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0249D5-5B71-0306-9E82-08CDFDFBD012}" v="2239" dt="2024-11-04T00:04:14.564"/>
    <p1510:client id="{EC70C983-C89C-9DE5-BA6E-27E2D668F44D}" v="186" dt="2024-11-03T23:17:21.441"/>
    <p1510:client id="{FB6D4484-8A7E-AD7C-975A-E4D94A77C9EA}" v="2109" dt="2024-11-03T23:12:29.3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B60249D5-5B71-0306-9E82-08CDFDFBD012}"/>
    <pc:docChg chg="addSld modSld">
      <pc:chgData name="Rebecca Francis-Davies" userId="S::r.francis-davies@uwtsd.ac.uk::caf69e2c-2198-47a4-8268-c57958bd4ca9" providerId="AD" clId="Web-{B60249D5-5B71-0306-9E82-08CDFDFBD012}" dt="2024-11-04T00:04:14.798" v="2232"/>
      <pc:docMkLst>
        <pc:docMk/>
      </pc:docMkLst>
      <pc:sldChg chg="addSp delSp modSp new mod setBg">
        <pc:chgData name="Rebecca Francis-Davies" userId="S::r.francis-davies@uwtsd.ac.uk::caf69e2c-2198-47a4-8268-c57958bd4ca9" providerId="AD" clId="Web-{B60249D5-5B71-0306-9E82-08CDFDFBD012}" dt="2024-11-03T23:22:43.649" v="293"/>
        <pc:sldMkLst>
          <pc:docMk/>
          <pc:sldMk cId="1794656799" sldId="270"/>
        </pc:sldMkLst>
        <pc:spChg chg="mod">
          <ac:chgData name="Rebecca Francis-Davies" userId="S::r.francis-davies@uwtsd.ac.uk::caf69e2c-2198-47a4-8268-c57958bd4ca9" providerId="AD" clId="Web-{B60249D5-5B71-0306-9E82-08CDFDFBD012}" dt="2024-11-03T23:22:43.649" v="293"/>
          <ac:spMkLst>
            <pc:docMk/>
            <pc:sldMk cId="1794656799" sldId="270"/>
            <ac:spMk id="2" creationId="{042BCF0D-8CF0-C850-E531-F76E76E3F2C8}"/>
          </ac:spMkLst>
        </pc:spChg>
        <pc:spChg chg="del mod">
          <ac:chgData name="Rebecca Francis-Davies" userId="S::r.francis-davies@uwtsd.ac.uk::caf69e2c-2198-47a4-8268-c57958bd4ca9" providerId="AD" clId="Web-{B60249D5-5B71-0306-9E82-08CDFDFBD012}" dt="2024-11-03T23:22:43.649" v="293"/>
          <ac:spMkLst>
            <pc:docMk/>
            <pc:sldMk cId="1794656799" sldId="270"/>
            <ac:spMk id="3" creationId="{FE92BEA7-DA32-2C63-D739-EA6B9DCE2447}"/>
          </ac:spMkLst>
        </pc:spChg>
        <pc:spChg chg="add">
          <ac:chgData name="Rebecca Francis-Davies" userId="S::r.francis-davies@uwtsd.ac.uk::caf69e2c-2198-47a4-8268-c57958bd4ca9" providerId="AD" clId="Web-{B60249D5-5B71-0306-9E82-08CDFDFBD012}" dt="2024-11-03T23:22:43.649" v="293"/>
          <ac:spMkLst>
            <pc:docMk/>
            <pc:sldMk cId="1794656799" sldId="270"/>
            <ac:spMk id="9" creationId="{2659FDB4-FCBE-4A89-B46D-43D4FA54464D}"/>
          </ac:spMkLst>
        </pc:spChg>
        <pc:graphicFrameChg chg="add">
          <ac:chgData name="Rebecca Francis-Davies" userId="S::r.francis-davies@uwtsd.ac.uk::caf69e2c-2198-47a4-8268-c57958bd4ca9" providerId="AD" clId="Web-{B60249D5-5B71-0306-9E82-08CDFDFBD012}" dt="2024-11-03T23:22:43.649" v="293"/>
          <ac:graphicFrameMkLst>
            <pc:docMk/>
            <pc:sldMk cId="1794656799" sldId="270"/>
            <ac:graphicFrameMk id="5" creationId="{EC706E4A-2A81-2BEE-E7D5-855CAE16DBB2}"/>
          </ac:graphicFrameMkLst>
        </pc:graphicFrameChg>
        <pc:cxnChg chg="add">
          <ac:chgData name="Rebecca Francis-Davies" userId="S::r.francis-davies@uwtsd.ac.uk::caf69e2c-2198-47a4-8268-c57958bd4ca9" providerId="AD" clId="Web-{B60249D5-5B71-0306-9E82-08CDFDFBD012}" dt="2024-11-03T23:22:43.649" v="293"/>
          <ac:cxnSpMkLst>
            <pc:docMk/>
            <pc:sldMk cId="1794656799" sldId="270"/>
            <ac:cxnSpMk id="11" creationId="{C8F51B3F-8331-4E4A-AE96-D47B1006EEAD}"/>
          </ac:cxnSpMkLst>
        </pc:cxnChg>
      </pc:sldChg>
      <pc:sldChg chg="addSp modSp new mod setBg">
        <pc:chgData name="Rebecca Francis-Davies" userId="S::r.francis-davies@uwtsd.ac.uk::caf69e2c-2198-47a4-8268-c57958bd4ca9" providerId="AD" clId="Web-{B60249D5-5B71-0306-9E82-08CDFDFBD012}" dt="2024-11-03T23:26:31.439" v="368"/>
        <pc:sldMkLst>
          <pc:docMk/>
          <pc:sldMk cId="1418421039" sldId="271"/>
        </pc:sldMkLst>
        <pc:spChg chg="mod">
          <ac:chgData name="Rebecca Francis-Davies" userId="S::r.francis-davies@uwtsd.ac.uk::caf69e2c-2198-47a4-8268-c57958bd4ca9" providerId="AD" clId="Web-{B60249D5-5B71-0306-9E82-08CDFDFBD012}" dt="2024-11-03T23:26:31.439" v="368"/>
          <ac:spMkLst>
            <pc:docMk/>
            <pc:sldMk cId="1418421039" sldId="271"/>
            <ac:spMk id="2" creationId="{03FF3FE7-34A5-FBEE-65D3-C87057CBFF1F}"/>
          </ac:spMkLst>
        </pc:spChg>
        <pc:spChg chg="mod">
          <ac:chgData name="Rebecca Francis-Davies" userId="S::r.francis-davies@uwtsd.ac.uk::caf69e2c-2198-47a4-8268-c57958bd4ca9" providerId="AD" clId="Web-{B60249D5-5B71-0306-9E82-08CDFDFBD012}" dt="2024-11-03T23:26:31.439" v="368"/>
          <ac:spMkLst>
            <pc:docMk/>
            <pc:sldMk cId="1418421039" sldId="271"/>
            <ac:spMk id="3" creationId="{0606057F-C871-B575-E05A-B59C8B9928D0}"/>
          </ac:spMkLst>
        </pc:spChg>
        <pc:spChg chg="add">
          <ac:chgData name="Rebecca Francis-Davies" userId="S::r.francis-davies@uwtsd.ac.uk::caf69e2c-2198-47a4-8268-c57958bd4ca9" providerId="AD" clId="Web-{B60249D5-5B71-0306-9E82-08CDFDFBD012}" dt="2024-11-03T23:26:31.439" v="368"/>
          <ac:spMkLst>
            <pc:docMk/>
            <pc:sldMk cId="1418421039" sldId="271"/>
            <ac:spMk id="8" creationId="{327D73B4-9F5C-4A64-A179-51B9500CB8B5}"/>
          </ac:spMkLst>
        </pc:spChg>
        <pc:spChg chg="add">
          <ac:chgData name="Rebecca Francis-Davies" userId="S::r.francis-davies@uwtsd.ac.uk::caf69e2c-2198-47a4-8268-c57958bd4ca9" providerId="AD" clId="Web-{B60249D5-5B71-0306-9E82-08CDFDFBD012}" dt="2024-11-03T23:26:31.439" v="368"/>
          <ac:spMkLst>
            <pc:docMk/>
            <pc:sldMk cId="1418421039" sldId="271"/>
            <ac:spMk id="10" creationId="{C1F06963-6374-4B48-844F-071A9BAAAE02}"/>
          </ac:spMkLst>
        </pc:spChg>
        <pc:spChg chg="add">
          <ac:chgData name="Rebecca Francis-Davies" userId="S::r.francis-davies@uwtsd.ac.uk::caf69e2c-2198-47a4-8268-c57958bd4ca9" providerId="AD" clId="Web-{B60249D5-5B71-0306-9E82-08CDFDFBD012}" dt="2024-11-03T23:26:31.439" v="368"/>
          <ac:spMkLst>
            <pc:docMk/>
            <pc:sldMk cId="1418421039" sldId="271"/>
            <ac:spMk id="12" creationId="{6CB927A4-E432-4310-9CD5-E89FF5063179}"/>
          </ac:spMkLst>
        </pc:spChg>
        <pc:spChg chg="add">
          <ac:chgData name="Rebecca Francis-Davies" userId="S::r.francis-davies@uwtsd.ac.uk::caf69e2c-2198-47a4-8268-c57958bd4ca9" providerId="AD" clId="Web-{B60249D5-5B71-0306-9E82-08CDFDFBD012}" dt="2024-11-03T23:26:31.439" v="368"/>
          <ac:spMkLst>
            <pc:docMk/>
            <pc:sldMk cId="1418421039" sldId="271"/>
            <ac:spMk id="14" creationId="{1453BF6C-B012-48B7-B4E8-6D7AC7C27D02}"/>
          </ac:spMkLst>
        </pc:spChg>
        <pc:spChg chg="add">
          <ac:chgData name="Rebecca Francis-Davies" userId="S::r.francis-davies@uwtsd.ac.uk::caf69e2c-2198-47a4-8268-c57958bd4ca9" providerId="AD" clId="Web-{B60249D5-5B71-0306-9E82-08CDFDFBD012}" dt="2024-11-03T23:26:31.439" v="368"/>
          <ac:spMkLst>
            <pc:docMk/>
            <pc:sldMk cId="1418421039" sldId="271"/>
            <ac:spMk id="16" creationId="{E3020543-B24B-4EC4-8FFC-8DD88EEA91A8}"/>
          </ac:spMkLst>
        </pc:spChg>
        <pc:cxnChg chg="add">
          <ac:chgData name="Rebecca Francis-Davies" userId="S::r.francis-davies@uwtsd.ac.uk::caf69e2c-2198-47a4-8268-c57958bd4ca9" providerId="AD" clId="Web-{B60249D5-5B71-0306-9E82-08CDFDFBD012}" dt="2024-11-03T23:26:31.439" v="368"/>
          <ac:cxnSpMkLst>
            <pc:docMk/>
            <pc:sldMk cId="1418421039" sldId="271"/>
            <ac:cxnSpMk id="18" creationId="{C49DA8F6-BCC1-4447-B54C-57856834B94B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B60249D5-5B71-0306-9E82-08CDFDFBD012}" dt="2024-11-03T23:28:54.257" v="485"/>
        <pc:sldMkLst>
          <pc:docMk/>
          <pc:sldMk cId="1237115983" sldId="272"/>
        </pc:sldMkLst>
        <pc:spChg chg="mod">
          <ac:chgData name="Rebecca Francis-Davies" userId="S::r.francis-davies@uwtsd.ac.uk::caf69e2c-2198-47a4-8268-c57958bd4ca9" providerId="AD" clId="Web-{B60249D5-5B71-0306-9E82-08CDFDFBD012}" dt="2024-11-03T23:28:54.257" v="485"/>
          <ac:spMkLst>
            <pc:docMk/>
            <pc:sldMk cId="1237115983" sldId="272"/>
            <ac:spMk id="2" creationId="{A15522C8-567C-DF00-D359-47DDA9BBD226}"/>
          </ac:spMkLst>
        </pc:spChg>
        <pc:spChg chg="del mod">
          <ac:chgData name="Rebecca Francis-Davies" userId="S::r.francis-davies@uwtsd.ac.uk::caf69e2c-2198-47a4-8268-c57958bd4ca9" providerId="AD" clId="Web-{B60249D5-5B71-0306-9E82-08CDFDFBD012}" dt="2024-11-03T23:28:54.257" v="485"/>
          <ac:spMkLst>
            <pc:docMk/>
            <pc:sldMk cId="1237115983" sldId="272"/>
            <ac:spMk id="3" creationId="{93913CB8-7C07-3AFB-5F49-710309876D56}"/>
          </ac:spMkLst>
        </pc:spChg>
        <pc:spChg chg="add">
          <ac:chgData name="Rebecca Francis-Davies" userId="S::r.francis-davies@uwtsd.ac.uk::caf69e2c-2198-47a4-8268-c57958bd4ca9" providerId="AD" clId="Web-{B60249D5-5B71-0306-9E82-08CDFDFBD012}" dt="2024-11-03T23:28:54.257" v="485"/>
          <ac:spMkLst>
            <pc:docMk/>
            <pc:sldMk cId="1237115983" sldId="272"/>
            <ac:spMk id="9" creationId="{2659FDB4-FCBE-4A89-B46D-43D4FA54464D}"/>
          </ac:spMkLst>
        </pc:spChg>
        <pc:graphicFrameChg chg="add">
          <ac:chgData name="Rebecca Francis-Davies" userId="S::r.francis-davies@uwtsd.ac.uk::caf69e2c-2198-47a4-8268-c57958bd4ca9" providerId="AD" clId="Web-{B60249D5-5B71-0306-9E82-08CDFDFBD012}" dt="2024-11-03T23:28:54.257" v="485"/>
          <ac:graphicFrameMkLst>
            <pc:docMk/>
            <pc:sldMk cId="1237115983" sldId="272"/>
            <ac:graphicFrameMk id="5" creationId="{DA6EC0E3-0DC1-FE1C-8896-A0DDCBB06EDC}"/>
          </ac:graphicFrameMkLst>
        </pc:graphicFrameChg>
        <pc:cxnChg chg="add">
          <ac:chgData name="Rebecca Francis-Davies" userId="S::r.francis-davies@uwtsd.ac.uk::caf69e2c-2198-47a4-8268-c57958bd4ca9" providerId="AD" clId="Web-{B60249D5-5B71-0306-9E82-08CDFDFBD012}" dt="2024-11-03T23:28:54.257" v="485"/>
          <ac:cxnSpMkLst>
            <pc:docMk/>
            <pc:sldMk cId="1237115983" sldId="272"/>
            <ac:cxnSpMk id="11" creationId="{C8F51B3F-8331-4E4A-AE96-D47B1006EEAD}"/>
          </ac:cxnSpMkLst>
        </pc:cxnChg>
      </pc:sldChg>
      <pc:sldChg chg="modSp new">
        <pc:chgData name="Rebecca Francis-Davies" userId="S::r.francis-davies@uwtsd.ac.uk::caf69e2c-2198-47a4-8268-c57958bd4ca9" providerId="AD" clId="Web-{B60249D5-5B71-0306-9E82-08CDFDFBD012}" dt="2024-11-03T23:43:20.101" v="656" actId="20577"/>
        <pc:sldMkLst>
          <pc:docMk/>
          <pc:sldMk cId="1804625493" sldId="273"/>
        </pc:sldMkLst>
        <pc:spChg chg="mod">
          <ac:chgData name="Rebecca Francis-Davies" userId="S::r.francis-davies@uwtsd.ac.uk::caf69e2c-2198-47a4-8268-c57958bd4ca9" providerId="AD" clId="Web-{B60249D5-5B71-0306-9E82-08CDFDFBD012}" dt="2024-11-03T23:40:12.594" v="495" actId="20577"/>
          <ac:spMkLst>
            <pc:docMk/>
            <pc:sldMk cId="1804625493" sldId="273"/>
            <ac:spMk id="2" creationId="{140F9CD2-2426-F033-9130-34813CD54CF4}"/>
          </ac:spMkLst>
        </pc:spChg>
        <pc:spChg chg="mod">
          <ac:chgData name="Rebecca Francis-Davies" userId="S::r.francis-davies@uwtsd.ac.uk::caf69e2c-2198-47a4-8268-c57958bd4ca9" providerId="AD" clId="Web-{B60249D5-5B71-0306-9E82-08CDFDFBD012}" dt="2024-11-03T23:43:20.101" v="656" actId="20577"/>
          <ac:spMkLst>
            <pc:docMk/>
            <pc:sldMk cId="1804625493" sldId="273"/>
            <ac:spMk id="3" creationId="{3F83C4A5-7989-2CD0-880A-F75908562A24}"/>
          </ac:spMkLst>
        </pc:spChg>
      </pc:sldChg>
      <pc:sldChg chg="modSp new">
        <pc:chgData name="Rebecca Francis-Davies" userId="S::r.francis-davies@uwtsd.ac.uk::caf69e2c-2198-47a4-8268-c57958bd4ca9" providerId="AD" clId="Web-{B60249D5-5B71-0306-9E82-08CDFDFBD012}" dt="2024-11-03T23:46:13.848" v="842" actId="20577"/>
        <pc:sldMkLst>
          <pc:docMk/>
          <pc:sldMk cId="2878564977" sldId="274"/>
        </pc:sldMkLst>
        <pc:spChg chg="mod">
          <ac:chgData name="Rebecca Francis-Davies" userId="S::r.francis-davies@uwtsd.ac.uk::caf69e2c-2198-47a4-8268-c57958bd4ca9" providerId="AD" clId="Web-{B60249D5-5B71-0306-9E82-08CDFDFBD012}" dt="2024-11-03T23:43:24.838" v="661" actId="20577"/>
          <ac:spMkLst>
            <pc:docMk/>
            <pc:sldMk cId="2878564977" sldId="274"/>
            <ac:spMk id="2" creationId="{B99760D8-6D98-3EBD-5461-84DB9810B204}"/>
          </ac:spMkLst>
        </pc:spChg>
        <pc:spChg chg="mod">
          <ac:chgData name="Rebecca Francis-Davies" userId="S::r.francis-davies@uwtsd.ac.uk::caf69e2c-2198-47a4-8268-c57958bd4ca9" providerId="AD" clId="Web-{B60249D5-5B71-0306-9E82-08CDFDFBD012}" dt="2024-11-03T23:46:13.848" v="842" actId="20577"/>
          <ac:spMkLst>
            <pc:docMk/>
            <pc:sldMk cId="2878564977" sldId="274"/>
            <ac:spMk id="3" creationId="{DEF3A5B4-FEDA-3AD1-104A-8124743B1491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B60249D5-5B71-0306-9E82-08CDFDFBD012}" dt="2024-11-03T23:48:15.025" v="975"/>
        <pc:sldMkLst>
          <pc:docMk/>
          <pc:sldMk cId="2661380967" sldId="275"/>
        </pc:sldMkLst>
        <pc:spChg chg="mod">
          <ac:chgData name="Rebecca Francis-Davies" userId="S::r.francis-davies@uwtsd.ac.uk::caf69e2c-2198-47a4-8268-c57958bd4ca9" providerId="AD" clId="Web-{B60249D5-5B71-0306-9E82-08CDFDFBD012}" dt="2024-11-03T23:48:15.025" v="975"/>
          <ac:spMkLst>
            <pc:docMk/>
            <pc:sldMk cId="2661380967" sldId="275"/>
            <ac:spMk id="2" creationId="{4075F41F-DCCD-BDB4-8885-A72F4C521F90}"/>
          </ac:spMkLst>
        </pc:spChg>
        <pc:spChg chg="del mod">
          <ac:chgData name="Rebecca Francis-Davies" userId="S::r.francis-davies@uwtsd.ac.uk::caf69e2c-2198-47a4-8268-c57958bd4ca9" providerId="AD" clId="Web-{B60249D5-5B71-0306-9E82-08CDFDFBD012}" dt="2024-11-03T23:48:15.025" v="975"/>
          <ac:spMkLst>
            <pc:docMk/>
            <pc:sldMk cId="2661380967" sldId="275"/>
            <ac:spMk id="3" creationId="{9732974B-6C50-DA2F-C35E-E853926C2AE8}"/>
          </ac:spMkLst>
        </pc:spChg>
        <pc:spChg chg="add">
          <ac:chgData name="Rebecca Francis-Davies" userId="S::r.francis-davies@uwtsd.ac.uk::caf69e2c-2198-47a4-8268-c57958bd4ca9" providerId="AD" clId="Web-{B60249D5-5B71-0306-9E82-08CDFDFBD012}" dt="2024-11-03T23:48:15.025" v="975"/>
          <ac:spMkLst>
            <pc:docMk/>
            <pc:sldMk cId="2661380967" sldId="275"/>
            <ac:spMk id="9" creationId="{383F4F3A-DF89-453C-A499-8C259F6A2F13}"/>
          </ac:spMkLst>
        </pc:spChg>
        <pc:spChg chg="add">
          <ac:chgData name="Rebecca Francis-Davies" userId="S::r.francis-davies@uwtsd.ac.uk::caf69e2c-2198-47a4-8268-c57958bd4ca9" providerId="AD" clId="Web-{B60249D5-5B71-0306-9E82-08CDFDFBD012}" dt="2024-11-03T23:48:15.025" v="975"/>
          <ac:spMkLst>
            <pc:docMk/>
            <pc:sldMk cId="2661380967" sldId="275"/>
            <ac:spMk id="11" creationId="{58BDB0EE-D238-415B-9ED8-62AA6AB2AAD1}"/>
          </ac:spMkLst>
        </pc:spChg>
        <pc:spChg chg="add">
          <ac:chgData name="Rebecca Francis-Davies" userId="S::r.francis-davies@uwtsd.ac.uk::caf69e2c-2198-47a4-8268-c57958bd4ca9" providerId="AD" clId="Web-{B60249D5-5B71-0306-9E82-08CDFDFBD012}" dt="2024-11-03T23:48:15.025" v="975"/>
          <ac:spMkLst>
            <pc:docMk/>
            <pc:sldMk cId="2661380967" sldId="275"/>
            <ac:spMk id="13" creationId="{C5B55FC3-961D-4325-82F1-DE92B0D04E03}"/>
          </ac:spMkLst>
        </pc:spChg>
        <pc:spChg chg="add">
          <ac:chgData name="Rebecca Francis-Davies" userId="S::r.francis-davies@uwtsd.ac.uk::caf69e2c-2198-47a4-8268-c57958bd4ca9" providerId="AD" clId="Web-{B60249D5-5B71-0306-9E82-08CDFDFBD012}" dt="2024-11-03T23:48:15.025" v="975"/>
          <ac:spMkLst>
            <pc:docMk/>
            <pc:sldMk cId="2661380967" sldId="275"/>
            <ac:spMk id="17" creationId="{4C8AB332-D09E-4F28-943C-DABDD4716A3C}"/>
          </ac:spMkLst>
        </pc:spChg>
        <pc:graphicFrameChg chg="add">
          <ac:chgData name="Rebecca Francis-Davies" userId="S::r.francis-davies@uwtsd.ac.uk::caf69e2c-2198-47a4-8268-c57958bd4ca9" providerId="AD" clId="Web-{B60249D5-5B71-0306-9E82-08CDFDFBD012}" dt="2024-11-03T23:48:15.025" v="975"/>
          <ac:graphicFrameMkLst>
            <pc:docMk/>
            <pc:sldMk cId="2661380967" sldId="275"/>
            <ac:graphicFrameMk id="5" creationId="{3301E6DC-3F76-1941-0C4C-FB355428C25F}"/>
          </ac:graphicFrameMkLst>
        </pc:graphicFrameChg>
        <pc:cxnChg chg="add">
          <ac:chgData name="Rebecca Francis-Davies" userId="S::r.francis-davies@uwtsd.ac.uk::caf69e2c-2198-47a4-8268-c57958bd4ca9" providerId="AD" clId="Web-{B60249D5-5B71-0306-9E82-08CDFDFBD012}" dt="2024-11-03T23:48:15.025" v="975"/>
          <ac:cxnSpMkLst>
            <pc:docMk/>
            <pc:sldMk cId="2661380967" sldId="275"/>
            <ac:cxnSpMk id="15" creationId="{C8F51B3F-8331-4E4A-AE96-D47B1006EEAD}"/>
          </ac:cxnSpMkLst>
        </pc:cxnChg>
      </pc:sldChg>
      <pc:sldChg chg="modSp new">
        <pc:chgData name="Rebecca Francis-Davies" userId="S::r.francis-davies@uwtsd.ac.uk::caf69e2c-2198-47a4-8268-c57958bd4ca9" providerId="AD" clId="Web-{B60249D5-5B71-0306-9E82-08CDFDFBD012}" dt="2024-11-03T23:50:29.014" v="1134" actId="20577"/>
        <pc:sldMkLst>
          <pc:docMk/>
          <pc:sldMk cId="3434781020" sldId="276"/>
        </pc:sldMkLst>
        <pc:spChg chg="mod">
          <ac:chgData name="Rebecca Francis-Davies" userId="S::r.francis-davies@uwtsd.ac.uk::caf69e2c-2198-47a4-8268-c57958bd4ca9" providerId="AD" clId="Web-{B60249D5-5B71-0306-9E82-08CDFDFBD012}" dt="2024-11-03T23:48:39.260" v="978" actId="20577"/>
          <ac:spMkLst>
            <pc:docMk/>
            <pc:sldMk cId="3434781020" sldId="276"/>
            <ac:spMk id="2" creationId="{30946DA2-1068-9643-8A57-C27CEE461F67}"/>
          </ac:spMkLst>
        </pc:spChg>
        <pc:spChg chg="mod">
          <ac:chgData name="Rebecca Francis-Davies" userId="S::r.francis-davies@uwtsd.ac.uk::caf69e2c-2198-47a4-8268-c57958bd4ca9" providerId="AD" clId="Web-{B60249D5-5B71-0306-9E82-08CDFDFBD012}" dt="2024-11-03T23:50:29.014" v="1134" actId="20577"/>
          <ac:spMkLst>
            <pc:docMk/>
            <pc:sldMk cId="3434781020" sldId="276"/>
            <ac:spMk id="3" creationId="{4FFAAFA2-4597-9314-96FF-7A7178E7BF0D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B60249D5-5B71-0306-9E82-08CDFDFBD012}" dt="2024-11-03T23:51:36.719" v="1221"/>
        <pc:sldMkLst>
          <pc:docMk/>
          <pc:sldMk cId="1830658635" sldId="277"/>
        </pc:sldMkLst>
        <pc:spChg chg="mod">
          <ac:chgData name="Rebecca Francis-Davies" userId="S::r.francis-davies@uwtsd.ac.uk::caf69e2c-2198-47a4-8268-c57958bd4ca9" providerId="AD" clId="Web-{B60249D5-5B71-0306-9E82-08CDFDFBD012}" dt="2024-11-03T23:51:36.719" v="1221"/>
          <ac:spMkLst>
            <pc:docMk/>
            <pc:sldMk cId="1830658635" sldId="277"/>
            <ac:spMk id="2" creationId="{B6897CAA-9B2C-C9F0-42AA-2C384FEFDB5A}"/>
          </ac:spMkLst>
        </pc:spChg>
        <pc:spChg chg="del mod">
          <ac:chgData name="Rebecca Francis-Davies" userId="S::r.francis-davies@uwtsd.ac.uk::caf69e2c-2198-47a4-8268-c57958bd4ca9" providerId="AD" clId="Web-{B60249D5-5B71-0306-9E82-08CDFDFBD012}" dt="2024-11-03T23:51:36.719" v="1221"/>
          <ac:spMkLst>
            <pc:docMk/>
            <pc:sldMk cId="1830658635" sldId="277"/>
            <ac:spMk id="3" creationId="{FA01E405-665C-BAFA-3950-F991B7A002EE}"/>
          </ac:spMkLst>
        </pc:spChg>
        <pc:spChg chg="add">
          <ac:chgData name="Rebecca Francis-Davies" userId="S::r.francis-davies@uwtsd.ac.uk::caf69e2c-2198-47a4-8268-c57958bd4ca9" providerId="AD" clId="Web-{B60249D5-5B71-0306-9E82-08CDFDFBD012}" dt="2024-11-03T23:51:36.719" v="1221"/>
          <ac:spMkLst>
            <pc:docMk/>
            <pc:sldMk cId="1830658635" sldId="277"/>
            <ac:spMk id="9" creationId="{2659FDB4-FCBE-4A89-B46D-43D4FA54464D}"/>
          </ac:spMkLst>
        </pc:spChg>
        <pc:graphicFrameChg chg="add">
          <ac:chgData name="Rebecca Francis-Davies" userId="S::r.francis-davies@uwtsd.ac.uk::caf69e2c-2198-47a4-8268-c57958bd4ca9" providerId="AD" clId="Web-{B60249D5-5B71-0306-9E82-08CDFDFBD012}" dt="2024-11-03T23:51:36.719" v="1221"/>
          <ac:graphicFrameMkLst>
            <pc:docMk/>
            <pc:sldMk cId="1830658635" sldId="277"/>
            <ac:graphicFrameMk id="5" creationId="{908E111C-73C3-B9BD-B783-759AB16273A1}"/>
          </ac:graphicFrameMkLst>
        </pc:graphicFrameChg>
        <pc:cxnChg chg="add">
          <ac:chgData name="Rebecca Francis-Davies" userId="S::r.francis-davies@uwtsd.ac.uk::caf69e2c-2198-47a4-8268-c57958bd4ca9" providerId="AD" clId="Web-{B60249D5-5B71-0306-9E82-08CDFDFBD012}" dt="2024-11-03T23:51:36.719" v="1221"/>
          <ac:cxnSpMkLst>
            <pc:docMk/>
            <pc:sldMk cId="1830658635" sldId="277"/>
            <ac:cxnSpMk id="11" creationId="{C8F51B3F-8331-4E4A-AE96-D47B1006EEAD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B60249D5-5B71-0306-9E82-08CDFDFBD012}" dt="2024-11-03T23:54:12.475" v="1338"/>
        <pc:sldMkLst>
          <pc:docMk/>
          <pc:sldMk cId="392563341" sldId="278"/>
        </pc:sldMkLst>
        <pc:spChg chg="mod">
          <ac:chgData name="Rebecca Francis-Davies" userId="S::r.francis-davies@uwtsd.ac.uk::caf69e2c-2198-47a4-8268-c57958bd4ca9" providerId="AD" clId="Web-{B60249D5-5B71-0306-9E82-08CDFDFBD012}" dt="2024-11-03T23:54:12.475" v="1338"/>
          <ac:spMkLst>
            <pc:docMk/>
            <pc:sldMk cId="392563341" sldId="278"/>
            <ac:spMk id="2" creationId="{3C2F0738-AA2C-A381-2739-223F6BC60D91}"/>
          </ac:spMkLst>
        </pc:spChg>
        <pc:spChg chg="del mod">
          <ac:chgData name="Rebecca Francis-Davies" userId="S::r.francis-davies@uwtsd.ac.uk::caf69e2c-2198-47a4-8268-c57958bd4ca9" providerId="AD" clId="Web-{B60249D5-5B71-0306-9E82-08CDFDFBD012}" dt="2024-11-03T23:54:12.475" v="1338"/>
          <ac:spMkLst>
            <pc:docMk/>
            <pc:sldMk cId="392563341" sldId="278"/>
            <ac:spMk id="3" creationId="{AE01E915-C573-0347-C647-8845D3A7CA7C}"/>
          </ac:spMkLst>
        </pc:spChg>
        <pc:spChg chg="add">
          <ac:chgData name="Rebecca Francis-Davies" userId="S::r.francis-davies@uwtsd.ac.uk::caf69e2c-2198-47a4-8268-c57958bd4ca9" providerId="AD" clId="Web-{B60249D5-5B71-0306-9E82-08CDFDFBD012}" dt="2024-11-03T23:54:12.475" v="1338"/>
          <ac:spMkLst>
            <pc:docMk/>
            <pc:sldMk cId="392563341" sldId="278"/>
            <ac:spMk id="9" creationId="{2659FDB4-FCBE-4A89-B46D-43D4FA54464D}"/>
          </ac:spMkLst>
        </pc:spChg>
        <pc:graphicFrameChg chg="add">
          <ac:chgData name="Rebecca Francis-Davies" userId="S::r.francis-davies@uwtsd.ac.uk::caf69e2c-2198-47a4-8268-c57958bd4ca9" providerId="AD" clId="Web-{B60249D5-5B71-0306-9E82-08CDFDFBD012}" dt="2024-11-03T23:54:12.475" v="1338"/>
          <ac:graphicFrameMkLst>
            <pc:docMk/>
            <pc:sldMk cId="392563341" sldId="278"/>
            <ac:graphicFrameMk id="5" creationId="{5C914623-879E-0984-3E07-85DB1ADB8E36}"/>
          </ac:graphicFrameMkLst>
        </pc:graphicFrameChg>
        <pc:cxnChg chg="add">
          <ac:chgData name="Rebecca Francis-Davies" userId="S::r.francis-davies@uwtsd.ac.uk::caf69e2c-2198-47a4-8268-c57958bd4ca9" providerId="AD" clId="Web-{B60249D5-5B71-0306-9E82-08CDFDFBD012}" dt="2024-11-03T23:54:12.475" v="1338"/>
          <ac:cxnSpMkLst>
            <pc:docMk/>
            <pc:sldMk cId="392563341" sldId="278"/>
            <ac:cxnSpMk id="11" creationId="{C8F51B3F-8331-4E4A-AE96-D47B1006EEAD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B60249D5-5B71-0306-9E82-08CDFDFBD012}" dt="2024-11-03T23:57:40.220" v="1507"/>
        <pc:sldMkLst>
          <pc:docMk/>
          <pc:sldMk cId="3177638628" sldId="279"/>
        </pc:sldMkLst>
        <pc:spChg chg="mod">
          <ac:chgData name="Rebecca Francis-Davies" userId="S::r.francis-davies@uwtsd.ac.uk::caf69e2c-2198-47a4-8268-c57958bd4ca9" providerId="AD" clId="Web-{B60249D5-5B71-0306-9E82-08CDFDFBD012}" dt="2024-11-03T23:57:40.220" v="1507"/>
          <ac:spMkLst>
            <pc:docMk/>
            <pc:sldMk cId="3177638628" sldId="279"/>
            <ac:spMk id="2" creationId="{83E1C8C5-34D7-FF78-F31F-420BBFE30DC9}"/>
          </ac:spMkLst>
        </pc:spChg>
        <pc:spChg chg="del mod">
          <ac:chgData name="Rebecca Francis-Davies" userId="S::r.francis-davies@uwtsd.ac.uk::caf69e2c-2198-47a4-8268-c57958bd4ca9" providerId="AD" clId="Web-{B60249D5-5B71-0306-9E82-08CDFDFBD012}" dt="2024-11-03T23:57:40.220" v="1507"/>
          <ac:spMkLst>
            <pc:docMk/>
            <pc:sldMk cId="3177638628" sldId="279"/>
            <ac:spMk id="3" creationId="{9EA66BE8-6F42-F10C-94D7-4D3D4C2097F3}"/>
          </ac:spMkLst>
        </pc:spChg>
        <pc:spChg chg="add">
          <ac:chgData name="Rebecca Francis-Davies" userId="S::r.francis-davies@uwtsd.ac.uk::caf69e2c-2198-47a4-8268-c57958bd4ca9" providerId="AD" clId="Web-{B60249D5-5B71-0306-9E82-08CDFDFBD012}" dt="2024-11-03T23:57:40.220" v="1507"/>
          <ac:spMkLst>
            <pc:docMk/>
            <pc:sldMk cId="3177638628" sldId="279"/>
            <ac:spMk id="9" creationId="{2659FDB4-FCBE-4A89-B46D-43D4FA54464D}"/>
          </ac:spMkLst>
        </pc:spChg>
        <pc:graphicFrameChg chg="add">
          <ac:chgData name="Rebecca Francis-Davies" userId="S::r.francis-davies@uwtsd.ac.uk::caf69e2c-2198-47a4-8268-c57958bd4ca9" providerId="AD" clId="Web-{B60249D5-5B71-0306-9E82-08CDFDFBD012}" dt="2024-11-03T23:57:40.220" v="1507"/>
          <ac:graphicFrameMkLst>
            <pc:docMk/>
            <pc:sldMk cId="3177638628" sldId="279"/>
            <ac:graphicFrameMk id="5" creationId="{0D90E5A4-2843-DD0C-147D-211FD8CCAA18}"/>
          </ac:graphicFrameMkLst>
        </pc:graphicFrameChg>
        <pc:cxnChg chg="add">
          <ac:chgData name="Rebecca Francis-Davies" userId="S::r.francis-davies@uwtsd.ac.uk::caf69e2c-2198-47a4-8268-c57958bd4ca9" providerId="AD" clId="Web-{B60249D5-5B71-0306-9E82-08CDFDFBD012}" dt="2024-11-03T23:57:40.220" v="1507"/>
          <ac:cxnSpMkLst>
            <pc:docMk/>
            <pc:sldMk cId="3177638628" sldId="279"/>
            <ac:cxnSpMk id="11" creationId="{C8F51B3F-8331-4E4A-AE96-D47B1006EEAD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B60249D5-5B71-0306-9E82-08CDFDFBD012}" dt="2024-11-03T23:59:54.507" v="1646"/>
        <pc:sldMkLst>
          <pc:docMk/>
          <pc:sldMk cId="976803695" sldId="280"/>
        </pc:sldMkLst>
        <pc:spChg chg="mod">
          <ac:chgData name="Rebecca Francis-Davies" userId="S::r.francis-davies@uwtsd.ac.uk::caf69e2c-2198-47a4-8268-c57958bd4ca9" providerId="AD" clId="Web-{B60249D5-5B71-0306-9E82-08CDFDFBD012}" dt="2024-11-03T23:59:54.507" v="1646"/>
          <ac:spMkLst>
            <pc:docMk/>
            <pc:sldMk cId="976803695" sldId="280"/>
            <ac:spMk id="2" creationId="{B7E09AC2-D305-26F7-356E-1FF4C11F7073}"/>
          </ac:spMkLst>
        </pc:spChg>
        <pc:spChg chg="del mod">
          <ac:chgData name="Rebecca Francis-Davies" userId="S::r.francis-davies@uwtsd.ac.uk::caf69e2c-2198-47a4-8268-c57958bd4ca9" providerId="AD" clId="Web-{B60249D5-5B71-0306-9E82-08CDFDFBD012}" dt="2024-11-03T23:59:54.507" v="1646"/>
          <ac:spMkLst>
            <pc:docMk/>
            <pc:sldMk cId="976803695" sldId="280"/>
            <ac:spMk id="3" creationId="{B9B812D3-1BBA-8C18-35EB-552428B6D271}"/>
          </ac:spMkLst>
        </pc:spChg>
        <pc:spChg chg="add">
          <ac:chgData name="Rebecca Francis-Davies" userId="S::r.francis-davies@uwtsd.ac.uk::caf69e2c-2198-47a4-8268-c57958bd4ca9" providerId="AD" clId="Web-{B60249D5-5B71-0306-9E82-08CDFDFBD012}" dt="2024-11-03T23:59:54.507" v="1646"/>
          <ac:spMkLst>
            <pc:docMk/>
            <pc:sldMk cId="976803695" sldId="280"/>
            <ac:spMk id="9" creationId="{383F4F3A-DF89-453C-A499-8C259F6A2F13}"/>
          </ac:spMkLst>
        </pc:spChg>
        <pc:spChg chg="add">
          <ac:chgData name="Rebecca Francis-Davies" userId="S::r.francis-davies@uwtsd.ac.uk::caf69e2c-2198-47a4-8268-c57958bd4ca9" providerId="AD" clId="Web-{B60249D5-5B71-0306-9E82-08CDFDFBD012}" dt="2024-11-03T23:59:54.507" v="1646"/>
          <ac:spMkLst>
            <pc:docMk/>
            <pc:sldMk cId="976803695" sldId="280"/>
            <ac:spMk id="11" creationId="{58BDB0EE-D238-415B-9ED8-62AA6AB2AAD1}"/>
          </ac:spMkLst>
        </pc:spChg>
        <pc:spChg chg="add">
          <ac:chgData name="Rebecca Francis-Davies" userId="S::r.francis-davies@uwtsd.ac.uk::caf69e2c-2198-47a4-8268-c57958bd4ca9" providerId="AD" clId="Web-{B60249D5-5B71-0306-9E82-08CDFDFBD012}" dt="2024-11-03T23:59:54.507" v="1646"/>
          <ac:spMkLst>
            <pc:docMk/>
            <pc:sldMk cId="976803695" sldId="280"/>
            <ac:spMk id="13" creationId="{C5B55FC3-961D-4325-82F1-DE92B0D04E03}"/>
          </ac:spMkLst>
        </pc:spChg>
        <pc:spChg chg="add">
          <ac:chgData name="Rebecca Francis-Davies" userId="S::r.francis-davies@uwtsd.ac.uk::caf69e2c-2198-47a4-8268-c57958bd4ca9" providerId="AD" clId="Web-{B60249D5-5B71-0306-9E82-08CDFDFBD012}" dt="2024-11-03T23:59:54.507" v="1646"/>
          <ac:spMkLst>
            <pc:docMk/>
            <pc:sldMk cId="976803695" sldId="280"/>
            <ac:spMk id="17" creationId="{4C8AB332-D09E-4F28-943C-DABDD4716A3C}"/>
          </ac:spMkLst>
        </pc:spChg>
        <pc:graphicFrameChg chg="add">
          <ac:chgData name="Rebecca Francis-Davies" userId="S::r.francis-davies@uwtsd.ac.uk::caf69e2c-2198-47a4-8268-c57958bd4ca9" providerId="AD" clId="Web-{B60249D5-5B71-0306-9E82-08CDFDFBD012}" dt="2024-11-03T23:59:54.507" v="1646"/>
          <ac:graphicFrameMkLst>
            <pc:docMk/>
            <pc:sldMk cId="976803695" sldId="280"/>
            <ac:graphicFrameMk id="5" creationId="{1E79292C-D124-6BF1-E10F-2FF94C80A660}"/>
          </ac:graphicFrameMkLst>
        </pc:graphicFrameChg>
        <pc:cxnChg chg="add">
          <ac:chgData name="Rebecca Francis-Davies" userId="S::r.francis-davies@uwtsd.ac.uk::caf69e2c-2198-47a4-8268-c57958bd4ca9" providerId="AD" clId="Web-{B60249D5-5B71-0306-9E82-08CDFDFBD012}" dt="2024-11-03T23:59:54.507" v="1646"/>
          <ac:cxnSpMkLst>
            <pc:docMk/>
            <pc:sldMk cId="976803695" sldId="280"/>
            <ac:cxnSpMk id="15" creationId="{C8F51B3F-8331-4E4A-AE96-D47B1006EEAD}"/>
          </ac:cxnSpMkLst>
        </pc:cxnChg>
      </pc:sldChg>
      <pc:sldChg chg="modSp new">
        <pc:chgData name="Rebecca Francis-Davies" userId="S::r.francis-davies@uwtsd.ac.uk::caf69e2c-2198-47a4-8268-c57958bd4ca9" providerId="AD" clId="Web-{B60249D5-5B71-0306-9E82-08CDFDFBD012}" dt="2024-11-04T00:01:52.667" v="1895" actId="20577"/>
        <pc:sldMkLst>
          <pc:docMk/>
          <pc:sldMk cId="1443886717" sldId="281"/>
        </pc:sldMkLst>
        <pc:spChg chg="mod">
          <ac:chgData name="Rebecca Francis-Davies" userId="S::r.francis-davies@uwtsd.ac.uk::caf69e2c-2198-47a4-8268-c57958bd4ca9" providerId="AD" clId="Web-{B60249D5-5B71-0306-9E82-08CDFDFBD012}" dt="2024-11-04T00:00:20.102" v="1673" actId="20577"/>
          <ac:spMkLst>
            <pc:docMk/>
            <pc:sldMk cId="1443886717" sldId="281"/>
            <ac:spMk id="2" creationId="{49F28D9F-1706-FB4D-10C9-B448199B27E5}"/>
          </ac:spMkLst>
        </pc:spChg>
        <pc:spChg chg="mod">
          <ac:chgData name="Rebecca Francis-Davies" userId="S::r.francis-davies@uwtsd.ac.uk::caf69e2c-2198-47a4-8268-c57958bd4ca9" providerId="AD" clId="Web-{B60249D5-5B71-0306-9E82-08CDFDFBD012}" dt="2024-11-04T00:01:52.667" v="1895" actId="20577"/>
          <ac:spMkLst>
            <pc:docMk/>
            <pc:sldMk cId="1443886717" sldId="281"/>
            <ac:spMk id="3" creationId="{ACF44D29-4AE5-3760-A992-C22E01DA8E30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B60249D5-5B71-0306-9E82-08CDFDFBD012}" dt="2024-11-04T00:04:14.798" v="2232"/>
        <pc:sldMkLst>
          <pc:docMk/>
          <pc:sldMk cId="489525504" sldId="282"/>
        </pc:sldMkLst>
        <pc:spChg chg="mod">
          <ac:chgData name="Rebecca Francis-Davies" userId="S::r.francis-davies@uwtsd.ac.uk::caf69e2c-2198-47a4-8268-c57958bd4ca9" providerId="AD" clId="Web-{B60249D5-5B71-0306-9E82-08CDFDFBD012}" dt="2024-11-04T00:04:14.798" v="2232"/>
          <ac:spMkLst>
            <pc:docMk/>
            <pc:sldMk cId="489525504" sldId="282"/>
            <ac:spMk id="2" creationId="{B38F2FA2-87B4-31E1-31AD-66CCCA10EF22}"/>
          </ac:spMkLst>
        </pc:spChg>
        <pc:spChg chg="del mod">
          <ac:chgData name="Rebecca Francis-Davies" userId="S::r.francis-davies@uwtsd.ac.uk::caf69e2c-2198-47a4-8268-c57958bd4ca9" providerId="AD" clId="Web-{B60249D5-5B71-0306-9E82-08CDFDFBD012}" dt="2024-11-04T00:04:14.798" v="2232"/>
          <ac:spMkLst>
            <pc:docMk/>
            <pc:sldMk cId="489525504" sldId="282"/>
            <ac:spMk id="3" creationId="{F2F6A61F-BA94-3CBC-A4FE-7A0217C626BD}"/>
          </ac:spMkLst>
        </pc:spChg>
        <pc:spChg chg="add">
          <ac:chgData name="Rebecca Francis-Davies" userId="S::r.francis-davies@uwtsd.ac.uk::caf69e2c-2198-47a4-8268-c57958bd4ca9" providerId="AD" clId="Web-{B60249D5-5B71-0306-9E82-08CDFDFBD012}" dt="2024-11-04T00:04:14.798" v="2232"/>
          <ac:spMkLst>
            <pc:docMk/>
            <pc:sldMk cId="489525504" sldId="282"/>
            <ac:spMk id="9" creationId="{2659FDB4-FCBE-4A89-B46D-43D4FA54464D}"/>
          </ac:spMkLst>
        </pc:spChg>
        <pc:graphicFrameChg chg="add">
          <ac:chgData name="Rebecca Francis-Davies" userId="S::r.francis-davies@uwtsd.ac.uk::caf69e2c-2198-47a4-8268-c57958bd4ca9" providerId="AD" clId="Web-{B60249D5-5B71-0306-9E82-08CDFDFBD012}" dt="2024-11-04T00:04:14.798" v="2232"/>
          <ac:graphicFrameMkLst>
            <pc:docMk/>
            <pc:sldMk cId="489525504" sldId="282"/>
            <ac:graphicFrameMk id="5" creationId="{571A8545-486B-4B5F-2422-C02D09237A43}"/>
          </ac:graphicFrameMkLst>
        </pc:graphicFrameChg>
        <pc:cxnChg chg="add">
          <ac:chgData name="Rebecca Francis-Davies" userId="S::r.francis-davies@uwtsd.ac.uk::caf69e2c-2198-47a4-8268-c57958bd4ca9" providerId="AD" clId="Web-{B60249D5-5B71-0306-9E82-08CDFDFBD012}" dt="2024-11-04T00:04:14.798" v="2232"/>
          <ac:cxnSpMkLst>
            <pc:docMk/>
            <pc:sldMk cId="489525504" sldId="282"/>
            <ac:cxnSpMk id="11" creationId="{C8F51B3F-8331-4E4A-AE96-D47B1006EEAD}"/>
          </ac:cxnSpMkLst>
        </pc:cxnChg>
      </pc:sldChg>
    </pc:docChg>
  </pc:docChgLst>
  <pc:docChgLst>
    <pc:chgData name="Rebecca Francis-Davies" userId="S::r.francis-davies@uwtsd.ac.uk::caf69e2c-2198-47a4-8268-c57958bd4ca9" providerId="AD" clId="Web-{EC70C983-C89C-9DE5-BA6E-27E2D668F44D}"/>
    <pc:docChg chg="addSld modSld">
      <pc:chgData name="Rebecca Francis-Davies" userId="S::r.francis-davies@uwtsd.ac.uk::caf69e2c-2198-47a4-8268-c57958bd4ca9" providerId="AD" clId="Web-{EC70C983-C89C-9DE5-BA6E-27E2D668F44D}" dt="2024-11-03T23:17:21.441" v="185" actId="20577"/>
      <pc:docMkLst>
        <pc:docMk/>
      </pc:docMkLst>
      <pc:sldChg chg="modSp new">
        <pc:chgData name="Rebecca Francis-Davies" userId="S::r.francis-davies@uwtsd.ac.uk::caf69e2c-2198-47a4-8268-c57958bd4ca9" providerId="AD" clId="Web-{EC70C983-C89C-9DE5-BA6E-27E2D668F44D}" dt="2024-11-03T23:17:21.441" v="185" actId="20577"/>
        <pc:sldMkLst>
          <pc:docMk/>
          <pc:sldMk cId="128860607" sldId="269"/>
        </pc:sldMkLst>
        <pc:spChg chg="mod">
          <ac:chgData name="Rebecca Francis-Davies" userId="S::r.francis-davies@uwtsd.ac.uk::caf69e2c-2198-47a4-8268-c57958bd4ca9" providerId="AD" clId="Web-{EC70C983-C89C-9DE5-BA6E-27E2D668F44D}" dt="2024-11-03T23:14:50.046" v="2" actId="20577"/>
          <ac:spMkLst>
            <pc:docMk/>
            <pc:sldMk cId="128860607" sldId="269"/>
            <ac:spMk id="2" creationId="{A6018082-01A6-A4E1-AA9D-8796BB01E959}"/>
          </ac:spMkLst>
        </pc:spChg>
        <pc:spChg chg="mod">
          <ac:chgData name="Rebecca Francis-Davies" userId="S::r.francis-davies@uwtsd.ac.uk::caf69e2c-2198-47a4-8268-c57958bd4ca9" providerId="AD" clId="Web-{EC70C983-C89C-9DE5-BA6E-27E2D668F44D}" dt="2024-11-03T23:17:21.441" v="185" actId="20577"/>
          <ac:spMkLst>
            <pc:docMk/>
            <pc:sldMk cId="128860607" sldId="269"/>
            <ac:spMk id="3" creationId="{572990C3-B680-12D3-E1EB-4498750F8F8C}"/>
          </ac:spMkLst>
        </pc:spChg>
      </pc:sldChg>
    </pc:docChg>
  </pc:docChgLst>
  <pc:docChgLst>
    <pc:chgData name="Rebecca Francis-Davies" userId="S::r.francis-davies@uwtsd.ac.uk::caf69e2c-2198-47a4-8268-c57958bd4ca9" providerId="AD" clId="Web-{6C98E2BD-E93E-5FC2-1B14-5D7FC2525589}"/>
    <pc:docChg chg="modSld">
      <pc:chgData name="Rebecca Francis-Davies" userId="S::r.francis-davies@uwtsd.ac.uk::caf69e2c-2198-47a4-8268-c57958bd4ca9" providerId="AD" clId="Web-{6C98E2BD-E93E-5FC2-1B14-5D7FC2525589}" dt="2024-11-03T23:18:16.108" v="0"/>
      <pc:docMkLst>
        <pc:docMk/>
      </pc:docMkLst>
      <pc:sldChg chg="addSp modSp mod setBg">
        <pc:chgData name="Rebecca Francis-Davies" userId="S::r.francis-davies@uwtsd.ac.uk::caf69e2c-2198-47a4-8268-c57958bd4ca9" providerId="AD" clId="Web-{6C98E2BD-E93E-5FC2-1B14-5D7FC2525589}" dt="2024-11-03T23:18:16.108" v="0"/>
        <pc:sldMkLst>
          <pc:docMk/>
          <pc:sldMk cId="128860607" sldId="269"/>
        </pc:sldMkLst>
        <pc:spChg chg="mod">
          <ac:chgData name="Rebecca Francis-Davies" userId="S::r.francis-davies@uwtsd.ac.uk::caf69e2c-2198-47a4-8268-c57958bd4ca9" providerId="AD" clId="Web-{6C98E2BD-E93E-5FC2-1B14-5D7FC2525589}" dt="2024-11-03T23:18:16.108" v="0"/>
          <ac:spMkLst>
            <pc:docMk/>
            <pc:sldMk cId="128860607" sldId="269"/>
            <ac:spMk id="2" creationId="{A6018082-01A6-A4E1-AA9D-8796BB01E959}"/>
          </ac:spMkLst>
        </pc:spChg>
        <pc:spChg chg="mod">
          <ac:chgData name="Rebecca Francis-Davies" userId="S::r.francis-davies@uwtsd.ac.uk::caf69e2c-2198-47a4-8268-c57958bd4ca9" providerId="AD" clId="Web-{6C98E2BD-E93E-5FC2-1B14-5D7FC2525589}" dt="2024-11-03T23:18:16.108" v="0"/>
          <ac:spMkLst>
            <pc:docMk/>
            <pc:sldMk cId="128860607" sldId="269"/>
            <ac:spMk id="3" creationId="{572990C3-B680-12D3-E1EB-4498750F8F8C}"/>
          </ac:spMkLst>
        </pc:spChg>
        <pc:spChg chg="add">
          <ac:chgData name="Rebecca Francis-Davies" userId="S::r.francis-davies@uwtsd.ac.uk::caf69e2c-2198-47a4-8268-c57958bd4ca9" providerId="AD" clId="Web-{6C98E2BD-E93E-5FC2-1B14-5D7FC2525589}" dt="2024-11-03T23:18:16.108" v="0"/>
          <ac:spMkLst>
            <pc:docMk/>
            <pc:sldMk cId="128860607" sldId="269"/>
            <ac:spMk id="8" creationId="{327D73B4-9F5C-4A64-A179-51B9500CB8B5}"/>
          </ac:spMkLst>
        </pc:spChg>
        <pc:spChg chg="add">
          <ac:chgData name="Rebecca Francis-Davies" userId="S::r.francis-davies@uwtsd.ac.uk::caf69e2c-2198-47a4-8268-c57958bd4ca9" providerId="AD" clId="Web-{6C98E2BD-E93E-5FC2-1B14-5D7FC2525589}" dt="2024-11-03T23:18:16.108" v="0"/>
          <ac:spMkLst>
            <pc:docMk/>
            <pc:sldMk cId="128860607" sldId="269"/>
            <ac:spMk id="10" creationId="{C1F06963-6374-4B48-844F-071A9BAAAE02}"/>
          </ac:spMkLst>
        </pc:spChg>
        <pc:spChg chg="add">
          <ac:chgData name="Rebecca Francis-Davies" userId="S::r.francis-davies@uwtsd.ac.uk::caf69e2c-2198-47a4-8268-c57958bd4ca9" providerId="AD" clId="Web-{6C98E2BD-E93E-5FC2-1B14-5D7FC2525589}" dt="2024-11-03T23:18:16.108" v="0"/>
          <ac:spMkLst>
            <pc:docMk/>
            <pc:sldMk cId="128860607" sldId="269"/>
            <ac:spMk id="12" creationId="{6CB927A4-E432-4310-9CD5-E89FF5063179}"/>
          </ac:spMkLst>
        </pc:spChg>
        <pc:spChg chg="add">
          <ac:chgData name="Rebecca Francis-Davies" userId="S::r.francis-davies@uwtsd.ac.uk::caf69e2c-2198-47a4-8268-c57958bd4ca9" providerId="AD" clId="Web-{6C98E2BD-E93E-5FC2-1B14-5D7FC2525589}" dt="2024-11-03T23:18:16.108" v="0"/>
          <ac:spMkLst>
            <pc:docMk/>
            <pc:sldMk cId="128860607" sldId="269"/>
            <ac:spMk id="14" creationId="{1453BF6C-B012-48B7-B4E8-6D7AC7C27D02}"/>
          </ac:spMkLst>
        </pc:spChg>
        <pc:spChg chg="add">
          <ac:chgData name="Rebecca Francis-Davies" userId="S::r.francis-davies@uwtsd.ac.uk::caf69e2c-2198-47a4-8268-c57958bd4ca9" providerId="AD" clId="Web-{6C98E2BD-E93E-5FC2-1B14-5D7FC2525589}" dt="2024-11-03T23:18:16.108" v="0"/>
          <ac:spMkLst>
            <pc:docMk/>
            <pc:sldMk cId="128860607" sldId="269"/>
            <ac:spMk id="16" creationId="{E3020543-B24B-4EC4-8FFC-8DD88EEA91A8}"/>
          </ac:spMkLst>
        </pc:spChg>
        <pc:cxnChg chg="add">
          <ac:chgData name="Rebecca Francis-Davies" userId="S::r.francis-davies@uwtsd.ac.uk::caf69e2c-2198-47a4-8268-c57958bd4ca9" providerId="AD" clId="Web-{6C98E2BD-E93E-5FC2-1B14-5D7FC2525589}" dt="2024-11-03T23:18:16.108" v="0"/>
          <ac:cxnSpMkLst>
            <pc:docMk/>
            <pc:sldMk cId="128860607" sldId="269"/>
            <ac:cxnSpMk id="18" creationId="{C49DA8F6-BCC1-4447-B54C-57856834B94B}"/>
          </ac:cxnSpMkLst>
        </pc:cxnChg>
      </pc:sldChg>
    </pc:docChg>
  </pc:docChgLst>
  <pc:docChgLst>
    <pc:chgData name="Rebecca Francis-Davies" userId="S::r.francis-davies@uwtsd.ac.uk::caf69e2c-2198-47a4-8268-c57958bd4ca9" providerId="AD" clId="Web-{FB6D4484-8A7E-AD7C-975A-E4D94A77C9EA}"/>
    <pc:docChg chg="addSld modSld addMainMaster delMainMaster">
      <pc:chgData name="Rebecca Francis-Davies" userId="S::r.francis-davies@uwtsd.ac.uk::caf69e2c-2198-47a4-8268-c57958bd4ca9" providerId="AD" clId="Web-{FB6D4484-8A7E-AD7C-975A-E4D94A77C9EA}" dt="2024-11-03T23:12:42.775" v="2110"/>
      <pc:docMkLst>
        <pc:docMk/>
      </pc:docMkLst>
      <pc:sldChg chg="addSp modSp mod setBg modClrScheme chgLayout">
        <pc:chgData name="Rebecca Francis-Davies" userId="S::r.francis-davies@uwtsd.ac.uk::caf69e2c-2198-47a4-8268-c57958bd4ca9" providerId="AD" clId="Web-{FB6D4484-8A7E-AD7C-975A-E4D94A77C9EA}" dt="2024-11-03T21:57:17.084" v="48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FB6D4484-8A7E-AD7C-975A-E4D94A77C9EA}" dt="2024-11-03T21:57:17.084" v="4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FB6D4484-8A7E-AD7C-975A-E4D94A77C9EA}" dt="2024-11-03T21:57:17.084" v="48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1:57:17.084" v="48"/>
          <ac:spMkLst>
            <pc:docMk/>
            <pc:sldMk cId="109857222" sldId="256"/>
            <ac:spMk id="9" creationId="{6E37B132-9C54-4236-8910-3340177AD9DB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1:57:17.084" v="48"/>
          <ac:spMkLst>
            <pc:docMk/>
            <pc:sldMk cId="109857222" sldId="256"/>
            <ac:spMk id="11" creationId="{D472C551-D440-40DF-9260-BDB9AC40960A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1:57:17.084" v="48"/>
          <ac:spMkLst>
            <pc:docMk/>
            <pc:sldMk cId="109857222" sldId="256"/>
            <ac:spMk id="15" creationId="{508BEF50-7B1E-49A4-BC19-5F4F1D755E64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1:57:17.084" v="48"/>
          <ac:spMkLst>
            <pc:docMk/>
            <pc:sldMk cId="109857222" sldId="256"/>
            <ac:spMk id="17" creationId="{3FBAD350-5664-4811-A208-657FB882D350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1:57:17.084" v="48"/>
          <ac:spMkLst>
            <pc:docMk/>
            <pc:sldMk cId="109857222" sldId="256"/>
            <ac:spMk id="19" creationId="{C39ADB8F-D187-49D7-BDCF-C1B6DC727068}"/>
          </ac:spMkLst>
        </pc:spChg>
        <pc:picChg chg="add">
          <ac:chgData name="Rebecca Francis-Davies" userId="S::r.francis-davies@uwtsd.ac.uk::caf69e2c-2198-47a4-8268-c57958bd4ca9" providerId="AD" clId="Web-{FB6D4484-8A7E-AD7C-975A-E4D94A77C9EA}" dt="2024-11-03T21:57:17.084" v="48"/>
          <ac:picMkLst>
            <pc:docMk/>
            <pc:sldMk cId="109857222" sldId="256"/>
            <ac:picMk id="4" creationId="{6E4CB35E-DD38-E21E-22C0-F3112E909D6E}"/>
          </ac:picMkLst>
        </pc:picChg>
        <pc:cxnChg chg="add">
          <ac:chgData name="Rebecca Francis-Davies" userId="S::r.francis-davies@uwtsd.ac.uk::caf69e2c-2198-47a4-8268-c57958bd4ca9" providerId="AD" clId="Web-{FB6D4484-8A7E-AD7C-975A-E4D94A77C9EA}" dt="2024-11-03T21:57:17.084" v="48"/>
          <ac:cxnSpMkLst>
            <pc:docMk/>
            <pc:sldMk cId="109857222" sldId="256"/>
            <ac:cxnSpMk id="13" creationId="{56020367-4FD5-4596-8E10-C5F095CD8DBF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FB6D4484-8A7E-AD7C-975A-E4D94A77C9EA}" dt="2024-11-03T21:59:04.055" v="159"/>
        <pc:sldMkLst>
          <pc:docMk/>
          <pc:sldMk cId="1854290567" sldId="257"/>
        </pc:sldMkLst>
        <pc:spChg chg="mod">
          <ac:chgData name="Rebecca Francis-Davies" userId="S::r.francis-davies@uwtsd.ac.uk::caf69e2c-2198-47a4-8268-c57958bd4ca9" providerId="AD" clId="Web-{FB6D4484-8A7E-AD7C-975A-E4D94A77C9EA}" dt="2024-11-03T21:59:04.055" v="159"/>
          <ac:spMkLst>
            <pc:docMk/>
            <pc:sldMk cId="1854290567" sldId="257"/>
            <ac:spMk id="2" creationId="{3F0C1EA2-0315-0613-6A4C-F2242BEE0B51}"/>
          </ac:spMkLst>
        </pc:spChg>
        <pc:spChg chg="del mod">
          <ac:chgData name="Rebecca Francis-Davies" userId="S::r.francis-davies@uwtsd.ac.uk::caf69e2c-2198-47a4-8268-c57958bd4ca9" providerId="AD" clId="Web-{FB6D4484-8A7E-AD7C-975A-E4D94A77C9EA}" dt="2024-11-03T21:59:04.055" v="159"/>
          <ac:spMkLst>
            <pc:docMk/>
            <pc:sldMk cId="1854290567" sldId="257"/>
            <ac:spMk id="3" creationId="{B58D8827-4F77-F764-D171-D274B7FE3884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1:59:04.055" v="159"/>
          <ac:spMkLst>
            <pc:docMk/>
            <pc:sldMk cId="1854290567" sldId="257"/>
            <ac:spMk id="9" creationId="{2659FDB4-FCBE-4A89-B46D-43D4FA54464D}"/>
          </ac:spMkLst>
        </pc:spChg>
        <pc:graphicFrameChg chg="add">
          <ac:chgData name="Rebecca Francis-Davies" userId="S::r.francis-davies@uwtsd.ac.uk::caf69e2c-2198-47a4-8268-c57958bd4ca9" providerId="AD" clId="Web-{FB6D4484-8A7E-AD7C-975A-E4D94A77C9EA}" dt="2024-11-03T21:59:04.055" v="159"/>
          <ac:graphicFrameMkLst>
            <pc:docMk/>
            <pc:sldMk cId="1854290567" sldId="257"/>
            <ac:graphicFrameMk id="5" creationId="{4C00D95C-99D9-190F-96E2-8110A09F8137}"/>
          </ac:graphicFrameMkLst>
        </pc:graphicFrameChg>
        <pc:cxnChg chg="add">
          <ac:chgData name="Rebecca Francis-Davies" userId="S::r.francis-davies@uwtsd.ac.uk::caf69e2c-2198-47a4-8268-c57958bd4ca9" providerId="AD" clId="Web-{FB6D4484-8A7E-AD7C-975A-E4D94A77C9EA}" dt="2024-11-03T21:59:04.055" v="159"/>
          <ac:cxnSpMkLst>
            <pc:docMk/>
            <pc:sldMk cId="1854290567" sldId="257"/>
            <ac:cxnSpMk id="11" creationId="{C8F51B3F-8331-4E4A-AE96-D47B1006EEAD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FB6D4484-8A7E-AD7C-975A-E4D94A77C9EA}" dt="2024-11-03T22:02:44.327" v="286"/>
        <pc:sldMkLst>
          <pc:docMk/>
          <pc:sldMk cId="2656600210" sldId="258"/>
        </pc:sldMkLst>
        <pc:spChg chg="mod">
          <ac:chgData name="Rebecca Francis-Davies" userId="S::r.francis-davies@uwtsd.ac.uk::caf69e2c-2198-47a4-8268-c57958bd4ca9" providerId="AD" clId="Web-{FB6D4484-8A7E-AD7C-975A-E4D94A77C9EA}" dt="2024-11-03T22:02:44.327" v="286"/>
          <ac:spMkLst>
            <pc:docMk/>
            <pc:sldMk cId="2656600210" sldId="258"/>
            <ac:spMk id="2" creationId="{339BE912-6B7A-83AD-7975-9B41F10DC17E}"/>
          </ac:spMkLst>
        </pc:spChg>
        <pc:spChg chg="del mod">
          <ac:chgData name="Rebecca Francis-Davies" userId="S::r.francis-davies@uwtsd.ac.uk::caf69e2c-2198-47a4-8268-c57958bd4ca9" providerId="AD" clId="Web-{FB6D4484-8A7E-AD7C-975A-E4D94A77C9EA}" dt="2024-11-03T22:02:44.327" v="286"/>
          <ac:spMkLst>
            <pc:docMk/>
            <pc:sldMk cId="2656600210" sldId="258"/>
            <ac:spMk id="3" creationId="{3730A0A2-F822-1AA6-F402-6B020439395E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2:02:44.327" v="286"/>
          <ac:spMkLst>
            <pc:docMk/>
            <pc:sldMk cId="2656600210" sldId="258"/>
            <ac:spMk id="9" creationId="{2659FDB4-FCBE-4A89-B46D-43D4FA54464D}"/>
          </ac:spMkLst>
        </pc:spChg>
        <pc:graphicFrameChg chg="add">
          <ac:chgData name="Rebecca Francis-Davies" userId="S::r.francis-davies@uwtsd.ac.uk::caf69e2c-2198-47a4-8268-c57958bd4ca9" providerId="AD" clId="Web-{FB6D4484-8A7E-AD7C-975A-E4D94A77C9EA}" dt="2024-11-03T22:02:44.327" v="286"/>
          <ac:graphicFrameMkLst>
            <pc:docMk/>
            <pc:sldMk cId="2656600210" sldId="258"/>
            <ac:graphicFrameMk id="5" creationId="{6FE488C1-A04F-729E-D380-CBBDAE738144}"/>
          </ac:graphicFrameMkLst>
        </pc:graphicFrameChg>
        <pc:cxnChg chg="add">
          <ac:chgData name="Rebecca Francis-Davies" userId="S::r.francis-davies@uwtsd.ac.uk::caf69e2c-2198-47a4-8268-c57958bd4ca9" providerId="AD" clId="Web-{FB6D4484-8A7E-AD7C-975A-E4D94A77C9EA}" dt="2024-11-03T22:02:44.327" v="286"/>
          <ac:cxnSpMkLst>
            <pc:docMk/>
            <pc:sldMk cId="2656600210" sldId="258"/>
            <ac:cxnSpMk id="11" creationId="{C8F51B3F-8331-4E4A-AE96-D47B1006EEAD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FB6D4484-8A7E-AD7C-975A-E4D94A77C9EA}" dt="2024-11-03T22:07:27.726" v="513"/>
        <pc:sldMkLst>
          <pc:docMk/>
          <pc:sldMk cId="3320296117" sldId="259"/>
        </pc:sldMkLst>
        <pc:spChg chg="mod">
          <ac:chgData name="Rebecca Francis-Davies" userId="S::r.francis-davies@uwtsd.ac.uk::caf69e2c-2198-47a4-8268-c57958bd4ca9" providerId="AD" clId="Web-{FB6D4484-8A7E-AD7C-975A-E4D94A77C9EA}" dt="2024-11-03T22:07:27.726" v="513"/>
          <ac:spMkLst>
            <pc:docMk/>
            <pc:sldMk cId="3320296117" sldId="259"/>
            <ac:spMk id="2" creationId="{5C329E70-7776-FB3C-9C86-932D642B35F2}"/>
          </ac:spMkLst>
        </pc:spChg>
        <pc:spChg chg="add del mod">
          <ac:chgData name="Rebecca Francis-Davies" userId="S::r.francis-davies@uwtsd.ac.uk::caf69e2c-2198-47a4-8268-c57958bd4ca9" providerId="AD" clId="Web-{FB6D4484-8A7E-AD7C-975A-E4D94A77C9EA}" dt="2024-11-03T22:07:27.726" v="513"/>
          <ac:spMkLst>
            <pc:docMk/>
            <pc:sldMk cId="3320296117" sldId="259"/>
            <ac:spMk id="3" creationId="{BFA1F07A-CE4B-06FE-96D8-8F45D752EC61}"/>
          </ac:spMkLst>
        </pc:spChg>
        <pc:spChg chg="add del">
          <ac:chgData name="Rebecca Francis-Davies" userId="S::r.francis-davies@uwtsd.ac.uk::caf69e2c-2198-47a4-8268-c57958bd4ca9" providerId="AD" clId="Web-{FB6D4484-8A7E-AD7C-975A-E4D94A77C9EA}" dt="2024-11-03T22:07:27.710" v="512"/>
          <ac:spMkLst>
            <pc:docMk/>
            <pc:sldMk cId="3320296117" sldId="259"/>
            <ac:spMk id="9" creationId="{2659FDB4-FCBE-4A89-B46D-43D4FA54464D}"/>
          </ac:spMkLst>
        </pc:spChg>
        <pc:spChg chg="add del">
          <ac:chgData name="Rebecca Francis-Davies" userId="S::r.francis-davies@uwtsd.ac.uk::caf69e2c-2198-47a4-8268-c57958bd4ca9" providerId="AD" clId="Web-{FB6D4484-8A7E-AD7C-975A-E4D94A77C9EA}" dt="2024-11-03T22:07:27.710" v="512"/>
          <ac:spMkLst>
            <pc:docMk/>
            <pc:sldMk cId="3320296117" sldId="259"/>
            <ac:spMk id="13" creationId="{58BDB0EE-D238-415B-9ED8-62AA6AB2AAD1}"/>
          </ac:spMkLst>
        </pc:spChg>
        <pc:spChg chg="add del">
          <ac:chgData name="Rebecca Francis-Davies" userId="S::r.francis-davies@uwtsd.ac.uk::caf69e2c-2198-47a4-8268-c57958bd4ca9" providerId="AD" clId="Web-{FB6D4484-8A7E-AD7C-975A-E4D94A77C9EA}" dt="2024-11-03T22:07:27.710" v="512"/>
          <ac:spMkLst>
            <pc:docMk/>
            <pc:sldMk cId="3320296117" sldId="259"/>
            <ac:spMk id="15" creationId="{C5B55FC3-961D-4325-82F1-DE92B0D04E03}"/>
          </ac:spMkLst>
        </pc:spChg>
        <pc:spChg chg="add del">
          <ac:chgData name="Rebecca Francis-Davies" userId="S::r.francis-davies@uwtsd.ac.uk::caf69e2c-2198-47a4-8268-c57958bd4ca9" providerId="AD" clId="Web-{FB6D4484-8A7E-AD7C-975A-E4D94A77C9EA}" dt="2024-11-03T22:07:27.710" v="512"/>
          <ac:spMkLst>
            <pc:docMk/>
            <pc:sldMk cId="3320296117" sldId="259"/>
            <ac:spMk id="17" creationId="{4C8AB332-D09E-4F28-943C-DABDD4716A3C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2:07:27.726" v="513"/>
          <ac:spMkLst>
            <pc:docMk/>
            <pc:sldMk cId="3320296117" sldId="259"/>
            <ac:spMk id="19" creationId="{2659FDB4-FCBE-4A89-B46D-43D4FA54464D}"/>
          </ac:spMkLst>
        </pc:spChg>
        <pc:graphicFrameChg chg="add del">
          <ac:chgData name="Rebecca Francis-Davies" userId="S::r.francis-davies@uwtsd.ac.uk::caf69e2c-2198-47a4-8268-c57958bd4ca9" providerId="AD" clId="Web-{FB6D4484-8A7E-AD7C-975A-E4D94A77C9EA}" dt="2024-11-03T22:07:27.710" v="512"/>
          <ac:graphicFrameMkLst>
            <pc:docMk/>
            <pc:sldMk cId="3320296117" sldId="259"/>
            <ac:graphicFrameMk id="5" creationId="{FFECC078-AD25-94B3-19FA-72023AB1586A}"/>
          </ac:graphicFrameMkLst>
        </pc:graphicFrameChg>
        <pc:graphicFrameChg chg="add">
          <ac:chgData name="Rebecca Francis-Davies" userId="S::r.francis-davies@uwtsd.ac.uk::caf69e2c-2198-47a4-8268-c57958bd4ca9" providerId="AD" clId="Web-{FB6D4484-8A7E-AD7C-975A-E4D94A77C9EA}" dt="2024-11-03T22:07:27.726" v="513"/>
          <ac:graphicFrameMkLst>
            <pc:docMk/>
            <pc:sldMk cId="3320296117" sldId="259"/>
            <ac:graphicFrameMk id="21" creationId="{8274BB35-6B13-8AFD-0CDE-F5AD4C000BB2}"/>
          </ac:graphicFrameMkLst>
        </pc:graphicFrameChg>
        <pc:cxnChg chg="add del">
          <ac:chgData name="Rebecca Francis-Davies" userId="S::r.francis-davies@uwtsd.ac.uk::caf69e2c-2198-47a4-8268-c57958bd4ca9" providerId="AD" clId="Web-{FB6D4484-8A7E-AD7C-975A-E4D94A77C9EA}" dt="2024-11-03T22:07:27.710" v="512"/>
          <ac:cxnSpMkLst>
            <pc:docMk/>
            <pc:sldMk cId="3320296117" sldId="259"/>
            <ac:cxnSpMk id="11" creationId="{C8F51B3F-8331-4E4A-AE96-D47B1006EEAD}"/>
          </ac:cxnSpMkLst>
        </pc:cxnChg>
        <pc:cxnChg chg="add">
          <ac:chgData name="Rebecca Francis-Davies" userId="S::r.francis-davies@uwtsd.ac.uk::caf69e2c-2198-47a4-8268-c57958bd4ca9" providerId="AD" clId="Web-{FB6D4484-8A7E-AD7C-975A-E4D94A77C9EA}" dt="2024-11-03T22:07:27.726" v="513"/>
          <ac:cxnSpMkLst>
            <pc:docMk/>
            <pc:sldMk cId="3320296117" sldId="259"/>
            <ac:cxnSpMk id="20" creationId="{C8F51B3F-8331-4E4A-AE96-D47B1006EEAD}"/>
          </ac:cxnSpMkLst>
        </pc:cxnChg>
      </pc:sldChg>
      <pc:sldChg chg="addSp modSp new mod setBg">
        <pc:chgData name="Rebecca Francis-Davies" userId="S::r.francis-davies@uwtsd.ac.uk::caf69e2c-2198-47a4-8268-c57958bd4ca9" providerId="AD" clId="Web-{FB6D4484-8A7E-AD7C-975A-E4D94A77C9EA}" dt="2024-11-03T22:12:37.984" v="699"/>
        <pc:sldMkLst>
          <pc:docMk/>
          <pc:sldMk cId="208504595" sldId="260"/>
        </pc:sldMkLst>
        <pc:spChg chg="mod">
          <ac:chgData name="Rebecca Francis-Davies" userId="S::r.francis-davies@uwtsd.ac.uk::caf69e2c-2198-47a4-8268-c57958bd4ca9" providerId="AD" clId="Web-{FB6D4484-8A7E-AD7C-975A-E4D94A77C9EA}" dt="2024-11-03T22:12:37.984" v="699"/>
          <ac:spMkLst>
            <pc:docMk/>
            <pc:sldMk cId="208504595" sldId="260"/>
            <ac:spMk id="2" creationId="{D78F6BAB-D056-993A-4A19-AAAEC58E7B1D}"/>
          </ac:spMkLst>
        </pc:spChg>
        <pc:spChg chg="mod">
          <ac:chgData name="Rebecca Francis-Davies" userId="S::r.francis-davies@uwtsd.ac.uk::caf69e2c-2198-47a4-8268-c57958bd4ca9" providerId="AD" clId="Web-{FB6D4484-8A7E-AD7C-975A-E4D94A77C9EA}" dt="2024-11-03T22:12:37.984" v="699"/>
          <ac:spMkLst>
            <pc:docMk/>
            <pc:sldMk cId="208504595" sldId="260"/>
            <ac:spMk id="3" creationId="{FFD4BEC8-7F5F-0148-2B10-5A5DB3B03CB3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2:12:37.984" v="699"/>
          <ac:spMkLst>
            <pc:docMk/>
            <pc:sldMk cId="208504595" sldId="260"/>
            <ac:spMk id="10" creationId="{8D1AA55E-40D5-461B-A5A8-4AE8AAB71B08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2:12:37.984" v="699"/>
          <ac:spMkLst>
            <pc:docMk/>
            <pc:sldMk cId="208504595" sldId="260"/>
            <ac:spMk id="14" creationId="{6CB927A4-E432-4310-9CD5-E89FF5063179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2:12:37.984" v="699"/>
          <ac:spMkLst>
            <pc:docMk/>
            <pc:sldMk cId="208504595" sldId="260"/>
            <ac:spMk id="16" creationId="{E3020543-B24B-4EC4-8FFC-8DD88EEA91A8}"/>
          </ac:spMkLst>
        </pc:spChg>
        <pc:picChg chg="add">
          <ac:chgData name="Rebecca Francis-Davies" userId="S::r.francis-davies@uwtsd.ac.uk::caf69e2c-2198-47a4-8268-c57958bd4ca9" providerId="AD" clId="Web-{FB6D4484-8A7E-AD7C-975A-E4D94A77C9EA}" dt="2024-11-03T22:12:37.984" v="699"/>
          <ac:picMkLst>
            <pc:docMk/>
            <pc:sldMk cId="208504595" sldId="260"/>
            <ac:picMk id="7" creationId="{9A4932BA-54DC-88E0-1792-9B8FA028A7A1}"/>
          </ac:picMkLst>
        </pc:picChg>
        <pc:cxnChg chg="add">
          <ac:chgData name="Rebecca Francis-Davies" userId="S::r.francis-davies@uwtsd.ac.uk::caf69e2c-2198-47a4-8268-c57958bd4ca9" providerId="AD" clId="Web-{FB6D4484-8A7E-AD7C-975A-E4D94A77C9EA}" dt="2024-11-03T22:12:37.984" v="699"/>
          <ac:cxnSpMkLst>
            <pc:docMk/>
            <pc:sldMk cId="208504595" sldId="260"/>
            <ac:cxnSpMk id="12" creationId="{7EB498BD-8089-4626-91EA-4978EBEF535E}"/>
          </ac:cxnSpMkLst>
        </pc:cxnChg>
      </pc:sldChg>
      <pc:sldChg chg="addSp modSp new mod setBg">
        <pc:chgData name="Rebecca Francis-Davies" userId="S::r.francis-davies@uwtsd.ac.uk::caf69e2c-2198-47a4-8268-c57958bd4ca9" providerId="AD" clId="Web-{FB6D4484-8A7E-AD7C-975A-E4D94A77C9EA}" dt="2024-11-03T22:15:18.192" v="882"/>
        <pc:sldMkLst>
          <pc:docMk/>
          <pc:sldMk cId="347683880" sldId="261"/>
        </pc:sldMkLst>
        <pc:spChg chg="mod">
          <ac:chgData name="Rebecca Francis-Davies" userId="S::r.francis-davies@uwtsd.ac.uk::caf69e2c-2198-47a4-8268-c57958bd4ca9" providerId="AD" clId="Web-{FB6D4484-8A7E-AD7C-975A-E4D94A77C9EA}" dt="2024-11-03T22:15:18.192" v="882"/>
          <ac:spMkLst>
            <pc:docMk/>
            <pc:sldMk cId="347683880" sldId="261"/>
            <ac:spMk id="2" creationId="{E1994601-F9A6-6F5B-4D33-DD4970146309}"/>
          </ac:spMkLst>
        </pc:spChg>
        <pc:spChg chg="mod">
          <ac:chgData name="Rebecca Francis-Davies" userId="S::r.francis-davies@uwtsd.ac.uk::caf69e2c-2198-47a4-8268-c57958bd4ca9" providerId="AD" clId="Web-{FB6D4484-8A7E-AD7C-975A-E4D94A77C9EA}" dt="2024-11-03T22:15:18.192" v="882"/>
          <ac:spMkLst>
            <pc:docMk/>
            <pc:sldMk cId="347683880" sldId="261"/>
            <ac:spMk id="3" creationId="{F0FA52B9-157A-CDC9-3760-E9577533E42A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2:15:18.192" v="882"/>
          <ac:spMkLst>
            <pc:docMk/>
            <pc:sldMk cId="347683880" sldId="261"/>
            <ac:spMk id="8" creationId="{327D73B4-9F5C-4A64-A179-51B9500CB8B5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2:15:18.192" v="882"/>
          <ac:spMkLst>
            <pc:docMk/>
            <pc:sldMk cId="347683880" sldId="261"/>
            <ac:spMk id="10" creationId="{C1F06963-6374-4B48-844F-071A9BAAAE02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2:15:18.192" v="882"/>
          <ac:spMkLst>
            <pc:docMk/>
            <pc:sldMk cId="347683880" sldId="261"/>
            <ac:spMk id="12" creationId="{6CB927A4-E432-4310-9CD5-E89FF5063179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2:15:18.192" v="882"/>
          <ac:spMkLst>
            <pc:docMk/>
            <pc:sldMk cId="347683880" sldId="261"/>
            <ac:spMk id="14" creationId="{1453BF6C-B012-48B7-B4E8-6D7AC7C27D02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2:15:18.192" v="882"/>
          <ac:spMkLst>
            <pc:docMk/>
            <pc:sldMk cId="347683880" sldId="261"/>
            <ac:spMk id="16" creationId="{E3020543-B24B-4EC4-8FFC-8DD88EEA91A8}"/>
          </ac:spMkLst>
        </pc:spChg>
        <pc:cxnChg chg="add">
          <ac:chgData name="Rebecca Francis-Davies" userId="S::r.francis-davies@uwtsd.ac.uk::caf69e2c-2198-47a4-8268-c57958bd4ca9" providerId="AD" clId="Web-{FB6D4484-8A7E-AD7C-975A-E4D94A77C9EA}" dt="2024-11-03T22:15:18.192" v="882"/>
          <ac:cxnSpMkLst>
            <pc:docMk/>
            <pc:sldMk cId="347683880" sldId="261"/>
            <ac:cxnSpMk id="18" creationId="{C49DA8F6-BCC1-4447-B54C-57856834B94B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FB6D4484-8A7E-AD7C-975A-E4D94A77C9EA}" dt="2024-11-03T22:18:10.745" v="1058"/>
        <pc:sldMkLst>
          <pc:docMk/>
          <pc:sldMk cId="723607499" sldId="262"/>
        </pc:sldMkLst>
        <pc:spChg chg="mod">
          <ac:chgData name="Rebecca Francis-Davies" userId="S::r.francis-davies@uwtsd.ac.uk::caf69e2c-2198-47a4-8268-c57958bd4ca9" providerId="AD" clId="Web-{FB6D4484-8A7E-AD7C-975A-E4D94A77C9EA}" dt="2024-11-03T22:18:10.745" v="1058"/>
          <ac:spMkLst>
            <pc:docMk/>
            <pc:sldMk cId="723607499" sldId="262"/>
            <ac:spMk id="2" creationId="{EA422C84-86A9-D05F-8CD7-3294B8F24093}"/>
          </ac:spMkLst>
        </pc:spChg>
        <pc:spChg chg="del mod">
          <ac:chgData name="Rebecca Francis-Davies" userId="S::r.francis-davies@uwtsd.ac.uk::caf69e2c-2198-47a4-8268-c57958bd4ca9" providerId="AD" clId="Web-{FB6D4484-8A7E-AD7C-975A-E4D94A77C9EA}" dt="2024-11-03T22:18:10.745" v="1058"/>
          <ac:spMkLst>
            <pc:docMk/>
            <pc:sldMk cId="723607499" sldId="262"/>
            <ac:spMk id="3" creationId="{146D6920-DDDF-951B-D27B-0BDE87EE950F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2:18:10.745" v="1058"/>
          <ac:spMkLst>
            <pc:docMk/>
            <pc:sldMk cId="723607499" sldId="262"/>
            <ac:spMk id="9" creationId="{2659FDB4-FCBE-4A89-B46D-43D4FA54464D}"/>
          </ac:spMkLst>
        </pc:spChg>
        <pc:graphicFrameChg chg="add">
          <ac:chgData name="Rebecca Francis-Davies" userId="S::r.francis-davies@uwtsd.ac.uk::caf69e2c-2198-47a4-8268-c57958bd4ca9" providerId="AD" clId="Web-{FB6D4484-8A7E-AD7C-975A-E4D94A77C9EA}" dt="2024-11-03T22:18:10.745" v="1058"/>
          <ac:graphicFrameMkLst>
            <pc:docMk/>
            <pc:sldMk cId="723607499" sldId="262"/>
            <ac:graphicFrameMk id="5" creationId="{B073211E-9C0F-7170-A6AE-017D3078C17B}"/>
          </ac:graphicFrameMkLst>
        </pc:graphicFrameChg>
        <pc:cxnChg chg="add">
          <ac:chgData name="Rebecca Francis-Davies" userId="S::r.francis-davies@uwtsd.ac.uk::caf69e2c-2198-47a4-8268-c57958bd4ca9" providerId="AD" clId="Web-{FB6D4484-8A7E-AD7C-975A-E4D94A77C9EA}" dt="2024-11-03T22:18:10.745" v="1058"/>
          <ac:cxnSpMkLst>
            <pc:docMk/>
            <pc:sldMk cId="723607499" sldId="262"/>
            <ac:cxnSpMk id="11" creationId="{C8F51B3F-8331-4E4A-AE96-D47B1006EEAD}"/>
          </ac:cxnSpMkLst>
        </pc:cxnChg>
      </pc:sldChg>
      <pc:sldChg chg="addSp modSp new mod setBg">
        <pc:chgData name="Rebecca Francis-Davies" userId="S::r.francis-davies@uwtsd.ac.uk::caf69e2c-2198-47a4-8268-c57958bd4ca9" providerId="AD" clId="Web-{FB6D4484-8A7E-AD7C-975A-E4D94A77C9EA}" dt="2024-11-03T22:22:27.580" v="1203"/>
        <pc:sldMkLst>
          <pc:docMk/>
          <pc:sldMk cId="1054038805" sldId="263"/>
        </pc:sldMkLst>
        <pc:spChg chg="mod">
          <ac:chgData name="Rebecca Francis-Davies" userId="S::r.francis-davies@uwtsd.ac.uk::caf69e2c-2198-47a4-8268-c57958bd4ca9" providerId="AD" clId="Web-{FB6D4484-8A7E-AD7C-975A-E4D94A77C9EA}" dt="2024-11-03T22:22:27.580" v="1203"/>
          <ac:spMkLst>
            <pc:docMk/>
            <pc:sldMk cId="1054038805" sldId="263"/>
            <ac:spMk id="2" creationId="{7270FDC0-F05E-1851-DF4A-89F244771923}"/>
          </ac:spMkLst>
        </pc:spChg>
        <pc:spChg chg="mod">
          <ac:chgData name="Rebecca Francis-Davies" userId="S::r.francis-davies@uwtsd.ac.uk::caf69e2c-2198-47a4-8268-c57958bd4ca9" providerId="AD" clId="Web-{FB6D4484-8A7E-AD7C-975A-E4D94A77C9EA}" dt="2024-11-03T22:22:27.580" v="1203"/>
          <ac:spMkLst>
            <pc:docMk/>
            <pc:sldMk cId="1054038805" sldId="263"/>
            <ac:spMk id="3" creationId="{FADDBA03-C7EC-F960-E3E5-362B74EE69B5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2:22:27.580" v="1203"/>
          <ac:spMkLst>
            <pc:docMk/>
            <pc:sldMk cId="1054038805" sldId="263"/>
            <ac:spMk id="8" creationId="{327D73B4-9F5C-4A64-A179-51B9500CB8B5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2:22:27.580" v="1203"/>
          <ac:spMkLst>
            <pc:docMk/>
            <pc:sldMk cId="1054038805" sldId="263"/>
            <ac:spMk id="10" creationId="{C1F06963-6374-4B48-844F-071A9BAAAE02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2:22:27.580" v="1203"/>
          <ac:spMkLst>
            <pc:docMk/>
            <pc:sldMk cId="1054038805" sldId="263"/>
            <ac:spMk id="12" creationId="{6CB927A4-E432-4310-9CD5-E89FF5063179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2:22:27.580" v="1203"/>
          <ac:spMkLst>
            <pc:docMk/>
            <pc:sldMk cId="1054038805" sldId="263"/>
            <ac:spMk id="14" creationId="{1453BF6C-B012-48B7-B4E8-6D7AC7C27D02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2:22:27.580" v="1203"/>
          <ac:spMkLst>
            <pc:docMk/>
            <pc:sldMk cId="1054038805" sldId="263"/>
            <ac:spMk id="16" creationId="{E3020543-B24B-4EC4-8FFC-8DD88EEA91A8}"/>
          </ac:spMkLst>
        </pc:spChg>
        <pc:cxnChg chg="add">
          <ac:chgData name="Rebecca Francis-Davies" userId="S::r.francis-davies@uwtsd.ac.uk::caf69e2c-2198-47a4-8268-c57958bd4ca9" providerId="AD" clId="Web-{FB6D4484-8A7E-AD7C-975A-E4D94A77C9EA}" dt="2024-11-03T22:22:27.580" v="1203"/>
          <ac:cxnSpMkLst>
            <pc:docMk/>
            <pc:sldMk cId="1054038805" sldId="263"/>
            <ac:cxnSpMk id="18" creationId="{C49DA8F6-BCC1-4447-B54C-57856834B94B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FB6D4484-8A7E-AD7C-975A-E4D94A77C9EA}" dt="2024-11-03T22:25:54.899" v="1302"/>
        <pc:sldMkLst>
          <pc:docMk/>
          <pc:sldMk cId="227747065" sldId="264"/>
        </pc:sldMkLst>
        <pc:spChg chg="mod">
          <ac:chgData name="Rebecca Francis-Davies" userId="S::r.francis-davies@uwtsd.ac.uk::caf69e2c-2198-47a4-8268-c57958bd4ca9" providerId="AD" clId="Web-{FB6D4484-8A7E-AD7C-975A-E4D94A77C9EA}" dt="2024-11-03T22:25:54.899" v="1302"/>
          <ac:spMkLst>
            <pc:docMk/>
            <pc:sldMk cId="227747065" sldId="264"/>
            <ac:spMk id="2" creationId="{AF7860F0-5A4B-AD22-1815-A1F872B10D77}"/>
          </ac:spMkLst>
        </pc:spChg>
        <pc:spChg chg="del mod">
          <ac:chgData name="Rebecca Francis-Davies" userId="S::r.francis-davies@uwtsd.ac.uk::caf69e2c-2198-47a4-8268-c57958bd4ca9" providerId="AD" clId="Web-{FB6D4484-8A7E-AD7C-975A-E4D94A77C9EA}" dt="2024-11-03T22:25:54.899" v="1302"/>
          <ac:spMkLst>
            <pc:docMk/>
            <pc:sldMk cId="227747065" sldId="264"/>
            <ac:spMk id="3" creationId="{0F387CA6-769D-132B-ABF4-120EA5DC3677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2:25:54.899" v="1302"/>
          <ac:spMkLst>
            <pc:docMk/>
            <pc:sldMk cId="227747065" sldId="264"/>
            <ac:spMk id="9" creationId="{383F4F3A-DF89-453C-A499-8C259F6A2F13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2:25:54.899" v="1302"/>
          <ac:spMkLst>
            <pc:docMk/>
            <pc:sldMk cId="227747065" sldId="264"/>
            <ac:spMk id="11" creationId="{58BDB0EE-D238-415B-9ED8-62AA6AB2AAD1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2:25:54.899" v="1302"/>
          <ac:spMkLst>
            <pc:docMk/>
            <pc:sldMk cId="227747065" sldId="264"/>
            <ac:spMk id="13" creationId="{C5B55FC3-961D-4325-82F1-DE92B0D04E03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2:25:54.899" v="1302"/>
          <ac:spMkLst>
            <pc:docMk/>
            <pc:sldMk cId="227747065" sldId="264"/>
            <ac:spMk id="17" creationId="{4C8AB332-D09E-4F28-943C-DABDD4716A3C}"/>
          </ac:spMkLst>
        </pc:spChg>
        <pc:graphicFrameChg chg="add">
          <ac:chgData name="Rebecca Francis-Davies" userId="S::r.francis-davies@uwtsd.ac.uk::caf69e2c-2198-47a4-8268-c57958bd4ca9" providerId="AD" clId="Web-{FB6D4484-8A7E-AD7C-975A-E4D94A77C9EA}" dt="2024-11-03T22:25:54.899" v="1302"/>
          <ac:graphicFrameMkLst>
            <pc:docMk/>
            <pc:sldMk cId="227747065" sldId="264"/>
            <ac:graphicFrameMk id="5" creationId="{67355461-B800-498F-0F80-1F592FF1BF16}"/>
          </ac:graphicFrameMkLst>
        </pc:graphicFrameChg>
        <pc:cxnChg chg="add">
          <ac:chgData name="Rebecca Francis-Davies" userId="S::r.francis-davies@uwtsd.ac.uk::caf69e2c-2198-47a4-8268-c57958bd4ca9" providerId="AD" clId="Web-{FB6D4484-8A7E-AD7C-975A-E4D94A77C9EA}" dt="2024-11-03T22:25:54.899" v="1302"/>
          <ac:cxnSpMkLst>
            <pc:docMk/>
            <pc:sldMk cId="227747065" sldId="264"/>
            <ac:cxnSpMk id="15" creationId="{C8F51B3F-8331-4E4A-AE96-D47B1006EEAD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FB6D4484-8A7E-AD7C-975A-E4D94A77C9EA}" dt="2024-11-03T22:31:04.220" v="1470"/>
        <pc:sldMkLst>
          <pc:docMk/>
          <pc:sldMk cId="1719335975" sldId="265"/>
        </pc:sldMkLst>
        <pc:spChg chg="mod">
          <ac:chgData name="Rebecca Francis-Davies" userId="S::r.francis-davies@uwtsd.ac.uk::caf69e2c-2198-47a4-8268-c57958bd4ca9" providerId="AD" clId="Web-{FB6D4484-8A7E-AD7C-975A-E4D94A77C9EA}" dt="2024-11-03T22:31:04.220" v="1470"/>
          <ac:spMkLst>
            <pc:docMk/>
            <pc:sldMk cId="1719335975" sldId="265"/>
            <ac:spMk id="2" creationId="{FA8BB415-C234-5A27-CD49-AB10808BD7AD}"/>
          </ac:spMkLst>
        </pc:spChg>
        <pc:spChg chg="del mod">
          <ac:chgData name="Rebecca Francis-Davies" userId="S::r.francis-davies@uwtsd.ac.uk::caf69e2c-2198-47a4-8268-c57958bd4ca9" providerId="AD" clId="Web-{FB6D4484-8A7E-AD7C-975A-E4D94A77C9EA}" dt="2024-11-03T22:31:04.220" v="1470"/>
          <ac:spMkLst>
            <pc:docMk/>
            <pc:sldMk cId="1719335975" sldId="265"/>
            <ac:spMk id="3" creationId="{08AAB896-14D6-0B5C-4150-FB7F57FAF594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2:31:04.220" v="1470"/>
          <ac:spMkLst>
            <pc:docMk/>
            <pc:sldMk cId="1719335975" sldId="265"/>
            <ac:spMk id="9" creationId="{2659FDB4-FCBE-4A89-B46D-43D4FA54464D}"/>
          </ac:spMkLst>
        </pc:spChg>
        <pc:graphicFrameChg chg="add">
          <ac:chgData name="Rebecca Francis-Davies" userId="S::r.francis-davies@uwtsd.ac.uk::caf69e2c-2198-47a4-8268-c57958bd4ca9" providerId="AD" clId="Web-{FB6D4484-8A7E-AD7C-975A-E4D94A77C9EA}" dt="2024-11-03T22:31:04.220" v="1470"/>
          <ac:graphicFrameMkLst>
            <pc:docMk/>
            <pc:sldMk cId="1719335975" sldId="265"/>
            <ac:graphicFrameMk id="5" creationId="{D9BFF325-9236-D25B-A36C-E9B4686C3D9C}"/>
          </ac:graphicFrameMkLst>
        </pc:graphicFrameChg>
        <pc:cxnChg chg="add">
          <ac:chgData name="Rebecca Francis-Davies" userId="S::r.francis-davies@uwtsd.ac.uk::caf69e2c-2198-47a4-8268-c57958bd4ca9" providerId="AD" clId="Web-{FB6D4484-8A7E-AD7C-975A-E4D94A77C9EA}" dt="2024-11-03T22:31:04.220" v="1470"/>
          <ac:cxnSpMkLst>
            <pc:docMk/>
            <pc:sldMk cId="1719335975" sldId="265"/>
            <ac:cxnSpMk id="11" creationId="{C8F51B3F-8331-4E4A-AE96-D47B1006EEAD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FB6D4484-8A7E-AD7C-975A-E4D94A77C9EA}" dt="2024-11-03T23:12:26.931" v="2108"/>
        <pc:sldMkLst>
          <pc:docMk/>
          <pc:sldMk cId="2327758669" sldId="266"/>
        </pc:sldMkLst>
        <pc:spChg chg="mod">
          <ac:chgData name="Rebecca Francis-Davies" userId="S::r.francis-davies@uwtsd.ac.uk::caf69e2c-2198-47a4-8268-c57958bd4ca9" providerId="AD" clId="Web-{FB6D4484-8A7E-AD7C-975A-E4D94A77C9EA}" dt="2024-11-03T23:12:26.931" v="2108"/>
          <ac:spMkLst>
            <pc:docMk/>
            <pc:sldMk cId="2327758669" sldId="266"/>
            <ac:spMk id="2" creationId="{CE3CBEAB-82E8-1B49-8E29-2C986A60AF05}"/>
          </ac:spMkLst>
        </pc:spChg>
        <pc:spChg chg="mod">
          <ac:chgData name="Rebecca Francis-Davies" userId="S::r.francis-davies@uwtsd.ac.uk::caf69e2c-2198-47a4-8268-c57958bd4ca9" providerId="AD" clId="Web-{FB6D4484-8A7E-AD7C-975A-E4D94A77C9EA}" dt="2024-11-03T23:12:26.931" v="2108"/>
          <ac:spMkLst>
            <pc:docMk/>
            <pc:sldMk cId="2327758669" sldId="266"/>
            <ac:spMk id="3" creationId="{37E91979-D74C-F9A3-1A8A-8E39FA46A52E}"/>
          </ac:spMkLst>
        </pc:spChg>
        <pc:spChg chg="add del">
          <ac:chgData name="Rebecca Francis-Davies" userId="S::r.francis-davies@uwtsd.ac.uk::caf69e2c-2198-47a4-8268-c57958bd4ca9" providerId="AD" clId="Web-{FB6D4484-8A7E-AD7C-975A-E4D94A77C9EA}" dt="2024-11-03T23:12:26.915" v="2107"/>
          <ac:spMkLst>
            <pc:docMk/>
            <pc:sldMk cId="2327758669" sldId="266"/>
            <ac:spMk id="8" creationId="{327D73B4-9F5C-4A64-A179-51B9500CB8B5}"/>
          </ac:spMkLst>
        </pc:spChg>
        <pc:spChg chg="add del">
          <ac:chgData name="Rebecca Francis-Davies" userId="S::r.francis-davies@uwtsd.ac.uk::caf69e2c-2198-47a4-8268-c57958bd4ca9" providerId="AD" clId="Web-{FB6D4484-8A7E-AD7C-975A-E4D94A77C9EA}" dt="2024-11-03T23:12:26.915" v="2107"/>
          <ac:spMkLst>
            <pc:docMk/>
            <pc:sldMk cId="2327758669" sldId="266"/>
            <ac:spMk id="10" creationId="{C1F06963-6374-4B48-844F-071A9BAAAE02}"/>
          </ac:spMkLst>
        </pc:spChg>
        <pc:spChg chg="add del">
          <ac:chgData name="Rebecca Francis-Davies" userId="S::r.francis-davies@uwtsd.ac.uk::caf69e2c-2198-47a4-8268-c57958bd4ca9" providerId="AD" clId="Web-{FB6D4484-8A7E-AD7C-975A-E4D94A77C9EA}" dt="2024-11-03T23:12:26.915" v="2107"/>
          <ac:spMkLst>
            <pc:docMk/>
            <pc:sldMk cId="2327758669" sldId="266"/>
            <ac:spMk id="12" creationId="{6CB927A4-E432-4310-9CD5-E89FF5063179}"/>
          </ac:spMkLst>
        </pc:spChg>
        <pc:spChg chg="add del">
          <ac:chgData name="Rebecca Francis-Davies" userId="S::r.francis-davies@uwtsd.ac.uk::caf69e2c-2198-47a4-8268-c57958bd4ca9" providerId="AD" clId="Web-{FB6D4484-8A7E-AD7C-975A-E4D94A77C9EA}" dt="2024-11-03T23:12:26.915" v="2107"/>
          <ac:spMkLst>
            <pc:docMk/>
            <pc:sldMk cId="2327758669" sldId="266"/>
            <ac:spMk id="14" creationId="{1453BF6C-B012-48B7-B4E8-6D7AC7C27D02}"/>
          </ac:spMkLst>
        </pc:spChg>
        <pc:spChg chg="add del">
          <ac:chgData name="Rebecca Francis-Davies" userId="S::r.francis-davies@uwtsd.ac.uk::caf69e2c-2198-47a4-8268-c57958bd4ca9" providerId="AD" clId="Web-{FB6D4484-8A7E-AD7C-975A-E4D94A77C9EA}" dt="2024-11-03T23:12:26.915" v="2107"/>
          <ac:spMkLst>
            <pc:docMk/>
            <pc:sldMk cId="2327758669" sldId="266"/>
            <ac:spMk id="16" creationId="{E3020543-B24B-4EC4-8FFC-8DD88EEA91A8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3:12:26.931" v="2108"/>
          <ac:spMkLst>
            <pc:docMk/>
            <pc:sldMk cId="2327758669" sldId="266"/>
            <ac:spMk id="20" creationId="{A2679492-7988-4050-9056-542444452411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3:12:26.931" v="2108"/>
          <ac:spMkLst>
            <pc:docMk/>
            <pc:sldMk cId="2327758669" sldId="266"/>
            <ac:spMk id="21" creationId="{B091B163-7D61-4891-ABCF-5C13D9C418D0}"/>
          </ac:spMkLst>
        </pc:spChg>
        <pc:picChg chg="add">
          <ac:chgData name="Rebecca Francis-Davies" userId="S::r.francis-davies@uwtsd.ac.uk::caf69e2c-2198-47a4-8268-c57958bd4ca9" providerId="AD" clId="Web-{FB6D4484-8A7E-AD7C-975A-E4D94A77C9EA}" dt="2024-11-03T23:12:26.931" v="2108"/>
          <ac:picMkLst>
            <pc:docMk/>
            <pc:sldMk cId="2327758669" sldId="266"/>
            <ac:picMk id="7" creationId="{02931F14-E427-1B15-CE55-2ED901EFAFFE}"/>
          </ac:picMkLst>
        </pc:picChg>
        <pc:cxnChg chg="add del">
          <ac:chgData name="Rebecca Francis-Davies" userId="S::r.francis-davies@uwtsd.ac.uk::caf69e2c-2198-47a4-8268-c57958bd4ca9" providerId="AD" clId="Web-{FB6D4484-8A7E-AD7C-975A-E4D94A77C9EA}" dt="2024-11-03T23:12:26.915" v="2107"/>
          <ac:cxnSpMkLst>
            <pc:docMk/>
            <pc:sldMk cId="2327758669" sldId="266"/>
            <ac:cxnSpMk id="18" creationId="{C49DA8F6-BCC1-4447-B54C-57856834B94B}"/>
          </ac:cxnSpMkLst>
        </pc:cxnChg>
        <pc:cxnChg chg="add">
          <ac:chgData name="Rebecca Francis-Davies" userId="S::r.francis-davies@uwtsd.ac.uk::caf69e2c-2198-47a4-8268-c57958bd4ca9" providerId="AD" clId="Web-{FB6D4484-8A7E-AD7C-975A-E4D94A77C9EA}" dt="2024-11-03T23:12:26.931" v="2108"/>
          <ac:cxnSpMkLst>
            <pc:docMk/>
            <pc:sldMk cId="2327758669" sldId="266"/>
            <ac:cxnSpMk id="22" creationId="{C49DA8F6-BCC1-4447-B54C-57856834B94B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FB6D4484-8A7E-AD7C-975A-E4D94A77C9EA}" dt="2024-11-03T23:12:32.947" v="2109"/>
        <pc:sldMkLst>
          <pc:docMk/>
          <pc:sldMk cId="3377847115" sldId="267"/>
        </pc:sldMkLst>
        <pc:spChg chg="mod">
          <ac:chgData name="Rebecca Francis-Davies" userId="S::r.francis-davies@uwtsd.ac.uk::caf69e2c-2198-47a4-8268-c57958bd4ca9" providerId="AD" clId="Web-{FB6D4484-8A7E-AD7C-975A-E4D94A77C9EA}" dt="2024-11-03T23:12:32.947" v="2109"/>
          <ac:spMkLst>
            <pc:docMk/>
            <pc:sldMk cId="3377847115" sldId="267"/>
            <ac:spMk id="2" creationId="{E58934C6-D869-7DAB-A99A-D32991EB571B}"/>
          </ac:spMkLst>
        </pc:spChg>
        <pc:spChg chg="del mod">
          <ac:chgData name="Rebecca Francis-Davies" userId="S::r.francis-davies@uwtsd.ac.uk::caf69e2c-2198-47a4-8268-c57958bd4ca9" providerId="AD" clId="Web-{FB6D4484-8A7E-AD7C-975A-E4D94A77C9EA}" dt="2024-11-03T23:12:32.947" v="2109"/>
          <ac:spMkLst>
            <pc:docMk/>
            <pc:sldMk cId="3377847115" sldId="267"/>
            <ac:spMk id="3" creationId="{C272F167-483F-4E55-A02D-0BEFA899ECE3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3:12:32.947" v="2109"/>
          <ac:spMkLst>
            <pc:docMk/>
            <pc:sldMk cId="3377847115" sldId="267"/>
            <ac:spMk id="9" creationId="{2659FDB4-FCBE-4A89-B46D-43D4FA54464D}"/>
          </ac:spMkLst>
        </pc:spChg>
        <pc:graphicFrameChg chg="add">
          <ac:chgData name="Rebecca Francis-Davies" userId="S::r.francis-davies@uwtsd.ac.uk::caf69e2c-2198-47a4-8268-c57958bd4ca9" providerId="AD" clId="Web-{FB6D4484-8A7E-AD7C-975A-E4D94A77C9EA}" dt="2024-11-03T23:12:32.947" v="2109"/>
          <ac:graphicFrameMkLst>
            <pc:docMk/>
            <pc:sldMk cId="3377847115" sldId="267"/>
            <ac:graphicFrameMk id="5" creationId="{1497D31B-416B-F42C-83F3-19AE719C41E3}"/>
          </ac:graphicFrameMkLst>
        </pc:graphicFrameChg>
        <pc:cxnChg chg="add">
          <ac:chgData name="Rebecca Francis-Davies" userId="S::r.francis-davies@uwtsd.ac.uk::caf69e2c-2198-47a4-8268-c57958bd4ca9" providerId="AD" clId="Web-{FB6D4484-8A7E-AD7C-975A-E4D94A77C9EA}" dt="2024-11-03T23:12:32.947" v="2109"/>
          <ac:cxnSpMkLst>
            <pc:docMk/>
            <pc:sldMk cId="3377847115" sldId="267"/>
            <ac:cxnSpMk id="11" creationId="{C8F51B3F-8331-4E4A-AE96-D47B1006EEAD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FB6D4484-8A7E-AD7C-975A-E4D94A77C9EA}" dt="2024-11-03T23:12:42.775" v="2110"/>
        <pc:sldMkLst>
          <pc:docMk/>
          <pc:sldMk cId="1841442126" sldId="268"/>
        </pc:sldMkLst>
        <pc:spChg chg="mod">
          <ac:chgData name="Rebecca Francis-Davies" userId="S::r.francis-davies@uwtsd.ac.uk::caf69e2c-2198-47a4-8268-c57958bd4ca9" providerId="AD" clId="Web-{FB6D4484-8A7E-AD7C-975A-E4D94A77C9EA}" dt="2024-11-03T23:12:42.775" v="2110"/>
          <ac:spMkLst>
            <pc:docMk/>
            <pc:sldMk cId="1841442126" sldId="268"/>
            <ac:spMk id="2" creationId="{C7FFB0B6-DA07-1C57-7377-77A45F1931CF}"/>
          </ac:spMkLst>
        </pc:spChg>
        <pc:spChg chg="del mod">
          <ac:chgData name="Rebecca Francis-Davies" userId="S::r.francis-davies@uwtsd.ac.uk::caf69e2c-2198-47a4-8268-c57958bd4ca9" providerId="AD" clId="Web-{FB6D4484-8A7E-AD7C-975A-E4D94A77C9EA}" dt="2024-11-03T23:12:42.775" v="2110"/>
          <ac:spMkLst>
            <pc:docMk/>
            <pc:sldMk cId="1841442126" sldId="268"/>
            <ac:spMk id="3" creationId="{417C74FE-BB69-F5B2-0D8D-0FBFC47F92F8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3:12:42.775" v="2110"/>
          <ac:spMkLst>
            <pc:docMk/>
            <pc:sldMk cId="1841442126" sldId="268"/>
            <ac:spMk id="9" creationId="{2659FDB4-FCBE-4A89-B46D-43D4FA54464D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3:12:42.775" v="2110"/>
          <ac:spMkLst>
            <pc:docMk/>
            <pc:sldMk cId="1841442126" sldId="268"/>
            <ac:spMk id="13" creationId="{58BDB0EE-D238-415B-9ED8-62AA6AB2AAD1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3:12:42.775" v="2110"/>
          <ac:spMkLst>
            <pc:docMk/>
            <pc:sldMk cId="1841442126" sldId="268"/>
            <ac:spMk id="15" creationId="{C5B55FC3-961D-4325-82F1-DE92B0D04E03}"/>
          </ac:spMkLst>
        </pc:spChg>
        <pc:spChg chg="add">
          <ac:chgData name="Rebecca Francis-Davies" userId="S::r.francis-davies@uwtsd.ac.uk::caf69e2c-2198-47a4-8268-c57958bd4ca9" providerId="AD" clId="Web-{FB6D4484-8A7E-AD7C-975A-E4D94A77C9EA}" dt="2024-11-03T23:12:42.775" v="2110"/>
          <ac:spMkLst>
            <pc:docMk/>
            <pc:sldMk cId="1841442126" sldId="268"/>
            <ac:spMk id="17" creationId="{4C8AB332-D09E-4F28-943C-DABDD4716A3C}"/>
          </ac:spMkLst>
        </pc:spChg>
        <pc:graphicFrameChg chg="add">
          <ac:chgData name="Rebecca Francis-Davies" userId="S::r.francis-davies@uwtsd.ac.uk::caf69e2c-2198-47a4-8268-c57958bd4ca9" providerId="AD" clId="Web-{FB6D4484-8A7E-AD7C-975A-E4D94A77C9EA}" dt="2024-11-03T23:12:42.775" v="2110"/>
          <ac:graphicFrameMkLst>
            <pc:docMk/>
            <pc:sldMk cId="1841442126" sldId="268"/>
            <ac:graphicFrameMk id="5" creationId="{18965D1A-CCF6-9DC5-2DF3-64C59697B4A5}"/>
          </ac:graphicFrameMkLst>
        </pc:graphicFrameChg>
        <pc:cxnChg chg="add">
          <ac:chgData name="Rebecca Francis-Davies" userId="S::r.francis-davies@uwtsd.ac.uk::caf69e2c-2198-47a4-8268-c57958bd4ca9" providerId="AD" clId="Web-{FB6D4484-8A7E-AD7C-975A-E4D94A77C9EA}" dt="2024-11-03T23:12:42.775" v="2110"/>
          <ac:cxnSpMkLst>
            <pc:docMk/>
            <pc:sldMk cId="1841442126" sldId="268"/>
            <ac:cxnSpMk id="11" creationId="{C8F51B3F-8331-4E4A-AE96-D47B1006EEAD}"/>
          </ac:cxnSpMkLst>
        </pc:cxnChg>
      </pc:sldChg>
      <pc:sldMasterChg chg="del delSldLayout">
        <pc:chgData name="Rebecca Francis-Davies" userId="S::r.francis-davies@uwtsd.ac.uk::caf69e2c-2198-47a4-8268-c57958bd4ca9" providerId="AD" clId="Web-{FB6D4484-8A7E-AD7C-975A-E4D94A77C9EA}" dt="2024-11-03T21:57:17.084" v="48"/>
        <pc:sldMasterMkLst>
          <pc:docMk/>
          <pc:sldMasterMk cId="2460954070" sldId="2147483660"/>
        </pc:sldMasterMkLst>
        <pc:sldLayoutChg chg="del">
          <pc:chgData name="Rebecca Francis-Davies" userId="S::r.francis-davies@uwtsd.ac.uk::caf69e2c-2198-47a4-8268-c57958bd4ca9" providerId="AD" clId="Web-{FB6D4484-8A7E-AD7C-975A-E4D94A77C9EA}" dt="2024-11-03T21:57:17.084" v="4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Francis-Davies" userId="S::r.francis-davies@uwtsd.ac.uk::caf69e2c-2198-47a4-8268-c57958bd4ca9" providerId="AD" clId="Web-{FB6D4484-8A7E-AD7C-975A-E4D94A77C9EA}" dt="2024-11-03T21:57:17.084" v="4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Francis-Davies" userId="S::r.francis-davies@uwtsd.ac.uk::caf69e2c-2198-47a4-8268-c57958bd4ca9" providerId="AD" clId="Web-{FB6D4484-8A7E-AD7C-975A-E4D94A77C9EA}" dt="2024-11-03T21:57:17.084" v="4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Francis-Davies" userId="S::r.francis-davies@uwtsd.ac.uk::caf69e2c-2198-47a4-8268-c57958bd4ca9" providerId="AD" clId="Web-{FB6D4484-8A7E-AD7C-975A-E4D94A77C9EA}" dt="2024-11-03T21:57:17.084" v="4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Francis-Davies" userId="S::r.francis-davies@uwtsd.ac.uk::caf69e2c-2198-47a4-8268-c57958bd4ca9" providerId="AD" clId="Web-{FB6D4484-8A7E-AD7C-975A-E4D94A77C9EA}" dt="2024-11-03T21:57:17.084" v="4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Francis-Davies" userId="S::r.francis-davies@uwtsd.ac.uk::caf69e2c-2198-47a4-8268-c57958bd4ca9" providerId="AD" clId="Web-{FB6D4484-8A7E-AD7C-975A-E4D94A77C9EA}" dt="2024-11-03T21:57:17.084" v="4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Francis-Davies" userId="S::r.francis-davies@uwtsd.ac.uk::caf69e2c-2198-47a4-8268-c57958bd4ca9" providerId="AD" clId="Web-{FB6D4484-8A7E-AD7C-975A-E4D94A77C9EA}" dt="2024-11-03T21:57:17.084" v="4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Francis-Davies" userId="S::r.francis-davies@uwtsd.ac.uk::caf69e2c-2198-47a4-8268-c57958bd4ca9" providerId="AD" clId="Web-{FB6D4484-8A7E-AD7C-975A-E4D94A77C9EA}" dt="2024-11-03T21:57:17.084" v="4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Francis-Davies" userId="S::r.francis-davies@uwtsd.ac.uk::caf69e2c-2198-47a4-8268-c57958bd4ca9" providerId="AD" clId="Web-{FB6D4484-8A7E-AD7C-975A-E4D94A77C9EA}" dt="2024-11-03T21:57:17.084" v="4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Francis-Davies" userId="S::r.francis-davies@uwtsd.ac.uk::caf69e2c-2198-47a4-8268-c57958bd4ca9" providerId="AD" clId="Web-{FB6D4484-8A7E-AD7C-975A-E4D94A77C9EA}" dt="2024-11-03T21:57:17.084" v="4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Francis-Davies" userId="S::r.francis-davies@uwtsd.ac.uk::caf69e2c-2198-47a4-8268-c57958bd4ca9" providerId="AD" clId="Web-{FB6D4484-8A7E-AD7C-975A-E4D94A77C9EA}" dt="2024-11-03T21:57:17.084" v="4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Rebecca Francis-Davies" userId="S::r.francis-davies@uwtsd.ac.uk::caf69e2c-2198-47a4-8268-c57958bd4ca9" providerId="AD" clId="Web-{FB6D4484-8A7E-AD7C-975A-E4D94A77C9EA}" dt="2024-11-03T21:57:17.084" v="48"/>
        <pc:sldMasterMkLst>
          <pc:docMk/>
          <pc:sldMasterMk cId="2075032147" sldId="2147483672"/>
        </pc:sldMasterMkLst>
        <pc:sldLayoutChg chg="add">
          <pc:chgData name="Rebecca Francis-Davies" userId="S::r.francis-davies@uwtsd.ac.uk::caf69e2c-2198-47a4-8268-c57958bd4ca9" providerId="AD" clId="Web-{FB6D4484-8A7E-AD7C-975A-E4D94A77C9EA}" dt="2024-11-03T21:57:17.084" v="48"/>
          <pc:sldLayoutMkLst>
            <pc:docMk/>
            <pc:sldMasterMk cId="2075032147" sldId="2147483672"/>
            <pc:sldLayoutMk cId="981782767" sldId="2147483673"/>
          </pc:sldLayoutMkLst>
        </pc:sldLayoutChg>
        <pc:sldLayoutChg chg="add replId">
          <pc:chgData name="Rebecca Francis-Davies" userId="S::r.francis-davies@uwtsd.ac.uk::caf69e2c-2198-47a4-8268-c57958bd4ca9" providerId="AD" clId="Web-{FB6D4484-8A7E-AD7C-975A-E4D94A77C9EA}" dt="2024-11-03T21:57:17.084" v="48"/>
          <pc:sldLayoutMkLst>
            <pc:docMk/>
            <pc:sldMasterMk cId="2075032147" sldId="2147483672"/>
            <pc:sldLayoutMk cId="3701169969" sldId="2147483674"/>
          </pc:sldLayoutMkLst>
        </pc:sldLayoutChg>
        <pc:sldLayoutChg chg="add replId">
          <pc:chgData name="Rebecca Francis-Davies" userId="S::r.francis-davies@uwtsd.ac.uk::caf69e2c-2198-47a4-8268-c57958bd4ca9" providerId="AD" clId="Web-{FB6D4484-8A7E-AD7C-975A-E4D94A77C9EA}" dt="2024-11-03T21:57:17.084" v="48"/>
          <pc:sldLayoutMkLst>
            <pc:docMk/>
            <pc:sldMasterMk cId="2075032147" sldId="2147483672"/>
            <pc:sldLayoutMk cId="3646216951" sldId="2147483675"/>
          </pc:sldLayoutMkLst>
        </pc:sldLayoutChg>
        <pc:sldLayoutChg chg="add replId">
          <pc:chgData name="Rebecca Francis-Davies" userId="S::r.francis-davies@uwtsd.ac.uk::caf69e2c-2198-47a4-8268-c57958bd4ca9" providerId="AD" clId="Web-{FB6D4484-8A7E-AD7C-975A-E4D94A77C9EA}" dt="2024-11-03T21:57:17.084" v="48"/>
          <pc:sldLayoutMkLst>
            <pc:docMk/>
            <pc:sldMasterMk cId="2075032147" sldId="2147483672"/>
            <pc:sldLayoutMk cId="1670107480" sldId="2147483676"/>
          </pc:sldLayoutMkLst>
        </pc:sldLayoutChg>
        <pc:sldLayoutChg chg="add replId">
          <pc:chgData name="Rebecca Francis-Davies" userId="S::r.francis-davies@uwtsd.ac.uk::caf69e2c-2198-47a4-8268-c57958bd4ca9" providerId="AD" clId="Web-{FB6D4484-8A7E-AD7C-975A-E4D94A77C9EA}" dt="2024-11-03T21:57:17.084" v="48"/>
          <pc:sldLayoutMkLst>
            <pc:docMk/>
            <pc:sldMasterMk cId="2075032147" sldId="2147483672"/>
            <pc:sldLayoutMk cId="1589754250" sldId="2147483677"/>
          </pc:sldLayoutMkLst>
        </pc:sldLayoutChg>
        <pc:sldLayoutChg chg="add replId">
          <pc:chgData name="Rebecca Francis-Davies" userId="S::r.francis-davies@uwtsd.ac.uk::caf69e2c-2198-47a4-8268-c57958bd4ca9" providerId="AD" clId="Web-{FB6D4484-8A7E-AD7C-975A-E4D94A77C9EA}" dt="2024-11-03T21:57:17.084" v="48"/>
          <pc:sldLayoutMkLst>
            <pc:docMk/>
            <pc:sldMasterMk cId="2075032147" sldId="2147483672"/>
            <pc:sldLayoutMk cId="3773545956" sldId="2147483678"/>
          </pc:sldLayoutMkLst>
        </pc:sldLayoutChg>
        <pc:sldLayoutChg chg="add replId">
          <pc:chgData name="Rebecca Francis-Davies" userId="S::r.francis-davies@uwtsd.ac.uk::caf69e2c-2198-47a4-8268-c57958bd4ca9" providerId="AD" clId="Web-{FB6D4484-8A7E-AD7C-975A-E4D94A77C9EA}" dt="2024-11-03T21:57:17.084" v="48"/>
          <pc:sldLayoutMkLst>
            <pc:docMk/>
            <pc:sldMasterMk cId="2075032147" sldId="2147483672"/>
            <pc:sldLayoutMk cId="3603607141" sldId="2147483679"/>
          </pc:sldLayoutMkLst>
        </pc:sldLayoutChg>
        <pc:sldLayoutChg chg="add replId">
          <pc:chgData name="Rebecca Francis-Davies" userId="S::r.francis-davies@uwtsd.ac.uk::caf69e2c-2198-47a4-8268-c57958bd4ca9" providerId="AD" clId="Web-{FB6D4484-8A7E-AD7C-975A-E4D94A77C9EA}" dt="2024-11-03T21:57:17.084" v="48"/>
          <pc:sldLayoutMkLst>
            <pc:docMk/>
            <pc:sldMasterMk cId="2075032147" sldId="2147483672"/>
            <pc:sldLayoutMk cId="1558613123" sldId="2147483680"/>
          </pc:sldLayoutMkLst>
        </pc:sldLayoutChg>
        <pc:sldLayoutChg chg="add replId">
          <pc:chgData name="Rebecca Francis-Davies" userId="S::r.francis-davies@uwtsd.ac.uk::caf69e2c-2198-47a4-8268-c57958bd4ca9" providerId="AD" clId="Web-{FB6D4484-8A7E-AD7C-975A-E4D94A77C9EA}" dt="2024-11-03T21:57:17.084" v="48"/>
          <pc:sldLayoutMkLst>
            <pc:docMk/>
            <pc:sldMasterMk cId="2075032147" sldId="2147483672"/>
            <pc:sldLayoutMk cId="2325556076" sldId="2147483681"/>
          </pc:sldLayoutMkLst>
        </pc:sldLayoutChg>
        <pc:sldLayoutChg chg="add replId">
          <pc:chgData name="Rebecca Francis-Davies" userId="S::r.francis-davies@uwtsd.ac.uk::caf69e2c-2198-47a4-8268-c57958bd4ca9" providerId="AD" clId="Web-{FB6D4484-8A7E-AD7C-975A-E4D94A77C9EA}" dt="2024-11-03T21:57:17.084" v="48"/>
          <pc:sldLayoutMkLst>
            <pc:docMk/>
            <pc:sldMasterMk cId="2075032147" sldId="2147483672"/>
            <pc:sldLayoutMk cId="793867145" sldId="2147483682"/>
          </pc:sldLayoutMkLst>
        </pc:sldLayoutChg>
        <pc:sldLayoutChg chg="add replId">
          <pc:chgData name="Rebecca Francis-Davies" userId="S::r.francis-davies@uwtsd.ac.uk::caf69e2c-2198-47a4-8268-c57958bd4ca9" providerId="AD" clId="Web-{FB6D4484-8A7E-AD7C-975A-E4D94A77C9EA}" dt="2024-11-03T21:57:17.084" v="48"/>
          <pc:sldLayoutMkLst>
            <pc:docMk/>
            <pc:sldMasterMk cId="2075032147" sldId="2147483672"/>
            <pc:sldLayoutMk cId="3491204144" sldId="2147483683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FEE09E-745A-409E-ABB0-7F10C6B0F5E3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268E639-DF4C-4419-9C8A-B18C48ED235A}">
      <dgm:prSet/>
      <dgm:spPr/>
      <dgm:t>
        <a:bodyPr/>
        <a:lstStyle/>
        <a:p>
          <a:r>
            <a:rPr lang="en-US"/>
            <a:t>The political sphere</a:t>
          </a:r>
        </a:p>
      </dgm:t>
    </dgm:pt>
    <dgm:pt modelId="{111C3DF1-961C-4D27-B8EF-2E39B539F1D1}" type="parTrans" cxnId="{D3138CD1-E409-471C-80EF-A9D6554D91A8}">
      <dgm:prSet/>
      <dgm:spPr/>
      <dgm:t>
        <a:bodyPr/>
        <a:lstStyle/>
        <a:p>
          <a:endParaRPr lang="en-US"/>
        </a:p>
      </dgm:t>
    </dgm:pt>
    <dgm:pt modelId="{7F893B0C-FAD6-4905-985E-8F22EDCD4066}" type="sibTrans" cxnId="{D3138CD1-E409-471C-80EF-A9D6554D91A8}">
      <dgm:prSet/>
      <dgm:spPr/>
      <dgm:t>
        <a:bodyPr/>
        <a:lstStyle/>
        <a:p>
          <a:endParaRPr lang="en-US"/>
        </a:p>
      </dgm:t>
    </dgm:pt>
    <dgm:pt modelId="{88130C1D-EC99-4FA3-BFBC-4ADB464D9A67}">
      <dgm:prSet/>
      <dgm:spPr/>
      <dgm:t>
        <a:bodyPr/>
        <a:lstStyle/>
        <a:p>
          <a:r>
            <a:rPr lang="en-US"/>
            <a:t>Authority in the nation-state</a:t>
          </a:r>
        </a:p>
      </dgm:t>
    </dgm:pt>
    <dgm:pt modelId="{F9A53A6E-62C0-40DC-BFA1-391279B3D78A}" type="parTrans" cxnId="{54437795-16EA-45C6-9289-327DCB5D254C}">
      <dgm:prSet/>
      <dgm:spPr/>
      <dgm:t>
        <a:bodyPr/>
        <a:lstStyle/>
        <a:p>
          <a:endParaRPr lang="en-US"/>
        </a:p>
      </dgm:t>
    </dgm:pt>
    <dgm:pt modelId="{B8F4AFB3-0443-4259-BBF5-C0334E3E09BB}" type="sibTrans" cxnId="{54437795-16EA-45C6-9289-327DCB5D254C}">
      <dgm:prSet/>
      <dgm:spPr/>
      <dgm:t>
        <a:bodyPr/>
        <a:lstStyle/>
        <a:p>
          <a:endParaRPr lang="en-US"/>
        </a:p>
      </dgm:t>
    </dgm:pt>
    <dgm:pt modelId="{F260284E-E2C6-4E10-BE1C-DABADD3C7D7E}">
      <dgm:prSet/>
      <dgm:spPr/>
      <dgm:t>
        <a:bodyPr/>
        <a:lstStyle/>
        <a:p>
          <a:r>
            <a:rPr lang="en-US"/>
            <a:t>Political risk</a:t>
          </a:r>
        </a:p>
      </dgm:t>
    </dgm:pt>
    <dgm:pt modelId="{FE7367F5-FFAE-462B-9A77-929D351A378C}" type="parTrans" cxnId="{60FB0091-7724-4B68-8842-F4431D0F46B5}">
      <dgm:prSet/>
      <dgm:spPr/>
      <dgm:t>
        <a:bodyPr/>
        <a:lstStyle/>
        <a:p>
          <a:endParaRPr lang="en-US"/>
        </a:p>
      </dgm:t>
    </dgm:pt>
    <dgm:pt modelId="{CB474CF4-52B5-46C9-8646-898BE077B51E}" type="sibTrans" cxnId="{60FB0091-7724-4B68-8842-F4431D0F46B5}">
      <dgm:prSet/>
      <dgm:spPr/>
      <dgm:t>
        <a:bodyPr/>
        <a:lstStyle/>
        <a:p>
          <a:endParaRPr lang="en-US"/>
        </a:p>
      </dgm:t>
    </dgm:pt>
    <dgm:pt modelId="{FE467C37-6B27-4B8C-A47B-5F6476BF71A1}">
      <dgm:prSet/>
      <dgm:spPr/>
      <dgm:t>
        <a:bodyPr/>
        <a:lstStyle/>
        <a:p>
          <a:r>
            <a:rPr lang="en-US"/>
            <a:t>Political systems</a:t>
          </a:r>
        </a:p>
      </dgm:t>
    </dgm:pt>
    <dgm:pt modelId="{AC1055D8-F2A1-4916-88E5-0FBB6B4A37A1}" type="parTrans" cxnId="{FB8EC909-6AE9-4D6A-AD39-664C9AD36388}">
      <dgm:prSet/>
      <dgm:spPr/>
      <dgm:t>
        <a:bodyPr/>
        <a:lstStyle/>
        <a:p>
          <a:endParaRPr lang="en-US"/>
        </a:p>
      </dgm:t>
    </dgm:pt>
    <dgm:pt modelId="{1BD0904D-CDA6-4304-9820-47996EF501E2}" type="sibTrans" cxnId="{FB8EC909-6AE9-4D6A-AD39-664C9AD36388}">
      <dgm:prSet/>
      <dgm:spPr/>
      <dgm:t>
        <a:bodyPr/>
        <a:lstStyle/>
        <a:p>
          <a:endParaRPr lang="en-US"/>
        </a:p>
      </dgm:t>
    </dgm:pt>
    <dgm:pt modelId="{EA24C427-E769-4492-92B3-67C29BE5DC84}">
      <dgm:prSet/>
      <dgm:spPr/>
      <dgm:t>
        <a:bodyPr/>
        <a:lstStyle/>
        <a:p>
          <a:r>
            <a:rPr lang="en-US"/>
            <a:t>Systems of government</a:t>
          </a:r>
        </a:p>
      </dgm:t>
    </dgm:pt>
    <dgm:pt modelId="{00FB9D8E-F8B1-485E-A2A5-A8607DC85B0D}" type="parTrans" cxnId="{5D110738-EBD8-48B2-B865-6DF8F01DB926}">
      <dgm:prSet/>
      <dgm:spPr/>
      <dgm:t>
        <a:bodyPr/>
        <a:lstStyle/>
        <a:p>
          <a:endParaRPr lang="en-US"/>
        </a:p>
      </dgm:t>
    </dgm:pt>
    <dgm:pt modelId="{78A77EC0-0493-4B0F-8657-36B6A3F266F6}" type="sibTrans" cxnId="{5D110738-EBD8-48B2-B865-6DF8F01DB926}">
      <dgm:prSet/>
      <dgm:spPr/>
      <dgm:t>
        <a:bodyPr/>
        <a:lstStyle/>
        <a:p>
          <a:endParaRPr lang="en-US"/>
        </a:p>
      </dgm:t>
    </dgm:pt>
    <dgm:pt modelId="{9EE47E93-97E2-4F16-AD2F-1B45D271A34A}">
      <dgm:prSet/>
      <dgm:spPr/>
      <dgm:t>
        <a:bodyPr/>
        <a:lstStyle/>
        <a:p>
          <a:r>
            <a:rPr lang="en-US"/>
            <a:t>Politics in practice</a:t>
          </a:r>
        </a:p>
      </dgm:t>
    </dgm:pt>
    <dgm:pt modelId="{3514B4EA-010C-48B4-ACA8-AFC3A8036ADD}" type="parTrans" cxnId="{0340860E-A56F-4DB1-B9F4-221571384A61}">
      <dgm:prSet/>
      <dgm:spPr/>
      <dgm:t>
        <a:bodyPr/>
        <a:lstStyle/>
        <a:p>
          <a:endParaRPr lang="en-US"/>
        </a:p>
      </dgm:t>
    </dgm:pt>
    <dgm:pt modelId="{A9DEA9BE-1C5A-49A4-8017-51563C69C91E}" type="sibTrans" cxnId="{0340860E-A56F-4DB1-B9F4-221571384A61}">
      <dgm:prSet/>
      <dgm:spPr/>
      <dgm:t>
        <a:bodyPr/>
        <a:lstStyle/>
        <a:p>
          <a:endParaRPr lang="en-US"/>
        </a:p>
      </dgm:t>
    </dgm:pt>
    <dgm:pt modelId="{3937B03F-C127-4447-81E0-74BA1F804A30}">
      <dgm:prSet/>
      <dgm:spPr/>
      <dgm:t>
        <a:bodyPr/>
        <a:lstStyle/>
        <a:p>
          <a:r>
            <a:rPr lang="en-US"/>
            <a:t>Global politics</a:t>
          </a:r>
        </a:p>
      </dgm:t>
    </dgm:pt>
    <dgm:pt modelId="{8465BA41-2654-4707-A376-1BCF24F0D8F0}" type="parTrans" cxnId="{C03D13EB-69FF-4F06-AD9E-A1B065B34DA1}">
      <dgm:prSet/>
      <dgm:spPr/>
      <dgm:t>
        <a:bodyPr/>
        <a:lstStyle/>
        <a:p>
          <a:endParaRPr lang="en-US"/>
        </a:p>
      </dgm:t>
    </dgm:pt>
    <dgm:pt modelId="{223C0CD2-41B9-4C0C-A8E4-47073007123F}" type="sibTrans" cxnId="{C03D13EB-69FF-4F06-AD9E-A1B065B34DA1}">
      <dgm:prSet/>
      <dgm:spPr/>
      <dgm:t>
        <a:bodyPr/>
        <a:lstStyle/>
        <a:p>
          <a:endParaRPr lang="en-US"/>
        </a:p>
      </dgm:t>
    </dgm:pt>
    <dgm:pt modelId="{C251FE31-6789-46FF-A5E6-7CDFE092D9C4}">
      <dgm:prSet/>
      <dgm:spPr/>
      <dgm:t>
        <a:bodyPr/>
        <a:lstStyle/>
        <a:p>
          <a:r>
            <a:rPr lang="en-US"/>
            <a:t>Challenges and responsibilities</a:t>
          </a:r>
        </a:p>
      </dgm:t>
    </dgm:pt>
    <dgm:pt modelId="{6E342373-85C0-4EEF-BC25-210F894AA00E}" type="parTrans" cxnId="{70C6766C-D4E0-4B3A-9CE6-FC7EF505241D}">
      <dgm:prSet/>
      <dgm:spPr/>
      <dgm:t>
        <a:bodyPr/>
        <a:lstStyle/>
        <a:p>
          <a:endParaRPr lang="en-US"/>
        </a:p>
      </dgm:t>
    </dgm:pt>
    <dgm:pt modelId="{7794D429-ED19-4DA4-AF6F-C706369BF588}" type="sibTrans" cxnId="{70C6766C-D4E0-4B3A-9CE6-FC7EF505241D}">
      <dgm:prSet/>
      <dgm:spPr/>
      <dgm:t>
        <a:bodyPr/>
        <a:lstStyle/>
        <a:p>
          <a:endParaRPr lang="en-US"/>
        </a:p>
      </dgm:t>
    </dgm:pt>
    <dgm:pt modelId="{6601CB8E-4C0F-4E45-A0C4-7CE1E24789A0}" type="pres">
      <dgm:prSet presAssocID="{57FEE09E-745A-409E-ABB0-7F10C6B0F5E3}" presName="vert0" presStyleCnt="0">
        <dgm:presLayoutVars>
          <dgm:dir/>
          <dgm:animOne val="branch"/>
          <dgm:animLvl val="lvl"/>
        </dgm:presLayoutVars>
      </dgm:prSet>
      <dgm:spPr/>
    </dgm:pt>
    <dgm:pt modelId="{BA11E1C5-FD33-4C3A-8B50-26D884D89D75}" type="pres">
      <dgm:prSet presAssocID="{E268E639-DF4C-4419-9C8A-B18C48ED235A}" presName="thickLine" presStyleLbl="alignNode1" presStyleIdx="0" presStyleCnt="8"/>
      <dgm:spPr/>
    </dgm:pt>
    <dgm:pt modelId="{87B2A6E2-12E7-4024-83FA-46C62809D828}" type="pres">
      <dgm:prSet presAssocID="{E268E639-DF4C-4419-9C8A-B18C48ED235A}" presName="horz1" presStyleCnt="0"/>
      <dgm:spPr/>
    </dgm:pt>
    <dgm:pt modelId="{9C73C653-D10A-42EE-9E31-9C8C02CE1CF5}" type="pres">
      <dgm:prSet presAssocID="{E268E639-DF4C-4419-9C8A-B18C48ED235A}" presName="tx1" presStyleLbl="revTx" presStyleIdx="0" presStyleCnt="8"/>
      <dgm:spPr/>
    </dgm:pt>
    <dgm:pt modelId="{8C2607B4-F982-4451-9FE9-8E83E9229A4A}" type="pres">
      <dgm:prSet presAssocID="{E268E639-DF4C-4419-9C8A-B18C48ED235A}" presName="vert1" presStyleCnt="0"/>
      <dgm:spPr/>
    </dgm:pt>
    <dgm:pt modelId="{88B7C396-6962-4D2B-85C8-563D61ABBCE8}" type="pres">
      <dgm:prSet presAssocID="{88130C1D-EC99-4FA3-BFBC-4ADB464D9A67}" presName="thickLine" presStyleLbl="alignNode1" presStyleIdx="1" presStyleCnt="8"/>
      <dgm:spPr/>
    </dgm:pt>
    <dgm:pt modelId="{71031ED8-2675-4139-B91A-EAE56856A6EE}" type="pres">
      <dgm:prSet presAssocID="{88130C1D-EC99-4FA3-BFBC-4ADB464D9A67}" presName="horz1" presStyleCnt="0"/>
      <dgm:spPr/>
    </dgm:pt>
    <dgm:pt modelId="{C515C0F1-8962-4E9A-B942-3FE597112087}" type="pres">
      <dgm:prSet presAssocID="{88130C1D-EC99-4FA3-BFBC-4ADB464D9A67}" presName="tx1" presStyleLbl="revTx" presStyleIdx="1" presStyleCnt="8"/>
      <dgm:spPr/>
    </dgm:pt>
    <dgm:pt modelId="{F6FF40D1-D805-4074-A57F-2C3926509CC1}" type="pres">
      <dgm:prSet presAssocID="{88130C1D-EC99-4FA3-BFBC-4ADB464D9A67}" presName="vert1" presStyleCnt="0"/>
      <dgm:spPr/>
    </dgm:pt>
    <dgm:pt modelId="{25769831-575D-479E-97A7-CC2D2FD69840}" type="pres">
      <dgm:prSet presAssocID="{F260284E-E2C6-4E10-BE1C-DABADD3C7D7E}" presName="thickLine" presStyleLbl="alignNode1" presStyleIdx="2" presStyleCnt="8"/>
      <dgm:spPr/>
    </dgm:pt>
    <dgm:pt modelId="{27ED6317-094C-4796-B92E-CC0BC0EAC81E}" type="pres">
      <dgm:prSet presAssocID="{F260284E-E2C6-4E10-BE1C-DABADD3C7D7E}" presName="horz1" presStyleCnt="0"/>
      <dgm:spPr/>
    </dgm:pt>
    <dgm:pt modelId="{7DC8F02A-042B-4FB4-B742-F807BDE956CE}" type="pres">
      <dgm:prSet presAssocID="{F260284E-E2C6-4E10-BE1C-DABADD3C7D7E}" presName="tx1" presStyleLbl="revTx" presStyleIdx="2" presStyleCnt="8"/>
      <dgm:spPr/>
    </dgm:pt>
    <dgm:pt modelId="{C3FC430B-FF66-4AED-B276-5C8128AC20C7}" type="pres">
      <dgm:prSet presAssocID="{F260284E-E2C6-4E10-BE1C-DABADD3C7D7E}" presName="vert1" presStyleCnt="0"/>
      <dgm:spPr/>
    </dgm:pt>
    <dgm:pt modelId="{B691C36B-8B69-44AB-90B8-D0F065803231}" type="pres">
      <dgm:prSet presAssocID="{FE467C37-6B27-4B8C-A47B-5F6476BF71A1}" presName="thickLine" presStyleLbl="alignNode1" presStyleIdx="3" presStyleCnt="8"/>
      <dgm:spPr/>
    </dgm:pt>
    <dgm:pt modelId="{ABBED04B-2A8C-4D6F-B6E3-0B859D2FD3FE}" type="pres">
      <dgm:prSet presAssocID="{FE467C37-6B27-4B8C-A47B-5F6476BF71A1}" presName="horz1" presStyleCnt="0"/>
      <dgm:spPr/>
    </dgm:pt>
    <dgm:pt modelId="{D2A1E828-8B62-4F56-856B-FABF3EA19120}" type="pres">
      <dgm:prSet presAssocID="{FE467C37-6B27-4B8C-A47B-5F6476BF71A1}" presName="tx1" presStyleLbl="revTx" presStyleIdx="3" presStyleCnt="8"/>
      <dgm:spPr/>
    </dgm:pt>
    <dgm:pt modelId="{BB4775B3-3C17-4533-80A0-50403B6343F6}" type="pres">
      <dgm:prSet presAssocID="{FE467C37-6B27-4B8C-A47B-5F6476BF71A1}" presName="vert1" presStyleCnt="0"/>
      <dgm:spPr/>
    </dgm:pt>
    <dgm:pt modelId="{5869F64E-3512-4BE4-8CBC-7F055CA5B911}" type="pres">
      <dgm:prSet presAssocID="{EA24C427-E769-4492-92B3-67C29BE5DC84}" presName="thickLine" presStyleLbl="alignNode1" presStyleIdx="4" presStyleCnt="8"/>
      <dgm:spPr/>
    </dgm:pt>
    <dgm:pt modelId="{91E0FF9D-C16C-492A-9D87-1E5E2B8672C3}" type="pres">
      <dgm:prSet presAssocID="{EA24C427-E769-4492-92B3-67C29BE5DC84}" presName="horz1" presStyleCnt="0"/>
      <dgm:spPr/>
    </dgm:pt>
    <dgm:pt modelId="{EB97ADA4-73ED-4599-97E8-13A4B6F73BFE}" type="pres">
      <dgm:prSet presAssocID="{EA24C427-E769-4492-92B3-67C29BE5DC84}" presName="tx1" presStyleLbl="revTx" presStyleIdx="4" presStyleCnt="8"/>
      <dgm:spPr/>
    </dgm:pt>
    <dgm:pt modelId="{E1BAEDD0-12EB-4656-A0CB-C1C91ED2E46D}" type="pres">
      <dgm:prSet presAssocID="{EA24C427-E769-4492-92B3-67C29BE5DC84}" presName="vert1" presStyleCnt="0"/>
      <dgm:spPr/>
    </dgm:pt>
    <dgm:pt modelId="{E45DE6CA-2B7E-49AE-9AEC-B34B390DF31D}" type="pres">
      <dgm:prSet presAssocID="{9EE47E93-97E2-4F16-AD2F-1B45D271A34A}" presName="thickLine" presStyleLbl="alignNode1" presStyleIdx="5" presStyleCnt="8"/>
      <dgm:spPr/>
    </dgm:pt>
    <dgm:pt modelId="{CA0E3D87-FCEC-4352-82F1-3B6DE7D42525}" type="pres">
      <dgm:prSet presAssocID="{9EE47E93-97E2-4F16-AD2F-1B45D271A34A}" presName="horz1" presStyleCnt="0"/>
      <dgm:spPr/>
    </dgm:pt>
    <dgm:pt modelId="{434A63C8-94F1-4E4A-AD5D-B079AD4CA19C}" type="pres">
      <dgm:prSet presAssocID="{9EE47E93-97E2-4F16-AD2F-1B45D271A34A}" presName="tx1" presStyleLbl="revTx" presStyleIdx="5" presStyleCnt="8"/>
      <dgm:spPr/>
    </dgm:pt>
    <dgm:pt modelId="{B3040900-692C-4F4A-A1A8-ADF0251F6530}" type="pres">
      <dgm:prSet presAssocID="{9EE47E93-97E2-4F16-AD2F-1B45D271A34A}" presName="vert1" presStyleCnt="0"/>
      <dgm:spPr/>
    </dgm:pt>
    <dgm:pt modelId="{40F6239F-1BEC-47D2-A99A-9ABFB2F9C794}" type="pres">
      <dgm:prSet presAssocID="{3937B03F-C127-4447-81E0-74BA1F804A30}" presName="thickLine" presStyleLbl="alignNode1" presStyleIdx="6" presStyleCnt="8"/>
      <dgm:spPr/>
    </dgm:pt>
    <dgm:pt modelId="{5B04D01C-FBEF-458D-B728-B7C145945EC4}" type="pres">
      <dgm:prSet presAssocID="{3937B03F-C127-4447-81E0-74BA1F804A30}" presName="horz1" presStyleCnt="0"/>
      <dgm:spPr/>
    </dgm:pt>
    <dgm:pt modelId="{CC4135F9-4AAA-47FE-AF3D-919F67EFD734}" type="pres">
      <dgm:prSet presAssocID="{3937B03F-C127-4447-81E0-74BA1F804A30}" presName="tx1" presStyleLbl="revTx" presStyleIdx="6" presStyleCnt="8"/>
      <dgm:spPr/>
    </dgm:pt>
    <dgm:pt modelId="{8479F2A6-C53E-4388-ADBF-A5D0C87ADDC7}" type="pres">
      <dgm:prSet presAssocID="{3937B03F-C127-4447-81E0-74BA1F804A30}" presName="vert1" presStyleCnt="0"/>
      <dgm:spPr/>
    </dgm:pt>
    <dgm:pt modelId="{B2CDD320-0780-47AF-9B7A-D0971CB068E5}" type="pres">
      <dgm:prSet presAssocID="{C251FE31-6789-46FF-A5E6-7CDFE092D9C4}" presName="thickLine" presStyleLbl="alignNode1" presStyleIdx="7" presStyleCnt="8"/>
      <dgm:spPr/>
    </dgm:pt>
    <dgm:pt modelId="{79D70A63-C8A9-451A-B2DF-AD278A4F7F5C}" type="pres">
      <dgm:prSet presAssocID="{C251FE31-6789-46FF-A5E6-7CDFE092D9C4}" presName="horz1" presStyleCnt="0"/>
      <dgm:spPr/>
    </dgm:pt>
    <dgm:pt modelId="{5DB576BA-FCD5-4873-8FC8-39ADFD2DF2BE}" type="pres">
      <dgm:prSet presAssocID="{C251FE31-6789-46FF-A5E6-7CDFE092D9C4}" presName="tx1" presStyleLbl="revTx" presStyleIdx="7" presStyleCnt="8"/>
      <dgm:spPr/>
    </dgm:pt>
    <dgm:pt modelId="{E80A1F35-1FF4-485E-8FDD-311AF91B610B}" type="pres">
      <dgm:prSet presAssocID="{C251FE31-6789-46FF-A5E6-7CDFE092D9C4}" presName="vert1" presStyleCnt="0"/>
      <dgm:spPr/>
    </dgm:pt>
  </dgm:ptLst>
  <dgm:cxnLst>
    <dgm:cxn modelId="{FB8EC909-6AE9-4D6A-AD39-664C9AD36388}" srcId="{57FEE09E-745A-409E-ABB0-7F10C6B0F5E3}" destId="{FE467C37-6B27-4B8C-A47B-5F6476BF71A1}" srcOrd="3" destOrd="0" parTransId="{AC1055D8-F2A1-4916-88E5-0FBB6B4A37A1}" sibTransId="{1BD0904D-CDA6-4304-9820-47996EF501E2}"/>
    <dgm:cxn modelId="{3108810A-BDEF-47ED-8895-0F21FD683EBE}" type="presOf" srcId="{FE467C37-6B27-4B8C-A47B-5F6476BF71A1}" destId="{D2A1E828-8B62-4F56-856B-FABF3EA19120}" srcOrd="0" destOrd="0" presId="urn:microsoft.com/office/officeart/2008/layout/LinedList"/>
    <dgm:cxn modelId="{73B9920A-F5DC-4C8E-8E8B-EB9CBC195F79}" type="presOf" srcId="{EA24C427-E769-4492-92B3-67C29BE5DC84}" destId="{EB97ADA4-73ED-4599-97E8-13A4B6F73BFE}" srcOrd="0" destOrd="0" presId="urn:microsoft.com/office/officeart/2008/layout/LinedList"/>
    <dgm:cxn modelId="{0340860E-A56F-4DB1-B9F4-221571384A61}" srcId="{57FEE09E-745A-409E-ABB0-7F10C6B0F5E3}" destId="{9EE47E93-97E2-4F16-AD2F-1B45D271A34A}" srcOrd="5" destOrd="0" parTransId="{3514B4EA-010C-48B4-ACA8-AFC3A8036ADD}" sibTransId="{A9DEA9BE-1C5A-49A4-8017-51563C69C91E}"/>
    <dgm:cxn modelId="{A1217628-0AF5-4ACF-9FAC-86F84221D549}" type="presOf" srcId="{C251FE31-6789-46FF-A5E6-7CDFE092D9C4}" destId="{5DB576BA-FCD5-4873-8FC8-39ADFD2DF2BE}" srcOrd="0" destOrd="0" presId="urn:microsoft.com/office/officeart/2008/layout/LinedList"/>
    <dgm:cxn modelId="{C148D82A-F8B4-47A7-86B5-1E7A55E0BFE2}" type="presOf" srcId="{57FEE09E-745A-409E-ABB0-7F10C6B0F5E3}" destId="{6601CB8E-4C0F-4E45-A0C4-7CE1E24789A0}" srcOrd="0" destOrd="0" presId="urn:microsoft.com/office/officeart/2008/layout/LinedList"/>
    <dgm:cxn modelId="{5D110738-EBD8-48B2-B865-6DF8F01DB926}" srcId="{57FEE09E-745A-409E-ABB0-7F10C6B0F5E3}" destId="{EA24C427-E769-4492-92B3-67C29BE5DC84}" srcOrd="4" destOrd="0" parTransId="{00FB9D8E-F8B1-485E-A2A5-A8607DC85B0D}" sibTransId="{78A77EC0-0493-4B0F-8657-36B6A3F266F6}"/>
    <dgm:cxn modelId="{9A2EDE3B-1080-4538-99AE-CEA71949B9B9}" type="presOf" srcId="{F260284E-E2C6-4E10-BE1C-DABADD3C7D7E}" destId="{7DC8F02A-042B-4FB4-B742-F807BDE956CE}" srcOrd="0" destOrd="0" presId="urn:microsoft.com/office/officeart/2008/layout/LinedList"/>
    <dgm:cxn modelId="{70C6766C-D4E0-4B3A-9CE6-FC7EF505241D}" srcId="{57FEE09E-745A-409E-ABB0-7F10C6B0F5E3}" destId="{C251FE31-6789-46FF-A5E6-7CDFE092D9C4}" srcOrd="7" destOrd="0" parTransId="{6E342373-85C0-4EEF-BC25-210F894AA00E}" sibTransId="{7794D429-ED19-4DA4-AF6F-C706369BF588}"/>
    <dgm:cxn modelId="{BD507A4E-111C-4322-9919-58C92EA35CCF}" type="presOf" srcId="{9EE47E93-97E2-4F16-AD2F-1B45D271A34A}" destId="{434A63C8-94F1-4E4A-AD5D-B079AD4CA19C}" srcOrd="0" destOrd="0" presId="urn:microsoft.com/office/officeart/2008/layout/LinedList"/>
    <dgm:cxn modelId="{06CB3C7C-189A-43C6-98A5-023459EACF48}" type="presOf" srcId="{E268E639-DF4C-4419-9C8A-B18C48ED235A}" destId="{9C73C653-D10A-42EE-9E31-9C8C02CE1CF5}" srcOrd="0" destOrd="0" presId="urn:microsoft.com/office/officeart/2008/layout/LinedList"/>
    <dgm:cxn modelId="{7118008C-CA49-4A7C-893E-E0AE9A8B49BB}" type="presOf" srcId="{3937B03F-C127-4447-81E0-74BA1F804A30}" destId="{CC4135F9-4AAA-47FE-AF3D-919F67EFD734}" srcOrd="0" destOrd="0" presId="urn:microsoft.com/office/officeart/2008/layout/LinedList"/>
    <dgm:cxn modelId="{60FB0091-7724-4B68-8842-F4431D0F46B5}" srcId="{57FEE09E-745A-409E-ABB0-7F10C6B0F5E3}" destId="{F260284E-E2C6-4E10-BE1C-DABADD3C7D7E}" srcOrd="2" destOrd="0" parTransId="{FE7367F5-FFAE-462B-9A77-929D351A378C}" sibTransId="{CB474CF4-52B5-46C9-8646-898BE077B51E}"/>
    <dgm:cxn modelId="{54437795-16EA-45C6-9289-327DCB5D254C}" srcId="{57FEE09E-745A-409E-ABB0-7F10C6B0F5E3}" destId="{88130C1D-EC99-4FA3-BFBC-4ADB464D9A67}" srcOrd="1" destOrd="0" parTransId="{F9A53A6E-62C0-40DC-BFA1-391279B3D78A}" sibTransId="{B8F4AFB3-0443-4259-BBF5-C0334E3E09BB}"/>
    <dgm:cxn modelId="{50026BB6-BA71-4D1C-BBF3-B18C344BEB16}" type="presOf" srcId="{88130C1D-EC99-4FA3-BFBC-4ADB464D9A67}" destId="{C515C0F1-8962-4E9A-B942-3FE597112087}" srcOrd="0" destOrd="0" presId="urn:microsoft.com/office/officeart/2008/layout/LinedList"/>
    <dgm:cxn modelId="{D3138CD1-E409-471C-80EF-A9D6554D91A8}" srcId="{57FEE09E-745A-409E-ABB0-7F10C6B0F5E3}" destId="{E268E639-DF4C-4419-9C8A-B18C48ED235A}" srcOrd="0" destOrd="0" parTransId="{111C3DF1-961C-4D27-B8EF-2E39B539F1D1}" sibTransId="{7F893B0C-FAD6-4905-985E-8F22EDCD4066}"/>
    <dgm:cxn modelId="{C03D13EB-69FF-4F06-AD9E-A1B065B34DA1}" srcId="{57FEE09E-745A-409E-ABB0-7F10C6B0F5E3}" destId="{3937B03F-C127-4447-81E0-74BA1F804A30}" srcOrd="6" destOrd="0" parTransId="{8465BA41-2654-4707-A376-1BCF24F0D8F0}" sibTransId="{223C0CD2-41B9-4C0C-A8E4-47073007123F}"/>
    <dgm:cxn modelId="{AE78731D-DACF-47C7-A89D-5EFADA2AF2B3}" type="presParOf" srcId="{6601CB8E-4C0F-4E45-A0C4-7CE1E24789A0}" destId="{BA11E1C5-FD33-4C3A-8B50-26D884D89D75}" srcOrd="0" destOrd="0" presId="urn:microsoft.com/office/officeart/2008/layout/LinedList"/>
    <dgm:cxn modelId="{C8082BF8-1036-468C-A1B7-C08CAA028529}" type="presParOf" srcId="{6601CB8E-4C0F-4E45-A0C4-7CE1E24789A0}" destId="{87B2A6E2-12E7-4024-83FA-46C62809D828}" srcOrd="1" destOrd="0" presId="urn:microsoft.com/office/officeart/2008/layout/LinedList"/>
    <dgm:cxn modelId="{BC89F8D0-A02A-4AB2-A969-3E6F92067746}" type="presParOf" srcId="{87B2A6E2-12E7-4024-83FA-46C62809D828}" destId="{9C73C653-D10A-42EE-9E31-9C8C02CE1CF5}" srcOrd="0" destOrd="0" presId="urn:microsoft.com/office/officeart/2008/layout/LinedList"/>
    <dgm:cxn modelId="{9BC4D083-EA21-4F0F-B316-A9791D2C60E0}" type="presParOf" srcId="{87B2A6E2-12E7-4024-83FA-46C62809D828}" destId="{8C2607B4-F982-4451-9FE9-8E83E9229A4A}" srcOrd="1" destOrd="0" presId="urn:microsoft.com/office/officeart/2008/layout/LinedList"/>
    <dgm:cxn modelId="{DD6FF8C1-F645-4E86-BAA1-48C4ECABF429}" type="presParOf" srcId="{6601CB8E-4C0F-4E45-A0C4-7CE1E24789A0}" destId="{88B7C396-6962-4D2B-85C8-563D61ABBCE8}" srcOrd="2" destOrd="0" presId="urn:microsoft.com/office/officeart/2008/layout/LinedList"/>
    <dgm:cxn modelId="{92E0F5FB-D52F-43ED-87B6-48D5EC1F4C57}" type="presParOf" srcId="{6601CB8E-4C0F-4E45-A0C4-7CE1E24789A0}" destId="{71031ED8-2675-4139-B91A-EAE56856A6EE}" srcOrd="3" destOrd="0" presId="urn:microsoft.com/office/officeart/2008/layout/LinedList"/>
    <dgm:cxn modelId="{6F10304E-9EEC-418A-9C09-B86E20D39797}" type="presParOf" srcId="{71031ED8-2675-4139-B91A-EAE56856A6EE}" destId="{C515C0F1-8962-4E9A-B942-3FE597112087}" srcOrd="0" destOrd="0" presId="urn:microsoft.com/office/officeart/2008/layout/LinedList"/>
    <dgm:cxn modelId="{71623C73-34FD-4448-989A-0C41EDE7080C}" type="presParOf" srcId="{71031ED8-2675-4139-B91A-EAE56856A6EE}" destId="{F6FF40D1-D805-4074-A57F-2C3926509CC1}" srcOrd="1" destOrd="0" presId="urn:microsoft.com/office/officeart/2008/layout/LinedList"/>
    <dgm:cxn modelId="{BFCD957A-14EB-490F-9BFF-7ABF4AD2CF69}" type="presParOf" srcId="{6601CB8E-4C0F-4E45-A0C4-7CE1E24789A0}" destId="{25769831-575D-479E-97A7-CC2D2FD69840}" srcOrd="4" destOrd="0" presId="urn:microsoft.com/office/officeart/2008/layout/LinedList"/>
    <dgm:cxn modelId="{645E209A-878A-4030-99A9-141258EF288C}" type="presParOf" srcId="{6601CB8E-4C0F-4E45-A0C4-7CE1E24789A0}" destId="{27ED6317-094C-4796-B92E-CC0BC0EAC81E}" srcOrd="5" destOrd="0" presId="urn:microsoft.com/office/officeart/2008/layout/LinedList"/>
    <dgm:cxn modelId="{9C9939CE-637A-41BA-A681-4469469493C9}" type="presParOf" srcId="{27ED6317-094C-4796-B92E-CC0BC0EAC81E}" destId="{7DC8F02A-042B-4FB4-B742-F807BDE956CE}" srcOrd="0" destOrd="0" presId="urn:microsoft.com/office/officeart/2008/layout/LinedList"/>
    <dgm:cxn modelId="{BD03E6F2-D55A-402F-A571-379B4E940C1D}" type="presParOf" srcId="{27ED6317-094C-4796-B92E-CC0BC0EAC81E}" destId="{C3FC430B-FF66-4AED-B276-5C8128AC20C7}" srcOrd="1" destOrd="0" presId="urn:microsoft.com/office/officeart/2008/layout/LinedList"/>
    <dgm:cxn modelId="{72992B21-BE14-403E-820A-0B04D2BB50F2}" type="presParOf" srcId="{6601CB8E-4C0F-4E45-A0C4-7CE1E24789A0}" destId="{B691C36B-8B69-44AB-90B8-D0F065803231}" srcOrd="6" destOrd="0" presId="urn:microsoft.com/office/officeart/2008/layout/LinedList"/>
    <dgm:cxn modelId="{C4050718-2503-414E-98A4-780169FE1E3B}" type="presParOf" srcId="{6601CB8E-4C0F-4E45-A0C4-7CE1E24789A0}" destId="{ABBED04B-2A8C-4D6F-B6E3-0B859D2FD3FE}" srcOrd="7" destOrd="0" presId="urn:microsoft.com/office/officeart/2008/layout/LinedList"/>
    <dgm:cxn modelId="{6BFCE24B-4B99-48A8-8C7B-1A3DB05FF618}" type="presParOf" srcId="{ABBED04B-2A8C-4D6F-B6E3-0B859D2FD3FE}" destId="{D2A1E828-8B62-4F56-856B-FABF3EA19120}" srcOrd="0" destOrd="0" presId="urn:microsoft.com/office/officeart/2008/layout/LinedList"/>
    <dgm:cxn modelId="{59355CBD-E27D-46ED-9910-6B515F90950A}" type="presParOf" srcId="{ABBED04B-2A8C-4D6F-B6E3-0B859D2FD3FE}" destId="{BB4775B3-3C17-4533-80A0-50403B6343F6}" srcOrd="1" destOrd="0" presId="urn:microsoft.com/office/officeart/2008/layout/LinedList"/>
    <dgm:cxn modelId="{10597252-484F-4C4F-B3CD-C5F19A4F8F49}" type="presParOf" srcId="{6601CB8E-4C0F-4E45-A0C4-7CE1E24789A0}" destId="{5869F64E-3512-4BE4-8CBC-7F055CA5B911}" srcOrd="8" destOrd="0" presId="urn:microsoft.com/office/officeart/2008/layout/LinedList"/>
    <dgm:cxn modelId="{24C99543-81C4-463E-82E6-A6DEE2D48041}" type="presParOf" srcId="{6601CB8E-4C0F-4E45-A0C4-7CE1E24789A0}" destId="{91E0FF9D-C16C-492A-9D87-1E5E2B8672C3}" srcOrd="9" destOrd="0" presId="urn:microsoft.com/office/officeart/2008/layout/LinedList"/>
    <dgm:cxn modelId="{B6E1A1C1-549D-4431-8B76-44574BC628C3}" type="presParOf" srcId="{91E0FF9D-C16C-492A-9D87-1E5E2B8672C3}" destId="{EB97ADA4-73ED-4599-97E8-13A4B6F73BFE}" srcOrd="0" destOrd="0" presId="urn:microsoft.com/office/officeart/2008/layout/LinedList"/>
    <dgm:cxn modelId="{9F826E17-0B75-4AE2-A1DC-953CF5DCB21E}" type="presParOf" srcId="{91E0FF9D-C16C-492A-9D87-1E5E2B8672C3}" destId="{E1BAEDD0-12EB-4656-A0CB-C1C91ED2E46D}" srcOrd="1" destOrd="0" presId="urn:microsoft.com/office/officeart/2008/layout/LinedList"/>
    <dgm:cxn modelId="{440920E2-E809-4B32-A886-85FEA511D635}" type="presParOf" srcId="{6601CB8E-4C0F-4E45-A0C4-7CE1E24789A0}" destId="{E45DE6CA-2B7E-49AE-9AEC-B34B390DF31D}" srcOrd="10" destOrd="0" presId="urn:microsoft.com/office/officeart/2008/layout/LinedList"/>
    <dgm:cxn modelId="{3D536A79-3131-4972-9134-BC2CF615AF53}" type="presParOf" srcId="{6601CB8E-4C0F-4E45-A0C4-7CE1E24789A0}" destId="{CA0E3D87-FCEC-4352-82F1-3B6DE7D42525}" srcOrd="11" destOrd="0" presId="urn:microsoft.com/office/officeart/2008/layout/LinedList"/>
    <dgm:cxn modelId="{724DB400-D919-4169-BAA9-F5185C79AC0E}" type="presParOf" srcId="{CA0E3D87-FCEC-4352-82F1-3B6DE7D42525}" destId="{434A63C8-94F1-4E4A-AD5D-B079AD4CA19C}" srcOrd="0" destOrd="0" presId="urn:microsoft.com/office/officeart/2008/layout/LinedList"/>
    <dgm:cxn modelId="{CA299BC7-0288-40DC-A451-6F83A929E947}" type="presParOf" srcId="{CA0E3D87-FCEC-4352-82F1-3B6DE7D42525}" destId="{B3040900-692C-4F4A-A1A8-ADF0251F6530}" srcOrd="1" destOrd="0" presId="urn:microsoft.com/office/officeart/2008/layout/LinedList"/>
    <dgm:cxn modelId="{9022FE61-905C-4701-B47F-F098F54EF788}" type="presParOf" srcId="{6601CB8E-4C0F-4E45-A0C4-7CE1E24789A0}" destId="{40F6239F-1BEC-47D2-A99A-9ABFB2F9C794}" srcOrd="12" destOrd="0" presId="urn:microsoft.com/office/officeart/2008/layout/LinedList"/>
    <dgm:cxn modelId="{DFB651F6-0010-408F-A6A8-321A65D5F3B4}" type="presParOf" srcId="{6601CB8E-4C0F-4E45-A0C4-7CE1E24789A0}" destId="{5B04D01C-FBEF-458D-B728-B7C145945EC4}" srcOrd="13" destOrd="0" presId="urn:microsoft.com/office/officeart/2008/layout/LinedList"/>
    <dgm:cxn modelId="{9750B815-6FDC-4EA3-A9BC-60D77BCAF21F}" type="presParOf" srcId="{5B04D01C-FBEF-458D-B728-B7C145945EC4}" destId="{CC4135F9-4AAA-47FE-AF3D-919F67EFD734}" srcOrd="0" destOrd="0" presId="urn:microsoft.com/office/officeart/2008/layout/LinedList"/>
    <dgm:cxn modelId="{A64CAB65-1FC4-43AF-8520-CCB4CA823886}" type="presParOf" srcId="{5B04D01C-FBEF-458D-B728-B7C145945EC4}" destId="{8479F2A6-C53E-4388-ADBF-A5D0C87ADDC7}" srcOrd="1" destOrd="0" presId="urn:microsoft.com/office/officeart/2008/layout/LinedList"/>
    <dgm:cxn modelId="{6C8FD8AC-9F3A-4377-A205-8664E65B56BF}" type="presParOf" srcId="{6601CB8E-4C0F-4E45-A0C4-7CE1E24789A0}" destId="{B2CDD320-0780-47AF-9B7A-D0971CB068E5}" srcOrd="14" destOrd="0" presId="urn:microsoft.com/office/officeart/2008/layout/LinedList"/>
    <dgm:cxn modelId="{A705F97D-5C42-4A60-8254-399A02D929BF}" type="presParOf" srcId="{6601CB8E-4C0F-4E45-A0C4-7CE1E24789A0}" destId="{79D70A63-C8A9-451A-B2DF-AD278A4F7F5C}" srcOrd="15" destOrd="0" presId="urn:microsoft.com/office/officeart/2008/layout/LinedList"/>
    <dgm:cxn modelId="{FC23B01C-0273-43F8-8F5B-D1B021B5823E}" type="presParOf" srcId="{79D70A63-C8A9-451A-B2DF-AD278A4F7F5C}" destId="{5DB576BA-FCD5-4873-8FC8-39ADFD2DF2BE}" srcOrd="0" destOrd="0" presId="urn:microsoft.com/office/officeart/2008/layout/LinedList"/>
    <dgm:cxn modelId="{660FF3A9-9E46-4166-885B-1DB3615BD18C}" type="presParOf" srcId="{79D70A63-C8A9-451A-B2DF-AD278A4F7F5C}" destId="{E80A1F35-1FF4-485E-8FDD-311AF91B610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6CE25AB-942D-45CC-858A-F81C8D9A26E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6D39BB1-B5F6-452D-85B7-05FF5E6D70FC}">
      <dgm:prSet/>
      <dgm:spPr/>
      <dgm:t>
        <a:bodyPr/>
        <a:lstStyle/>
        <a:p>
          <a:r>
            <a:rPr lang="en-US"/>
            <a:t>Politics: the processes by which power is exercised in a social group</a:t>
          </a:r>
        </a:p>
      </dgm:t>
    </dgm:pt>
    <dgm:pt modelId="{D4B0BFA8-5A8D-418E-90C0-23B1FCC4D99E}" type="parTrans" cxnId="{8A6D8C2C-3014-446B-840C-9D0869E181C1}">
      <dgm:prSet/>
      <dgm:spPr/>
      <dgm:t>
        <a:bodyPr/>
        <a:lstStyle/>
        <a:p>
          <a:endParaRPr lang="en-US"/>
        </a:p>
      </dgm:t>
    </dgm:pt>
    <dgm:pt modelId="{8AB309DA-D27E-4A85-827F-44B6AD65EC9C}" type="sibTrans" cxnId="{8A6D8C2C-3014-446B-840C-9D0869E181C1}">
      <dgm:prSet/>
      <dgm:spPr/>
      <dgm:t>
        <a:bodyPr/>
        <a:lstStyle/>
        <a:p>
          <a:endParaRPr lang="en-US"/>
        </a:p>
      </dgm:t>
    </dgm:pt>
    <dgm:pt modelId="{B2FD5D5A-2A98-48F6-B439-5CFDFB4DD7B3}">
      <dgm:prSet/>
      <dgm:spPr/>
      <dgm:t>
        <a:bodyPr/>
        <a:lstStyle/>
        <a:p>
          <a:r>
            <a:rPr lang="en-US"/>
            <a:t>From the Greek: "affairs of the cities"</a:t>
          </a:r>
        </a:p>
      </dgm:t>
    </dgm:pt>
    <dgm:pt modelId="{605B84E9-63AE-4ABF-9AED-82B1E090B0A0}" type="parTrans" cxnId="{8B14F14D-45BA-4449-BE26-8F5290364BE0}">
      <dgm:prSet/>
      <dgm:spPr/>
      <dgm:t>
        <a:bodyPr/>
        <a:lstStyle/>
        <a:p>
          <a:endParaRPr lang="en-US"/>
        </a:p>
      </dgm:t>
    </dgm:pt>
    <dgm:pt modelId="{715C40D1-0E09-4E8C-87F2-39B3078C236A}" type="sibTrans" cxnId="{8B14F14D-45BA-4449-BE26-8F5290364BE0}">
      <dgm:prSet/>
      <dgm:spPr/>
      <dgm:t>
        <a:bodyPr/>
        <a:lstStyle/>
        <a:p>
          <a:endParaRPr lang="en-US"/>
        </a:p>
      </dgm:t>
    </dgm:pt>
    <dgm:pt modelId="{FEC51DA5-D7DA-4282-B02D-EB57693D082F}">
      <dgm:prSet/>
      <dgm:spPr/>
      <dgm:t>
        <a:bodyPr/>
        <a:lstStyle/>
        <a:p>
          <a:r>
            <a:rPr lang="en-US"/>
            <a:t>Aristotle: government exists to promote and foster virtue in a way that leads to the good life of citizens</a:t>
          </a:r>
        </a:p>
      </dgm:t>
    </dgm:pt>
    <dgm:pt modelId="{371AB1B3-2907-478A-8028-812E3BE1EBAB}" type="parTrans" cxnId="{40D5D14C-4431-41AC-AA24-F2C5E4F2CC50}">
      <dgm:prSet/>
      <dgm:spPr/>
      <dgm:t>
        <a:bodyPr/>
        <a:lstStyle/>
        <a:p>
          <a:endParaRPr lang="en-US"/>
        </a:p>
      </dgm:t>
    </dgm:pt>
    <dgm:pt modelId="{674F4FA3-F120-4E8D-8004-0B786A0F9395}" type="sibTrans" cxnId="{40D5D14C-4431-41AC-AA24-F2C5E4F2CC50}">
      <dgm:prSet/>
      <dgm:spPr/>
      <dgm:t>
        <a:bodyPr/>
        <a:lstStyle/>
        <a:p>
          <a:endParaRPr lang="en-US"/>
        </a:p>
      </dgm:t>
    </dgm:pt>
    <dgm:pt modelId="{A6A52EBD-2740-40F9-912D-8D424E6225DD}">
      <dgm:prSet/>
      <dgm:spPr/>
      <dgm:t>
        <a:bodyPr/>
        <a:lstStyle/>
        <a:p>
          <a:r>
            <a:rPr lang="en-US"/>
            <a:t>Machiavelli: the constant struggle for power</a:t>
          </a:r>
        </a:p>
      </dgm:t>
    </dgm:pt>
    <dgm:pt modelId="{5F78E614-56A1-4E17-819A-600079611278}" type="parTrans" cxnId="{8D2D60E7-80A4-4FA4-AB2C-A8A344C3B3A0}">
      <dgm:prSet/>
      <dgm:spPr/>
      <dgm:t>
        <a:bodyPr/>
        <a:lstStyle/>
        <a:p>
          <a:endParaRPr lang="en-US"/>
        </a:p>
      </dgm:t>
    </dgm:pt>
    <dgm:pt modelId="{57115FD5-58F3-483B-9B86-4A0DF23C7A6F}" type="sibTrans" cxnId="{8D2D60E7-80A4-4FA4-AB2C-A8A344C3B3A0}">
      <dgm:prSet/>
      <dgm:spPr/>
      <dgm:t>
        <a:bodyPr/>
        <a:lstStyle/>
        <a:p>
          <a:endParaRPr lang="en-US"/>
        </a:p>
      </dgm:t>
    </dgm:pt>
    <dgm:pt modelId="{74A8EE94-7083-4EDC-B962-05E08B412304}" type="pres">
      <dgm:prSet presAssocID="{B6CE25AB-942D-45CC-858A-F81C8D9A26E8}" presName="root" presStyleCnt="0">
        <dgm:presLayoutVars>
          <dgm:dir/>
          <dgm:resizeHandles val="exact"/>
        </dgm:presLayoutVars>
      </dgm:prSet>
      <dgm:spPr/>
    </dgm:pt>
    <dgm:pt modelId="{6EA57033-7678-4D24-9A81-FD8F9CFE0305}" type="pres">
      <dgm:prSet presAssocID="{26D39BB1-B5F6-452D-85B7-05FF5E6D70FC}" presName="compNode" presStyleCnt="0"/>
      <dgm:spPr/>
    </dgm:pt>
    <dgm:pt modelId="{036C2EA5-309D-4FD4-A68D-3063E25EEE25}" type="pres">
      <dgm:prSet presAssocID="{26D39BB1-B5F6-452D-85B7-05FF5E6D70FC}" presName="bgRect" presStyleLbl="bgShp" presStyleIdx="0" presStyleCnt="4"/>
      <dgm:spPr/>
    </dgm:pt>
    <dgm:pt modelId="{C3B02C2A-6BC6-49FF-BA30-CF6BAF60103F}" type="pres">
      <dgm:prSet presAssocID="{26D39BB1-B5F6-452D-85B7-05FF5E6D70F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FCCD57C8-C348-40A7-8CFD-4D61EA1F574C}" type="pres">
      <dgm:prSet presAssocID="{26D39BB1-B5F6-452D-85B7-05FF5E6D70FC}" presName="spaceRect" presStyleCnt="0"/>
      <dgm:spPr/>
    </dgm:pt>
    <dgm:pt modelId="{6BFE62F7-BC13-43A5-AC45-4E83C06A2771}" type="pres">
      <dgm:prSet presAssocID="{26D39BB1-B5F6-452D-85B7-05FF5E6D70FC}" presName="parTx" presStyleLbl="revTx" presStyleIdx="0" presStyleCnt="4">
        <dgm:presLayoutVars>
          <dgm:chMax val="0"/>
          <dgm:chPref val="0"/>
        </dgm:presLayoutVars>
      </dgm:prSet>
      <dgm:spPr/>
    </dgm:pt>
    <dgm:pt modelId="{3BDF0004-B4F8-4E70-B451-74E16348F374}" type="pres">
      <dgm:prSet presAssocID="{8AB309DA-D27E-4A85-827F-44B6AD65EC9C}" presName="sibTrans" presStyleCnt="0"/>
      <dgm:spPr/>
    </dgm:pt>
    <dgm:pt modelId="{CFA071C0-00FC-4177-B7AE-0D8FD84AAA97}" type="pres">
      <dgm:prSet presAssocID="{B2FD5D5A-2A98-48F6-B439-5CFDFB4DD7B3}" presName="compNode" presStyleCnt="0"/>
      <dgm:spPr/>
    </dgm:pt>
    <dgm:pt modelId="{958CF955-2792-4922-BC68-0A3FBEC23FE9}" type="pres">
      <dgm:prSet presAssocID="{B2FD5D5A-2A98-48F6-B439-5CFDFB4DD7B3}" presName="bgRect" presStyleLbl="bgShp" presStyleIdx="1" presStyleCnt="4"/>
      <dgm:spPr/>
    </dgm:pt>
    <dgm:pt modelId="{199FA978-C414-4763-9C9D-2390ECCF8342}" type="pres">
      <dgm:prSet presAssocID="{B2FD5D5A-2A98-48F6-B439-5CFDFB4DD7B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F5851CAE-EC95-4509-BE40-2A71E4153C21}" type="pres">
      <dgm:prSet presAssocID="{B2FD5D5A-2A98-48F6-B439-5CFDFB4DD7B3}" presName="spaceRect" presStyleCnt="0"/>
      <dgm:spPr/>
    </dgm:pt>
    <dgm:pt modelId="{9A3DEC9D-199F-44A6-929F-B630C398ADE9}" type="pres">
      <dgm:prSet presAssocID="{B2FD5D5A-2A98-48F6-B439-5CFDFB4DD7B3}" presName="parTx" presStyleLbl="revTx" presStyleIdx="1" presStyleCnt="4">
        <dgm:presLayoutVars>
          <dgm:chMax val="0"/>
          <dgm:chPref val="0"/>
        </dgm:presLayoutVars>
      </dgm:prSet>
      <dgm:spPr/>
    </dgm:pt>
    <dgm:pt modelId="{ACFFDF1F-12B6-44D2-B66D-F6D1E13B72DE}" type="pres">
      <dgm:prSet presAssocID="{715C40D1-0E09-4E8C-87F2-39B3078C236A}" presName="sibTrans" presStyleCnt="0"/>
      <dgm:spPr/>
    </dgm:pt>
    <dgm:pt modelId="{7EB9C24B-A228-4A7D-92CC-89F48B2C2F44}" type="pres">
      <dgm:prSet presAssocID="{FEC51DA5-D7DA-4282-B02D-EB57693D082F}" presName="compNode" presStyleCnt="0"/>
      <dgm:spPr/>
    </dgm:pt>
    <dgm:pt modelId="{297EEACF-52AC-4364-A9E0-15DD2FED5536}" type="pres">
      <dgm:prSet presAssocID="{FEC51DA5-D7DA-4282-B02D-EB57693D082F}" presName="bgRect" presStyleLbl="bgShp" presStyleIdx="2" presStyleCnt="4"/>
      <dgm:spPr/>
    </dgm:pt>
    <dgm:pt modelId="{2EE34289-50BB-4401-B292-83DFFEA3DA8D}" type="pres">
      <dgm:prSet presAssocID="{FEC51DA5-D7DA-4282-B02D-EB57693D082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4E9F0BFE-6E05-4A8F-9D4D-AA328A35B9FD}" type="pres">
      <dgm:prSet presAssocID="{FEC51DA5-D7DA-4282-B02D-EB57693D082F}" presName="spaceRect" presStyleCnt="0"/>
      <dgm:spPr/>
    </dgm:pt>
    <dgm:pt modelId="{A888E7C7-876A-42DA-BFAE-802F05767D25}" type="pres">
      <dgm:prSet presAssocID="{FEC51DA5-D7DA-4282-B02D-EB57693D082F}" presName="parTx" presStyleLbl="revTx" presStyleIdx="2" presStyleCnt="4">
        <dgm:presLayoutVars>
          <dgm:chMax val="0"/>
          <dgm:chPref val="0"/>
        </dgm:presLayoutVars>
      </dgm:prSet>
      <dgm:spPr/>
    </dgm:pt>
    <dgm:pt modelId="{B9C8B84F-9709-4214-9022-2E7D91A3E33D}" type="pres">
      <dgm:prSet presAssocID="{674F4FA3-F120-4E8D-8004-0B786A0F9395}" presName="sibTrans" presStyleCnt="0"/>
      <dgm:spPr/>
    </dgm:pt>
    <dgm:pt modelId="{EF47C3C0-1A11-4CD4-9C9B-FD9BFC7B8260}" type="pres">
      <dgm:prSet presAssocID="{A6A52EBD-2740-40F9-912D-8D424E6225DD}" presName="compNode" presStyleCnt="0"/>
      <dgm:spPr/>
    </dgm:pt>
    <dgm:pt modelId="{5B2A908A-8DC6-4ED5-90F2-525859999253}" type="pres">
      <dgm:prSet presAssocID="{A6A52EBD-2740-40F9-912D-8D424E6225DD}" presName="bgRect" presStyleLbl="bgShp" presStyleIdx="3" presStyleCnt="4"/>
      <dgm:spPr/>
    </dgm:pt>
    <dgm:pt modelId="{5AF3A6A4-D228-48C2-8D1D-A9768EEB8A1F}" type="pres">
      <dgm:prSet presAssocID="{A6A52EBD-2740-40F9-912D-8D424E6225D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112390CB-9837-46DA-98B7-7FCEDADBEB6A}" type="pres">
      <dgm:prSet presAssocID="{A6A52EBD-2740-40F9-912D-8D424E6225DD}" presName="spaceRect" presStyleCnt="0"/>
      <dgm:spPr/>
    </dgm:pt>
    <dgm:pt modelId="{B1A79700-F07A-4F87-AA38-62D6C2118F9F}" type="pres">
      <dgm:prSet presAssocID="{A6A52EBD-2740-40F9-912D-8D424E6225D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8E43526-A1E1-4DB2-9DA0-03229AE8B30C}" type="presOf" srcId="{B6CE25AB-942D-45CC-858A-F81C8D9A26E8}" destId="{74A8EE94-7083-4EDC-B962-05E08B412304}" srcOrd="0" destOrd="0" presId="urn:microsoft.com/office/officeart/2018/2/layout/IconVerticalSolidList"/>
    <dgm:cxn modelId="{8A6D8C2C-3014-446B-840C-9D0869E181C1}" srcId="{B6CE25AB-942D-45CC-858A-F81C8D9A26E8}" destId="{26D39BB1-B5F6-452D-85B7-05FF5E6D70FC}" srcOrd="0" destOrd="0" parTransId="{D4B0BFA8-5A8D-418E-90C0-23B1FCC4D99E}" sibTransId="{8AB309DA-D27E-4A85-827F-44B6AD65EC9C}"/>
    <dgm:cxn modelId="{84EB3D60-F26A-40A1-AB49-8903F939135D}" type="presOf" srcId="{FEC51DA5-D7DA-4282-B02D-EB57693D082F}" destId="{A888E7C7-876A-42DA-BFAE-802F05767D25}" srcOrd="0" destOrd="0" presId="urn:microsoft.com/office/officeart/2018/2/layout/IconVerticalSolidList"/>
    <dgm:cxn modelId="{60A2AA4A-C310-41B3-A8D0-B287F6D67AFB}" type="presOf" srcId="{A6A52EBD-2740-40F9-912D-8D424E6225DD}" destId="{B1A79700-F07A-4F87-AA38-62D6C2118F9F}" srcOrd="0" destOrd="0" presId="urn:microsoft.com/office/officeart/2018/2/layout/IconVerticalSolidList"/>
    <dgm:cxn modelId="{40D5D14C-4431-41AC-AA24-F2C5E4F2CC50}" srcId="{B6CE25AB-942D-45CC-858A-F81C8D9A26E8}" destId="{FEC51DA5-D7DA-4282-B02D-EB57693D082F}" srcOrd="2" destOrd="0" parTransId="{371AB1B3-2907-478A-8028-812E3BE1EBAB}" sibTransId="{674F4FA3-F120-4E8D-8004-0B786A0F9395}"/>
    <dgm:cxn modelId="{8B14F14D-45BA-4449-BE26-8F5290364BE0}" srcId="{B6CE25AB-942D-45CC-858A-F81C8D9A26E8}" destId="{B2FD5D5A-2A98-48F6-B439-5CFDFB4DD7B3}" srcOrd="1" destOrd="0" parTransId="{605B84E9-63AE-4ABF-9AED-82B1E090B0A0}" sibTransId="{715C40D1-0E09-4E8C-87F2-39B3078C236A}"/>
    <dgm:cxn modelId="{DED34985-1BE6-4FBD-BF1D-A1DACFCB1F1B}" type="presOf" srcId="{26D39BB1-B5F6-452D-85B7-05FF5E6D70FC}" destId="{6BFE62F7-BC13-43A5-AC45-4E83C06A2771}" srcOrd="0" destOrd="0" presId="urn:microsoft.com/office/officeart/2018/2/layout/IconVerticalSolidList"/>
    <dgm:cxn modelId="{399F1E92-9441-472A-B33A-1051ED575C62}" type="presOf" srcId="{B2FD5D5A-2A98-48F6-B439-5CFDFB4DD7B3}" destId="{9A3DEC9D-199F-44A6-929F-B630C398ADE9}" srcOrd="0" destOrd="0" presId="urn:microsoft.com/office/officeart/2018/2/layout/IconVerticalSolidList"/>
    <dgm:cxn modelId="{8D2D60E7-80A4-4FA4-AB2C-A8A344C3B3A0}" srcId="{B6CE25AB-942D-45CC-858A-F81C8D9A26E8}" destId="{A6A52EBD-2740-40F9-912D-8D424E6225DD}" srcOrd="3" destOrd="0" parTransId="{5F78E614-56A1-4E17-819A-600079611278}" sibTransId="{57115FD5-58F3-483B-9B86-4A0DF23C7A6F}"/>
    <dgm:cxn modelId="{40492619-BFBF-4A73-9CBF-6F6054F30D1A}" type="presParOf" srcId="{74A8EE94-7083-4EDC-B962-05E08B412304}" destId="{6EA57033-7678-4D24-9A81-FD8F9CFE0305}" srcOrd="0" destOrd="0" presId="urn:microsoft.com/office/officeart/2018/2/layout/IconVerticalSolidList"/>
    <dgm:cxn modelId="{3C9BD359-D9AB-4959-AE3D-DAD27B5DC6B9}" type="presParOf" srcId="{6EA57033-7678-4D24-9A81-FD8F9CFE0305}" destId="{036C2EA5-309D-4FD4-A68D-3063E25EEE25}" srcOrd="0" destOrd="0" presId="urn:microsoft.com/office/officeart/2018/2/layout/IconVerticalSolidList"/>
    <dgm:cxn modelId="{408E63E1-45F9-4203-BB06-DC5A4429971A}" type="presParOf" srcId="{6EA57033-7678-4D24-9A81-FD8F9CFE0305}" destId="{C3B02C2A-6BC6-49FF-BA30-CF6BAF60103F}" srcOrd="1" destOrd="0" presId="urn:microsoft.com/office/officeart/2018/2/layout/IconVerticalSolidList"/>
    <dgm:cxn modelId="{7369F13B-6B30-4A7C-AD1B-10714FE6C42F}" type="presParOf" srcId="{6EA57033-7678-4D24-9A81-FD8F9CFE0305}" destId="{FCCD57C8-C348-40A7-8CFD-4D61EA1F574C}" srcOrd="2" destOrd="0" presId="urn:microsoft.com/office/officeart/2018/2/layout/IconVerticalSolidList"/>
    <dgm:cxn modelId="{60A1DE78-C51B-4426-8906-B03C353080F8}" type="presParOf" srcId="{6EA57033-7678-4D24-9A81-FD8F9CFE0305}" destId="{6BFE62F7-BC13-43A5-AC45-4E83C06A2771}" srcOrd="3" destOrd="0" presId="urn:microsoft.com/office/officeart/2018/2/layout/IconVerticalSolidList"/>
    <dgm:cxn modelId="{3AF1C3E5-32E0-4FE1-9D57-AFE84084AE1A}" type="presParOf" srcId="{74A8EE94-7083-4EDC-B962-05E08B412304}" destId="{3BDF0004-B4F8-4E70-B451-74E16348F374}" srcOrd="1" destOrd="0" presId="urn:microsoft.com/office/officeart/2018/2/layout/IconVerticalSolidList"/>
    <dgm:cxn modelId="{ADA802AD-35C6-4087-8A8F-BBD8AF8380C7}" type="presParOf" srcId="{74A8EE94-7083-4EDC-B962-05E08B412304}" destId="{CFA071C0-00FC-4177-B7AE-0D8FD84AAA97}" srcOrd="2" destOrd="0" presId="urn:microsoft.com/office/officeart/2018/2/layout/IconVerticalSolidList"/>
    <dgm:cxn modelId="{11ED66C6-B97D-4A5A-8A9D-CBF1FAF371D4}" type="presParOf" srcId="{CFA071C0-00FC-4177-B7AE-0D8FD84AAA97}" destId="{958CF955-2792-4922-BC68-0A3FBEC23FE9}" srcOrd="0" destOrd="0" presId="urn:microsoft.com/office/officeart/2018/2/layout/IconVerticalSolidList"/>
    <dgm:cxn modelId="{C3EA60D6-3434-4FFB-B619-1EB1ADA924ED}" type="presParOf" srcId="{CFA071C0-00FC-4177-B7AE-0D8FD84AAA97}" destId="{199FA978-C414-4763-9C9D-2390ECCF8342}" srcOrd="1" destOrd="0" presId="urn:microsoft.com/office/officeart/2018/2/layout/IconVerticalSolidList"/>
    <dgm:cxn modelId="{82D870D1-4254-4C23-B379-20A2D3D6B347}" type="presParOf" srcId="{CFA071C0-00FC-4177-B7AE-0D8FD84AAA97}" destId="{F5851CAE-EC95-4509-BE40-2A71E4153C21}" srcOrd="2" destOrd="0" presId="urn:microsoft.com/office/officeart/2018/2/layout/IconVerticalSolidList"/>
    <dgm:cxn modelId="{2E6107CC-3EAD-4437-AB6F-A247752D68F1}" type="presParOf" srcId="{CFA071C0-00FC-4177-B7AE-0D8FD84AAA97}" destId="{9A3DEC9D-199F-44A6-929F-B630C398ADE9}" srcOrd="3" destOrd="0" presId="urn:microsoft.com/office/officeart/2018/2/layout/IconVerticalSolidList"/>
    <dgm:cxn modelId="{0FEC79C5-64A3-44F5-8F5C-C56B1B39299A}" type="presParOf" srcId="{74A8EE94-7083-4EDC-B962-05E08B412304}" destId="{ACFFDF1F-12B6-44D2-B66D-F6D1E13B72DE}" srcOrd="3" destOrd="0" presId="urn:microsoft.com/office/officeart/2018/2/layout/IconVerticalSolidList"/>
    <dgm:cxn modelId="{B818DCC1-2ECF-43A3-B5D5-142B36C89655}" type="presParOf" srcId="{74A8EE94-7083-4EDC-B962-05E08B412304}" destId="{7EB9C24B-A228-4A7D-92CC-89F48B2C2F44}" srcOrd="4" destOrd="0" presId="urn:microsoft.com/office/officeart/2018/2/layout/IconVerticalSolidList"/>
    <dgm:cxn modelId="{EA73BBDA-027C-41D1-9773-C96D79B5F3C6}" type="presParOf" srcId="{7EB9C24B-A228-4A7D-92CC-89F48B2C2F44}" destId="{297EEACF-52AC-4364-A9E0-15DD2FED5536}" srcOrd="0" destOrd="0" presId="urn:microsoft.com/office/officeart/2018/2/layout/IconVerticalSolidList"/>
    <dgm:cxn modelId="{F9D92719-D421-436C-90F2-8AFE60B7B197}" type="presParOf" srcId="{7EB9C24B-A228-4A7D-92CC-89F48B2C2F44}" destId="{2EE34289-50BB-4401-B292-83DFFEA3DA8D}" srcOrd="1" destOrd="0" presId="urn:microsoft.com/office/officeart/2018/2/layout/IconVerticalSolidList"/>
    <dgm:cxn modelId="{37643D34-AD90-4FCD-B6A8-D24E9E133609}" type="presParOf" srcId="{7EB9C24B-A228-4A7D-92CC-89F48B2C2F44}" destId="{4E9F0BFE-6E05-4A8F-9D4D-AA328A35B9FD}" srcOrd="2" destOrd="0" presId="urn:microsoft.com/office/officeart/2018/2/layout/IconVerticalSolidList"/>
    <dgm:cxn modelId="{80AF2C69-68BA-4757-B6AB-7D9E01413246}" type="presParOf" srcId="{7EB9C24B-A228-4A7D-92CC-89F48B2C2F44}" destId="{A888E7C7-876A-42DA-BFAE-802F05767D25}" srcOrd="3" destOrd="0" presId="urn:microsoft.com/office/officeart/2018/2/layout/IconVerticalSolidList"/>
    <dgm:cxn modelId="{8C3922B7-BA5D-4744-824D-CD290AD4482D}" type="presParOf" srcId="{74A8EE94-7083-4EDC-B962-05E08B412304}" destId="{B9C8B84F-9709-4214-9022-2E7D91A3E33D}" srcOrd="5" destOrd="0" presId="urn:microsoft.com/office/officeart/2018/2/layout/IconVerticalSolidList"/>
    <dgm:cxn modelId="{709D0481-E31D-41CD-8B0C-4F03F4E6F1BF}" type="presParOf" srcId="{74A8EE94-7083-4EDC-B962-05E08B412304}" destId="{EF47C3C0-1A11-4CD4-9C9B-FD9BFC7B8260}" srcOrd="6" destOrd="0" presId="urn:microsoft.com/office/officeart/2018/2/layout/IconVerticalSolidList"/>
    <dgm:cxn modelId="{563F02C3-EF9C-46E9-AC8E-20978B382068}" type="presParOf" srcId="{EF47C3C0-1A11-4CD4-9C9B-FD9BFC7B8260}" destId="{5B2A908A-8DC6-4ED5-90F2-525859999253}" srcOrd="0" destOrd="0" presId="urn:microsoft.com/office/officeart/2018/2/layout/IconVerticalSolidList"/>
    <dgm:cxn modelId="{EBF05812-4774-46DF-B419-A6A057735B5F}" type="presParOf" srcId="{EF47C3C0-1A11-4CD4-9C9B-FD9BFC7B8260}" destId="{5AF3A6A4-D228-48C2-8D1D-A9768EEB8A1F}" srcOrd="1" destOrd="0" presId="urn:microsoft.com/office/officeart/2018/2/layout/IconVerticalSolidList"/>
    <dgm:cxn modelId="{1E00A0E2-AAD7-4D0D-89D9-A71267C48591}" type="presParOf" srcId="{EF47C3C0-1A11-4CD4-9C9B-FD9BFC7B8260}" destId="{112390CB-9837-46DA-98B7-7FCEDADBEB6A}" srcOrd="2" destOrd="0" presId="urn:microsoft.com/office/officeart/2018/2/layout/IconVerticalSolidList"/>
    <dgm:cxn modelId="{A79C22A2-9E32-4EF3-8082-FD4F56BD73C7}" type="presParOf" srcId="{EF47C3C0-1A11-4CD4-9C9B-FD9BFC7B8260}" destId="{B1A79700-F07A-4F87-AA38-62D6C2118F9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A8C2AE-BC94-4339-896A-AAA9BEB5D24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F59AF83-F657-4588-A802-40F618BD65F9}">
      <dgm:prSet/>
      <dgm:spPr/>
      <dgm:t>
        <a:bodyPr/>
        <a:lstStyle/>
        <a:p>
          <a:r>
            <a:rPr lang="en-US"/>
            <a:t>Public: institutions of state, government structures and the individuals who play roles in political decision-making</a:t>
          </a:r>
        </a:p>
      </dgm:t>
    </dgm:pt>
    <dgm:pt modelId="{A38A79AD-2572-4182-B57A-49EFEA352B44}" type="parTrans" cxnId="{AF5DA066-4E45-42C7-953C-50A48883AFC4}">
      <dgm:prSet/>
      <dgm:spPr/>
      <dgm:t>
        <a:bodyPr/>
        <a:lstStyle/>
        <a:p>
          <a:endParaRPr lang="en-US"/>
        </a:p>
      </dgm:t>
    </dgm:pt>
    <dgm:pt modelId="{7CDB45FC-8398-4557-9BD2-9D8E3822BE87}" type="sibTrans" cxnId="{AF5DA066-4E45-42C7-953C-50A48883AFC4}">
      <dgm:prSet/>
      <dgm:spPr/>
      <dgm:t>
        <a:bodyPr/>
        <a:lstStyle/>
        <a:p>
          <a:endParaRPr lang="en-US"/>
        </a:p>
      </dgm:t>
    </dgm:pt>
    <dgm:pt modelId="{2DFB9D28-221E-4649-A9D2-CB7C14CB7C6E}">
      <dgm:prSet/>
      <dgm:spPr/>
      <dgm:t>
        <a:bodyPr/>
        <a:lstStyle/>
        <a:p>
          <a:r>
            <a:rPr lang="en-US"/>
            <a:t>Civil society: private sphere in which people can pursue their own goals, including freedom to join groups such as trade unions or political parties</a:t>
          </a:r>
        </a:p>
      </dgm:t>
    </dgm:pt>
    <dgm:pt modelId="{FCE9DBB9-B718-48A4-A0B8-7FDBEEE4C4C3}" type="parTrans" cxnId="{AF18208C-6780-464D-B0CC-D9E71B8241F6}">
      <dgm:prSet/>
      <dgm:spPr/>
      <dgm:t>
        <a:bodyPr/>
        <a:lstStyle/>
        <a:p>
          <a:endParaRPr lang="en-US"/>
        </a:p>
      </dgm:t>
    </dgm:pt>
    <dgm:pt modelId="{5352F40A-FEA6-4C05-8CF3-839B963B90BC}" type="sibTrans" cxnId="{AF18208C-6780-464D-B0CC-D9E71B8241F6}">
      <dgm:prSet/>
      <dgm:spPr/>
      <dgm:t>
        <a:bodyPr/>
        <a:lstStyle/>
        <a:p>
          <a:endParaRPr lang="en-US"/>
        </a:p>
      </dgm:t>
    </dgm:pt>
    <dgm:pt modelId="{122E983A-8490-4DC0-BF81-2738C8792CD9}">
      <dgm:prSet/>
      <dgm:spPr/>
      <dgm:t>
        <a:bodyPr/>
        <a:lstStyle/>
        <a:p>
          <a:r>
            <a:rPr lang="en-US"/>
            <a:t>Pluralism: existence in society of a competing groups and interests</a:t>
          </a:r>
        </a:p>
      </dgm:t>
    </dgm:pt>
    <dgm:pt modelId="{2B7E1D0A-AEA0-4166-9DB7-37CF9652127D}" type="parTrans" cxnId="{0CD074C6-61C3-41B3-8B80-12D34B0280D9}">
      <dgm:prSet/>
      <dgm:spPr/>
      <dgm:t>
        <a:bodyPr/>
        <a:lstStyle/>
        <a:p>
          <a:endParaRPr lang="en-US"/>
        </a:p>
      </dgm:t>
    </dgm:pt>
    <dgm:pt modelId="{6CEA0AAA-1306-4C62-BF3E-69C07244DBA4}" type="sibTrans" cxnId="{0CD074C6-61C3-41B3-8B80-12D34B0280D9}">
      <dgm:prSet/>
      <dgm:spPr/>
      <dgm:t>
        <a:bodyPr/>
        <a:lstStyle/>
        <a:p>
          <a:endParaRPr lang="en-US"/>
        </a:p>
      </dgm:t>
    </dgm:pt>
    <dgm:pt modelId="{1313BBB7-E355-4374-AF8E-78442E8756E4}" type="pres">
      <dgm:prSet presAssocID="{1CA8C2AE-BC94-4339-896A-AAA9BEB5D24D}" presName="vert0" presStyleCnt="0">
        <dgm:presLayoutVars>
          <dgm:dir/>
          <dgm:animOne val="branch"/>
          <dgm:animLvl val="lvl"/>
        </dgm:presLayoutVars>
      </dgm:prSet>
      <dgm:spPr/>
    </dgm:pt>
    <dgm:pt modelId="{72B57954-5C07-40D1-9078-73EFCC64D928}" type="pres">
      <dgm:prSet presAssocID="{CF59AF83-F657-4588-A802-40F618BD65F9}" presName="thickLine" presStyleLbl="alignNode1" presStyleIdx="0" presStyleCnt="3"/>
      <dgm:spPr/>
    </dgm:pt>
    <dgm:pt modelId="{CEF7DF3B-5A33-4B98-8352-BA009691DD0A}" type="pres">
      <dgm:prSet presAssocID="{CF59AF83-F657-4588-A802-40F618BD65F9}" presName="horz1" presStyleCnt="0"/>
      <dgm:spPr/>
    </dgm:pt>
    <dgm:pt modelId="{6795F083-665B-4101-9D16-2B862AAD92F8}" type="pres">
      <dgm:prSet presAssocID="{CF59AF83-F657-4588-A802-40F618BD65F9}" presName="tx1" presStyleLbl="revTx" presStyleIdx="0" presStyleCnt="3"/>
      <dgm:spPr/>
    </dgm:pt>
    <dgm:pt modelId="{13E62C1D-AC14-4305-A3C5-FBAF865439C9}" type="pres">
      <dgm:prSet presAssocID="{CF59AF83-F657-4588-A802-40F618BD65F9}" presName="vert1" presStyleCnt="0"/>
      <dgm:spPr/>
    </dgm:pt>
    <dgm:pt modelId="{94B0F793-2392-4D84-99AC-8CADC4E5D6EB}" type="pres">
      <dgm:prSet presAssocID="{2DFB9D28-221E-4649-A9D2-CB7C14CB7C6E}" presName="thickLine" presStyleLbl="alignNode1" presStyleIdx="1" presStyleCnt="3"/>
      <dgm:spPr/>
    </dgm:pt>
    <dgm:pt modelId="{3D084E6E-373D-483B-B2CF-4CC18AB4D728}" type="pres">
      <dgm:prSet presAssocID="{2DFB9D28-221E-4649-A9D2-CB7C14CB7C6E}" presName="horz1" presStyleCnt="0"/>
      <dgm:spPr/>
    </dgm:pt>
    <dgm:pt modelId="{F9995315-B651-4B15-8166-E8D2E0920D1D}" type="pres">
      <dgm:prSet presAssocID="{2DFB9D28-221E-4649-A9D2-CB7C14CB7C6E}" presName="tx1" presStyleLbl="revTx" presStyleIdx="1" presStyleCnt="3"/>
      <dgm:spPr/>
    </dgm:pt>
    <dgm:pt modelId="{2FCE33F8-290D-4C89-8171-F2A86D122ABD}" type="pres">
      <dgm:prSet presAssocID="{2DFB9D28-221E-4649-A9D2-CB7C14CB7C6E}" presName="vert1" presStyleCnt="0"/>
      <dgm:spPr/>
    </dgm:pt>
    <dgm:pt modelId="{1558CC0B-F4C6-489D-80E3-8823DBBE665E}" type="pres">
      <dgm:prSet presAssocID="{122E983A-8490-4DC0-BF81-2738C8792CD9}" presName="thickLine" presStyleLbl="alignNode1" presStyleIdx="2" presStyleCnt="3"/>
      <dgm:spPr/>
    </dgm:pt>
    <dgm:pt modelId="{EEF0ADC8-16B5-46A4-B67D-84B1632636F2}" type="pres">
      <dgm:prSet presAssocID="{122E983A-8490-4DC0-BF81-2738C8792CD9}" presName="horz1" presStyleCnt="0"/>
      <dgm:spPr/>
    </dgm:pt>
    <dgm:pt modelId="{D36E763F-A43E-4AAE-8663-4FA6F162BF34}" type="pres">
      <dgm:prSet presAssocID="{122E983A-8490-4DC0-BF81-2738C8792CD9}" presName="tx1" presStyleLbl="revTx" presStyleIdx="2" presStyleCnt="3"/>
      <dgm:spPr/>
    </dgm:pt>
    <dgm:pt modelId="{87E69CF0-1AE3-4582-A334-CD4864BC7DF5}" type="pres">
      <dgm:prSet presAssocID="{122E983A-8490-4DC0-BF81-2738C8792CD9}" presName="vert1" presStyleCnt="0"/>
      <dgm:spPr/>
    </dgm:pt>
  </dgm:ptLst>
  <dgm:cxnLst>
    <dgm:cxn modelId="{9806D635-16F0-47C7-8B5A-C1684C973C48}" type="presOf" srcId="{122E983A-8490-4DC0-BF81-2738C8792CD9}" destId="{D36E763F-A43E-4AAE-8663-4FA6F162BF34}" srcOrd="0" destOrd="0" presId="urn:microsoft.com/office/officeart/2008/layout/LinedList"/>
    <dgm:cxn modelId="{AF5DA066-4E45-42C7-953C-50A48883AFC4}" srcId="{1CA8C2AE-BC94-4339-896A-AAA9BEB5D24D}" destId="{CF59AF83-F657-4588-A802-40F618BD65F9}" srcOrd="0" destOrd="0" parTransId="{A38A79AD-2572-4182-B57A-49EFEA352B44}" sibTransId="{7CDB45FC-8398-4557-9BD2-9D8E3822BE87}"/>
    <dgm:cxn modelId="{1E138C6D-ABF5-4D3C-8276-C5ADE242E01B}" type="presOf" srcId="{1CA8C2AE-BC94-4339-896A-AAA9BEB5D24D}" destId="{1313BBB7-E355-4374-AF8E-78442E8756E4}" srcOrd="0" destOrd="0" presId="urn:microsoft.com/office/officeart/2008/layout/LinedList"/>
    <dgm:cxn modelId="{AF18208C-6780-464D-B0CC-D9E71B8241F6}" srcId="{1CA8C2AE-BC94-4339-896A-AAA9BEB5D24D}" destId="{2DFB9D28-221E-4649-A9D2-CB7C14CB7C6E}" srcOrd="1" destOrd="0" parTransId="{FCE9DBB9-B718-48A4-A0B8-7FDBEEE4C4C3}" sibTransId="{5352F40A-FEA6-4C05-8CF3-839B963B90BC}"/>
    <dgm:cxn modelId="{C84717C6-54C0-4F2B-AE42-F21C63218939}" type="presOf" srcId="{CF59AF83-F657-4588-A802-40F618BD65F9}" destId="{6795F083-665B-4101-9D16-2B862AAD92F8}" srcOrd="0" destOrd="0" presId="urn:microsoft.com/office/officeart/2008/layout/LinedList"/>
    <dgm:cxn modelId="{0CD074C6-61C3-41B3-8B80-12D34B0280D9}" srcId="{1CA8C2AE-BC94-4339-896A-AAA9BEB5D24D}" destId="{122E983A-8490-4DC0-BF81-2738C8792CD9}" srcOrd="2" destOrd="0" parTransId="{2B7E1D0A-AEA0-4166-9DB7-37CF9652127D}" sibTransId="{6CEA0AAA-1306-4C62-BF3E-69C07244DBA4}"/>
    <dgm:cxn modelId="{D1CE60E3-4CAC-4C26-9ACA-5E98ABC6B9E6}" type="presOf" srcId="{2DFB9D28-221E-4649-A9D2-CB7C14CB7C6E}" destId="{F9995315-B651-4B15-8166-E8D2E0920D1D}" srcOrd="0" destOrd="0" presId="urn:microsoft.com/office/officeart/2008/layout/LinedList"/>
    <dgm:cxn modelId="{3693EAB6-A36C-40F2-B6A1-1FCEC6E2E2D5}" type="presParOf" srcId="{1313BBB7-E355-4374-AF8E-78442E8756E4}" destId="{72B57954-5C07-40D1-9078-73EFCC64D928}" srcOrd="0" destOrd="0" presId="urn:microsoft.com/office/officeart/2008/layout/LinedList"/>
    <dgm:cxn modelId="{C2F2C48A-6EC4-4802-99B4-7B8BA02CB4A7}" type="presParOf" srcId="{1313BBB7-E355-4374-AF8E-78442E8756E4}" destId="{CEF7DF3B-5A33-4B98-8352-BA009691DD0A}" srcOrd="1" destOrd="0" presId="urn:microsoft.com/office/officeart/2008/layout/LinedList"/>
    <dgm:cxn modelId="{E1439826-3BEF-4403-BBAD-03E4842C4C30}" type="presParOf" srcId="{CEF7DF3B-5A33-4B98-8352-BA009691DD0A}" destId="{6795F083-665B-4101-9D16-2B862AAD92F8}" srcOrd="0" destOrd="0" presId="urn:microsoft.com/office/officeart/2008/layout/LinedList"/>
    <dgm:cxn modelId="{F9E8EAD1-92A7-494D-A576-D0770BDE8E31}" type="presParOf" srcId="{CEF7DF3B-5A33-4B98-8352-BA009691DD0A}" destId="{13E62C1D-AC14-4305-A3C5-FBAF865439C9}" srcOrd="1" destOrd="0" presId="urn:microsoft.com/office/officeart/2008/layout/LinedList"/>
    <dgm:cxn modelId="{04038B44-88C4-4858-AB3E-D53BF7D3372B}" type="presParOf" srcId="{1313BBB7-E355-4374-AF8E-78442E8756E4}" destId="{94B0F793-2392-4D84-99AC-8CADC4E5D6EB}" srcOrd="2" destOrd="0" presId="urn:microsoft.com/office/officeart/2008/layout/LinedList"/>
    <dgm:cxn modelId="{D633E61A-2D26-4DC7-82F5-92E79B0EFCA6}" type="presParOf" srcId="{1313BBB7-E355-4374-AF8E-78442E8756E4}" destId="{3D084E6E-373D-483B-B2CF-4CC18AB4D728}" srcOrd="3" destOrd="0" presId="urn:microsoft.com/office/officeart/2008/layout/LinedList"/>
    <dgm:cxn modelId="{6E878958-89C0-4F16-AD0C-B975CFD14A46}" type="presParOf" srcId="{3D084E6E-373D-483B-B2CF-4CC18AB4D728}" destId="{F9995315-B651-4B15-8166-E8D2E0920D1D}" srcOrd="0" destOrd="0" presId="urn:microsoft.com/office/officeart/2008/layout/LinedList"/>
    <dgm:cxn modelId="{CBAD5A81-4D63-4742-805C-ABA148A1387A}" type="presParOf" srcId="{3D084E6E-373D-483B-B2CF-4CC18AB4D728}" destId="{2FCE33F8-290D-4C89-8171-F2A86D122ABD}" srcOrd="1" destOrd="0" presId="urn:microsoft.com/office/officeart/2008/layout/LinedList"/>
    <dgm:cxn modelId="{E96876CD-B3B8-4097-976A-B18CD5EB32DA}" type="presParOf" srcId="{1313BBB7-E355-4374-AF8E-78442E8756E4}" destId="{1558CC0B-F4C6-489D-80E3-8823DBBE665E}" srcOrd="4" destOrd="0" presId="urn:microsoft.com/office/officeart/2008/layout/LinedList"/>
    <dgm:cxn modelId="{91BEACEC-C8C5-428F-BC5A-5092E1E793CA}" type="presParOf" srcId="{1313BBB7-E355-4374-AF8E-78442E8756E4}" destId="{EEF0ADC8-16B5-46A4-B67D-84B1632636F2}" srcOrd="5" destOrd="0" presId="urn:microsoft.com/office/officeart/2008/layout/LinedList"/>
    <dgm:cxn modelId="{824D544A-31D5-47E9-94A4-2DD35060C5C2}" type="presParOf" srcId="{EEF0ADC8-16B5-46A4-B67D-84B1632636F2}" destId="{D36E763F-A43E-4AAE-8663-4FA6F162BF34}" srcOrd="0" destOrd="0" presId="urn:microsoft.com/office/officeart/2008/layout/LinedList"/>
    <dgm:cxn modelId="{252926BF-2182-44D6-B22A-1DB5405E1BD9}" type="presParOf" srcId="{EEF0ADC8-16B5-46A4-B67D-84B1632636F2}" destId="{87E69CF0-1AE3-4582-A334-CD4864BC7DF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9C31E2-4267-47D9-9919-4129297504F8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95AECD2-FAC2-41EE-8B60-E19CBF1721A4}">
      <dgm:prSet/>
      <dgm:spPr/>
      <dgm:t>
        <a:bodyPr/>
        <a:lstStyle/>
        <a:p>
          <a:r>
            <a:rPr lang="en-US"/>
            <a:t>In a unitary system, all authority radiates from the centre</a:t>
          </a:r>
        </a:p>
      </dgm:t>
    </dgm:pt>
    <dgm:pt modelId="{63766F6C-8DA2-45F3-AC90-69441598C342}" type="parTrans" cxnId="{2D029C3B-BAAA-4D29-898E-E3A5DC500ED3}">
      <dgm:prSet/>
      <dgm:spPr/>
      <dgm:t>
        <a:bodyPr/>
        <a:lstStyle/>
        <a:p>
          <a:endParaRPr lang="en-US"/>
        </a:p>
      </dgm:t>
    </dgm:pt>
    <dgm:pt modelId="{2956CDFF-290D-428F-95B3-C3053A74E6CD}" type="sibTrans" cxnId="{2D029C3B-BAAA-4D29-898E-E3A5DC500ED3}">
      <dgm:prSet/>
      <dgm:spPr/>
      <dgm:t>
        <a:bodyPr/>
        <a:lstStyle/>
        <a:p>
          <a:endParaRPr lang="en-US"/>
        </a:p>
      </dgm:t>
    </dgm:pt>
    <dgm:pt modelId="{72B583C6-825C-42A5-B08F-253710222F59}">
      <dgm:prSet/>
      <dgm:spPr/>
      <dgm:t>
        <a:bodyPr/>
        <a:lstStyle/>
        <a:p>
          <a:r>
            <a:rPr lang="en-US"/>
            <a:t>In a federal system, authority is shared between the centre and local or regional units</a:t>
          </a:r>
        </a:p>
      </dgm:t>
    </dgm:pt>
    <dgm:pt modelId="{9C284C11-59CF-44F9-8A2F-3A097E0ADBC3}" type="parTrans" cxnId="{E4394477-C585-449D-B445-8222E6773A23}">
      <dgm:prSet/>
      <dgm:spPr/>
      <dgm:t>
        <a:bodyPr/>
        <a:lstStyle/>
        <a:p>
          <a:endParaRPr lang="en-US"/>
        </a:p>
      </dgm:t>
    </dgm:pt>
    <dgm:pt modelId="{AF39A225-9BC0-4BD2-BB78-CE966DFD16A0}" type="sibTrans" cxnId="{E4394477-C585-449D-B445-8222E6773A23}">
      <dgm:prSet/>
      <dgm:spPr/>
      <dgm:t>
        <a:bodyPr/>
        <a:lstStyle/>
        <a:p>
          <a:endParaRPr lang="en-US"/>
        </a:p>
      </dgm:t>
    </dgm:pt>
    <dgm:pt modelId="{0645E2B8-8A60-406A-9E49-83C29852F4E8}">
      <dgm:prSet/>
      <dgm:spPr/>
      <dgm:t>
        <a:bodyPr/>
        <a:lstStyle/>
        <a:p>
          <a:r>
            <a:rPr lang="en-US"/>
            <a:t>Suitable for countries where regions have strong loyalties and identities</a:t>
          </a:r>
        </a:p>
      </dgm:t>
    </dgm:pt>
    <dgm:pt modelId="{CE055363-57A1-491B-8AAC-7EFC9B1AEFE4}" type="parTrans" cxnId="{34C4F448-96E0-4F6E-8D82-787B8451C274}">
      <dgm:prSet/>
      <dgm:spPr/>
      <dgm:t>
        <a:bodyPr/>
        <a:lstStyle/>
        <a:p>
          <a:endParaRPr lang="en-US"/>
        </a:p>
      </dgm:t>
    </dgm:pt>
    <dgm:pt modelId="{4AA191A3-7A55-4D5A-AFFA-BCC8D1184F5B}" type="sibTrans" cxnId="{34C4F448-96E0-4F6E-8D82-787B8451C274}">
      <dgm:prSet/>
      <dgm:spPr/>
      <dgm:t>
        <a:bodyPr/>
        <a:lstStyle/>
        <a:p>
          <a:endParaRPr lang="en-US"/>
        </a:p>
      </dgm:t>
    </dgm:pt>
    <dgm:pt modelId="{4E09DCF6-BF75-439F-B24B-6D2F6DE593CB}">
      <dgm:prSet/>
      <dgm:spPr/>
      <dgm:t>
        <a:bodyPr/>
        <a:lstStyle/>
        <a:p>
          <a:r>
            <a:rPr lang="en-US"/>
            <a:t>Advantageous to balance the power of central government</a:t>
          </a:r>
        </a:p>
      </dgm:t>
    </dgm:pt>
    <dgm:pt modelId="{63469E54-E383-476B-9C53-A5ABDEF9CC6A}" type="parTrans" cxnId="{A647AEF0-A35C-4D7E-90C3-5DE0FF89FCBE}">
      <dgm:prSet/>
      <dgm:spPr/>
      <dgm:t>
        <a:bodyPr/>
        <a:lstStyle/>
        <a:p>
          <a:endParaRPr lang="en-US"/>
        </a:p>
      </dgm:t>
    </dgm:pt>
    <dgm:pt modelId="{D56963C1-4B56-44A8-A486-DDEA98E1BEB8}" type="sibTrans" cxnId="{A647AEF0-A35C-4D7E-90C3-5DE0FF89FCBE}">
      <dgm:prSet/>
      <dgm:spPr/>
      <dgm:t>
        <a:bodyPr/>
        <a:lstStyle/>
        <a:p>
          <a:endParaRPr lang="en-US"/>
        </a:p>
      </dgm:t>
    </dgm:pt>
    <dgm:pt modelId="{A4F4D862-D9B9-4D5F-9764-87D34AB13100}" type="pres">
      <dgm:prSet presAssocID="{B09C31E2-4267-47D9-9919-4129297504F8}" presName="Name0" presStyleCnt="0">
        <dgm:presLayoutVars>
          <dgm:dir/>
          <dgm:animLvl val="lvl"/>
          <dgm:resizeHandles val="exact"/>
        </dgm:presLayoutVars>
      </dgm:prSet>
      <dgm:spPr/>
    </dgm:pt>
    <dgm:pt modelId="{E087FA67-568F-4A74-9B1A-37B2166B18BC}" type="pres">
      <dgm:prSet presAssocID="{72B583C6-825C-42A5-B08F-253710222F59}" presName="boxAndChildren" presStyleCnt="0"/>
      <dgm:spPr/>
    </dgm:pt>
    <dgm:pt modelId="{0E5B0056-2C6D-454F-82DE-07E9DC270A96}" type="pres">
      <dgm:prSet presAssocID="{72B583C6-825C-42A5-B08F-253710222F59}" presName="parentTextBox" presStyleLbl="node1" presStyleIdx="0" presStyleCnt="2"/>
      <dgm:spPr/>
    </dgm:pt>
    <dgm:pt modelId="{E81BA46F-EE49-45DE-85BB-711B43A1EBB5}" type="pres">
      <dgm:prSet presAssocID="{72B583C6-825C-42A5-B08F-253710222F59}" presName="entireBox" presStyleLbl="node1" presStyleIdx="0" presStyleCnt="2"/>
      <dgm:spPr/>
    </dgm:pt>
    <dgm:pt modelId="{F70B49A4-6686-4FAC-B21A-DCFD417899D9}" type="pres">
      <dgm:prSet presAssocID="{72B583C6-825C-42A5-B08F-253710222F59}" presName="descendantBox" presStyleCnt="0"/>
      <dgm:spPr/>
    </dgm:pt>
    <dgm:pt modelId="{2299AA65-BA23-4CB5-B608-1C6032260316}" type="pres">
      <dgm:prSet presAssocID="{0645E2B8-8A60-406A-9E49-83C29852F4E8}" presName="childTextBox" presStyleLbl="fgAccFollowNode1" presStyleIdx="0" presStyleCnt="2">
        <dgm:presLayoutVars>
          <dgm:bulletEnabled val="1"/>
        </dgm:presLayoutVars>
      </dgm:prSet>
      <dgm:spPr/>
    </dgm:pt>
    <dgm:pt modelId="{7240F165-4B47-4CC2-86E0-D5746B6C15FA}" type="pres">
      <dgm:prSet presAssocID="{4E09DCF6-BF75-439F-B24B-6D2F6DE593CB}" presName="childTextBox" presStyleLbl="fgAccFollowNode1" presStyleIdx="1" presStyleCnt="2">
        <dgm:presLayoutVars>
          <dgm:bulletEnabled val="1"/>
        </dgm:presLayoutVars>
      </dgm:prSet>
      <dgm:spPr/>
    </dgm:pt>
    <dgm:pt modelId="{B9561109-094C-4DDF-A54B-67AF4471632F}" type="pres">
      <dgm:prSet presAssocID="{2956CDFF-290D-428F-95B3-C3053A74E6CD}" presName="sp" presStyleCnt="0"/>
      <dgm:spPr/>
    </dgm:pt>
    <dgm:pt modelId="{DF92A94F-1648-4C31-9014-06D1366732A8}" type="pres">
      <dgm:prSet presAssocID="{B95AECD2-FAC2-41EE-8B60-E19CBF1721A4}" presName="arrowAndChildren" presStyleCnt="0"/>
      <dgm:spPr/>
    </dgm:pt>
    <dgm:pt modelId="{6DE1F779-1B3C-4F72-BCC0-D1DF2290FA4C}" type="pres">
      <dgm:prSet presAssocID="{B95AECD2-FAC2-41EE-8B60-E19CBF1721A4}" presName="parentTextArrow" presStyleLbl="node1" presStyleIdx="1" presStyleCnt="2"/>
      <dgm:spPr/>
    </dgm:pt>
  </dgm:ptLst>
  <dgm:cxnLst>
    <dgm:cxn modelId="{58184A26-EF78-46EA-9B35-2F70439ABE07}" type="presOf" srcId="{4E09DCF6-BF75-439F-B24B-6D2F6DE593CB}" destId="{7240F165-4B47-4CC2-86E0-D5746B6C15FA}" srcOrd="0" destOrd="0" presId="urn:microsoft.com/office/officeart/2005/8/layout/process4"/>
    <dgm:cxn modelId="{8E2B602C-4B33-4EE3-A228-8073EDEBC8FC}" type="presOf" srcId="{B09C31E2-4267-47D9-9919-4129297504F8}" destId="{A4F4D862-D9B9-4D5F-9764-87D34AB13100}" srcOrd="0" destOrd="0" presId="urn:microsoft.com/office/officeart/2005/8/layout/process4"/>
    <dgm:cxn modelId="{2D029C3B-BAAA-4D29-898E-E3A5DC500ED3}" srcId="{B09C31E2-4267-47D9-9919-4129297504F8}" destId="{B95AECD2-FAC2-41EE-8B60-E19CBF1721A4}" srcOrd="0" destOrd="0" parTransId="{63766F6C-8DA2-45F3-AC90-69441598C342}" sibTransId="{2956CDFF-290D-428F-95B3-C3053A74E6CD}"/>
    <dgm:cxn modelId="{A9F7115E-F08D-4D03-BD64-A135F9122658}" type="presOf" srcId="{72B583C6-825C-42A5-B08F-253710222F59}" destId="{0E5B0056-2C6D-454F-82DE-07E9DC270A96}" srcOrd="0" destOrd="0" presId="urn:microsoft.com/office/officeart/2005/8/layout/process4"/>
    <dgm:cxn modelId="{AD674546-D3BC-43D2-8D7E-3977B1497F8E}" type="presOf" srcId="{0645E2B8-8A60-406A-9E49-83C29852F4E8}" destId="{2299AA65-BA23-4CB5-B608-1C6032260316}" srcOrd="0" destOrd="0" presId="urn:microsoft.com/office/officeart/2005/8/layout/process4"/>
    <dgm:cxn modelId="{6B8D9247-EC46-4A94-BDBD-C87ED2B5242D}" type="presOf" srcId="{72B583C6-825C-42A5-B08F-253710222F59}" destId="{E81BA46F-EE49-45DE-85BB-711B43A1EBB5}" srcOrd="1" destOrd="0" presId="urn:microsoft.com/office/officeart/2005/8/layout/process4"/>
    <dgm:cxn modelId="{34C4F448-96E0-4F6E-8D82-787B8451C274}" srcId="{72B583C6-825C-42A5-B08F-253710222F59}" destId="{0645E2B8-8A60-406A-9E49-83C29852F4E8}" srcOrd="0" destOrd="0" parTransId="{CE055363-57A1-491B-8AAC-7EFC9B1AEFE4}" sibTransId="{4AA191A3-7A55-4D5A-AFFA-BCC8D1184F5B}"/>
    <dgm:cxn modelId="{E4394477-C585-449D-B445-8222E6773A23}" srcId="{B09C31E2-4267-47D9-9919-4129297504F8}" destId="{72B583C6-825C-42A5-B08F-253710222F59}" srcOrd="1" destOrd="0" parTransId="{9C284C11-59CF-44F9-8A2F-3A097E0ADBC3}" sibTransId="{AF39A225-9BC0-4BD2-BB78-CE966DFD16A0}"/>
    <dgm:cxn modelId="{0AE7B9D6-1E54-409A-94E1-0467EB3B565B}" type="presOf" srcId="{B95AECD2-FAC2-41EE-8B60-E19CBF1721A4}" destId="{6DE1F779-1B3C-4F72-BCC0-D1DF2290FA4C}" srcOrd="0" destOrd="0" presId="urn:microsoft.com/office/officeart/2005/8/layout/process4"/>
    <dgm:cxn modelId="{A647AEF0-A35C-4D7E-90C3-5DE0FF89FCBE}" srcId="{72B583C6-825C-42A5-B08F-253710222F59}" destId="{4E09DCF6-BF75-439F-B24B-6D2F6DE593CB}" srcOrd="1" destOrd="0" parTransId="{63469E54-E383-476B-9C53-A5ABDEF9CC6A}" sibTransId="{D56963C1-4B56-44A8-A486-DDEA98E1BEB8}"/>
    <dgm:cxn modelId="{6A339FE5-0761-412E-AF9D-4E10922984FA}" type="presParOf" srcId="{A4F4D862-D9B9-4D5F-9764-87D34AB13100}" destId="{E087FA67-568F-4A74-9B1A-37B2166B18BC}" srcOrd="0" destOrd="0" presId="urn:microsoft.com/office/officeart/2005/8/layout/process4"/>
    <dgm:cxn modelId="{3EE4483A-F9A0-48DC-902B-C45E6705DED2}" type="presParOf" srcId="{E087FA67-568F-4A74-9B1A-37B2166B18BC}" destId="{0E5B0056-2C6D-454F-82DE-07E9DC270A96}" srcOrd="0" destOrd="0" presId="urn:microsoft.com/office/officeart/2005/8/layout/process4"/>
    <dgm:cxn modelId="{66A91C64-D338-4A75-A498-5A6ED7CB8DDD}" type="presParOf" srcId="{E087FA67-568F-4A74-9B1A-37B2166B18BC}" destId="{E81BA46F-EE49-45DE-85BB-711B43A1EBB5}" srcOrd="1" destOrd="0" presId="urn:microsoft.com/office/officeart/2005/8/layout/process4"/>
    <dgm:cxn modelId="{61799036-F2AC-4E2F-BBCD-EEC5813FEC40}" type="presParOf" srcId="{E087FA67-568F-4A74-9B1A-37B2166B18BC}" destId="{F70B49A4-6686-4FAC-B21A-DCFD417899D9}" srcOrd="2" destOrd="0" presId="urn:microsoft.com/office/officeart/2005/8/layout/process4"/>
    <dgm:cxn modelId="{3935A2F5-D793-4BE7-ABA0-B7C473FCF7D2}" type="presParOf" srcId="{F70B49A4-6686-4FAC-B21A-DCFD417899D9}" destId="{2299AA65-BA23-4CB5-B608-1C6032260316}" srcOrd="0" destOrd="0" presId="urn:microsoft.com/office/officeart/2005/8/layout/process4"/>
    <dgm:cxn modelId="{FEDB5E4A-73C5-4EA1-B880-464F7A55D609}" type="presParOf" srcId="{F70B49A4-6686-4FAC-B21A-DCFD417899D9}" destId="{7240F165-4B47-4CC2-86E0-D5746B6C15FA}" srcOrd="1" destOrd="0" presId="urn:microsoft.com/office/officeart/2005/8/layout/process4"/>
    <dgm:cxn modelId="{C2675393-72B9-40B0-8565-15E08354EE2C}" type="presParOf" srcId="{A4F4D862-D9B9-4D5F-9764-87D34AB13100}" destId="{B9561109-094C-4DDF-A54B-67AF4471632F}" srcOrd="1" destOrd="0" presId="urn:microsoft.com/office/officeart/2005/8/layout/process4"/>
    <dgm:cxn modelId="{0B1EBE92-1109-4865-87E1-74FF1890876C}" type="presParOf" srcId="{A4F4D862-D9B9-4D5F-9764-87D34AB13100}" destId="{DF92A94F-1648-4C31-9014-06D1366732A8}" srcOrd="2" destOrd="0" presId="urn:microsoft.com/office/officeart/2005/8/layout/process4"/>
    <dgm:cxn modelId="{C225CED9-0F8E-4B97-B37D-A497D8E6179B}" type="presParOf" srcId="{DF92A94F-1648-4C31-9014-06D1366732A8}" destId="{6DE1F779-1B3C-4F72-BCC0-D1DF2290FA4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E5CF172-8880-4935-9082-BE9401C5DA7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2A94AEA-8B44-4634-8338-9D686523AD0B}">
      <dgm:prSet/>
      <dgm:spPr/>
      <dgm:t>
        <a:bodyPr/>
        <a:lstStyle/>
        <a:p>
          <a:r>
            <a:rPr lang="en-US"/>
            <a:t>Rule of law</a:t>
          </a:r>
        </a:p>
      </dgm:t>
    </dgm:pt>
    <dgm:pt modelId="{E7DFD53C-3EA1-4CA2-ACCC-75203DB8C660}" type="parTrans" cxnId="{8ED8DA9C-9690-4E4A-B644-962AFA73331F}">
      <dgm:prSet/>
      <dgm:spPr/>
      <dgm:t>
        <a:bodyPr/>
        <a:lstStyle/>
        <a:p>
          <a:endParaRPr lang="en-US"/>
        </a:p>
      </dgm:t>
    </dgm:pt>
    <dgm:pt modelId="{B97E9A9D-D1A0-44D5-9874-5DDF12470955}" type="sibTrans" cxnId="{8ED8DA9C-9690-4E4A-B644-962AFA73331F}">
      <dgm:prSet/>
      <dgm:spPr/>
      <dgm:t>
        <a:bodyPr/>
        <a:lstStyle/>
        <a:p>
          <a:endParaRPr lang="en-US"/>
        </a:p>
      </dgm:t>
    </dgm:pt>
    <dgm:pt modelId="{D802C08A-B50A-491A-95CF-870B0C82297D}">
      <dgm:prSet/>
      <dgm:spPr/>
      <dgm:t>
        <a:bodyPr/>
        <a:lstStyle/>
        <a:p>
          <a:r>
            <a:rPr lang="en-US"/>
            <a:t>Free and fair elections</a:t>
          </a:r>
        </a:p>
      </dgm:t>
    </dgm:pt>
    <dgm:pt modelId="{4DF2AF06-DD9A-4BED-B10D-C5EFDF7FB4A7}" type="parTrans" cxnId="{E2B9098F-7067-46C8-A0DD-07CDC1865AE9}">
      <dgm:prSet/>
      <dgm:spPr/>
      <dgm:t>
        <a:bodyPr/>
        <a:lstStyle/>
        <a:p>
          <a:endParaRPr lang="en-US"/>
        </a:p>
      </dgm:t>
    </dgm:pt>
    <dgm:pt modelId="{F287AC08-4BA3-40E9-AA89-57DF701E2CE4}" type="sibTrans" cxnId="{E2B9098F-7067-46C8-A0DD-07CDC1865AE9}">
      <dgm:prSet/>
      <dgm:spPr/>
      <dgm:t>
        <a:bodyPr/>
        <a:lstStyle/>
        <a:p>
          <a:endParaRPr lang="en-US"/>
        </a:p>
      </dgm:t>
    </dgm:pt>
    <dgm:pt modelId="{154E671A-A6DE-489B-93A1-D7139E94C554}">
      <dgm:prSet/>
      <dgm:spPr/>
      <dgm:t>
        <a:bodyPr/>
        <a:lstStyle/>
        <a:p>
          <a:r>
            <a:rPr lang="en-US"/>
            <a:t>Universal right to vote</a:t>
          </a:r>
        </a:p>
      </dgm:t>
    </dgm:pt>
    <dgm:pt modelId="{AEA36DE5-3191-4BEA-B22B-9735F753F8A9}" type="parTrans" cxnId="{C0792E5F-6955-44FD-9E33-D73B1AED2B1C}">
      <dgm:prSet/>
      <dgm:spPr/>
      <dgm:t>
        <a:bodyPr/>
        <a:lstStyle/>
        <a:p>
          <a:endParaRPr lang="en-US"/>
        </a:p>
      </dgm:t>
    </dgm:pt>
    <dgm:pt modelId="{6CA3709B-BF5E-499D-A0AC-26F9F242D46D}" type="sibTrans" cxnId="{C0792E5F-6955-44FD-9E33-D73B1AED2B1C}">
      <dgm:prSet/>
      <dgm:spPr/>
      <dgm:t>
        <a:bodyPr/>
        <a:lstStyle/>
        <a:p>
          <a:endParaRPr lang="en-US"/>
        </a:p>
      </dgm:t>
    </dgm:pt>
    <dgm:pt modelId="{B6774C3B-7631-4A0F-96D8-740F5444B289}">
      <dgm:prSet/>
      <dgm:spPr/>
      <dgm:t>
        <a:bodyPr/>
        <a:lstStyle/>
        <a:p>
          <a:r>
            <a:rPr lang="en-US"/>
            <a:t>Freedom of expression, speech and association</a:t>
          </a:r>
        </a:p>
      </dgm:t>
    </dgm:pt>
    <dgm:pt modelId="{283ED92B-C57E-409F-B330-27603A393CFA}" type="parTrans" cxnId="{B91D1206-DDE0-4189-B9E1-8FB55C88B08D}">
      <dgm:prSet/>
      <dgm:spPr/>
      <dgm:t>
        <a:bodyPr/>
        <a:lstStyle/>
        <a:p>
          <a:endParaRPr lang="en-US"/>
        </a:p>
      </dgm:t>
    </dgm:pt>
    <dgm:pt modelId="{246DB752-C033-463E-8A88-162DB46B5B83}" type="sibTrans" cxnId="{B91D1206-DDE0-4189-B9E1-8FB55C88B08D}">
      <dgm:prSet/>
      <dgm:spPr/>
      <dgm:t>
        <a:bodyPr/>
        <a:lstStyle/>
        <a:p>
          <a:endParaRPr lang="en-US"/>
        </a:p>
      </dgm:t>
    </dgm:pt>
    <dgm:pt modelId="{6823FCC2-54EC-4D3F-A7A6-7AF49C247BC3}">
      <dgm:prSet/>
      <dgm:spPr/>
      <dgm:t>
        <a:bodyPr/>
        <a:lstStyle/>
        <a:p>
          <a:r>
            <a:rPr lang="en-US"/>
            <a:t>Majority rule &amp; minority rights</a:t>
          </a:r>
        </a:p>
      </dgm:t>
    </dgm:pt>
    <dgm:pt modelId="{8EA741A1-8387-4DF9-A427-360D3E7C14C0}" type="parTrans" cxnId="{F9547F4E-FD93-4923-8BF6-92C5F74E84F0}">
      <dgm:prSet/>
      <dgm:spPr/>
      <dgm:t>
        <a:bodyPr/>
        <a:lstStyle/>
        <a:p>
          <a:endParaRPr lang="en-US"/>
        </a:p>
      </dgm:t>
    </dgm:pt>
    <dgm:pt modelId="{5E0D47D7-57B7-4D0A-9E50-F8C989CDEA7E}" type="sibTrans" cxnId="{F9547F4E-FD93-4923-8BF6-92C5F74E84F0}">
      <dgm:prSet/>
      <dgm:spPr/>
      <dgm:t>
        <a:bodyPr/>
        <a:lstStyle/>
        <a:p>
          <a:endParaRPr lang="en-US"/>
        </a:p>
      </dgm:t>
    </dgm:pt>
    <dgm:pt modelId="{5F2C0344-7F53-4C2B-9D5C-A0B418438A0F}" type="pres">
      <dgm:prSet presAssocID="{AE5CF172-8880-4935-9082-BE9401C5DA77}" presName="vert0" presStyleCnt="0">
        <dgm:presLayoutVars>
          <dgm:dir/>
          <dgm:animOne val="branch"/>
          <dgm:animLvl val="lvl"/>
        </dgm:presLayoutVars>
      </dgm:prSet>
      <dgm:spPr/>
    </dgm:pt>
    <dgm:pt modelId="{6DCF084A-7713-43CD-82F5-0C750CEF6D3C}" type="pres">
      <dgm:prSet presAssocID="{C2A94AEA-8B44-4634-8338-9D686523AD0B}" presName="thickLine" presStyleLbl="alignNode1" presStyleIdx="0" presStyleCnt="5"/>
      <dgm:spPr/>
    </dgm:pt>
    <dgm:pt modelId="{D4E61D37-2A2A-4755-89F9-79E5988D912C}" type="pres">
      <dgm:prSet presAssocID="{C2A94AEA-8B44-4634-8338-9D686523AD0B}" presName="horz1" presStyleCnt="0"/>
      <dgm:spPr/>
    </dgm:pt>
    <dgm:pt modelId="{CA579BB1-2FF0-4900-9973-C90D8B8F7631}" type="pres">
      <dgm:prSet presAssocID="{C2A94AEA-8B44-4634-8338-9D686523AD0B}" presName="tx1" presStyleLbl="revTx" presStyleIdx="0" presStyleCnt="5"/>
      <dgm:spPr/>
    </dgm:pt>
    <dgm:pt modelId="{4471F468-8F8C-4369-B185-32A79A5EFE78}" type="pres">
      <dgm:prSet presAssocID="{C2A94AEA-8B44-4634-8338-9D686523AD0B}" presName="vert1" presStyleCnt="0"/>
      <dgm:spPr/>
    </dgm:pt>
    <dgm:pt modelId="{C2774E0F-9D49-4A55-A011-8C00A05F0EB0}" type="pres">
      <dgm:prSet presAssocID="{D802C08A-B50A-491A-95CF-870B0C82297D}" presName="thickLine" presStyleLbl="alignNode1" presStyleIdx="1" presStyleCnt="5"/>
      <dgm:spPr/>
    </dgm:pt>
    <dgm:pt modelId="{D802714F-C294-4465-AA12-E69E615B67D3}" type="pres">
      <dgm:prSet presAssocID="{D802C08A-B50A-491A-95CF-870B0C82297D}" presName="horz1" presStyleCnt="0"/>
      <dgm:spPr/>
    </dgm:pt>
    <dgm:pt modelId="{A467D9A3-69D7-4273-B66D-580B562CD971}" type="pres">
      <dgm:prSet presAssocID="{D802C08A-B50A-491A-95CF-870B0C82297D}" presName="tx1" presStyleLbl="revTx" presStyleIdx="1" presStyleCnt="5"/>
      <dgm:spPr/>
    </dgm:pt>
    <dgm:pt modelId="{4270384D-BEF9-4B21-90AD-09B92BFB6186}" type="pres">
      <dgm:prSet presAssocID="{D802C08A-B50A-491A-95CF-870B0C82297D}" presName="vert1" presStyleCnt="0"/>
      <dgm:spPr/>
    </dgm:pt>
    <dgm:pt modelId="{E337CA47-116D-4631-B90B-5331684F5B56}" type="pres">
      <dgm:prSet presAssocID="{154E671A-A6DE-489B-93A1-D7139E94C554}" presName="thickLine" presStyleLbl="alignNode1" presStyleIdx="2" presStyleCnt="5"/>
      <dgm:spPr/>
    </dgm:pt>
    <dgm:pt modelId="{B400C371-28BC-4A99-AB6C-BBEAF7D686E2}" type="pres">
      <dgm:prSet presAssocID="{154E671A-A6DE-489B-93A1-D7139E94C554}" presName="horz1" presStyleCnt="0"/>
      <dgm:spPr/>
    </dgm:pt>
    <dgm:pt modelId="{D51BAB82-F751-4B1E-8780-F40716B7813D}" type="pres">
      <dgm:prSet presAssocID="{154E671A-A6DE-489B-93A1-D7139E94C554}" presName="tx1" presStyleLbl="revTx" presStyleIdx="2" presStyleCnt="5"/>
      <dgm:spPr/>
    </dgm:pt>
    <dgm:pt modelId="{85FFDDA6-62DD-42C0-9AA5-418045C538B1}" type="pres">
      <dgm:prSet presAssocID="{154E671A-A6DE-489B-93A1-D7139E94C554}" presName="vert1" presStyleCnt="0"/>
      <dgm:spPr/>
    </dgm:pt>
    <dgm:pt modelId="{A4829621-42D1-453D-926E-9C8181BF09C3}" type="pres">
      <dgm:prSet presAssocID="{B6774C3B-7631-4A0F-96D8-740F5444B289}" presName="thickLine" presStyleLbl="alignNode1" presStyleIdx="3" presStyleCnt="5"/>
      <dgm:spPr/>
    </dgm:pt>
    <dgm:pt modelId="{F91EC036-89E0-4ACA-8A5C-F7DD962B4719}" type="pres">
      <dgm:prSet presAssocID="{B6774C3B-7631-4A0F-96D8-740F5444B289}" presName="horz1" presStyleCnt="0"/>
      <dgm:spPr/>
    </dgm:pt>
    <dgm:pt modelId="{0DAAC6C4-709A-47F6-BE0D-57549D9510BF}" type="pres">
      <dgm:prSet presAssocID="{B6774C3B-7631-4A0F-96D8-740F5444B289}" presName="tx1" presStyleLbl="revTx" presStyleIdx="3" presStyleCnt="5"/>
      <dgm:spPr/>
    </dgm:pt>
    <dgm:pt modelId="{32F00632-3E03-4DC1-A772-3240541578D6}" type="pres">
      <dgm:prSet presAssocID="{B6774C3B-7631-4A0F-96D8-740F5444B289}" presName="vert1" presStyleCnt="0"/>
      <dgm:spPr/>
    </dgm:pt>
    <dgm:pt modelId="{671C17FD-1FB5-429C-9699-490C6AAE8DD2}" type="pres">
      <dgm:prSet presAssocID="{6823FCC2-54EC-4D3F-A7A6-7AF49C247BC3}" presName="thickLine" presStyleLbl="alignNode1" presStyleIdx="4" presStyleCnt="5"/>
      <dgm:spPr/>
    </dgm:pt>
    <dgm:pt modelId="{D6288C37-4869-4A87-8DE3-B29923C0FFD0}" type="pres">
      <dgm:prSet presAssocID="{6823FCC2-54EC-4D3F-A7A6-7AF49C247BC3}" presName="horz1" presStyleCnt="0"/>
      <dgm:spPr/>
    </dgm:pt>
    <dgm:pt modelId="{739BF78C-BD6A-4419-B69A-43D8182051BF}" type="pres">
      <dgm:prSet presAssocID="{6823FCC2-54EC-4D3F-A7A6-7AF49C247BC3}" presName="tx1" presStyleLbl="revTx" presStyleIdx="4" presStyleCnt="5"/>
      <dgm:spPr/>
    </dgm:pt>
    <dgm:pt modelId="{3FA90FC4-2E07-4995-B4F3-32CE8C5EB170}" type="pres">
      <dgm:prSet presAssocID="{6823FCC2-54EC-4D3F-A7A6-7AF49C247BC3}" presName="vert1" presStyleCnt="0"/>
      <dgm:spPr/>
    </dgm:pt>
  </dgm:ptLst>
  <dgm:cxnLst>
    <dgm:cxn modelId="{B91D1206-DDE0-4189-B9E1-8FB55C88B08D}" srcId="{AE5CF172-8880-4935-9082-BE9401C5DA77}" destId="{B6774C3B-7631-4A0F-96D8-740F5444B289}" srcOrd="3" destOrd="0" parTransId="{283ED92B-C57E-409F-B330-27603A393CFA}" sibTransId="{246DB752-C033-463E-8A88-162DB46B5B83}"/>
    <dgm:cxn modelId="{FA554A0A-329C-4D62-820E-D85EABB0E3EB}" type="presOf" srcId="{6823FCC2-54EC-4D3F-A7A6-7AF49C247BC3}" destId="{739BF78C-BD6A-4419-B69A-43D8182051BF}" srcOrd="0" destOrd="0" presId="urn:microsoft.com/office/officeart/2008/layout/LinedList"/>
    <dgm:cxn modelId="{E26BF211-09C3-431C-8B57-47E26EF31CBF}" type="presOf" srcId="{C2A94AEA-8B44-4634-8338-9D686523AD0B}" destId="{CA579BB1-2FF0-4900-9973-C90D8B8F7631}" srcOrd="0" destOrd="0" presId="urn:microsoft.com/office/officeart/2008/layout/LinedList"/>
    <dgm:cxn modelId="{FDA85B30-1354-474B-AB7A-2D6628ADC764}" type="presOf" srcId="{D802C08A-B50A-491A-95CF-870B0C82297D}" destId="{A467D9A3-69D7-4273-B66D-580B562CD971}" srcOrd="0" destOrd="0" presId="urn:microsoft.com/office/officeart/2008/layout/LinedList"/>
    <dgm:cxn modelId="{C0792E5F-6955-44FD-9E33-D73B1AED2B1C}" srcId="{AE5CF172-8880-4935-9082-BE9401C5DA77}" destId="{154E671A-A6DE-489B-93A1-D7139E94C554}" srcOrd="2" destOrd="0" parTransId="{AEA36DE5-3191-4BEA-B22B-9735F753F8A9}" sibTransId="{6CA3709B-BF5E-499D-A0AC-26F9F242D46D}"/>
    <dgm:cxn modelId="{F9547F4E-FD93-4923-8BF6-92C5F74E84F0}" srcId="{AE5CF172-8880-4935-9082-BE9401C5DA77}" destId="{6823FCC2-54EC-4D3F-A7A6-7AF49C247BC3}" srcOrd="4" destOrd="0" parTransId="{8EA741A1-8387-4DF9-A427-360D3E7C14C0}" sibTransId="{5E0D47D7-57B7-4D0A-9E50-F8C989CDEA7E}"/>
    <dgm:cxn modelId="{48A05074-7705-415C-8F9C-96237C3DE804}" type="presOf" srcId="{B6774C3B-7631-4A0F-96D8-740F5444B289}" destId="{0DAAC6C4-709A-47F6-BE0D-57549D9510BF}" srcOrd="0" destOrd="0" presId="urn:microsoft.com/office/officeart/2008/layout/LinedList"/>
    <dgm:cxn modelId="{E2B9098F-7067-46C8-A0DD-07CDC1865AE9}" srcId="{AE5CF172-8880-4935-9082-BE9401C5DA77}" destId="{D802C08A-B50A-491A-95CF-870B0C82297D}" srcOrd="1" destOrd="0" parTransId="{4DF2AF06-DD9A-4BED-B10D-C5EFDF7FB4A7}" sibTransId="{F287AC08-4BA3-40E9-AA89-57DF701E2CE4}"/>
    <dgm:cxn modelId="{8ED8DA9C-9690-4E4A-B644-962AFA73331F}" srcId="{AE5CF172-8880-4935-9082-BE9401C5DA77}" destId="{C2A94AEA-8B44-4634-8338-9D686523AD0B}" srcOrd="0" destOrd="0" parTransId="{E7DFD53C-3EA1-4CA2-ACCC-75203DB8C660}" sibTransId="{B97E9A9D-D1A0-44D5-9874-5DDF12470955}"/>
    <dgm:cxn modelId="{650F79A1-C090-4E60-A712-DA4EFD2D836B}" type="presOf" srcId="{AE5CF172-8880-4935-9082-BE9401C5DA77}" destId="{5F2C0344-7F53-4C2B-9D5C-A0B418438A0F}" srcOrd="0" destOrd="0" presId="urn:microsoft.com/office/officeart/2008/layout/LinedList"/>
    <dgm:cxn modelId="{5DA1BDD5-F70C-4834-819E-0C51F45C9E7B}" type="presOf" srcId="{154E671A-A6DE-489B-93A1-D7139E94C554}" destId="{D51BAB82-F751-4B1E-8780-F40716B7813D}" srcOrd="0" destOrd="0" presId="urn:microsoft.com/office/officeart/2008/layout/LinedList"/>
    <dgm:cxn modelId="{66995A91-B001-49D9-9CE8-DB355F208CA5}" type="presParOf" srcId="{5F2C0344-7F53-4C2B-9D5C-A0B418438A0F}" destId="{6DCF084A-7713-43CD-82F5-0C750CEF6D3C}" srcOrd="0" destOrd="0" presId="urn:microsoft.com/office/officeart/2008/layout/LinedList"/>
    <dgm:cxn modelId="{4AA6D23C-F03B-47B3-9ADE-70A468112539}" type="presParOf" srcId="{5F2C0344-7F53-4C2B-9D5C-A0B418438A0F}" destId="{D4E61D37-2A2A-4755-89F9-79E5988D912C}" srcOrd="1" destOrd="0" presId="urn:microsoft.com/office/officeart/2008/layout/LinedList"/>
    <dgm:cxn modelId="{38FDEDFE-E49F-4628-B194-DD299AEB4794}" type="presParOf" srcId="{D4E61D37-2A2A-4755-89F9-79E5988D912C}" destId="{CA579BB1-2FF0-4900-9973-C90D8B8F7631}" srcOrd="0" destOrd="0" presId="urn:microsoft.com/office/officeart/2008/layout/LinedList"/>
    <dgm:cxn modelId="{73B04D0F-41E6-4561-B8D4-300976E4BFCB}" type="presParOf" srcId="{D4E61D37-2A2A-4755-89F9-79E5988D912C}" destId="{4471F468-8F8C-4369-B185-32A79A5EFE78}" srcOrd="1" destOrd="0" presId="urn:microsoft.com/office/officeart/2008/layout/LinedList"/>
    <dgm:cxn modelId="{7E47C65E-B662-4346-9B50-AD69757370DC}" type="presParOf" srcId="{5F2C0344-7F53-4C2B-9D5C-A0B418438A0F}" destId="{C2774E0F-9D49-4A55-A011-8C00A05F0EB0}" srcOrd="2" destOrd="0" presId="urn:microsoft.com/office/officeart/2008/layout/LinedList"/>
    <dgm:cxn modelId="{59588A53-E7A0-454E-B2C3-A94D9AC5B235}" type="presParOf" srcId="{5F2C0344-7F53-4C2B-9D5C-A0B418438A0F}" destId="{D802714F-C294-4465-AA12-E69E615B67D3}" srcOrd="3" destOrd="0" presId="urn:microsoft.com/office/officeart/2008/layout/LinedList"/>
    <dgm:cxn modelId="{DA402526-6893-424B-9991-5D24A6294647}" type="presParOf" srcId="{D802714F-C294-4465-AA12-E69E615B67D3}" destId="{A467D9A3-69D7-4273-B66D-580B562CD971}" srcOrd="0" destOrd="0" presId="urn:microsoft.com/office/officeart/2008/layout/LinedList"/>
    <dgm:cxn modelId="{106F1895-4BD6-4312-852F-143985B713BA}" type="presParOf" srcId="{D802714F-C294-4465-AA12-E69E615B67D3}" destId="{4270384D-BEF9-4B21-90AD-09B92BFB6186}" srcOrd="1" destOrd="0" presId="urn:microsoft.com/office/officeart/2008/layout/LinedList"/>
    <dgm:cxn modelId="{261AB901-0535-4B12-BD96-210595623761}" type="presParOf" srcId="{5F2C0344-7F53-4C2B-9D5C-A0B418438A0F}" destId="{E337CA47-116D-4631-B90B-5331684F5B56}" srcOrd="4" destOrd="0" presId="urn:microsoft.com/office/officeart/2008/layout/LinedList"/>
    <dgm:cxn modelId="{FD05F5DE-8FCA-44B7-BAD0-04E6056E2E44}" type="presParOf" srcId="{5F2C0344-7F53-4C2B-9D5C-A0B418438A0F}" destId="{B400C371-28BC-4A99-AB6C-BBEAF7D686E2}" srcOrd="5" destOrd="0" presId="urn:microsoft.com/office/officeart/2008/layout/LinedList"/>
    <dgm:cxn modelId="{E31BD892-701F-4CA0-A10F-0B4317A728C0}" type="presParOf" srcId="{B400C371-28BC-4A99-AB6C-BBEAF7D686E2}" destId="{D51BAB82-F751-4B1E-8780-F40716B7813D}" srcOrd="0" destOrd="0" presId="urn:microsoft.com/office/officeart/2008/layout/LinedList"/>
    <dgm:cxn modelId="{5599CD51-C9D0-4378-B7B4-E727C9487C61}" type="presParOf" srcId="{B400C371-28BC-4A99-AB6C-BBEAF7D686E2}" destId="{85FFDDA6-62DD-42C0-9AA5-418045C538B1}" srcOrd="1" destOrd="0" presId="urn:microsoft.com/office/officeart/2008/layout/LinedList"/>
    <dgm:cxn modelId="{1D7F0C50-7194-4CC8-876D-42BAAC879F85}" type="presParOf" srcId="{5F2C0344-7F53-4C2B-9D5C-A0B418438A0F}" destId="{A4829621-42D1-453D-926E-9C8181BF09C3}" srcOrd="6" destOrd="0" presId="urn:microsoft.com/office/officeart/2008/layout/LinedList"/>
    <dgm:cxn modelId="{89BD8F80-C274-4EB3-8870-EF1CA1602BDB}" type="presParOf" srcId="{5F2C0344-7F53-4C2B-9D5C-A0B418438A0F}" destId="{F91EC036-89E0-4ACA-8A5C-F7DD962B4719}" srcOrd="7" destOrd="0" presId="urn:microsoft.com/office/officeart/2008/layout/LinedList"/>
    <dgm:cxn modelId="{FA25BB34-4A8D-447C-9380-AE3DFE5E56BF}" type="presParOf" srcId="{F91EC036-89E0-4ACA-8A5C-F7DD962B4719}" destId="{0DAAC6C4-709A-47F6-BE0D-57549D9510BF}" srcOrd="0" destOrd="0" presId="urn:microsoft.com/office/officeart/2008/layout/LinedList"/>
    <dgm:cxn modelId="{EC063B8A-B98C-4550-9301-B9852B0FBA8C}" type="presParOf" srcId="{F91EC036-89E0-4ACA-8A5C-F7DD962B4719}" destId="{32F00632-3E03-4DC1-A772-3240541578D6}" srcOrd="1" destOrd="0" presId="urn:microsoft.com/office/officeart/2008/layout/LinedList"/>
    <dgm:cxn modelId="{240B411D-0D39-4561-8F19-FADEB552C5DD}" type="presParOf" srcId="{5F2C0344-7F53-4C2B-9D5C-A0B418438A0F}" destId="{671C17FD-1FB5-429C-9699-490C6AAE8DD2}" srcOrd="8" destOrd="0" presId="urn:microsoft.com/office/officeart/2008/layout/LinedList"/>
    <dgm:cxn modelId="{2DABFA4D-C66D-4B7E-9CB2-67928D0C8E91}" type="presParOf" srcId="{5F2C0344-7F53-4C2B-9D5C-A0B418438A0F}" destId="{D6288C37-4869-4A87-8DE3-B29923C0FFD0}" srcOrd="9" destOrd="0" presId="urn:microsoft.com/office/officeart/2008/layout/LinedList"/>
    <dgm:cxn modelId="{1707CF68-A3A7-4954-88D0-C31BF96F1002}" type="presParOf" srcId="{D6288C37-4869-4A87-8DE3-B29923C0FFD0}" destId="{739BF78C-BD6A-4419-B69A-43D8182051BF}" srcOrd="0" destOrd="0" presId="urn:microsoft.com/office/officeart/2008/layout/LinedList"/>
    <dgm:cxn modelId="{45AC24D7-BEF1-4591-84F3-522143CA84F3}" type="presParOf" srcId="{D6288C37-4869-4A87-8DE3-B29923C0FFD0}" destId="{3FA90FC4-2E07-4995-B4F3-32CE8C5EB17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71F3A1C-E973-4A2C-B276-5014970522A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8E55FFA-4AAB-4DD5-95F7-29BB91F9BE50}">
      <dgm:prSet/>
      <dgm:spPr/>
      <dgm:t>
        <a:bodyPr/>
        <a:lstStyle/>
        <a:p>
          <a:r>
            <a:rPr lang="en-US"/>
            <a:t>24 countries are considered "full democracies"</a:t>
          </a:r>
        </a:p>
      </dgm:t>
    </dgm:pt>
    <dgm:pt modelId="{A52CC670-8FA0-479B-9436-93E355273F09}" type="parTrans" cxnId="{3D19C3AB-4566-4A4D-B2C9-6C36BD2C1066}">
      <dgm:prSet/>
      <dgm:spPr/>
      <dgm:t>
        <a:bodyPr/>
        <a:lstStyle/>
        <a:p>
          <a:endParaRPr lang="en-US"/>
        </a:p>
      </dgm:t>
    </dgm:pt>
    <dgm:pt modelId="{7B0A172B-E602-4FF1-98D1-E32C618BFE16}" type="sibTrans" cxnId="{3D19C3AB-4566-4A4D-B2C9-6C36BD2C1066}">
      <dgm:prSet/>
      <dgm:spPr/>
      <dgm:t>
        <a:bodyPr/>
        <a:lstStyle/>
        <a:p>
          <a:endParaRPr lang="en-US"/>
        </a:p>
      </dgm:t>
    </dgm:pt>
    <dgm:pt modelId="{54329331-3720-4F81-B5C4-B08F5B6F2884}">
      <dgm:prSet/>
      <dgm:spPr/>
      <dgm:t>
        <a:bodyPr/>
        <a:lstStyle/>
        <a:p>
          <a:r>
            <a:rPr lang="en-US"/>
            <a:t>50 are "flawed democracies" </a:t>
          </a:r>
        </a:p>
      </dgm:t>
    </dgm:pt>
    <dgm:pt modelId="{CEA5EF57-E8A6-459D-9ED4-C7B33A910679}" type="parTrans" cxnId="{6647EDB3-67F5-43F0-906A-B625B2393333}">
      <dgm:prSet/>
      <dgm:spPr/>
      <dgm:t>
        <a:bodyPr/>
        <a:lstStyle/>
        <a:p>
          <a:endParaRPr lang="en-US"/>
        </a:p>
      </dgm:t>
    </dgm:pt>
    <dgm:pt modelId="{E471DB95-D2E9-44F8-B023-751B993E5C0B}" type="sibTrans" cxnId="{6647EDB3-67F5-43F0-906A-B625B2393333}">
      <dgm:prSet/>
      <dgm:spPr/>
      <dgm:t>
        <a:bodyPr/>
        <a:lstStyle/>
        <a:p>
          <a:endParaRPr lang="en-US"/>
        </a:p>
      </dgm:t>
    </dgm:pt>
    <dgm:pt modelId="{AE49198F-067D-464E-9E43-8C1E0A7DDD45}">
      <dgm:prSet/>
      <dgm:spPr/>
      <dgm:t>
        <a:bodyPr/>
        <a:lstStyle/>
        <a:p>
          <a:r>
            <a:rPr lang="en-US"/>
            <a:t>74 democratic countries worldwide</a:t>
          </a:r>
        </a:p>
      </dgm:t>
    </dgm:pt>
    <dgm:pt modelId="{4399B029-BAC4-40DD-A2ED-7A81D5CC02F0}" type="parTrans" cxnId="{E395B150-6CB8-48ED-958C-FED9F481186E}">
      <dgm:prSet/>
      <dgm:spPr/>
      <dgm:t>
        <a:bodyPr/>
        <a:lstStyle/>
        <a:p>
          <a:endParaRPr lang="en-US"/>
        </a:p>
      </dgm:t>
    </dgm:pt>
    <dgm:pt modelId="{050192E3-23C6-4792-8531-1A924AFEC4FF}" type="sibTrans" cxnId="{E395B150-6CB8-48ED-958C-FED9F481186E}">
      <dgm:prSet/>
      <dgm:spPr/>
      <dgm:t>
        <a:bodyPr/>
        <a:lstStyle/>
        <a:p>
          <a:endParaRPr lang="en-US"/>
        </a:p>
      </dgm:t>
    </dgm:pt>
    <dgm:pt modelId="{126D533B-B02D-487B-ADC5-77C2C50AE183}">
      <dgm:prSet/>
      <dgm:spPr/>
      <dgm:t>
        <a:bodyPr/>
        <a:lstStyle/>
        <a:p>
          <a:r>
            <a:rPr lang="en-US"/>
            <a:t>45.3% world population living in a democracy</a:t>
          </a:r>
        </a:p>
      </dgm:t>
    </dgm:pt>
    <dgm:pt modelId="{3A3D6FA2-4B7D-4DAA-87F7-B7B648E05E25}" type="parTrans" cxnId="{0401E950-7341-45BF-949D-45EA521C32D4}">
      <dgm:prSet/>
      <dgm:spPr/>
      <dgm:t>
        <a:bodyPr/>
        <a:lstStyle/>
        <a:p>
          <a:endParaRPr lang="en-US"/>
        </a:p>
      </dgm:t>
    </dgm:pt>
    <dgm:pt modelId="{F38DD51C-2772-4265-A1DC-6C855AAB2B23}" type="sibTrans" cxnId="{0401E950-7341-45BF-949D-45EA521C32D4}">
      <dgm:prSet/>
      <dgm:spPr/>
      <dgm:t>
        <a:bodyPr/>
        <a:lstStyle/>
        <a:p>
          <a:endParaRPr lang="en-US"/>
        </a:p>
      </dgm:t>
    </dgm:pt>
    <dgm:pt modelId="{523F58FA-3AC2-4027-B7AF-481FBCEC5898}">
      <dgm:prSet/>
      <dgm:spPr/>
      <dgm:t>
        <a:bodyPr/>
        <a:lstStyle/>
        <a:p>
          <a:r>
            <a:rPr lang="en-US"/>
            <a:t>World becoming less democratic: 42 countries "autocratizing" in 2023</a:t>
          </a:r>
        </a:p>
      </dgm:t>
    </dgm:pt>
    <dgm:pt modelId="{FF64D80C-364E-4C4B-9B12-CCCFCD3F8497}" type="parTrans" cxnId="{D9343524-0B3C-4C0E-8B5F-83B0FC1797BC}">
      <dgm:prSet/>
      <dgm:spPr/>
      <dgm:t>
        <a:bodyPr/>
        <a:lstStyle/>
        <a:p>
          <a:endParaRPr lang="en-US"/>
        </a:p>
      </dgm:t>
    </dgm:pt>
    <dgm:pt modelId="{4B606866-2A6A-4A89-811E-697CF3AAEAA8}" type="sibTrans" cxnId="{D9343524-0B3C-4C0E-8B5F-83B0FC1797BC}">
      <dgm:prSet/>
      <dgm:spPr/>
      <dgm:t>
        <a:bodyPr/>
        <a:lstStyle/>
        <a:p>
          <a:endParaRPr lang="en-US"/>
        </a:p>
      </dgm:t>
    </dgm:pt>
    <dgm:pt modelId="{6D1F9D2A-B098-48A6-BD8C-FBBBC2965A60}" type="pres">
      <dgm:prSet presAssocID="{471F3A1C-E973-4A2C-B276-5014970522AB}" presName="linear" presStyleCnt="0">
        <dgm:presLayoutVars>
          <dgm:animLvl val="lvl"/>
          <dgm:resizeHandles val="exact"/>
        </dgm:presLayoutVars>
      </dgm:prSet>
      <dgm:spPr/>
    </dgm:pt>
    <dgm:pt modelId="{3A97129E-FE66-40FB-B218-095A13BBF043}" type="pres">
      <dgm:prSet presAssocID="{78E55FFA-4AAB-4DD5-95F7-29BB91F9BE5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CFC2DE4-1A6E-4BC4-9402-37B9419A58DD}" type="pres">
      <dgm:prSet presAssocID="{7B0A172B-E602-4FF1-98D1-E32C618BFE16}" presName="spacer" presStyleCnt="0"/>
      <dgm:spPr/>
    </dgm:pt>
    <dgm:pt modelId="{FF4EE2E4-D50F-447B-9E9C-72DD20C175AA}" type="pres">
      <dgm:prSet presAssocID="{54329331-3720-4F81-B5C4-B08F5B6F288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5192212-6701-408B-A8E3-30ECDF359828}" type="pres">
      <dgm:prSet presAssocID="{E471DB95-D2E9-44F8-B023-751B993E5C0B}" presName="spacer" presStyleCnt="0"/>
      <dgm:spPr/>
    </dgm:pt>
    <dgm:pt modelId="{6855596B-CA02-4E47-A0E7-D514B69A0F20}" type="pres">
      <dgm:prSet presAssocID="{AE49198F-067D-464E-9E43-8C1E0A7DDD4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8250D19-0F35-461E-AF8F-2F143F9D6F44}" type="pres">
      <dgm:prSet presAssocID="{050192E3-23C6-4792-8531-1A924AFEC4FF}" presName="spacer" presStyleCnt="0"/>
      <dgm:spPr/>
    </dgm:pt>
    <dgm:pt modelId="{7D419367-8057-4EBC-8B78-C79985E52656}" type="pres">
      <dgm:prSet presAssocID="{126D533B-B02D-487B-ADC5-77C2C50AE18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64A9886-6791-4F40-A256-91A0906AE6BD}" type="pres">
      <dgm:prSet presAssocID="{F38DD51C-2772-4265-A1DC-6C855AAB2B23}" presName="spacer" presStyleCnt="0"/>
      <dgm:spPr/>
    </dgm:pt>
    <dgm:pt modelId="{FD92982D-7CAE-4206-9893-DAC15124DC23}" type="pres">
      <dgm:prSet presAssocID="{523F58FA-3AC2-4027-B7AF-481FBCEC589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9FD6F21-1DA7-4178-B355-8C3384F63A32}" type="presOf" srcId="{54329331-3720-4F81-B5C4-B08F5B6F2884}" destId="{FF4EE2E4-D50F-447B-9E9C-72DD20C175AA}" srcOrd="0" destOrd="0" presId="urn:microsoft.com/office/officeart/2005/8/layout/vList2"/>
    <dgm:cxn modelId="{D9343524-0B3C-4C0E-8B5F-83B0FC1797BC}" srcId="{471F3A1C-E973-4A2C-B276-5014970522AB}" destId="{523F58FA-3AC2-4027-B7AF-481FBCEC5898}" srcOrd="4" destOrd="0" parTransId="{FF64D80C-364E-4C4B-9B12-CCCFCD3F8497}" sibTransId="{4B606866-2A6A-4A89-811E-697CF3AAEAA8}"/>
    <dgm:cxn modelId="{E395B150-6CB8-48ED-958C-FED9F481186E}" srcId="{471F3A1C-E973-4A2C-B276-5014970522AB}" destId="{AE49198F-067D-464E-9E43-8C1E0A7DDD45}" srcOrd="2" destOrd="0" parTransId="{4399B029-BAC4-40DD-A2ED-7A81D5CC02F0}" sibTransId="{050192E3-23C6-4792-8531-1A924AFEC4FF}"/>
    <dgm:cxn modelId="{0401E950-7341-45BF-949D-45EA521C32D4}" srcId="{471F3A1C-E973-4A2C-B276-5014970522AB}" destId="{126D533B-B02D-487B-ADC5-77C2C50AE183}" srcOrd="3" destOrd="0" parTransId="{3A3D6FA2-4B7D-4DAA-87F7-B7B648E05E25}" sibTransId="{F38DD51C-2772-4265-A1DC-6C855AAB2B23}"/>
    <dgm:cxn modelId="{54286056-647A-4537-B607-DA81FB5B2026}" type="presOf" srcId="{AE49198F-067D-464E-9E43-8C1E0A7DDD45}" destId="{6855596B-CA02-4E47-A0E7-D514B69A0F20}" srcOrd="0" destOrd="0" presId="urn:microsoft.com/office/officeart/2005/8/layout/vList2"/>
    <dgm:cxn modelId="{B1F68C8F-465D-4F4C-964A-AC69AED3EF9D}" type="presOf" srcId="{471F3A1C-E973-4A2C-B276-5014970522AB}" destId="{6D1F9D2A-B098-48A6-BD8C-FBBBC2965A60}" srcOrd="0" destOrd="0" presId="urn:microsoft.com/office/officeart/2005/8/layout/vList2"/>
    <dgm:cxn modelId="{3D19C3AB-4566-4A4D-B2C9-6C36BD2C1066}" srcId="{471F3A1C-E973-4A2C-B276-5014970522AB}" destId="{78E55FFA-4AAB-4DD5-95F7-29BB91F9BE50}" srcOrd="0" destOrd="0" parTransId="{A52CC670-8FA0-479B-9436-93E355273F09}" sibTransId="{7B0A172B-E602-4FF1-98D1-E32C618BFE16}"/>
    <dgm:cxn modelId="{B6C795AF-0556-466C-B97C-B581FFD8A852}" type="presOf" srcId="{523F58FA-3AC2-4027-B7AF-481FBCEC5898}" destId="{FD92982D-7CAE-4206-9893-DAC15124DC23}" srcOrd="0" destOrd="0" presId="urn:microsoft.com/office/officeart/2005/8/layout/vList2"/>
    <dgm:cxn modelId="{6647EDB3-67F5-43F0-906A-B625B2393333}" srcId="{471F3A1C-E973-4A2C-B276-5014970522AB}" destId="{54329331-3720-4F81-B5C4-B08F5B6F2884}" srcOrd="1" destOrd="0" parTransId="{CEA5EF57-E8A6-459D-9ED4-C7B33A910679}" sibTransId="{E471DB95-D2E9-44F8-B023-751B993E5C0B}"/>
    <dgm:cxn modelId="{D31375B8-CC05-4628-B99E-57E8C6B27700}" type="presOf" srcId="{78E55FFA-4AAB-4DD5-95F7-29BB91F9BE50}" destId="{3A97129E-FE66-40FB-B218-095A13BBF043}" srcOrd="0" destOrd="0" presId="urn:microsoft.com/office/officeart/2005/8/layout/vList2"/>
    <dgm:cxn modelId="{D13994FF-37DD-4DB6-B1E7-7FE7F0444578}" type="presOf" srcId="{126D533B-B02D-487B-ADC5-77C2C50AE183}" destId="{7D419367-8057-4EBC-8B78-C79985E52656}" srcOrd="0" destOrd="0" presId="urn:microsoft.com/office/officeart/2005/8/layout/vList2"/>
    <dgm:cxn modelId="{191E066C-9045-43B7-BADB-6BF36F71D3C2}" type="presParOf" srcId="{6D1F9D2A-B098-48A6-BD8C-FBBBC2965A60}" destId="{3A97129E-FE66-40FB-B218-095A13BBF043}" srcOrd="0" destOrd="0" presId="urn:microsoft.com/office/officeart/2005/8/layout/vList2"/>
    <dgm:cxn modelId="{9A672AD2-ED38-44E8-B00B-BE3813A8C83F}" type="presParOf" srcId="{6D1F9D2A-B098-48A6-BD8C-FBBBC2965A60}" destId="{CCFC2DE4-1A6E-4BC4-9402-37B9419A58DD}" srcOrd="1" destOrd="0" presId="urn:microsoft.com/office/officeart/2005/8/layout/vList2"/>
    <dgm:cxn modelId="{EA8DD4DC-BE7F-4FF7-9E27-C90DEB9B2EC9}" type="presParOf" srcId="{6D1F9D2A-B098-48A6-BD8C-FBBBC2965A60}" destId="{FF4EE2E4-D50F-447B-9E9C-72DD20C175AA}" srcOrd="2" destOrd="0" presId="urn:microsoft.com/office/officeart/2005/8/layout/vList2"/>
    <dgm:cxn modelId="{CEFF965A-1010-494D-8E5B-14E77E5A9124}" type="presParOf" srcId="{6D1F9D2A-B098-48A6-BD8C-FBBBC2965A60}" destId="{75192212-6701-408B-A8E3-30ECDF359828}" srcOrd="3" destOrd="0" presId="urn:microsoft.com/office/officeart/2005/8/layout/vList2"/>
    <dgm:cxn modelId="{9F071DC9-2137-48C4-A740-67E42521809E}" type="presParOf" srcId="{6D1F9D2A-B098-48A6-BD8C-FBBBC2965A60}" destId="{6855596B-CA02-4E47-A0E7-D514B69A0F20}" srcOrd="4" destOrd="0" presId="urn:microsoft.com/office/officeart/2005/8/layout/vList2"/>
    <dgm:cxn modelId="{AD9153AB-34FC-496F-96CE-424AD96F187B}" type="presParOf" srcId="{6D1F9D2A-B098-48A6-BD8C-FBBBC2965A60}" destId="{D8250D19-0F35-461E-AF8F-2F143F9D6F44}" srcOrd="5" destOrd="0" presId="urn:microsoft.com/office/officeart/2005/8/layout/vList2"/>
    <dgm:cxn modelId="{9152F8C7-D644-46AB-A750-57EBF6FEC1CE}" type="presParOf" srcId="{6D1F9D2A-B098-48A6-BD8C-FBBBC2965A60}" destId="{7D419367-8057-4EBC-8B78-C79985E52656}" srcOrd="6" destOrd="0" presId="urn:microsoft.com/office/officeart/2005/8/layout/vList2"/>
    <dgm:cxn modelId="{DB860170-D610-4D58-BDDB-E16028943DB6}" type="presParOf" srcId="{6D1F9D2A-B098-48A6-BD8C-FBBBC2965A60}" destId="{064A9886-6791-4F40-A256-91A0906AE6BD}" srcOrd="7" destOrd="0" presId="urn:microsoft.com/office/officeart/2005/8/layout/vList2"/>
    <dgm:cxn modelId="{93EFF4EE-AE87-4E2A-92E6-551E1DE5F394}" type="presParOf" srcId="{6D1F9D2A-B098-48A6-BD8C-FBBBC2965A60}" destId="{FD92982D-7CAE-4206-9893-DAC15124DC2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42252FA-AFCA-46B7-99FE-BC7B3756221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B0E0689-5080-474B-89F0-933B77776B65}">
      <dgm:prSet/>
      <dgm:spPr/>
      <dgm:t>
        <a:bodyPr/>
        <a:lstStyle/>
        <a:p>
          <a:r>
            <a:rPr lang="en-US"/>
            <a:t>Russia under Putin (suppression of opposition, centralised power, use of state resources to maintain control, manipulation of elections)</a:t>
          </a:r>
        </a:p>
      </dgm:t>
    </dgm:pt>
    <dgm:pt modelId="{DD238A9E-ACC4-4366-908D-47D2A2471178}" type="parTrans" cxnId="{DD85FC82-5287-45CF-9FF0-CD035AE98D19}">
      <dgm:prSet/>
      <dgm:spPr/>
      <dgm:t>
        <a:bodyPr/>
        <a:lstStyle/>
        <a:p>
          <a:endParaRPr lang="en-US"/>
        </a:p>
      </dgm:t>
    </dgm:pt>
    <dgm:pt modelId="{71ABE469-B7C1-457B-99A9-B895804BFC65}" type="sibTrans" cxnId="{DD85FC82-5287-45CF-9FF0-CD035AE98D19}">
      <dgm:prSet/>
      <dgm:spPr/>
      <dgm:t>
        <a:bodyPr/>
        <a:lstStyle/>
        <a:p>
          <a:endParaRPr lang="en-US"/>
        </a:p>
      </dgm:t>
    </dgm:pt>
    <dgm:pt modelId="{1C8CDF9C-94C5-4D30-B555-B06A13AEB9EC}">
      <dgm:prSet/>
      <dgm:spPr/>
      <dgm:t>
        <a:bodyPr/>
        <a:lstStyle/>
        <a:p>
          <a:r>
            <a:rPr lang="en-US"/>
            <a:t>China under the CCP (one party rule since 1949, strict control of information, repression of dissent, surveillance and social credit system)</a:t>
          </a:r>
        </a:p>
      </dgm:t>
    </dgm:pt>
    <dgm:pt modelId="{5E6EE4A5-E124-4339-8FA7-DA591ECC4E14}" type="parTrans" cxnId="{F715BA89-9904-47A9-AE94-98E5FDA0F1CB}">
      <dgm:prSet/>
      <dgm:spPr/>
      <dgm:t>
        <a:bodyPr/>
        <a:lstStyle/>
        <a:p>
          <a:endParaRPr lang="en-US"/>
        </a:p>
      </dgm:t>
    </dgm:pt>
    <dgm:pt modelId="{BCE54BFE-315C-4F63-9952-B43952A04AB9}" type="sibTrans" cxnId="{F715BA89-9904-47A9-AE94-98E5FDA0F1CB}">
      <dgm:prSet/>
      <dgm:spPr/>
      <dgm:t>
        <a:bodyPr/>
        <a:lstStyle/>
        <a:p>
          <a:endParaRPr lang="en-US"/>
        </a:p>
      </dgm:t>
    </dgm:pt>
    <dgm:pt modelId="{51C304A9-9A0F-4B7C-BE90-2CEAD38D74D0}">
      <dgm:prSet/>
      <dgm:spPr/>
      <dgm:t>
        <a:bodyPr/>
        <a:lstStyle/>
        <a:p>
          <a:r>
            <a:rPr lang="en-US"/>
            <a:t>North Korea (cult of personality, complete state control, severe restrictions on civil liberties, prison camps)</a:t>
          </a:r>
        </a:p>
      </dgm:t>
    </dgm:pt>
    <dgm:pt modelId="{DDD272B7-F058-41E4-AF6D-86B5D1B89FF0}" type="parTrans" cxnId="{ED08EFD1-1E91-469F-8DE4-863B38C232AE}">
      <dgm:prSet/>
      <dgm:spPr/>
      <dgm:t>
        <a:bodyPr/>
        <a:lstStyle/>
        <a:p>
          <a:endParaRPr lang="en-US"/>
        </a:p>
      </dgm:t>
    </dgm:pt>
    <dgm:pt modelId="{644DF16A-09D4-43F5-BE96-1A4E09ED3296}" type="sibTrans" cxnId="{ED08EFD1-1E91-469F-8DE4-863B38C232AE}">
      <dgm:prSet/>
      <dgm:spPr/>
      <dgm:t>
        <a:bodyPr/>
        <a:lstStyle/>
        <a:p>
          <a:endParaRPr lang="en-US"/>
        </a:p>
      </dgm:t>
    </dgm:pt>
    <dgm:pt modelId="{7B881B52-338C-49D4-A02F-F28A07370830}" type="pres">
      <dgm:prSet presAssocID="{D42252FA-AFCA-46B7-99FE-BC7B37562215}" presName="vert0" presStyleCnt="0">
        <dgm:presLayoutVars>
          <dgm:dir/>
          <dgm:animOne val="branch"/>
          <dgm:animLvl val="lvl"/>
        </dgm:presLayoutVars>
      </dgm:prSet>
      <dgm:spPr/>
    </dgm:pt>
    <dgm:pt modelId="{83C69FB9-735D-4899-A3E3-5D0BE40284D2}" type="pres">
      <dgm:prSet presAssocID="{3B0E0689-5080-474B-89F0-933B77776B65}" presName="thickLine" presStyleLbl="alignNode1" presStyleIdx="0" presStyleCnt="3"/>
      <dgm:spPr/>
    </dgm:pt>
    <dgm:pt modelId="{D1F78AB6-20DF-4C88-B67A-3A12B470D52A}" type="pres">
      <dgm:prSet presAssocID="{3B0E0689-5080-474B-89F0-933B77776B65}" presName="horz1" presStyleCnt="0"/>
      <dgm:spPr/>
    </dgm:pt>
    <dgm:pt modelId="{2C5276B1-1884-4E34-9E4A-C68F31543CD7}" type="pres">
      <dgm:prSet presAssocID="{3B0E0689-5080-474B-89F0-933B77776B65}" presName="tx1" presStyleLbl="revTx" presStyleIdx="0" presStyleCnt="3"/>
      <dgm:spPr/>
    </dgm:pt>
    <dgm:pt modelId="{8FBB5C49-0A0E-44C5-BE7A-9D1F0259F28C}" type="pres">
      <dgm:prSet presAssocID="{3B0E0689-5080-474B-89F0-933B77776B65}" presName="vert1" presStyleCnt="0"/>
      <dgm:spPr/>
    </dgm:pt>
    <dgm:pt modelId="{2BC4B544-58CB-4C10-8FBD-C1A493112909}" type="pres">
      <dgm:prSet presAssocID="{1C8CDF9C-94C5-4D30-B555-B06A13AEB9EC}" presName="thickLine" presStyleLbl="alignNode1" presStyleIdx="1" presStyleCnt="3"/>
      <dgm:spPr/>
    </dgm:pt>
    <dgm:pt modelId="{C108F72B-1B38-43A9-A6FB-552EC42B8D44}" type="pres">
      <dgm:prSet presAssocID="{1C8CDF9C-94C5-4D30-B555-B06A13AEB9EC}" presName="horz1" presStyleCnt="0"/>
      <dgm:spPr/>
    </dgm:pt>
    <dgm:pt modelId="{D49EDAD1-5DF5-49FA-B172-96A22296C75A}" type="pres">
      <dgm:prSet presAssocID="{1C8CDF9C-94C5-4D30-B555-B06A13AEB9EC}" presName="tx1" presStyleLbl="revTx" presStyleIdx="1" presStyleCnt="3"/>
      <dgm:spPr/>
    </dgm:pt>
    <dgm:pt modelId="{36C275FE-8B44-4D0D-8918-FA84A988DF7F}" type="pres">
      <dgm:prSet presAssocID="{1C8CDF9C-94C5-4D30-B555-B06A13AEB9EC}" presName="vert1" presStyleCnt="0"/>
      <dgm:spPr/>
    </dgm:pt>
    <dgm:pt modelId="{0D75C08F-3587-42A1-AB9E-79B29942B85E}" type="pres">
      <dgm:prSet presAssocID="{51C304A9-9A0F-4B7C-BE90-2CEAD38D74D0}" presName="thickLine" presStyleLbl="alignNode1" presStyleIdx="2" presStyleCnt="3"/>
      <dgm:spPr/>
    </dgm:pt>
    <dgm:pt modelId="{A3B30E91-053C-4899-A59C-20AE2B567D15}" type="pres">
      <dgm:prSet presAssocID="{51C304A9-9A0F-4B7C-BE90-2CEAD38D74D0}" presName="horz1" presStyleCnt="0"/>
      <dgm:spPr/>
    </dgm:pt>
    <dgm:pt modelId="{BB953CD4-455E-4539-ACFB-007B3EB4F0F3}" type="pres">
      <dgm:prSet presAssocID="{51C304A9-9A0F-4B7C-BE90-2CEAD38D74D0}" presName="tx1" presStyleLbl="revTx" presStyleIdx="2" presStyleCnt="3"/>
      <dgm:spPr/>
    </dgm:pt>
    <dgm:pt modelId="{661B1210-39B1-405F-99F0-98767ABA8450}" type="pres">
      <dgm:prSet presAssocID="{51C304A9-9A0F-4B7C-BE90-2CEAD38D74D0}" presName="vert1" presStyleCnt="0"/>
      <dgm:spPr/>
    </dgm:pt>
  </dgm:ptLst>
  <dgm:cxnLst>
    <dgm:cxn modelId="{11554A66-BB0F-4387-9ACA-B9D245571738}" type="presOf" srcId="{51C304A9-9A0F-4B7C-BE90-2CEAD38D74D0}" destId="{BB953CD4-455E-4539-ACFB-007B3EB4F0F3}" srcOrd="0" destOrd="0" presId="urn:microsoft.com/office/officeart/2008/layout/LinedList"/>
    <dgm:cxn modelId="{DD85FC82-5287-45CF-9FF0-CD035AE98D19}" srcId="{D42252FA-AFCA-46B7-99FE-BC7B37562215}" destId="{3B0E0689-5080-474B-89F0-933B77776B65}" srcOrd="0" destOrd="0" parTransId="{DD238A9E-ACC4-4366-908D-47D2A2471178}" sibTransId="{71ABE469-B7C1-457B-99A9-B895804BFC65}"/>
    <dgm:cxn modelId="{F715BA89-9904-47A9-AE94-98E5FDA0F1CB}" srcId="{D42252FA-AFCA-46B7-99FE-BC7B37562215}" destId="{1C8CDF9C-94C5-4D30-B555-B06A13AEB9EC}" srcOrd="1" destOrd="0" parTransId="{5E6EE4A5-E124-4339-8FA7-DA591ECC4E14}" sibTransId="{BCE54BFE-315C-4F63-9952-B43952A04AB9}"/>
    <dgm:cxn modelId="{2AF1B8C8-F0C4-4E95-A0EB-1F39D21EA860}" type="presOf" srcId="{D42252FA-AFCA-46B7-99FE-BC7B37562215}" destId="{7B881B52-338C-49D4-A02F-F28A07370830}" srcOrd="0" destOrd="0" presId="urn:microsoft.com/office/officeart/2008/layout/LinedList"/>
    <dgm:cxn modelId="{75E8EDD0-0791-4FF3-B65A-B07B2DD66205}" type="presOf" srcId="{1C8CDF9C-94C5-4D30-B555-B06A13AEB9EC}" destId="{D49EDAD1-5DF5-49FA-B172-96A22296C75A}" srcOrd="0" destOrd="0" presId="urn:microsoft.com/office/officeart/2008/layout/LinedList"/>
    <dgm:cxn modelId="{ED08EFD1-1E91-469F-8DE4-863B38C232AE}" srcId="{D42252FA-AFCA-46B7-99FE-BC7B37562215}" destId="{51C304A9-9A0F-4B7C-BE90-2CEAD38D74D0}" srcOrd="2" destOrd="0" parTransId="{DDD272B7-F058-41E4-AF6D-86B5D1B89FF0}" sibTransId="{644DF16A-09D4-43F5-BE96-1A4E09ED3296}"/>
    <dgm:cxn modelId="{65C436E5-B1A9-49AC-B987-C6C3D8DB73BD}" type="presOf" srcId="{3B0E0689-5080-474B-89F0-933B77776B65}" destId="{2C5276B1-1884-4E34-9E4A-C68F31543CD7}" srcOrd="0" destOrd="0" presId="urn:microsoft.com/office/officeart/2008/layout/LinedList"/>
    <dgm:cxn modelId="{4154A0E4-DBF6-4ABB-98FC-996FDF12D893}" type="presParOf" srcId="{7B881B52-338C-49D4-A02F-F28A07370830}" destId="{83C69FB9-735D-4899-A3E3-5D0BE40284D2}" srcOrd="0" destOrd="0" presId="urn:microsoft.com/office/officeart/2008/layout/LinedList"/>
    <dgm:cxn modelId="{BDB624FD-D230-43EB-B0C5-2C897944AE7E}" type="presParOf" srcId="{7B881B52-338C-49D4-A02F-F28A07370830}" destId="{D1F78AB6-20DF-4C88-B67A-3A12B470D52A}" srcOrd="1" destOrd="0" presId="urn:microsoft.com/office/officeart/2008/layout/LinedList"/>
    <dgm:cxn modelId="{5FAD2F38-CC08-4F4E-9B08-654021A62EF4}" type="presParOf" srcId="{D1F78AB6-20DF-4C88-B67A-3A12B470D52A}" destId="{2C5276B1-1884-4E34-9E4A-C68F31543CD7}" srcOrd="0" destOrd="0" presId="urn:microsoft.com/office/officeart/2008/layout/LinedList"/>
    <dgm:cxn modelId="{F1437274-494F-45C9-A55F-31DA1259246B}" type="presParOf" srcId="{D1F78AB6-20DF-4C88-B67A-3A12B470D52A}" destId="{8FBB5C49-0A0E-44C5-BE7A-9D1F0259F28C}" srcOrd="1" destOrd="0" presId="urn:microsoft.com/office/officeart/2008/layout/LinedList"/>
    <dgm:cxn modelId="{5373A8AB-63BF-4647-ABE8-EC150371085B}" type="presParOf" srcId="{7B881B52-338C-49D4-A02F-F28A07370830}" destId="{2BC4B544-58CB-4C10-8FBD-C1A493112909}" srcOrd="2" destOrd="0" presId="urn:microsoft.com/office/officeart/2008/layout/LinedList"/>
    <dgm:cxn modelId="{37FDD7EA-2E35-4FDF-9685-91A90BF71426}" type="presParOf" srcId="{7B881B52-338C-49D4-A02F-F28A07370830}" destId="{C108F72B-1B38-43A9-A6FB-552EC42B8D44}" srcOrd="3" destOrd="0" presId="urn:microsoft.com/office/officeart/2008/layout/LinedList"/>
    <dgm:cxn modelId="{2F479ED8-87ED-41FD-A6EB-EDD03295BE46}" type="presParOf" srcId="{C108F72B-1B38-43A9-A6FB-552EC42B8D44}" destId="{D49EDAD1-5DF5-49FA-B172-96A22296C75A}" srcOrd="0" destOrd="0" presId="urn:microsoft.com/office/officeart/2008/layout/LinedList"/>
    <dgm:cxn modelId="{607C4888-25D4-4DBB-9262-B3D7A8B23458}" type="presParOf" srcId="{C108F72B-1B38-43A9-A6FB-552EC42B8D44}" destId="{36C275FE-8B44-4D0D-8918-FA84A988DF7F}" srcOrd="1" destOrd="0" presId="urn:microsoft.com/office/officeart/2008/layout/LinedList"/>
    <dgm:cxn modelId="{AFD7564F-78FE-45BC-B63F-1374489BF0F5}" type="presParOf" srcId="{7B881B52-338C-49D4-A02F-F28A07370830}" destId="{0D75C08F-3587-42A1-AB9E-79B29942B85E}" srcOrd="4" destOrd="0" presId="urn:microsoft.com/office/officeart/2008/layout/LinedList"/>
    <dgm:cxn modelId="{103A6546-1905-45A2-97D4-30224D19F1DC}" type="presParOf" srcId="{7B881B52-338C-49D4-A02F-F28A07370830}" destId="{A3B30E91-053C-4899-A59C-20AE2B567D15}" srcOrd="5" destOrd="0" presId="urn:microsoft.com/office/officeart/2008/layout/LinedList"/>
    <dgm:cxn modelId="{79798B5F-EC12-47EA-88A4-3217C3321EDA}" type="presParOf" srcId="{A3B30E91-053C-4899-A59C-20AE2B567D15}" destId="{BB953CD4-455E-4539-ACFB-007B3EB4F0F3}" srcOrd="0" destOrd="0" presId="urn:microsoft.com/office/officeart/2008/layout/LinedList"/>
    <dgm:cxn modelId="{1F03FB2A-5676-4F5F-A0AF-7E1D3267E582}" type="presParOf" srcId="{A3B30E91-053C-4899-A59C-20AE2B567D15}" destId="{661B1210-39B1-405F-99F0-98767ABA845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90CC92D-9B2D-4C3A-AFC3-EB59F71410D7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B9E4088-9385-4C72-9AB4-073BA60A43BA}">
      <dgm:prSet/>
      <dgm:spPr/>
      <dgm:t>
        <a:bodyPr/>
        <a:lstStyle/>
        <a:p>
          <a:r>
            <a:rPr lang="en-US"/>
            <a:t>Belarus under Lukashenko (Europe's last dictator, fraudulent elections, repression of opponents, state control of media and economy, close alignment with Russia)</a:t>
          </a:r>
        </a:p>
      </dgm:t>
    </dgm:pt>
    <dgm:pt modelId="{7FF06DF1-6BEF-4BDB-9912-7D2CBFFA0B51}" type="parTrans" cxnId="{E52ABAE9-75F4-4F94-8BFF-84B83967DE7A}">
      <dgm:prSet/>
      <dgm:spPr/>
      <dgm:t>
        <a:bodyPr/>
        <a:lstStyle/>
        <a:p>
          <a:endParaRPr lang="en-US"/>
        </a:p>
      </dgm:t>
    </dgm:pt>
    <dgm:pt modelId="{0D128BA1-CC6E-436C-8AFD-784B8F6F8A2D}" type="sibTrans" cxnId="{E52ABAE9-75F4-4F94-8BFF-84B83967DE7A}">
      <dgm:prSet/>
      <dgm:spPr/>
      <dgm:t>
        <a:bodyPr/>
        <a:lstStyle/>
        <a:p>
          <a:endParaRPr lang="en-US"/>
        </a:p>
      </dgm:t>
    </dgm:pt>
    <dgm:pt modelId="{C59C9766-3209-4E96-8606-A94BBF902671}">
      <dgm:prSet/>
      <dgm:spPr/>
      <dgm:t>
        <a:bodyPr/>
        <a:lstStyle/>
        <a:p>
          <a:r>
            <a:rPr lang="en-US"/>
            <a:t>Saudi Arabia under the House of Saud (lack of democratic elections, restrictions on women's right and religious freedom, capital punishment, oil wealth used to maintain power)</a:t>
          </a:r>
        </a:p>
      </dgm:t>
    </dgm:pt>
    <dgm:pt modelId="{8E44AC74-59B4-4541-83D1-DB20A2CE3C64}" type="parTrans" cxnId="{87EC00C8-D611-442B-A483-85C0EE97019E}">
      <dgm:prSet/>
      <dgm:spPr/>
      <dgm:t>
        <a:bodyPr/>
        <a:lstStyle/>
        <a:p>
          <a:endParaRPr lang="en-US"/>
        </a:p>
      </dgm:t>
    </dgm:pt>
    <dgm:pt modelId="{26512BA3-D5FB-4628-938A-EF9208E39E79}" type="sibTrans" cxnId="{87EC00C8-D611-442B-A483-85C0EE97019E}">
      <dgm:prSet/>
      <dgm:spPr/>
      <dgm:t>
        <a:bodyPr/>
        <a:lstStyle/>
        <a:p>
          <a:endParaRPr lang="en-US"/>
        </a:p>
      </dgm:t>
    </dgm:pt>
    <dgm:pt modelId="{D131D7C4-2929-4A02-8F45-2B1A0A232E71}" type="pres">
      <dgm:prSet presAssocID="{D90CC92D-9B2D-4C3A-AFC3-EB59F71410D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495F32D-DFC5-4A6D-9B8D-40CA6594EC4F}" type="pres">
      <dgm:prSet presAssocID="{6B9E4088-9385-4C72-9AB4-073BA60A43BA}" presName="hierRoot1" presStyleCnt="0"/>
      <dgm:spPr/>
    </dgm:pt>
    <dgm:pt modelId="{E99B37EE-74E0-4399-9FC4-8EA4758CAF4B}" type="pres">
      <dgm:prSet presAssocID="{6B9E4088-9385-4C72-9AB4-073BA60A43BA}" presName="composite" presStyleCnt="0"/>
      <dgm:spPr/>
    </dgm:pt>
    <dgm:pt modelId="{85253A6E-F8A7-4BAC-B1DA-480B25CE77F7}" type="pres">
      <dgm:prSet presAssocID="{6B9E4088-9385-4C72-9AB4-073BA60A43BA}" presName="background" presStyleLbl="node0" presStyleIdx="0" presStyleCnt="2"/>
      <dgm:spPr/>
    </dgm:pt>
    <dgm:pt modelId="{B9FD8233-A375-4DFA-B657-184AB08C6128}" type="pres">
      <dgm:prSet presAssocID="{6B9E4088-9385-4C72-9AB4-073BA60A43BA}" presName="text" presStyleLbl="fgAcc0" presStyleIdx="0" presStyleCnt="2">
        <dgm:presLayoutVars>
          <dgm:chPref val="3"/>
        </dgm:presLayoutVars>
      </dgm:prSet>
      <dgm:spPr/>
    </dgm:pt>
    <dgm:pt modelId="{170FFFB9-4418-4101-9CFB-F6879CE31BEA}" type="pres">
      <dgm:prSet presAssocID="{6B9E4088-9385-4C72-9AB4-073BA60A43BA}" presName="hierChild2" presStyleCnt="0"/>
      <dgm:spPr/>
    </dgm:pt>
    <dgm:pt modelId="{CE6CFCBE-FCC9-4762-BB41-BF16E254FFBD}" type="pres">
      <dgm:prSet presAssocID="{C59C9766-3209-4E96-8606-A94BBF902671}" presName="hierRoot1" presStyleCnt="0"/>
      <dgm:spPr/>
    </dgm:pt>
    <dgm:pt modelId="{E9C03BFF-D13D-4FCE-A48D-DC6D842B7A84}" type="pres">
      <dgm:prSet presAssocID="{C59C9766-3209-4E96-8606-A94BBF902671}" presName="composite" presStyleCnt="0"/>
      <dgm:spPr/>
    </dgm:pt>
    <dgm:pt modelId="{3047419C-706C-4555-A93E-7D615EEA73F5}" type="pres">
      <dgm:prSet presAssocID="{C59C9766-3209-4E96-8606-A94BBF902671}" presName="background" presStyleLbl="node0" presStyleIdx="1" presStyleCnt="2"/>
      <dgm:spPr/>
    </dgm:pt>
    <dgm:pt modelId="{05B98E00-AC59-41BD-A7F7-0066A11362EB}" type="pres">
      <dgm:prSet presAssocID="{C59C9766-3209-4E96-8606-A94BBF902671}" presName="text" presStyleLbl="fgAcc0" presStyleIdx="1" presStyleCnt="2">
        <dgm:presLayoutVars>
          <dgm:chPref val="3"/>
        </dgm:presLayoutVars>
      </dgm:prSet>
      <dgm:spPr/>
    </dgm:pt>
    <dgm:pt modelId="{28CCFA52-86FC-49CC-8816-620FDE94CF4E}" type="pres">
      <dgm:prSet presAssocID="{C59C9766-3209-4E96-8606-A94BBF902671}" presName="hierChild2" presStyleCnt="0"/>
      <dgm:spPr/>
    </dgm:pt>
  </dgm:ptLst>
  <dgm:cxnLst>
    <dgm:cxn modelId="{D697934E-D2FB-4C12-8702-4BE2AEA8032A}" type="presOf" srcId="{D90CC92D-9B2D-4C3A-AFC3-EB59F71410D7}" destId="{D131D7C4-2929-4A02-8F45-2B1A0A232E71}" srcOrd="0" destOrd="0" presId="urn:microsoft.com/office/officeart/2005/8/layout/hierarchy1"/>
    <dgm:cxn modelId="{87EC00C8-D611-442B-A483-85C0EE97019E}" srcId="{D90CC92D-9B2D-4C3A-AFC3-EB59F71410D7}" destId="{C59C9766-3209-4E96-8606-A94BBF902671}" srcOrd="1" destOrd="0" parTransId="{8E44AC74-59B4-4541-83D1-DB20A2CE3C64}" sibTransId="{26512BA3-D5FB-4628-938A-EF9208E39E79}"/>
    <dgm:cxn modelId="{77A31FD5-8DD0-45C9-9CBA-73352BD24FF1}" type="presOf" srcId="{6B9E4088-9385-4C72-9AB4-073BA60A43BA}" destId="{B9FD8233-A375-4DFA-B657-184AB08C6128}" srcOrd="0" destOrd="0" presId="urn:microsoft.com/office/officeart/2005/8/layout/hierarchy1"/>
    <dgm:cxn modelId="{1A1F96D9-A391-4FB9-A6C1-66ABC5513A3B}" type="presOf" srcId="{C59C9766-3209-4E96-8606-A94BBF902671}" destId="{05B98E00-AC59-41BD-A7F7-0066A11362EB}" srcOrd="0" destOrd="0" presId="urn:microsoft.com/office/officeart/2005/8/layout/hierarchy1"/>
    <dgm:cxn modelId="{E52ABAE9-75F4-4F94-8BFF-84B83967DE7A}" srcId="{D90CC92D-9B2D-4C3A-AFC3-EB59F71410D7}" destId="{6B9E4088-9385-4C72-9AB4-073BA60A43BA}" srcOrd="0" destOrd="0" parTransId="{7FF06DF1-6BEF-4BDB-9912-7D2CBFFA0B51}" sibTransId="{0D128BA1-CC6E-436C-8AFD-784B8F6F8A2D}"/>
    <dgm:cxn modelId="{0953BBFB-B1CC-445F-A684-DB5AC5DD52D4}" type="presParOf" srcId="{D131D7C4-2929-4A02-8F45-2B1A0A232E71}" destId="{1495F32D-DFC5-4A6D-9B8D-40CA6594EC4F}" srcOrd="0" destOrd="0" presId="urn:microsoft.com/office/officeart/2005/8/layout/hierarchy1"/>
    <dgm:cxn modelId="{27A45918-7770-4B39-A8A0-BD3DFFB379CB}" type="presParOf" srcId="{1495F32D-DFC5-4A6D-9B8D-40CA6594EC4F}" destId="{E99B37EE-74E0-4399-9FC4-8EA4758CAF4B}" srcOrd="0" destOrd="0" presId="urn:microsoft.com/office/officeart/2005/8/layout/hierarchy1"/>
    <dgm:cxn modelId="{7D1158C3-C744-4854-B17B-73644FEA4A30}" type="presParOf" srcId="{E99B37EE-74E0-4399-9FC4-8EA4758CAF4B}" destId="{85253A6E-F8A7-4BAC-B1DA-480B25CE77F7}" srcOrd="0" destOrd="0" presId="urn:microsoft.com/office/officeart/2005/8/layout/hierarchy1"/>
    <dgm:cxn modelId="{E6CA3C8E-48EE-490D-BDE5-1A183B177756}" type="presParOf" srcId="{E99B37EE-74E0-4399-9FC4-8EA4758CAF4B}" destId="{B9FD8233-A375-4DFA-B657-184AB08C6128}" srcOrd="1" destOrd="0" presId="urn:microsoft.com/office/officeart/2005/8/layout/hierarchy1"/>
    <dgm:cxn modelId="{E60D0897-395D-4ED0-AF88-C33F5EA6F883}" type="presParOf" srcId="{1495F32D-DFC5-4A6D-9B8D-40CA6594EC4F}" destId="{170FFFB9-4418-4101-9CFB-F6879CE31BEA}" srcOrd="1" destOrd="0" presId="urn:microsoft.com/office/officeart/2005/8/layout/hierarchy1"/>
    <dgm:cxn modelId="{A6D6008E-B012-4AFD-9B40-8AE8352915DF}" type="presParOf" srcId="{D131D7C4-2929-4A02-8F45-2B1A0A232E71}" destId="{CE6CFCBE-FCC9-4762-BB41-BF16E254FFBD}" srcOrd="1" destOrd="0" presId="urn:microsoft.com/office/officeart/2005/8/layout/hierarchy1"/>
    <dgm:cxn modelId="{FB12B43E-DF75-4F46-A0B0-24C32334C01C}" type="presParOf" srcId="{CE6CFCBE-FCC9-4762-BB41-BF16E254FFBD}" destId="{E9C03BFF-D13D-4FCE-A48D-DC6D842B7A84}" srcOrd="0" destOrd="0" presId="urn:microsoft.com/office/officeart/2005/8/layout/hierarchy1"/>
    <dgm:cxn modelId="{9FA92008-3D37-443B-833A-EEF824472147}" type="presParOf" srcId="{E9C03BFF-D13D-4FCE-A48D-DC6D842B7A84}" destId="{3047419C-706C-4555-A93E-7D615EEA73F5}" srcOrd="0" destOrd="0" presId="urn:microsoft.com/office/officeart/2005/8/layout/hierarchy1"/>
    <dgm:cxn modelId="{4D0A63B6-D034-473A-AF43-AC2673D5D0C9}" type="presParOf" srcId="{E9C03BFF-D13D-4FCE-A48D-DC6D842B7A84}" destId="{05B98E00-AC59-41BD-A7F7-0066A11362EB}" srcOrd="1" destOrd="0" presId="urn:microsoft.com/office/officeart/2005/8/layout/hierarchy1"/>
    <dgm:cxn modelId="{C71A5EDE-C216-4962-B3F1-3DED455EE134}" type="presParOf" srcId="{CE6CFCBE-FCC9-4762-BB41-BF16E254FFBD}" destId="{28CCFA52-86FC-49CC-8816-620FDE94CF4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D067C0F-76BA-4557-A422-55F845A5327A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B472EAA-CD8B-4704-ABAA-B74D49827A80}">
      <dgm:prSet/>
      <dgm:spPr/>
      <dgm:t>
        <a:bodyPr/>
        <a:lstStyle/>
        <a:p>
          <a:r>
            <a:rPr lang="en-US"/>
            <a:t>Military coups in West Africa threaten democracy</a:t>
          </a:r>
        </a:p>
      </dgm:t>
    </dgm:pt>
    <dgm:pt modelId="{E8F44E59-BEC5-4E81-B337-8009E37EF80A}" type="parTrans" cxnId="{9BAD53AF-89B6-4566-97CF-6D6B32C7895A}">
      <dgm:prSet/>
      <dgm:spPr/>
      <dgm:t>
        <a:bodyPr/>
        <a:lstStyle/>
        <a:p>
          <a:endParaRPr lang="en-US"/>
        </a:p>
      </dgm:t>
    </dgm:pt>
    <dgm:pt modelId="{A662191C-AF5B-42E0-8A8B-627A13B4FE9B}" type="sibTrans" cxnId="{9BAD53AF-89B6-4566-97CF-6D6B32C7895A}">
      <dgm:prSet/>
      <dgm:spPr/>
      <dgm:t>
        <a:bodyPr/>
        <a:lstStyle/>
        <a:p>
          <a:endParaRPr lang="en-US"/>
        </a:p>
      </dgm:t>
    </dgm:pt>
    <dgm:pt modelId="{B47876C3-1746-48EE-B1CF-EC4C913FB4D5}">
      <dgm:prSet/>
      <dgm:spPr/>
      <dgm:t>
        <a:bodyPr/>
        <a:lstStyle/>
        <a:p>
          <a:r>
            <a:rPr lang="en-US"/>
            <a:t>Support for democracy has declined: less than two-thirds of Africans now express support for democratic governance</a:t>
          </a:r>
        </a:p>
      </dgm:t>
    </dgm:pt>
    <dgm:pt modelId="{4BB160C0-D822-4F1F-9500-7505790AD23F}" type="parTrans" cxnId="{DA48C0C5-1F2D-428C-A781-AFB89AEFA8FE}">
      <dgm:prSet/>
      <dgm:spPr/>
      <dgm:t>
        <a:bodyPr/>
        <a:lstStyle/>
        <a:p>
          <a:endParaRPr lang="en-US"/>
        </a:p>
      </dgm:t>
    </dgm:pt>
    <dgm:pt modelId="{EEC33F24-BD5D-4C8B-9003-213CD3A2A494}" type="sibTrans" cxnId="{DA48C0C5-1F2D-428C-A781-AFB89AEFA8FE}">
      <dgm:prSet/>
      <dgm:spPr/>
      <dgm:t>
        <a:bodyPr/>
        <a:lstStyle/>
        <a:p>
          <a:endParaRPr lang="en-US"/>
        </a:p>
      </dgm:t>
    </dgm:pt>
    <dgm:pt modelId="{9D777BE6-DD51-4149-94ED-4219C08EA0FA}">
      <dgm:prSet/>
      <dgm:spPr/>
      <dgm:t>
        <a:bodyPr/>
        <a:lstStyle/>
        <a:p>
          <a:r>
            <a:rPr lang="en-US"/>
            <a:t>Dissatisfaction with corruption, economic challenges, and poor governance has contributed to the decline in support</a:t>
          </a:r>
        </a:p>
      </dgm:t>
    </dgm:pt>
    <dgm:pt modelId="{F2E84E7F-2C34-472F-993B-2778B9C665CD}" type="parTrans" cxnId="{D33675A3-F130-4868-B39B-3C8488F4E82D}">
      <dgm:prSet/>
      <dgm:spPr/>
      <dgm:t>
        <a:bodyPr/>
        <a:lstStyle/>
        <a:p>
          <a:endParaRPr lang="en-US"/>
        </a:p>
      </dgm:t>
    </dgm:pt>
    <dgm:pt modelId="{FA526C96-74EC-4EA8-A5DF-B5FC28ABB7D8}" type="sibTrans" cxnId="{D33675A3-F130-4868-B39B-3C8488F4E82D}">
      <dgm:prSet/>
      <dgm:spPr/>
      <dgm:t>
        <a:bodyPr/>
        <a:lstStyle/>
        <a:p>
          <a:endParaRPr lang="en-US"/>
        </a:p>
      </dgm:t>
    </dgm:pt>
    <dgm:pt modelId="{ECA32C51-C23D-464A-8449-B4230CD638B7}">
      <dgm:prSet/>
      <dgm:spPr/>
      <dgm:t>
        <a:bodyPr/>
        <a:lstStyle/>
        <a:p>
          <a:r>
            <a:rPr lang="en-US"/>
            <a:t>Role of traditional institutions: traditional leaders are seen as more trustworthy than politicians</a:t>
          </a:r>
        </a:p>
      </dgm:t>
    </dgm:pt>
    <dgm:pt modelId="{35F80085-E15F-499E-A9B6-75A3A09BB872}" type="parTrans" cxnId="{9F2DECBF-381D-4133-ACB0-2B2BA3D4EF30}">
      <dgm:prSet/>
      <dgm:spPr/>
      <dgm:t>
        <a:bodyPr/>
        <a:lstStyle/>
        <a:p>
          <a:endParaRPr lang="en-US"/>
        </a:p>
      </dgm:t>
    </dgm:pt>
    <dgm:pt modelId="{A7DEE2B5-8749-4DED-9121-83BEC9A267BF}" type="sibTrans" cxnId="{9F2DECBF-381D-4133-ACB0-2B2BA3D4EF30}">
      <dgm:prSet/>
      <dgm:spPr/>
      <dgm:t>
        <a:bodyPr/>
        <a:lstStyle/>
        <a:p>
          <a:endParaRPr lang="en-US"/>
        </a:p>
      </dgm:t>
    </dgm:pt>
    <dgm:pt modelId="{567DF7FA-E5AE-4970-A98B-E1F0E33ED9A2}">
      <dgm:prSet/>
      <dgm:spPr/>
      <dgm:t>
        <a:bodyPr/>
        <a:lstStyle/>
        <a:p>
          <a:r>
            <a:rPr lang="en-US"/>
            <a:t>Traditional institutions often represent the most immediate form of governance</a:t>
          </a:r>
        </a:p>
      </dgm:t>
    </dgm:pt>
    <dgm:pt modelId="{A7D66C93-328E-4715-B4A3-353C3DB16C72}" type="parTrans" cxnId="{ADCA6293-511F-4BD4-8E04-3AA66B44295D}">
      <dgm:prSet/>
      <dgm:spPr/>
      <dgm:t>
        <a:bodyPr/>
        <a:lstStyle/>
        <a:p>
          <a:endParaRPr lang="en-US"/>
        </a:p>
      </dgm:t>
    </dgm:pt>
    <dgm:pt modelId="{C20EDD6D-7966-44AE-991E-53A1ADAA99BA}" type="sibTrans" cxnId="{ADCA6293-511F-4BD4-8E04-3AA66B44295D}">
      <dgm:prSet/>
      <dgm:spPr/>
      <dgm:t>
        <a:bodyPr/>
        <a:lstStyle/>
        <a:p>
          <a:endParaRPr lang="en-US"/>
        </a:p>
      </dgm:t>
    </dgm:pt>
    <dgm:pt modelId="{697BED22-E79F-4A50-A7B8-5010B3835606}" type="pres">
      <dgm:prSet presAssocID="{9D067C0F-76BA-4557-A422-55F845A5327A}" presName="vert0" presStyleCnt="0">
        <dgm:presLayoutVars>
          <dgm:dir/>
          <dgm:animOne val="branch"/>
          <dgm:animLvl val="lvl"/>
        </dgm:presLayoutVars>
      </dgm:prSet>
      <dgm:spPr/>
    </dgm:pt>
    <dgm:pt modelId="{6653E44F-2605-41A7-AA99-30A01B2A6681}" type="pres">
      <dgm:prSet presAssocID="{1B472EAA-CD8B-4704-ABAA-B74D49827A80}" presName="thickLine" presStyleLbl="alignNode1" presStyleIdx="0" presStyleCnt="5"/>
      <dgm:spPr/>
    </dgm:pt>
    <dgm:pt modelId="{CFDB7534-89A8-4CE6-B95E-5FA8296A3EFA}" type="pres">
      <dgm:prSet presAssocID="{1B472EAA-CD8B-4704-ABAA-B74D49827A80}" presName="horz1" presStyleCnt="0"/>
      <dgm:spPr/>
    </dgm:pt>
    <dgm:pt modelId="{39A6CFEB-07B0-48C1-B012-C58FB5CD5EBA}" type="pres">
      <dgm:prSet presAssocID="{1B472EAA-CD8B-4704-ABAA-B74D49827A80}" presName="tx1" presStyleLbl="revTx" presStyleIdx="0" presStyleCnt="5"/>
      <dgm:spPr/>
    </dgm:pt>
    <dgm:pt modelId="{7460F6CF-DACC-4360-9F44-B9F2B786B14E}" type="pres">
      <dgm:prSet presAssocID="{1B472EAA-CD8B-4704-ABAA-B74D49827A80}" presName="vert1" presStyleCnt="0"/>
      <dgm:spPr/>
    </dgm:pt>
    <dgm:pt modelId="{8B695912-7078-4B77-8F38-75BFE8576920}" type="pres">
      <dgm:prSet presAssocID="{B47876C3-1746-48EE-B1CF-EC4C913FB4D5}" presName="thickLine" presStyleLbl="alignNode1" presStyleIdx="1" presStyleCnt="5"/>
      <dgm:spPr/>
    </dgm:pt>
    <dgm:pt modelId="{E5395097-A1CC-4679-A481-4E6DCE216EBF}" type="pres">
      <dgm:prSet presAssocID="{B47876C3-1746-48EE-B1CF-EC4C913FB4D5}" presName="horz1" presStyleCnt="0"/>
      <dgm:spPr/>
    </dgm:pt>
    <dgm:pt modelId="{DACC39F9-165E-410C-A842-D6F2F6962136}" type="pres">
      <dgm:prSet presAssocID="{B47876C3-1746-48EE-B1CF-EC4C913FB4D5}" presName="tx1" presStyleLbl="revTx" presStyleIdx="1" presStyleCnt="5"/>
      <dgm:spPr/>
    </dgm:pt>
    <dgm:pt modelId="{F43F4820-9D15-43C1-8346-CD8393DBE343}" type="pres">
      <dgm:prSet presAssocID="{B47876C3-1746-48EE-B1CF-EC4C913FB4D5}" presName="vert1" presStyleCnt="0"/>
      <dgm:spPr/>
    </dgm:pt>
    <dgm:pt modelId="{9ED315A2-093A-42BD-A1F7-4D22405E5EA3}" type="pres">
      <dgm:prSet presAssocID="{9D777BE6-DD51-4149-94ED-4219C08EA0FA}" presName="thickLine" presStyleLbl="alignNode1" presStyleIdx="2" presStyleCnt="5"/>
      <dgm:spPr/>
    </dgm:pt>
    <dgm:pt modelId="{C637D014-F79D-4A19-B9E0-3CBB611A735C}" type="pres">
      <dgm:prSet presAssocID="{9D777BE6-DD51-4149-94ED-4219C08EA0FA}" presName="horz1" presStyleCnt="0"/>
      <dgm:spPr/>
    </dgm:pt>
    <dgm:pt modelId="{DF174BFB-835B-4F74-B9BA-E55DE623CA9B}" type="pres">
      <dgm:prSet presAssocID="{9D777BE6-DD51-4149-94ED-4219C08EA0FA}" presName="tx1" presStyleLbl="revTx" presStyleIdx="2" presStyleCnt="5"/>
      <dgm:spPr/>
    </dgm:pt>
    <dgm:pt modelId="{0EF00CEB-32E8-46C5-884C-D71BCA90B96B}" type="pres">
      <dgm:prSet presAssocID="{9D777BE6-DD51-4149-94ED-4219C08EA0FA}" presName="vert1" presStyleCnt="0"/>
      <dgm:spPr/>
    </dgm:pt>
    <dgm:pt modelId="{278D0FAE-CFFE-4EED-9A40-568E79D861FD}" type="pres">
      <dgm:prSet presAssocID="{ECA32C51-C23D-464A-8449-B4230CD638B7}" presName="thickLine" presStyleLbl="alignNode1" presStyleIdx="3" presStyleCnt="5"/>
      <dgm:spPr/>
    </dgm:pt>
    <dgm:pt modelId="{F6949543-89F3-4AFC-9A38-C9B146916E11}" type="pres">
      <dgm:prSet presAssocID="{ECA32C51-C23D-464A-8449-B4230CD638B7}" presName="horz1" presStyleCnt="0"/>
      <dgm:spPr/>
    </dgm:pt>
    <dgm:pt modelId="{8E1E2123-1021-4C73-8DBC-17409427CBAD}" type="pres">
      <dgm:prSet presAssocID="{ECA32C51-C23D-464A-8449-B4230CD638B7}" presName="tx1" presStyleLbl="revTx" presStyleIdx="3" presStyleCnt="5"/>
      <dgm:spPr/>
    </dgm:pt>
    <dgm:pt modelId="{D3B62F0B-2634-4A4D-AE25-17F3C2588D0A}" type="pres">
      <dgm:prSet presAssocID="{ECA32C51-C23D-464A-8449-B4230CD638B7}" presName="vert1" presStyleCnt="0"/>
      <dgm:spPr/>
    </dgm:pt>
    <dgm:pt modelId="{32867A9B-CAD1-46CD-9DA5-3C18F7F2681D}" type="pres">
      <dgm:prSet presAssocID="{567DF7FA-E5AE-4970-A98B-E1F0E33ED9A2}" presName="thickLine" presStyleLbl="alignNode1" presStyleIdx="4" presStyleCnt="5"/>
      <dgm:spPr/>
    </dgm:pt>
    <dgm:pt modelId="{2B77C83C-7FC8-4FB6-95BC-5CA8997F6068}" type="pres">
      <dgm:prSet presAssocID="{567DF7FA-E5AE-4970-A98B-E1F0E33ED9A2}" presName="horz1" presStyleCnt="0"/>
      <dgm:spPr/>
    </dgm:pt>
    <dgm:pt modelId="{F0A82566-2C1F-4892-93B2-1EA4033CB4F2}" type="pres">
      <dgm:prSet presAssocID="{567DF7FA-E5AE-4970-A98B-E1F0E33ED9A2}" presName="tx1" presStyleLbl="revTx" presStyleIdx="4" presStyleCnt="5"/>
      <dgm:spPr/>
    </dgm:pt>
    <dgm:pt modelId="{46A828F4-36E3-454F-AB19-FF36FC8896FC}" type="pres">
      <dgm:prSet presAssocID="{567DF7FA-E5AE-4970-A98B-E1F0E33ED9A2}" presName="vert1" presStyleCnt="0"/>
      <dgm:spPr/>
    </dgm:pt>
  </dgm:ptLst>
  <dgm:cxnLst>
    <dgm:cxn modelId="{C4C14704-8BC4-40E5-92D6-449DCA93A97F}" type="presOf" srcId="{9D777BE6-DD51-4149-94ED-4219C08EA0FA}" destId="{DF174BFB-835B-4F74-B9BA-E55DE623CA9B}" srcOrd="0" destOrd="0" presId="urn:microsoft.com/office/officeart/2008/layout/LinedList"/>
    <dgm:cxn modelId="{472EEA3B-BBEA-4DF9-A3C8-25D461088379}" type="presOf" srcId="{567DF7FA-E5AE-4970-A98B-E1F0E33ED9A2}" destId="{F0A82566-2C1F-4892-93B2-1EA4033CB4F2}" srcOrd="0" destOrd="0" presId="urn:microsoft.com/office/officeart/2008/layout/LinedList"/>
    <dgm:cxn modelId="{1E466B64-0043-49D4-A415-C7EB4EAFEEB7}" type="presOf" srcId="{ECA32C51-C23D-464A-8449-B4230CD638B7}" destId="{8E1E2123-1021-4C73-8DBC-17409427CBAD}" srcOrd="0" destOrd="0" presId="urn:microsoft.com/office/officeart/2008/layout/LinedList"/>
    <dgm:cxn modelId="{79C6CD7F-6FC2-48A2-B9CD-548AD52D8613}" type="presOf" srcId="{B47876C3-1746-48EE-B1CF-EC4C913FB4D5}" destId="{DACC39F9-165E-410C-A842-D6F2F6962136}" srcOrd="0" destOrd="0" presId="urn:microsoft.com/office/officeart/2008/layout/LinedList"/>
    <dgm:cxn modelId="{82B03984-7093-4370-A27C-DEC4C510272F}" type="presOf" srcId="{1B472EAA-CD8B-4704-ABAA-B74D49827A80}" destId="{39A6CFEB-07B0-48C1-B012-C58FB5CD5EBA}" srcOrd="0" destOrd="0" presId="urn:microsoft.com/office/officeart/2008/layout/LinedList"/>
    <dgm:cxn modelId="{ADCA6293-511F-4BD4-8E04-3AA66B44295D}" srcId="{9D067C0F-76BA-4557-A422-55F845A5327A}" destId="{567DF7FA-E5AE-4970-A98B-E1F0E33ED9A2}" srcOrd="4" destOrd="0" parTransId="{A7D66C93-328E-4715-B4A3-353C3DB16C72}" sibTransId="{C20EDD6D-7966-44AE-991E-53A1ADAA99BA}"/>
    <dgm:cxn modelId="{D33675A3-F130-4868-B39B-3C8488F4E82D}" srcId="{9D067C0F-76BA-4557-A422-55F845A5327A}" destId="{9D777BE6-DD51-4149-94ED-4219C08EA0FA}" srcOrd="2" destOrd="0" parTransId="{F2E84E7F-2C34-472F-993B-2778B9C665CD}" sibTransId="{FA526C96-74EC-4EA8-A5DF-B5FC28ABB7D8}"/>
    <dgm:cxn modelId="{9BAD53AF-89B6-4566-97CF-6D6B32C7895A}" srcId="{9D067C0F-76BA-4557-A422-55F845A5327A}" destId="{1B472EAA-CD8B-4704-ABAA-B74D49827A80}" srcOrd="0" destOrd="0" parTransId="{E8F44E59-BEC5-4E81-B337-8009E37EF80A}" sibTransId="{A662191C-AF5B-42E0-8A8B-627A13B4FE9B}"/>
    <dgm:cxn modelId="{9F2DECBF-381D-4133-ACB0-2B2BA3D4EF30}" srcId="{9D067C0F-76BA-4557-A422-55F845A5327A}" destId="{ECA32C51-C23D-464A-8449-B4230CD638B7}" srcOrd="3" destOrd="0" parTransId="{35F80085-E15F-499E-A9B6-75A3A09BB872}" sibTransId="{A7DEE2B5-8749-4DED-9121-83BEC9A267BF}"/>
    <dgm:cxn modelId="{DA48C0C5-1F2D-428C-A781-AFB89AEFA8FE}" srcId="{9D067C0F-76BA-4557-A422-55F845A5327A}" destId="{B47876C3-1746-48EE-B1CF-EC4C913FB4D5}" srcOrd="1" destOrd="0" parTransId="{4BB160C0-D822-4F1F-9500-7505790AD23F}" sibTransId="{EEC33F24-BD5D-4C8B-9003-213CD3A2A494}"/>
    <dgm:cxn modelId="{9FB683D7-F164-4853-903C-AA23E2071F06}" type="presOf" srcId="{9D067C0F-76BA-4557-A422-55F845A5327A}" destId="{697BED22-E79F-4A50-A7B8-5010B3835606}" srcOrd="0" destOrd="0" presId="urn:microsoft.com/office/officeart/2008/layout/LinedList"/>
    <dgm:cxn modelId="{5004E83B-0073-4D22-833D-D9AE972FD8AA}" type="presParOf" srcId="{697BED22-E79F-4A50-A7B8-5010B3835606}" destId="{6653E44F-2605-41A7-AA99-30A01B2A6681}" srcOrd="0" destOrd="0" presId="urn:microsoft.com/office/officeart/2008/layout/LinedList"/>
    <dgm:cxn modelId="{9A661E31-ADD7-43DB-8242-DEBBE7E6103B}" type="presParOf" srcId="{697BED22-E79F-4A50-A7B8-5010B3835606}" destId="{CFDB7534-89A8-4CE6-B95E-5FA8296A3EFA}" srcOrd="1" destOrd="0" presId="urn:microsoft.com/office/officeart/2008/layout/LinedList"/>
    <dgm:cxn modelId="{E272F19A-6331-4F6C-8F79-5B5A44445D85}" type="presParOf" srcId="{CFDB7534-89A8-4CE6-B95E-5FA8296A3EFA}" destId="{39A6CFEB-07B0-48C1-B012-C58FB5CD5EBA}" srcOrd="0" destOrd="0" presId="urn:microsoft.com/office/officeart/2008/layout/LinedList"/>
    <dgm:cxn modelId="{7309B22C-85BE-43FD-A241-F4AA13EEBF54}" type="presParOf" srcId="{CFDB7534-89A8-4CE6-B95E-5FA8296A3EFA}" destId="{7460F6CF-DACC-4360-9F44-B9F2B786B14E}" srcOrd="1" destOrd="0" presId="urn:microsoft.com/office/officeart/2008/layout/LinedList"/>
    <dgm:cxn modelId="{AAC4375E-AD0E-47E2-AE11-5E7AB67A8E38}" type="presParOf" srcId="{697BED22-E79F-4A50-A7B8-5010B3835606}" destId="{8B695912-7078-4B77-8F38-75BFE8576920}" srcOrd="2" destOrd="0" presId="urn:microsoft.com/office/officeart/2008/layout/LinedList"/>
    <dgm:cxn modelId="{1176939D-CD14-426A-A167-AC4B365C1D1E}" type="presParOf" srcId="{697BED22-E79F-4A50-A7B8-5010B3835606}" destId="{E5395097-A1CC-4679-A481-4E6DCE216EBF}" srcOrd="3" destOrd="0" presId="urn:microsoft.com/office/officeart/2008/layout/LinedList"/>
    <dgm:cxn modelId="{AACA3FE1-EA57-4360-AA28-E78DBB14AE1F}" type="presParOf" srcId="{E5395097-A1CC-4679-A481-4E6DCE216EBF}" destId="{DACC39F9-165E-410C-A842-D6F2F6962136}" srcOrd="0" destOrd="0" presId="urn:microsoft.com/office/officeart/2008/layout/LinedList"/>
    <dgm:cxn modelId="{0C206268-CC2B-48B1-AA65-461B220DF6FE}" type="presParOf" srcId="{E5395097-A1CC-4679-A481-4E6DCE216EBF}" destId="{F43F4820-9D15-43C1-8346-CD8393DBE343}" srcOrd="1" destOrd="0" presId="urn:microsoft.com/office/officeart/2008/layout/LinedList"/>
    <dgm:cxn modelId="{532EE34E-7C87-44A6-BFE9-97DB8204B651}" type="presParOf" srcId="{697BED22-E79F-4A50-A7B8-5010B3835606}" destId="{9ED315A2-093A-42BD-A1F7-4D22405E5EA3}" srcOrd="4" destOrd="0" presId="urn:microsoft.com/office/officeart/2008/layout/LinedList"/>
    <dgm:cxn modelId="{BB6B7DD8-F7FA-4AC6-9A1B-A801FA0C020A}" type="presParOf" srcId="{697BED22-E79F-4A50-A7B8-5010B3835606}" destId="{C637D014-F79D-4A19-B9E0-3CBB611A735C}" srcOrd="5" destOrd="0" presId="urn:microsoft.com/office/officeart/2008/layout/LinedList"/>
    <dgm:cxn modelId="{B1485E2F-96F1-4894-93FC-D9FBCB660BAF}" type="presParOf" srcId="{C637D014-F79D-4A19-B9E0-3CBB611A735C}" destId="{DF174BFB-835B-4F74-B9BA-E55DE623CA9B}" srcOrd="0" destOrd="0" presId="urn:microsoft.com/office/officeart/2008/layout/LinedList"/>
    <dgm:cxn modelId="{81144D9A-555D-4930-B7F2-31DB798D5326}" type="presParOf" srcId="{C637D014-F79D-4A19-B9E0-3CBB611A735C}" destId="{0EF00CEB-32E8-46C5-884C-D71BCA90B96B}" srcOrd="1" destOrd="0" presId="urn:microsoft.com/office/officeart/2008/layout/LinedList"/>
    <dgm:cxn modelId="{8FD788B4-35ED-4E0D-8A9E-3868A353BB90}" type="presParOf" srcId="{697BED22-E79F-4A50-A7B8-5010B3835606}" destId="{278D0FAE-CFFE-4EED-9A40-568E79D861FD}" srcOrd="6" destOrd="0" presId="urn:microsoft.com/office/officeart/2008/layout/LinedList"/>
    <dgm:cxn modelId="{6F1EE027-8DE6-432D-9A59-4B6ED53BF7AE}" type="presParOf" srcId="{697BED22-E79F-4A50-A7B8-5010B3835606}" destId="{F6949543-89F3-4AFC-9A38-C9B146916E11}" srcOrd="7" destOrd="0" presId="urn:microsoft.com/office/officeart/2008/layout/LinedList"/>
    <dgm:cxn modelId="{E052C78B-93A1-4911-B867-C485E921ABF6}" type="presParOf" srcId="{F6949543-89F3-4AFC-9A38-C9B146916E11}" destId="{8E1E2123-1021-4C73-8DBC-17409427CBAD}" srcOrd="0" destOrd="0" presId="urn:microsoft.com/office/officeart/2008/layout/LinedList"/>
    <dgm:cxn modelId="{A46E36CB-19DC-4902-ABA4-EFFEB802CAF3}" type="presParOf" srcId="{F6949543-89F3-4AFC-9A38-C9B146916E11}" destId="{D3B62F0B-2634-4A4D-AE25-17F3C2588D0A}" srcOrd="1" destOrd="0" presId="urn:microsoft.com/office/officeart/2008/layout/LinedList"/>
    <dgm:cxn modelId="{6F40F8D9-D8E9-4A32-BFBC-42C92E41DA71}" type="presParOf" srcId="{697BED22-E79F-4A50-A7B8-5010B3835606}" destId="{32867A9B-CAD1-46CD-9DA5-3C18F7F2681D}" srcOrd="8" destOrd="0" presId="urn:microsoft.com/office/officeart/2008/layout/LinedList"/>
    <dgm:cxn modelId="{9E786E2D-E515-410D-89A2-A37D3D46025D}" type="presParOf" srcId="{697BED22-E79F-4A50-A7B8-5010B3835606}" destId="{2B77C83C-7FC8-4FB6-95BC-5CA8997F6068}" srcOrd="9" destOrd="0" presId="urn:microsoft.com/office/officeart/2008/layout/LinedList"/>
    <dgm:cxn modelId="{6A79B8C4-951C-43FB-AB2A-1BCC6613F940}" type="presParOf" srcId="{2B77C83C-7FC8-4FB6-95BC-5CA8997F6068}" destId="{F0A82566-2C1F-4892-93B2-1EA4033CB4F2}" srcOrd="0" destOrd="0" presId="urn:microsoft.com/office/officeart/2008/layout/LinedList"/>
    <dgm:cxn modelId="{B5EB36C4-6E1F-4724-A8F6-6672733DBEB3}" type="presParOf" srcId="{2B77C83C-7FC8-4FB6-95BC-5CA8997F6068}" destId="{46A828F4-36E3-454F-AB19-FF36FC8896F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7A35D89-9500-4BE0-B674-98DD3ACA374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69E9940-55A5-4BBD-8D7E-EE800FE0902D}">
      <dgm:prSet/>
      <dgm:spPr/>
      <dgm:t>
        <a:bodyPr/>
        <a:lstStyle/>
        <a:p>
          <a:r>
            <a:rPr lang="en-US"/>
            <a:t>Geopolitical power is becoming more dispersed, with heightened competition </a:t>
          </a:r>
        </a:p>
      </dgm:t>
    </dgm:pt>
    <dgm:pt modelId="{EDF0C304-D94C-4F39-A76E-A8C0EB422DD2}" type="parTrans" cxnId="{6155A733-38A0-43E9-98D8-655FCD1D29CF}">
      <dgm:prSet/>
      <dgm:spPr/>
      <dgm:t>
        <a:bodyPr/>
        <a:lstStyle/>
        <a:p>
          <a:endParaRPr lang="en-US"/>
        </a:p>
      </dgm:t>
    </dgm:pt>
    <dgm:pt modelId="{14E07A37-AB83-42F3-A177-002C02CBCCC1}" type="sibTrans" cxnId="{6155A733-38A0-43E9-98D8-655FCD1D29CF}">
      <dgm:prSet/>
      <dgm:spPr/>
      <dgm:t>
        <a:bodyPr/>
        <a:lstStyle/>
        <a:p>
          <a:endParaRPr lang="en-US"/>
        </a:p>
      </dgm:t>
    </dgm:pt>
    <dgm:pt modelId="{C9B25798-96F2-40C5-8648-F55AAFAE67C6}">
      <dgm:prSet/>
      <dgm:spPr/>
      <dgm:t>
        <a:bodyPr/>
        <a:lstStyle/>
        <a:p>
          <a:r>
            <a:rPr lang="en-US"/>
            <a:t>Rise of populism: risk of more inward-looking policies</a:t>
          </a:r>
        </a:p>
      </dgm:t>
    </dgm:pt>
    <dgm:pt modelId="{4F2ABA85-B110-4825-AEBA-1F76B50523F2}" type="parTrans" cxnId="{70660444-4885-4C8E-AA71-BCCBAD63BE86}">
      <dgm:prSet/>
      <dgm:spPr/>
      <dgm:t>
        <a:bodyPr/>
        <a:lstStyle/>
        <a:p>
          <a:endParaRPr lang="en-US"/>
        </a:p>
      </dgm:t>
    </dgm:pt>
    <dgm:pt modelId="{0FC660A5-C705-4D67-8F3A-A171A64D7540}" type="sibTrans" cxnId="{70660444-4885-4C8E-AA71-BCCBAD63BE86}">
      <dgm:prSet/>
      <dgm:spPr/>
      <dgm:t>
        <a:bodyPr/>
        <a:lstStyle/>
        <a:p>
          <a:endParaRPr lang="en-US"/>
        </a:p>
      </dgm:t>
    </dgm:pt>
    <dgm:pt modelId="{FF2E8BBD-4A6C-4EF7-8B1E-9645AF8D95B3}">
      <dgm:prSet/>
      <dgm:spPr/>
      <dgm:t>
        <a:bodyPr/>
        <a:lstStyle/>
        <a:p>
          <a:r>
            <a:rPr lang="en-US"/>
            <a:t>2024 year of elections</a:t>
          </a:r>
        </a:p>
      </dgm:t>
    </dgm:pt>
    <dgm:pt modelId="{9906C206-1A62-4478-B186-55696D362FF3}" type="parTrans" cxnId="{43CF4B46-19C4-4291-B5E3-171FCCFDE9CE}">
      <dgm:prSet/>
      <dgm:spPr/>
      <dgm:t>
        <a:bodyPr/>
        <a:lstStyle/>
        <a:p>
          <a:endParaRPr lang="en-US"/>
        </a:p>
      </dgm:t>
    </dgm:pt>
    <dgm:pt modelId="{42BABC9A-6564-40E8-92DE-4FFE7DF85179}" type="sibTrans" cxnId="{43CF4B46-19C4-4291-B5E3-171FCCFDE9CE}">
      <dgm:prSet/>
      <dgm:spPr/>
      <dgm:t>
        <a:bodyPr/>
        <a:lstStyle/>
        <a:p>
          <a:endParaRPr lang="en-US"/>
        </a:p>
      </dgm:t>
    </dgm:pt>
    <dgm:pt modelId="{F0FA27F4-3B24-4784-B067-CE960663D9F2}">
      <dgm:prSet/>
      <dgm:spPr/>
      <dgm:t>
        <a:bodyPr/>
        <a:lstStyle/>
        <a:p>
          <a:r>
            <a:rPr lang="en-US"/>
            <a:t>Middle East stability</a:t>
          </a:r>
        </a:p>
      </dgm:t>
    </dgm:pt>
    <dgm:pt modelId="{E6B8CFEA-D307-41AE-97CF-84B250C2B02C}" type="parTrans" cxnId="{0D2278A5-53A5-4438-B569-B00610AA8F90}">
      <dgm:prSet/>
      <dgm:spPr/>
      <dgm:t>
        <a:bodyPr/>
        <a:lstStyle/>
        <a:p>
          <a:endParaRPr lang="en-US"/>
        </a:p>
      </dgm:t>
    </dgm:pt>
    <dgm:pt modelId="{1357162F-E8D5-453E-886C-87155ED26973}" type="sibTrans" cxnId="{0D2278A5-53A5-4438-B569-B00610AA8F90}">
      <dgm:prSet/>
      <dgm:spPr/>
      <dgm:t>
        <a:bodyPr/>
        <a:lstStyle/>
        <a:p>
          <a:endParaRPr lang="en-US"/>
        </a:p>
      </dgm:t>
    </dgm:pt>
    <dgm:pt modelId="{28C08788-B422-423F-BE4F-36625DC464CC}" type="pres">
      <dgm:prSet presAssocID="{D7A35D89-9500-4BE0-B674-98DD3ACA3747}" presName="linear" presStyleCnt="0">
        <dgm:presLayoutVars>
          <dgm:animLvl val="lvl"/>
          <dgm:resizeHandles val="exact"/>
        </dgm:presLayoutVars>
      </dgm:prSet>
      <dgm:spPr/>
    </dgm:pt>
    <dgm:pt modelId="{4EBCCB02-6D23-4B1A-84EC-309E46ACF569}" type="pres">
      <dgm:prSet presAssocID="{F69E9940-55A5-4BBD-8D7E-EE800FE0902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16AD777-1AA1-4AC9-BE1D-48340614B806}" type="pres">
      <dgm:prSet presAssocID="{14E07A37-AB83-42F3-A177-002C02CBCCC1}" presName="spacer" presStyleCnt="0"/>
      <dgm:spPr/>
    </dgm:pt>
    <dgm:pt modelId="{772C36DE-9B28-4885-A97D-4ED12FB6F7DB}" type="pres">
      <dgm:prSet presAssocID="{C9B25798-96F2-40C5-8648-F55AAFAE67C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41C06AA-720A-46FE-A069-8D0C1B8A39EB}" type="pres">
      <dgm:prSet presAssocID="{0FC660A5-C705-4D67-8F3A-A171A64D7540}" presName="spacer" presStyleCnt="0"/>
      <dgm:spPr/>
    </dgm:pt>
    <dgm:pt modelId="{6929A1D7-270A-4789-8E1E-72562D510893}" type="pres">
      <dgm:prSet presAssocID="{FF2E8BBD-4A6C-4EF7-8B1E-9645AF8D95B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16ACBDE-9D32-4805-A3DD-23672A2A73E0}" type="pres">
      <dgm:prSet presAssocID="{42BABC9A-6564-40E8-92DE-4FFE7DF85179}" presName="spacer" presStyleCnt="0"/>
      <dgm:spPr/>
    </dgm:pt>
    <dgm:pt modelId="{D8A72449-E601-40F9-AE76-D3A97DD57659}" type="pres">
      <dgm:prSet presAssocID="{F0FA27F4-3B24-4784-B067-CE960663D9F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1B69316-84C0-4919-A7A7-3DBDE3E209E6}" type="presOf" srcId="{D7A35D89-9500-4BE0-B674-98DD3ACA3747}" destId="{28C08788-B422-423F-BE4F-36625DC464CC}" srcOrd="0" destOrd="0" presId="urn:microsoft.com/office/officeart/2005/8/layout/vList2"/>
    <dgm:cxn modelId="{863FCA2D-8146-4F1D-8B15-ABE40BB2D0A9}" type="presOf" srcId="{F69E9940-55A5-4BBD-8D7E-EE800FE0902D}" destId="{4EBCCB02-6D23-4B1A-84EC-309E46ACF569}" srcOrd="0" destOrd="0" presId="urn:microsoft.com/office/officeart/2005/8/layout/vList2"/>
    <dgm:cxn modelId="{6155A733-38A0-43E9-98D8-655FCD1D29CF}" srcId="{D7A35D89-9500-4BE0-B674-98DD3ACA3747}" destId="{F69E9940-55A5-4BBD-8D7E-EE800FE0902D}" srcOrd="0" destOrd="0" parTransId="{EDF0C304-D94C-4F39-A76E-A8C0EB422DD2}" sibTransId="{14E07A37-AB83-42F3-A177-002C02CBCCC1}"/>
    <dgm:cxn modelId="{A16A6F5E-715E-41A0-A47A-522AA14E0CFC}" type="presOf" srcId="{C9B25798-96F2-40C5-8648-F55AAFAE67C6}" destId="{772C36DE-9B28-4885-A97D-4ED12FB6F7DB}" srcOrd="0" destOrd="0" presId="urn:microsoft.com/office/officeart/2005/8/layout/vList2"/>
    <dgm:cxn modelId="{70660444-4885-4C8E-AA71-BCCBAD63BE86}" srcId="{D7A35D89-9500-4BE0-B674-98DD3ACA3747}" destId="{C9B25798-96F2-40C5-8648-F55AAFAE67C6}" srcOrd="1" destOrd="0" parTransId="{4F2ABA85-B110-4825-AEBA-1F76B50523F2}" sibTransId="{0FC660A5-C705-4D67-8F3A-A171A64D7540}"/>
    <dgm:cxn modelId="{43CF4B46-19C4-4291-B5E3-171FCCFDE9CE}" srcId="{D7A35D89-9500-4BE0-B674-98DD3ACA3747}" destId="{FF2E8BBD-4A6C-4EF7-8B1E-9645AF8D95B3}" srcOrd="2" destOrd="0" parTransId="{9906C206-1A62-4478-B186-55696D362FF3}" sibTransId="{42BABC9A-6564-40E8-92DE-4FFE7DF85179}"/>
    <dgm:cxn modelId="{EBD1A88D-53E1-42F0-A8B9-1686662CAE7A}" type="presOf" srcId="{FF2E8BBD-4A6C-4EF7-8B1E-9645AF8D95B3}" destId="{6929A1D7-270A-4789-8E1E-72562D510893}" srcOrd="0" destOrd="0" presId="urn:microsoft.com/office/officeart/2005/8/layout/vList2"/>
    <dgm:cxn modelId="{0D2278A5-53A5-4438-B569-B00610AA8F90}" srcId="{D7A35D89-9500-4BE0-B674-98DD3ACA3747}" destId="{F0FA27F4-3B24-4784-B067-CE960663D9F2}" srcOrd="3" destOrd="0" parTransId="{E6B8CFEA-D307-41AE-97CF-84B250C2B02C}" sibTransId="{1357162F-E8D5-453E-886C-87155ED26973}"/>
    <dgm:cxn modelId="{24C4A3E1-B4C1-4561-AD94-C21E30F60C9D}" type="presOf" srcId="{F0FA27F4-3B24-4784-B067-CE960663D9F2}" destId="{D8A72449-E601-40F9-AE76-D3A97DD57659}" srcOrd="0" destOrd="0" presId="urn:microsoft.com/office/officeart/2005/8/layout/vList2"/>
    <dgm:cxn modelId="{5C86BBCC-DA4B-4F2F-A289-B0490AD8D1A2}" type="presParOf" srcId="{28C08788-B422-423F-BE4F-36625DC464CC}" destId="{4EBCCB02-6D23-4B1A-84EC-309E46ACF569}" srcOrd="0" destOrd="0" presId="urn:microsoft.com/office/officeart/2005/8/layout/vList2"/>
    <dgm:cxn modelId="{98D54AEC-4821-4846-947F-E7E44259A1B9}" type="presParOf" srcId="{28C08788-B422-423F-BE4F-36625DC464CC}" destId="{516AD777-1AA1-4AC9-BE1D-48340614B806}" srcOrd="1" destOrd="0" presId="urn:microsoft.com/office/officeart/2005/8/layout/vList2"/>
    <dgm:cxn modelId="{5236EA44-2FA6-4EB3-BF0E-A7E874F3DCC7}" type="presParOf" srcId="{28C08788-B422-423F-BE4F-36625DC464CC}" destId="{772C36DE-9B28-4885-A97D-4ED12FB6F7DB}" srcOrd="2" destOrd="0" presId="urn:microsoft.com/office/officeart/2005/8/layout/vList2"/>
    <dgm:cxn modelId="{CC7A6785-0101-4C4D-9005-AFBCACF6A3C2}" type="presParOf" srcId="{28C08788-B422-423F-BE4F-36625DC464CC}" destId="{541C06AA-720A-46FE-A069-8D0C1B8A39EB}" srcOrd="3" destOrd="0" presId="urn:microsoft.com/office/officeart/2005/8/layout/vList2"/>
    <dgm:cxn modelId="{29FC8EA5-A287-49EE-9F12-F4F8367860A6}" type="presParOf" srcId="{28C08788-B422-423F-BE4F-36625DC464CC}" destId="{6929A1D7-270A-4789-8E1E-72562D510893}" srcOrd="4" destOrd="0" presId="urn:microsoft.com/office/officeart/2005/8/layout/vList2"/>
    <dgm:cxn modelId="{DB90EA9E-289C-4150-9523-8D185100F842}" type="presParOf" srcId="{28C08788-B422-423F-BE4F-36625DC464CC}" destId="{416ACBDE-9D32-4805-A3DD-23672A2A73E0}" srcOrd="5" destOrd="0" presId="urn:microsoft.com/office/officeart/2005/8/layout/vList2"/>
    <dgm:cxn modelId="{1BC32724-7678-4B1C-8942-8D48C0873336}" type="presParOf" srcId="{28C08788-B422-423F-BE4F-36625DC464CC}" destId="{D8A72449-E601-40F9-AE76-D3A97DD5765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0FA4214-E4A0-4BC3-9D2B-DB7BAE79987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22476F9-77FA-4FDA-9B3A-90CB39E6CA87}">
      <dgm:prSet/>
      <dgm:spPr/>
      <dgm:t>
        <a:bodyPr/>
        <a:lstStyle/>
        <a:p>
          <a:r>
            <a:rPr lang="en-US"/>
            <a:t>People who organise themselves to participate in political activities</a:t>
          </a:r>
        </a:p>
      </dgm:t>
    </dgm:pt>
    <dgm:pt modelId="{A5A6D4CE-64D4-4227-9446-BA294FEDF938}" type="parTrans" cxnId="{3BD5B4DF-1E12-4CC8-BE32-542249779130}">
      <dgm:prSet/>
      <dgm:spPr/>
      <dgm:t>
        <a:bodyPr/>
        <a:lstStyle/>
        <a:p>
          <a:endParaRPr lang="en-US"/>
        </a:p>
      </dgm:t>
    </dgm:pt>
    <dgm:pt modelId="{DDEE8091-9CC5-40F7-A5CA-563DABB8DA7B}" type="sibTrans" cxnId="{3BD5B4DF-1E12-4CC8-BE32-542249779130}">
      <dgm:prSet/>
      <dgm:spPr/>
      <dgm:t>
        <a:bodyPr/>
        <a:lstStyle/>
        <a:p>
          <a:endParaRPr lang="en-US"/>
        </a:p>
      </dgm:t>
    </dgm:pt>
    <dgm:pt modelId="{9168B70B-A649-4C39-AD2E-97C139AACB28}">
      <dgm:prSet/>
      <dgm:spPr/>
      <dgm:t>
        <a:bodyPr/>
        <a:lstStyle/>
        <a:p>
          <a:r>
            <a:rPr lang="en-US"/>
            <a:t>Left, centrist, right wing parties</a:t>
          </a:r>
        </a:p>
      </dgm:t>
    </dgm:pt>
    <dgm:pt modelId="{4DEBC65E-1CE2-42BE-A844-D14204066C35}" type="parTrans" cxnId="{A0AC2443-F374-43F9-B478-DF434BE7CA9C}">
      <dgm:prSet/>
      <dgm:spPr/>
      <dgm:t>
        <a:bodyPr/>
        <a:lstStyle/>
        <a:p>
          <a:endParaRPr lang="en-US"/>
        </a:p>
      </dgm:t>
    </dgm:pt>
    <dgm:pt modelId="{27DE0BEF-F5A5-4F45-A050-7E66F4E8D241}" type="sibTrans" cxnId="{A0AC2443-F374-43F9-B478-DF434BE7CA9C}">
      <dgm:prSet/>
      <dgm:spPr/>
      <dgm:t>
        <a:bodyPr/>
        <a:lstStyle/>
        <a:p>
          <a:endParaRPr lang="en-US"/>
        </a:p>
      </dgm:t>
    </dgm:pt>
    <dgm:pt modelId="{3806159E-E5F4-4BF2-9019-EF14F0BDC892}">
      <dgm:prSet/>
      <dgm:spPr/>
      <dgm:t>
        <a:bodyPr/>
        <a:lstStyle/>
        <a:p>
          <a:r>
            <a:rPr lang="en-US"/>
            <a:t>Some are religious in perspective, or one-issue parties</a:t>
          </a:r>
        </a:p>
      </dgm:t>
    </dgm:pt>
    <dgm:pt modelId="{5EEDC1C5-9055-4732-87F9-D40D96BB19AE}" type="parTrans" cxnId="{B7B680D0-0C41-4A6F-8DE9-BD8251B72CFD}">
      <dgm:prSet/>
      <dgm:spPr/>
      <dgm:t>
        <a:bodyPr/>
        <a:lstStyle/>
        <a:p>
          <a:endParaRPr lang="en-US"/>
        </a:p>
      </dgm:t>
    </dgm:pt>
    <dgm:pt modelId="{60E7D70A-10C0-42EE-8ECD-BDB644B342BB}" type="sibTrans" cxnId="{B7B680D0-0C41-4A6F-8DE9-BD8251B72CFD}">
      <dgm:prSet/>
      <dgm:spPr/>
      <dgm:t>
        <a:bodyPr/>
        <a:lstStyle/>
        <a:p>
          <a:endParaRPr lang="en-US"/>
        </a:p>
      </dgm:t>
    </dgm:pt>
    <dgm:pt modelId="{83D6242B-4B21-4099-A7BB-457E913E5483}" type="pres">
      <dgm:prSet presAssocID="{70FA4214-E4A0-4BC3-9D2B-DB7BAE799878}" presName="linear" presStyleCnt="0">
        <dgm:presLayoutVars>
          <dgm:animLvl val="lvl"/>
          <dgm:resizeHandles val="exact"/>
        </dgm:presLayoutVars>
      </dgm:prSet>
      <dgm:spPr/>
    </dgm:pt>
    <dgm:pt modelId="{14AF8344-3B04-4B4A-9C98-C870E5ECFA80}" type="pres">
      <dgm:prSet presAssocID="{F22476F9-77FA-4FDA-9B3A-90CB39E6CA8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3533BF2-DFA6-4AC9-812D-EB8A51862D70}" type="pres">
      <dgm:prSet presAssocID="{DDEE8091-9CC5-40F7-A5CA-563DABB8DA7B}" presName="spacer" presStyleCnt="0"/>
      <dgm:spPr/>
    </dgm:pt>
    <dgm:pt modelId="{5B8CBC83-A505-4E3D-9642-7A34C318A468}" type="pres">
      <dgm:prSet presAssocID="{9168B70B-A649-4C39-AD2E-97C139AACB2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C2D5C6F-0F15-4DFE-AD6A-DB92FFDA0904}" type="pres">
      <dgm:prSet presAssocID="{27DE0BEF-F5A5-4F45-A050-7E66F4E8D241}" presName="spacer" presStyleCnt="0"/>
      <dgm:spPr/>
    </dgm:pt>
    <dgm:pt modelId="{BBB07647-748D-4E7D-AD92-E20A1A361CF5}" type="pres">
      <dgm:prSet presAssocID="{3806159E-E5F4-4BF2-9019-EF14F0BDC89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08EF90E-5A80-4DEA-92FF-E9C538FB3D3A}" type="presOf" srcId="{70FA4214-E4A0-4BC3-9D2B-DB7BAE799878}" destId="{83D6242B-4B21-4099-A7BB-457E913E5483}" srcOrd="0" destOrd="0" presId="urn:microsoft.com/office/officeart/2005/8/layout/vList2"/>
    <dgm:cxn modelId="{EE8F631E-5F50-41FE-B915-6E1B183881E1}" type="presOf" srcId="{9168B70B-A649-4C39-AD2E-97C139AACB28}" destId="{5B8CBC83-A505-4E3D-9642-7A34C318A468}" srcOrd="0" destOrd="0" presId="urn:microsoft.com/office/officeart/2005/8/layout/vList2"/>
    <dgm:cxn modelId="{A0AC2443-F374-43F9-B478-DF434BE7CA9C}" srcId="{70FA4214-E4A0-4BC3-9D2B-DB7BAE799878}" destId="{9168B70B-A649-4C39-AD2E-97C139AACB28}" srcOrd="1" destOrd="0" parTransId="{4DEBC65E-1CE2-42BE-A844-D14204066C35}" sibTransId="{27DE0BEF-F5A5-4F45-A050-7E66F4E8D241}"/>
    <dgm:cxn modelId="{4D373480-06A0-41E4-85A0-DAB311AA9501}" type="presOf" srcId="{F22476F9-77FA-4FDA-9B3A-90CB39E6CA87}" destId="{14AF8344-3B04-4B4A-9C98-C870E5ECFA80}" srcOrd="0" destOrd="0" presId="urn:microsoft.com/office/officeart/2005/8/layout/vList2"/>
    <dgm:cxn modelId="{05A2D4C0-3E05-4C7A-8DB5-E1FB0C174950}" type="presOf" srcId="{3806159E-E5F4-4BF2-9019-EF14F0BDC892}" destId="{BBB07647-748D-4E7D-AD92-E20A1A361CF5}" srcOrd="0" destOrd="0" presId="urn:microsoft.com/office/officeart/2005/8/layout/vList2"/>
    <dgm:cxn modelId="{B7B680D0-0C41-4A6F-8DE9-BD8251B72CFD}" srcId="{70FA4214-E4A0-4BC3-9D2B-DB7BAE799878}" destId="{3806159E-E5F4-4BF2-9019-EF14F0BDC892}" srcOrd="2" destOrd="0" parTransId="{5EEDC1C5-9055-4732-87F9-D40D96BB19AE}" sibTransId="{60E7D70A-10C0-42EE-8ECD-BDB644B342BB}"/>
    <dgm:cxn modelId="{3BD5B4DF-1E12-4CC8-BE32-542249779130}" srcId="{70FA4214-E4A0-4BC3-9D2B-DB7BAE799878}" destId="{F22476F9-77FA-4FDA-9B3A-90CB39E6CA87}" srcOrd="0" destOrd="0" parTransId="{A5A6D4CE-64D4-4227-9446-BA294FEDF938}" sibTransId="{DDEE8091-9CC5-40F7-A5CA-563DABB8DA7B}"/>
    <dgm:cxn modelId="{2FF5E830-ED85-4240-AFC1-72B521E0C521}" type="presParOf" srcId="{83D6242B-4B21-4099-A7BB-457E913E5483}" destId="{14AF8344-3B04-4B4A-9C98-C870E5ECFA80}" srcOrd="0" destOrd="0" presId="urn:microsoft.com/office/officeart/2005/8/layout/vList2"/>
    <dgm:cxn modelId="{E44F0FC9-BBCE-4392-BE99-A10539B8624F}" type="presParOf" srcId="{83D6242B-4B21-4099-A7BB-457E913E5483}" destId="{43533BF2-DFA6-4AC9-812D-EB8A51862D70}" srcOrd="1" destOrd="0" presId="urn:microsoft.com/office/officeart/2005/8/layout/vList2"/>
    <dgm:cxn modelId="{D80EC574-8844-467C-A91E-E834DA922B41}" type="presParOf" srcId="{83D6242B-4B21-4099-A7BB-457E913E5483}" destId="{5B8CBC83-A505-4E3D-9642-7A34C318A468}" srcOrd="2" destOrd="0" presId="urn:microsoft.com/office/officeart/2005/8/layout/vList2"/>
    <dgm:cxn modelId="{60DD882B-A52C-4B49-9A48-85138308632F}" type="presParOf" srcId="{83D6242B-4B21-4099-A7BB-457E913E5483}" destId="{FC2D5C6F-0F15-4DFE-AD6A-DB92FFDA0904}" srcOrd="3" destOrd="0" presId="urn:microsoft.com/office/officeart/2005/8/layout/vList2"/>
    <dgm:cxn modelId="{0CF9C2DC-18E3-4A4B-8DFC-CA019734B680}" type="presParOf" srcId="{83D6242B-4B21-4099-A7BB-457E913E5483}" destId="{BBB07647-748D-4E7D-AD92-E20A1A361CF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10593E01-D466-46DD-808B-CE318E545DD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609792C-292C-463B-9589-EBC359DE4427}">
      <dgm:prSet/>
      <dgm:spPr/>
      <dgm:t>
        <a:bodyPr/>
        <a:lstStyle/>
        <a:p>
          <a:r>
            <a:rPr lang="en-US"/>
            <a:t>To maintain international peace and security</a:t>
          </a:r>
        </a:p>
      </dgm:t>
    </dgm:pt>
    <dgm:pt modelId="{6DD0F340-2649-4A4F-B276-E4DE085948C9}" type="parTrans" cxnId="{2BC8CF05-4026-4B6A-AD2C-DF4A45B82801}">
      <dgm:prSet/>
      <dgm:spPr/>
      <dgm:t>
        <a:bodyPr/>
        <a:lstStyle/>
        <a:p>
          <a:endParaRPr lang="en-US"/>
        </a:p>
      </dgm:t>
    </dgm:pt>
    <dgm:pt modelId="{EAD6AC9C-E670-4AC1-8B51-5A887F0CDB89}" type="sibTrans" cxnId="{2BC8CF05-4026-4B6A-AD2C-DF4A45B82801}">
      <dgm:prSet/>
      <dgm:spPr/>
      <dgm:t>
        <a:bodyPr/>
        <a:lstStyle/>
        <a:p>
          <a:endParaRPr lang="en-US"/>
        </a:p>
      </dgm:t>
    </dgm:pt>
    <dgm:pt modelId="{365C72F2-CA1D-4B96-B3CF-49BA3B232B3E}">
      <dgm:prSet/>
      <dgm:spPr/>
      <dgm:t>
        <a:bodyPr/>
        <a:lstStyle/>
        <a:p>
          <a:r>
            <a:rPr lang="en-US"/>
            <a:t>To promote friendly relations among nations</a:t>
          </a:r>
        </a:p>
      </dgm:t>
    </dgm:pt>
    <dgm:pt modelId="{1CF6FFB5-FEE2-4A03-8DE5-4B87FED94586}" type="parTrans" cxnId="{1FC5D01F-739B-4E60-830F-EC9CB767DE3F}">
      <dgm:prSet/>
      <dgm:spPr/>
      <dgm:t>
        <a:bodyPr/>
        <a:lstStyle/>
        <a:p>
          <a:endParaRPr lang="en-US"/>
        </a:p>
      </dgm:t>
    </dgm:pt>
    <dgm:pt modelId="{E493D6B6-07F8-4EBA-8DCB-D2C2161F9B0B}" type="sibTrans" cxnId="{1FC5D01F-739B-4E60-830F-EC9CB767DE3F}">
      <dgm:prSet/>
      <dgm:spPr/>
      <dgm:t>
        <a:bodyPr/>
        <a:lstStyle/>
        <a:p>
          <a:endParaRPr lang="en-US"/>
        </a:p>
      </dgm:t>
    </dgm:pt>
    <dgm:pt modelId="{8564A223-B531-4DFE-A224-BDF2A8ADFB51}">
      <dgm:prSet/>
      <dgm:spPr/>
      <dgm:t>
        <a:bodyPr/>
        <a:lstStyle/>
        <a:p>
          <a:r>
            <a:rPr lang="en-US"/>
            <a:t>To help solve international problems</a:t>
          </a:r>
        </a:p>
      </dgm:t>
    </dgm:pt>
    <dgm:pt modelId="{58930E8B-510D-4BFD-9033-26730D270258}" type="parTrans" cxnId="{6C96E954-E68A-4E73-ABE8-F4E34748C0DA}">
      <dgm:prSet/>
      <dgm:spPr/>
      <dgm:t>
        <a:bodyPr/>
        <a:lstStyle/>
        <a:p>
          <a:endParaRPr lang="en-US"/>
        </a:p>
      </dgm:t>
    </dgm:pt>
    <dgm:pt modelId="{E9707E29-471C-415D-A609-BABFAA3506C2}" type="sibTrans" cxnId="{6C96E954-E68A-4E73-ABE8-F4E34748C0DA}">
      <dgm:prSet/>
      <dgm:spPr/>
      <dgm:t>
        <a:bodyPr/>
        <a:lstStyle/>
        <a:p>
          <a:endParaRPr lang="en-US"/>
        </a:p>
      </dgm:t>
    </dgm:pt>
    <dgm:pt modelId="{93FE7B22-DFDD-44BD-B303-F85D1F850659}" type="pres">
      <dgm:prSet presAssocID="{10593E01-D466-46DD-808B-CE318E545DDF}" presName="root" presStyleCnt="0">
        <dgm:presLayoutVars>
          <dgm:dir/>
          <dgm:resizeHandles val="exact"/>
        </dgm:presLayoutVars>
      </dgm:prSet>
      <dgm:spPr/>
    </dgm:pt>
    <dgm:pt modelId="{E305784F-DCB7-437A-8FB7-B7238F96271F}" type="pres">
      <dgm:prSet presAssocID="{7609792C-292C-463B-9589-EBC359DE4427}" presName="compNode" presStyleCnt="0"/>
      <dgm:spPr/>
    </dgm:pt>
    <dgm:pt modelId="{630B82DA-2DCC-46ED-9393-E7C8F16E408E}" type="pres">
      <dgm:prSet presAssocID="{7609792C-292C-463B-9589-EBC359DE4427}" presName="bgRect" presStyleLbl="bgShp" presStyleIdx="0" presStyleCnt="3"/>
      <dgm:spPr/>
    </dgm:pt>
    <dgm:pt modelId="{7A338D0B-7427-4073-B4AF-2EC450BCE916}" type="pres">
      <dgm:prSet presAssocID="{7609792C-292C-463B-9589-EBC359DE442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9361CAD4-7E24-4C90-9745-65EFE856632B}" type="pres">
      <dgm:prSet presAssocID="{7609792C-292C-463B-9589-EBC359DE4427}" presName="spaceRect" presStyleCnt="0"/>
      <dgm:spPr/>
    </dgm:pt>
    <dgm:pt modelId="{C85CCD96-32D3-4376-B25C-DFA3BC0FFE1D}" type="pres">
      <dgm:prSet presAssocID="{7609792C-292C-463B-9589-EBC359DE4427}" presName="parTx" presStyleLbl="revTx" presStyleIdx="0" presStyleCnt="3">
        <dgm:presLayoutVars>
          <dgm:chMax val="0"/>
          <dgm:chPref val="0"/>
        </dgm:presLayoutVars>
      </dgm:prSet>
      <dgm:spPr/>
    </dgm:pt>
    <dgm:pt modelId="{6F9924DA-DF2A-4EA3-A75A-211E8EBA6CFE}" type="pres">
      <dgm:prSet presAssocID="{EAD6AC9C-E670-4AC1-8B51-5A887F0CDB89}" presName="sibTrans" presStyleCnt="0"/>
      <dgm:spPr/>
    </dgm:pt>
    <dgm:pt modelId="{79A0AF63-BF82-47A1-8DCF-998EF95546E1}" type="pres">
      <dgm:prSet presAssocID="{365C72F2-CA1D-4B96-B3CF-49BA3B232B3E}" presName="compNode" presStyleCnt="0"/>
      <dgm:spPr/>
    </dgm:pt>
    <dgm:pt modelId="{AC10F4F2-2754-48CC-B9CA-6D8D030B7324}" type="pres">
      <dgm:prSet presAssocID="{365C72F2-CA1D-4B96-B3CF-49BA3B232B3E}" presName="bgRect" presStyleLbl="bgShp" presStyleIdx="1" presStyleCnt="3"/>
      <dgm:spPr/>
    </dgm:pt>
    <dgm:pt modelId="{67204A8F-4CCF-481E-8678-3D5ED5688074}" type="pres">
      <dgm:prSet presAssocID="{365C72F2-CA1D-4B96-B3CF-49BA3B232B3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7AFFC13-2824-4B4D-9D8A-374A5F2C46CE}" type="pres">
      <dgm:prSet presAssocID="{365C72F2-CA1D-4B96-B3CF-49BA3B232B3E}" presName="spaceRect" presStyleCnt="0"/>
      <dgm:spPr/>
    </dgm:pt>
    <dgm:pt modelId="{CD30F559-CA81-4482-941A-B4CBF8732D76}" type="pres">
      <dgm:prSet presAssocID="{365C72F2-CA1D-4B96-B3CF-49BA3B232B3E}" presName="parTx" presStyleLbl="revTx" presStyleIdx="1" presStyleCnt="3">
        <dgm:presLayoutVars>
          <dgm:chMax val="0"/>
          <dgm:chPref val="0"/>
        </dgm:presLayoutVars>
      </dgm:prSet>
      <dgm:spPr/>
    </dgm:pt>
    <dgm:pt modelId="{EF5E801A-CDC3-4CBF-9823-529FFE7F7DFF}" type="pres">
      <dgm:prSet presAssocID="{E493D6B6-07F8-4EBA-8DCB-D2C2161F9B0B}" presName="sibTrans" presStyleCnt="0"/>
      <dgm:spPr/>
    </dgm:pt>
    <dgm:pt modelId="{31288D95-53E6-4684-9AEF-F7EB7EC1510E}" type="pres">
      <dgm:prSet presAssocID="{8564A223-B531-4DFE-A224-BDF2A8ADFB51}" presName="compNode" presStyleCnt="0"/>
      <dgm:spPr/>
    </dgm:pt>
    <dgm:pt modelId="{68993B22-5680-4E8D-A50C-E169F9E139F1}" type="pres">
      <dgm:prSet presAssocID="{8564A223-B531-4DFE-A224-BDF2A8ADFB51}" presName="bgRect" presStyleLbl="bgShp" presStyleIdx="2" presStyleCnt="3"/>
      <dgm:spPr/>
    </dgm:pt>
    <dgm:pt modelId="{261A782E-69E4-47B6-88C3-68B00B0C80F7}" type="pres">
      <dgm:prSet presAssocID="{8564A223-B531-4DFE-A224-BDF2A8ADFB5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Europe-Africa"/>
        </a:ext>
      </dgm:extLst>
    </dgm:pt>
    <dgm:pt modelId="{93A4E866-CF56-4C6E-9315-44FC440310B6}" type="pres">
      <dgm:prSet presAssocID="{8564A223-B531-4DFE-A224-BDF2A8ADFB51}" presName="spaceRect" presStyleCnt="0"/>
      <dgm:spPr/>
    </dgm:pt>
    <dgm:pt modelId="{19948BC6-40DE-4F73-B091-FCA6FBD5AF3E}" type="pres">
      <dgm:prSet presAssocID="{8564A223-B531-4DFE-A224-BDF2A8ADFB5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BC8CF05-4026-4B6A-AD2C-DF4A45B82801}" srcId="{10593E01-D466-46DD-808B-CE318E545DDF}" destId="{7609792C-292C-463B-9589-EBC359DE4427}" srcOrd="0" destOrd="0" parTransId="{6DD0F340-2649-4A4F-B276-E4DE085948C9}" sibTransId="{EAD6AC9C-E670-4AC1-8B51-5A887F0CDB89}"/>
    <dgm:cxn modelId="{1FC5D01F-739B-4E60-830F-EC9CB767DE3F}" srcId="{10593E01-D466-46DD-808B-CE318E545DDF}" destId="{365C72F2-CA1D-4B96-B3CF-49BA3B232B3E}" srcOrd="1" destOrd="0" parTransId="{1CF6FFB5-FEE2-4A03-8DE5-4B87FED94586}" sibTransId="{E493D6B6-07F8-4EBA-8DCB-D2C2161F9B0B}"/>
    <dgm:cxn modelId="{2D6BD42D-A03A-4E99-904F-414B73009199}" type="presOf" srcId="{365C72F2-CA1D-4B96-B3CF-49BA3B232B3E}" destId="{CD30F559-CA81-4482-941A-B4CBF8732D76}" srcOrd="0" destOrd="0" presId="urn:microsoft.com/office/officeart/2018/2/layout/IconVerticalSolidList"/>
    <dgm:cxn modelId="{6C96E954-E68A-4E73-ABE8-F4E34748C0DA}" srcId="{10593E01-D466-46DD-808B-CE318E545DDF}" destId="{8564A223-B531-4DFE-A224-BDF2A8ADFB51}" srcOrd="2" destOrd="0" parTransId="{58930E8B-510D-4BFD-9033-26730D270258}" sibTransId="{E9707E29-471C-415D-A609-BABFAA3506C2}"/>
    <dgm:cxn modelId="{4D7281B3-9469-4E9E-A4A9-CEDA13ACC353}" type="presOf" srcId="{7609792C-292C-463B-9589-EBC359DE4427}" destId="{C85CCD96-32D3-4376-B25C-DFA3BC0FFE1D}" srcOrd="0" destOrd="0" presId="urn:microsoft.com/office/officeart/2018/2/layout/IconVerticalSolidList"/>
    <dgm:cxn modelId="{365032D9-8A77-46A1-8E85-AC303B998E02}" type="presOf" srcId="{8564A223-B531-4DFE-A224-BDF2A8ADFB51}" destId="{19948BC6-40DE-4F73-B091-FCA6FBD5AF3E}" srcOrd="0" destOrd="0" presId="urn:microsoft.com/office/officeart/2018/2/layout/IconVerticalSolidList"/>
    <dgm:cxn modelId="{8B1173FC-D823-4BC6-ADEC-DFFA36F14FB5}" type="presOf" srcId="{10593E01-D466-46DD-808B-CE318E545DDF}" destId="{93FE7B22-DFDD-44BD-B303-F85D1F850659}" srcOrd="0" destOrd="0" presId="urn:microsoft.com/office/officeart/2018/2/layout/IconVerticalSolidList"/>
    <dgm:cxn modelId="{9F326CA6-0832-49AB-9F99-55CA0B0DCCAF}" type="presParOf" srcId="{93FE7B22-DFDD-44BD-B303-F85D1F850659}" destId="{E305784F-DCB7-437A-8FB7-B7238F96271F}" srcOrd="0" destOrd="0" presId="urn:microsoft.com/office/officeart/2018/2/layout/IconVerticalSolidList"/>
    <dgm:cxn modelId="{9C369F19-2FED-46CC-8B0D-88B9055DDFED}" type="presParOf" srcId="{E305784F-DCB7-437A-8FB7-B7238F96271F}" destId="{630B82DA-2DCC-46ED-9393-E7C8F16E408E}" srcOrd="0" destOrd="0" presId="urn:microsoft.com/office/officeart/2018/2/layout/IconVerticalSolidList"/>
    <dgm:cxn modelId="{11C0BBF3-A838-47D7-A93F-5C8A4D1336F1}" type="presParOf" srcId="{E305784F-DCB7-437A-8FB7-B7238F96271F}" destId="{7A338D0B-7427-4073-B4AF-2EC450BCE916}" srcOrd="1" destOrd="0" presId="urn:microsoft.com/office/officeart/2018/2/layout/IconVerticalSolidList"/>
    <dgm:cxn modelId="{87BCF790-7D6D-47EB-BC7A-69D37A88E54A}" type="presParOf" srcId="{E305784F-DCB7-437A-8FB7-B7238F96271F}" destId="{9361CAD4-7E24-4C90-9745-65EFE856632B}" srcOrd="2" destOrd="0" presId="urn:microsoft.com/office/officeart/2018/2/layout/IconVerticalSolidList"/>
    <dgm:cxn modelId="{7CFE6041-F333-4440-9365-8AD9289AA002}" type="presParOf" srcId="{E305784F-DCB7-437A-8FB7-B7238F96271F}" destId="{C85CCD96-32D3-4376-B25C-DFA3BC0FFE1D}" srcOrd="3" destOrd="0" presId="urn:microsoft.com/office/officeart/2018/2/layout/IconVerticalSolidList"/>
    <dgm:cxn modelId="{AC0B7308-4A71-4553-ABC5-4935B13BCC04}" type="presParOf" srcId="{93FE7B22-DFDD-44BD-B303-F85D1F850659}" destId="{6F9924DA-DF2A-4EA3-A75A-211E8EBA6CFE}" srcOrd="1" destOrd="0" presId="urn:microsoft.com/office/officeart/2018/2/layout/IconVerticalSolidList"/>
    <dgm:cxn modelId="{E6F1C5A8-FA13-4E6F-9B9D-82D5D81DE029}" type="presParOf" srcId="{93FE7B22-DFDD-44BD-B303-F85D1F850659}" destId="{79A0AF63-BF82-47A1-8DCF-998EF95546E1}" srcOrd="2" destOrd="0" presId="urn:microsoft.com/office/officeart/2018/2/layout/IconVerticalSolidList"/>
    <dgm:cxn modelId="{40270FCB-4045-433F-8FBB-6B48C0856970}" type="presParOf" srcId="{79A0AF63-BF82-47A1-8DCF-998EF95546E1}" destId="{AC10F4F2-2754-48CC-B9CA-6D8D030B7324}" srcOrd="0" destOrd="0" presId="urn:microsoft.com/office/officeart/2018/2/layout/IconVerticalSolidList"/>
    <dgm:cxn modelId="{B7728072-861E-414C-9097-A7555C710F18}" type="presParOf" srcId="{79A0AF63-BF82-47A1-8DCF-998EF95546E1}" destId="{67204A8F-4CCF-481E-8678-3D5ED5688074}" srcOrd="1" destOrd="0" presId="urn:microsoft.com/office/officeart/2018/2/layout/IconVerticalSolidList"/>
    <dgm:cxn modelId="{CAE427FC-623A-4123-83EF-2B0181D6E3D7}" type="presParOf" srcId="{79A0AF63-BF82-47A1-8DCF-998EF95546E1}" destId="{47AFFC13-2824-4B4D-9D8A-374A5F2C46CE}" srcOrd="2" destOrd="0" presId="urn:microsoft.com/office/officeart/2018/2/layout/IconVerticalSolidList"/>
    <dgm:cxn modelId="{CD15496E-695C-4EB1-B588-83058B6ACDC4}" type="presParOf" srcId="{79A0AF63-BF82-47A1-8DCF-998EF95546E1}" destId="{CD30F559-CA81-4482-941A-B4CBF8732D76}" srcOrd="3" destOrd="0" presId="urn:microsoft.com/office/officeart/2018/2/layout/IconVerticalSolidList"/>
    <dgm:cxn modelId="{EED1DC72-4EE4-42D2-9786-94D2A57A9770}" type="presParOf" srcId="{93FE7B22-DFDD-44BD-B303-F85D1F850659}" destId="{EF5E801A-CDC3-4CBF-9823-529FFE7F7DFF}" srcOrd="3" destOrd="0" presId="urn:microsoft.com/office/officeart/2018/2/layout/IconVerticalSolidList"/>
    <dgm:cxn modelId="{70CF0DFF-0F08-403E-90A2-8B0E1937773D}" type="presParOf" srcId="{93FE7B22-DFDD-44BD-B303-F85D1F850659}" destId="{31288D95-53E6-4684-9AEF-F7EB7EC1510E}" srcOrd="4" destOrd="0" presId="urn:microsoft.com/office/officeart/2018/2/layout/IconVerticalSolidList"/>
    <dgm:cxn modelId="{6D29F3AB-3321-4E62-8721-FBE880AD7AB6}" type="presParOf" srcId="{31288D95-53E6-4684-9AEF-F7EB7EC1510E}" destId="{68993B22-5680-4E8D-A50C-E169F9E139F1}" srcOrd="0" destOrd="0" presId="urn:microsoft.com/office/officeart/2018/2/layout/IconVerticalSolidList"/>
    <dgm:cxn modelId="{D82AD7FC-7590-41B3-8E21-2A75D85E34D5}" type="presParOf" srcId="{31288D95-53E6-4684-9AEF-F7EB7EC1510E}" destId="{261A782E-69E4-47B6-88C3-68B00B0C80F7}" srcOrd="1" destOrd="0" presId="urn:microsoft.com/office/officeart/2018/2/layout/IconVerticalSolidList"/>
    <dgm:cxn modelId="{BF106DAF-98E0-4260-9B92-66C7C92059C5}" type="presParOf" srcId="{31288D95-53E6-4684-9AEF-F7EB7EC1510E}" destId="{93A4E866-CF56-4C6E-9315-44FC440310B6}" srcOrd="2" destOrd="0" presId="urn:microsoft.com/office/officeart/2018/2/layout/IconVerticalSolidList"/>
    <dgm:cxn modelId="{A47868BB-8393-4319-90C2-6CED69443302}" type="presParOf" srcId="{31288D95-53E6-4684-9AEF-F7EB7EC1510E}" destId="{19948BC6-40DE-4F73-B091-FCA6FBD5AF3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517061D4-1447-4D34-995E-0C16C6F957E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C8CED71-97DE-4AF7-A2DE-2D18B7F06259}">
      <dgm:prSet/>
      <dgm:spPr/>
      <dgm:t>
        <a:bodyPr/>
        <a:lstStyle/>
        <a:p>
          <a:r>
            <a:rPr lang="en-US"/>
            <a:t>The General Assembly (one member, one vote)</a:t>
          </a:r>
        </a:p>
      </dgm:t>
    </dgm:pt>
    <dgm:pt modelId="{FD1AFEEA-026E-400D-81AF-80EA03F4E425}" type="parTrans" cxnId="{B42BE5D6-5877-4458-8C6C-EDE63F8A0E16}">
      <dgm:prSet/>
      <dgm:spPr/>
      <dgm:t>
        <a:bodyPr/>
        <a:lstStyle/>
        <a:p>
          <a:endParaRPr lang="en-US"/>
        </a:p>
      </dgm:t>
    </dgm:pt>
    <dgm:pt modelId="{77E0FA5B-1563-4E11-AD38-67A6BD05140C}" type="sibTrans" cxnId="{B42BE5D6-5877-4458-8C6C-EDE63F8A0E16}">
      <dgm:prSet/>
      <dgm:spPr/>
      <dgm:t>
        <a:bodyPr/>
        <a:lstStyle/>
        <a:p>
          <a:endParaRPr lang="en-US"/>
        </a:p>
      </dgm:t>
    </dgm:pt>
    <dgm:pt modelId="{69A1000F-EE97-4F93-8A92-B3FE498BAB10}">
      <dgm:prSet/>
      <dgm:spPr/>
      <dgm:t>
        <a:bodyPr/>
        <a:lstStyle/>
        <a:p>
          <a:r>
            <a:rPr lang="en-US"/>
            <a:t>The Security Council (comprising permanent members, who can veto, and rotating members)</a:t>
          </a:r>
        </a:p>
      </dgm:t>
    </dgm:pt>
    <dgm:pt modelId="{65993685-E83A-46B6-83C7-32C117906AC2}" type="parTrans" cxnId="{1B8FF554-C071-4542-8C6A-1CC30A9E459F}">
      <dgm:prSet/>
      <dgm:spPr/>
      <dgm:t>
        <a:bodyPr/>
        <a:lstStyle/>
        <a:p>
          <a:endParaRPr lang="en-US"/>
        </a:p>
      </dgm:t>
    </dgm:pt>
    <dgm:pt modelId="{E848C120-174B-4EC4-BB91-2C965AA9E088}" type="sibTrans" cxnId="{1B8FF554-C071-4542-8C6A-1CC30A9E459F}">
      <dgm:prSet/>
      <dgm:spPr/>
      <dgm:t>
        <a:bodyPr/>
        <a:lstStyle/>
        <a:p>
          <a:endParaRPr lang="en-US"/>
        </a:p>
      </dgm:t>
    </dgm:pt>
    <dgm:pt modelId="{14B0E758-0C74-44AF-911B-F8649498E7DD}">
      <dgm:prSet/>
      <dgm:spPr/>
      <dgm:t>
        <a:bodyPr/>
        <a:lstStyle/>
        <a:p>
          <a:r>
            <a:rPr lang="en-US"/>
            <a:t>UN agencies such as the ILO</a:t>
          </a:r>
        </a:p>
      </dgm:t>
    </dgm:pt>
    <dgm:pt modelId="{A63045AB-810C-4A31-AE57-09FAC39BACF0}" type="parTrans" cxnId="{9FF13F72-9900-436F-8C4F-D707426B9F49}">
      <dgm:prSet/>
      <dgm:spPr/>
      <dgm:t>
        <a:bodyPr/>
        <a:lstStyle/>
        <a:p>
          <a:endParaRPr lang="en-US"/>
        </a:p>
      </dgm:t>
    </dgm:pt>
    <dgm:pt modelId="{FBC7F518-75C9-440A-AE52-7E7AA7B6949F}" type="sibTrans" cxnId="{9FF13F72-9900-436F-8C4F-D707426B9F49}">
      <dgm:prSet/>
      <dgm:spPr/>
      <dgm:t>
        <a:bodyPr/>
        <a:lstStyle/>
        <a:p>
          <a:endParaRPr lang="en-US"/>
        </a:p>
      </dgm:t>
    </dgm:pt>
    <dgm:pt modelId="{90DF884B-C6A7-4D75-9901-8F602EA1EB22}" type="pres">
      <dgm:prSet presAssocID="{517061D4-1447-4D34-995E-0C16C6F957EB}" presName="root" presStyleCnt="0">
        <dgm:presLayoutVars>
          <dgm:dir/>
          <dgm:resizeHandles val="exact"/>
        </dgm:presLayoutVars>
      </dgm:prSet>
      <dgm:spPr/>
    </dgm:pt>
    <dgm:pt modelId="{2CE40213-C297-4A22-B25B-23CBA02BC636}" type="pres">
      <dgm:prSet presAssocID="{6C8CED71-97DE-4AF7-A2DE-2D18B7F06259}" presName="compNode" presStyleCnt="0"/>
      <dgm:spPr/>
    </dgm:pt>
    <dgm:pt modelId="{CE3EECBD-AD64-4F9D-B11A-E45743A0B324}" type="pres">
      <dgm:prSet presAssocID="{6C8CED71-97DE-4AF7-A2DE-2D18B7F06259}" presName="bgRect" presStyleLbl="bgShp" presStyleIdx="0" presStyleCnt="3"/>
      <dgm:spPr/>
    </dgm:pt>
    <dgm:pt modelId="{51D67D78-091A-4B10-A98C-D9EB56C604C9}" type="pres">
      <dgm:prSet presAssocID="{6C8CED71-97DE-4AF7-A2DE-2D18B7F0625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DE66E9F8-E94B-4688-899C-8C02560FC0A6}" type="pres">
      <dgm:prSet presAssocID="{6C8CED71-97DE-4AF7-A2DE-2D18B7F06259}" presName="spaceRect" presStyleCnt="0"/>
      <dgm:spPr/>
    </dgm:pt>
    <dgm:pt modelId="{AD67D2F6-49A4-442B-95AB-4DDB35A5836B}" type="pres">
      <dgm:prSet presAssocID="{6C8CED71-97DE-4AF7-A2DE-2D18B7F06259}" presName="parTx" presStyleLbl="revTx" presStyleIdx="0" presStyleCnt="3">
        <dgm:presLayoutVars>
          <dgm:chMax val="0"/>
          <dgm:chPref val="0"/>
        </dgm:presLayoutVars>
      </dgm:prSet>
      <dgm:spPr/>
    </dgm:pt>
    <dgm:pt modelId="{F54C718B-E611-4155-952B-56388CB98897}" type="pres">
      <dgm:prSet presAssocID="{77E0FA5B-1563-4E11-AD38-67A6BD05140C}" presName="sibTrans" presStyleCnt="0"/>
      <dgm:spPr/>
    </dgm:pt>
    <dgm:pt modelId="{1D542D40-FEA4-4121-82E9-BCBF39636AA7}" type="pres">
      <dgm:prSet presAssocID="{69A1000F-EE97-4F93-8A92-B3FE498BAB10}" presName="compNode" presStyleCnt="0"/>
      <dgm:spPr/>
    </dgm:pt>
    <dgm:pt modelId="{D4981A30-F5AF-4808-BAD6-DAA413388BEE}" type="pres">
      <dgm:prSet presAssocID="{69A1000F-EE97-4F93-8A92-B3FE498BAB10}" presName="bgRect" presStyleLbl="bgShp" presStyleIdx="1" presStyleCnt="3"/>
      <dgm:spPr/>
    </dgm:pt>
    <dgm:pt modelId="{35544955-95E0-41D0-A27A-3CADB320D470}" type="pres">
      <dgm:prSet presAssocID="{69A1000F-EE97-4F93-8A92-B3FE498BAB1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5DF5DEE6-CD96-4829-860E-5549E8C29A3B}" type="pres">
      <dgm:prSet presAssocID="{69A1000F-EE97-4F93-8A92-B3FE498BAB10}" presName="spaceRect" presStyleCnt="0"/>
      <dgm:spPr/>
    </dgm:pt>
    <dgm:pt modelId="{468EAFC0-FAD8-40BD-8F02-E8EB2CD5BD30}" type="pres">
      <dgm:prSet presAssocID="{69A1000F-EE97-4F93-8A92-B3FE498BAB10}" presName="parTx" presStyleLbl="revTx" presStyleIdx="1" presStyleCnt="3">
        <dgm:presLayoutVars>
          <dgm:chMax val="0"/>
          <dgm:chPref val="0"/>
        </dgm:presLayoutVars>
      </dgm:prSet>
      <dgm:spPr/>
    </dgm:pt>
    <dgm:pt modelId="{D09EE9F3-B68D-49D0-91BC-3378FA2933B9}" type="pres">
      <dgm:prSet presAssocID="{E848C120-174B-4EC4-BB91-2C965AA9E088}" presName="sibTrans" presStyleCnt="0"/>
      <dgm:spPr/>
    </dgm:pt>
    <dgm:pt modelId="{8E37F82E-1D13-45E4-A0E3-BD4A3CDDF961}" type="pres">
      <dgm:prSet presAssocID="{14B0E758-0C74-44AF-911B-F8649498E7DD}" presName="compNode" presStyleCnt="0"/>
      <dgm:spPr/>
    </dgm:pt>
    <dgm:pt modelId="{1BE0DFB6-D90F-4330-95C9-6220371CFD74}" type="pres">
      <dgm:prSet presAssocID="{14B0E758-0C74-44AF-911B-F8649498E7DD}" presName="bgRect" presStyleLbl="bgShp" presStyleIdx="2" presStyleCnt="3"/>
      <dgm:spPr/>
    </dgm:pt>
    <dgm:pt modelId="{FFAA45EB-1C9A-4041-A517-5B3359C3ACBC}" type="pres">
      <dgm:prSet presAssocID="{14B0E758-0C74-44AF-911B-F8649498E7D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2DBEDE1-0FAD-498D-9B0A-729E816DDF9D}" type="pres">
      <dgm:prSet presAssocID="{14B0E758-0C74-44AF-911B-F8649498E7DD}" presName="spaceRect" presStyleCnt="0"/>
      <dgm:spPr/>
    </dgm:pt>
    <dgm:pt modelId="{CFAC209F-8C1E-49C6-8D6B-F4410FB6FE93}" type="pres">
      <dgm:prSet presAssocID="{14B0E758-0C74-44AF-911B-F8649498E7D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1F6F60E-5AFB-4EB2-B8EB-09A8C75B644E}" type="presOf" srcId="{14B0E758-0C74-44AF-911B-F8649498E7DD}" destId="{CFAC209F-8C1E-49C6-8D6B-F4410FB6FE93}" srcOrd="0" destOrd="0" presId="urn:microsoft.com/office/officeart/2018/2/layout/IconVerticalSolidList"/>
    <dgm:cxn modelId="{4A792A15-67E2-43C3-9217-A3417DC7B1E3}" type="presOf" srcId="{517061D4-1447-4D34-995E-0C16C6F957EB}" destId="{90DF884B-C6A7-4D75-9901-8F602EA1EB22}" srcOrd="0" destOrd="0" presId="urn:microsoft.com/office/officeart/2018/2/layout/IconVerticalSolidList"/>
    <dgm:cxn modelId="{26B5D871-1FC2-4B79-A155-DE73AB8F46F7}" type="presOf" srcId="{6C8CED71-97DE-4AF7-A2DE-2D18B7F06259}" destId="{AD67D2F6-49A4-442B-95AB-4DDB35A5836B}" srcOrd="0" destOrd="0" presId="urn:microsoft.com/office/officeart/2018/2/layout/IconVerticalSolidList"/>
    <dgm:cxn modelId="{9FF13F72-9900-436F-8C4F-D707426B9F49}" srcId="{517061D4-1447-4D34-995E-0C16C6F957EB}" destId="{14B0E758-0C74-44AF-911B-F8649498E7DD}" srcOrd="2" destOrd="0" parTransId="{A63045AB-810C-4A31-AE57-09FAC39BACF0}" sibTransId="{FBC7F518-75C9-440A-AE52-7E7AA7B6949F}"/>
    <dgm:cxn modelId="{1B8FF554-C071-4542-8C6A-1CC30A9E459F}" srcId="{517061D4-1447-4D34-995E-0C16C6F957EB}" destId="{69A1000F-EE97-4F93-8A92-B3FE498BAB10}" srcOrd="1" destOrd="0" parTransId="{65993685-E83A-46B6-83C7-32C117906AC2}" sibTransId="{E848C120-174B-4EC4-BB91-2C965AA9E088}"/>
    <dgm:cxn modelId="{B42BE5D6-5877-4458-8C6C-EDE63F8A0E16}" srcId="{517061D4-1447-4D34-995E-0C16C6F957EB}" destId="{6C8CED71-97DE-4AF7-A2DE-2D18B7F06259}" srcOrd="0" destOrd="0" parTransId="{FD1AFEEA-026E-400D-81AF-80EA03F4E425}" sibTransId="{77E0FA5B-1563-4E11-AD38-67A6BD05140C}"/>
    <dgm:cxn modelId="{5B8BA9F6-759E-4A2A-8185-BCA0D38A9E8C}" type="presOf" srcId="{69A1000F-EE97-4F93-8A92-B3FE498BAB10}" destId="{468EAFC0-FAD8-40BD-8F02-E8EB2CD5BD30}" srcOrd="0" destOrd="0" presId="urn:microsoft.com/office/officeart/2018/2/layout/IconVerticalSolidList"/>
    <dgm:cxn modelId="{59A4B181-7AF4-403F-B7F8-AF3FF80192F9}" type="presParOf" srcId="{90DF884B-C6A7-4D75-9901-8F602EA1EB22}" destId="{2CE40213-C297-4A22-B25B-23CBA02BC636}" srcOrd="0" destOrd="0" presId="urn:microsoft.com/office/officeart/2018/2/layout/IconVerticalSolidList"/>
    <dgm:cxn modelId="{BC730DD3-9126-4B99-BFFB-DA7D1BCEB820}" type="presParOf" srcId="{2CE40213-C297-4A22-B25B-23CBA02BC636}" destId="{CE3EECBD-AD64-4F9D-B11A-E45743A0B324}" srcOrd="0" destOrd="0" presId="urn:microsoft.com/office/officeart/2018/2/layout/IconVerticalSolidList"/>
    <dgm:cxn modelId="{5A40A325-4895-4419-87C1-4726B8442F23}" type="presParOf" srcId="{2CE40213-C297-4A22-B25B-23CBA02BC636}" destId="{51D67D78-091A-4B10-A98C-D9EB56C604C9}" srcOrd="1" destOrd="0" presId="urn:microsoft.com/office/officeart/2018/2/layout/IconVerticalSolidList"/>
    <dgm:cxn modelId="{B4ADE7B9-42AB-439B-8F6A-58E2D8293A58}" type="presParOf" srcId="{2CE40213-C297-4A22-B25B-23CBA02BC636}" destId="{DE66E9F8-E94B-4688-899C-8C02560FC0A6}" srcOrd="2" destOrd="0" presId="urn:microsoft.com/office/officeart/2018/2/layout/IconVerticalSolidList"/>
    <dgm:cxn modelId="{10C3C84A-8A45-46EB-BC78-D8C332D93E24}" type="presParOf" srcId="{2CE40213-C297-4A22-B25B-23CBA02BC636}" destId="{AD67D2F6-49A4-442B-95AB-4DDB35A5836B}" srcOrd="3" destOrd="0" presId="urn:microsoft.com/office/officeart/2018/2/layout/IconVerticalSolidList"/>
    <dgm:cxn modelId="{2C7CC275-FFE4-4282-A86E-D7AFC560B9EC}" type="presParOf" srcId="{90DF884B-C6A7-4D75-9901-8F602EA1EB22}" destId="{F54C718B-E611-4155-952B-56388CB98897}" srcOrd="1" destOrd="0" presId="urn:microsoft.com/office/officeart/2018/2/layout/IconVerticalSolidList"/>
    <dgm:cxn modelId="{3875FB3E-1CED-437D-AC6C-A43F55C020D3}" type="presParOf" srcId="{90DF884B-C6A7-4D75-9901-8F602EA1EB22}" destId="{1D542D40-FEA4-4121-82E9-BCBF39636AA7}" srcOrd="2" destOrd="0" presId="urn:microsoft.com/office/officeart/2018/2/layout/IconVerticalSolidList"/>
    <dgm:cxn modelId="{F2394ECE-25A8-49C9-9443-C06444DD0C3E}" type="presParOf" srcId="{1D542D40-FEA4-4121-82E9-BCBF39636AA7}" destId="{D4981A30-F5AF-4808-BAD6-DAA413388BEE}" srcOrd="0" destOrd="0" presId="urn:microsoft.com/office/officeart/2018/2/layout/IconVerticalSolidList"/>
    <dgm:cxn modelId="{FD72EFC9-3A4B-4E2F-83E4-D508367995C1}" type="presParOf" srcId="{1D542D40-FEA4-4121-82E9-BCBF39636AA7}" destId="{35544955-95E0-41D0-A27A-3CADB320D470}" srcOrd="1" destOrd="0" presId="urn:microsoft.com/office/officeart/2018/2/layout/IconVerticalSolidList"/>
    <dgm:cxn modelId="{51F22A0E-1D62-4939-A662-5FC8CEA87FDC}" type="presParOf" srcId="{1D542D40-FEA4-4121-82E9-BCBF39636AA7}" destId="{5DF5DEE6-CD96-4829-860E-5549E8C29A3B}" srcOrd="2" destOrd="0" presId="urn:microsoft.com/office/officeart/2018/2/layout/IconVerticalSolidList"/>
    <dgm:cxn modelId="{1FF51441-6D8E-471B-A482-2E292B3D500D}" type="presParOf" srcId="{1D542D40-FEA4-4121-82E9-BCBF39636AA7}" destId="{468EAFC0-FAD8-40BD-8F02-E8EB2CD5BD30}" srcOrd="3" destOrd="0" presId="urn:microsoft.com/office/officeart/2018/2/layout/IconVerticalSolidList"/>
    <dgm:cxn modelId="{EE5572A8-F57F-46E3-9260-D926A1F768E0}" type="presParOf" srcId="{90DF884B-C6A7-4D75-9901-8F602EA1EB22}" destId="{D09EE9F3-B68D-49D0-91BC-3378FA2933B9}" srcOrd="3" destOrd="0" presId="urn:microsoft.com/office/officeart/2018/2/layout/IconVerticalSolidList"/>
    <dgm:cxn modelId="{C7AFCCF5-5A6C-450A-AD0A-BFB5243AE047}" type="presParOf" srcId="{90DF884B-C6A7-4D75-9901-8F602EA1EB22}" destId="{8E37F82E-1D13-45E4-A0E3-BD4A3CDDF961}" srcOrd="4" destOrd="0" presId="urn:microsoft.com/office/officeart/2018/2/layout/IconVerticalSolidList"/>
    <dgm:cxn modelId="{21C60571-BE4E-45FF-80C3-270379B995A5}" type="presParOf" srcId="{8E37F82E-1D13-45E4-A0E3-BD4A3CDDF961}" destId="{1BE0DFB6-D90F-4330-95C9-6220371CFD74}" srcOrd="0" destOrd="0" presId="urn:microsoft.com/office/officeart/2018/2/layout/IconVerticalSolidList"/>
    <dgm:cxn modelId="{05B98B3D-BA5A-4ED9-9048-F7740A1754C8}" type="presParOf" srcId="{8E37F82E-1D13-45E4-A0E3-BD4A3CDDF961}" destId="{FFAA45EB-1C9A-4041-A517-5B3359C3ACBC}" srcOrd="1" destOrd="0" presId="urn:microsoft.com/office/officeart/2018/2/layout/IconVerticalSolidList"/>
    <dgm:cxn modelId="{25EFDDB2-02EA-4240-8DBD-4DAD3E6FF3CC}" type="presParOf" srcId="{8E37F82E-1D13-45E4-A0E3-BD4A3CDDF961}" destId="{D2DBEDE1-0FAD-498D-9B0A-729E816DDF9D}" srcOrd="2" destOrd="0" presId="urn:microsoft.com/office/officeart/2018/2/layout/IconVerticalSolidList"/>
    <dgm:cxn modelId="{3872CD3B-F7F9-4599-8099-92CE29686DD4}" type="presParOf" srcId="{8E37F82E-1D13-45E4-A0E3-BD4A3CDDF961}" destId="{CFAC209F-8C1E-49C6-8D6B-F4410FB6FE9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455E80D4-8656-4D43-8CE4-31E6F932B61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79BECAD-3B01-4784-AD6E-487E574E913F}">
      <dgm:prSet/>
      <dgm:spPr/>
      <dgm:t>
        <a:bodyPr/>
        <a:lstStyle/>
        <a:p>
          <a:r>
            <a:rPr lang="en-US"/>
            <a:t>The Council: supreme law making body; ministers from member states</a:t>
          </a:r>
        </a:p>
      </dgm:t>
    </dgm:pt>
    <dgm:pt modelId="{1A25C206-707B-42D0-B228-A89BCB78AFE8}" type="parTrans" cxnId="{B2C656F5-5DAC-44B9-9515-F8FF06AC438C}">
      <dgm:prSet/>
      <dgm:spPr/>
      <dgm:t>
        <a:bodyPr/>
        <a:lstStyle/>
        <a:p>
          <a:endParaRPr lang="en-US"/>
        </a:p>
      </dgm:t>
    </dgm:pt>
    <dgm:pt modelId="{1329E779-9251-4109-A952-9B167C686CD1}" type="sibTrans" cxnId="{B2C656F5-5DAC-44B9-9515-F8FF06AC438C}">
      <dgm:prSet/>
      <dgm:spPr/>
      <dgm:t>
        <a:bodyPr/>
        <a:lstStyle/>
        <a:p>
          <a:endParaRPr lang="en-US"/>
        </a:p>
      </dgm:t>
    </dgm:pt>
    <dgm:pt modelId="{C18B2BDE-5DFD-4D57-830C-83DEBFBFCD78}">
      <dgm:prSet/>
      <dgm:spPr/>
      <dgm:t>
        <a:bodyPr/>
        <a:lstStyle/>
        <a:p>
          <a:r>
            <a:rPr lang="en-US"/>
            <a:t>The Commission: source of legislation and policy. Comprises 28 commissioners, one from each country</a:t>
          </a:r>
        </a:p>
      </dgm:t>
    </dgm:pt>
    <dgm:pt modelId="{E93EB7A2-1D59-4BD3-957B-7E6F048415EB}" type="parTrans" cxnId="{7539EC83-C936-4A06-8E8B-76A3C8ED7E42}">
      <dgm:prSet/>
      <dgm:spPr/>
      <dgm:t>
        <a:bodyPr/>
        <a:lstStyle/>
        <a:p>
          <a:endParaRPr lang="en-US"/>
        </a:p>
      </dgm:t>
    </dgm:pt>
    <dgm:pt modelId="{9DEE9570-7326-476C-9DAF-C2E25EC0961D}" type="sibTrans" cxnId="{7539EC83-C936-4A06-8E8B-76A3C8ED7E42}">
      <dgm:prSet/>
      <dgm:spPr/>
      <dgm:t>
        <a:bodyPr/>
        <a:lstStyle/>
        <a:p>
          <a:endParaRPr lang="en-US"/>
        </a:p>
      </dgm:t>
    </dgm:pt>
    <dgm:pt modelId="{6DDB61DC-719D-405C-9735-1D9E1E85661F}">
      <dgm:prSet/>
      <dgm:spPr/>
      <dgm:t>
        <a:bodyPr/>
        <a:lstStyle/>
        <a:p>
          <a:r>
            <a:rPr lang="en-US"/>
            <a:t>The Parliament: originally conceived as a check on the other two bodies, but now with greater law making powers.</a:t>
          </a:r>
        </a:p>
      </dgm:t>
    </dgm:pt>
    <dgm:pt modelId="{EEA0E8FD-A1E8-4C8E-8CA6-B7CF94B9FA4A}" type="parTrans" cxnId="{90ABDC6A-A1E6-4955-8589-D3E2DC70F95C}">
      <dgm:prSet/>
      <dgm:spPr/>
      <dgm:t>
        <a:bodyPr/>
        <a:lstStyle/>
        <a:p>
          <a:endParaRPr lang="en-US"/>
        </a:p>
      </dgm:t>
    </dgm:pt>
    <dgm:pt modelId="{B636FF7A-FE7A-45E0-8A32-AA5B4D65EDB5}" type="sibTrans" cxnId="{90ABDC6A-A1E6-4955-8589-D3E2DC70F95C}">
      <dgm:prSet/>
      <dgm:spPr/>
      <dgm:t>
        <a:bodyPr/>
        <a:lstStyle/>
        <a:p>
          <a:endParaRPr lang="en-US"/>
        </a:p>
      </dgm:t>
    </dgm:pt>
    <dgm:pt modelId="{4D9BEB28-F564-4D14-A043-F8F6FAF149DC}" type="pres">
      <dgm:prSet presAssocID="{455E80D4-8656-4D43-8CE4-31E6F932B61D}" presName="linear" presStyleCnt="0">
        <dgm:presLayoutVars>
          <dgm:animLvl val="lvl"/>
          <dgm:resizeHandles val="exact"/>
        </dgm:presLayoutVars>
      </dgm:prSet>
      <dgm:spPr/>
    </dgm:pt>
    <dgm:pt modelId="{CC80F778-848F-4CE0-B26B-94CDAE7CE7E2}" type="pres">
      <dgm:prSet presAssocID="{E79BECAD-3B01-4784-AD6E-487E574E913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D875236-AF2C-4BB3-B126-579CB287770A}" type="pres">
      <dgm:prSet presAssocID="{1329E779-9251-4109-A952-9B167C686CD1}" presName="spacer" presStyleCnt="0"/>
      <dgm:spPr/>
    </dgm:pt>
    <dgm:pt modelId="{5B1AAEF4-35C8-40C0-BEEF-AAB53A8845AF}" type="pres">
      <dgm:prSet presAssocID="{C18B2BDE-5DFD-4D57-830C-83DEBFBFCD7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03CDF7F-DAF1-4259-B712-9127853BE20F}" type="pres">
      <dgm:prSet presAssocID="{9DEE9570-7326-476C-9DAF-C2E25EC0961D}" presName="spacer" presStyleCnt="0"/>
      <dgm:spPr/>
    </dgm:pt>
    <dgm:pt modelId="{18266967-498F-4022-8665-E07932E8C8E3}" type="pres">
      <dgm:prSet presAssocID="{6DDB61DC-719D-405C-9735-1D9E1E85661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B4D9B2B-9E94-409D-A8CE-5A8F16C6CC21}" type="presOf" srcId="{E79BECAD-3B01-4784-AD6E-487E574E913F}" destId="{CC80F778-848F-4CE0-B26B-94CDAE7CE7E2}" srcOrd="0" destOrd="0" presId="urn:microsoft.com/office/officeart/2005/8/layout/vList2"/>
    <dgm:cxn modelId="{90ABDC6A-A1E6-4955-8589-D3E2DC70F95C}" srcId="{455E80D4-8656-4D43-8CE4-31E6F932B61D}" destId="{6DDB61DC-719D-405C-9735-1D9E1E85661F}" srcOrd="2" destOrd="0" parTransId="{EEA0E8FD-A1E8-4C8E-8CA6-B7CF94B9FA4A}" sibTransId="{B636FF7A-FE7A-45E0-8A32-AA5B4D65EDB5}"/>
    <dgm:cxn modelId="{33EAF655-9493-4606-954F-7B2B4F2BE0D6}" type="presOf" srcId="{6DDB61DC-719D-405C-9735-1D9E1E85661F}" destId="{18266967-498F-4022-8665-E07932E8C8E3}" srcOrd="0" destOrd="0" presId="urn:microsoft.com/office/officeart/2005/8/layout/vList2"/>
    <dgm:cxn modelId="{7539EC83-C936-4A06-8E8B-76A3C8ED7E42}" srcId="{455E80D4-8656-4D43-8CE4-31E6F932B61D}" destId="{C18B2BDE-5DFD-4D57-830C-83DEBFBFCD78}" srcOrd="1" destOrd="0" parTransId="{E93EB7A2-1D59-4BD3-957B-7E6F048415EB}" sibTransId="{9DEE9570-7326-476C-9DAF-C2E25EC0961D}"/>
    <dgm:cxn modelId="{8988348A-E731-47BF-98C2-0C5ADC4C4868}" type="presOf" srcId="{455E80D4-8656-4D43-8CE4-31E6F932B61D}" destId="{4D9BEB28-F564-4D14-A043-F8F6FAF149DC}" srcOrd="0" destOrd="0" presId="urn:microsoft.com/office/officeart/2005/8/layout/vList2"/>
    <dgm:cxn modelId="{0238ADAA-4A25-4B29-B0CC-3C965185842E}" type="presOf" srcId="{C18B2BDE-5DFD-4D57-830C-83DEBFBFCD78}" destId="{5B1AAEF4-35C8-40C0-BEEF-AAB53A8845AF}" srcOrd="0" destOrd="0" presId="urn:microsoft.com/office/officeart/2005/8/layout/vList2"/>
    <dgm:cxn modelId="{B2C656F5-5DAC-44B9-9515-F8FF06AC438C}" srcId="{455E80D4-8656-4D43-8CE4-31E6F932B61D}" destId="{E79BECAD-3B01-4784-AD6E-487E574E913F}" srcOrd="0" destOrd="0" parTransId="{1A25C206-707B-42D0-B228-A89BCB78AFE8}" sibTransId="{1329E779-9251-4109-A952-9B167C686CD1}"/>
    <dgm:cxn modelId="{972E51EE-ABF0-44D9-B6FE-66493831EAD5}" type="presParOf" srcId="{4D9BEB28-F564-4D14-A043-F8F6FAF149DC}" destId="{CC80F778-848F-4CE0-B26B-94CDAE7CE7E2}" srcOrd="0" destOrd="0" presId="urn:microsoft.com/office/officeart/2005/8/layout/vList2"/>
    <dgm:cxn modelId="{87F8F213-67F5-42CA-9DF2-319BE480960B}" type="presParOf" srcId="{4D9BEB28-F564-4D14-A043-F8F6FAF149DC}" destId="{BD875236-AF2C-4BB3-B126-579CB287770A}" srcOrd="1" destOrd="0" presId="urn:microsoft.com/office/officeart/2005/8/layout/vList2"/>
    <dgm:cxn modelId="{65509A65-D9E4-4FC8-8F19-D0F3AE97D7C4}" type="presParOf" srcId="{4D9BEB28-F564-4D14-A043-F8F6FAF149DC}" destId="{5B1AAEF4-35C8-40C0-BEEF-AAB53A8845AF}" srcOrd="2" destOrd="0" presId="urn:microsoft.com/office/officeart/2005/8/layout/vList2"/>
    <dgm:cxn modelId="{7A7F2171-F137-4B2B-B687-1249251F8D21}" type="presParOf" srcId="{4D9BEB28-F564-4D14-A043-F8F6FAF149DC}" destId="{E03CDF7F-DAF1-4259-B712-9127853BE20F}" srcOrd="3" destOrd="0" presId="urn:microsoft.com/office/officeart/2005/8/layout/vList2"/>
    <dgm:cxn modelId="{5F8FCCED-8948-4E77-A22E-0D79564CCCF6}" type="presParOf" srcId="{4D9BEB28-F564-4D14-A043-F8F6FAF149DC}" destId="{18266967-498F-4022-8665-E07932E8C8E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9F882E5-2F74-4E19-B602-3530250D811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042BAF2-7CF2-48C9-9563-C1DDF8DEB1E9}">
      <dgm:prSet/>
      <dgm:spPr/>
      <dgm:t>
        <a:bodyPr/>
        <a:lstStyle/>
        <a:p>
          <a:r>
            <a:rPr lang="en-US"/>
            <a:t>UN membership now at nearly 200</a:t>
          </a:r>
        </a:p>
      </dgm:t>
    </dgm:pt>
    <dgm:pt modelId="{3EDE08A5-DC68-4FCF-A08D-85D9559FFF7B}" type="parTrans" cxnId="{1FC2C01A-E8BD-4620-883A-F024D6EE406A}">
      <dgm:prSet/>
      <dgm:spPr/>
      <dgm:t>
        <a:bodyPr/>
        <a:lstStyle/>
        <a:p>
          <a:endParaRPr lang="en-US"/>
        </a:p>
      </dgm:t>
    </dgm:pt>
    <dgm:pt modelId="{26D0D01E-0A57-4C28-B1A8-A44F83C1F577}" type="sibTrans" cxnId="{1FC2C01A-E8BD-4620-883A-F024D6EE406A}">
      <dgm:prSet/>
      <dgm:spPr/>
      <dgm:t>
        <a:bodyPr/>
        <a:lstStyle/>
        <a:p>
          <a:endParaRPr lang="en-US"/>
        </a:p>
      </dgm:t>
    </dgm:pt>
    <dgm:pt modelId="{733D7A04-5228-4F4A-987F-20B8FC7315F1}">
      <dgm:prSet/>
      <dgm:spPr/>
      <dgm:t>
        <a:bodyPr/>
        <a:lstStyle/>
        <a:p>
          <a:r>
            <a:rPr lang="en-US"/>
            <a:t>G20: emerging economies feature strongly</a:t>
          </a:r>
        </a:p>
      </dgm:t>
    </dgm:pt>
    <dgm:pt modelId="{2EE0633B-8A77-4958-AE36-20D6F01CA3C0}" type="parTrans" cxnId="{8CFC9CB1-CCA3-495A-93BA-36E04AD2FEF0}">
      <dgm:prSet/>
      <dgm:spPr/>
      <dgm:t>
        <a:bodyPr/>
        <a:lstStyle/>
        <a:p>
          <a:endParaRPr lang="en-US"/>
        </a:p>
      </dgm:t>
    </dgm:pt>
    <dgm:pt modelId="{51EB10EA-CE8A-4713-BCDC-E5C5F03CEF23}" type="sibTrans" cxnId="{8CFC9CB1-CCA3-495A-93BA-36E04AD2FEF0}">
      <dgm:prSet/>
      <dgm:spPr/>
      <dgm:t>
        <a:bodyPr/>
        <a:lstStyle/>
        <a:p>
          <a:endParaRPr lang="en-US"/>
        </a:p>
      </dgm:t>
    </dgm:pt>
    <dgm:pt modelId="{910959C8-A5A1-4B8F-8B2D-AA9BC888D734}">
      <dgm:prSet/>
      <dgm:spPr/>
      <dgm:t>
        <a:bodyPr/>
        <a:lstStyle/>
        <a:p>
          <a:r>
            <a:rPr lang="en-US"/>
            <a:t>Formal institutions are the face of global politics, but sovereign states remain important </a:t>
          </a:r>
        </a:p>
      </dgm:t>
    </dgm:pt>
    <dgm:pt modelId="{73678E3B-CC69-4F34-958C-1975DF4A7B8F}" type="parTrans" cxnId="{B18F9E0B-290D-48D8-8DE5-E74B657AC4BE}">
      <dgm:prSet/>
      <dgm:spPr/>
      <dgm:t>
        <a:bodyPr/>
        <a:lstStyle/>
        <a:p>
          <a:endParaRPr lang="en-US"/>
        </a:p>
      </dgm:t>
    </dgm:pt>
    <dgm:pt modelId="{53144F58-08C4-49F9-85D2-8279BECF610E}" type="sibTrans" cxnId="{B18F9E0B-290D-48D8-8DE5-E74B657AC4BE}">
      <dgm:prSet/>
      <dgm:spPr/>
      <dgm:t>
        <a:bodyPr/>
        <a:lstStyle/>
        <a:p>
          <a:endParaRPr lang="en-US"/>
        </a:p>
      </dgm:t>
    </dgm:pt>
    <dgm:pt modelId="{9975FEFF-E52F-41B8-B8AB-7D78FCE53389}" type="pres">
      <dgm:prSet presAssocID="{A9F882E5-2F74-4E19-B602-3530250D811D}" presName="linear" presStyleCnt="0">
        <dgm:presLayoutVars>
          <dgm:animLvl val="lvl"/>
          <dgm:resizeHandles val="exact"/>
        </dgm:presLayoutVars>
      </dgm:prSet>
      <dgm:spPr/>
    </dgm:pt>
    <dgm:pt modelId="{95EA65C9-0EC7-42B5-8AF3-E1CA4261BED1}" type="pres">
      <dgm:prSet presAssocID="{4042BAF2-7CF2-48C9-9563-C1DDF8DEB1E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02F1DA0-FFE9-4181-B5B7-AEF12E015C1A}" type="pres">
      <dgm:prSet presAssocID="{26D0D01E-0A57-4C28-B1A8-A44F83C1F577}" presName="spacer" presStyleCnt="0"/>
      <dgm:spPr/>
    </dgm:pt>
    <dgm:pt modelId="{CAF64CC7-6656-4C07-A9EC-6C57C81FCBB9}" type="pres">
      <dgm:prSet presAssocID="{733D7A04-5228-4F4A-987F-20B8FC7315F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224342D-F86C-45C3-87F7-53F6661D363A}" type="pres">
      <dgm:prSet presAssocID="{51EB10EA-CE8A-4713-BCDC-E5C5F03CEF23}" presName="spacer" presStyleCnt="0"/>
      <dgm:spPr/>
    </dgm:pt>
    <dgm:pt modelId="{08F386B4-194B-4B09-9231-EB35081B3940}" type="pres">
      <dgm:prSet presAssocID="{910959C8-A5A1-4B8F-8B2D-AA9BC888D73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18F9E0B-290D-48D8-8DE5-E74B657AC4BE}" srcId="{A9F882E5-2F74-4E19-B602-3530250D811D}" destId="{910959C8-A5A1-4B8F-8B2D-AA9BC888D734}" srcOrd="2" destOrd="0" parTransId="{73678E3B-CC69-4F34-958C-1975DF4A7B8F}" sibTransId="{53144F58-08C4-49F9-85D2-8279BECF610E}"/>
    <dgm:cxn modelId="{1FC2C01A-E8BD-4620-883A-F024D6EE406A}" srcId="{A9F882E5-2F74-4E19-B602-3530250D811D}" destId="{4042BAF2-7CF2-48C9-9563-C1DDF8DEB1E9}" srcOrd="0" destOrd="0" parTransId="{3EDE08A5-DC68-4FCF-A08D-85D9559FFF7B}" sibTransId="{26D0D01E-0A57-4C28-B1A8-A44F83C1F577}"/>
    <dgm:cxn modelId="{50E86358-A2F0-4344-A4DB-9AA7F09C3BC9}" type="presOf" srcId="{4042BAF2-7CF2-48C9-9563-C1DDF8DEB1E9}" destId="{95EA65C9-0EC7-42B5-8AF3-E1CA4261BED1}" srcOrd="0" destOrd="0" presId="urn:microsoft.com/office/officeart/2005/8/layout/vList2"/>
    <dgm:cxn modelId="{C8649782-36CC-4F82-BDED-9068D2317B09}" type="presOf" srcId="{733D7A04-5228-4F4A-987F-20B8FC7315F1}" destId="{CAF64CC7-6656-4C07-A9EC-6C57C81FCBB9}" srcOrd="0" destOrd="0" presId="urn:microsoft.com/office/officeart/2005/8/layout/vList2"/>
    <dgm:cxn modelId="{BA943991-7F33-4E8F-82AE-CBA1F2EE399F}" type="presOf" srcId="{A9F882E5-2F74-4E19-B602-3530250D811D}" destId="{9975FEFF-E52F-41B8-B8AB-7D78FCE53389}" srcOrd="0" destOrd="0" presId="urn:microsoft.com/office/officeart/2005/8/layout/vList2"/>
    <dgm:cxn modelId="{8CFC9CB1-CCA3-495A-93BA-36E04AD2FEF0}" srcId="{A9F882E5-2F74-4E19-B602-3530250D811D}" destId="{733D7A04-5228-4F4A-987F-20B8FC7315F1}" srcOrd="1" destOrd="0" parTransId="{2EE0633B-8A77-4958-AE36-20D6F01CA3C0}" sibTransId="{51EB10EA-CE8A-4713-BCDC-E5C5F03CEF23}"/>
    <dgm:cxn modelId="{57D6BCE4-0D76-4BC7-9CD1-43CF3667BE45}" type="presOf" srcId="{910959C8-A5A1-4B8F-8B2D-AA9BC888D734}" destId="{08F386B4-194B-4B09-9231-EB35081B3940}" srcOrd="0" destOrd="0" presId="urn:microsoft.com/office/officeart/2005/8/layout/vList2"/>
    <dgm:cxn modelId="{AD9B0B6B-CD73-4294-962A-D67375917CB5}" type="presParOf" srcId="{9975FEFF-E52F-41B8-B8AB-7D78FCE53389}" destId="{95EA65C9-0EC7-42B5-8AF3-E1CA4261BED1}" srcOrd="0" destOrd="0" presId="urn:microsoft.com/office/officeart/2005/8/layout/vList2"/>
    <dgm:cxn modelId="{3506879D-198C-4E97-9D05-A98A6C6D6416}" type="presParOf" srcId="{9975FEFF-E52F-41B8-B8AB-7D78FCE53389}" destId="{C02F1DA0-FFE9-4181-B5B7-AEF12E015C1A}" srcOrd="1" destOrd="0" presId="urn:microsoft.com/office/officeart/2005/8/layout/vList2"/>
    <dgm:cxn modelId="{28411633-C7DE-4386-AB24-4899408CBACF}" type="presParOf" srcId="{9975FEFF-E52F-41B8-B8AB-7D78FCE53389}" destId="{CAF64CC7-6656-4C07-A9EC-6C57C81FCBB9}" srcOrd="2" destOrd="0" presId="urn:microsoft.com/office/officeart/2005/8/layout/vList2"/>
    <dgm:cxn modelId="{A531DFD6-B757-41FE-828B-8441E714F3C9}" type="presParOf" srcId="{9975FEFF-E52F-41B8-B8AB-7D78FCE53389}" destId="{E224342D-F86C-45C3-87F7-53F6661D363A}" srcOrd="3" destOrd="0" presId="urn:microsoft.com/office/officeart/2005/8/layout/vList2"/>
    <dgm:cxn modelId="{F311601C-E1FF-4C95-B003-ACE983D40CC8}" type="presParOf" srcId="{9975FEFF-E52F-41B8-B8AB-7D78FCE53389}" destId="{08F386B4-194B-4B09-9231-EB35081B394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204648D1-3B3B-45B0-8021-E3CC61AAD4C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DC524B3-38B9-429E-A74E-89C669AB6931}">
      <dgm:prSet/>
      <dgm:spPr/>
      <dgm:t>
        <a:bodyPr/>
        <a:lstStyle/>
        <a:p>
          <a:r>
            <a:rPr lang="en-US"/>
            <a:t>For international business, political risk can arise from internal factors in a country or external factors</a:t>
          </a:r>
        </a:p>
      </dgm:t>
    </dgm:pt>
    <dgm:pt modelId="{5D6A1669-DC4D-4C36-9ECF-3B09DB131E92}" type="parTrans" cxnId="{EFBE399A-6A83-483C-BDD1-D2ADEF8E1804}">
      <dgm:prSet/>
      <dgm:spPr/>
      <dgm:t>
        <a:bodyPr/>
        <a:lstStyle/>
        <a:p>
          <a:endParaRPr lang="en-US"/>
        </a:p>
      </dgm:t>
    </dgm:pt>
    <dgm:pt modelId="{D3FC8AA3-B01A-4BE7-BD56-0BB6335A9DB6}" type="sibTrans" cxnId="{EFBE399A-6A83-483C-BDD1-D2ADEF8E1804}">
      <dgm:prSet/>
      <dgm:spPr/>
      <dgm:t>
        <a:bodyPr/>
        <a:lstStyle/>
        <a:p>
          <a:endParaRPr lang="en-US"/>
        </a:p>
      </dgm:t>
    </dgm:pt>
    <dgm:pt modelId="{1EB79F22-131F-4F3B-AE30-C9CC5D9DEE37}">
      <dgm:prSet/>
      <dgm:spPr/>
      <dgm:t>
        <a:bodyPr/>
        <a:lstStyle/>
        <a:p>
          <a:r>
            <a:rPr lang="en-US"/>
            <a:t>Businesses desire a stable political environment</a:t>
          </a:r>
        </a:p>
      </dgm:t>
    </dgm:pt>
    <dgm:pt modelId="{F096A6B7-D0D7-42AB-B6A2-B121DE39953C}" type="parTrans" cxnId="{4D99BA01-013C-407B-A6FB-A7CA8E2C613A}">
      <dgm:prSet/>
      <dgm:spPr/>
      <dgm:t>
        <a:bodyPr/>
        <a:lstStyle/>
        <a:p>
          <a:endParaRPr lang="en-US"/>
        </a:p>
      </dgm:t>
    </dgm:pt>
    <dgm:pt modelId="{9BEBBF5C-4B57-4033-AD4D-6C897DC94353}" type="sibTrans" cxnId="{4D99BA01-013C-407B-A6FB-A7CA8E2C613A}">
      <dgm:prSet/>
      <dgm:spPr/>
      <dgm:t>
        <a:bodyPr/>
        <a:lstStyle/>
        <a:p>
          <a:endParaRPr lang="en-US"/>
        </a:p>
      </dgm:t>
    </dgm:pt>
    <dgm:pt modelId="{384C3AD5-60D2-4B5A-8003-9D822200B2C8}">
      <dgm:prSet/>
      <dgm:spPr/>
      <dgm:t>
        <a:bodyPr/>
        <a:lstStyle/>
        <a:p>
          <a:r>
            <a:rPr lang="en-US"/>
            <a:t>Democratic political systems rest on free and fair elections, freedom of expression</a:t>
          </a:r>
        </a:p>
      </dgm:t>
    </dgm:pt>
    <dgm:pt modelId="{AB3B1685-AD08-4448-AF0B-59E886D95ADF}" type="parTrans" cxnId="{BBB43C14-B395-4F99-B6CF-1EC7F737C0A0}">
      <dgm:prSet/>
      <dgm:spPr/>
      <dgm:t>
        <a:bodyPr/>
        <a:lstStyle/>
        <a:p>
          <a:endParaRPr lang="en-US"/>
        </a:p>
      </dgm:t>
    </dgm:pt>
    <dgm:pt modelId="{223F427B-A5F8-4F96-8578-E8D09CB64DB6}" type="sibTrans" cxnId="{BBB43C14-B395-4F99-B6CF-1EC7F737C0A0}">
      <dgm:prSet/>
      <dgm:spPr/>
      <dgm:t>
        <a:bodyPr/>
        <a:lstStyle/>
        <a:p>
          <a:endParaRPr lang="en-US"/>
        </a:p>
      </dgm:t>
    </dgm:pt>
    <dgm:pt modelId="{761BE7F3-3A12-418F-ABCA-DDA59D5FC10E}">
      <dgm:prSet/>
      <dgm:spPr/>
      <dgm:t>
        <a:bodyPr/>
        <a:lstStyle/>
        <a:p>
          <a:r>
            <a:rPr lang="en-US"/>
            <a:t>Global political institutions provide the means for resolving global issues, but sovereign states remain important </a:t>
          </a:r>
        </a:p>
      </dgm:t>
    </dgm:pt>
    <dgm:pt modelId="{CDD3D1CB-078C-4616-B711-5FA3303E0B23}" type="parTrans" cxnId="{47B16898-B6CB-46CF-A234-8B76D49F398E}">
      <dgm:prSet/>
      <dgm:spPr/>
      <dgm:t>
        <a:bodyPr/>
        <a:lstStyle/>
        <a:p>
          <a:endParaRPr lang="en-US"/>
        </a:p>
      </dgm:t>
    </dgm:pt>
    <dgm:pt modelId="{6BD7E097-F77D-4CFB-B3D9-2AFC7AA4FCEE}" type="sibTrans" cxnId="{47B16898-B6CB-46CF-A234-8B76D49F398E}">
      <dgm:prSet/>
      <dgm:spPr/>
      <dgm:t>
        <a:bodyPr/>
        <a:lstStyle/>
        <a:p>
          <a:endParaRPr lang="en-US"/>
        </a:p>
      </dgm:t>
    </dgm:pt>
    <dgm:pt modelId="{EE74F529-307F-43CC-9215-65458E2C10D8}" type="pres">
      <dgm:prSet presAssocID="{204648D1-3B3B-45B0-8021-E3CC61AAD4C6}" presName="linear" presStyleCnt="0">
        <dgm:presLayoutVars>
          <dgm:animLvl val="lvl"/>
          <dgm:resizeHandles val="exact"/>
        </dgm:presLayoutVars>
      </dgm:prSet>
      <dgm:spPr/>
    </dgm:pt>
    <dgm:pt modelId="{DB812DC3-7033-4771-B95F-732011AAC1B3}" type="pres">
      <dgm:prSet presAssocID="{3DC524B3-38B9-429E-A74E-89C669AB693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CC4705B-FEB2-4AC4-9F69-B849E11B743D}" type="pres">
      <dgm:prSet presAssocID="{D3FC8AA3-B01A-4BE7-BD56-0BB6335A9DB6}" presName="spacer" presStyleCnt="0"/>
      <dgm:spPr/>
    </dgm:pt>
    <dgm:pt modelId="{04BBA73E-EA47-45F2-ADEA-274DE239D65A}" type="pres">
      <dgm:prSet presAssocID="{1EB79F22-131F-4F3B-AE30-C9CC5D9DEE3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117E5AA-497F-4938-8F0A-A58753B85C40}" type="pres">
      <dgm:prSet presAssocID="{9BEBBF5C-4B57-4033-AD4D-6C897DC94353}" presName="spacer" presStyleCnt="0"/>
      <dgm:spPr/>
    </dgm:pt>
    <dgm:pt modelId="{2A6893A5-EA32-48A0-B438-662A777C3A53}" type="pres">
      <dgm:prSet presAssocID="{384C3AD5-60D2-4B5A-8003-9D822200B2C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D55E00A-8189-4667-8E40-BA2A2785FAB6}" type="pres">
      <dgm:prSet presAssocID="{223F427B-A5F8-4F96-8578-E8D09CB64DB6}" presName="spacer" presStyleCnt="0"/>
      <dgm:spPr/>
    </dgm:pt>
    <dgm:pt modelId="{AE09C501-E474-4164-92F0-7D678669D44E}" type="pres">
      <dgm:prSet presAssocID="{761BE7F3-3A12-418F-ABCA-DDA59D5FC10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D99BA01-013C-407B-A6FB-A7CA8E2C613A}" srcId="{204648D1-3B3B-45B0-8021-E3CC61AAD4C6}" destId="{1EB79F22-131F-4F3B-AE30-C9CC5D9DEE37}" srcOrd="1" destOrd="0" parTransId="{F096A6B7-D0D7-42AB-B6A2-B121DE39953C}" sibTransId="{9BEBBF5C-4B57-4033-AD4D-6C897DC94353}"/>
    <dgm:cxn modelId="{7C49AC0C-A9F3-4A81-A7F4-E4870E2C7CC8}" type="presOf" srcId="{384C3AD5-60D2-4B5A-8003-9D822200B2C8}" destId="{2A6893A5-EA32-48A0-B438-662A777C3A53}" srcOrd="0" destOrd="0" presId="urn:microsoft.com/office/officeart/2005/8/layout/vList2"/>
    <dgm:cxn modelId="{BBB43C14-B395-4F99-B6CF-1EC7F737C0A0}" srcId="{204648D1-3B3B-45B0-8021-E3CC61AAD4C6}" destId="{384C3AD5-60D2-4B5A-8003-9D822200B2C8}" srcOrd="2" destOrd="0" parTransId="{AB3B1685-AD08-4448-AF0B-59E886D95ADF}" sibTransId="{223F427B-A5F8-4F96-8578-E8D09CB64DB6}"/>
    <dgm:cxn modelId="{CAA71E37-2209-4036-941E-4C4CCE7872E2}" type="presOf" srcId="{761BE7F3-3A12-418F-ABCA-DDA59D5FC10E}" destId="{AE09C501-E474-4164-92F0-7D678669D44E}" srcOrd="0" destOrd="0" presId="urn:microsoft.com/office/officeart/2005/8/layout/vList2"/>
    <dgm:cxn modelId="{0492B046-409F-4861-940F-9F016E6A4C45}" type="presOf" srcId="{204648D1-3B3B-45B0-8021-E3CC61AAD4C6}" destId="{EE74F529-307F-43CC-9215-65458E2C10D8}" srcOrd="0" destOrd="0" presId="urn:microsoft.com/office/officeart/2005/8/layout/vList2"/>
    <dgm:cxn modelId="{02A5B77E-7FEB-4A7B-9FA2-1393BE41E01C}" type="presOf" srcId="{1EB79F22-131F-4F3B-AE30-C9CC5D9DEE37}" destId="{04BBA73E-EA47-45F2-ADEA-274DE239D65A}" srcOrd="0" destOrd="0" presId="urn:microsoft.com/office/officeart/2005/8/layout/vList2"/>
    <dgm:cxn modelId="{47B16898-B6CB-46CF-A234-8B76D49F398E}" srcId="{204648D1-3B3B-45B0-8021-E3CC61AAD4C6}" destId="{761BE7F3-3A12-418F-ABCA-DDA59D5FC10E}" srcOrd="3" destOrd="0" parTransId="{CDD3D1CB-078C-4616-B711-5FA3303E0B23}" sibTransId="{6BD7E097-F77D-4CFB-B3D9-2AFC7AA4FCEE}"/>
    <dgm:cxn modelId="{EFBE399A-6A83-483C-BDD1-D2ADEF8E1804}" srcId="{204648D1-3B3B-45B0-8021-E3CC61AAD4C6}" destId="{3DC524B3-38B9-429E-A74E-89C669AB6931}" srcOrd="0" destOrd="0" parTransId="{5D6A1669-DC4D-4C36-9ECF-3B09DB131E92}" sibTransId="{D3FC8AA3-B01A-4BE7-BD56-0BB6335A9DB6}"/>
    <dgm:cxn modelId="{AD02D1D7-4806-4A31-93D2-4E28FD273289}" type="presOf" srcId="{3DC524B3-38B9-429E-A74E-89C669AB6931}" destId="{DB812DC3-7033-4771-B95F-732011AAC1B3}" srcOrd="0" destOrd="0" presId="urn:microsoft.com/office/officeart/2005/8/layout/vList2"/>
    <dgm:cxn modelId="{503F2F2C-26A4-4A0A-AE73-76D38D695304}" type="presParOf" srcId="{EE74F529-307F-43CC-9215-65458E2C10D8}" destId="{DB812DC3-7033-4771-B95F-732011AAC1B3}" srcOrd="0" destOrd="0" presId="urn:microsoft.com/office/officeart/2005/8/layout/vList2"/>
    <dgm:cxn modelId="{B6F03929-DC57-4663-97E1-C6DACA048CF4}" type="presParOf" srcId="{EE74F529-307F-43CC-9215-65458E2C10D8}" destId="{5CC4705B-FEB2-4AC4-9F69-B849E11B743D}" srcOrd="1" destOrd="0" presId="urn:microsoft.com/office/officeart/2005/8/layout/vList2"/>
    <dgm:cxn modelId="{0F39EE6F-4A23-4059-B0A2-D7D58444DB1F}" type="presParOf" srcId="{EE74F529-307F-43CC-9215-65458E2C10D8}" destId="{04BBA73E-EA47-45F2-ADEA-274DE239D65A}" srcOrd="2" destOrd="0" presId="urn:microsoft.com/office/officeart/2005/8/layout/vList2"/>
    <dgm:cxn modelId="{1961078F-B141-48EA-8016-6B231B942F29}" type="presParOf" srcId="{EE74F529-307F-43CC-9215-65458E2C10D8}" destId="{5117E5AA-497F-4938-8F0A-A58753B85C40}" srcOrd="3" destOrd="0" presId="urn:microsoft.com/office/officeart/2005/8/layout/vList2"/>
    <dgm:cxn modelId="{133C2D02-BB61-4F26-A7DF-EF5A917D21AE}" type="presParOf" srcId="{EE74F529-307F-43CC-9215-65458E2C10D8}" destId="{2A6893A5-EA32-48A0-B438-662A777C3A53}" srcOrd="4" destOrd="0" presId="urn:microsoft.com/office/officeart/2005/8/layout/vList2"/>
    <dgm:cxn modelId="{1E3D240F-A0F6-4ACB-BB1C-23F7EA697B65}" type="presParOf" srcId="{EE74F529-307F-43CC-9215-65458E2C10D8}" destId="{5D55E00A-8189-4667-8E40-BA2A2785FAB6}" srcOrd="5" destOrd="0" presId="urn:microsoft.com/office/officeart/2005/8/layout/vList2"/>
    <dgm:cxn modelId="{F7AD989D-94B5-4952-A5CE-F941BE94F897}" type="presParOf" srcId="{EE74F529-307F-43CC-9215-65458E2C10D8}" destId="{AE09C501-E474-4164-92F0-7D678669D44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11E1C5-FD33-4C3A-8B50-26D884D89D75}">
      <dsp:nvSpPr>
        <dsp:cNvPr id="0" name=""/>
        <dsp:cNvSpPr/>
      </dsp:nvSpPr>
      <dsp:spPr>
        <a:xfrm>
          <a:off x="0" y="0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73C653-D10A-42EE-9E31-9C8C02CE1CF5}">
      <dsp:nvSpPr>
        <dsp:cNvPr id="0" name=""/>
        <dsp:cNvSpPr/>
      </dsp:nvSpPr>
      <dsp:spPr>
        <a:xfrm>
          <a:off x="0" y="0"/>
          <a:ext cx="6245265" cy="69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The political sphere</a:t>
          </a:r>
        </a:p>
      </dsp:txBody>
      <dsp:txXfrm>
        <a:off x="0" y="0"/>
        <a:ext cx="6245265" cy="698668"/>
      </dsp:txXfrm>
    </dsp:sp>
    <dsp:sp modelId="{88B7C396-6962-4D2B-85C8-563D61ABBCE8}">
      <dsp:nvSpPr>
        <dsp:cNvPr id="0" name=""/>
        <dsp:cNvSpPr/>
      </dsp:nvSpPr>
      <dsp:spPr>
        <a:xfrm>
          <a:off x="0" y="698668"/>
          <a:ext cx="624526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15C0F1-8962-4E9A-B942-3FE597112087}">
      <dsp:nvSpPr>
        <dsp:cNvPr id="0" name=""/>
        <dsp:cNvSpPr/>
      </dsp:nvSpPr>
      <dsp:spPr>
        <a:xfrm>
          <a:off x="0" y="698668"/>
          <a:ext cx="6245265" cy="69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Authority in the nation-state</a:t>
          </a:r>
        </a:p>
      </dsp:txBody>
      <dsp:txXfrm>
        <a:off x="0" y="698668"/>
        <a:ext cx="6245265" cy="698668"/>
      </dsp:txXfrm>
    </dsp:sp>
    <dsp:sp modelId="{25769831-575D-479E-97A7-CC2D2FD69840}">
      <dsp:nvSpPr>
        <dsp:cNvPr id="0" name=""/>
        <dsp:cNvSpPr/>
      </dsp:nvSpPr>
      <dsp:spPr>
        <a:xfrm>
          <a:off x="0" y="1397336"/>
          <a:ext cx="624526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C8F02A-042B-4FB4-B742-F807BDE956CE}">
      <dsp:nvSpPr>
        <dsp:cNvPr id="0" name=""/>
        <dsp:cNvSpPr/>
      </dsp:nvSpPr>
      <dsp:spPr>
        <a:xfrm>
          <a:off x="0" y="1397336"/>
          <a:ext cx="6245265" cy="69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Political risk</a:t>
          </a:r>
        </a:p>
      </dsp:txBody>
      <dsp:txXfrm>
        <a:off x="0" y="1397336"/>
        <a:ext cx="6245265" cy="698668"/>
      </dsp:txXfrm>
    </dsp:sp>
    <dsp:sp modelId="{B691C36B-8B69-44AB-90B8-D0F065803231}">
      <dsp:nvSpPr>
        <dsp:cNvPr id="0" name=""/>
        <dsp:cNvSpPr/>
      </dsp:nvSpPr>
      <dsp:spPr>
        <a:xfrm>
          <a:off x="0" y="2096005"/>
          <a:ext cx="624526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A1E828-8B62-4F56-856B-FABF3EA19120}">
      <dsp:nvSpPr>
        <dsp:cNvPr id="0" name=""/>
        <dsp:cNvSpPr/>
      </dsp:nvSpPr>
      <dsp:spPr>
        <a:xfrm>
          <a:off x="0" y="2096005"/>
          <a:ext cx="6245265" cy="69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Political systems</a:t>
          </a:r>
        </a:p>
      </dsp:txBody>
      <dsp:txXfrm>
        <a:off x="0" y="2096005"/>
        <a:ext cx="6245265" cy="698668"/>
      </dsp:txXfrm>
    </dsp:sp>
    <dsp:sp modelId="{5869F64E-3512-4BE4-8CBC-7F055CA5B911}">
      <dsp:nvSpPr>
        <dsp:cNvPr id="0" name=""/>
        <dsp:cNvSpPr/>
      </dsp:nvSpPr>
      <dsp:spPr>
        <a:xfrm>
          <a:off x="0" y="2794673"/>
          <a:ext cx="624526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97ADA4-73ED-4599-97E8-13A4B6F73BFE}">
      <dsp:nvSpPr>
        <dsp:cNvPr id="0" name=""/>
        <dsp:cNvSpPr/>
      </dsp:nvSpPr>
      <dsp:spPr>
        <a:xfrm>
          <a:off x="0" y="2794673"/>
          <a:ext cx="6245265" cy="69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Systems of government</a:t>
          </a:r>
        </a:p>
      </dsp:txBody>
      <dsp:txXfrm>
        <a:off x="0" y="2794673"/>
        <a:ext cx="6245265" cy="698668"/>
      </dsp:txXfrm>
    </dsp:sp>
    <dsp:sp modelId="{E45DE6CA-2B7E-49AE-9AEC-B34B390DF31D}">
      <dsp:nvSpPr>
        <dsp:cNvPr id="0" name=""/>
        <dsp:cNvSpPr/>
      </dsp:nvSpPr>
      <dsp:spPr>
        <a:xfrm>
          <a:off x="0" y="3493341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4A63C8-94F1-4E4A-AD5D-B079AD4CA19C}">
      <dsp:nvSpPr>
        <dsp:cNvPr id="0" name=""/>
        <dsp:cNvSpPr/>
      </dsp:nvSpPr>
      <dsp:spPr>
        <a:xfrm>
          <a:off x="0" y="3493341"/>
          <a:ext cx="6245265" cy="69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Politics in practice</a:t>
          </a:r>
        </a:p>
      </dsp:txBody>
      <dsp:txXfrm>
        <a:off x="0" y="3493341"/>
        <a:ext cx="6245265" cy="698668"/>
      </dsp:txXfrm>
    </dsp:sp>
    <dsp:sp modelId="{40F6239F-1BEC-47D2-A99A-9ABFB2F9C794}">
      <dsp:nvSpPr>
        <dsp:cNvPr id="0" name=""/>
        <dsp:cNvSpPr/>
      </dsp:nvSpPr>
      <dsp:spPr>
        <a:xfrm>
          <a:off x="0" y="4192010"/>
          <a:ext cx="624526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4135F9-4AAA-47FE-AF3D-919F67EFD734}">
      <dsp:nvSpPr>
        <dsp:cNvPr id="0" name=""/>
        <dsp:cNvSpPr/>
      </dsp:nvSpPr>
      <dsp:spPr>
        <a:xfrm>
          <a:off x="0" y="4192010"/>
          <a:ext cx="6245265" cy="69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Global politics</a:t>
          </a:r>
        </a:p>
      </dsp:txBody>
      <dsp:txXfrm>
        <a:off x="0" y="4192010"/>
        <a:ext cx="6245265" cy="698668"/>
      </dsp:txXfrm>
    </dsp:sp>
    <dsp:sp modelId="{B2CDD320-0780-47AF-9B7A-D0971CB068E5}">
      <dsp:nvSpPr>
        <dsp:cNvPr id="0" name=""/>
        <dsp:cNvSpPr/>
      </dsp:nvSpPr>
      <dsp:spPr>
        <a:xfrm>
          <a:off x="0" y="4890678"/>
          <a:ext cx="624526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B576BA-FCD5-4873-8FC8-39ADFD2DF2BE}">
      <dsp:nvSpPr>
        <dsp:cNvPr id="0" name=""/>
        <dsp:cNvSpPr/>
      </dsp:nvSpPr>
      <dsp:spPr>
        <a:xfrm>
          <a:off x="0" y="4890678"/>
          <a:ext cx="6245265" cy="69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Challenges and responsibilities</a:t>
          </a:r>
        </a:p>
      </dsp:txBody>
      <dsp:txXfrm>
        <a:off x="0" y="4890678"/>
        <a:ext cx="6245265" cy="6986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6C2EA5-309D-4FD4-A68D-3063E25EEE25}">
      <dsp:nvSpPr>
        <dsp:cNvPr id="0" name=""/>
        <dsp:cNvSpPr/>
      </dsp:nvSpPr>
      <dsp:spPr>
        <a:xfrm>
          <a:off x="0" y="231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B02C2A-6BC6-49FF-BA30-CF6BAF60103F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FE62F7-BC13-43A5-AC45-4E83C06A2771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Politics: the processes by which power is exercised in a social group</a:t>
          </a:r>
        </a:p>
      </dsp:txBody>
      <dsp:txXfrm>
        <a:off x="1357965" y="2319"/>
        <a:ext cx="4887299" cy="1175727"/>
      </dsp:txXfrm>
    </dsp:sp>
    <dsp:sp modelId="{958CF955-2792-4922-BC68-0A3FBEC23FE9}">
      <dsp:nvSpPr>
        <dsp:cNvPr id="0" name=""/>
        <dsp:cNvSpPr/>
      </dsp:nvSpPr>
      <dsp:spPr>
        <a:xfrm>
          <a:off x="0" y="147197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9FA978-C414-4763-9C9D-2390ECCF8342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3DEC9D-199F-44A6-929F-B630C398ADE9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From the Greek: "affairs of the cities"</a:t>
          </a:r>
        </a:p>
      </dsp:txBody>
      <dsp:txXfrm>
        <a:off x="1357965" y="1471979"/>
        <a:ext cx="4887299" cy="1175727"/>
      </dsp:txXfrm>
    </dsp:sp>
    <dsp:sp modelId="{297EEACF-52AC-4364-A9E0-15DD2FED5536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E34289-50BB-4401-B292-83DFFEA3DA8D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88E7C7-876A-42DA-BFAE-802F05767D25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Aristotle: government exists to promote and foster virtue in a way that leads to the good life of citizens</a:t>
          </a:r>
        </a:p>
      </dsp:txBody>
      <dsp:txXfrm>
        <a:off x="1357965" y="2941639"/>
        <a:ext cx="4887299" cy="1175727"/>
      </dsp:txXfrm>
    </dsp:sp>
    <dsp:sp modelId="{5B2A908A-8DC6-4ED5-90F2-525859999253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F3A6A4-D228-48C2-8D1D-A9768EEB8A1F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A79700-F07A-4F87-AA38-62D6C2118F9F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Machiavelli: the constant struggle for power</a:t>
          </a:r>
        </a:p>
      </dsp:txBody>
      <dsp:txXfrm>
        <a:off x="1357965" y="4411299"/>
        <a:ext cx="4887299" cy="11757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B57954-5C07-40D1-9078-73EFCC64D928}">
      <dsp:nvSpPr>
        <dsp:cNvPr id="0" name=""/>
        <dsp:cNvSpPr/>
      </dsp:nvSpPr>
      <dsp:spPr>
        <a:xfrm>
          <a:off x="0" y="2729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5F083-665B-4101-9D16-2B862AAD92F8}">
      <dsp:nvSpPr>
        <dsp:cNvPr id="0" name=""/>
        <dsp:cNvSpPr/>
      </dsp:nvSpPr>
      <dsp:spPr>
        <a:xfrm>
          <a:off x="0" y="2729"/>
          <a:ext cx="6245265" cy="1861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Public: institutions of state, government structures and the individuals who play roles in political decision-making</a:t>
          </a:r>
        </a:p>
      </dsp:txBody>
      <dsp:txXfrm>
        <a:off x="0" y="2729"/>
        <a:ext cx="6245265" cy="1861296"/>
      </dsp:txXfrm>
    </dsp:sp>
    <dsp:sp modelId="{94B0F793-2392-4D84-99AC-8CADC4E5D6EB}">
      <dsp:nvSpPr>
        <dsp:cNvPr id="0" name=""/>
        <dsp:cNvSpPr/>
      </dsp:nvSpPr>
      <dsp:spPr>
        <a:xfrm>
          <a:off x="0" y="1864025"/>
          <a:ext cx="6245265" cy="0"/>
        </a:xfrm>
        <a:prstGeom prst="line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2700" cap="flat" cmpd="sng" algn="ctr">
          <a:solidFill>
            <a:schemeClr val="accent2">
              <a:hueOff val="-661686"/>
              <a:satOff val="746"/>
              <a:lumOff val="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995315-B651-4B15-8166-E8D2E0920D1D}">
      <dsp:nvSpPr>
        <dsp:cNvPr id="0" name=""/>
        <dsp:cNvSpPr/>
      </dsp:nvSpPr>
      <dsp:spPr>
        <a:xfrm>
          <a:off x="0" y="1864025"/>
          <a:ext cx="6245265" cy="1861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Civil society: private sphere in which people can pursue their own goals, including freedom to join groups such as trade unions or political parties</a:t>
          </a:r>
        </a:p>
      </dsp:txBody>
      <dsp:txXfrm>
        <a:off x="0" y="1864025"/>
        <a:ext cx="6245265" cy="1861296"/>
      </dsp:txXfrm>
    </dsp:sp>
    <dsp:sp modelId="{1558CC0B-F4C6-489D-80E3-8823DBBE665E}">
      <dsp:nvSpPr>
        <dsp:cNvPr id="0" name=""/>
        <dsp:cNvSpPr/>
      </dsp:nvSpPr>
      <dsp:spPr>
        <a:xfrm>
          <a:off x="0" y="3725321"/>
          <a:ext cx="6245265" cy="0"/>
        </a:xfrm>
        <a:prstGeom prst="line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2700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6E763F-A43E-4AAE-8663-4FA6F162BF34}">
      <dsp:nvSpPr>
        <dsp:cNvPr id="0" name=""/>
        <dsp:cNvSpPr/>
      </dsp:nvSpPr>
      <dsp:spPr>
        <a:xfrm>
          <a:off x="0" y="3725321"/>
          <a:ext cx="6245265" cy="1861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Pluralism: existence in society of a competing groups and interests</a:t>
          </a:r>
        </a:p>
      </dsp:txBody>
      <dsp:txXfrm>
        <a:off x="0" y="3725321"/>
        <a:ext cx="6245265" cy="18612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1BA46F-EE49-45DE-85BB-711B43A1EBB5}">
      <dsp:nvSpPr>
        <dsp:cNvPr id="0" name=""/>
        <dsp:cNvSpPr/>
      </dsp:nvSpPr>
      <dsp:spPr>
        <a:xfrm>
          <a:off x="0" y="3373467"/>
          <a:ext cx="6245265" cy="221335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 a federal system, authority is shared between the centre and local or regional units</a:t>
          </a:r>
        </a:p>
      </dsp:txBody>
      <dsp:txXfrm>
        <a:off x="0" y="3373467"/>
        <a:ext cx="6245265" cy="1195214"/>
      </dsp:txXfrm>
    </dsp:sp>
    <dsp:sp modelId="{2299AA65-BA23-4CB5-B608-1C6032260316}">
      <dsp:nvSpPr>
        <dsp:cNvPr id="0" name=""/>
        <dsp:cNvSpPr/>
      </dsp:nvSpPr>
      <dsp:spPr>
        <a:xfrm>
          <a:off x="0" y="4524414"/>
          <a:ext cx="3122632" cy="101814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Suitable for countries where regions have strong loyalties and identities</a:t>
          </a:r>
        </a:p>
      </dsp:txBody>
      <dsp:txXfrm>
        <a:off x="0" y="4524414"/>
        <a:ext cx="3122632" cy="1018145"/>
      </dsp:txXfrm>
    </dsp:sp>
    <dsp:sp modelId="{7240F165-4B47-4CC2-86E0-D5746B6C15FA}">
      <dsp:nvSpPr>
        <dsp:cNvPr id="0" name=""/>
        <dsp:cNvSpPr/>
      </dsp:nvSpPr>
      <dsp:spPr>
        <a:xfrm>
          <a:off x="3122632" y="4524414"/>
          <a:ext cx="3122632" cy="1018145"/>
        </a:xfrm>
        <a:prstGeom prst="rect">
          <a:avLst/>
        </a:prstGeom>
        <a:solidFill>
          <a:schemeClr val="accent2">
            <a:tint val="40000"/>
            <a:alpha val="90000"/>
            <a:hueOff val="-1841865"/>
            <a:satOff val="12270"/>
            <a:lumOff val="112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841865"/>
              <a:satOff val="12270"/>
              <a:lumOff val="11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Advantageous to balance the power of central government</a:t>
          </a:r>
        </a:p>
      </dsp:txBody>
      <dsp:txXfrm>
        <a:off x="3122632" y="4524414"/>
        <a:ext cx="3122632" cy="1018145"/>
      </dsp:txXfrm>
    </dsp:sp>
    <dsp:sp modelId="{6DE1F779-1B3C-4F72-BCC0-D1DF2290FA4C}">
      <dsp:nvSpPr>
        <dsp:cNvPr id="0" name=""/>
        <dsp:cNvSpPr/>
      </dsp:nvSpPr>
      <dsp:spPr>
        <a:xfrm rot="10800000">
          <a:off x="0" y="2520"/>
          <a:ext cx="6245265" cy="3404147"/>
        </a:xfrm>
        <a:prstGeom prst="upArrowCallou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 a unitary system, all authority radiates from the centre</a:t>
          </a:r>
        </a:p>
      </dsp:txBody>
      <dsp:txXfrm rot="10800000">
        <a:off x="0" y="2520"/>
        <a:ext cx="6245265" cy="221191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CF084A-7713-43CD-82F5-0C750CEF6D3C}">
      <dsp:nvSpPr>
        <dsp:cNvPr id="0" name=""/>
        <dsp:cNvSpPr/>
      </dsp:nvSpPr>
      <dsp:spPr>
        <a:xfrm>
          <a:off x="0" y="682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579BB1-2FF0-4900-9973-C90D8B8F7631}">
      <dsp:nvSpPr>
        <dsp:cNvPr id="0" name=""/>
        <dsp:cNvSpPr/>
      </dsp:nvSpPr>
      <dsp:spPr>
        <a:xfrm>
          <a:off x="0" y="682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Rule of law</a:t>
          </a:r>
        </a:p>
      </dsp:txBody>
      <dsp:txXfrm>
        <a:off x="0" y="682"/>
        <a:ext cx="6245265" cy="1117596"/>
      </dsp:txXfrm>
    </dsp:sp>
    <dsp:sp modelId="{C2774E0F-9D49-4A55-A011-8C00A05F0EB0}">
      <dsp:nvSpPr>
        <dsp:cNvPr id="0" name=""/>
        <dsp:cNvSpPr/>
      </dsp:nvSpPr>
      <dsp:spPr>
        <a:xfrm>
          <a:off x="0" y="1118278"/>
          <a:ext cx="6245265" cy="0"/>
        </a:xfrm>
        <a:prstGeom prst="line">
          <a:avLst/>
        </a:prstGeom>
        <a:solidFill>
          <a:schemeClr val="accent2">
            <a:hueOff val="-330843"/>
            <a:satOff val="373"/>
            <a:lumOff val="882"/>
            <a:alphaOff val="0"/>
          </a:schemeClr>
        </a:solidFill>
        <a:ln w="12700" cap="flat" cmpd="sng" algn="ctr">
          <a:solidFill>
            <a:schemeClr val="accent2">
              <a:hueOff val="-330843"/>
              <a:satOff val="373"/>
              <a:lumOff val="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67D9A3-69D7-4273-B66D-580B562CD971}">
      <dsp:nvSpPr>
        <dsp:cNvPr id="0" name=""/>
        <dsp:cNvSpPr/>
      </dsp:nvSpPr>
      <dsp:spPr>
        <a:xfrm>
          <a:off x="0" y="1118278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Free and fair elections</a:t>
          </a:r>
        </a:p>
      </dsp:txBody>
      <dsp:txXfrm>
        <a:off x="0" y="1118278"/>
        <a:ext cx="6245265" cy="1117596"/>
      </dsp:txXfrm>
    </dsp:sp>
    <dsp:sp modelId="{E337CA47-116D-4631-B90B-5331684F5B56}">
      <dsp:nvSpPr>
        <dsp:cNvPr id="0" name=""/>
        <dsp:cNvSpPr/>
      </dsp:nvSpPr>
      <dsp:spPr>
        <a:xfrm>
          <a:off x="0" y="2235875"/>
          <a:ext cx="6245265" cy="0"/>
        </a:xfrm>
        <a:prstGeom prst="line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2700" cap="flat" cmpd="sng" algn="ctr">
          <a:solidFill>
            <a:schemeClr val="accent2">
              <a:hueOff val="-661686"/>
              <a:satOff val="746"/>
              <a:lumOff val="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1BAB82-F751-4B1E-8780-F40716B7813D}">
      <dsp:nvSpPr>
        <dsp:cNvPr id="0" name=""/>
        <dsp:cNvSpPr/>
      </dsp:nvSpPr>
      <dsp:spPr>
        <a:xfrm>
          <a:off x="0" y="2235875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Universal right to vote</a:t>
          </a:r>
        </a:p>
      </dsp:txBody>
      <dsp:txXfrm>
        <a:off x="0" y="2235875"/>
        <a:ext cx="6245265" cy="1117596"/>
      </dsp:txXfrm>
    </dsp:sp>
    <dsp:sp modelId="{A4829621-42D1-453D-926E-9C8181BF09C3}">
      <dsp:nvSpPr>
        <dsp:cNvPr id="0" name=""/>
        <dsp:cNvSpPr/>
      </dsp:nvSpPr>
      <dsp:spPr>
        <a:xfrm>
          <a:off x="0" y="3353471"/>
          <a:ext cx="6245265" cy="0"/>
        </a:xfrm>
        <a:prstGeom prst="line">
          <a:avLst/>
        </a:prstGeom>
        <a:solidFill>
          <a:schemeClr val="accent2">
            <a:hueOff val="-992530"/>
            <a:satOff val="1119"/>
            <a:lumOff val="2647"/>
            <a:alphaOff val="0"/>
          </a:schemeClr>
        </a:solidFill>
        <a:ln w="12700" cap="flat" cmpd="sng" algn="ctr">
          <a:solidFill>
            <a:schemeClr val="accent2">
              <a:hueOff val="-992530"/>
              <a:satOff val="1119"/>
              <a:lumOff val="264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AAC6C4-709A-47F6-BE0D-57549D9510BF}">
      <dsp:nvSpPr>
        <dsp:cNvPr id="0" name=""/>
        <dsp:cNvSpPr/>
      </dsp:nvSpPr>
      <dsp:spPr>
        <a:xfrm>
          <a:off x="0" y="3353471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Freedom of expression, speech and association</a:t>
          </a:r>
        </a:p>
      </dsp:txBody>
      <dsp:txXfrm>
        <a:off x="0" y="3353471"/>
        <a:ext cx="6245265" cy="1117596"/>
      </dsp:txXfrm>
    </dsp:sp>
    <dsp:sp modelId="{671C17FD-1FB5-429C-9699-490C6AAE8DD2}">
      <dsp:nvSpPr>
        <dsp:cNvPr id="0" name=""/>
        <dsp:cNvSpPr/>
      </dsp:nvSpPr>
      <dsp:spPr>
        <a:xfrm>
          <a:off x="0" y="4471068"/>
          <a:ext cx="6245265" cy="0"/>
        </a:xfrm>
        <a:prstGeom prst="line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2700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9BF78C-BD6A-4419-B69A-43D8182051BF}">
      <dsp:nvSpPr>
        <dsp:cNvPr id="0" name=""/>
        <dsp:cNvSpPr/>
      </dsp:nvSpPr>
      <dsp:spPr>
        <a:xfrm>
          <a:off x="0" y="4471068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Majority rule &amp; minority rights</a:t>
          </a:r>
        </a:p>
      </dsp:txBody>
      <dsp:txXfrm>
        <a:off x="0" y="4471068"/>
        <a:ext cx="6245265" cy="111759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97129E-FE66-40FB-B218-095A13BBF043}">
      <dsp:nvSpPr>
        <dsp:cNvPr id="0" name=""/>
        <dsp:cNvSpPr/>
      </dsp:nvSpPr>
      <dsp:spPr>
        <a:xfrm>
          <a:off x="0" y="18173"/>
          <a:ext cx="6245265" cy="1053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24 countries are considered "full democracies"</a:t>
          </a:r>
        </a:p>
      </dsp:txBody>
      <dsp:txXfrm>
        <a:off x="51403" y="69576"/>
        <a:ext cx="6142459" cy="950194"/>
      </dsp:txXfrm>
    </dsp:sp>
    <dsp:sp modelId="{FF4EE2E4-D50F-447B-9E9C-72DD20C175AA}">
      <dsp:nvSpPr>
        <dsp:cNvPr id="0" name=""/>
        <dsp:cNvSpPr/>
      </dsp:nvSpPr>
      <dsp:spPr>
        <a:xfrm>
          <a:off x="0" y="1143173"/>
          <a:ext cx="6245265" cy="1053000"/>
        </a:xfrm>
        <a:prstGeom prst="roundRect">
          <a:avLst/>
        </a:prstGeom>
        <a:solidFill>
          <a:schemeClr val="accent2">
            <a:hueOff val="-330843"/>
            <a:satOff val="373"/>
            <a:lumOff val="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50 are "flawed democracies" </a:t>
          </a:r>
        </a:p>
      </dsp:txBody>
      <dsp:txXfrm>
        <a:off x="51403" y="1194576"/>
        <a:ext cx="6142459" cy="950194"/>
      </dsp:txXfrm>
    </dsp:sp>
    <dsp:sp modelId="{6855596B-CA02-4E47-A0E7-D514B69A0F20}">
      <dsp:nvSpPr>
        <dsp:cNvPr id="0" name=""/>
        <dsp:cNvSpPr/>
      </dsp:nvSpPr>
      <dsp:spPr>
        <a:xfrm>
          <a:off x="0" y="2268173"/>
          <a:ext cx="6245265" cy="1053000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74 democratic countries worldwide</a:t>
          </a:r>
        </a:p>
      </dsp:txBody>
      <dsp:txXfrm>
        <a:off x="51403" y="2319576"/>
        <a:ext cx="6142459" cy="950194"/>
      </dsp:txXfrm>
    </dsp:sp>
    <dsp:sp modelId="{7D419367-8057-4EBC-8B78-C79985E52656}">
      <dsp:nvSpPr>
        <dsp:cNvPr id="0" name=""/>
        <dsp:cNvSpPr/>
      </dsp:nvSpPr>
      <dsp:spPr>
        <a:xfrm>
          <a:off x="0" y="3393173"/>
          <a:ext cx="6245265" cy="1053000"/>
        </a:xfrm>
        <a:prstGeom prst="roundRect">
          <a:avLst/>
        </a:prstGeom>
        <a:solidFill>
          <a:schemeClr val="accent2">
            <a:hueOff val="-992530"/>
            <a:satOff val="1119"/>
            <a:lumOff val="2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45.3% world population living in a democracy</a:t>
          </a:r>
        </a:p>
      </dsp:txBody>
      <dsp:txXfrm>
        <a:off x="51403" y="3444576"/>
        <a:ext cx="6142459" cy="950194"/>
      </dsp:txXfrm>
    </dsp:sp>
    <dsp:sp modelId="{FD92982D-7CAE-4206-9893-DAC15124DC23}">
      <dsp:nvSpPr>
        <dsp:cNvPr id="0" name=""/>
        <dsp:cNvSpPr/>
      </dsp:nvSpPr>
      <dsp:spPr>
        <a:xfrm>
          <a:off x="0" y="4518173"/>
          <a:ext cx="6245265" cy="105300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World becoming less democratic: 42 countries "autocratizing" in 2023</a:t>
          </a:r>
        </a:p>
      </dsp:txBody>
      <dsp:txXfrm>
        <a:off x="51403" y="4569576"/>
        <a:ext cx="6142459" cy="95019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C69FB9-735D-4899-A3E3-5D0BE40284D2}">
      <dsp:nvSpPr>
        <dsp:cNvPr id="0" name=""/>
        <dsp:cNvSpPr/>
      </dsp:nvSpPr>
      <dsp:spPr>
        <a:xfrm>
          <a:off x="0" y="2729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5276B1-1884-4E34-9E4A-C68F31543CD7}">
      <dsp:nvSpPr>
        <dsp:cNvPr id="0" name=""/>
        <dsp:cNvSpPr/>
      </dsp:nvSpPr>
      <dsp:spPr>
        <a:xfrm>
          <a:off x="0" y="2729"/>
          <a:ext cx="6245265" cy="1861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Russia under Putin (suppression of opposition, centralised power, use of state resources to maintain control, manipulation of elections)</a:t>
          </a:r>
        </a:p>
      </dsp:txBody>
      <dsp:txXfrm>
        <a:off x="0" y="2729"/>
        <a:ext cx="6245265" cy="1861296"/>
      </dsp:txXfrm>
    </dsp:sp>
    <dsp:sp modelId="{2BC4B544-58CB-4C10-8FBD-C1A493112909}">
      <dsp:nvSpPr>
        <dsp:cNvPr id="0" name=""/>
        <dsp:cNvSpPr/>
      </dsp:nvSpPr>
      <dsp:spPr>
        <a:xfrm>
          <a:off x="0" y="1864025"/>
          <a:ext cx="6245265" cy="0"/>
        </a:xfrm>
        <a:prstGeom prst="line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2700" cap="flat" cmpd="sng" algn="ctr">
          <a:solidFill>
            <a:schemeClr val="accent2">
              <a:hueOff val="-661686"/>
              <a:satOff val="746"/>
              <a:lumOff val="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9EDAD1-5DF5-49FA-B172-96A22296C75A}">
      <dsp:nvSpPr>
        <dsp:cNvPr id="0" name=""/>
        <dsp:cNvSpPr/>
      </dsp:nvSpPr>
      <dsp:spPr>
        <a:xfrm>
          <a:off x="0" y="1864025"/>
          <a:ext cx="6245265" cy="1861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China under the CCP (one party rule since 1949, strict control of information, repression of dissent, surveillance and social credit system)</a:t>
          </a:r>
        </a:p>
      </dsp:txBody>
      <dsp:txXfrm>
        <a:off x="0" y="1864025"/>
        <a:ext cx="6245265" cy="1861296"/>
      </dsp:txXfrm>
    </dsp:sp>
    <dsp:sp modelId="{0D75C08F-3587-42A1-AB9E-79B29942B85E}">
      <dsp:nvSpPr>
        <dsp:cNvPr id="0" name=""/>
        <dsp:cNvSpPr/>
      </dsp:nvSpPr>
      <dsp:spPr>
        <a:xfrm>
          <a:off x="0" y="3725321"/>
          <a:ext cx="6245265" cy="0"/>
        </a:xfrm>
        <a:prstGeom prst="line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2700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953CD4-455E-4539-ACFB-007B3EB4F0F3}">
      <dsp:nvSpPr>
        <dsp:cNvPr id="0" name=""/>
        <dsp:cNvSpPr/>
      </dsp:nvSpPr>
      <dsp:spPr>
        <a:xfrm>
          <a:off x="0" y="3725321"/>
          <a:ext cx="6245265" cy="1861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North Korea (cult of personality, complete state control, severe restrictions on civil liberties, prison camps)</a:t>
          </a:r>
        </a:p>
      </dsp:txBody>
      <dsp:txXfrm>
        <a:off x="0" y="3725321"/>
        <a:ext cx="6245265" cy="186129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253A6E-F8A7-4BAC-B1DA-480B25CE77F7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FD8233-A375-4DFA-B657-184AB08C6128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Belarus under Lukashenko (Europe's last dictator, fraudulent elections, repression of opponents, state control of media and economy, close alignment with Russia)</a:t>
          </a:r>
        </a:p>
      </dsp:txBody>
      <dsp:txXfrm>
        <a:off x="585701" y="1066737"/>
        <a:ext cx="4337991" cy="2693452"/>
      </dsp:txXfrm>
    </dsp:sp>
    <dsp:sp modelId="{3047419C-706C-4555-A93E-7D615EEA73F5}">
      <dsp:nvSpPr>
        <dsp:cNvPr id="0" name=""/>
        <dsp:cNvSpPr/>
      </dsp:nvSpPr>
      <dsp:spPr>
        <a:xfrm>
          <a:off x="5508110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B98E00-AC59-41BD-A7F7-0066A11362EB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Saudi Arabia under the House of Saud (lack of democratic elections, restrictions on women's right and religious freedom, capital punishment, oil wealth used to maintain power)</a:t>
          </a:r>
        </a:p>
      </dsp:txBody>
      <dsp:txXfrm>
        <a:off x="6092527" y="1066737"/>
        <a:ext cx="4337991" cy="269345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53E44F-2605-41A7-AA99-30A01B2A6681}">
      <dsp:nvSpPr>
        <dsp:cNvPr id="0" name=""/>
        <dsp:cNvSpPr/>
      </dsp:nvSpPr>
      <dsp:spPr>
        <a:xfrm>
          <a:off x="0" y="682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A6CFEB-07B0-48C1-B012-C58FB5CD5EBA}">
      <dsp:nvSpPr>
        <dsp:cNvPr id="0" name=""/>
        <dsp:cNvSpPr/>
      </dsp:nvSpPr>
      <dsp:spPr>
        <a:xfrm>
          <a:off x="0" y="682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Military coups in West Africa threaten democracy</a:t>
          </a:r>
        </a:p>
      </dsp:txBody>
      <dsp:txXfrm>
        <a:off x="0" y="682"/>
        <a:ext cx="6245265" cy="1117596"/>
      </dsp:txXfrm>
    </dsp:sp>
    <dsp:sp modelId="{8B695912-7078-4B77-8F38-75BFE8576920}">
      <dsp:nvSpPr>
        <dsp:cNvPr id="0" name=""/>
        <dsp:cNvSpPr/>
      </dsp:nvSpPr>
      <dsp:spPr>
        <a:xfrm>
          <a:off x="0" y="1118278"/>
          <a:ext cx="624526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CC39F9-165E-410C-A842-D6F2F6962136}">
      <dsp:nvSpPr>
        <dsp:cNvPr id="0" name=""/>
        <dsp:cNvSpPr/>
      </dsp:nvSpPr>
      <dsp:spPr>
        <a:xfrm>
          <a:off x="0" y="1118278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Support for democracy has declined: less than two-thirds of Africans now express support for democratic governance</a:t>
          </a:r>
        </a:p>
      </dsp:txBody>
      <dsp:txXfrm>
        <a:off x="0" y="1118278"/>
        <a:ext cx="6245265" cy="1117596"/>
      </dsp:txXfrm>
    </dsp:sp>
    <dsp:sp modelId="{9ED315A2-093A-42BD-A1F7-4D22405E5EA3}">
      <dsp:nvSpPr>
        <dsp:cNvPr id="0" name=""/>
        <dsp:cNvSpPr/>
      </dsp:nvSpPr>
      <dsp:spPr>
        <a:xfrm>
          <a:off x="0" y="2235875"/>
          <a:ext cx="624526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174BFB-835B-4F74-B9BA-E55DE623CA9B}">
      <dsp:nvSpPr>
        <dsp:cNvPr id="0" name=""/>
        <dsp:cNvSpPr/>
      </dsp:nvSpPr>
      <dsp:spPr>
        <a:xfrm>
          <a:off x="0" y="2235875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Dissatisfaction with corruption, economic challenges, and poor governance has contributed to the decline in support</a:t>
          </a:r>
        </a:p>
      </dsp:txBody>
      <dsp:txXfrm>
        <a:off x="0" y="2235875"/>
        <a:ext cx="6245265" cy="1117596"/>
      </dsp:txXfrm>
    </dsp:sp>
    <dsp:sp modelId="{278D0FAE-CFFE-4EED-9A40-568E79D861FD}">
      <dsp:nvSpPr>
        <dsp:cNvPr id="0" name=""/>
        <dsp:cNvSpPr/>
      </dsp:nvSpPr>
      <dsp:spPr>
        <a:xfrm>
          <a:off x="0" y="3353471"/>
          <a:ext cx="624526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1E2123-1021-4C73-8DBC-17409427CBAD}">
      <dsp:nvSpPr>
        <dsp:cNvPr id="0" name=""/>
        <dsp:cNvSpPr/>
      </dsp:nvSpPr>
      <dsp:spPr>
        <a:xfrm>
          <a:off x="0" y="3353471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Role of traditional institutions: traditional leaders are seen as more trustworthy than politicians</a:t>
          </a:r>
        </a:p>
      </dsp:txBody>
      <dsp:txXfrm>
        <a:off x="0" y="3353471"/>
        <a:ext cx="6245265" cy="1117596"/>
      </dsp:txXfrm>
    </dsp:sp>
    <dsp:sp modelId="{32867A9B-CAD1-46CD-9DA5-3C18F7F2681D}">
      <dsp:nvSpPr>
        <dsp:cNvPr id="0" name=""/>
        <dsp:cNvSpPr/>
      </dsp:nvSpPr>
      <dsp:spPr>
        <a:xfrm>
          <a:off x="0" y="4471068"/>
          <a:ext cx="624526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A82566-2C1F-4892-93B2-1EA4033CB4F2}">
      <dsp:nvSpPr>
        <dsp:cNvPr id="0" name=""/>
        <dsp:cNvSpPr/>
      </dsp:nvSpPr>
      <dsp:spPr>
        <a:xfrm>
          <a:off x="0" y="4471068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Traditional institutions often represent the most immediate form of governance</a:t>
          </a:r>
        </a:p>
      </dsp:txBody>
      <dsp:txXfrm>
        <a:off x="0" y="4471068"/>
        <a:ext cx="6245265" cy="111759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BCCB02-6D23-4B1A-84EC-309E46ACF569}">
      <dsp:nvSpPr>
        <dsp:cNvPr id="0" name=""/>
        <dsp:cNvSpPr/>
      </dsp:nvSpPr>
      <dsp:spPr>
        <a:xfrm>
          <a:off x="0" y="314993"/>
          <a:ext cx="6245265" cy="11793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Geopolitical power is becoming more dispersed, with heightened competition </a:t>
          </a:r>
        </a:p>
      </dsp:txBody>
      <dsp:txXfrm>
        <a:off x="57572" y="372565"/>
        <a:ext cx="6130121" cy="1064216"/>
      </dsp:txXfrm>
    </dsp:sp>
    <dsp:sp modelId="{772C36DE-9B28-4885-A97D-4ED12FB6F7DB}">
      <dsp:nvSpPr>
        <dsp:cNvPr id="0" name=""/>
        <dsp:cNvSpPr/>
      </dsp:nvSpPr>
      <dsp:spPr>
        <a:xfrm>
          <a:off x="0" y="1574993"/>
          <a:ext cx="6245265" cy="1179360"/>
        </a:xfrm>
        <a:prstGeom prst="roundRect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Rise of populism: risk of more inward-looking policies</a:t>
          </a:r>
        </a:p>
      </dsp:txBody>
      <dsp:txXfrm>
        <a:off x="57572" y="1632565"/>
        <a:ext cx="6130121" cy="1064216"/>
      </dsp:txXfrm>
    </dsp:sp>
    <dsp:sp modelId="{6929A1D7-270A-4789-8E1E-72562D510893}">
      <dsp:nvSpPr>
        <dsp:cNvPr id="0" name=""/>
        <dsp:cNvSpPr/>
      </dsp:nvSpPr>
      <dsp:spPr>
        <a:xfrm>
          <a:off x="0" y="2834993"/>
          <a:ext cx="6245265" cy="1179360"/>
        </a:xfrm>
        <a:prstGeom prst="roundRect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2024 year of elections</a:t>
          </a:r>
        </a:p>
      </dsp:txBody>
      <dsp:txXfrm>
        <a:off x="57572" y="2892565"/>
        <a:ext cx="6130121" cy="1064216"/>
      </dsp:txXfrm>
    </dsp:sp>
    <dsp:sp modelId="{D8A72449-E601-40F9-AE76-D3A97DD57659}">
      <dsp:nvSpPr>
        <dsp:cNvPr id="0" name=""/>
        <dsp:cNvSpPr/>
      </dsp:nvSpPr>
      <dsp:spPr>
        <a:xfrm>
          <a:off x="0" y="4094993"/>
          <a:ext cx="6245265" cy="117936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Middle East stability</a:t>
          </a:r>
        </a:p>
      </dsp:txBody>
      <dsp:txXfrm>
        <a:off x="57572" y="4152565"/>
        <a:ext cx="6130121" cy="106421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AF8344-3B04-4B4A-9C98-C870E5ECFA80}">
      <dsp:nvSpPr>
        <dsp:cNvPr id="0" name=""/>
        <dsp:cNvSpPr/>
      </dsp:nvSpPr>
      <dsp:spPr>
        <a:xfrm>
          <a:off x="0" y="614693"/>
          <a:ext cx="6245265" cy="1389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People who organise themselves to participate in political activities</a:t>
          </a:r>
        </a:p>
      </dsp:txBody>
      <dsp:txXfrm>
        <a:off x="67852" y="682545"/>
        <a:ext cx="6109561" cy="1254256"/>
      </dsp:txXfrm>
    </dsp:sp>
    <dsp:sp modelId="{5B8CBC83-A505-4E3D-9642-7A34C318A468}">
      <dsp:nvSpPr>
        <dsp:cNvPr id="0" name=""/>
        <dsp:cNvSpPr/>
      </dsp:nvSpPr>
      <dsp:spPr>
        <a:xfrm>
          <a:off x="0" y="2099693"/>
          <a:ext cx="6245265" cy="1389960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Left, centrist, right wing parties</a:t>
          </a:r>
        </a:p>
      </dsp:txBody>
      <dsp:txXfrm>
        <a:off x="67852" y="2167545"/>
        <a:ext cx="6109561" cy="1254256"/>
      </dsp:txXfrm>
    </dsp:sp>
    <dsp:sp modelId="{BBB07647-748D-4E7D-AD92-E20A1A361CF5}">
      <dsp:nvSpPr>
        <dsp:cNvPr id="0" name=""/>
        <dsp:cNvSpPr/>
      </dsp:nvSpPr>
      <dsp:spPr>
        <a:xfrm>
          <a:off x="0" y="3584693"/>
          <a:ext cx="6245265" cy="138996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Some are religious in perspective, or one-issue parties</a:t>
          </a:r>
        </a:p>
      </dsp:txBody>
      <dsp:txXfrm>
        <a:off x="67852" y="3652545"/>
        <a:ext cx="6109561" cy="125425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0B82DA-2DCC-46ED-9393-E7C8F16E408E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338D0B-7427-4073-B4AF-2EC450BCE916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5CCD96-32D3-4376-B25C-DFA3BC0FFE1D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To maintain international peace and security</a:t>
          </a:r>
        </a:p>
      </dsp:txBody>
      <dsp:txXfrm>
        <a:off x="1844034" y="682"/>
        <a:ext cx="4401230" cy="1596566"/>
      </dsp:txXfrm>
    </dsp:sp>
    <dsp:sp modelId="{AC10F4F2-2754-48CC-B9CA-6D8D030B7324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204A8F-4CCF-481E-8678-3D5ED5688074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30F559-CA81-4482-941A-B4CBF8732D76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To promote friendly relations among nations</a:t>
          </a:r>
        </a:p>
      </dsp:txBody>
      <dsp:txXfrm>
        <a:off x="1844034" y="1996390"/>
        <a:ext cx="4401230" cy="1596566"/>
      </dsp:txXfrm>
    </dsp:sp>
    <dsp:sp modelId="{68993B22-5680-4E8D-A50C-E169F9E139F1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1A782E-69E4-47B6-88C3-68B00B0C80F7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948BC6-40DE-4F73-B091-FCA6FBD5AF3E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To help solve international problems</a:t>
          </a:r>
        </a:p>
      </dsp:txBody>
      <dsp:txXfrm>
        <a:off x="1844034" y="3992098"/>
        <a:ext cx="4401230" cy="159656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3EECBD-AD64-4F9D-B11A-E45743A0B324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D67D78-091A-4B10-A98C-D9EB56C604C9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67D2F6-49A4-442B-95AB-4DDB35A5836B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General Assembly (one member, one vote)</a:t>
          </a:r>
        </a:p>
      </dsp:txBody>
      <dsp:txXfrm>
        <a:off x="1844034" y="682"/>
        <a:ext cx="4401230" cy="1596566"/>
      </dsp:txXfrm>
    </dsp:sp>
    <dsp:sp modelId="{D4981A30-F5AF-4808-BAD6-DAA413388BEE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544955-95E0-41D0-A27A-3CADB320D470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8EAFC0-FAD8-40BD-8F02-E8EB2CD5BD30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Security Council (comprising permanent members, who can veto, and rotating members)</a:t>
          </a:r>
        </a:p>
      </dsp:txBody>
      <dsp:txXfrm>
        <a:off x="1844034" y="1996390"/>
        <a:ext cx="4401230" cy="1596566"/>
      </dsp:txXfrm>
    </dsp:sp>
    <dsp:sp modelId="{1BE0DFB6-D90F-4330-95C9-6220371CFD74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AA45EB-1C9A-4041-A517-5B3359C3ACBC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AC209F-8C1E-49C6-8D6B-F4410FB6FE93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UN agencies such as the ILO</a:t>
          </a:r>
        </a:p>
      </dsp:txBody>
      <dsp:txXfrm>
        <a:off x="1844034" y="3992098"/>
        <a:ext cx="4401230" cy="159656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80F778-848F-4CE0-B26B-94CDAE7CE7E2}">
      <dsp:nvSpPr>
        <dsp:cNvPr id="0" name=""/>
        <dsp:cNvSpPr/>
      </dsp:nvSpPr>
      <dsp:spPr>
        <a:xfrm>
          <a:off x="0" y="226321"/>
          <a:ext cx="6245265" cy="165847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The Council: supreme law making body; ministers from member states</a:t>
          </a:r>
        </a:p>
      </dsp:txBody>
      <dsp:txXfrm>
        <a:off x="80960" y="307281"/>
        <a:ext cx="6083345" cy="1496555"/>
      </dsp:txXfrm>
    </dsp:sp>
    <dsp:sp modelId="{5B1AAEF4-35C8-40C0-BEEF-AAB53A8845AF}">
      <dsp:nvSpPr>
        <dsp:cNvPr id="0" name=""/>
        <dsp:cNvSpPr/>
      </dsp:nvSpPr>
      <dsp:spPr>
        <a:xfrm>
          <a:off x="0" y="1965436"/>
          <a:ext cx="6245265" cy="1658475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The Commission: source of legislation and policy. Comprises 28 commissioners, one from each country</a:t>
          </a:r>
        </a:p>
      </dsp:txBody>
      <dsp:txXfrm>
        <a:off x="80960" y="2046396"/>
        <a:ext cx="6083345" cy="1496555"/>
      </dsp:txXfrm>
    </dsp:sp>
    <dsp:sp modelId="{18266967-498F-4022-8665-E07932E8C8E3}">
      <dsp:nvSpPr>
        <dsp:cNvPr id="0" name=""/>
        <dsp:cNvSpPr/>
      </dsp:nvSpPr>
      <dsp:spPr>
        <a:xfrm>
          <a:off x="0" y="3704551"/>
          <a:ext cx="6245265" cy="1658475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The Parliament: originally conceived as a check on the other two bodies, but now with greater law making powers.</a:t>
          </a:r>
        </a:p>
      </dsp:txBody>
      <dsp:txXfrm>
        <a:off x="80960" y="3785511"/>
        <a:ext cx="6083345" cy="149655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EA65C9-0EC7-42B5-8AF3-E1CA4261BED1}">
      <dsp:nvSpPr>
        <dsp:cNvPr id="0" name=""/>
        <dsp:cNvSpPr/>
      </dsp:nvSpPr>
      <dsp:spPr>
        <a:xfrm>
          <a:off x="0" y="71788"/>
          <a:ext cx="6245265" cy="175765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UN membership now at nearly 200</a:t>
          </a:r>
        </a:p>
      </dsp:txBody>
      <dsp:txXfrm>
        <a:off x="85802" y="157590"/>
        <a:ext cx="6073661" cy="1586052"/>
      </dsp:txXfrm>
    </dsp:sp>
    <dsp:sp modelId="{CAF64CC7-6656-4C07-A9EC-6C57C81FCBB9}">
      <dsp:nvSpPr>
        <dsp:cNvPr id="0" name=""/>
        <dsp:cNvSpPr/>
      </dsp:nvSpPr>
      <dsp:spPr>
        <a:xfrm>
          <a:off x="0" y="1915845"/>
          <a:ext cx="6245265" cy="1757656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G20: emerging economies feature strongly</a:t>
          </a:r>
        </a:p>
      </dsp:txBody>
      <dsp:txXfrm>
        <a:off x="85802" y="2001647"/>
        <a:ext cx="6073661" cy="1586052"/>
      </dsp:txXfrm>
    </dsp:sp>
    <dsp:sp modelId="{08F386B4-194B-4B09-9231-EB35081B3940}">
      <dsp:nvSpPr>
        <dsp:cNvPr id="0" name=""/>
        <dsp:cNvSpPr/>
      </dsp:nvSpPr>
      <dsp:spPr>
        <a:xfrm>
          <a:off x="0" y="3759901"/>
          <a:ext cx="6245265" cy="1757656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Formal institutions are the face of global politics, but sovereign states remain important </a:t>
          </a:r>
        </a:p>
      </dsp:txBody>
      <dsp:txXfrm>
        <a:off x="85802" y="3845703"/>
        <a:ext cx="6073661" cy="1586052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812DC3-7033-4771-B95F-732011AAC1B3}">
      <dsp:nvSpPr>
        <dsp:cNvPr id="0" name=""/>
        <dsp:cNvSpPr/>
      </dsp:nvSpPr>
      <dsp:spPr>
        <a:xfrm>
          <a:off x="0" y="4313"/>
          <a:ext cx="6245265" cy="13455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For international business, political risk can arise from internal factors in a country or external factors</a:t>
          </a:r>
        </a:p>
      </dsp:txBody>
      <dsp:txXfrm>
        <a:off x="65682" y="69995"/>
        <a:ext cx="6113901" cy="1214136"/>
      </dsp:txXfrm>
    </dsp:sp>
    <dsp:sp modelId="{04BBA73E-EA47-45F2-ADEA-274DE239D65A}">
      <dsp:nvSpPr>
        <dsp:cNvPr id="0" name=""/>
        <dsp:cNvSpPr/>
      </dsp:nvSpPr>
      <dsp:spPr>
        <a:xfrm>
          <a:off x="0" y="1416053"/>
          <a:ext cx="6245265" cy="1345500"/>
        </a:xfrm>
        <a:prstGeom prst="roundRect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Businesses desire a stable political environment</a:t>
          </a:r>
        </a:p>
      </dsp:txBody>
      <dsp:txXfrm>
        <a:off x="65682" y="1481735"/>
        <a:ext cx="6113901" cy="1214136"/>
      </dsp:txXfrm>
    </dsp:sp>
    <dsp:sp modelId="{2A6893A5-EA32-48A0-B438-662A777C3A53}">
      <dsp:nvSpPr>
        <dsp:cNvPr id="0" name=""/>
        <dsp:cNvSpPr/>
      </dsp:nvSpPr>
      <dsp:spPr>
        <a:xfrm>
          <a:off x="0" y="2827793"/>
          <a:ext cx="6245265" cy="1345500"/>
        </a:xfrm>
        <a:prstGeom prst="roundRect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Democratic political systems rest on free and fair elections, freedom of expression</a:t>
          </a:r>
        </a:p>
      </dsp:txBody>
      <dsp:txXfrm>
        <a:off x="65682" y="2893475"/>
        <a:ext cx="6113901" cy="1214136"/>
      </dsp:txXfrm>
    </dsp:sp>
    <dsp:sp modelId="{AE09C501-E474-4164-92F0-7D678669D44E}">
      <dsp:nvSpPr>
        <dsp:cNvPr id="0" name=""/>
        <dsp:cNvSpPr/>
      </dsp:nvSpPr>
      <dsp:spPr>
        <a:xfrm>
          <a:off x="0" y="4239533"/>
          <a:ext cx="6245265" cy="134550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Global political institutions provide the means for resolving global issues, but sovereign states remain important </a:t>
          </a:r>
        </a:p>
      </dsp:txBody>
      <dsp:txXfrm>
        <a:off x="65682" y="4305215"/>
        <a:ext cx="6113901" cy="12141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1204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38671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5556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8613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36071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3545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97542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01074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62169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1169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17827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11/3/2024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032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37B132-9C54-4236-8910-3340177AD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D472C551-D440-40DF-9260-BDB9AC409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n illustration of the global population">
            <a:extLst>
              <a:ext uri="{FF2B5EF4-FFF2-40B4-BE49-F238E27FC236}">
                <a16:creationId xmlns:a16="http://schemas.microsoft.com/office/drawing/2014/main" id="{6E4CB35E-DD38-E21E-22C0-F3112E909D6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l="73" r="-2" b="-2"/>
          <a:stretch/>
        </p:blipFill>
        <p:spPr>
          <a:xfrm>
            <a:off x="1" y="10"/>
            <a:ext cx="12183122" cy="685798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4873" y="2271449"/>
            <a:ext cx="6347918" cy="3670098"/>
          </a:xfrm>
        </p:spPr>
        <p:txBody>
          <a:bodyPr anchor="b">
            <a:normAutofit/>
          </a:bodyPr>
          <a:lstStyle/>
          <a:p>
            <a:r>
              <a:rPr lang="en-US" sz="6100">
                <a:solidFill>
                  <a:srgbClr val="FFFFFF"/>
                </a:solidFill>
              </a:rPr>
              <a:t>The political 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449798" y="3544059"/>
            <a:ext cx="3633923" cy="23974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Impact of politics on international business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340" y="122578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34855" y="1685867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87962" y="2175690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0C1EA2-0315-0613-6A4C-F2242BEE0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7200"/>
              <a:t>Summary of contents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00D95C-99D9-190F-96E2-8110A09F81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2028727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4290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9BE912-6B7A-83AD-7975-9B41F10DC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7200"/>
              <a:t>What is politics?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E488C1-A04F-729E-D380-CBBDAE7381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3105699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6600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329E70-7776-FB3C-9C86-932D642B3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7200"/>
              <a:t>Public and private spheres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8274BB35-6B13-8AFD-0CDE-F5AD4C000B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1831334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02961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8F6BAB-D056-993A-4A19-AAAEC58E7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36390"/>
            <a:ext cx="6155988" cy="1182927"/>
          </a:xfrm>
        </p:spPr>
        <p:txBody>
          <a:bodyPr anchor="b">
            <a:normAutofit/>
          </a:bodyPr>
          <a:lstStyle/>
          <a:p>
            <a:r>
              <a:rPr lang="en-US" sz="5400"/>
              <a:t>Nation-states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4BEC8-7F5F-0148-2B10-5A5DB3B03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The basic unit into which the world is divided: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800"/>
              <a:t>Sovereignty (supreme law-making authority over citizens)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800"/>
              <a:t>Monopoly over legitimate use of coercive force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US" sz="1800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800"/>
              <a:t>Government: institutions by which laws are made and implemented in the states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800"/>
              <a:t>Internationally, states recognise the sovreignty of each other</a:t>
            </a:r>
          </a:p>
        </p:txBody>
      </p:sp>
      <p:pic>
        <p:nvPicPr>
          <p:cNvPr id="7" name="Graphic 6" descr="Bank">
            <a:extLst>
              <a:ext uri="{FF2B5EF4-FFF2-40B4-BE49-F238E27FC236}">
                <a16:creationId xmlns:a16="http://schemas.microsoft.com/office/drawing/2014/main" id="{9A4932BA-54DC-88E0-1792-9B8FA028A7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653" y="1980885"/>
            <a:ext cx="3548404" cy="3548404"/>
          </a:xfrm>
          <a:prstGeom prst="rect">
            <a:avLst/>
          </a:prstGeom>
        </p:spPr>
      </p:pic>
      <p:sp>
        <p:nvSpPr>
          <p:cNvPr id="14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045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994601-F9A6-6F5B-4D33-DD4970146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US" sz="6100">
                <a:solidFill>
                  <a:schemeClr val="bg1"/>
                </a:solidFill>
              </a:rPr>
              <a:t>Legitimate sources of authority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FA52B9-157A-CDC9-3760-E9577533E4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039" y="381935"/>
            <a:ext cx="4685916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/>
              <a:t>In every viable state there is a legitimate source of authority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800"/>
              <a:t>Religion: theocracy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800"/>
              <a:t>Ideology: such as communism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800"/>
              <a:t>Constitutionalism: set of rules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US" sz="1800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800"/>
              <a:t>The rule of law: supremacy of the law over governments and individuals</a:t>
            </a: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6838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422C84-86A9-D05F-8CD7-3294B8F24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7200"/>
              <a:t>Unitary and federal systems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73211E-9C0F-7170-A6AE-017D3078C1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5418053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236074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70FDC0-F05E-1851-DF4A-89F244771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US" sz="7200">
                <a:solidFill>
                  <a:schemeClr val="bg1"/>
                </a:solidFill>
              </a:rPr>
              <a:t>Political risk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DDBA03-C7EC-F960-E3E5-362B74EE69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039" y="381935"/>
            <a:ext cx="4685916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/>
              <a:t>Uncertainties associated with the exercise of governmental power both within a country and external factors.</a:t>
            </a:r>
          </a:p>
          <a:p>
            <a:r>
              <a:rPr lang="en-US" sz="1800"/>
              <a:t>Internal factors: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800"/>
              <a:t>Social unrest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800"/>
              <a:t>Corruption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800"/>
              <a:t>Power of government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US" sz="1800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800"/>
              <a:t>External factors: wars and conflicts, terrorism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800"/>
              <a:t>Climate change</a:t>
            </a: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40388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7860F0-5A4B-AD22-1815-A1F872B10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6100">
                <a:solidFill>
                  <a:schemeClr val="bg1"/>
                </a:solidFill>
              </a:rPr>
              <a:t>Democracy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355461-B800-498F-0F80-1F592FF1BF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2913623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7470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8BB415-C234-5A27-CD49-AB10808BD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6100"/>
              <a:t>Democracy (2)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BFF325-9236-D25B-A36C-E9B4686C3D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8838347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93359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3CBEAB-82E8-1B49-8E29-2C986A60A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US" sz="5400"/>
              <a:t>Authoritarian regimes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Lecturer">
            <a:extLst>
              <a:ext uri="{FF2B5EF4-FFF2-40B4-BE49-F238E27FC236}">
                <a16:creationId xmlns:a16="http://schemas.microsoft.com/office/drawing/2014/main" id="{02931F14-E427-1B15-CE55-2ED901EFAF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9143" y="818188"/>
            <a:ext cx="5221625" cy="52216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E91979-D74C-F9A3-1A8A-8E39FA46A5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500"/>
              <a:t>Highly centralised decision-making</a:t>
            </a:r>
          </a:p>
          <a:p>
            <a:r>
              <a:rPr lang="en-US" sz="1500"/>
              <a:t>Limited checks and balances of power</a:t>
            </a:r>
          </a:p>
          <a:p>
            <a:r>
              <a:rPr lang="en-US" sz="1500"/>
              <a:t>Suppression of political opposition</a:t>
            </a:r>
          </a:p>
          <a:p>
            <a:r>
              <a:rPr lang="en-US" sz="1500"/>
              <a:t>Limitations on free speech</a:t>
            </a:r>
          </a:p>
          <a:p>
            <a:r>
              <a:rPr lang="en-US" sz="1500"/>
              <a:t>Manipulation of elections</a:t>
            </a:r>
          </a:p>
          <a:p>
            <a:r>
              <a:rPr lang="en-US" sz="1500"/>
              <a:t>Political intimidation</a:t>
            </a:r>
          </a:p>
          <a:p>
            <a:r>
              <a:rPr lang="en-US" sz="1500"/>
              <a:t>State control of media</a:t>
            </a:r>
          </a:p>
          <a:p>
            <a:r>
              <a:rPr lang="en-US" sz="1500"/>
              <a:t>Censorship</a:t>
            </a:r>
          </a:p>
          <a:p>
            <a:r>
              <a:rPr lang="en-US" sz="1500"/>
              <a:t>Cult of personality</a:t>
            </a:r>
          </a:p>
          <a:p>
            <a:r>
              <a:rPr lang="en-US" sz="1500"/>
              <a:t>Corruption/personal gain</a:t>
            </a:r>
          </a:p>
          <a:p>
            <a:r>
              <a:rPr lang="en-US" sz="1500"/>
              <a:t>Appeal to nationalism/populism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77586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8934C6-D869-7DAB-A99A-D32991EB5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7200"/>
              <a:t>Examples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97D31B-416B-F42C-83F3-19AE719C41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2756666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78471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FFB0B6-DA07-1C57-7377-77A45F193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42237" cy="1325563"/>
          </a:xfrm>
        </p:spPr>
        <p:txBody>
          <a:bodyPr>
            <a:normAutofit/>
          </a:bodyPr>
          <a:lstStyle/>
          <a:p>
            <a:r>
              <a:rPr lang="en-US" dirty="0"/>
              <a:t>Examples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4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965D1A-CCF6-9DC5-2DF3-64C59697B4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187733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414421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018082-01A6-A4E1-AA9D-8796BB01E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US" sz="7200">
                <a:solidFill>
                  <a:schemeClr val="bg1"/>
                </a:solidFill>
              </a:rPr>
              <a:t>Africa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990C3-B680-12D3-E1EB-4498750F8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039" y="381935"/>
            <a:ext cx="4685916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/>
              <a:t>1990s wave of democratisation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800"/>
              <a:t> Botswana, Mauritius, Cabo Verde, Sǎo Tomé, and Principe, have achieved high levels of political stability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800"/>
              <a:t>Countries like Ghana have made progress, holding eight free elections since 1992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800"/>
              <a:t>As of 2022, 11 African countries saw improvement in political rights and liberties</a:t>
            </a: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8606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2BCF0D-8CF0-C850-E531-F76E76E3F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6700"/>
              <a:t>Challenges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706E4A-2A81-2BEE-E7D5-855CAE16DB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3484443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946567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FF3FE7-34A5-FBEE-65D3-C87057CBF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US" sz="7200">
                <a:solidFill>
                  <a:schemeClr val="bg1"/>
                </a:solidFill>
              </a:rPr>
              <a:t>Ongoing conflicts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6057F-C871-B575-E05A-B59C8B9928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039" y="381935"/>
            <a:ext cx="4685916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/>
              <a:t>Russia-Ukraine war</a:t>
            </a:r>
          </a:p>
          <a:p>
            <a:r>
              <a:rPr lang="en-US" sz="1800"/>
              <a:t>Israel-Hamas war</a:t>
            </a:r>
          </a:p>
          <a:p>
            <a:r>
              <a:rPr lang="en-US" sz="1800"/>
              <a:t>US-China Relations – will influence global trade and security</a:t>
            </a: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84210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5522C8-567C-DF00-D359-47DDA9BBD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7200"/>
              <a:t>Shifting global order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6EC0E3-0DC1-FE1C-8896-A0DDCBB06E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4639606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71159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F9CD2-2426-F033-9130-34813CD54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Legislative assemblies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83C4A5-7989-2CD0-880A-F75908562A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legislative assembly is a body of representatives which  has law-making responsibilities</a:t>
            </a:r>
          </a:p>
          <a:p>
            <a:r>
              <a:rPr lang="en-US" dirty="0"/>
              <a:t>Elected representatives are central, as are free and fair elections</a:t>
            </a:r>
          </a:p>
          <a:p>
            <a:r>
              <a:rPr lang="en-US" dirty="0"/>
              <a:t>In authoritarian regimes, the assembly can be non-elected or elected from hand-picked</a:t>
            </a:r>
            <a:r>
              <a:rPr lang="en-US"/>
              <a:t> candidates; powers are limited</a:t>
            </a:r>
          </a:p>
          <a:p>
            <a:r>
              <a:rPr lang="en-US" dirty="0"/>
              <a:t>Many different voting systems</a:t>
            </a:r>
          </a:p>
        </p:txBody>
      </p:sp>
    </p:spTree>
    <p:extLst>
      <p:ext uri="{BB962C8B-B14F-4D97-AF65-F5344CB8AC3E}">
        <p14:creationId xmlns:p14="http://schemas.microsoft.com/office/powerpoint/2010/main" val="18046254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760D8-6D98-3EBD-5461-84DB9810B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judiciary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3A5B4-FEDA-3AD1-104A-8124743B14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Court system</a:t>
            </a:r>
          </a:p>
          <a:p>
            <a:r>
              <a:rPr lang="en-US" dirty="0"/>
              <a:t>Rule of law and independent judiciary are core elements in a democracy</a:t>
            </a:r>
          </a:p>
          <a:p>
            <a:r>
              <a:rPr lang="en-US" dirty="0"/>
              <a:t>Judges should be impartial – not in the pay of lobbyists or powerful individuals and/or politicians</a:t>
            </a:r>
          </a:p>
          <a:p>
            <a:r>
              <a:rPr lang="en-US" dirty="0"/>
              <a:t>Acts as a balance: can declare actions of the state constitutional</a:t>
            </a:r>
          </a:p>
        </p:txBody>
      </p:sp>
    </p:spTree>
    <p:extLst>
      <p:ext uri="{BB962C8B-B14F-4D97-AF65-F5344CB8AC3E}">
        <p14:creationId xmlns:p14="http://schemas.microsoft.com/office/powerpoint/2010/main" val="28785649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75F41F-DCCD-BDB4-8885-A72F4C521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7200">
                <a:solidFill>
                  <a:schemeClr val="bg1"/>
                </a:solidFill>
              </a:rPr>
              <a:t>Political parties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01E6DC-3F76-1941-0C4C-FB355428C2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1766082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13809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46DA2-1068-9643-8A57-C27CEE461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Lobbyists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FAAFA2-4597-9314-96FF-7A7178E7BF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Lobbying is undertaken by business, individuals and groups to influence policy </a:t>
            </a:r>
          </a:p>
          <a:p>
            <a:r>
              <a:rPr lang="en-US" dirty="0"/>
              <a:t>Significant </a:t>
            </a:r>
          </a:p>
          <a:p>
            <a:r>
              <a:rPr lang="en-US" dirty="0"/>
              <a:t>Regulated, but very difficult to monitor</a:t>
            </a:r>
          </a:p>
          <a:p>
            <a:r>
              <a:rPr lang="en-US" dirty="0"/>
              <a:t>Revolving door: from lobbyist to </a:t>
            </a:r>
            <a:r>
              <a:rPr lang="en-US" dirty="0" err="1"/>
              <a:t>politican</a:t>
            </a:r>
          </a:p>
        </p:txBody>
      </p:sp>
    </p:spTree>
    <p:extLst>
      <p:ext uri="{BB962C8B-B14F-4D97-AF65-F5344CB8AC3E}">
        <p14:creationId xmlns:p14="http://schemas.microsoft.com/office/powerpoint/2010/main" val="34347810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897CAA-9B2C-C9F0-42AA-2C384FEFD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7200"/>
              <a:t>The United Nations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8E111C-73C3-B9BD-B783-759AB16273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7406936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06586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2F0738-AA2C-A381-2739-223F6BC60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6100"/>
              <a:t>UN institutions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914623-879E-0984-3E07-85DB1ADB8E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2909461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25633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1C8C5-34D7-FF78-F31F-420BBFE30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7200"/>
              <a:t>EU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90E5A4-2843-DD0C-147D-211FD8CCAA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1358007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776386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E09AC2-D305-26F7-356E-1FF4C11F7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7200">
                <a:solidFill>
                  <a:schemeClr val="bg1"/>
                </a:solidFill>
              </a:rPr>
              <a:t>Changing balance of power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79292C-D124-6BF1-E10F-2FF94C80A6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1620452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68036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28D9F-1706-FB4D-10C9-B448199B27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 and responsibilities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44D29-4AE5-3760-A992-C22E01DA8E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Process of governance involve governments, businesses and civil society</a:t>
            </a:r>
          </a:p>
          <a:p>
            <a:r>
              <a:rPr lang="en-US" dirty="0"/>
              <a:t>As business reach more deeply into political life, there is the potential for positive and negative contributions </a:t>
            </a:r>
          </a:p>
          <a:p>
            <a:r>
              <a:rPr lang="en-US" dirty="0"/>
              <a:t>Companies involved in delivering public services: who are they serving?</a:t>
            </a:r>
          </a:p>
          <a:p>
            <a:r>
              <a:rPr lang="en-US" dirty="0"/>
              <a:t>Transparency and ethics are increasingly expected</a:t>
            </a:r>
          </a:p>
        </p:txBody>
      </p:sp>
    </p:spTree>
    <p:extLst>
      <p:ext uri="{BB962C8B-B14F-4D97-AF65-F5344CB8AC3E}">
        <p14:creationId xmlns:p14="http://schemas.microsoft.com/office/powerpoint/2010/main" val="14438867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8F2FA2-87B4-31E1-31AD-66CCCA10EF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5600"/>
              <a:t>Conclusions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1A8545-486B-4B5F-2422-C02D09237A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2728214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9525504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Office">
      <a:dk1>
        <a:srgbClr val="000000"/>
      </a:dk1>
      <a:lt1>
        <a:srgbClr val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Univers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GradientVTI</vt:lpstr>
      <vt:lpstr>The political environment</vt:lpstr>
      <vt:lpstr>Summary of contents</vt:lpstr>
      <vt:lpstr>What is politics?</vt:lpstr>
      <vt:lpstr>Public and private spheres</vt:lpstr>
      <vt:lpstr>Nation-states</vt:lpstr>
      <vt:lpstr>Legitimate sources of authority</vt:lpstr>
      <vt:lpstr>Unitary and federal systems</vt:lpstr>
      <vt:lpstr>Political risk</vt:lpstr>
      <vt:lpstr>Democracy</vt:lpstr>
      <vt:lpstr>Democracy (2)</vt:lpstr>
      <vt:lpstr>Authoritarian regimes</vt:lpstr>
      <vt:lpstr>Examples</vt:lpstr>
      <vt:lpstr>Examples</vt:lpstr>
      <vt:lpstr>Africa</vt:lpstr>
      <vt:lpstr>Challenges</vt:lpstr>
      <vt:lpstr>Ongoing conflicts</vt:lpstr>
      <vt:lpstr>Shifting global order</vt:lpstr>
      <vt:lpstr>Legislative assemblies</vt:lpstr>
      <vt:lpstr>The judiciary</vt:lpstr>
      <vt:lpstr>Political parties</vt:lpstr>
      <vt:lpstr>Lobbyists</vt:lpstr>
      <vt:lpstr>The United Nations</vt:lpstr>
      <vt:lpstr>UN institutions</vt:lpstr>
      <vt:lpstr>EU</vt:lpstr>
      <vt:lpstr>Changing balance of power</vt:lpstr>
      <vt:lpstr>Challenge and responsibilities </vt:lpstr>
      <vt:lpstr>Conclusions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556</cp:revision>
  <dcterms:created xsi:type="dcterms:W3CDTF">2013-07-15T20:26:40Z</dcterms:created>
  <dcterms:modified xsi:type="dcterms:W3CDTF">2024-11-04T00:04:19Z</dcterms:modified>
</cp:coreProperties>
</file>