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64" r:id="rId5"/>
    <p:sldId id="280" r:id="rId6"/>
    <p:sldId id="259" r:id="rId7"/>
    <p:sldId id="260" r:id="rId8"/>
    <p:sldId id="262" r:id="rId9"/>
    <p:sldId id="274" r:id="rId10"/>
    <p:sldId id="278" r:id="rId11"/>
    <p:sldId id="281" r:id="rId12"/>
    <p:sldId id="279" r:id="rId13"/>
    <p:sldId id="263" r:id="rId14"/>
    <p:sldId id="277" r:id="rId15"/>
    <p:sldId id="261" r:id="rId16"/>
    <p:sldId id="273" r:id="rId17"/>
    <p:sldId id="267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0832" autoAdjust="0"/>
  </p:normalViewPr>
  <p:slideViewPr>
    <p:cSldViewPr>
      <p:cViewPr varScale="1">
        <p:scale>
          <a:sx n="48" d="100"/>
          <a:sy n="48" d="100"/>
        </p:scale>
        <p:origin x="1800" y="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9738F2-1F58-4E70-8942-DF67AEF44DBC}" type="datetimeFigureOut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F6280C-3102-40B2-A06E-E5A970C1D239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F6280C-3102-40B2-A06E-E5A970C1D239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F6280C-3102-40B2-A06E-E5A970C1D239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lang="en-US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en-US" sz="1200" kern="1200" dirty="0">
              <a:solidFill>
                <a:schemeClr val="tx1"/>
              </a:solidFill>
              <a:latin typeface="Times New Roman" pitchFamily="18" charset="0"/>
              <a:ea typeface="+mn-ea"/>
              <a:cs typeface="Times New Roman" pitchFamily="18" charset="0"/>
            </a:endParaRPr>
          </a:p>
          <a:p>
            <a:r>
              <a:rPr lang="en-US" sz="1200" b="1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 </a:t>
            </a:r>
            <a:endParaRPr lang="en-US" sz="1200" kern="1200" dirty="0">
              <a:solidFill>
                <a:schemeClr val="tx1"/>
              </a:solidFill>
              <a:latin typeface="Times New Roman" pitchFamily="18" charset="0"/>
              <a:ea typeface="+mn-ea"/>
              <a:cs typeface="Times New Roman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F6280C-3102-40B2-A06E-E5A970C1D239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sz="1200" kern="1200" dirty="0">
              <a:solidFill>
                <a:schemeClr val="tx1"/>
              </a:solidFill>
              <a:effectLst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F6280C-3102-40B2-A06E-E5A970C1D239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rtl="0"/>
            <a:endParaRPr lang="en-US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F6280C-3102-40B2-A06E-E5A970C1D239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br>
              <a:rPr lang="en-US" dirty="0"/>
            </a:b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F6280C-3102-40B2-A06E-E5A970C1D239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F6280C-3102-40B2-A06E-E5A970C1D239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F6280C-3102-40B2-A06E-E5A970C1D239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rtl="0"/>
            <a:br>
              <a:rPr lang="en-US" dirty="0"/>
            </a:br>
            <a:endParaRPr lang="en-US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F6280C-3102-40B2-A06E-E5A970C1D239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9126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F6280C-3102-40B2-A06E-E5A970C1D239}" type="slidenum">
              <a:rPr lang="en-US" smtClean="0"/>
              <a:pPr/>
              <a:t>16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8A40D-0C4A-41AE-9528-A8E5FF9E6B05}" type="datetimeFigureOut">
              <a:rPr lang="en-US" smtClean="0"/>
              <a:pPr/>
              <a:t>11/17/2023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6EA95-3FAE-443A-BFB0-55AA471E67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8A40D-0C4A-41AE-9528-A8E5FF9E6B05}" type="datetimeFigureOut">
              <a:rPr lang="en-US" smtClean="0"/>
              <a:pPr/>
              <a:t>11/17/2023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6EA95-3FAE-443A-BFB0-55AA471E67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8A40D-0C4A-41AE-9528-A8E5FF9E6B05}" type="datetimeFigureOut">
              <a:rPr lang="en-US" smtClean="0"/>
              <a:pPr/>
              <a:t>11/17/2023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6EA95-3FAE-443A-BFB0-55AA471E67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8A40D-0C4A-41AE-9528-A8E5FF9E6B05}" type="datetimeFigureOut">
              <a:rPr lang="en-US" smtClean="0"/>
              <a:pPr/>
              <a:t>11/17/2023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6EA95-3FAE-443A-BFB0-55AA471E67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8A40D-0C4A-41AE-9528-A8E5FF9E6B05}" type="datetimeFigureOut">
              <a:rPr lang="en-US" smtClean="0"/>
              <a:pPr/>
              <a:t>11/17/2023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6EA95-3FAE-443A-BFB0-55AA471E67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8A40D-0C4A-41AE-9528-A8E5FF9E6B05}" type="datetimeFigureOut">
              <a:rPr lang="en-US" smtClean="0"/>
              <a:pPr/>
              <a:t>11/17/2023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6EA95-3FAE-443A-BFB0-55AA471E67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8A40D-0C4A-41AE-9528-A8E5FF9E6B05}" type="datetimeFigureOut">
              <a:rPr lang="en-US" smtClean="0"/>
              <a:pPr/>
              <a:t>11/17/2023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6EA95-3FAE-443A-BFB0-55AA471E67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8A40D-0C4A-41AE-9528-A8E5FF9E6B05}" type="datetimeFigureOut">
              <a:rPr lang="en-US" smtClean="0"/>
              <a:pPr/>
              <a:t>11/17/2023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6EA95-3FAE-443A-BFB0-55AA471E67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8A40D-0C4A-41AE-9528-A8E5FF9E6B05}" type="datetimeFigureOut">
              <a:rPr lang="en-US" smtClean="0"/>
              <a:pPr/>
              <a:t>11/17/2023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6EA95-3FAE-443A-BFB0-55AA471E67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8A40D-0C4A-41AE-9528-A8E5FF9E6B05}" type="datetimeFigureOut">
              <a:rPr lang="en-US" smtClean="0"/>
              <a:pPr/>
              <a:t>11/17/2023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6EA95-3FAE-443A-BFB0-55AA471E67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8A40D-0C4A-41AE-9528-A8E5FF9E6B05}" type="datetimeFigureOut">
              <a:rPr lang="en-US" smtClean="0"/>
              <a:pPr/>
              <a:t>11/17/2023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6EA95-3FAE-443A-BFB0-55AA471E67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18A40D-0C4A-41AE-9528-A8E5FF9E6B05}" type="datetimeFigureOut">
              <a:rPr lang="en-US" smtClean="0"/>
              <a:pPr/>
              <a:t>11/17/2023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86EA95-3FAE-443A-BFB0-55AA471E673F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136775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US" sz="4000" b="1" dirty="0">
                <a:solidFill>
                  <a:srgbClr val="000000"/>
                </a:solidFill>
                <a:latin typeface="Times New Roman"/>
              </a:rPr>
              <a:t>Hospitality and Tourism Management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sz="31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1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br>
              <a:rPr lang="en-US" sz="3200" b="1" dirty="0"/>
            </a:br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3962400" cy="5410200"/>
          </a:xfrm>
        </p:spPr>
        <p:txBody>
          <a:bodyPr>
            <a:normAutofit/>
          </a:bodyPr>
          <a:lstStyle/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hotel and the hospitality checklist is the tool that improves the hotel service quality.</a:t>
            </a:r>
          </a:p>
          <a:p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hotel staff inspected the daily performance with the list of duties (González-Cabrera 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et al. 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2022).</a:t>
            </a:r>
          </a:p>
          <a:p>
            <a:r>
              <a:rPr lang="en-US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Room cleaning is a complex and time consuming task. Therefore, with a checklist, you can run this operation smoothly and effectively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F7A286-83CE-D535-7E1E-9D3DDA3855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0" y="1417638"/>
            <a:ext cx="3505200" cy="462395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Office Room Cleaning</a:t>
            </a:r>
            <a:endParaRPr lang="en-US" sz="1600" b="1" dirty="0"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799" y="1295400"/>
            <a:ext cx="4461977" cy="5410200"/>
          </a:xfrm>
        </p:spPr>
        <p:txBody>
          <a:bodyPr>
            <a:normAutofit/>
          </a:bodyPr>
          <a:lstStyle/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office room service is like emptying </a:t>
            </a:r>
            <a:r>
              <a:rPr lang="en-US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bin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dusting bases, and restoring soap, towels, &amp; toilet paper (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Küpper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et al. 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2019).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office room's service frequency is 2 times per week, except for restoring soap, towels, &amp; toilet paper, that frequency is 1 time per week.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68A1FF-040C-7117-FAC5-1352CB1853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852" y="1308340"/>
            <a:ext cx="3862350" cy="387326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b="1" dirty="0">
                <a:latin typeface="Times New Roman" pitchFamily="18" charset="0"/>
                <a:cs typeface="Times New Roman" pitchFamily="18" charset="0"/>
              </a:rPr>
              <a:t>Continue</a:t>
            </a:r>
            <a:endParaRPr lang="en-US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5D53393C-6896-1EE3-BA52-293D9C36AB6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1271441"/>
            <a:ext cx="6553200" cy="4824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DD77B-22E9-3498-EF9F-CDECE3716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Etiquette for the staffs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3A786-2CB1-5508-86E6-28963D4F59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1417639"/>
            <a:ext cx="8305800" cy="2316162"/>
          </a:xfrm>
        </p:spPr>
        <p:txBody>
          <a:bodyPr>
            <a:normAutofit lnSpcReduction="10000"/>
          </a:bodyPr>
          <a:lstStyle/>
          <a:p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Pleasant Personality                                Eye For Detail                                </a:t>
            </a:r>
          </a:p>
          <a:p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Physical Fitness                                      Cooperation</a:t>
            </a:r>
          </a:p>
          <a:p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 Hygiene                                    Courtesy</a:t>
            </a:r>
          </a:p>
          <a:p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Grooming                                                Loyalty</a:t>
            </a:r>
          </a:p>
          <a:p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Memory                                                  Right attitude</a:t>
            </a:r>
          </a:p>
          <a:p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Punctuality                                              Adaptability</a:t>
            </a:r>
          </a:p>
          <a:p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Honesty                                                   Calm </a:t>
            </a:r>
            <a:r>
              <a:rPr lang="en-IN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Demeanor</a:t>
            </a:r>
            <a:endParaRPr lang="en-IN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How Much You Should Tip Hotel Housekeeping | Travel + Leisure">
            <a:extLst>
              <a:ext uri="{FF2B5EF4-FFF2-40B4-BE49-F238E27FC236}">
                <a16:creationId xmlns:a16="http://schemas.microsoft.com/office/drawing/2014/main" id="{8E0B7102-DE17-FCED-4F0E-511D95C555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403860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10119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latin typeface="Times New Roman" pitchFamily="18" charset="0"/>
                <a:cs typeface="Times New Roman" pitchFamily="18" charset="0"/>
              </a:rPr>
              <a:t>Duties during the room cleaning</a:t>
            </a:r>
            <a:endParaRPr lang="en-US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001000" cy="4953000"/>
          </a:xfrm>
        </p:spPr>
        <p:txBody>
          <a:bodyPr>
            <a:normAutofit/>
          </a:bodyPr>
          <a:lstStyle/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First check if the gust is in the room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Always announce yourself before entering the room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In case, guests asks you to come back later, position the cart outside of the room and wait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Rooms are services twice daily and if requested by the guest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Collect the rubbish in a place and gather them in the bin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Remove the rubbish once the bin is full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Collect the old sheet and replace them with new one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Make the bed and pillows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Dust the room, clean the window if necessary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Then clean the bathroom and replace the old towel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You can ask if the guest needs soaps, shampoos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US" sz="2800" b="1" dirty="0">
                <a:latin typeface="Times New Roman" pitchFamily="18" charset="0"/>
                <a:cs typeface="Times New Roman" pitchFamily="18" charset="0"/>
              </a:rPr>
              <a:t>Where to look for during room cleaning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848600" cy="4495800"/>
          </a:xfrm>
        </p:spPr>
        <p:txBody>
          <a:bodyPr>
            <a:normAutofit/>
          </a:bodyPr>
          <a:lstStyle/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Polishing the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furnitures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and dusting vents in the frames to the corners for cobwebs.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Upper cabinets and inside of the drawers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Appliances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Under the carpets and bedsheets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Shoe racks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Windows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Lamps, lights, bulbs and other electrical appliances are properly working or not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Bathtub, sink and faucets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Hand Towles and shower mats</a:t>
            </a:r>
            <a:endParaRPr lang="en-US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>
            <a:normAutofit/>
          </a:bodyPr>
          <a:lstStyle/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US" sz="2800" b="1" dirty="0">
                <a:latin typeface="Times New Roman" pitchFamily="18" charset="0"/>
                <a:cs typeface="Times New Roman" pitchFamily="18" charset="0"/>
              </a:rPr>
              <a:t>Things to remember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143000"/>
            <a:ext cx="7848600" cy="4800600"/>
          </a:xfrm>
        </p:spPr>
        <p:txBody>
          <a:bodyPr>
            <a:noAutofit/>
          </a:bodyPr>
          <a:lstStyle/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hotel's guest room should clean specifically for there condition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adequately cleaned room is comfortable for the guest or the costumes make feel good (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Prawiraharja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and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Fakihuddin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2022).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While cleaning the room always look for these things too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Door locks is properly working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Doors are opened easily and quietly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Light switches are working properly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Windows are clean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Air Conditioners filters are clean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Wall lights and lamps are working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Bedsheets are spread out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Pillows in bed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No rubbish </a:t>
            </a:r>
            <a:r>
              <a:rPr lang="en-US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on 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floor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Provide toiletries if there is none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Change the towel</a:t>
            </a:r>
            <a:endParaRPr lang="en-US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5962"/>
          </a:xfrm>
        </p:spPr>
        <p:txBody>
          <a:bodyPr>
            <a:normAutofit/>
          </a:bodyPr>
          <a:lstStyle/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Why is it necessary</a:t>
            </a:r>
            <a:endParaRPr lang="en-US" sz="2800" b="1" dirty="0"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143000"/>
            <a:ext cx="8305800" cy="2438400"/>
          </a:xfrm>
        </p:spPr>
        <p:txBody>
          <a:bodyPr>
            <a:noAutofit/>
          </a:bodyPr>
          <a:lstStyle/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Keeps guests coming back in our property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Ensure standard and quality for the guest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Ensure efficacy and evaluate the staffs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Ensure customer satisfaction and therefore business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It saves time to deal with unhappy customers with room service complaint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checklist can improve employee performance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800" b="1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800" b="1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  <p:pic>
        <p:nvPicPr>
          <p:cNvPr id="2052" name="Picture 4" descr="How to Guarantee a Clean Hotel Room | SmarterTravel">
            <a:extLst>
              <a:ext uri="{FF2B5EF4-FFF2-40B4-BE49-F238E27FC236}">
                <a16:creationId xmlns:a16="http://schemas.microsoft.com/office/drawing/2014/main" id="{E6DBFAFE-78C3-5BDC-8A5D-A3F9BDFE4C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3926727"/>
            <a:ext cx="4343400" cy="2898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074F3-02CF-2665-C42D-DE9135DA0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Room cleaning sequence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765CD-2ED4-7B11-378E-EE6BC32597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362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Preparatory steps: Gather the fresh sheets, towels,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complimentaries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your cart</a:t>
            </a:r>
          </a:p>
          <a:p>
            <a:pPr marL="0" indent="0">
              <a:buNone/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Cleaning task: This is where you will do the actual cleaning tasks</a:t>
            </a:r>
          </a:p>
          <a:p>
            <a:pPr marL="0" indent="0">
              <a:buNone/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Final check: Once the cleaning is done, cross check with the checklist</a:t>
            </a:r>
          </a:p>
          <a:p>
            <a:pPr marL="0" indent="0">
              <a:buNone/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Room inspection: You will check if the walls, lightings, windows are not damaged</a:t>
            </a:r>
          </a:p>
          <a:p>
            <a:pPr marL="0" indent="0">
              <a:buNone/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Amenities: Provide the guests with complimentary things</a:t>
            </a:r>
          </a:p>
          <a:p>
            <a:pPr marL="0" indent="0">
              <a:buNone/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final observation: Look from the guest’s perspective to see if there is something unsatisfactory</a:t>
            </a:r>
          </a:p>
        </p:txBody>
      </p:sp>
      <p:pic>
        <p:nvPicPr>
          <p:cNvPr id="3074" name="Picture 2" descr="HOW WE CLEAN YOUR GUEST ROOM – Kassiopi Bay">
            <a:extLst>
              <a:ext uri="{FF2B5EF4-FFF2-40B4-BE49-F238E27FC236}">
                <a16:creationId xmlns:a16="http://schemas.microsoft.com/office/drawing/2014/main" id="{C98FB05A-F59E-98C7-70CC-023C0745A6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4480559"/>
            <a:ext cx="4245429" cy="2377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17899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7828A-00B8-1F86-0ACE-4D7EB73D6B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final check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B0AB2-F8EE-BCE4-CE58-AECC1E6D5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33600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Once the room is cleaned, put yourself in guest’s perspective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Start taking a look from one point and observe in a circular fashion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Smell if there is unusual odor in the room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Check the doors, sliders, faucets, sinks if they are running properly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 your assignment sheet if the room is done</a:t>
            </a:r>
          </a:p>
        </p:txBody>
      </p:sp>
      <p:pic>
        <p:nvPicPr>
          <p:cNvPr id="4098" name="Picture 2" descr="Hotel Housekeeping Is Disappearing — Here's Why - NerdWallet">
            <a:extLst>
              <a:ext uri="{FF2B5EF4-FFF2-40B4-BE49-F238E27FC236}">
                <a16:creationId xmlns:a16="http://schemas.microsoft.com/office/drawing/2014/main" id="{A7F7CF13-57BE-F896-3994-5B54058E1B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5886" y="4572000"/>
            <a:ext cx="3429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2641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1AD8C-8C94-5DB3-9F1D-042C8CE0D4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Where are the exceptions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F958BF-4F7C-8DE8-B2A1-3A49D24C07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1242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Depending the customers’ requests there might be some ups and downs in room cleaning sequence checklist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there is ‘Do not Disturb’ sign on the door of an occupied room, wait till 1 PM and then call the room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they answer, ask whether they want service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they do not answer, write down that time in your worksheet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you find ‘Do Not Disturb’ sign on a guest’s door scheduled for check out, wait till 11 AM and then call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they answer you need to ask when they will check out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they do not respond, you may enter the room</a:t>
            </a:r>
          </a:p>
        </p:txBody>
      </p:sp>
      <p:pic>
        <p:nvPicPr>
          <p:cNvPr id="5122" name="Picture 2" descr="Why Hotel 'Do Not Disturb' Signs Are Disappearing - Temptation Ultimate">
            <a:extLst>
              <a:ext uri="{FF2B5EF4-FFF2-40B4-BE49-F238E27FC236}">
                <a16:creationId xmlns:a16="http://schemas.microsoft.com/office/drawing/2014/main" id="{C6FB56C1-2963-538A-6FA0-CEAF03D471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8082" y="4753169"/>
            <a:ext cx="3838575" cy="2109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03799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latin typeface="Times New Roman" pitchFamily="18" charset="0"/>
                <a:cs typeface="Times New Roman" pitchFamily="18" charset="0"/>
              </a:rPr>
              <a:t>Communication is important in room cleaning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5401"/>
            <a:ext cx="8458200" cy="2362200"/>
          </a:xfrm>
        </p:spPr>
        <p:txBody>
          <a:bodyPr>
            <a:normAutofit/>
          </a:bodyPr>
          <a:lstStyle/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Always ask the guests courteously whether they room cleaning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Different guests have different choice of time for room cleaning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While cleaning the room always ask the guest whether they need something extra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Never ask too many things about client’s choice for too many times. Though you can suggest some appropriate alternatives politely if the demands is not within your grasp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If the guest wants you to come later, you may ask for the time or if the guest is going out of the hotel, you may ask then</a:t>
            </a:r>
          </a:p>
        </p:txBody>
      </p:sp>
      <p:pic>
        <p:nvPicPr>
          <p:cNvPr id="7170" name="Picture 2" descr="7 Lessons in Management from a Hotel Room Attendant #Behind the Scenes">
            <a:extLst>
              <a:ext uri="{FF2B5EF4-FFF2-40B4-BE49-F238E27FC236}">
                <a16:creationId xmlns:a16="http://schemas.microsoft.com/office/drawing/2014/main" id="{D392F6CE-B70B-44BA-38CC-DE55900C15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4492124"/>
            <a:ext cx="3590925" cy="2365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529EA-C983-6C8E-57FB-6D93E2DB1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Counting the complimentary items properly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D1A96-1F27-F8C9-D312-F669C4E081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the hotel rooms are provided with certain numbers of accompaniments (Ashtrays, bins, sheets, towels, toiletries)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need to keep track of them in the guest’s room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you are cleaning room when the guest is not there is the room, do not displace the things from where they are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Turning off the TV or AC when the guest is not in the room is also your duty while room cleaning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should be a list kept to you what complimentary things have been provided to the guest</a:t>
            </a:r>
          </a:p>
          <a:p>
            <a:endParaRPr lang="en-IN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68686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Customer feedback</a:t>
            </a:r>
            <a:endParaRPr lang="en-US" sz="2800" b="1" dirty="0">
              <a:effectLst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33400" y="1295400"/>
            <a:ext cx="4038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dirty="0">
                <a:latin typeface="Times New Roman" pitchFamily="18" charset="0"/>
                <a:cs typeface="Times New Roman" pitchFamily="18" charset="0"/>
              </a:rPr>
              <a:t> 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457200" y="1502688"/>
            <a:ext cx="79248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We value hearing from our visitors or guests; therefore, let us ensure that your feedback has been communicated with our staff so we can keep improving the guest experience (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Saragi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et al. 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2022).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Always ask for guests feedback after cleaning the room, if the guest is not in the room, keep the feedback sheet at a visible place and collect it later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If customer makes complaint about any service evaluate whether the service is not up to the mark. Rectify it next time while room cleaning</a:t>
            </a:r>
            <a:endParaRPr lang="en-US" sz="180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fontAlgn="base"/>
            <a:br>
              <a:rPr lang="en-US" dirty="0"/>
            </a:br>
            <a:endParaRPr lang="en-US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endParaRPr lang="en-US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FeedBack Form Design | Housekeeper checklist, Free printable calendar, Cafe  exterior">
            <a:extLst>
              <a:ext uri="{FF2B5EF4-FFF2-40B4-BE49-F238E27FC236}">
                <a16:creationId xmlns:a16="http://schemas.microsoft.com/office/drawing/2014/main" id="{C4E08ED2-3188-3260-DFF9-2286CD5E36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726"/>
          <a:stretch/>
        </p:blipFill>
        <p:spPr bwMode="auto">
          <a:xfrm>
            <a:off x="5486400" y="5105400"/>
            <a:ext cx="348615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16722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 Reference list </a:t>
            </a:r>
            <a:endParaRPr lang="en-US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371600"/>
            <a:ext cx="8382000" cy="5211762"/>
          </a:xfrm>
        </p:spPr>
        <p:txBody>
          <a:bodyPr>
            <a:no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González-Cabrera, E.,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Cespón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Castro, R.,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Coello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Machado, N. and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Glistau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E., 2022. Improvement of hotel “Las Cuevas” warehouse logistics. 10.25673/85925.</a:t>
            </a:r>
          </a:p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Küpper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M.,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Asbach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C.,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Schneiderwind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U., Finger, H.,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Spiegelhoff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D. and Schumacher, S., 2019. Testing of an indoor air cleaner for particulate pollutants under realistic conditions in an office room. Aerosol and Air Quality Research, 19(8), pp.1655-1665.</a:t>
            </a:r>
          </a:p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Prawiraharja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 and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Fakihuddin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M., 2022. THE ROLE OF ROOM ATTENDANTS ON CUSTOMER SATISFACTION AT THE IBIS ACARDIA HOTEL JAKARTA.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Jurnal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Manajemen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Pelayanan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Hotel, 6(2), pp.316-326.</a:t>
            </a:r>
          </a:p>
          <a:p>
            <a:pPr marL="0" marR="0" algn="just">
              <a:spcBef>
                <a:spcPts val="0"/>
              </a:spcBef>
              <a:spcAft>
                <a:spcPts val="0"/>
              </a:spcAft>
            </a:pPr>
            <a:endParaRPr lang="en-US" sz="13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AutoShape 2" descr="data:image/png;base64,iVBORw0KGgoAAAANSUhEUgAAAQMAAADCCAMAAAB6zFdcAAABNVBMVEX////fmTkAAAD//v////20tLT8//////zgmTjn5+f9/v///f/9//3emTremjjhmDj19fXFxcVFRUXz///V1dUfHx8AhYlWVlYAd30AhokAe37hmTSoqKjPz88AgYb///jd3d06OjoAeYIAfoNOTk69vb2hoaHu7u4Ago3VqGiPj4/hlTIyMjJ2dnYLCwuYmJhra2vXn1PS8O/VmUXfvYi95eUAe4n///LA5uZ9tLfy373h+PkAanF+fn6FhYXVlzvx8OJRmqCIwL3u3LbcsH3iv5L669Heyani07x6ubjh3Mrq0KE3jI/gvZZepquj0tLfzbDZrmvXoF3WoUzTmzo+kZDgwojy4d6At7dTnqDVrW7XvY/IomDb6ObQkiLfxqu1ysndnFd4pKT168oAaWfy58Hj08g5GEqyAAAUtklEQVR4nOVde1/TSreekHGSpsmkGgxtRhJs1QaDbtuCBeq2BblZLhXcKOArerb75ft/hLNW0tILUfR32LTHWf7RC21Mn6xZz7PWrJkQMtlGKaFBS20U/dAthIWGSsd9RrdviAHdabGqF4Z+wV9j5rjP6PaNgpH6YosseWHBDb31cZ/QOIxqGiFvNjJk3XPB8kvjPqFxGASAbDC/WSYHRdcNw1JDNSWMCcQkW7XtnLOHcdE/ZoRJCIJmaIvNnWyjBBi4xbckO+4TGoOpgdmq1dq0mnf9MMx3xn0+YzGaNXfFfJt0ICS4Yb5KDXXcpzQOq1cExMWTou/6/p5DJYwIEBNWz639MgNyKLilFRbI6AhmMC+aSA4hsIMHIUFCEAzjWzOqXdBGCVWCV5VxMFCTLkb8qM2W8xgXCw5lhLBxn9XtmqmxVs0S8xnSyRcgJBwQTTIECCYOdFsoYgPIAYcDqASNSDYgTBCLQcXWrc0yW/Mhj84vQ4wY91ndslH490bYevMdZg4YEhqahMUEEhxyJXp/YVQ9vxD6azLmTibbakZWdNQmS0gO+XUJMYDRsCgsKzprQeYQur4nYUGFEuBHm1vRYou8fRkCQzYok0wvajRgu1wolvWp7Kxh9nTMqGRVJQ0iQv09F1b015esA3mDWzqBN6UymqUaWW0qNrdrF9mq5/qhtyTZWMDJBlU7BJFgi/kLJIeC6zUkTCHZt6bQhWjOt8h6HkOCY6hMMsHIyAfBddvii2Vy4BVC7y0xDbniIiTRrZqu2LawtsvOXgFUQke+YjtluzYHT8DMoVEquGGpqkk2Fkxi1I8ABGHp7y/oct4NISTgEJEogaKmqa0KS1iKEEdYbi+4Lw+IZso0I00100B+VDi3xVmGrAMI+Q5RZYoJJgrDraalc27pEVZUSq6PBRWJBKNJVUrZ5rnOdV0HcsByu+sWGlkcCxKpJUbqNaHokDyJ2k6uWiqE/qlMYwGNaWwXMVB0K6q0s8tF1y2uEzUrkRsANwA/wmBQsKJy1KYdz3fzy0yqmVgza7LVSNcViAkWB3JYyRf8YsOUbSpWO4s4V8As/gnIIa6xyqYXkR+tBAMbyMH3C94KkQwDRhZBKCEGOq+9M6pe6EpXY1VZvabEZgsO5LDkhX6pMe6zumWD/DGyuW3pQJJ8vk3W836IBRWJ8gZC1XpFWDweEFxsZMhByfVWWCBV15rGVoWdcINi41zssR/ml4hMMw6gBuiZAJmEcdFWmtu5BlaVqjJ1ZmD7wdY5hAT0A2HptR0st788dlT4g0QDQvsQWUrX9EqbdPJh8QB7FSQSCsCPUQ8DBRt11j2/2IFwKRE5UAL5Y88sC8mhgCFBquUurH4kOEiEZDTw/bjcXnCIqaqSdCtRDfiRc24lotnCLs4G6MWDuKAkCQYmdYJDXXQxaAoB5LD8sgAhQTOloUg1wPwx4UdwB1s/arOOF3rLLCsJCJQSTSWbEbe7STRI57OP5MQr+A1Vk0gvxv05PW7gCmQO7LQUnjoyFVQYedPnRw5xEcjh2PfWgRvGfWq3ZqpZr9h9kaAn5OAWl8d9YrdpwI+Xgtnm8ZyDsZR3ZSqoUGIEG70cGide7Hgu1gtPGWWyiARqaFtNwfvDgduQOax4pbdEmo5mzTR69dVuSIgibGAMix0qCTlQjWL+aF+CoOuWYn8qNwqh15Ckg9PUAAa2K/RLDCwdGPJLtur5x44kIMQWVPogxL7wfoct5bFpzWRyiGZggFU+iIHCkRzWi7jkRw4IcFl4cCYGMdDjFv+3Ja9KqBwgmIbGtgTOtvRBENZi2dnDhcGyECTYYsT5kCs093ON0DsAR2CyFFnr73VrKCaI2rtcNY8hwZSlRQX4sS8SYrEkKjukk8emNVm6tbB/1RrCgNtHbXaSdxvS1NqBHy2bR9aAL+hi4yM7KJ5KEw+oqp1FTZ0PjYcIy+35dWkm34AfLdsa1koWx4qKtyyLZDZN8kkogg9jUHtHl/M3X1CZzB44DcRQ/S87GsKA21GlzTr5Nabd7AycNrn90btiiBoUYQl9vs1WXp3gsrib+3+yk9sczerzQ/mjYsct/i12+mpJu8GCikEmtzxjkm/RKAYWx7KS7zXoDV452mrnbu5oN2ss2BjKH7luC25b27lqEZf8pFr55ysMGqXU1IJAe/OftqaWM1eMkN7jz1vyjStulZnrHnMu/lNurv/8mnNkW00urCGNgJnDjrn0zwpRU1f8sM8/Pbg1TWNUo1uH519yBnk9NWrPCXkaP/m5wyX2IP5GbvTX3bmXHPPR0zK+LL9egBfPrve+gDjmoi6GdZJiR1HlgnVedUjqsida/vyzp6sSk7JgtxZtZICJ4ec+gCsen2uO5O4uTC3gucOr+z97wNim8QApF/hZjEHfpwaf/8CyAavXLHuIHxVdEcp8m6z8UyVpy9+07OefBQGYJdiaj0StbRLEYBbf7GIAkXIBf/vdX8Ygk4qBQXIxBk97bdiZqcc/05ENehm3TVFGxoKi2/pixlnbc9LoUVXJV4cZ1x2fMgp+UN9sClvfLuP+LK+fxX+4xIDcfU5uDgOSuFT30HB2Lx791NHin1iv2EIZBUHn+yCa3+InRgtLlGadr0w1rkkuadY02bdKBJJjvhW/8+d0/NDHgNykH6A9xL/8mTyf/rmREJvJVvmoHyAIOBcLIYGy0UyaBhppfCXmNX4AAaC+qESQkTe7vHg3+cYABndJH4PcZfjCjxmZK9Hs8gNdDFL+/9mBiHA/HhRG6qFGDYbDWRoGQA5B51U1S68sEaege5e/XrMqTFWD1feQmYPi2C9f/rQRDNASDGYhii/Mdj8zO4Mfuf8g/tbMo5mZmWfkMXzg/uwgBuTPezMzj+49Gfxf4y++wK2gHnS55g76xv0/us/hUPfmgELwcXoQA7LV1Ecx4Arn/9Mm656jXe1opnCunarKUsuvOJGFP7i1cY6EgxuWDV+xFAwWHkw9x3fn4neeTT0rxwz4On75Agnvj+QDmQEMDPzqCPnFf5qaJkZu6m73WFMP8N2F+DrEjDLb9ZcBDKjByGakDGsEXVi6fv6pTE5PWVq2Ywbs74ZGU9wRG3/BUYLd95FtAQJ280uODh0iBYOp55n4p8ZBEykUHu73MIkj3cMyeRQHfTIQD2anhpwAkY/58R7pBcQ/knEGDw/j110MjFEMTKbVa9FATLBAMFt6VNlsGYFT6KRNyJuUOqdONpuqGE1GtuYFQMBt+LdZZtq1GJS7/tA7z66MeNzD4Hku0UYzgxiUY6yGrRw7wt25xGPK8chIrv+TAQzI82EMEATyBjDoz0ByYYvm2ZahUlNt5NM6VFhWo9W/WUpVgGkMVJGF204ArNw+ujA0behjqfGg65/4xkLiAHjZ7/QweNR9fDiAQRoE8SUHR3j49PIFPpsbxBf94AoGcIZvlH49SdetiFe2c8wMKNPocj6loKJRFULCOkqoERhACHw74iJeRoj9oF9yoJiDX8EgM7MA12wOx8KDHgb3rmBAyvenyikY5OK4cT8ZpYjjH71vZL6PAQa4Fs7F80sMRHPjI8hcxuBCm6SzR1K7WCk7WAIfGvQFqpkMVNHlsLJwwcyoXYcB2vTM84UfY5C5n3jHiBlJ+HiRvJoaxGD6BxiAou9PPmI3gqi8G7hwJlk5wQt/FQPT2WuAFLwEARjBpFvvB/o7RKV9tTp7PQblFzDwH/0Yg9jSBsP0CAZPet+Y/T4GkDj1u/UsCAbNxdZAdqzSgK0tk5R9ZCjRqr6jmv2ehSxrfTjXrX5pCpLwq6xyDQbxlZwh12Hw+HXPv3+AwfMuBhgPYpL5HgasXuljIMT8To70SY+aWaCAvbQOFbjstLPGBhYDBW9qglv94Ioj4aqcvM4P7iS/7RoMjJg87/0YgxeDGOS+jwGli9Gl94rafsugA7sHqcwE0VvdSyuoYB60skKYCRIDK2+tMytSAIHED3TFrrVjrfBrGCB3Yy6VYGB8H4PpZLSPYjyIwZ0uL8z24OqNiSEMsIrCQczYto17RMzvZNnVjVcpWTrBzo2UwMj2sMoQBEiIzd6ygNhsEYFITtnF9eGPMYiv2Z1ENlzxg4UBDJLyy9zo4QcxwOuNTx/DW3cRLfy/QXQ86WFB4njI6v+xIQhAILCV2naOpFVNgixZ75A0VUi0xisIFpBJbx1GdmRZAyVaHi1m0kTm/eFTf9z97b3HbsRbQD+YeT2XaCME6Un3MUEJeXFhKiXljI8z0wf4OWYWcRIBrzGIPJxNhPfd7mdUFmwqQOaWZQtr46PBWNpEgGpq7OQzTasjmtpSvkGz9d2mgPyoT7Dx2oDmu9yo82Smk2rPwt0uCtOxWzzNzS3Ej+VkEEMCHDsCOPJs/IcnxmxM/E9yZC5JjDIkFz+B3Kd/ccpzj+OPTT2dm+shMjP9R1eFg3qIL8DzGOdH3TNQybcmVlF1IUAVGSbe0eWqI4D2U52/nbQlDpBxvYVgsX1uw2FgRF2SgoUTNvMtNjJT8/jBncQedKV+91XmcfKIg/Txayy5kdmnT/HnJV94UO5+cI50P3mXzHYPNXD42QeXx+/yZvnJi4VHry/Hfu7po5knvf81fkejwTw4MLABqKIsS6rpaaOeUa2RuvkipapzfECCQ0iSr2bgoBInd36paxrZBfcVtn20E1xzspR8xrtZjCbSMEDUhrdO6oeRfhUDUfk4+a0MrSZwmQBVlDWvK42Z5OtnHCrDb5vwRbr8zxL5VhueuUxigthP0/QTZSCSURW1cxj2flwXolmTfb3ax8oM7OXrvKqSb9aVqiRgUNuZ5FYGPPc3kQ2qKAdX99qpI4r5wVeWVsUDqXhaatA3AijWGkHBRqk4qbu4UlCArZoQG+1f6FEGEFJ+DiOqU1hj2iKAMOoIdu1d7joXG5vRQGMbERDir3zJaHxOTaI1Wv1nBUdWNDyNDRiI+Y+TuyeXSVfPN9rGLzWIMPI5BTNqQFKAU3O408YwNwIGfLSeOEHG6huQIeJK51/4DjG+E+dVdpBfJls1GA62NTQixFFKDWFCTG3Vb/DcqObslarkvxYHBIacQZ9gfrzZ3XVVFe8L5uA9H0Za3XRRu5hUoWSS62YMf8VwliJu5dpU7OFecMWKUoqKk2H0iub7vx0N4spKHsjhcKSlQ9ftv3ZyN4n3RJtz7CE5REPxwNbtaL4lzUIprVHKL5Gt5pBohnzS5ttlWZaGgErIFxtkdWhdhG7xpqi0zUnVCDdskFif5PccbXcwj+aWAE/YnFh+vGnTss5a/oAFg+toY2rQaxeS7HRvmFkVQsIJ3hVpeNkcj84mlR9v2kxN05ZwSdTAtE08HhTkx3Gf3a0Yhj2DrOeLVcgcBpcO6jaPDmVxBDR2WvIbdNUSI50t22VVjuWj4AdBoxAeO3TX5sO5U+VjcJPLASbYWDagVQ/vb/AhGkmePpUnNom+WdPw9hadYnGd1Q/t4TWkzR1JtCJ6u0oOXoJorle4pfcTKF1sZEzs4h73Kd6KsaxTCIEcvjV13mcHm9d2ctJscG4wLKiEkDmc6/2eeJuL+QyTRC4SSk3W8fw1RnYH1gXYEBG+5FJbPn9Do2bWICsvvbdEW4xwT+uEJG0L77Y8qevb/g1z9goomudtm/cLzWK/LEtAQIOQgHtYt3B1xGVc5LULSXgBDZs7vbCEmcOATMCmTUkEM5oJIaHo7znkTVxWSnDgovlOjvwxMdV0jv3wlMUbGvNu9sCjeZyIlkQwEtVgjZLvnZBgMdJ7YZHbzf0yk2ZzOlwAt5R3i0AOR1HEk81XuC4qF4ZMm7cG5AR37aUtnHPAiADuIPhmWRrFTHA+j536KJoHd2wER8jJAwEkkWqjFCbk0K8qTe78479iLEuWISQcMLLZ71ARliT11dgMA1wBb3CwTmh/nYgVdRe+SmKGYbKDUkwOFdGdg4N8ejsnS301NqY1XN/1UDSLOJHGieijC9OUpLiIZjK1mncLRSAHHt8FxNZ1W4f8USIMqIHZU6Fw3CcH3sRb4khSTEFTKTatFd3SAaGbGBchcQDRKBc/glFnL/SxonLGRTdz4Ds5iQQzmJqtemGYX6JADkkbp64fZeTCgDAICW4hj+TQdQPszxn3Wd2uMZO8LRXCvQZZ7XYr8ShtDezvbCqhbM91S1huj0AqWTq3xWaZGBIpJRz6kD2FxRWiLQolriXotYucVHfHAtOWQCrlO1pw1u3wh/wxdc3k72uqQd56rluM52L1ZPLt3ZUdv35zM1SssYYomt/HBUYeHWVw+lEiwRgXVFy/sOfQ/zZx5ZNuKV9yV5fK/c6mQQBczvuF8ADIgQvdFgqvXBhmIBE3mIZpkvViiBWVYBFEM6SPYr+cupz+dzVmZJlKTsPQhcwBV1ZiM3dtx5GNHwltFELXBdFcj+NinD9KhgH83OW8G4Y+ltsVq2lFzf8Hy8Jv2rC/P/T9PUdbtSLRxO3UpJl4u7QsOYDsyTvAzUMgLgrp8keCdSUsqBTySA5CcG6/v8hSVSZyQFOxoOJ6IJoPL3eVk6g7JTaVdEAluF6VATngHhw7OdlCAjVNtuL5vo9zsTXOhTjLmLKJBKqpzh4S5Bojq+cWR0eQLR6gVT3fDb0Vou1yG/jxo4wY0E7eBRBANH+IbIFti+M+o9s3k6yUXMgckBwirlfakhVT0AzNOYbEwfcapFURSX1VNldQjaBR9EEm7DnYqGPXdnLsl7aj+A1MNUy6lA/d0D8FclB4tNHCRm+pjGXNgKx7BbeA5LAf6c130uWPIIooZadFCAlYUVmMoqM52eIBmkEaXuj6eI/xeiWSMX/EbarIMmRPBd8HcqhFkD+O+4xu37RsXFApuLgk9Fszkmd/gL4xvHvXaQlVApID3nh+3Kd0+0YJpQ4EhIKLDYyb0VmGBrJl0QTjYrXo+wXIHGiwYb2TMn/EhcEYErCBsX5U+ShTQ0LP8MYHB0W/4Id+g23V9ssyYkCJGtdY/cKao36rtCXLGS6tWoTA6JcOCNmd3P3l/m3DaZeCjxWV/cm9v9+/awFZKYW+i0tC6zsBndAbn/67pmrOqe+DavaqatAyJx+D/wU+M0Vx9YFkqAAAAABJRU5ErkJggg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228600" y="0"/>
            <a:ext cx="98298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327868" y="-1"/>
            <a:ext cx="10233868" cy="71696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1173</Words>
  <Application>Microsoft Office PowerPoint</Application>
  <PresentationFormat>On-screen Show (4:3)</PresentationFormat>
  <Paragraphs>118</Paragraphs>
  <Slides>17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Times New Roman</vt:lpstr>
      <vt:lpstr>Office Theme</vt:lpstr>
      <vt:lpstr>Hospitality and Tourism Management</vt:lpstr>
      <vt:lpstr> Introduction </vt:lpstr>
      <vt:lpstr>Office Room Cleaning</vt:lpstr>
      <vt:lpstr>Continue</vt:lpstr>
      <vt:lpstr>Etiquette for the staffs</vt:lpstr>
      <vt:lpstr>Duties during the room cleaning</vt:lpstr>
      <vt:lpstr>Where to look for during room cleaning</vt:lpstr>
      <vt:lpstr>Things to remember</vt:lpstr>
      <vt:lpstr>Why is it necessary</vt:lpstr>
      <vt:lpstr>Room cleaning sequence</vt:lpstr>
      <vt:lpstr>A final check</vt:lpstr>
      <vt:lpstr>Where are the exceptions</vt:lpstr>
      <vt:lpstr>Communication is important in room cleaning</vt:lpstr>
      <vt:lpstr>Counting the complimentary items properly</vt:lpstr>
      <vt:lpstr>Customer feedback</vt:lpstr>
      <vt:lpstr> Reference list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 PROJECT 1- PRESENTATION</dc:title>
  <dc:creator>User</dc:creator>
  <cp:lastModifiedBy>Diana Vukov (2234549)</cp:lastModifiedBy>
  <cp:revision>285</cp:revision>
  <dcterms:created xsi:type="dcterms:W3CDTF">2023-08-31T11:38:19Z</dcterms:created>
  <dcterms:modified xsi:type="dcterms:W3CDTF">2023-11-17T14:27:33Z</dcterms:modified>
</cp:coreProperties>
</file>