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57" r:id="rId3"/>
    <p:sldId id="259" r:id="rId4"/>
    <p:sldId id="264" r:id="rId5"/>
    <p:sldId id="258" r:id="rId6"/>
    <p:sldId id="260" r:id="rId7"/>
    <p:sldId id="262" r:id="rId8"/>
    <p:sldId id="265" r:id="rId9"/>
    <p:sldId id="263"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B1510-5937-A11D-F0FB-DA17F284F2AC}" v="1698" dt="2026-01-13T17:58:51.221"/>
    <p1510:client id="{C07996B6-6FBA-6222-E05B-94A06DCBE552}" v="192" dt="2026-01-13T16:01:42.492"/>
    <p1510:client id="{D9C4C4D8-662D-EA29-6724-92D6F5ECE3EE}" v="1267" dt="2026-01-13T15:36:31.567"/>
    <p1510:client id="{F1C4C4D2-1D10-F7AD-9FE8-72D4929B3883}" v="188" dt="2026-01-13T12:19:07.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Beynon (2300946)" userId="S::2300946@student.uwtsd.ac.uk::0d275b2b-7605-4d5f-8683-85e347c34e91" providerId="AD" clId="Web-{E3440FD9-0A8A-79D8-AE30-A832D76D9312}"/>
    <pc:docChg chg="addSld modSld">
      <pc:chgData name="Cerys Beynon (2300946)" userId="S::2300946@student.uwtsd.ac.uk::0d275b2b-7605-4d5f-8683-85e347c34e91" providerId="AD" clId="Web-{E3440FD9-0A8A-79D8-AE30-A832D76D9312}" dt="2026-01-05T18:50:17.824" v="636" actId="20577"/>
      <pc:docMkLst>
        <pc:docMk/>
      </pc:docMkLst>
      <pc:sldChg chg="addSp modSp">
        <pc:chgData name="Cerys Beynon (2300946)" userId="S::2300946@student.uwtsd.ac.uk::0d275b2b-7605-4d5f-8683-85e347c34e91" providerId="AD" clId="Web-{E3440FD9-0A8A-79D8-AE30-A832D76D9312}" dt="2026-01-05T18:50:17.824" v="636" actId="20577"/>
        <pc:sldMkLst>
          <pc:docMk/>
          <pc:sldMk cId="4098974113" sldId="257"/>
        </pc:sldMkLst>
        <pc:spChg chg="add mod">
          <ac:chgData name="Cerys Beynon (2300946)" userId="S::2300946@student.uwtsd.ac.uk::0d275b2b-7605-4d5f-8683-85e347c34e91" providerId="AD" clId="Web-{E3440FD9-0A8A-79D8-AE30-A832D76D9312}" dt="2026-01-05T14:10:10.152" v="23" actId="1076"/>
          <ac:spMkLst>
            <pc:docMk/>
            <pc:sldMk cId="4098974113" sldId="257"/>
            <ac:spMk id="3" creationId="{0B60CF2E-42E5-E543-F1D7-28CFC7D433B5}"/>
          </ac:spMkLst>
        </pc:spChg>
        <pc:spChg chg="mod">
          <ac:chgData name="Cerys Beynon (2300946)" userId="S::2300946@student.uwtsd.ac.uk::0d275b2b-7605-4d5f-8683-85e347c34e91" providerId="AD" clId="Web-{E3440FD9-0A8A-79D8-AE30-A832D76D9312}" dt="2026-01-05T18:50:17.824" v="636" actId="20577"/>
          <ac:spMkLst>
            <pc:docMk/>
            <pc:sldMk cId="4098974113" sldId="257"/>
            <ac:spMk id="4" creationId="{0C0870D6-1E0B-F5B9-42BE-F403E735EC5B}"/>
          </ac:spMkLst>
        </pc:spChg>
        <pc:picChg chg="add mod">
          <ac:chgData name="Cerys Beynon (2300946)" userId="S::2300946@student.uwtsd.ac.uk::0d275b2b-7605-4d5f-8683-85e347c34e91" providerId="AD" clId="Web-{E3440FD9-0A8A-79D8-AE30-A832D76D9312}" dt="2026-01-05T14:20:53.450" v="29" actId="1076"/>
          <ac:picMkLst>
            <pc:docMk/>
            <pc:sldMk cId="4098974113" sldId="257"/>
            <ac:picMk id="5" creationId="{F35BB60B-1275-9CC0-02A4-8563ABC67A8C}"/>
          </ac:picMkLst>
        </pc:picChg>
      </pc:sldChg>
      <pc:sldChg chg="addSp delSp modSp new">
        <pc:chgData name="Cerys Beynon (2300946)" userId="S::2300946@student.uwtsd.ac.uk::0d275b2b-7605-4d5f-8683-85e347c34e91" providerId="AD" clId="Web-{E3440FD9-0A8A-79D8-AE30-A832D76D9312}" dt="2026-01-05T16:43:49.199" v="251" actId="20577"/>
        <pc:sldMkLst>
          <pc:docMk/>
          <pc:sldMk cId="2933617533" sldId="258"/>
        </pc:sldMkLst>
        <pc:spChg chg="mod">
          <ac:chgData name="Cerys Beynon (2300946)" userId="S::2300946@student.uwtsd.ac.uk::0d275b2b-7605-4d5f-8683-85e347c34e91" providerId="AD" clId="Web-{E3440FD9-0A8A-79D8-AE30-A832D76D9312}" dt="2026-01-05T14:32:30.314" v="35" actId="20577"/>
          <ac:spMkLst>
            <pc:docMk/>
            <pc:sldMk cId="2933617533" sldId="258"/>
            <ac:spMk id="2" creationId="{2F264E8E-A5CF-8C2E-5F34-E3BD57BD9C3D}"/>
          </ac:spMkLst>
        </pc:spChg>
      </pc:sldChg>
      <pc:sldChg chg="addSp delSp modSp new">
        <pc:chgData name="Cerys Beynon (2300946)" userId="S::2300946@student.uwtsd.ac.uk::0d275b2b-7605-4d5f-8683-85e347c34e91" providerId="AD" clId="Web-{E3440FD9-0A8A-79D8-AE30-A832D76D9312}" dt="2026-01-05T17:22:44.328" v="630" actId="20577"/>
        <pc:sldMkLst>
          <pc:docMk/>
          <pc:sldMk cId="2199519814" sldId="259"/>
        </pc:sldMkLst>
        <pc:spChg chg="mod">
          <ac:chgData name="Cerys Beynon (2300946)" userId="S::2300946@student.uwtsd.ac.uk::0d275b2b-7605-4d5f-8683-85e347c34e91" providerId="AD" clId="Web-{E3440FD9-0A8A-79D8-AE30-A832D76D9312}" dt="2026-01-05T17:22:24.046" v="619" actId="20577"/>
          <ac:spMkLst>
            <pc:docMk/>
            <pc:sldMk cId="2199519814" sldId="259"/>
            <ac:spMk id="2" creationId="{1A8BDF03-0E65-D7B5-23D0-2DD44DD06885}"/>
          </ac:spMkLst>
        </pc:spChg>
        <pc:spChg chg="add mod">
          <ac:chgData name="Cerys Beynon (2300946)" userId="S::2300946@student.uwtsd.ac.uk::0d275b2b-7605-4d5f-8683-85e347c34e91" providerId="AD" clId="Web-{E3440FD9-0A8A-79D8-AE30-A832D76D9312}" dt="2026-01-05T17:03:44.006" v="478" actId="20577"/>
          <ac:spMkLst>
            <pc:docMk/>
            <pc:sldMk cId="2199519814" sldId="259"/>
            <ac:spMk id="4" creationId="{827E3FE0-B1C5-5831-5317-1525AEFAF70A}"/>
          </ac:spMkLst>
        </pc:spChg>
        <pc:spChg chg="add mod">
          <ac:chgData name="Cerys Beynon (2300946)" userId="S::2300946@student.uwtsd.ac.uk::0d275b2b-7605-4d5f-8683-85e347c34e91" providerId="AD" clId="Web-{E3440FD9-0A8A-79D8-AE30-A832D76D9312}" dt="2026-01-05T17:04:03.178" v="488" actId="20577"/>
          <ac:spMkLst>
            <pc:docMk/>
            <pc:sldMk cId="2199519814" sldId="259"/>
            <ac:spMk id="5" creationId="{323ED019-DDDF-99F4-F2E8-A0A84F3E1FBB}"/>
          </ac:spMkLst>
        </pc:spChg>
        <pc:spChg chg="add mod">
          <ac:chgData name="Cerys Beynon (2300946)" userId="S::2300946@student.uwtsd.ac.uk::0d275b2b-7605-4d5f-8683-85e347c34e91" providerId="AD" clId="Web-{E3440FD9-0A8A-79D8-AE30-A832D76D9312}" dt="2026-01-05T17:04:28.585" v="510" actId="20577"/>
          <ac:spMkLst>
            <pc:docMk/>
            <pc:sldMk cId="2199519814" sldId="259"/>
            <ac:spMk id="6" creationId="{3F06479A-4038-F41E-CF81-731347BD1828}"/>
          </ac:spMkLst>
        </pc:spChg>
        <pc:spChg chg="add mod">
          <ac:chgData name="Cerys Beynon (2300946)" userId="S::2300946@student.uwtsd.ac.uk::0d275b2b-7605-4d5f-8683-85e347c34e91" providerId="AD" clId="Web-{E3440FD9-0A8A-79D8-AE30-A832D76D9312}" dt="2026-01-05T17:04:43.413" v="522" actId="20577"/>
          <ac:spMkLst>
            <pc:docMk/>
            <pc:sldMk cId="2199519814" sldId="259"/>
            <ac:spMk id="7" creationId="{30A4727C-898C-D8DE-CA9B-AEECD5EB3ECF}"/>
          </ac:spMkLst>
        </pc:spChg>
        <pc:spChg chg="add mod">
          <ac:chgData name="Cerys Beynon (2300946)" userId="S::2300946@student.uwtsd.ac.uk::0d275b2b-7605-4d5f-8683-85e347c34e91" providerId="AD" clId="Web-{E3440FD9-0A8A-79D8-AE30-A832D76D9312}" dt="2026-01-05T17:21:28.108" v="587" actId="1076"/>
          <ac:spMkLst>
            <pc:docMk/>
            <pc:sldMk cId="2199519814" sldId="259"/>
            <ac:spMk id="8" creationId="{F33A6A04-967D-C154-4468-533BEC5F6284}"/>
          </ac:spMkLst>
        </pc:spChg>
        <pc:spChg chg="add mod">
          <ac:chgData name="Cerys Beynon (2300946)" userId="S::2300946@student.uwtsd.ac.uk::0d275b2b-7605-4d5f-8683-85e347c34e91" providerId="AD" clId="Web-{E3440FD9-0A8A-79D8-AE30-A832D76D9312}" dt="2026-01-05T17:21:30.795" v="588" actId="1076"/>
          <ac:spMkLst>
            <pc:docMk/>
            <pc:sldMk cId="2199519814" sldId="259"/>
            <ac:spMk id="9" creationId="{AC6EB1D2-C885-5125-839C-8CC67238700E}"/>
          </ac:spMkLst>
        </pc:spChg>
        <pc:spChg chg="add mod">
          <ac:chgData name="Cerys Beynon (2300946)" userId="S::2300946@student.uwtsd.ac.uk::0d275b2b-7605-4d5f-8683-85e347c34e91" providerId="AD" clId="Web-{E3440FD9-0A8A-79D8-AE30-A832D76D9312}" dt="2026-01-05T17:21:20.576" v="585" actId="1076"/>
          <ac:spMkLst>
            <pc:docMk/>
            <pc:sldMk cId="2199519814" sldId="259"/>
            <ac:spMk id="10" creationId="{C4AA2356-1EC0-A11E-6B0F-C738BEF5C255}"/>
          </ac:spMkLst>
        </pc:spChg>
        <pc:spChg chg="add mod">
          <ac:chgData name="Cerys Beynon (2300946)" userId="S::2300946@student.uwtsd.ac.uk::0d275b2b-7605-4d5f-8683-85e347c34e91" providerId="AD" clId="Web-{E3440FD9-0A8A-79D8-AE30-A832D76D9312}" dt="2026-01-05T17:21:15.920" v="583" actId="1076"/>
          <ac:spMkLst>
            <pc:docMk/>
            <pc:sldMk cId="2199519814" sldId="259"/>
            <ac:spMk id="11" creationId="{86AC0E75-BD05-0540-3FD9-B289D49C6A89}"/>
          </ac:spMkLst>
        </pc:spChg>
        <pc:spChg chg="add mod">
          <ac:chgData name="Cerys Beynon (2300946)" userId="S::2300946@student.uwtsd.ac.uk::0d275b2b-7605-4d5f-8683-85e347c34e91" providerId="AD" clId="Web-{E3440FD9-0A8A-79D8-AE30-A832D76D9312}" dt="2026-01-05T17:22:44.328" v="630" actId="20577"/>
          <ac:spMkLst>
            <pc:docMk/>
            <pc:sldMk cId="2199519814" sldId="259"/>
            <ac:spMk id="12" creationId="{7AB2C5E2-071A-E8AE-9FB8-BCEC3CA2D6FE}"/>
          </ac:spMkLst>
        </pc:spChg>
      </pc:sldChg>
    </pc:docChg>
  </pc:docChgLst>
  <pc:docChgLst>
    <pc:chgData name="Cerys Beynon (2300946)" userId="S::2300946@student.uwtsd.ac.uk::0d275b2b-7605-4d5f-8683-85e347c34e91" providerId="AD" clId="Web-{F1C4C4D2-1D10-F7AD-9FE8-72D4929B3883}"/>
    <pc:docChg chg="addSld modSld">
      <pc:chgData name="Cerys Beynon (2300946)" userId="S::2300946@student.uwtsd.ac.uk::0d275b2b-7605-4d5f-8683-85e347c34e91" providerId="AD" clId="Web-{F1C4C4D2-1D10-F7AD-9FE8-72D4929B3883}" dt="2026-01-13T12:19:07.453" v="99" actId="20577"/>
      <pc:docMkLst>
        <pc:docMk/>
      </pc:docMkLst>
      <pc:sldChg chg="modSp">
        <pc:chgData name="Cerys Beynon (2300946)" userId="S::2300946@student.uwtsd.ac.uk::0d275b2b-7605-4d5f-8683-85e347c34e91" providerId="AD" clId="Web-{F1C4C4D2-1D10-F7AD-9FE8-72D4929B3883}" dt="2026-01-13T12:19:07.453" v="99" actId="20577"/>
        <pc:sldMkLst>
          <pc:docMk/>
          <pc:sldMk cId="236982066" sldId="260"/>
        </pc:sldMkLst>
        <pc:spChg chg="mod">
          <ac:chgData name="Cerys Beynon (2300946)" userId="S::2300946@student.uwtsd.ac.uk::0d275b2b-7605-4d5f-8683-85e347c34e91" providerId="AD" clId="Web-{F1C4C4D2-1D10-F7AD-9FE8-72D4929B3883}" dt="2026-01-13T12:19:07.453" v="99" actId="20577"/>
          <ac:spMkLst>
            <pc:docMk/>
            <pc:sldMk cId="236982066" sldId="260"/>
            <ac:spMk id="3" creationId="{CACD06E6-3C5F-BFB1-3AAA-6FCD477EE40B}"/>
          </ac:spMkLst>
        </pc:spChg>
      </pc:sldChg>
      <pc:sldChg chg="modSp new">
        <pc:chgData name="Cerys Beynon (2300946)" userId="S::2300946@student.uwtsd.ac.uk::0d275b2b-7605-4d5f-8683-85e347c34e91" providerId="AD" clId="Web-{F1C4C4D2-1D10-F7AD-9FE8-72D4929B3883}" dt="2026-01-13T11:54:57.119" v="13" actId="1076"/>
        <pc:sldMkLst>
          <pc:docMk/>
          <pc:sldMk cId="1204903718" sldId="261"/>
        </pc:sldMkLst>
        <pc:spChg chg="mod">
          <ac:chgData name="Cerys Beynon (2300946)" userId="S::2300946@student.uwtsd.ac.uk::0d275b2b-7605-4d5f-8683-85e347c34e91" providerId="AD" clId="Web-{F1C4C4D2-1D10-F7AD-9FE8-72D4929B3883}" dt="2026-01-13T11:54:47.853" v="11" actId="20577"/>
          <ac:spMkLst>
            <pc:docMk/>
            <pc:sldMk cId="1204903718" sldId="261"/>
            <ac:spMk id="2" creationId="{E8160062-C7C9-3B6E-F36D-25007D68D389}"/>
          </ac:spMkLst>
        </pc:spChg>
        <pc:spChg chg="mod">
          <ac:chgData name="Cerys Beynon (2300946)" userId="S::2300946@student.uwtsd.ac.uk::0d275b2b-7605-4d5f-8683-85e347c34e91" providerId="AD" clId="Web-{F1C4C4D2-1D10-F7AD-9FE8-72D4929B3883}" dt="2026-01-13T11:54:57.119" v="13" actId="1076"/>
          <ac:spMkLst>
            <pc:docMk/>
            <pc:sldMk cId="1204903718" sldId="261"/>
            <ac:spMk id="3" creationId="{04797934-3AED-50BF-CAD0-8E2544C5C102}"/>
          </ac:spMkLst>
        </pc:spChg>
      </pc:sldChg>
    </pc:docChg>
  </pc:docChgLst>
  <pc:docChgLst>
    <pc:chgData name="Cerys Beynon (2300946)" userId="S::2300946@student.uwtsd.ac.uk::0d275b2b-7605-4d5f-8683-85e347c34e91" providerId="AD" clId="Web-{6FBB1510-5937-A11D-F0FB-DA17F284F2AC}"/>
    <pc:docChg chg="addSld modSld">
      <pc:chgData name="Cerys Beynon (2300946)" userId="S::2300946@student.uwtsd.ac.uk::0d275b2b-7605-4d5f-8683-85e347c34e91" providerId="AD" clId="Web-{6FBB1510-5937-A11D-F0FB-DA17F284F2AC}" dt="2026-01-13T17:52:09.923" v="1465" actId="1076"/>
      <pc:docMkLst>
        <pc:docMk/>
      </pc:docMkLst>
      <pc:sldChg chg="modSp">
        <pc:chgData name="Cerys Beynon (2300946)" userId="S::2300946@student.uwtsd.ac.uk::0d275b2b-7605-4d5f-8683-85e347c34e91" providerId="AD" clId="Web-{6FBB1510-5937-A11D-F0FB-DA17F284F2AC}" dt="2026-01-13T16:38:29.928" v="482" actId="1076"/>
        <pc:sldMkLst>
          <pc:docMk/>
          <pc:sldMk cId="4098974113" sldId="257"/>
        </pc:sldMkLst>
        <pc:spChg chg="mod">
          <ac:chgData name="Cerys Beynon (2300946)" userId="S::2300946@student.uwtsd.ac.uk::0d275b2b-7605-4d5f-8683-85e347c34e91" providerId="AD" clId="Web-{6FBB1510-5937-A11D-F0FB-DA17F284F2AC}" dt="2026-01-13T16:38:26.240" v="481" actId="1076"/>
          <ac:spMkLst>
            <pc:docMk/>
            <pc:sldMk cId="4098974113" sldId="257"/>
            <ac:spMk id="3" creationId="{0B60CF2E-42E5-E543-F1D7-28CFC7D433B5}"/>
          </ac:spMkLst>
        </pc:spChg>
        <pc:spChg chg="mod">
          <ac:chgData name="Cerys Beynon (2300946)" userId="S::2300946@student.uwtsd.ac.uk::0d275b2b-7605-4d5f-8683-85e347c34e91" providerId="AD" clId="Web-{6FBB1510-5937-A11D-F0FB-DA17F284F2AC}" dt="2026-01-13T16:38:29.928" v="482" actId="1076"/>
          <ac:spMkLst>
            <pc:docMk/>
            <pc:sldMk cId="4098974113" sldId="257"/>
            <ac:spMk id="4" creationId="{0C0870D6-1E0B-F5B9-42BE-F403E735EC5B}"/>
          </ac:spMkLst>
        </pc:spChg>
      </pc:sldChg>
      <pc:sldChg chg="addSp modSp">
        <pc:chgData name="Cerys Beynon (2300946)" userId="S::2300946@student.uwtsd.ac.uk::0d275b2b-7605-4d5f-8683-85e347c34e91" providerId="AD" clId="Web-{6FBB1510-5937-A11D-F0FB-DA17F284F2AC}" dt="2026-01-13T16:12:49.926" v="6" actId="20577"/>
        <pc:sldMkLst>
          <pc:docMk/>
          <pc:sldMk cId="236982066" sldId="260"/>
        </pc:sldMkLst>
        <pc:spChg chg="mod">
          <ac:chgData name="Cerys Beynon (2300946)" userId="S::2300946@student.uwtsd.ac.uk::0d275b2b-7605-4d5f-8683-85e347c34e91" providerId="AD" clId="Web-{6FBB1510-5937-A11D-F0FB-DA17F284F2AC}" dt="2026-01-13T16:12:49.926" v="6" actId="20577"/>
          <ac:spMkLst>
            <pc:docMk/>
            <pc:sldMk cId="236982066" sldId="260"/>
            <ac:spMk id="3" creationId="{CACD06E6-3C5F-BFB1-3AAA-6FCD477EE40B}"/>
          </ac:spMkLst>
        </pc:spChg>
        <pc:picChg chg="add mod">
          <ac:chgData name="Cerys Beynon (2300946)" userId="S::2300946@student.uwtsd.ac.uk::0d275b2b-7605-4d5f-8683-85e347c34e91" providerId="AD" clId="Web-{6FBB1510-5937-A11D-F0FB-DA17F284F2AC}" dt="2026-01-13T16:06:58.474" v="3" actId="1076"/>
          <ac:picMkLst>
            <pc:docMk/>
            <pc:sldMk cId="236982066" sldId="260"/>
            <ac:picMk id="5" creationId="{63BD19E0-3422-A8D3-761B-B8273D61FE83}"/>
          </ac:picMkLst>
        </pc:picChg>
      </pc:sldChg>
      <pc:sldChg chg="addSp modSp mod setBg">
        <pc:chgData name="Cerys Beynon (2300946)" userId="S::2300946@student.uwtsd.ac.uk::0d275b2b-7605-4d5f-8683-85e347c34e91" providerId="AD" clId="Web-{6FBB1510-5937-A11D-F0FB-DA17F284F2AC}" dt="2026-01-13T17:52:09.923" v="1465" actId="1076"/>
        <pc:sldMkLst>
          <pc:docMk/>
          <pc:sldMk cId="1204903718" sldId="261"/>
        </pc:sldMkLst>
        <pc:spChg chg="mod">
          <ac:chgData name="Cerys Beynon (2300946)" userId="S::2300946@student.uwtsd.ac.uk::0d275b2b-7605-4d5f-8683-85e347c34e91" providerId="AD" clId="Web-{6FBB1510-5937-A11D-F0FB-DA17F284F2AC}" dt="2026-01-13T17:51:45.485" v="1459"/>
          <ac:spMkLst>
            <pc:docMk/>
            <pc:sldMk cId="1204903718" sldId="261"/>
            <ac:spMk id="2" creationId="{E8160062-C7C9-3B6E-F36D-25007D68D389}"/>
          </ac:spMkLst>
        </pc:spChg>
        <pc:spChg chg="mod">
          <ac:chgData name="Cerys Beynon (2300946)" userId="S::2300946@student.uwtsd.ac.uk::0d275b2b-7605-4d5f-8683-85e347c34e91" providerId="AD" clId="Web-{6FBB1510-5937-A11D-F0FB-DA17F284F2AC}" dt="2026-01-13T17:52:09.923" v="1465" actId="1076"/>
          <ac:spMkLst>
            <pc:docMk/>
            <pc:sldMk cId="1204903718" sldId="261"/>
            <ac:spMk id="3" creationId="{04797934-3AED-50BF-CAD0-8E2544C5C102}"/>
          </ac:spMkLst>
        </pc:spChg>
        <pc:spChg chg="add">
          <ac:chgData name="Cerys Beynon (2300946)" userId="S::2300946@student.uwtsd.ac.uk::0d275b2b-7605-4d5f-8683-85e347c34e91" providerId="AD" clId="Web-{6FBB1510-5937-A11D-F0FB-DA17F284F2AC}" dt="2026-01-13T17:51:45.485" v="1459"/>
          <ac:spMkLst>
            <pc:docMk/>
            <pc:sldMk cId="1204903718" sldId="261"/>
            <ac:spMk id="8" creationId="{324E43EB-867C-4B35-9A5C-E435157C7297}"/>
          </ac:spMkLst>
        </pc:spChg>
        <pc:spChg chg="add">
          <ac:chgData name="Cerys Beynon (2300946)" userId="S::2300946@student.uwtsd.ac.uk::0d275b2b-7605-4d5f-8683-85e347c34e91" providerId="AD" clId="Web-{6FBB1510-5937-A11D-F0FB-DA17F284F2AC}" dt="2026-01-13T17:51:45.485" v="1459"/>
          <ac:spMkLst>
            <pc:docMk/>
            <pc:sldMk cId="1204903718" sldId="261"/>
            <ac:spMk id="10" creationId="{A7C0F5DA-B59F-4F13-8BB8-FFD8F2C572BC}"/>
          </ac:spMkLst>
        </pc:spChg>
        <pc:spChg chg="add">
          <ac:chgData name="Cerys Beynon (2300946)" userId="S::2300946@student.uwtsd.ac.uk::0d275b2b-7605-4d5f-8683-85e347c34e91" providerId="AD" clId="Web-{6FBB1510-5937-A11D-F0FB-DA17F284F2AC}" dt="2026-01-13T17:51:45.485" v="1459"/>
          <ac:spMkLst>
            <pc:docMk/>
            <pc:sldMk cId="1204903718" sldId="261"/>
            <ac:spMk id="12" creationId="{9CEA1DEC-CC9E-4776-9E08-048A15BFA6CA}"/>
          </ac:spMkLst>
        </pc:spChg>
        <pc:spChg chg="add">
          <ac:chgData name="Cerys Beynon (2300946)" userId="S::2300946@student.uwtsd.ac.uk::0d275b2b-7605-4d5f-8683-85e347c34e91" providerId="AD" clId="Web-{6FBB1510-5937-A11D-F0FB-DA17F284F2AC}" dt="2026-01-13T17:51:45.485" v="1459"/>
          <ac:spMkLst>
            <pc:docMk/>
            <pc:sldMk cId="1204903718" sldId="261"/>
            <ac:spMk id="14" creationId="{9CE399CF-F4B8-4832-A8CB-B93F6B1EF44B}"/>
          </ac:spMkLst>
        </pc:spChg>
        <pc:spChg chg="add">
          <ac:chgData name="Cerys Beynon (2300946)" userId="S::2300946@student.uwtsd.ac.uk::0d275b2b-7605-4d5f-8683-85e347c34e91" providerId="AD" clId="Web-{6FBB1510-5937-A11D-F0FB-DA17F284F2AC}" dt="2026-01-13T17:51:45.485" v="1459"/>
          <ac:spMkLst>
            <pc:docMk/>
            <pc:sldMk cId="1204903718" sldId="261"/>
            <ac:spMk id="16" creationId="{1F23E73A-FDC8-462C-83C1-3AA8961449CF}"/>
          </ac:spMkLst>
        </pc:spChg>
      </pc:sldChg>
      <pc:sldChg chg="addSp modSp new">
        <pc:chgData name="Cerys Beynon (2300946)" userId="S::2300946@student.uwtsd.ac.uk::0d275b2b-7605-4d5f-8683-85e347c34e91" providerId="AD" clId="Web-{6FBB1510-5937-A11D-F0FB-DA17F284F2AC}" dt="2026-01-13T16:55:39.527" v="843" actId="1076"/>
        <pc:sldMkLst>
          <pc:docMk/>
          <pc:sldMk cId="4094731119" sldId="264"/>
        </pc:sldMkLst>
        <pc:spChg chg="mod">
          <ac:chgData name="Cerys Beynon (2300946)" userId="S::2300946@student.uwtsd.ac.uk::0d275b2b-7605-4d5f-8683-85e347c34e91" providerId="AD" clId="Web-{6FBB1510-5937-A11D-F0FB-DA17F284F2AC}" dt="2026-01-13T16:20:38.528" v="16" actId="20577"/>
          <ac:spMkLst>
            <pc:docMk/>
            <pc:sldMk cId="4094731119" sldId="264"/>
            <ac:spMk id="2" creationId="{7AEF0C13-9A82-0385-67B8-573701EAF25C}"/>
          </ac:spMkLst>
        </pc:spChg>
        <pc:spChg chg="mod">
          <ac:chgData name="Cerys Beynon (2300946)" userId="S::2300946@student.uwtsd.ac.uk::0d275b2b-7605-4d5f-8683-85e347c34e91" providerId="AD" clId="Web-{6FBB1510-5937-A11D-F0FB-DA17F284F2AC}" dt="2026-01-13T16:48:10.845" v="648" actId="20577"/>
          <ac:spMkLst>
            <pc:docMk/>
            <pc:sldMk cId="4094731119" sldId="264"/>
            <ac:spMk id="3" creationId="{9337D3D6-5F70-E260-E44A-3D07600CA582}"/>
          </ac:spMkLst>
        </pc:spChg>
        <pc:spChg chg="add mod">
          <ac:chgData name="Cerys Beynon (2300946)" userId="S::2300946@student.uwtsd.ac.uk::0d275b2b-7605-4d5f-8683-85e347c34e91" providerId="AD" clId="Web-{6FBB1510-5937-A11D-F0FB-DA17F284F2AC}" dt="2026-01-13T16:55:39.527" v="843" actId="1076"/>
          <ac:spMkLst>
            <pc:docMk/>
            <pc:sldMk cId="4094731119" sldId="264"/>
            <ac:spMk id="4" creationId="{7F6DA185-8BA9-32BA-E72D-182A079BC56D}"/>
          </ac:spMkLst>
        </pc:spChg>
      </pc:sldChg>
      <pc:sldChg chg="addSp modSp new">
        <pc:chgData name="Cerys Beynon (2300946)" userId="S::2300946@student.uwtsd.ac.uk::0d275b2b-7605-4d5f-8683-85e347c34e91" providerId="AD" clId="Web-{6FBB1510-5937-A11D-F0FB-DA17F284F2AC}" dt="2026-01-13T17:49:04.010" v="1373" actId="1076"/>
        <pc:sldMkLst>
          <pc:docMk/>
          <pc:sldMk cId="183338688" sldId="265"/>
        </pc:sldMkLst>
        <pc:spChg chg="mod">
          <ac:chgData name="Cerys Beynon (2300946)" userId="S::2300946@student.uwtsd.ac.uk::0d275b2b-7605-4d5f-8683-85e347c34e91" providerId="AD" clId="Web-{6FBB1510-5937-A11D-F0FB-DA17F284F2AC}" dt="2026-01-13T17:04:45.568" v="850" actId="20577"/>
          <ac:spMkLst>
            <pc:docMk/>
            <pc:sldMk cId="183338688" sldId="265"/>
            <ac:spMk id="2" creationId="{07FCD067-4F4A-6C45-ABCF-2EF9D7F93B46}"/>
          </ac:spMkLst>
        </pc:spChg>
        <pc:spChg chg="mod">
          <ac:chgData name="Cerys Beynon (2300946)" userId="S::2300946@student.uwtsd.ac.uk::0d275b2b-7605-4d5f-8683-85e347c34e91" providerId="AD" clId="Web-{6FBB1510-5937-A11D-F0FB-DA17F284F2AC}" dt="2026-01-13T17:40:01.428" v="1363" actId="1076"/>
          <ac:spMkLst>
            <pc:docMk/>
            <pc:sldMk cId="183338688" sldId="265"/>
            <ac:spMk id="3" creationId="{DD7D78AE-AE05-D85F-1E6D-B032AF82086E}"/>
          </ac:spMkLst>
        </pc:spChg>
        <pc:spChg chg="add mod">
          <ac:chgData name="Cerys Beynon (2300946)" userId="S::2300946@student.uwtsd.ac.uk::0d275b2b-7605-4d5f-8683-85e347c34e91" providerId="AD" clId="Web-{6FBB1510-5937-A11D-F0FB-DA17F284F2AC}" dt="2026-01-13T17:49:04.010" v="1373" actId="1076"/>
          <ac:spMkLst>
            <pc:docMk/>
            <pc:sldMk cId="183338688" sldId="265"/>
            <ac:spMk id="4" creationId="{803B111D-F370-5827-4965-ADC416F8E16D}"/>
          </ac:spMkLst>
        </pc:spChg>
      </pc:sldChg>
    </pc:docChg>
  </pc:docChgLst>
  <pc:docChgLst>
    <pc:chgData name="Cerys Beynon (2300946)" userId="S::2300946@student.uwtsd.ac.uk::0d275b2b-7605-4d5f-8683-85e347c34e91" providerId="AD" clId="Web-{AD3DC0E7-BF2B-A878-DC72-EB329438DB9C}"/>
    <pc:docChg chg="modSld">
      <pc:chgData name="Cerys Beynon (2300946)" userId="S::2300946@student.uwtsd.ac.uk::0d275b2b-7605-4d5f-8683-85e347c34e91" providerId="AD" clId="Web-{AD3DC0E7-BF2B-A878-DC72-EB329438DB9C}" dt="2026-01-09T14:30:56.748" v="98" actId="20577"/>
      <pc:docMkLst>
        <pc:docMk/>
      </pc:docMkLst>
      <pc:sldChg chg="modSp">
        <pc:chgData name="Cerys Beynon (2300946)" userId="S::2300946@student.uwtsd.ac.uk::0d275b2b-7605-4d5f-8683-85e347c34e91" providerId="AD" clId="Web-{AD3DC0E7-BF2B-A878-DC72-EB329438DB9C}" dt="2026-01-09T12:08:50.974" v="7" actId="20577"/>
        <pc:sldMkLst>
          <pc:docMk/>
          <pc:sldMk cId="2933617533" sldId="258"/>
        </pc:sldMkLst>
      </pc:sldChg>
      <pc:sldChg chg="modSp">
        <pc:chgData name="Cerys Beynon (2300946)" userId="S::2300946@student.uwtsd.ac.uk::0d275b2b-7605-4d5f-8683-85e347c34e91" providerId="AD" clId="Web-{AD3DC0E7-BF2B-A878-DC72-EB329438DB9C}" dt="2026-01-09T14:30:56.748" v="98" actId="20577"/>
        <pc:sldMkLst>
          <pc:docMk/>
          <pc:sldMk cId="236982066" sldId="260"/>
        </pc:sldMkLst>
        <pc:spChg chg="mod">
          <ac:chgData name="Cerys Beynon (2300946)" userId="S::2300946@student.uwtsd.ac.uk::0d275b2b-7605-4d5f-8683-85e347c34e91" providerId="AD" clId="Web-{AD3DC0E7-BF2B-A878-DC72-EB329438DB9C}" dt="2026-01-09T14:30:56.748" v="98" actId="20577"/>
          <ac:spMkLst>
            <pc:docMk/>
            <pc:sldMk cId="236982066" sldId="260"/>
            <ac:spMk id="3" creationId="{CACD06E6-3C5F-BFB1-3AAA-6FCD477EE40B}"/>
          </ac:spMkLst>
        </pc:spChg>
      </pc:sldChg>
    </pc:docChg>
  </pc:docChgLst>
  <pc:docChgLst>
    <pc:chgData name="Cerys Beynon (2300946)" userId="S::2300946@student.uwtsd.ac.uk::0d275b2b-7605-4d5f-8683-85e347c34e91" providerId="AD" clId="Web-{831C8841-1CE9-8A69-1D20-1F8F47751B26}"/>
    <pc:docChg chg="addSld modSld">
      <pc:chgData name="Cerys Beynon (2300946)" userId="S::2300946@student.uwtsd.ac.uk::0d275b2b-7605-4d5f-8683-85e347c34e91" providerId="AD" clId="Web-{831C8841-1CE9-8A69-1D20-1F8F47751B26}" dt="2026-01-08T18:48:02.827" v="208" actId="20577"/>
      <pc:docMkLst>
        <pc:docMk/>
      </pc:docMkLst>
      <pc:sldChg chg="addSp modSp">
        <pc:chgData name="Cerys Beynon (2300946)" userId="S::2300946@student.uwtsd.ac.uk::0d275b2b-7605-4d5f-8683-85e347c34e91" providerId="AD" clId="Web-{831C8841-1CE9-8A69-1D20-1F8F47751B26}" dt="2026-01-08T15:06:55.696" v="139" actId="1076"/>
        <pc:sldMkLst>
          <pc:docMk/>
          <pc:sldMk cId="2933617533" sldId="258"/>
        </pc:sldMkLst>
        <pc:spChg chg="add mod">
          <ac:chgData name="Cerys Beynon (2300946)" userId="S::2300946@student.uwtsd.ac.uk::0d275b2b-7605-4d5f-8683-85e347c34e91" providerId="AD" clId="Web-{831C8841-1CE9-8A69-1D20-1F8F47751B26}" dt="2026-01-08T15:06:55.696" v="139" actId="1076"/>
          <ac:spMkLst>
            <pc:docMk/>
            <pc:sldMk cId="2933617533" sldId="258"/>
            <ac:spMk id="3" creationId="{3667858B-A924-C4EB-7B2A-637159B1CE56}"/>
          </ac:spMkLst>
        </pc:spChg>
      </pc:sldChg>
      <pc:sldChg chg="modSp">
        <pc:chgData name="Cerys Beynon (2300946)" userId="S::2300946@student.uwtsd.ac.uk::0d275b2b-7605-4d5f-8683-85e347c34e91" providerId="AD" clId="Web-{831C8841-1CE9-8A69-1D20-1F8F47751B26}" dt="2026-01-08T12:27:49.567" v="8" actId="1076"/>
        <pc:sldMkLst>
          <pc:docMk/>
          <pc:sldMk cId="2199519814" sldId="259"/>
        </pc:sldMkLst>
        <pc:spChg chg="mod">
          <ac:chgData name="Cerys Beynon (2300946)" userId="S::2300946@student.uwtsd.ac.uk::0d275b2b-7605-4d5f-8683-85e347c34e91" providerId="AD" clId="Web-{831C8841-1CE9-8A69-1D20-1F8F47751B26}" dt="2026-01-08T12:27:28.895" v="5" actId="1076"/>
          <ac:spMkLst>
            <pc:docMk/>
            <pc:sldMk cId="2199519814" sldId="259"/>
            <ac:spMk id="8" creationId="{F33A6A04-967D-C154-4468-533BEC5F6284}"/>
          </ac:spMkLst>
        </pc:spChg>
        <pc:spChg chg="mod">
          <ac:chgData name="Cerys Beynon (2300946)" userId="S::2300946@student.uwtsd.ac.uk::0d275b2b-7605-4d5f-8683-85e347c34e91" providerId="AD" clId="Web-{831C8841-1CE9-8A69-1D20-1F8F47751B26}" dt="2026-01-08T12:27:32.551" v="6" actId="1076"/>
          <ac:spMkLst>
            <pc:docMk/>
            <pc:sldMk cId="2199519814" sldId="259"/>
            <ac:spMk id="9" creationId="{AC6EB1D2-C885-5125-839C-8CC67238700E}"/>
          </ac:spMkLst>
        </pc:spChg>
        <pc:spChg chg="mod">
          <ac:chgData name="Cerys Beynon (2300946)" userId="S::2300946@student.uwtsd.ac.uk::0d275b2b-7605-4d5f-8683-85e347c34e91" providerId="AD" clId="Web-{831C8841-1CE9-8A69-1D20-1F8F47751B26}" dt="2026-01-08T12:27:45.442" v="7" actId="1076"/>
          <ac:spMkLst>
            <pc:docMk/>
            <pc:sldMk cId="2199519814" sldId="259"/>
            <ac:spMk id="10" creationId="{C4AA2356-1EC0-A11E-6B0F-C738BEF5C255}"/>
          </ac:spMkLst>
        </pc:spChg>
        <pc:spChg chg="mod">
          <ac:chgData name="Cerys Beynon (2300946)" userId="S::2300946@student.uwtsd.ac.uk::0d275b2b-7605-4d5f-8683-85e347c34e91" providerId="AD" clId="Web-{831C8841-1CE9-8A69-1D20-1F8F47751B26}" dt="2026-01-08T12:27:49.567" v="8" actId="1076"/>
          <ac:spMkLst>
            <pc:docMk/>
            <pc:sldMk cId="2199519814" sldId="259"/>
            <ac:spMk id="11" creationId="{86AC0E75-BD05-0540-3FD9-B289D49C6A89}"/>
          </ac:spMkLst>
        </pc:spChg>
      </pc:sldChg>
      <pc:sldChg chg="addSp delSp modSp new">
        <pc:chgData name="Cerys Beynon (2300946)" userId="S::2300946@student.uwtsd.ac.uk::0d275b2b-7605-4d5f-8683-85e347c34e91" providerId="AD" clId="Web-{831C8841-1CE9-8A69-1D20-1F8F47751B26}" dt="2026-01-08T18:48:02.827" v="208" actId="20577"/>
        <pc:sldMkLst>
          <pc:docMk/>
          <pc:sldMk cId="236982066" sldId="260"/>
        </pc:sldMkLst>
        <pc:spChg chg="mod">
          <ac:chgData name="Cerys Beynon (2300946)" userId="S::2300946@student.uwtsd.ac.uk::0d275b2b-7605-4d5f-8683-85e347c34e91" providerId="AD" clId="Web-{831C8841-1CE9-8A69-1D20-1F8F47751B26}" dt="2026-01-08T18:10:19.382" v="155" actId="20577"/>
          <ac:spMkLst>
            <pc:docMk/>
            <pc:sldMk cId="236982066" sldId="260"/>
            <ac:spMk id="2" creationId="{29CF7C44-F739-4B2A-8A38-50FCCF22A316}"/>
          </ac:spMkLst>
        </pc:spChg>
        <pc:spChg chg="add mod">
          <ac:chgData name="Cerys Beynon (2300946)" userId="S::2300946@student.uwtsd.ac.uk::0d275b2b-7605-4d5f-8683-85e347c34e91" providerId="AD" clId="Web-{831C8841-1CE9-8A69-1D20-1F8F47751B26}" dt="2026-01-08T18:48:02.827" v="208" actId="20577"/>
          <ac:spMkLst>
            <pc:docMk/>
            <pc:sldMk cId="236982066" sldId="260"/>
            <ac:spMk id="3" creationId="{CACD06E6-3C5F-BFB1-3AAA-6FCD477EE40B}"/>
          </ac:spMkLst>
        </pc:spChg>
      </pc:sldChg>
    </pc:docChg>
  </pc:docChgLst>
  <pc:docChgLst>
    <pc:chgData name="Cerys Beynon (2300946)" userId="S::2300946@student.uwtsd.ac.uk::0d275b2b-7605-4d5f-8683-85e347c34e91" providerId="AD" clId="Web-{C07996B6-6FBA-6222-E05B-94A06DCBE552}"/>
    <pc:docChg chg="addSld modSld">
      <pc:chgData name="Cerys Beynon (2300946)" userId="S::2300946@student.uwtsd.ac.uk::0d275b2b-7605-4d5f-8683-85e347c34e91" providerId="AD" clId="Web-{C07996B6-6FBA-6222-E05B-94A06DCBE552}" dt="2026-01-13T16:01:42.492" v="190" actId="1076"/>
      <pc:docMkLst>
        <pc:docMk/>
      </pc:docMkLst>
      <pc:sldChg chg="modSp">
        <pc:chgData name="Cerys Beynon (2300946)" userId="S::2300946@student.uwtsd.ac.uk::0d275b2b-7605-4d5f-8683-85e347c34e91" providerId="AD" clId="Web-{C07996B6-6FBA-6222-E05B-94A06DCBE552}" dt="2026-01-13T16:01:42.492" v="190" actId="1076"/>
        <pc:sldMkLst>
          <pc:docMk/>
          <pc:sldMk cId="109857222" sldId="256"/>
        </pc:sldMkLst>
        <pc:picChg chg="mod">
          <ac:chgData name="Cerys Beynon (2300946)" userId="S::2300946@student.uwtsd.ac.uk::0d275b2b-7605-4d5f-8683-85e347c34e91" providerId="AD" clId="Web-{C07996B6-6FBA-6222-E05B-94A06DCBE552}" dt="2026-01-13T16:01:42.492" v="190" actId="1076"/>
          <ac:picMkLst>
            <pc:docMk/>
            <pc:sldMk cId="109857222" sldId="256"/>
            <ac:picMk id="116" creationId="{E2AFB271-FB44-A24D-DF8A-216FE6F4ED2E}"/>
          </ac:picMkLst>
        </pc:picChg>
      </pc:sldChg>
      <pc:sldChg chg="addSp delSp modSp">
        <pc:chgData name="Cerys Beynon (2300946)" userId="S::2300946@student.uwtsd.ac.uk::0d275b2b-7605-4d5f-8683-85e347c34e91" providerId="AD" clId="Web-{C07996B6-6FBA-6222-E05B-94A06DCBE552}" dt="2026-01-13T15:44:41.043" v="188"/>
        <pc:sldMkLst>
          <pc:docMk/>
          <pc:sldMk cId="2933617533" sldId="258"/>
        </pc:sldMkLst>
        <pc:spChg chg="del">
          <ac:chgData name="Cerys Beynon (2300946)" userId="S::2300946@student.uwtsd.ac.uk::0d275b2b-7605-4d5f-8683-85e347c34e91" providerId="AD" clId="Web-{C07996B6-6FBA-6222-E05B-94A06DCBE552}" dt="2026-01-13T15:44:41.043" v="188"/>
          <ac:spMkLst>
            <pc:docMk/>
            <pc:sldMk cId="2933617533" sldId="258"/>
            <ac:spMk id="4" creationId="{B69D6492-51FF-7A25-AE23-90165E6404F1}"/>
          </ac:spMkLst>
        </pc:spChg>
        <pc:graphicFrameChg chg="add">
          <ac:chgData name="Cerys Beynon (2300946)" userId="S::2300946@student.uwtsd.ac.uk::0d275b2b-7605-4d5f-8683-85e347c34e91" providerId="AD" clId="Web-{C07996B6-6FBA-6222-E05B-94A06DCBE552}" dt="2026-01-13T15:44:41.043" v="188"/>
          <ac:graphicFrameMkLst>
            <pc:docMk/>
            <pc:sldMk cId="2933617533" sldId="258"/>
            <ac:graphicFrameMk id="7" creationId="{BE3BDC48-29B1-2480-4C2B-E8C33AB13AD2}"/>
          </ac:graphicFrameMkLst>
        </pc:graphicFrameChg>
        <pc:picChg chg="add mod">
          <ac:chgData name="Cerys Beynon (2300946)" userId="S::2300946@student.uwtsd.ac.uk::0d275b2b-7605-4d5f-8683-85e347c34e91" providerId="AD" clId="Web-{C07996B6-6FBA-6222-E05B-94A06DCBE552}" dt="2026-01-13T15:44:34.589" v="187" actId="1076"/>
          <ac:picMkLst>
            <pc:docMk/>
            <pc:sldMk cId="2933617533" sldId="258"/>
            <ac:picMk id="5" creationId="{F2DAD105-BD3D-6508-46E3-F690C4B2B446}"/>
          </ac:picMkLst>
        </pc:picChg>
      </pc:sldChg>
      <pc:sldChg chg="addSp modSp new mod setBg">
        <pc:chgData name="Cerys Beynon (2300946)" userId="S::2300946@student.uwtsd.ac.uk::0d275b2b-7605-4d5f-8683-85e347c34e91" providerId="AD" clId="Web-{C07996B6-6FBA-6222-E05B-94A06DCBE552}" dt="2026-01-13T15:43:31.944" v="185"/>
        <pc:sldMkLst>
          <pc:docMk/>
          <pc:sldMk cId="2101010109" sldId="263"/>
        </pc:sldMkLst>
        <pc:spChg chg="mod">
          <ac:chgData name="Cerys Beynon (2300946)" userId="S::2300946@student.uwtsd.ac.uk::0d275b2b-7605-4d5f-8683-85e347c34e91" providerId="AD" clId="Web-{C07996B6-6FBA-6222-E05B-94A06DCBE552}" dt="2026-01-13T15:43:31.944" v="185"/>
          <ac:spMkLst>
            <pc:docMk/>
            <pc:sldMk cId="2101010109" sldId="263"/>
            <ac:spMk id="2" creationId="{78954BF6-80E5-7DB3-33C8-56B86B311214}"/>
          </ac:spMkLst>
        </pc:spChg>
        <pc:spChg chg="mod">
          <ac:chgData name="Cerys Beynon (2300946)" userId="S::2300946@student.uwtsd.ac.uk::0d275b2b-7605-4d5f-8683-85e347c34e91" providerId="AD" clId="Web-{C07996B6-6FBA-6222-E05B-94A06DCBE552}" dt="2026-01-13T15:43:31.944" v="185"/>
          <ac:spMkLst>
            <pc:docMk/>
            <pc:sldMk cId="2101010109" sldId="263"/>
            <ac:spMk id="3" creationId="{320E6DF1-3FD4-982D-0C54-D42A5CF9D00A}"/>
          </ac:spMkLst>
        </pc:spChg>
        <pc:picChg chg="add mod">
          <ac:chgData name="Cerys Beynon (2300946)" userId="S::2300946@student.uwtsd.ac.uk::0d275b2b-7605-4d5f-8683-85e347c34e91" providerId="AD" clId="Web-{C07996B6-6FBA-6222-E05B-94A06DCBE552}" dt="2026-01-13T15:43:31.944" v="185"/>
          <ac:picMkLst>
            <pc:docMk/>
            <pc:sldMk cId="2101010109" sldId="263"/>
            <ac:picMk id="4" creationId="{F80E3BC9-5542-EB4A-FA67-46AE001DD482}"/>
          </ac:picMkLst>
        </pc:picChg>
      </pc:sldChg>
    </pc:docChg>
  </pc:docChgLst>
  <pc:docChgLst>
    <pc:chgData name="Cerys Beynon (2300946)" userId="S::2300946@student.uwtsd.ac.uk::0d275b2b-7605-4d5f-8683-85e347c34e91" providerId="AD" clId="Web-{05F4D1B7-5E50-37EB-DF34-93EB955D8110}"/>
    <pc:docChg chg="mod addSld modSld addMainMaster delMainMaster">
      <pc:chgData name="Cerys Beynon (2300946)" userId="S::2300946@student.uwtsd.ac.uk::0d275b2b-7605-4d5f-8683-85e347c34e91" providerId="AD" clId="Web-{05F4D1B7-5E50-37EB-DF34-93EB955D8110}" dt="2026-01-05T14:06:54.270" v="441" actId="20577"/>
      <pc:docMkLst>
        <pc:docMk/>
      </pc:docMkLst>
      <pc:sldChg chg="addSp delSp modSp mod setBg modClrScheme setClrOvrMap delDesignElem chgLayout">
        <pc:chgData name="Cerys Beynon (2300946)" userId="S::2300946@student.uwtsd.ac.uk::0d275b2b-7605-4d5f-8683-85e347c34e91" providerId="AD" clId="Web-{05F4D1B7-5E50-37EB-DF34-93EB955D8110}" dt="2026-01-05T13:54:34.746" v="393"/>
        <pc:sldMkLst>
          <pc:docMk/>
          <pc:sldMk cId="109857222" sldId="256"/>
        </pc:sldMkLst>
        <pc:spChg chg="mod ord">
          <ac:chgData name="Cerys Beynon (2300946)" userId="S::2300946@student.uwtsd.ac.uk::0d275b2b-7605-4d5f-8683-85e347c34e91" providerId="AD" clId="Web-{05F4D1B7-5E50-37EB-DF34-93EB955D8110}" dt="2026-01-05T13:54:34.746" v="393"/>
          <ac:spMkLst>
            <pc:docMk/>
            <pc:sldMk cId="109857222" sldId="256"/>
            <ac:spMk id="2" creationId="{00000000-0000-0000-0000-000000000000}"/>
          </ac:spMkLst>
        </pc:spChg>
        <pc:spChg chg="mod ord">
          <ac:chgData name="Cerys Beynon (2300946)" userId="S::2300946@student.uwtsd.ac.uk::0d275b2b-7605-4d5f-8683-85e347c34e91" providerId="AD" clId="Web-{05F4D1B7-5E50-37EB-DF34-93EB955D8110}" dt="2026-01-05T13:54:34.746" v="393"/>
          <ac:spMkLst>
            <pc:docMk/>
            <pc:sldMk cId="109857222" sldId="256"/>
            <ac:spMk id="3" creationId="{00000000-0000-0000-0000-000000000000}"/>
          </ac:spMkLst>
        </pc:spChg>
        <pc:picChg chg="add mod ord">
          <ac:chgData name="Cerys Beynon (2300946)" userId="S::2300946@student.uwtsd.ac.uk::0d275b2b-7605-4d5f-8683-85e347c34e91" providerId="AD" clId="Web-{05F4D1B7-5E50-37EB-DF34-93EB955D8110}" dt="2026-01-05T11:56:08.148" v="138"/>
          <ac:picMkLst>
            <pc:docMk/>
            <pc:sldMk cId="109857222" sldId="256"/>
            <ac:picMk id="116" creationId="{E2AFB271-FB44-A24D-DF8A-216FE6F4ED2E}"/>
          </ac:picMkLst>
        </pc:picChg>
      </pc:sldChg>
      <pc:sldChg chg="addSp delSp modSp new mod modClrScheme chgLayout">
        <pc:chgData name="Cerys Beynon (2300946)" userId="S::2300946@student.uwtsd.ac.uk::0d275b2b-7605-4d5f-8683-85e347c34e91" providerId="AD" clId="Web-{05F4D1B7-5E50-37EB-DF34-93EB955D8110}" dt="2026-01-05T14:06:54.270" v="441" actId="20577"/>
        <pc:sldMkLst>
          <pc:docMk/>
          <pc:sldMk cId="4098974113" sldId="257"/>
        </pc:sldMkLst>
        <pc:spChg chg="mod ord">
          <ac:chgData name="Cerys Beynon (2300946)" userId="S::2300946@student.uwtsd.ac.uk::0d275b2b-7605-4d5f-8683-85e347c34e91" providerId="AD" clId="Web-{05F4D1B7-5E50-37EB-DF34-93EB955D8110}" dt="2026-01-05T13:54:34.746" v="393"/>
          <ac:spMkLst>
            <pc:docMk/>
            <pc:sldMk cId="4098974113" sldId="257"/>
            <ac:spMk id="2" creationId="{BE780D38-0386-5E16-EF88-D99269F9CD8D}"/>
          </ac:spMkLst>
        </pc:spChg>
        <pc:spChg chg="add mod">
          <ac:chgData name="Cerys Beynon (2300946)" userId="S::2300946@student.uwtsd.ac.uk::0d275b2b-7605-4d5f-8683-85e347c34e91" providerId="AD" clId="Web-{05F4D1B7-5E50-37EB-DF34-93EB955D8110}" dt="2026-01-05T14:06:54.270" v="441" actId="20577"/>
          <ac:spMkLst>
            <pc:docMk/>
            <pc:sldMk cId="4098974113" sldId="257"/>
            <ac:spMk id="4" creationId="{0C0870D6-1E0B-F5B9-42BE-F403E735EC5B}"/>
          </ac:spMkLst>
        </pc:spChg>
      </pc:sldChg>
      <pc:sldMasterChg chg="add addSldLayout modSldLayout">
        <pc:chgData name="Cerys Beynon (2300946)" userId="S::2300946@student.uwtsd.ac.uk::0d275b2b-7605-4d5f-8683-85e347c34e91" providerId="AD" clId="Web-{05F4D1B7-5E50-37EB-DF34-93EB955D8110}" dt="2026-01-05T13:54:34.746" v="393"/>
        <pc:sldMasterMkLst>
          <pc:docMk/>
          <pc:sldMasterMk cId="1553376694" sldId="2147483810"/>
        </pc:sldMasterMkLst>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4149628148" sldId="2147483811"/>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1738017386" sldId="2147483812"/>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170033289" sldId="2147483813"/>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3405793282" sldId="2147483814"/>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2970234666" sldId="2147483815"/>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1223508684" sldId="2147483816"/>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1623931994" sldId="2147483817"/>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657378915" sldId="2147483818"/>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3675507403" sldId="2147483819"/>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3727871927" sldId="2147483820"/>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322231065" sldId="2147483821"/>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555370729" sldId="2147483822"/>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2071202952" sldId="2147483823"/>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395618544" sldId="2147483824"/>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2204066134" sldId="2147483825"/>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1125897956" sldId="2147483826"/>
          </pc:sldLayoutMkLst>
        </pc:sldLayoutChg>
        <pc:sldLayoutChg chg="add mod replId">
          <pc:chgData name="Cerys Beynon (2300946)" userId="S::2300946@student.uwtsd.ac.uk::0d275b2b-7605-4d5f-8683-85e347c34e91" providerId="AD" clId="Web-{05F4D1B7-5E50-37EB-DF34-93EB955D8110}" dt="2026-01-05T13:54:34.746" v="393"/>
          <pc:sldLayoutMkLst>
            <pc:docMk/>
            <pc:sldMasterMk cId="1553376694" sldId="2147483810"/>
            <pc:sldLayoutMk cId="2562872808" sldId="2147483827"/>
          </pc:sldLayoutMkLst>
        </pc:sldLayoutChg>
      </pc:sldMasterChg>
    </pc:docChg>
  </pc:docChgLst>
  <pc:docChgLst>
    <pc:chgData name="Cerys Beynon (2300946)" userId="S::2300946@student.uwtsd.ac.uk::0d275b2b-7605-4d5f-8683-85e347c34e91" providerId="AD" clId="Web-{D9C4C4D8-662D-EA29-6724-92D6F5ECE3EE}"/>
    <pc:docChg chg="addSld modSld">
      <pc:chgData name="Cerys Beynon (2300946)" userId="S::2300946@student.uwtsd.ac.uk::0d275b2b-7605-4d5f-8683-85e347c34e91" providerId="AD" clId="Web-{D9C4C4D8-662D-EA29-6724-92D6F5ECE3EE}" dt="2026-01-13T15:36:31.567" v="1021" actId="20577"/>
      <pc:docMkLst>
        <pc:docMk/>
      </pc:docMkLst>
      <pc:sldChg chg="addSp modSp">
        <pc:chgData name="Cerys Beynon (2300946)" userId="S::2300946@student.uwtsd.ac.uk::0d275b2b-7605-4d5f-8683-85e347c34e91" providerId="AD" clId="Web-{D9C4C4D8-662D-EA29-6724-92D6F5ECE3EE}" dt="2026-01-13T13:06:25.941" v="119" actId="1076"/>
        <pc:sldMkLst>
          <pc:docMk/>
          <pc:sldMk cId="2199519814" sldId="259"/>
        </pc:sldMkLst>
        <pc:spChg chg="add mod">
          <ac:chgData name="Cerys Beynon (2300946)" userId="S::2300946@student.uwtsd.ac.uk::0d275b2b-7605-4d5f-8683-85e347c34e91" providerId="AD" clId="Web-{D9C4C4D8-662D-EA29-6724-92D6F5ECE3EE}" dt="2026-01-13T13:06:25.941" v="119" actId="1076"/>
          <ac:spMkLst>
            <pc:docMk/>
            <pc:sldMk cId="2199519814" sldId="259"/>
            <ac:spMk id="3" creationId="{369FAD14-FB9D-B5D3-40FB-2CF9EF39AA29}"/>
          </ac:spMkLst>
        </pc:spChg>
      </pc:sldChg>
      <pc:sldChg chg="addSp modSp">
        <pc:chgData name="Cerys Beynon (2300946)" userId="S::2300946@student.uwtsd.ac.uk::0d275b2b-7605-4d5f-8683-85e347c34e91" providerId="AD" clId="Web-{D9C4C4D8-662D-EA29-6724-92D6F5ECE3EE}" dt="2026-01-13T13:34:04.623" v="206" actId="20577"/>
        <pc:sldMkLst>
          <pc:docMk/>
          <pc:sldMk cId="236982066" sldId="260"/>
        </pc:sldMkLst>
        <pc:spChg chg="mod">
          <ac:chgData name="Cerys Beynon (2300946)" userId="S::2300946@student.uwtsd.ac.uk::0d275b2b-7605-4d5f-8683-85e347c34e91" providerId="AD" clId="Web-{D9C4C4D8-662D-EA29-6724-92D6F5ECE3EE}" dt="2026-01-13T13:20:51.090" v="177" actId="1076"/>
          <ac:spMkLst>
            <pc:docMk/>
            <pc:sldMk cId="236982066" sldId="260"/>
            <ac:spMk id="3" creationId="{CACD06E6-3C5F-BFB1-3AAA-6FCD477EE40B}"/>
          </ac:spMkLst>
        </pc:spChg>
        <pc:spChg chg="add mod">
          <ac:chgData name="Cerys Beynon (2300946)" userId="S::2300946@student.uwtsd.ac.uk::0d275b2b-7605-4d5f-8683-85e347c34e91" providerId="AD" clId="Web-{D9C4C4D8-662D-EA29-6724-92D6F5ECE3EE}" dt="2026-01-13T13:34:04.623" v="206" actId="20577"/>
          <ac:spMkLst>
            <pc:docMk/>
            <pc:sldMk cId="236982066" sldId="260"/>
            <ac:spMk id="4" creationId="{45843951-A20A-16D0-0148-55F732BF894A}"/>
          </ac:spMkLst>
        </pc:spChg>
      </pc:sldChg>
      <pc:sldChg chg="modSp">
        <pc:chgData name="Cerys Beynon (2300946)" userId="S::2300946@student.uwtsd.ac.uk::0d275b2b-7605-4d5f-8683-85e347c34e91" providerId="AD" clId="Web-{D9C4C4D8-662D-EA29-6724-92D6F5ECE3EE}" dt="2026-01-13T15:36:31.567" v="1021" actId="20577"/>
        <pc:sldMkLst>
          <pc:docMk/>
          <pc:sldMk cId="1204903718" sldId="261"/>
        </pc:sldMkLst>
        <pc:spChg chg="mod">
          <ac:chgData name="Cerys Beynon (2300946)" userId="S::2300946@student.uwtsd.ac.uk::0d275b2b-7605-4d5f-8683-85e347c34e91" providerId="AD" clId="Web-{D9C4C4D8-662D-EA29-6724-92D6F5ECE3EE}" dt="2026-01-13T15:36:31.567" v="1021" actId="20577"/>
          <ac:spMkLst>
            <pc:docMk/>
            <pc:sldMk cId="1204903718" sldId="261"/>
            <ac:spMk id="3" creationId="{04797934-3AED-50BF-CAD0-8E2544C5C102}"/>
          </ac:spMkLst>
        </pc:spChg>
      </pc:sldChg>
      <pc:sldChg chg="addSp delSp modSp new mod setBg setClrOvrMap">
        <pc:chgData name="Cerys Beynon (2300946)" userId="S::2300946@student.uwtsd.ac.uk::0d275b2b-7605-4d5f-8683-85e347c34e91" providerId="AD" clId="Web-{D9C4C4D8-662D-EA29-6724-92D6F5ECE3EE}" dt="2026-01-13T14:38:14.857" v="676" actId="1076"/>
        <pc:sldMkLst>
          <pc:docMk/>
          <pc:sldMk cId="717016315" sldId="262"/>
        </pc:sldMkLst>
        <pc:spChg chg="mod">
          <ac:chgData name="Cerys Beynon (2300946)" userId="S::2300946@student.uwtsd.ac.uk::0d275b2b-7605-4d5f-8683-85e347c34e91" providerId="AD" clId="Web-{D9C4C4D8-662D-EA29-6724-92D6F5ECE3EE}" dt="2026-01-13T14:35:25.051" v="599"/>
          <ac:spMkLst>
            <pc:docMk/>
            <pc:sldMk cId="717016315" sldId="262"/>
            <ac:spMk id="2" creationId="{FB1B12FD-8410-0DB2-A922-F439F92DC84E}"/>
          </ac:spMkLst>
        </pc:spChg>
        <pc:spChg chg="mod ord">
          <ac:chgData name="Cerys Beynon (2300946)" userId="S::2300946@student.uwtsd.ac.uk::0d275b2b-7605-4d5f-8683-85e347c34e91" providerId="AD" clId="Web-{D9C4C4D8-662D-EA29-6724-92D6F5ECE3EE}" dt="2026-01-13T14:35:25.051" v="599"/>
          <ac:spMkLst>
            <pc:docMk/>
            <pc:sldMk cId="717016315" sldId="262"/>
            <ac:spMk id="3" creationId="{6B14FB71-CBFA-12C1-C8B8-D64BEF2D1784}"/>
          </ac:spMkLst>
        </pc:spChg>
        <pc:spChg chg="add mod">
          <ac:chgData name="Cerys Beynon (2300946)" userId="S::2300946@student.uwtsd.ac.uk::0d275b2b-7605-4d5f-8683-85e347c34e91" providerId="AD" clId="Web-{D9C4C4D8-662D-EA29-6724-92D6F5ECE3EE}" dt="2026-01-13T14:38:14.857" v="676" actId="1076"/>
          <ac:spMkLst>
            <pc:docMk/>
            <pc:sldMk cId="717016315" sldId="262"/>
            <ac:spMk id="5" creationId="{05E8DEC0-E0D0-CD12-CFBE-1F4A232B2D28}"/>
          </ac:spMkLst>
        </pc:spChg>
        <pc:spChg chg="add del">
          <ac:chgData name="Cerys Beynon (2300946)" userId="S::2300946@student.uwtsd.ac.uk::0d275b2b-7605-4d5f-8683-85e347c34e91" providerId="AD" clId="Web-{D9C4C4D8-662D-EA29-6724-92D6F5ECE3EE}" dt="2026-01-13T14:35:25.035" v="598"/>
          <ac:spMkLst>
            <pc:docMk/>
            <pc:sldMk cId="717016315" sldId="262"/>
            <ac:spMk id="9" creationId="{510C9632-BB6F-48EE-AB65-501878BA5DB6}"/>
          </ac:spMkLst>
        </pc:spChg>
        <pc:spChg chg="add del">
          <ac:chgData name="Cerys Beynon (2300946)" userId="S::2300946@student.uwtsd.ac.uk::0d275b2b-7605-4d5f-8683-85e347c34e91" providerId="AD" clId="Web-{D9C4C4D8-662D-EA29-6724-92D6F5ECE3EE}" dt="2026-01-13T14:35:25.035" v="598"/>
          <ac:spMkLst>
            <pc:docMk/>
            <pc:sldMk cId="717016315" sldId="262"/>
            <ac:spMk id="11" creationId="{4EC8AAB6-953B-4D29-9967-3C44D06BB4E8}"/>
          </ac:spMkLst>
        </pc:spChg>
        <pc:spChg chg="add del">
          <ac:chgData name="Cerys Beynon (2300946)" userId="S::2300946@student.uwtsd.ac.uk::0d275b2b-7605-4d5f-8683-85e347c34e91" providerId="AD" clId="Web-{D9C4C4D8-662D-EA29-6724-92D6F5ECE3EE}" dt="2026-01-13T14:35:25.035" v="598"/>
          <ac:spMkLst>
            <pc:docMk/>
            <pc:sldMk cId="717016315" sldId="262"/>
            <ac:spMk id="13" creationId="{C89ED458-2326-40DC-9C7B-1A717B6551AD}"/>
          </ac:spMkLst>
        </pc:spChg>
        <pc:spChg chg="add del">
          <ac:chgData name="Cerys Beynon (2300946)" userId="S::2300946@student.uwtsd.ac.uk::0d275b2b-7605-4d5f-8683-85e347c34e91" providerId="AD" clId="Web-{D9C4C4D8-662D-EA29-6724-92D6F5ECE3EE}" dt="2026-01-13T14:35:25.035" v="598"/>
          <ac:spMkLst>
            <pc:docMk/>
            <pc:sldMk cId="717016315" sldId="262"/>
            <ac:spMk id="15" creationId="{6F9D1DE6-E368-4F07-85F9-D5B767477DDF}"/>
          </ac:spMkLst>
        </pc:spChg>
        <pc:spChg chg="add del">
          <ac:chgData name="Cerys Beynon (2300946)" userId="S::2300946@student.uwtsd.ac.uk::0d275b2b-7605-4d5f-8683-85e347c34e91" providerId="AD" clId="Web-{D9C4C4D8-662D-EA29-6724-92D6F5ECE3EE}" dt="2026-01-13T14:35:25.035" v="598"/>
          <ac:spMkLst>
            <pc:docMk/>
            <pc:sldMk cId="717016315" sldId="262"/>
            <ac:spMk id="17" creationId="{F63B1F66-4ACE-4A01-8ADF-F175A9C358B2}"/>
          </ac:spMkLst>
        </pc:spChg>
        <pc:spChg chg="add del">
          <ac:chgData name="Cerys Beynon (2300946)" userId="S::2300946@student.uwtsd.ac.uk::0d275b2b-7605-4d5f-8683-85e347c34e91" providerId="AD" clId="Web-{D9C4C4D8-662D-EA29-6724-92D6F5ECE3EE}" dt="2026-01-13T14:35:25.035" v="598"/>
          <ac:spMkLst>
            <pc:docMk/>
            <pc:sldMk cId="717016315" sldId="262"/>
            <ac:spMk id="19" creationId="{CF8448ED-9332-4A9B-8CAB-B1985E596E20}"/>
          </ac:spMkLst>
        </pc:spChg>
        <pc:spChg chg="add del">
          <ac:chgData name="Cerys Beynon (2300946)" userId="S::2300946@student.uwtsd.ac.uk::0d275b2b-7605-4d5f-8683-85e347c34e91" providerId="AD" clId="Web-{D9C4C4D8-662D-EA29-6724-92D6F5ECE3EE}" dt="2026-01-13T14:35:25.035" v="598"/>
          <ac:spMkLst>
            <pc:docMk/>
            <pc:sldMk cId="717016315" sldId="262"/>
            <ac:spMk id="21" creationId="{ED3A2261-1C75-40FF-8CD6-18C5900C1C8D}"/>
          </ac:spMkLst>
        </pc:spChg>
        <pc:spChg chg="add">
          <ac:chgData name="Cerys Beynon (2300946)" userId="S::2300946@student.uwtsd.ac.uk::0d275b2b-7605-4d5f-8683-85e347c34e91" providerId="AD" clId="Web-{D9C4C4D8-662D-EA29-6724-92D6F5ECE3EE}" dt="2026-01-13T14:35:25.051" v="599"/>
          <ac:spMkLst>
            <pc:docMk/>
            <pc:sldMk cId="717016315" sldId="262"/>
            <ac:spMk id="23" creationId="{38ABDB68-E3D5-448E-97D3-06FFEF680193}"/>
          </ac:spMkLst>
        </pc:spChg>
        <pc:spChg chg="add">
          <ac:chgData name="Cerys Beynon (2300946)" userId="S::2300946@student.uwtsd.ac.uk::0d275b2b-7605-4d5f-8683-85e347c34e91" providerId="AD" clId="Web-{D9C4C4D8-662D-EA29-6724-92D6F5ECE3EE}" dt="2026-01-13T14:35:25.051" v="599"/>
          <ac:spMkLst>
            <pc:docMk/>
            <pc:sldMk cId="717016315" sldId="262"/>
            <ac:spMk id="24" creationId="{B8DD7FEB-D9F3-4F5B-982C-36B0664D0205}"/>
          </ac:spMkLst>
        </pc:spChg>
        <pc:spChg chg="add">
          <ac:chgData name="Cerys Beynon (2300946)" userId="S::2300946@student.uwtsd.ac.uk::0d275b2b-7605-4d5f-8683-85e347c34e91" providerId="AD" clId="Web-{D9C4C4D8-662D-EA29-6724-92D6F5ECE3EE}" dt="2026-01-13T14:35:25.051" v="599"/>
          <ac:spMkLst>
            <pc:docMk/>
            <pc:sldMk cId="717016315" sldId="262"/>
            <ac:spMk id="25" creationId="{96BA11E4-0636-4FA9-A836-2A4FB176449A}"/>
          </ac:spMkLst>
        </pc:spChg>
        <pc:spChg chg="add">
          <ac:chgData name="Cerys Beynon (2300946)" userId="S::2300946@student.uwtsd.ac.uk::0d275b2b-7605-4d5f-8683-85e347c34e91" providerId="AD" clId="Web-{D9C4C4D8-662D-EA29-6724-92D6F5ECE3EE}" dt="2026-01-13T14:35:25.051" v="599"/>
          <ac:spMkLst>
            <pc:docMk/>
            <pc:sldMk cId="717016315" sldId="262"/>
            <ac:spMk id="26" creationId="{5681882E-BDD0-4311-AF62-E8019628524D}"/>
          </ac:spMkLst>
        </pc:spChg>
        <pc:spChg chg="add">
          <ac:chgData name="Cerys Beynon (2300946)" userId="S::2300946@student.uwtsd.ac.uk::0d275b2b-7605-4d5f-8683-85e347c34e91" providerId="AD" clId="Web-{D9C4C4D8-662D-EA29-6724-92D6F5ECE3EE}" dt="2026-01-13T14:35:25.051" v="599"/>
          <ac:spMkLst>
            <pc:docMk/>
            <pc:sldMk cId="717016315" sldId="262"/>
            <ac:spMk id="27" creationId="{EADD3260-4BDA-459B-A162-5E1B897E38FC}"/>
          </ac:spMkLst>
        </pc:spChg>
        <pc:spChg chg="add">
          <ac:chgData name="Cerys Beynon (2300946)" userId="S::2300946@student.uwtsd.ac.uk::0d275b2b-7605-4d5f-8683-85e347c34e91" providerId="AD" clId="Web-{D9C4C4D8-662D-EA29-6724-92D6F5ECE3EE}" dt="2026-01-13T14:35:25.051" v="599"/>
          <ac:spMkLst>
            <pc:docMk/>
            <pc:sldMk cId="717016315" sldId="262"/>
            <ac:spMk id="28" creationId="{283DA7DD-CA37-4ED7-8710-48E56B063BA4}"/>
          </ac:spMkLst>
        </pc:spChg>
        <pc:spChg chg="add">
          <ac:chgData name="Cerys Beynon (2300946)" userId="S::2300946@student.uwtsd.ac.uk::0d275b2b-7605-4d5f-8683-85e347c34e91" providerId="AD" clId="Web-{D9C4C4D8-662D-EA29-6724-92D6F5ECE3EE}" dt="2026-01-13T14:35:25.051" v="599"/>
          <ac:spMkLst>
            <pc:docMk/>
            <pc:sldMk cId="717016315" sldId="262"/>
            <ac:spMk id="29" creationId="{B92F2E3C-66CD-4DEB-BA14-2A5912B65A21}"/>
          </ac:spMkLst>
        </pc:spChg>
        <pc:picChg chg="add mod">
          <ac:chgData name="Cerys Beynon (2300946)" userId="S::2300946@student.uwtsd.ac.uk::0d275b2b-7605-4d5f-8683-85e347c34e91" providerId="AD" clId="Web-{D9C4C4D8-662D-EA29-6724-92D6F5ECE3EE}" dt="2026-01-13T14:35:25.051" v="599"/>
          <ac:picMkLst>
            <pc:docMk/>
            <pc:sldMk cId="717016315" sldId="262"/>
            <ac:picMk id="4" creationId="{5315D85C-CA82-A9BD-8C15-0E21AAED94A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6CDBD4-95B8-49C3-875B-31E5B6358B6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763143-C081-4E56-BDD5-667DD26ABE45}">
      <dgm:prSet/>
      <dgm:spPr/>
      <dgm:t>
        <a:bodyPr/>
        <a:lstStyle/>
        <a:p>
          <a:r>
            <a:rPr lang="en-GB"/>
            <a:t>One women is killed by a man every three days in the UK.</a:t>
          </a:r>
          <a:endParaRPr lang="en-US"/>
        </a:p>
      </dgm:t>
    </dgm:pt>
    <dgm:pt modelId="{11EA2B85-404D-4AD9-BF9D-8975694060C5}" type="parTrans" cxnId="{0196F404-481D-4371-A58D-612BA8BB1154}">
      <dgm:prSet/>
      <dgm:spPr/>
      <dgm:t>
        <a:bodyPr/>
        <a:lstStyle/>
        <a:p>
          <a:endParaRPr lang="en-US"/>
        </a:p>
      </dgm:t>
    </dgm:pt>
    <dgm:pt modelId="{906E66DD-0524-409C-AB48-33F97CDAF610}" type="sibTrans" cxnId="{0196F404-481D-4371-A58D-612BA8BB1154}">
      <dgm:prSet/>
      <dgm:spPr/>
      <dgm:t>
        <a:bodyPr/>
        <a:lstStyle/>
        <a:p>
          <a:endParaRPr lang="en-US"/>
        </a:p>
      </dgm:t>
    </dgm:pt>
    <dgm:pt modelId="{BB4EE41E-352B-4881-B6C5-0D2E4F573DCC}">
      <dgm:prSet/>
      <dgm:spPr/>
      <dgm:t>
        <a:bodyPr/>
        <a:lstStyle/>
        <a:p>
          <a:r>
            <a:rPr lang="en-GB"/>
            <a:t>In 2023 20% of all crime reported was VAWG. This is across the whole of the UK, with 103,135 cases of sexual assaults/ offences.</a:t>
          </a:r>
          <a:endParaRPr lang="en-US"/>
        </a:p>
      </dgm:t>
    </dgm:pt>
    <dgm:pt modelId="{4F59DD16-E20F-4F4B-909A-EEC6C268BF49}" type="parTrans" cxnId="{94723151-21B1-4206-BEEE-7B4A8812D6F1}">
      <dgm:prSet/>
      <dgm:spPr/>
      <dgm:t>
        <a:bodyPr/>
        <a:lstStyle/>
        <a:p>
          <a:endParaRPr lang="en-US"/>
        </a:p>
      </dgm:t>
    </dgm:pt>
    <dgm:pt modelId="{3DFF1E90-EC3E-4F17-8DE4-37A71AC3BA8B}" type="sibTrans" cxnId="{94723151-21B1-4206-BEEE-7B4A8812D6F1}">
      <dgm:prSet/>
      <dgm:spPr/>
      <dgm:t>
        <a:bodyPr/>
        <a:lstStyle/>
        <a:p>
          <a:endParaRPr lang="en-US"/>
        </a:p>
      </dgm:t>
    </dgm:pt>
    <dgm:pt modelId="{ED67CB5C-E2D6-4C75-9F38-897FAFC6C926}">
      <dgm:prSet/>
      <dgm:spPr/>
      <dgm:t>
        <a:bodyPr/>
        <a:lstStyle/>
        <a:p>
          <a:r>
            <a:rPr lang="en-GB"/>
            <a:t>Statistics show that 15.8% of reported crime in 2024 was related to domestic abuse. </a:t>
          </a:r>
          <a:endParaRPr lang="en-US"/>
        </a:p>
      </dgm:t>
    </dgm:pt>
    <dgm:pt modelId="{3DD27B9E-F8CC-4778-992D-E270E80C48B7}" type="parTrans" cxnId="{5E050806-FEFB-43E3-88AF-E97C20DF13DC}">
      <dgm:prSet/>
      <dgm:spPr/>
      <dgm:t>
        <a:bodyPr/>
        <a:lstStyle/>
        <a:p>
          <a:endParaRPr lang="en-US"/>
        </a:p>
      </dgm:t>
    </dgm:pt>
    <dgm:pt modelId="{E28AD080-2ABC-4613-910B-B4123FFB2667}" type="sibTrans" cxnId="{5E050806-FEFB-43E3-88AF-E97C20DF13DC}">
      <dgm:prSet/>
      <dgm:spPr/>
      <dgm:t>
        <a:bodyPr/>
        <a:lstStyle/>
        <a:p>
          <a:endParaRPr lang="en-US"/>
        </a:p>
      </dgm:t>
    </dgm:pt>
    <dgm:pt modelId="{17C9DF34-A536-43ED-A1B0-26DB0385501D}">
      <dgm:prSet/>
      <dgm:spPr/>
      <dgm:t>
        <a:bodyPr/>
        <a:lstStyle/>
        <a:p>
          <a:r>
            <a:rPr lang="en-GB"/>
            <a:t>In the year ending March 2024, 2'755 reported case of honour-based offences in England and Wales. </a:t>
          </a:r>
          <a:endParaRPr lang="en-US"/>
        </a:p>
      </dgm:t>
    </dgm:pt>
    <dgm:pt modelId="{9D36BB37-6E5E-4D6E-A328-6625FA85595E}" type="parTrans" cxnId="{C5C7CBA9-C531-45AF-B631-7EC51938D649}">
      <dgm:prSet/>
      <dgm:spPr/>
      <dgm:t>
        <a:bodyPr/>
        <a:lstStyle/>
        <a:p>
          <a:endParaRPr lang="en-US"/>
        </a:p>
      </dgm:t>
    </dgm:pt>
    <dgm:pt modelId="{95D9E760-6295-4DF7-BDD5-C765DD8F34F0}" type="sibTrans" cxnId="{C5C7CBA9-C531-45AF-B631-7EC51938D649}">
      <dgm:prSet/>
      <dgm:spPr/>
      <dgm:t>
        <a:bodyPr/>
        <a:lstStyle/>
        <a:p>
          <a:endParaRPr lang="en-US"/>
        </a:p>
      </dgm:t>
    </dgm:pt>
    <dgm:pt modelId="{795ADA10-4EF5-4F05-9206-AC24EA36B84C}">
      <dgm:prSet/>
      <dgm:spPr/>
      <dgm:t>
        <a:bodyPr/>
        <a:lstStyle/>
        <a:p>
          <a:r>
            <a:rPr lang="en-GB"/>
            <a:t>Women are more likely to experience violent crime. 72.5% of victims in 2024 were women. </a:t>
          </a:r>
          <a:endParaRPr lang="en-US"/>
        </a:p>
      </dgm:t>
    </dgm:pt>
    <dgm:pt modelId="{5DC0C609-514E-40C4-8D08-19BB409545DC}" type="parTrans" cxnId="{E01E77B3-234F-41B1-BBAE-1539C67948B3}">
      <dgm:prSet/>
      <dgm:spPr/>
      <dgm:t>
        <a:bodyPr/>
        <a:lstStyle/>
        <a:p>
          <a:endParaRPr lang="en-US"/>
        </a:p>
      </dgm:t>
    </dgm:pt>
    <dgm:pt modelId="{BF406423-A193-443D-AD08-09140CC0A62D}" type="sibTrans" cxnId="{E01E77B3-234F-41B1-BBAE-1539C67948B3}">
      <dgm:prSet/>
      <dgm:spPr/>
      <dgm:t>
        <a:bodyPr/>
        <a:lstStyle/>
        <a:p>
          <a:endParaRPr lang="en-US"/>
        </a:p>
      </dgm:t>
    </dgm:pt>
    <dgm:pt modelId="{A3D4C585-458B-4260-9F68-8470EEBC356F}" type="pres">
      <dgm:prSet presAssocID="{7A6CDBD4-95B8-49C3-875B-31E5B6358B69}" presName="linear" presStyleCnt="0">
        <dgm:presLayoutVars>
          <dgm:animLvl val="lvl"/>
          <dgm:resizeHandles val="exact"/>
        </dgm:presLayoutVars>
      </dgm:prSet>
      <dgm:spPr/>
    </dgm:pt>
    <dgm:pt modelId="{27AE55D3-6DDF-4A09-BEF5-FE4A4757A149}" type="pres">
      <dgm:prSet presAssocID="{DC763143-C081-4E56-BDD5-667DD26ABE45}" presName="parentText" presStyleLbl="node1" presStyleIdx="0" presStyleCnt="5">
        <dgm:presLayoutVars>
          <dgm:chMax val="0"/>
          <dgm:bulletEnabled val="1"/>
        </dgm:presLayoutVars>
      </dgm:prSet>
      <dgm:spPr/>
    </dgm:pt>
    <dgm:pt modelId="{5BF480EE-0E2A-4FA6-A3A6-5E62141AA051}" type="pres">
      <dgm:prSet presAssocID="{906E66DD-0524-409C-AB48-33F97CDAF610}" presName="spacer" presStyleCnt="0"/>
      <dgm:spPr/>
    </dgm:pt>
    <dgm:pt modelId="{9748AEBE-94B6-4CDB-84C5-79C7BDA98F0B}" type="pres">
      <dgm:prSet presAssocID="{BB4EE41E-352B-4881-B6C5-0D2E4F573DCC}" presName="parentText" presStyleLbl="node1" presStyleIdx="1" presStyleCnt="5">
        <dgm:presLayoutVars>
          <dgm:chMax val="0"/>
          <dgm:bulletEnabled val="1"/>
        </dgm:presLayoutVars>
      </dgm:prSet>
      <dgm:spPr/>
    </dgm:pt>
    <dgm:pt modelId="{E740D6C7-3B00-47DD-81DE-A40C03DAA678}" type="pres">
      <dgm:prSet presAssocID="{3DFF1E90-EC3E-4F17-8DE4-37A71AC3BA8B}" presName="spacer" presStyleCnt="0"/>
      <dgm:spPr/>
    </dgm:pt>
    <dgm:pt modelId="{8A81DAC4-62CF-4DAC-BBF4-FC668EC78B57}" type="pres">
      <dgm:prSet presAssocID="{ED67CB5C-E2D6-4C75-9F38-897FAFC6C926}" presName="parentText" presStyleLbl="node1" presStyleIdx="2" presStyleCnt="5">
        <dgm:presLayoutVars>
          <dgm:chMax val="0"/>
          <dgm:bulletEnabled val="1"/>
        </dgm:presLayoutVars>
      </dgm:prSet>
      <dgm:spPr/>
    </dgm:pt>
    <dgm:pt modelId="{2EC5C17C-D592-4342-8A52-F4B972447E43}" type="pres">
      <dgm:prSet presAssocID="{E28AD080-2ABC-4613-910B-B4123FFB2667}" presName="spacer" presStyleCnt="0"/>
      <dgm:spPr/>
    </dgm:pt>
    <dgm:pt modelId="{501F8770-E4F5-4D88-8745-2EB8422CBECC}" type="pres">
      <dgm:prSet presAssocID="{17C9DF34-A536-43ED-A1B0-26DB0385501D}" presName="parentText" presStyleLbl="node1" presStyleIdx="3" presStyleCnt="5">
        <dgm:presLayoutVars>
          <dgm:chMax val="0"/>
          <dgm:bulletEnabled val="1"/>
        </dgm:presLayoutVars>
      </dgm:prSet>
      <dgm:spPr/>
    </dgm:pt>
    <dgm:pt modelId="{B31C10D7-2AFA-4815-B8CF-452F5FEC34BA}" type="pres">
      <dgm:prSet presAssocID="{95D9E760-6295-4DF7-BDD5-C765DD8F34F0}" presName="spacer" presStyleCnt="0"/>
      <dgm:spPr/>
    </dgm:pt>
    <dgm:pt modelId="{1807F8B4-5171-4BD2-9E2D-6A54CAF94F08}" type="pres">
      <dgm:prSet presAssocID="{795ADA10-4EF5-4F05-9206-AC24EA36B84C}" presName="parentText" presStyleLbl="node1" presStyleIdx="4" presStyleCnt="5">
        <dgm:presLayoutVars>
          <dgm:chMax val="0"/>
          <dgm:bulletEnabled val="1"/>
        </dgm:presLayoutVars>
      </dgm:prSet>
      <dgm:spPr/>
    </dgm:pt>
  </dgm:ptLst>
  <dgm:cxnLst>
    <dgm:cxn modelId="{0196F404-481D-4371-A58D-612BA8BB1154}" srcId="{7A6CDBD4-95B8-49C3-875B-31E5B6358B69}" destId="{DC763143-C081-4E56-BDD5-667DD26ABE45}" srcOrd="0" destOrd="0" parTransId="{11EA2B85-404D-4AD9-BF9D-8975694060C5}" sibTransId="{906E66DD-0524-409C-AB48-33F97CDAF610}"/>
    <dgm:cxn modelId="{5E050806-FEFB-43E3-88AF-E97C20DF13DC}" srcId="{7A6CDBD4-95B8-49C3-875B-31E5B6358B69}" destId="{ED67CB5C-E2D6-4C75-9F38-897FAFC6C926}" srcOrd="2" destOrd="0" parTransId="{3DD27B9E-F8CC-4778-992D-E270E80C48B7}" sibTransId="{E28AD080-2ABC-4613-910B-B4123FFB2667}"/>
    <dgm:cxn modelId="{8DDD2311-C2EF-41B4-83F2-8CC4CD86CED3}" type="presOf" srcId="{DC763143-C081-4E56-BDD5-667DD26ABE45}" destId="{27AE55D3-6DDF-4A09-BEF5-FE4A4757A149}" srcOrd="0" destOrd="0" presId="urn:microsoft.com/office/officeart/2005/8/layout/vList2"/>
    <dgm:cxn modelId="{8EE70D33-A809-4857-95F8-A1F8F60A5E4C}" type="presOf" srcId="{ED67CB5C-E2D6-4C75-9F38-897FAFC6C926}" destId="{8A81DAC4-62CF-4DAC-BBF4-FC668EC78B57}" srcOrd="0" destOrd="0" presId="urn:microsoft.com/office/officeart/2005/8/layout/vList2"/>
    <dgm:cxn modelId="{DE9FB95D-DB0E-44A4-A43D-268DAB30FECA}" type="presOf" srcId="{BB4EE41E-352B-4881-B6C5-0D2E4F573DCC}" destId="{9748AEBE-94B6-4CDB-84C5-79C7BDA98F0B}" srcOrd="0" destOrd="0" presId="urn:microsoft.com/office/officeart/2005/8/layout/vList2"/>
    <dgm:cxn modelId="{94723151-21B1-4206-BEEE-7B4A8812D6F1}" srcId="{7A6CDBD4-95B8-49C3-875B-31E5B6358B69}" destId="{BB4EE41E-352B-4881-B6C5-0D2E4F573DCC}" srcOrd="1" destOrd="0" parTransId="{4F59DD16-E20F-4F4B-909A-EEC6C268BF49}" sibTransId="{3DFF1E90-EC3E-4F17-8DE4-37A71AC3BA8B}"/>
    <dgm:cxn modelId="{E240EE9B-5227-4F73-B3F6-3EFD9C726457}" type="presOf" srcId="{17C9DF34-A536-43ED-A1B0-26DB0385501D}" destId="{501F8770-E4F5-4D88-8745-2EB8422CBECC}" srcOrd="0" destOrd="0" presId="urn:microsoft.com/office/officeart/2005/8/layout/vList2"/>
    <dgm:cxn modelId="{C5C7CBA9-C531-45AF-B631-7EC51938D649}" srcId="{7A6CDBD4-95B8-49C3-875B-31E5B6358B69}" destId="{17C9DF34-A536-43ED-A1B0-26DB0385501D}" srcOrd="3" destOrd="0" parTransId="{9D36BB37-6E5E-4D6E-A328-6625FA85595E}" sibTransId="{95D9E760-6295-4DF7-BDD5-C765DD8F34F0}"/>
    <dgm:cxn modelId="{E01E77B3-234F-41B1-BBAE-1539C67948B3}" srcId="{7A6CDBD4-95B8-49C3-875B-31E5B6358B69}" destId="{795ADA10-4EF5-4F05-9206-AC24EA36B84C}" srcOrd="4" destOrd="0" parTransId="{5DC0C609-514E-40C4-8D08-19BB409545DC}" sibTransId="{BF406423-A193-443D-AD08-09140CC0A62D}"/>
    <dgm:cxn modelId="{E532D0D7-4B19-4076-B3EE-3439D5FC625D}" type="presOf" srcId="{795ADA10-4EF5-4F05-9206-AC24EA36B84C}" destId="{1807F8B4-5171-4BD2-9E2D-6A54CAF94F08}" srcOrd="0" destOrd="0" presId="urn:microsoft.com/office/officeart/2005/8/layout/vList2"/>
    <dgm:cxn modelId="{162E4CF7-95E8-4D8D-AD52-CE392E4A3CAD}" type="presOf" srcId="{7A6CDBD4-95B8-49C3-875B-31E5B6358B69}" destId="{A3D4C585-458B-4260-9F68-8470EEBC356F}" srcOrd="0" destOrd="0" presId="urn:microsoft.com/office/officeart/2005/8/layout/vList2"/>
    <dgm:cxn modelId="{2173AB5B-A121-40A3-9889-0DACEB87DEC6}" type="presParOf" srcId="{A3D4C585-458B-4260-9F68-8470EEBC356F}" destId="{27AE55D3-6DDF-4A09-BEF5-FE4A4757A149}" srcOrd="0" destOrd="0" presId="urn:microsoft.com/office/officeart/2005/8/layout/vList2"/>
    <dgm:cxn modelId="{EED50060-1587-4B57-BFD3-B28E21C27192}" type="presParOf" srcId="{A3D4C585-458B-4260-9F68-8470EEBC356F}" destId="{5BF480EE-0E2A-4FA6-A3A6-5E62141AA051}" srcOrd="1" destOrd="0" presId="urn:microsoft.com/office/officeart/2005/8/layout/vList2"/>
    <dgm:cxn modelId="{FF7775EF-D074-4C99-BD5F-101EDE4886AA}" type="presParOf" srcId="{A3D4C585-458B-4260-9F68-8470EEBC356F}" destId="{9748AEBE-94B6-4CDB-84C5-79C7BDA98F0B}" srcOrd="2" destOrd="0" presId="urn:microsoft.com/office/officeart/2005/8/layout/vList2"/>
    <dgm:cxn modelId="{F9C79F25-9E52-40F7-AC8C-589C95615048}" type="presParOf" srcId="{A3D4C585-458B-4260-9F68-8470EEBC356F}" destId="{E740D6C7-3B00-47DD-81DE-A40C03DAA678}" srcOrd="3" destOrd="0" presId="urn:microsoft.com/office/officeart/2005/8/layout/vList2"/>
    <dgm:cxn modelId="{FAEB54A8-1C36-4801-8F37-478BCB458336}" type="presParOf" srcId="{A3D4C585-458B-4260-9F68-8470EEBC356F}" destId="{8A81DAC4-62CF-4DAC-BBF4-FC668EC78B57}" srcOrd="4" destOrd="0" presId="urn:microsoft.com/office/officeart/2005/8/layout/vList2"/>
    <dgm:cxn modelId="{25F017D7-7562-421D-90AE-25A4B8776D49}" type="presParOf" srcId="{A3D4C585-458B-4260-9F68-8470EEBC356F}" destId="{2EC5C17C-D592-4342-8A52-F4B972447E43}" srcOrd="5" destOrd="0" presId="urn:microsoft.com/office/officeart/2005/8/layout/vList2"/>
    <dgm:cxn modelId="{AE8B7E13-5B39-4B0D-AD2A-325328FA8D4C}" type="presParOf" srcId="{A3D4C585-458B-4260-9F68-8470EEBC356F}" destId="{501F8770-E4F5-4D88-8745-2EB8422CBECC}" srcOrd="6" destOrd="0" presId="urn:microsoft.com/office/officeart/2005/8/layout/vList2"/>
    <dgm:cxn modelId="{D424176E-5D37-49C3-895D-0E002DCAD994}" type="presParOf" srcId="{A3D4C585-458B-4260-9F68-8470EEBC356F}" destId="{B31C10D7-2AFA-4815-B8CF-452F5FEC34BA}" srcOrd="7" destOrd="0" presId="urn:microsoft.com/office/officeart/2005/8/layout/vList2"/>
    <dgm:cxn modelId="{436AB62A-9ED6-48F0-A865-6895AB1DEC63}" type="presParOf" srcId="{A3D4C585-458B-4260-9F68-8470EEBC356F}" destId="{1807F8B4-5171-4BD2-9E2D-6A54CAF94F0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E55D3-6DDF-4A09-BEF5-FE4A4757A149}">
      <dsp:nvSpPr>
        <dsp:cNvPr id="0" name=""/>
        <dsp:cNvSpPr/>
      </dsp:nvSpPr>
      <dsp:spPr>
        <a:xfrm>
          <a:off x="0" y="230774"/>
          <a:ext cx="6907695" cy="6625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One women is killed by a man every three days in the UK.</a:t>
          </a:r>
          <a:endParaRPr lang="en-US" sz="1700" kern="1200"/>
        </a:p>
      </dsp:txBody>
      <dsp:txXfrm>
        <a:off x="32345" y="263119"/>
        <a:ext cx="6843005" cy="597895"/>
      </dsp:txXfrm>
    </dsp:sp>
    <dsp:sp modelId="{9748AEBE-94B6-4CDB-84C5-79C7BDA98F0B}">
      <dsp:nvSpPr>
        <dsp:cNvPr id="0" name=""/>
        <dsp:cNvSpPr/>
      </dsp:nvSpPr>
      <dsp:spPr>
        <a:xfrm>
          <a:off x="0" y="942320"/>
          <a:ext cx="6907695" cy="6625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 2023 20% of all crime reported was VAWG. This is across the whole of the UK, with 103,135 cases of sexual assaults/ offences.</a:t>
          </a:r>
          <a:endParaRPr lang="en-US" sz="1700" kern="1200"/>
        </a:p>
      </dsp:txBody>
      <dsp:txXfrm>
        <a:off x="32345" y="974665"/>
        <a:ext cx="6843005" cy="597895"/>
      </dsp:txXfrm>
    </dsp:sp>
    <dsp:sp modelId="{8A81DAC4-62CF-4DAC-BBF4-FC668EC78B57}">
      <dsp:nvSpPr>
        <dsp:cNvPr id="0" name=""/>
        <dsp:cNvSpPr/>
      </dsp:nvSpPr>
      <dsp:spPr>
        <a:xfrm>
          <a:off x="0" y="1653866"/>
          <a:ext cx="6907695" cy="6625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Statistics show that 15.8% of reported crime in 2024 was related to domestic abuse. </a:t>
          </a:r>
          <a:endParaRPr lang="en-US" sz="1700" kern="1200"/>
        </a:p>
      </dsp:txBody>
      <dsp:txXfrm>
        <a:off x="32345" y="1686211"/>
        <a:ext cx="6843005" cy="597895"/>
      </dsp:txXfrm>
    </dsp:sp>
    <dsp:sp modelId="{501F8770-E4F5-4D88-8745-2EB8422CBECC}">
      <dsp:nvSpPr>
        <dsp:cNvPr id="0" name=""/>
        <dsp:cNvSpPr/>
      </dsp:nvSpPr>
      <dsp:spPr>
        <a:xfrm>
          <a:off x="0" y="2365411"/>
          <a:ext cx="6907695" cy="6625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 the year ending March 2024, 2'755 reported case of honour-based offences in England and Wales. </a:t>
          </a:r>
          <a:endParaRPr lang="en-US" sz="1700" kern="1200"/>
        </a:p>
      </dsp:txBody>
      <dsp:txXfrm>
        <a:off x="32345" y="2397756"/>
        <a:ext cx="6843005" cy="597895"/>
      </dsp:txXfrm>
    </dsp:sp>
    <dsp:sp modelId="{1807F8B4-5171-4BD2-9E2D-6A54CAF94F08}">
      <dsp:nvSpPr>
        <dsp:cNvPr id="0" name=""/>
        <dsp:cNvSpPr/>
      </dsp:nvSpPr>
      <dsp:spPr>
        <a:xfrm>
          <a:off x="0" y="3076957"/>
          <a:ext cx="6907695" cy="6625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Women are more likely to experience violent crime. 72.5% of victims in 2024 were women. </a:t>
          </a:r>
          <a:endParaRPr lang="en-US" sz="1700" kern="1200"/>
        </a:p>
      </dsp:txBody>
      <dsp:txXfrm>
        <a:off x="32345" y="3109302"/>
        <a:ext cx="6843005" cy="5978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1/13/2026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9628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1/13/2026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8017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1/13/2026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033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1/13/2026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5793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1/13/2026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023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1/13/2026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3508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1/13/2026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3931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1/13/2026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7378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1/13/2026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5507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1/13/2026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7871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1/13/2026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23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1/13/2026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5370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1/13/2026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1202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1/13/2026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618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1/13/2026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4066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1/13/2026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258979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1/13/2026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2872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1/13/2026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3376694"/>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commonslibrary.parliament.uk/research-briefings/cdp-2024-0183/" TargetMode="External"/><Relationship Id="rId3" Type="http://schemas.openxmlformats.org/officeDocument/2006/relationships/hyperlink" Target="https://www.nao.org.uk/reports/tackling-violence-against-women-and-girls/" TargetMode="External"/><Relationship Id="rId7" Type="http://schemas.openxmlformats.org/officeDocument/2006/relationships/hyperlink" Target="https://www.ndas.co/clares-law" TargetMode="External"/><Relationship Id="rId2" Type="http://schemas.openxmlformats.org/officeDocument/2006/relationships/hyperlink" Target="https://www.endviolenceagainstwomen.org.uk/explainer/" TargetMode="External"/><Relationship Id="rId1" Type="http://schemas.openxmlformats.org/officeDocument/2006/relationships/slideLayout" Target="../slideLayouts/slideLayout2.xml"/><Relationship Id="rId6" Type="http://schemas.openxmlformats.org/officeDocument/2006/relationships/hyperlink" Target="https://www.npcc.police.uk/our-work/violence-against-women-and-girls/" TargetMode="External"/><Relationship Id="rId11" Type="http://schemas.openxmlformats.org/officeDocument/2006/relationships/hyperlink" Target="https://www.who.int/news-room/fact-sheets/detail/violence-against-women" TargetMode="External"/><Relationship Id="rId5" Type="http://schemas.openxmlformats.org/officeDocument/2006/relationships/hyperlink" Target="https://www.ncdv.org.uk/domestic-abuse-statistics-uk/" TargetMode="External"/><Relationship Id="rId10" Type="http://schemas.openxmlformats.org/officeDocument/2006/relationships/hyperlink" Target="https://womensaid.org.uk/information-support/what-is-domestic-abuse/" TargetMode="External"/><Relationship Id="rId4" Type="http://schemas.openxmlformats.org/officeDocument/2006/relationships/hyperlink" Target="https://homeofficemedia.blog.gov.uk/2021/04/29/domesticabuseactfactsheet/" TargetMode="External"/><Relationship Id="rId9" Type="http://schemas.openxmlformats.org/officeDocument/2006/relationships/hyperlink" Target="https://www.gov.uk/government/news/vawg-strategy-to-better-protect-children-from-misogyny-and-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6" name="Picture 115">
            <a:extLst>
              <a:ext uri="{FF2B5EF4-FFF2-40B4-BE49-F238E27FC236}">
                <a16:creationId xmlns:a16="http://schemas.microsoft.com/office/drawing/2014/main" id="{E2AFB271-FB44-A24D-DF8A-216FE6F4ED2E}"/>
              </a:ext>
            </a:extLst>
          </p:cNvPr>
          <p:cNvPicPr>
            <a:picLocks noChangeAspect="1"/>
          </p:cNvPicPr>
          <p:nvPr/>
        </p:nvPicPr>
        <p:blipFill>
          <a:blip r:embed="rId2">
            <a:alphaModFix amt="35000"/>
          </a:blip>
          <a:srcRect t="20049" r="-1" b="2656"/>
          <a:stretch>
            <a:fillRect/>
          </a:stretch>
        </p:blipFill>
        <p:spPr>
          <a:xfrm>
            <a:off x="474133" y="488511"/>
            <a:ext cx="11243734" cy="5909733"/>
          </a:xfrm>
          <a:prstGeom prst="rect">
            <a:avLst/>
          </a:prstGeom>
        </p:spPr>
      </p:pic>
      <p:sp>
        <p:nvSpPr>
          <p:cNvPr id="2" name="Title 1"/>
          <p:cNvSpPr>
            <a:spLocks noGrp="1"/>
          </p:cNvSpPr>
          <p:nvPr>
            <p:ph type="ctrTitle"/>
          </p:nvPr>
        </p:nvSpPr>
        <p:spPr>
          <a:xfrm>
            <a:off x="1154954" y="2099733"/>
            <a:ext cx="8827245" cy="2677648"/>
          </a:xfrm>
        </p:spPr>
        <p:txBody>
          <a:bodyPr>
            <a:normAutofit/>
          </a:bodyPr>
          <a:lstStyle/>
          <a:p>
            <a:pPr>
              <a:lnSpc>
                <a:spcPct val="90000"/>
              </a:lnSpc>
            </a:pPr>
            <a:r>
              <a:rPr lang="en-GB" sz="3000">
                <a:solidFill>
                  <a:srgbClr val="FFFFFF"/>
                </a:solidFill>
              </a:rPr>
              <a:t>How effective is the UK policing response to violence against women and girls, and what systematic reforms are needed to ensure consistent protection, justice and prevention across all communities?</a:t>
            </a:r>
          </a:p>
        </p:txBody>
      </p:sp>
      <p:sp>
        <p:nvSpPr>
          <p:cNvPr id="3" name="Subtitle 2"/>
          <p:cNvSpPr>
            <a:spLocks noGrp="1"/>
          </p:cNvSpPr>
          <p:nvPr>
            <p:ph type="subTitle" idx="1"/>
          </p:nvPr>
        </p:nvSpPr>
        <p:spPr>
          <a:xfrm>
            <a:off x="1154954" y="4777380"/>
            <a:ext cx="8827245" cy="861420"/>
          </a:xfrm>
        </p:spPr>
        <p:txBody>
          <a:bodyPr vert="horz" lIns="91440" tIns="45720" rIns="91440" bIns="45720" rtlCol="0">
            <a:normAutofit/>
          </a:bodyPr>
          <a:lstStyle/>
          <a:p>
            <a:r>
              <a:rPr lang="en-GB">
                <a:solidFill>
                  <a:srgbClr val="FFFFFF"/>
                </a:solidFill>
              </a:rPr>
              <a:t>By Cerys Beynon</a:t>
            </a:r>
          </a:p>
          <a:p>
            <a:r>
              <a:rPr lang="en-GB">
                <a:solidFill>
                  <a:srgbClr val="FFFFFF"/>
                </a:solidFill>
              </a:rPr>
              <a:t>2300946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80D38-0386-5E16-EF88-D99269F9CD8D}"/>
              </a:ext>
            </a:extLst>
          </p:cNvPr>
          <p:cNvSpPr>
            <a:spLocks noGrp="1"/>
          </p:cNvSpPr>
          <p:nvPr>
            <p:ph type="title"/>
          </p:nvPr>
        </p:nvSpPr>
        <p:spPr/>
        <p:txBody>
          <a:bodyPr/>
          <a:lstStyle/>
          <a:p>
            <a:r>
              <a:rPr lang="en-GB" dirty="0"/>
              <a:t>What is violence against women and girls?</a:t>
            </a:r>
          </a:p>
        </p:txBody>
      </p:sp>
      <p:sp>
        <p:nvSpPr>
          <p:cNvPr id="4" name="TextBox 3">
            <a:extLst>
              <a:ext uri="{FF2B5EF4-FFF2-40B4-BE49-F238E27FC236}">
                <a16:creationId xmlns:a16="http://schemas.microsoft.com/office/drawing/2014/main" id="{0C0870D6-1E0B-F5B9-42BE-F403E735EC5B}"/>
              </a:ext>
            </a:extLst>
          </p:cNvPr>
          <p:cNvSpPr txBox="1"/>
          <p:nvPr/>
        </p:nvSpPr>
        <p:spPr>
          <a:xfrm>
            <a:off x="213264" y="2316808"/>
            <a:ext cx="682787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dirty="0"/>
              <a:t>Violence against women and girls (VAWG) is the intentional violence that is disproportionately committed by men. </a:t>
            </a:r>
          </a:p>
          <a:p>
            <a:pPr marL="285750" indent="-285750">
              <a:buFont typeface="Wingdings"/>
              <a:buChar char="v"/>
            </a:pPr>
            <a:endParaRPr lang="en-GB" dirty="0"/>
          </a:p>
          <a:p>
            <a:pPr marL="285750" indent="-285750">
              <a:buFont typeface="Wingdings"/>
              <a:buChar char="v"/>
            </a:pPr>
            <a:r>
              <a:rPr lang="en-GB" dirty="0"/>
              <a:t>Any gender-based violence that results or is likely to result in physical, sexual or mental harm. Or suffering that includes threats, coercion or a derision of liberty.</a:t>
            </a:r>
          </a:p>
          <a:p>
            <a:endParaRPr lang="en-GB" dirty="0"/>
          </a:p>
          <a:p>
            <a:pPr marL="285750" indent="-285750">
              <a:buFont typeface="Wingdings"/>
              <a:buChar char="v"/>
            </a:pPr>
            <a:r>
              <a:rPr lang="en-GB" dirty="0"/>
              <a:t>VAWG is a violation against women's fundamental human rights: Life, not to be tortured or treated in a inhuman and degrading way, respect for private and family life and not to be discriminated against. </a:t>
            </a:r>
          </a:p>
          <a:p>
            <a:endParaRPr lang="en-GB" dirty="0"/>
          </a:p>
          <a:p>
            <a:pPr marL="285750" indent="-285750">
              <a:buFont typeface="Wingdings"/>
              <a:buChar char="v"/>
            </a:pPr>
            <a:r>
              <a:rPr lang="en-GB" dirty="0"/>
              <a:t>Inequality has many causes, race/ ethnicity, wealth/ social class, religion, sexuality, gender identity, mental health, disability or age. </a:t>
            </a:r>
          </a:p>
        </p:txBody>
      </p:sp>
      <p:sp>
        <p:nvSpPr>
          <p:cNvPr id="3" name="TextBox 2">
            <a:extLst>
              <a:ext uri="{FF2B5EF4-FFF2-40B4-BE49-F238E27FC236}">
                <a16:creationId xmlns:a16="http://schemas.microsoft.com/office/drawing/2014/main" id="{0B60CF2E-42E5-E543-F1D7-28CFC7D433B5}"/>
              </a:ext>
            </a:extLst>
          </p:cNvPr>
          <p:cNvSpPr txBox="1"/>
          <p:nvPr/>
        </p:nvSpPr>
        <p:spPr>
          <a:xfrm>
            <a:off x="9035232" y="620508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End violence against women, (no date)</a:t>
            </a:r>
          </a:p>
        </p:txBody>
      </p:sp>
      <p:pic>
        <p:nvPicPr>
          <p:cNvPr id="5" name="Picture 4" descr="Violence against women: Top police role announced - BBC News">
            <a:extLst>
              <a:ext uri="{FF2B5EF4-FFF2-40B4-BE49-F238E27FC236}">
                <a16:creationId xmlns:a16="http://schemas.microsoft.com/office/drawing/2014/main" id="{F35BB60B-1275-9CC0-02A4-8563ABC67A8C}"/>
              </a:ext>
            </a:extLst>
          </p:cNvPr>
          <p:cNvPicPr>
            <a:picLocks noChangeAspect="1"/>
          </p:cNvPicPr>
          <p:nvPr/>
        </p:nvPicPr>
        <p:blipFill>
          <a:blip r:embed="rId2"/>
          <a:stretch>
            <a:fillRect/>
          </a:stretch>
        </p:blipFill>
        <p:spPr>
          <a:xfrm>
            <a:off x="7658818" y="3086010"/>
            <a:ext cx="4134929" cy="2296245"/>
          </a:xfrm>
          <a:prstGeom prst="rect">
            <a:avLst/>
          </a:prstGeom>
        </p:spPr>
      </p:pic>
    </p:spTree>
    <p:extLst>
      <p:ext uri="{BB962C8B-B14F-4D97-AF65-F5344CB8AC3E}">
        <p14:creationId xmlns:p14="http://schemas.microsoft.com/office/powerpoint/2010/main" val="4098974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DF03-0E65-D7B5-23D0-2DD44DD06885}"/>
              </a:ext>
            </a:extLst>
          </p:cNvPr>
          <p:cNvSpPr>
            <a:spLocks noGrp="1"/>
          </p:cNvSpPr>
          <p:nvPr>
            <p:ph type="title"/>
          </p:nvPr>
        </p:nvSpPr>
        <p:spPr/>
        <p:txBody>
          <a:bodyPr/>
          <a:lstStyle/>
          <a:p>
            <a:r>
              <a:rPr lang="en-GB" dirty="0"/>
              <a:t>Types of crimes against women and girls</a:t>
            </a:r>
          </a:p>
        </p:txBody>
      </p:sp>
      <p:sp>
        <p:nvSpPr>
          <p:cNvPr id="4" name="Rectangle: Rounded Corners 3">
            <a:extLst>
              <a:ext uri="{FF2B5EF4-FFF2-40B4-BE49-F238E27FC236}">
                <a16:creationId xmlns:a16="http://schemas.microsoft.com/office/drawing/2014/main" id="{827E3FE0-B1C5-5831-5317-1525AEFAF70A}"/>
              </a:ext>
            </a:extLst>
          </p:cNvPr>
          <p:cNvSpPr/>
          <p:nvPr/>
        </p:nvSpPr>
        <p:spPr>
          <a:xfrm>
            <a:off x="1159565" y="2517913"/>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Harassment</a:t>
            </a:r>
          </a:p>
        </p:txBody>
      </p:sp>
      <p:sp>
        <p:nvSpPr>
          <p:cNvPr id="5" name="Rectangle: Rounded Corners 4">
            <a:extLst>
              <a:ext uri="{FF2B5EF4-FFF2-40B4-BE49-F238E27FC236}">
                <a16:creationId xmlns:a16="http://schemas.microsoft.com/office/drawing/2014/main" id="{323ED019-DDDF-99F4-F2E8-A0A84F3E1FBB}"/>
              </a:ext>
            </a:extLst>
          </p:cNvPr>
          <p:cNvSpPr/>
          <p:nvPr/>
        </p:nvSpPr>
        <p:spPr>
          <a:xfrm>
            <a:off x="3042998" y="2517912"/>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Domestic abuse</a:t>
            </a:r>
          </a:p>
        </p:txBody>
      </p:sp>
      <p:sp>
        <p:nvSpPr>
          <p:cNvPr id="6" name="Rectangle: Rounded Corners 5">
            <a:extLst>
              <a:ext uri="{FF2B5EF4-FFF2-40B4-BE49-F238E27FC236}">
                <a16:creationId xmlns:a16="http://schemas.microsoft.com/office/drawing/2014/main" id="{3F06479A-4038-F41E-CF81-731347BD1828}"/>
              </a:ext>
            </a:extLst>
          </p:cNvPr>
          <p:cNvSpPr/>
          <p:nvPr/>
        </p:nvSpPr>
        <p:spPr>
          <a:xfrm>
            <a:off x="4926432" y="2517913"/>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Female genital mutilation</a:t>
            </a:r>
          </a:p>
        </p:txBody>
      </p:sp>
      <p:sp>
        <p:nvSpPr>
          <p:cNvPr id="7" name="Rectangle: Rounded Corners 6">
            <a:extLst>
              <a:ext uri="{FF2B5EF4-FFF2-40B4-BE49-F238E27FC236}">
                <a16:creationId xmlns:a16="http://schemas.microsoft.com/office/drawing/2014/main" id="{30A4727C-898C-D8DE-CA9B-AEECD5EB3ECF}"/>
              </a:ext>
            </a:extLst>
          </p:cNvPr>
          <p:cNvSpPr/>
          <p:nvPr/>
        </p:nvSpPr>
        <p:spPr>
          <a:xfrm>
            <a:off x="6809866" y="2517912"/>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Forced marriage</a:t>
            </a:r>
          </a:p>
        </p:txBody>
      </p:sp>
      <p:sp>
        <p:nvSpPr>
          <p:cNvPr id="8" name="Rectangle: Rounded Corners 7">
            <a:extLst>
              <a:ext uri="{FF2B5EF4-FFF2-40B4-BE49-F238E27FC236}">
                <a16:creationId xmlns:a16="http://schemas.microsoft.com/office/drawing/2014/main" id="{F33A6A04-967D-C154-4468-533BEC5F6284}"/>
              </a:ext>
            </a:extLst>
          </p:cNvPr>
          <p:cNvSpPr/>
          <p:nvPr/>
        </p:nvSpPr>
        <p:spPr>
          <a:xfrm>
            <a:off x="1734659" y="3754366"/>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Exploitation</a:t>
            </a:r>
          </a:p>
        </p:txBody>
      </p:sp>
      <p:sp>
        <p:nvSpPr>
          <p:cNvPr id="9" name="Rectangle: Rounded Corners 8">
            <a:extLst>
              <a:ext uri="{FF2B5EF4-FFF2-40B4-BE49-F238E27FC236}">
                <a16:creationId xmlns:a16="http://schemas.microsoft.com/office/drawing/2014/main" id="{AC6EB1D2-C885-5125-839C-8CC67238700E}"/>
              </a:ext>
            </a:extLst>
          </p:cNvPr>
          <p:cNvSpPr/>
          <p:nvPr/>
        </p:nvSpPr>
        <p:spPr>
          <a:xfrm>
            <a:off x="3833753" y="3754365"/>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Femicide</a:t>
            </a:r>
          </a:p>
        </p:txBody>
      </p:sp>
      <p:sp>
        <p:nvSpPr>
          <p:cNvPr id="10" name="Rectangle: Rounded Corners 9">
            <a:extLst>
              <a:ext uri="{FF2B5EF4-FFF2-40B4-BE49-F238E27FC236}">
                <a16:creationId xmlns:a16="http://schemas.microsoft.com/office/drawing/2014/main" id="{C4AA2356-1EC0-A11E-6B0F-C738BEF5C255}"/>
              </a:ext>
            </a:extLst>
          </p:cNvPr>
          <p:cNvSpPr/>
          <p:nvPr/>
        </p:nvSpPr>
        <p:spPr>
          <a:xfrm>
            <a:off x="5961601" y="3754365"/>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Online abuse</a:t>
            </a:r>
          </a:p>
        </p:txBody>
      </p:sp>
      <p:sp>
        <p:nvSpPr>
          <p:cNvPr id="11" name="Rectangle: Rounded Corners 10">
            <a:extLst>
              <a:ext uri="{FF2B5EF4-FFF2-40B4-BE49-F238E27FC236}">
                <a16:creationId xmlns:a16="http://schemas.microsoft.com/office/drawing/2014/main" id="{86AC0E75-BD05-0540-3FD9-B289D49C6A89}"/>
              </a:ext>
            </a:extLst>
          </p:cNvPr>
          <p:cNvSpPr/>
          <p:nvPr/>
        </p:nvSpPr>
        <p:spPr>
          <a:xfrm>
            <a:off x="8060698" y="3754366"/>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Honour based abuse</a:t>
            </a:r>
          </a:p>
        </p:txBody>
      </p:sp>
      <p:sp>
        <p:nvSpPr>
          <p:cNvPr id="12" name="Rectangle: Rounded Corners 11">
            <a:extLst>
              <a:ext uri="{FF2B5EF4-FFF2-40B4-BE49-F238E27FC236}">
                <a16:creationId xmlns:a16="http://schemas.microsoft.com/office/drawing/2014/main" id="{7AB2C5E2-071A-E8AE-9FB8-BCEC3CA2D6FE}"/>
              </a:ext>
            </a:extLst>
          </p:cNvPr>
          <p:cNvSpPr/>
          <p:nvPr/>
        </p:nvSpPr>
        <p:spPr>
          <a:xfrm>
            <a:off x="8693300" y="2517912"/>
            <a:ext cx="1722782" cy="877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Sexual offences</a:t>
            </a:r>
          </a:p>
        </p:txBody>
      </p:sp>
      <p:sp>
        <p:nvSpPr>
          <p:cNvPr id="3" name="TextBox 2">
            <a:extLst>
              <a:ext uri="{FF2B5EF4-FFF2-40B4-BE49-F238E27FC236}">
                <a16:creationId xmlns:a16="http://schemas.microsoft.com/office/drawing/2014/main" id="{369FAD14-FB9D-B5D3-40FB-2CF9EF39AA29}"/>
              </a:ext>
            </a:extLst>
          </p:cNvPr>
          <p:cNvSpPr txBox="1"/>
          <p:nvPr/>
        </p:nvSpPr>
        <p:spPr>
          <a:xfrm>
            <a:off x="-6564" y="565217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Oxley, </a:t>
            </a:r>
            <a:r>
              <a:rPr lang="en-GB" dirty="0" err="1"/>
              <a:t>Lipscome</a:t>
            </a:r>
            <a:r>
              <a:rPr lang="en-GB" dirty="0"/>
              <a:t>. (2025)</a:t>
            </a:r>
          </a:p>
          <a:p>
            <a:r>
              <a:rPr lang="en-GB" dirty="0"/>
              <a:t>End violence against women(No date).</a:t>
            </a:r>
          </a:p>
        </p:txBody>
      </p:sp>
    </p:spTree>
    <p:extLst>
      <p:ext uri="{BB962C8B-B14F-4D97-AF65-F5344CB8AC3E}">
        <p14:creationId xmlns:p14="http://schemas.microsoft.com/office/powerpoint/2010/main" val="219951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0C13-9A82-0385-67B8-573701EAF25C}"/>
              </a:ext>
            </a:extLst>
          </p:cNvPr>
          <p:cNvSpPr>
            <a:spLocks noGrp="1"/>
          </p:cNvSpPr>
          <p:nvPr>
            <p:ph type="title"/>
          </p:nvPr>
        </p:nvSpPr>
        <p:spPr/>
        <p:txBody>
          <a:bodyPr/>
          <a:lstStyle/>
          <a:p>
            <a:r>
              <a:rPr lang="en-GB" dirty="0"/>
              <a:t>Domestic violence</a:t>
            </a:r>
          </a:p>
        </p:txBody>
      </p:sp>
      <p:sp>
        <p:nvSpPr>
          <p:cNvPr id="3" name="Content Placeholder 2">
            <a:extLst>
              <a:ext uri="{FF2B5EF4-FFF2-40B4-BE49-F238E27FC236}">
                <a16:creationId xmlns:a16="http://schemas.microsoft.com/office/drawing/2014/main" id="{9337D3D6-5F70-E260-E44A-3D07600CA582}"/>
              </a:ext>
            </a:extLst>
          </p:cNvPr>
          <p:cNvSpPr>
            <a:spLocks noGrp="1"/>
          </p:cNvSpPr>
          <p:nvPr>
            <p:ph idx="1"/>
          </p:nvPr>
        </p:nvSpPr>
        <p:spPr/>
        <p:txBody>
          <a:bodyPr vert="horz" lIns="91440" tIns="45720" rIns="91440" bIns="45720" rtlCol="0" anchor="t">
            <a:normAutofit/>
          </a:bodyPr>
          <a:lstStyle/>
          <a:p>
            <a:r>
              <a:rPr lang="en-GB" dirty="0"/>
              <a:t>Domestic abuse (DV) can be experienced by anyone, but statistics show that 1in 4 women experience domestic violence whereas it is 1 in 6-7 men experience it. </a:t>
            </a:r>
          </a:p>
          <a:p>
            <a:r>
              <a:rPr lang="en-GB" dirty="0"/>
              <a:t>In the year ending 2024, 2.3 million people aged 16 and over experience DV. Of that 1.6 million were women and 712,000 were men. </a:t>
            </a:r>
          </a:p>
          <a:p>
            <a:r>
              <a:rPr lang="en-GB" dirty="0"/>
              <a:t>Less than 1 in 5 of victims or survivors will report the abuse to the police. </a:t>
            </a:r>
          </a:p>
          <a:p>
            <a:r>
              <a:rPr lang="en-GB" dirty="0"/>
              <a:t>Types- Physical, psychological/ emotional, coercive control, financial control, sexual abuse, technological abuse, harassment and stalking.</a:t>
            </a:r>
          </a:p>
        </p:txBody>
      </p:sp>
      <p:sp>
        <p:nvSpPr>
          <p:cNvPr id="4" name="TextBox 3">
            <a:extLst>
              <a:ext uri="{FF2B5EF4-FFF2-40B4-BE49-F238E27FC236}">
                <a16:creationId xmlns:a16="http://schemas.microsoft.com/office/drawing/2014/main" id="{7F6DA185-8BA9-32BA-E72D-182A079BC56D}"/>
              </a:ext>
            </a:extLst>
          </p:cNvPr>
          <p:cNvSpPr txBox="1"/>
          <p:nvPr/>
        </p:nvSpPr>
        <p:spPr>
          <a:xfrm>
            <a:off x="8097578" y="5655302"/>
            <a:ext cx="409467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Woman's aid, (no date)</a:t>
            </a:r>
          </a:p>
          <a:p>
            <a:r>
              <a:rPr lang="en-GB" dirty="0"/>
              <a:t>National centre for domestic abuse, (No date)</a:t>
            </a:r>
          </a:p>
          <a:p>
            <a:r>
              <a:rPr lang="en-GB" dirty="0"/>
              <a:t>World health organisation, (2024)</a:t>
            </a:r>
          </a:p>
        </p:txBody>
      </p:sp>
    </p:spTree>
    <p:extLst>
      <p:ext uri="{BB962C8B-B14F-4D97-AF65-F5344CB8AC3E}">
        <p14:creationId xmlns:p14="http://schemas.microsoft.com/office/powerpoint/2010/main" val="4094731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64E8E-A5CF-8C2E-5F34-E3BD57BD9C3D}"/>
              </a:ext>
            </a:extLst>
          </p:cNvPr>
          <p:cNvSpPr>
            <a:spLocks noGrp="1"/>
          </p:cNvSpPr>
          <p:nvPr>
            <p:ph type="title"/>
          </p:nvPr>
        </p:nvSpPr>
        <p:spPr/>
        <p:txBody>
          <a:bodyPr/>
          <a:lstStyle/>
          <a:p>
            <a:r>
              <a:rPr lang="en-GB" dirty="0"/>
              <a:t>What are the statistics?</a:t>
            </a:r>
          </a:p>
        </p:txBody>
      </p:sp>
      <p:sp>
        <p:nvSpPr>
          <p:cNvPr id="3" name="TextBox 2">
            <a:extLst>
              <a:ext uri="{FF2B5EF4-FFF2-40B4-BE49-F238E27FC236}">
                <a16:creationId xmlns:a16="http://schemas.microsoft.com/office/drawing/2014/main" id="{3667858B-A924-C4EB-7B2A-637159B1CE56}"/>
              </a:ext>
            </a:extLst>
          </p:cNvPr>
          <p:cNvSpPr txBox="1"/>
          <p:nvPr/>
        </p:nvSpPr>
        <p:spPr>
          <a:xfrm>
            <a:off x="9449362" y="593722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NPCC, (2024)</a:t>
            </a:r>
          </a:p>
          <a:p>
            <a:r>
              <a:rPr lang="en-GB" dirty="0"/>
              <a:t>Lipscome, Oxley, (2025) </a:t>
            </a:r>
          </a:p>
        </p:txBody>
      </p:sp>
      <p:pic>
        <p:nvPicPr>
          <p:cNvPr id="5" name="Picture 4" descr="Elimination of Violence against Women ...">
            <a:extLst>
              <a:ext uri="{FF2B5EF4-FFF2-40B4-BE49-F238E27FC236}">
                <a16:creationId xmlns:a16="http://schemas.microsoft.com/office/drawing/2014/main" id="{F2DAD105-BD3D-6508-46E3-F690C4B2B446}"/>
              </a:ext>
            </a:extLst>
          </p:cNvPr>
          <p:cNvPicPr>
            <a:picLocks noChangeAspect="1"/>
          </p:cNvPicPr>
          <p:nvPr/>
        </p:nvPicPr>
        <p:blipFill>
          <a:blip r:embed="rId2"/>
          <a:stretch>
            <a:fillRect/>
          </a:stretch>
        </p:blipFill>
        <p:spPr>
          <a:xfrm>
            <a:off x="7458195" y="2865428"/>
            <a:ext cx="2143125" cy="2143125"/>
          </a:xfrm>
          <a:prstGeom prst="rect">
            <a:avLst/>
          </a:prstGeom>
        </p:spPr>
      </p:pic>
      <p:graphicFrame>
        <p:nvGraphicFramePr>
          <p:cNvPr id="7" name="TextBox 3">
            <a:extLst>
              <a:ext uri="{FF2B5EF4-FFF2-40B4-BE49-F238E27FC236}">
                <a16:creationId xmlns:a16="http://schemas.microsoft.com/office/drawing/2014/main" id="{BE3BDC48-29B1-2480-4C2B-E8C33AB13AD2}"/>
              </a:ext>
            </a:extLst>
          </p:cNvPr>
          <p:cNvGraphicFramePr/>
          <p:nvPr/>
        </p:nvGraphicFramePr>
        <p:xfrm>
          <a:off x="336304" y="2306628"/>
          <a:ext cx="6907695" cy="3970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3617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F7C44-F739-4B2A-8A38-50FCCF22A316}"/>
              </a:ext>
            </a:extLst>
          </p:cNvPr>
          <p:cNvSpPr>
            <a:spLocks noGrp="1"/>
          </p:cNvSpPr>
          <p:nvPr>
            <p:ph type="title"/>
          </p:nvPr>
        </p:nvSpPr>
        <p:spPr/>
        <p:txBody>
          <a:bodyPr/>
          <a:lstStyle/>
          <a:p>
            <a:r>
              <a:rPr lang="en-GB" dirty="0"/>
              <a:t>What strategies are in place?</a:t>
            </a:r>
          </a:p>
        </p:txBody>
      </p:sp>
      <p:sp>
        <p:nvSpPr>
          <p:cNvPr id="3" name="TextBox 2">
            <a:extLst>
              <a:ext uri="{FF2B5EF4-FFF2-40B4-BE49-F238E27FC236}">
                <a16:creationId xmlns:a16="http://schemas.microsoft.com/office/drawing/2014/main" id="{CACD06E6-3C5F-BFB1-3AAA-6FCD477EE40B}"/>
              </a:ext>
            </a:extLst>
          </p:cNvPr>
          <p:cNvSpPr txBox="1"/>
          <p:nvPr/>
        </p:nvSpPr>
        <p:spPr>
          <a:xfrm>
            <a:off x="359121" y="2353198"/>
            <a:ext cx="664546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t>Education- UK Government want teachers to address harmful and educate young people about healthy and non-healthy relationships and encouraging boys to have good male role models that they can challenge myths about women and relationships.</a:t>
            </a:r>
          </a:p>
          <a:p>
            <a:pPr marL="285750" indent="-285750">
              <a:buFont typeface="Wingdings"/>
              <a:buChar char="Ø"/>
            </a:pPr>
            <a:r>
              <a:rPr lang="en-GB" dirty="0"/>
              <a:t>Statistics show that 40% of young men had a positive outlook on Andrew Tate.</a:t>
            </a:r>
            <a:endParaRPr lang="en-US" dirty="0"/>
          </a:p>
          <a:p>
            <a:pPr marL="285750" indent="-285750">
              <a:buFont typeface="Wingdings"/>
              <a:buChar char="Ø"/>
            </a:pPr>
            <a:r>
              <a:rPr lang="en-GB" dirty="0"/>
              <a:t>Government want to work on preventing VAWG, by delivering long term cultural change, supporting victims of VAWG, pursue the perpetrators and ensure that they are punished for the crimes that they had committed against innocent women and girls.  </a:t>
            </a:r>
          </a:p>
          <a:p>
            <a:pPr marL="285750" indent="-285750">
              <a:buFont typeface="Wingdings"/>
              <a:buChar char="Ø"/>
            </a:pPr>
            <a:endParaRPr lang="en-GB" dirty="0"/>
          </a:p>
        </p:txBody>
      </p:sp>
      <p:sp>
        <p:nvSpPr>
          <p:cNvPr id="4" name="TextBox 3">
            <a:extLst>
              <a:ext uri="{FF2B5EF4-FFF2-40B4-BE49-F238E27FC236}">
                <a16:creationId xmlns:a16="http://schemas.microsoft.com/office/drawing/2014/main" id="{45843951-A20A-16D0-0148-55F732BF894A}"/>
              </a:ext>
            </a:extLst>
          </p:cNvPr>
          <p:cNvSpPr txBox="1"/>
          <p:nvPr/>
        </p:nvSpPr>
        <p:spPr>
          <a:xfrm>
            <a:off x="9447174" y="606787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Home Office, (2025)</a:t>
            </a:r>
          </a:p>
          <a:p>
            <a:r>
              <a:rPr lang="en-GB" dirty="0"/>
              <a:t>Philips J, et al, (2025)</a:t>
            </a:r>
          </a:p>
        </p:txBody>
      </p:sp>
      <p:pic>
        <p:nvPicPr>
          <p:cNvPr id="5" name="Picture 4" descr="Education degrees | course guide ...">
            <a:extLst>
              <a:ext uri="{FF2B5EF4-FFF2-40B4-BE49-F238E27FC236}">
                <a16:creationId xmlns:a16="http://schemas.microsoft.com/office/drawing/2014/main" id="{63BD19E0-3422-A8D3-761B-B8273D61FE83}"/>
              </a:ext>
            </a:extLst>
          </p:cNvPr>
          <p:cNvPicPr>
            <a:picLocks noChangeAspect="1"/>
          </p:cNvPicPr>
          <p:nvPr/>
        </p:nvPicPr>
        <p:blipFill>
          <a:blip r:embed="rId2"/>
          <a:stretch>
            <a:fillRect/>
          </a:stretch>
        </p:blipFill>
        <p:spPr>
          <a:xfrm>
            <a:off x="6996382" y="2743919"/>
            <a:ext cx="4093952" cy="2290313"/>
          </a:xfrm>
          <a:prstGeom prst="rect">
            <a:avLst/>
          </a:prstGeom>
        </p:spPr>
      </p:pic>
    </p:spTree>
    <p:extLst>
      <p:ext uri="{BB962C8B-B14F-4D97-AF65-F5344CB8AC3E}">
        <p14:creationId xmlns:p14="http://schemas.microsoft.com/office/powerpoint/2010/main" val="236982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5"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B1B12FD-8410-0DB2-A922-F439F92DC84E}"/>
              </a:ext>
            </a:extLst>
          </p:cNvPr>
          <p:cNvSpPr>
            <a:spLocks noGrp="1"/>
          </p:cNvSpPr>
          <p:nvPr>
            <p:ph type="title"/>
          </p:nvPr>
        </p:nvSpPr>
        <p:spPr>
          <a:xfrm>
            <a:off x="639098" y="629265"/>
            <a:ext cx="6072776" cy="1622322"/>
          </a:xfrm>
        </p:spPr>
        <p:txBody>
          <a:bodyPr>
            <a:normAutofit/>
          </a:bodyPr>
          <a:lstStyle/>
          <a:p>
            <a:r>
              <a:rPr lang="en-GB">
                <a:solidFill>
                  <a:srgbClr val="EBEBEB"/>
                </a:solidFill>
              </a:rPr>
              <a:t>Case example- Clare's Law</a:t>
            </a:r>
          </a:p>
        </p:txBody>
      </p:sp>
      <p:sp>
        <p:nvSpPr>
          <p:cNvPr id="26" name="Freeform: Shape 14">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3" descr="Clare's Law trial to begin">
            <a:extLst>
              <a:ext uri="{FF2B5EF4-FFF2-40B4-BE49-F238E27FC236}">
                <a16:creationId xmlns:a16="http://schemas.microsoft.com/office/drawing/2014/main" id="{5315D85C-CA82-A9BD-8C15-0E21AAED94A8}"/>
              </a:ext>
            </a:extLst>
          </p:cNvPr>
          <p:cNvPicPr>
            <a:picLocks noChangeAspect="1"/>
          </p:cNvPicPr>
          <p:nvPr/>
        </p:nvPicPr>
        <p:blipFill>
          <a:blip r:embed="rId2"/>
          <a:stretch>
            <a:fillRect/>
          </a:stretch>
        </p:blipFill>
        <p:spPr>
          <a:xfrm>
            <a:off x="7418226" y="2152260"/>
            <a:ext cx="4125317" cy="2571060"/>
          </a:xfrm>
          <a:prstGeom prst="rect">
            <a:avLst/>
          </a:prstGeom>
        </p:spPr>
      </p:pic>
      <p:sp>
        <p:nvSpPr>
          <p:cNvPr id="27" name="Rectangle 26">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B14FB71-CBFA-12C1-C8B8-D64BEF2D1784}"/>
              </a:ext>
            </a:extLst>
          </p:cNvPr>
          <p:cNvSpPr>
            <a:spLocks noGrp="1"/>
          </p:cNvSpPr>
          <p:nvPr>
            <p:ph idx="1"/>
          </p:nvPr>
        </p:nvSpPr>
        <p:spPr>
          <a:xfrm>
            <a:off x="639098" y="2418735"/>
            <a:ext cx="6072776" cy="3811740"/>
          </a:xfrm>
        </p:spPr>
        <p:txBody>
          <a:bodyPr vert="horz" lIns="91440" tIns="45720" rIns="91440" bIns="45720" rtlCol="0" anchor="ctr">
            <a:normAutofit/>
          </a:bodyPr>
          <a:lstStyle/>
          <a:p>
            <a:pPr>
              <a:lnSpc>
                <a:spcPct val="90000"/>
              </a:lnSpc>
            </a:pPr>
            <a:r>
              <a:rPr lang="en-GB">
                <a:solidFill>
                  <a:srgbClr val="FFFFFF"/>
                </a:solidFill>
              </a:rPr>
              <a:t>Clare Woods-  Murdered by her former partner in 2009. Clare had reported to the Police many times about Appleton's behaviour. Sexual offices, criminal damage, threats to kill and harassment. </a:t>
            </a:r>
          </a:p>
          <a:p>
            <a:pPr>
              <a:lnSpc>
                <a:spcPct val="90000"/>
              </a:lnSpc>
            </a:pPr>
            <a:r>
              <a:rPr lang="en-GB">
                <a:solidFill>
                  <a:srgbClr val="FFFFFF"/>
                </a:solidFill>
              </a:rPr>
              <a:t>During the investigation into her death, it was discovered that Appleton had multiple charges of violence against women in the forms of threats, harassment and kidnapping of a previous partner and was jailed for 6 months for breaching a restraining order against him. </a:t>
            </a:r>
          </a:p>
          <a:p>
            <a:pPr>
              <a:lnSpc>
                <a:spcPct val="90000"/>
              </a:lnSpc>
            </a:pPr>
            <a:r>
              <a:rPr lang="en-GB">
                <a:solidFill>
                  <a:srgbClr val="FFFFFF"/>
                </a:solidFill>
              </a:rPr>
              <a:t>Clares Law allows the Police to release information about a person when it is requested form the partner of the person or a concerned third party about their safety.</a:t>
            </a:r>
          </a:p>
        </p:txBody>
      </p:sp>
      <p:sp>
        <p:nvSpPr>
          <p:cNvPr id="5" name="TextBox 4">
            <a:extLst>
              <a:ext uri="{FF2B5EF4-FFF2-40B4-BE49-F238E27FC236}">
                <a16:creationId xmlns:a16="http://schemas.microsoft.com/office/drawing/2014/main" id="{05E8DEC0-E0D0-CD12-CFBE-1F4A232B2D28}"/>
              </a:ext>
            </a:extLst>
          </p:cNvPr>
          <p:cNvSpPr txBox="1"/>
          <p:nvPr/>
        </p:nvSpPr>
        <p:spPr>
          <a:xfrm>
            <a:off x="9756913" y="5367130"/>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Metropolitan Police, (No date),</a:t>
            </a:r>
          </a:p>
          <a:p>
            <a:r>
              <a:rPr lang="en-GB" dirty="0">
                <a:solidFill>
                  <a:schemeClr val="bg1"/>
                </a:solidFill>
              </a:rPr>
              <a:t>Northamptonshire domestic abuse service, (No date).</a:t>
            </a:r>
          </a:p>
        </p:txBody>
      </p:sp>
    </p:spTree>
    <p:extLst>
      <p:ext uri="{BB962C8B-B14F-4D97-AF65-F5344CB8AC3E}">
        <p14:creationId xmlns:p14="http://schemas.microsoft.com/office/powerpoint/2010/main" val="7170163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CD067-4F4A-6C45-ABCF-2EF9D7F93B46}"/>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DD7D78AE-AE05-D85F-1E6D-B032AF82086E}"/>
              </a:ext>
            </a:extLst>
          </p:cNvPr>
          <p:cNvSpPr>
            <a:spLocks noGrp="1"/>
          </p:cNvSpPr>
          <p:nvPr>
            <p:ph idx="1"/>
          </p:nvPr>
        </p:nvSpPr>
        <p:spPr>
          <a:xfrm>
            <a:off x="637369" y="2459726"/>
            <a:ext cx="7129131" cy="3416300"/>
          </a:xfrm>
        </p:spPr>
        <p:txBody>
          <a:bodyPr vert="horz" lIns="91440" tIns="45720" rIns="91440" bIns="45720" rtlCol="0" anchor="t">
            <a:normAutofit fontScale="92500" lnSpcReduction="10000"/>
          </a:bodyPr>
          <a:lstStyle/>
          <a:p>
            <a:r>
              <a:rPr lang="en-GB" dirty="0"/>
              <a:t>Domestic abuse Act 2021- this act gives protection to those who are experiencing domestic abuse.  </a:t>
            </a:r>
          </a:p>
          <a:p>
            <a:r>
              <a:rPr lang="en-GB" dirty="0"/>
              <a:t>It creates a statutory definition of abuse emphasising that abuse is not just physical. The emotional, financial and controlling behaviours are also defined as abuse. </a:t>
            </a:r>
          </a:p>
          <a:p>
            <a:r>
              <a:rPr lang="en-GB" dirty="0"/>
              <a:t>Ensures that strangulation doesn't have to be fatal to be prosecuted, extends controlling behaviour to be prosecuted even after separation.</a:t>
            </a:r>
          </a:p>
          <a:p>
            <a:r>
              <a:rPr lang="en-GB" dirty="0"/>
              <a:t>Extends 'revenge porn' as an offence to disclose intermate images with intent to cause distress. </a:t>
            </a:r>
          </a:p>
          <a:p>
            <a:r>
              <a:rPr lang="en-GB" dirty="0"/>
              <a:t>It also ensures that homeless victims have 'high priority' to be rehomed and gain assistance. </a:t>
            </a:r>
          </a:p>
        </p:txBody>
      </p:sp>
      <p:sp>
        <p:nvSpPr>
          <p:cNvPr id="4" name="TextBox 3">
            <a:extLst>
              <a:ext uri="{FF2B5EF4-FFF2-40B4-BE49-F238E27FC236}">
                <a16:creationId xmlns:a16="http://schemas.microsoft.com/office/drawing/2014/main" id="{803B111D-F370-5827-4965-ADC416F8E16D}"/>
              </a:ext>
            </a:extLst>
          </p:cNvPr>
          <p:cNvSpPr txBox="1"/>
          <p:nvPr/>
        </p:nvSpPr>
        <p:spPr>
          <a:xfrm>
            <a:off x="299111" y="6477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Home Office, (2021)</a:t>
            </a:r>
          </a:p>
        </p:txBody>
      </p:sp>
    </p:spTree>
    <p:extLst>
      <p:ext uri="{BB962C8B-B14F-4D97-AF65-F5344CB8AC3E}">
        <p14:creationId xmlns:p14="http://schemas.microsoft.com/office/powerpoint/2010/main" val="183338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54BF6-80E5-7DB3-33C8-56B86B311214}"/>
              </a:ext>
            </a:extLst>
          </p:cNvPr>
          <p:cNvSpPr>
            <a:spLocks noGrp="1"/>
          </p:cNvSpPr>
          <p:nvPr>
            <p:ph type="title"/>
          </p:nvPr>
        </p:nvSpPr>
        <p:spPr>
          <a:xfrm>
            <a:off x="1154954" y="973668"/>
            <a:ext cx="8761413" cy="706964"/>
          </a:xfrm>
        </p:spPr>
        <p:txBody>
          <a:bodyPr>
            <a:normAutofit/>
          </a:bodyPr>
          <a:lstStyle/>
          <a:p>
            <a:r>
              <a:rPr lang="en-GB">
                <a:solidFill>
                  <a:srgbClr val="EBEBEB"/>
                </a:solidFill>
              </a:rPr>
              <a:t>Conclusion</a:t>
            </a:r>
          </a:p>
        </p:txBody>
      </p:sp>
      <p:sp>
        <p:nvSpPr>
          <p:cNvPr id="3" name="Content Placeholder 2">
            <a:extLst>
              <a:ext uri="{FF2B5EF4-FFF2-40B4-BE49-F238E27FC236}">
                <a16:creationId xmlns:a16="http://schemas.microsoft.com/office/drawing/2014/main" id="{320E6DF1-3FD4-982D-0C54-D42A5CF9D00A}"/>
              </a:ext>
            </a:extLst>
          </p:cNvPr>
          <p:cNvSpPr>
            <a:spLocks noGrp="1"/>
          </p:cNvSpPr>
          <p:nvPr>
            <p:ph idx="1"/>
          </p:nvPr>
        </p:nvSpPr>
        <p:spPr>
          <a:xfrm>
            <a:off x="1154955" y="2603500"/>
            <a:ext cx="3481054" cy="3416300"/>
          </a:xfrm>
        </p:spPr>
        <p:txBody>
          <a:bodyPr vert="horz" lIns="91440" tIns="45720" rIns="91440" bIns="45720" rtlCol="0" anchor="ctr">
            <a:normAutofit/>
          </a:bodyPr>
          <a:lstStyle/>
          <a:p>
            <a:pPr marL="0" indent="0">
              <a:buNone/>
            </a:pPr>
            <a:r>
              <a:rPr lang="en-GB" sz="1600"/>
              <a:t>This information shows that violence against women and girls is a hard crime to Police but there are strategies in place to try and change behaviour and opinions that would have an effect of the safety of women and girls in the future. </a:t>
            </a:r>
          </a:p>
        </p:txBody>
      </p:sp>
      <p:pic>
        <p:nvPicPr>
          <p:cNvPr id="4" name="Picture 3" descr="How to Use Police Handcuffs ...">
            <a:extLst>
              <a:ext uri="{FF2B5EF4-FFF2-40B4-BE49-F238E27FC236}">
                <a16:creationId xmlns:a16="http://schemas.microsoft.com/office/drawing/2014/main" id="{F80E3BC9-5542-EB4A-FA67-46AE001DD482}"/>
              </a:ext>
            </a:extLst>
          </p:cNvPr>
          <p:cNvPicPr>
            <a:picLocks noChangeAspect="1"/>
          </p:cNvPicPr>
          <p:nvPr/>
        </p:nvPicPr>
        <p:blipFill>
          <a:blip r:embed="rId2"/>
          <a:stretch>
            <a:fillRect/>
          </a:stretch>
        </p:blipFill>
        <p:spPr>
          <a:xfrm>
            <a:off x="4997194" y="2775951"/>
            <a:ext cx="6134326"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101010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E8160062-C7C9-3B6E-F36D-25007D68D389}"/>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Reference list</a:t>
            </a:r>
          </a:p>
        </p:txBody>
      </p:sp>
      <p:sp>
        <p:nvSpPr>
          <p:cNvPr id="3" name="Content Placeholder 2">
            <a:extLst>
              <a:ext uri="{FF2B5EF4-FFF2-40B4-BE49-F238E27FC236}">
                <a16:creationId xmlns:a16="http://schemas.microsoft.com/office/drawing/2014/main" id="{04797934-3AED-50BF-CAD0-8E2544C5C102}"/>
              </a:ext>
            </a:extLst>
          </p:cNvPr>
          <p:cNvSpPr>
            <a:spLocks noGrp="1"/>
          </p:cNvSpPr>
          <p:nvPr>
            <p:ph idx="1"/>
          </p:nvPr>
        </p:nvSpPr>
        <p:spPr>
          <a:xfrm>
            <a:off x="4945020" y="380004"/>
            <a:ext cx="6494651" cy="6026211"/>
          </a:xfrm>
        </p:spPr>
        <p:txBody>
          <a:bodyPr vert="horz" lIns="91440" tIns="45720" rIns="91440" bIns="45720" rtlCol="0" anchor="ctr">
            <a:noAutofit/>
          </a:bodyPr>
          <a:lstStyle/>
          <a:p>
            <a:pPr>
              <a:lnSpc>
                <a:spcPct val="90000"/>
              </a:lnSpc>
            </a:pPr>
            <a:r>
              <a:rPr lang="en-GB" sz="1000" dirty="0"/>
              <a:t>End violence against women and girls, (No date),</a:t>
            </a:r>
            <a:r>
              <a:rPr lang="en-GB" sz="1000" i="1" dirty="0">
                <a:highlight>
                  <a:srgbClr val="FFFFFF"/>
                </a:highlight>
                <a:latin typeface="Century Gothic"/>
              </a:rPr>
              <a:t>What is violence against women and girls?: </a:t>
            </a:r>
            <a:r>
              <a:rPr lang="en-GB" sz="1000" dirty="0">
                <a:highlight>
                  <a:srgbClr val="FFFFFF"/>
                </a:highlight>
                <a:latin typeface="Century Gothic"/>
              </a:rPr>
              <a:t>Available at: </a:t>
            </a:r>
            <a:r>
              <a:rPr lang="en-GB" sz="1000" dirty="0">
                <a:highlight>
                  <a:srgbClr val="FFFFFF"/>
                </a:highlight>
                <a:latin typeface="Century Gothic"/>
                <a:hlinkClick r:id="rId2"/>
              </a:rPr>
              <a:t>https://www.endviolenceagainstwomen.org.uk/explainer/</a:t>
            </a:r>
            <a:r>
              <a:rPr lang="en-GB" sz="1000" dirty="0">
                <a:highlight>
                  <a:srgbClr val="FFFFFF"/>
                </a:highlight>
                <a:latin typeface="Century Gothic"/>
              </a:rPr>
              <a:t> (Accessed on 4th January 2026).</a:t>
            </a:r>
            <a:endParaRPr lang="en-US" sz="1000">
              <a:latin typeface="Century Gothic"/>
            </a:endParaRPr>
          </a:p>
          <a:p>
            <a:pPr>
              <a:lnSpc>
                <a:spcPct val="90000"/>
              </a:lnSpc>
            </a:pPr>
            <a:r>
              <a:rPr lang="en-GB" sz="1000" dirty="0">
                <a:highlight>
                  <a:srgbClr val="FFFFFF"/>
                </a:highlight>
                <a:latin typeface="Century Gothic"/>
              </a:rPr>
              <a:t>Home Office, (2025), </a:t>
            </a:r>
            <a:r>
              <a:rPr lang="en-GB" sz="1000" i="1" dirty="0">
                <a:highlight>
                  <a:srgbClr val="FFFFFF"/>
                </a:highlight>
                <a:latin typeface="Century Gothic"/>
              </a:rPr>
              <a:t>Tackling violence against women and girls:  </a:t>
            </a:r>
            <a:r>
              <a:rPr lang="en-GB" sz="1000" dirty="0">
                <a:highlight>
                  <a:srgbClr val="FFFFFF"/>
                </a:highlight>
                <a:latin typeface="Century Gothic"/>
              </a:rPr>
              <a:t>Available at: </a:t>
            </a:r>
            <a:r>
              <a:rPr lang="en-GB" sz="1000" u="sng" dirty="0">
                <a:highlight>
                  <a:srgbClr val="FFFFFF"/>
                </a:highlight>
                <a:latin typeface="Century Gothic"/>
                <a:hlinkClick r:id="rId3"/>
              </a:rPr>
              <a:t>https://www.nao.org.uk/reports/tackling-violence-against-women-and-girls/</a:t>
            </a:r>
            <a:r>
              <a:rPr lang="en-GB" sz="1000" dirty="0">
                <a:highlight>
                  <a:srgbClr val="FFFFFF"/>
                </a:highlight>
                <a:latin typeface="Century Gothic"/>
              </a:rPr>
              <a:t>  (Accessed on: 7th January 2026).</a:t>
            </a:r>
          </a:p>
          <a:p>
            <a:pPr>
              <a:lnSpc>
                <a:spcPct val="90000"/>
              </a:lnSpc>
            </a:pPr>
            <a:r>
              <a:rPr lang="en-GB" sz="1000" dirty="0">
                <a:highlight>
                  <a:srgbClr val="FFFFFF"/>
                </a:highlight>
                <a:latin typeface="Century Gothic"/>
              </a:rPr>
              <a:t>Home Office, (2021),</a:t>
            </a:r>
            <a:r>
              <a:rPr lang="en-GB" sz="1000" i="1" dirty="0">
                <a:highlight>
                  <a:srgbClr val="FFFFFF"/>
                </a:highlight>
                <a:latin typeface="Century Gothic"/>
              </a:rPr>
              <a:t>Domestic abuse act: factsheet, </a:t>
            </a:r>
            <a:r>
              <a:rPr lang="en-GB" sz="1000" dirty="0">
                <a:highlight>
                  <a:srgbClr val="FFFFFF"/>
                </a:highlight>
                <a:latin typeface="Century Gothic"/>
              </a:rPr>
              <a:t>Available at: </a:t>
            </a:r>
            <a:r>
              <a:rPr lang="en-GB" sz="1000" dirty="0">
                <a:highlight>
                  <a:srgbClr val="FFFFFF"/>
                </a:highlight>
                <a:ea typeface="+mn-lt"/>
                <a:cs typeface="+mn-lt"/>
                <a:hlinkClick r:id="rId4"/>
              </a:rPr>
              <a:t>https://homeofficemedia.blog.gov.uk/2021/04/29/domesticabuseactfactsheet/</a:t>
            </a:r>
            <a:r>
              <a:rPr lang="en-GB" sz="1000" dirty="0">
                <a:highlight>
                  <a:srgbClr val="FFFFFF"/>
                </a:highlight>
                <a:ea typeface="+mn-lt"/>
                <a:cs typeface="+mn-lt"/>
              </a:rPr>
              <a:t> (Accessed on: 12th January 2026).</a:t>
            </a:r>
          </a:p>
          <a:p>
            <a:pPr>
              <a:lnSpc>
                <a:spcPct val="90000"/>
              </a:lnSpc>
            </a:pPr>
            <a:r>
              <a:rPr lang="en-GB" sz="1000" dirty="0">
                <a:highlight>
                  <a:srgbClr val="FFFFFF"/>
                </a:highlight>
                <a:latin typeface="Century Gothic"/>
              </a:rPr>
              <a:t>Metropolitan Police , (No date), </a:t>
            </a:r>
            <a:r>
              <a:rPr lang="en-GB" sz="1000" i="1" dirty="0">
                <a:highlight>
                  <a:srgbClr val="FFFFFF"/>
                </a:highlight>
                <a:latin typeface="Century Gothic"/>
              </a:rPr>
              <a:t>Request information under Clares Law: make a domestic violence disclosure (DVDS) application, </a:t>
            </a:r>
            <a:r>
              <a:rPr lang="en-GB" sz="1000" dirty="0">
                <a:highlight>
                  <a:srgbClr val="FFFFFF"/>
                </a:highlight>
                <a:latin typeface="Century Gothic"/>
              </a:rPr>
              <a:t>Available at: https://www.met.police.uk/rqo/request/ri/request-information/cl/triage/v2/request-information-under-clares-law/#:~:text=Clare's%20Law%20allows%20the%20police,risk%20and%20prevent%20further%20crimes.  (Accessed on: 10th January 2026).</a:t>
            </a:r>
          </a:p>
          <a:p>
            <a:pPr>
              <a:lnSpc>
                <a:spcPct val="90000"/>
              </a:lnSpc>
            </a:pPr>
            <a:r>
              <a:rPr lang="en-GB" sz="1000" dirty="0">
                <a:highlight>
                  <a:srgbClr val="FFFFFF"/>
                </a:highlight>
                <a:latin typeface="Century Gothic"/>
              </a:rPr>
              <a:t>National Centre for domestic violence, (No date), </a:t>
            </a:r>
            <a:r>
              <a:rPr lang="en-GB" sz="1000" i="1" dirty="0">
                <a:highlight>
                  <a:srgbClr val="FFFFFF"/>
                </a:highlight>
                <a:latin typeface="Century Gothic"/>
              </a:rPr>
              <a:t>Domestic abuse statistics UK, </a:t>
            </a:r>
            <a:r>
              <a:rPr lang="en-GB" sz="1000" i="1" err="1">
                <a:highlight>
                  <a:srgbClr val="FFFFFF"/>
                </a:highlight>
                <a:latin typeface="Century Gothic"/>
              </a:rPr>
              <a:t>Avaialable</a:t>
            </a:r>
            <a:r>
              <a:rPr lang="en-GB" sz="1000" i="1" dirty="0">
                <a:highlight>
                  <a:srgbClr val="FFFFFF"/>
                </a:highlight>
                <a:latin typeface="Century Gothic"/>
              </a:rPr>
              <a:t> at: </a:t>
            </a:r>
            <a:r>
              <a:rPr lang="en-GB" sz="1000" dirty="0">
                <a:highlight>
                  <a:srgbClr val="FFFFFF"/>
                </a:highlight>
                <a:ea typeface="+mn-lt"/>
                <a:cs typeface="+mn-lt"/>
                <a:hlinkClick r:id="rId5"/>
              </a:rPr>
              <a:t>https://www.ncdv.org.uk/domestic-abuse-statistics-uk/</a:t>
            </a:r>
            <a:r>
              <a:rPr lang="en-GB" sz="1000" dirty="0">
                <a:highlight>
                  <a:srgbClr val="FFFFFF"/>
                </a:highlight>
                <a:ea typeface="+mn-lt"/>
                <a:cs typeface="+mn-lt"/>
              </a:rPr>
              <a:t> (Accessed on 10th January 2026).</a:t>
            </a:r>
            <a:endParaRPr lang="en-GB" sz="1000" i="1" dirty="0">
              <a:highlight>
                <a:srgbClr val="FFFFFF"/>
              </a:highlight>
              <a:latin typeface="Century Gothic"/>
            </a:endParaRPr>
          </a:p>
          <a:p>
            <a:pPr>
              <a:lnSpc>
                <a:spcPct val="90000"/>
              </a:lnSpc>
            </a:pPr>
            <a:r>
              <a:rPr lang="en-GB" sz="1000" dirty="0">
                <a:highlight>
                  <a:srgbClr val="FFFFFF"/>
                </a:highlight>
                <a:latin typeface="Century Gothic"/>
              </a:rPr>
              <a:t>National Police Chief Council, (No date), </a:t>
            </a:r>
            <a:r>
              <a:rPr lang="en-GB" sz="1000" i="1" dirty="0">
                <a:highlight>
                  <a:srgbClr val="FFFFFF"/>
                </a:highlight>
                <a:latin typeface="Century Gothic"/>
              </a:rPr>
              <a:t>Violence against women and girls, </a:t>
            </a:r>
            <a:r>
              <a:rPr lang="en-GB" sz="1000" dirty="0">
                <a:highlight>
                  <a:srgbClr val="FFFFFF"/>
                </a:highlight>
                <a:latin typeface="Century Gothic"/>
              </a:rPr>
              <a:t>Available at: </a:t>
            </a:r>
            <a:r>
              <a:rPr lang="en-GB" sz="1000" dirty="0">
                <a:highlight>
                  <a:srgbClr val="FFFFFF"/>
                </a:highlight>
                <a:latin typeface="Century Gothic"/>
                <a:hlinkClick r:id="rId6"/>
              </a:rPr>
              <a:t>https://www.npcc.police.uk/our-work/violence-against-women-and-girls/</a:t>
            </a:r>
            <a:r>
              <a:rPr lang="en-GB" sz="1000" dirty="0">
                <a:highlight>
                  <a:srgbClr val="FFFFFF"/>
                </a:highlight>
                <a:latin typeface="Century Gothic"/>
              </a:rPr>
              <a:t> (Accessed on: 4th January  2026).</a:t>
            </a:r>
          </a:p>
          <a:p>
            <a:pPr>
              <a:lnSpc>
                <a:spcPct val="90000"/>
              </a:lnSpc>
            </a:pPr>
            <a:r>
              <a:rPr lang="en-GB" sz="1000" dirty="0">
                <a:highlight>
                  <a:srgbClr val="FFFFFF"/>
                </a:highlight>
                <a:latin typeface="Century Gothic"/>
              </a:rPr>
              <a:t>Northamptonshire domestic abuse service, (No date), </a:t>
            </a:r>
            <a:r>
              <a:rPr lang="en-GB" sz="1000" i="1" dirty="0">
                <a:highlight>
                  <a:srgbClr val="FFFFFF"/>
                </a:highlight>
                <a:latin typeface="Century Gothic"/>
              </a:rPr>
              <a:t>Clare’s Law (Domestic abuse disclosure scheme), </a:t>
            </a:r>
            <a:r>
              <a:rPr lang="en-GB" sz="1000" dirty="0">
                <a:highlight>
                  <a:srgbClr val="FFFFFF"/>
                </a:highlight>
                <a:latin typeface="Century Gothic"/>
              </a:rPr>
              <a:t>Available at: </a:t>
            </a:r>
            <a:r>
              <a:rPr lang="en-GB" sz="1000" u="sng" dirty="0">
                <a:highlight>
                  <a:srgbClr val="FFFFFF"/>
                </a:highlight>
                <a:latin typeface="Century Gothic"/>
                <a:hlinkClick r:id="rId7"/>
              </a:rPr>
              <a:t>https://www.ndas.co/clares-law</a:t>
            </a:r>
            <a:r>
              <a:rPr lang="en-GB" sz="1000" dirty="0">
                <a:highlight>
                  <a:srgbClr val="FFFFFF"/>
                </a:highlight>
                <a:latin typeface="Century Gothic"/>
              </a:rPr>
              <a:t>  (Accessed on: 10th January 2026).</a:t>
            </a:r>
          </a:p>
          <a:p>
            <a:pPr>
              <a:lnSpc>
                <a:spcPct val="90000"/>
              </a:lnSpc>
            </a:pPr>
            <a:r>
              <a:rPr lang="en-GB" sz="1000" dirty="0">
                <a:highlight>
                  <a:srgbClr val="FFFFFF"/>
                </a:highlight>
                <a:latin typeface="Century Gothic"/>
              </a:rPr>
              <a:t>Oxley G, </a:t>
            </a:r>
            <a:r>
              <a:rPr lang="en-GB" sz="1000" err="1">
                <a:highlight>
                  <a:srgbClr val="FFE5E5"/>
                </a:highlight>
                <a:latin typeface="Century Gothic"/>
              </a:rPr>
              <a:t>Lispcome</a:t>
            </a:r>
            <a:r>
              <a:rPr lang="en-GB" sz="1000" dirty="0">
                <a:highlight>
                  <a:srgbClr val="FFFFFF"/>
                </a:highlight>
                <a:latin typeface="Century Gothic"/>
              </a:rPr>
              <a:t> S, (2025), </a:t>
            </a:r>
            <a:r>
              <a:rPr lang="en-GB" sz="1000" i="1" dirty="0">
                <a:highlight>
                  <a:srgbClr val="FFFFFF"/>
                </a:highlight>
                <a:latin typeface="Century Gothic"/>
              </a:rPr>
              <a:t>Tackling Violence against women and girls, </a:t>
            </a:r>
            <a:r>
              <a:rPr lang="en-GB" sz="1000" dirty="0">
                <a:highlight>
                  <a:srgbClr val="FFFFFF"/>
                </a:highlight>
                <a:latin typeface="Century Gothic"/>
              </a:rPr>
              <a:t>Available at: </a:t>
            </a:r>
            <a:r>
              <a:rPr lang="en-GB" sz="1000" u="sng" dirty="0">
                <a:highlight>
                  <a:srgbClr val="FFFFFF"/>
                </a:highlight>
                <a:latin typeface="Century Gothic"/>
                <a:hlinkClick r:id="rId8"/>
              </a:rPr>
              <a:t>https://commonslibrary.parliament.uk/research-briefings/cdp-2024-0183/</a:t>
            </a:r>
            <a:r>
              <a:rPr lang="en-GB" sz="1000" dirty="0">
                <a:highlight>
                  <a:srgbClr val="FFFFFF"/>
                </a:highlight>
                <a:latin typeface="Century Gothic"/>
              </a:rPr>
              <a:t>  (Accessed on: 5th January 2026).</a:t>
            </a:r>
          </a:p>
          <a:p>
            <a:pPr>
              <a:lnSpc>
                <a:spcPct val="90000"/>
              </a:lnSpc>
            </a:pPr>
            <a:r>
              <a:rPr lang="en-GB" sz="1000" dirty="0">
                <a:highlight>
                  <a:srgbClr val="FFFFFF"/>
                </a:highlight>
                <a:latin typeface="Century Gothic"/>
              </a:rPr>
              <a:t>Philips J, Davis-Jonse A, Starmer K, Philipson B, (2025), </a:t>
            </a:r>
            <a:r>
              <a:rPr lang="en-GB" sz="1000" i="1" dirty="0">
                <a:highlight>
                  <a:srgbClr val="FFFFFF"/>
                </a:highlight>
                <a:latin typeface="Century Gothic"/>
              </a:rPr>
              <a:t>VAWG strategy to better protect children from misogyny and abuse: </a:t>
            </a:r>
            <a:r>
              <a:rPr lang="en-GB" sz="1000" dirty="0">
                <a:highlight>
                  <a:srgbClr val="FFFFFF"/>
                </a:highlight>
                <a:latin typeface="Century Gothic"/>
              </a:rPr>
              <a:t>Available at: </a:t>
            </a:r>
            <a:r>
              <a:rPr lang="en-GB" sz="1000" u="sng" dirty="0">
                <a:highlight>
                  <a:srgbClr val="FFFFFF"/>
                </a:highlight>
                <a:latin typeface="Century Gothic"/>
                <a:hlinkClick r:id="rId9"/>
              </a:rPr>
              <a:t>https://www.gov.uk/government/news/vawg-strategy-to-better-protect-children-from-misogyny-and-abuse</a:t>
            </a:r>
            <a:r>
              <a:rPr lang="en-GB" sz="1000" dirty="0">
                <a:highlight>
                  <a:srgbClr val="FFFFFF"/>
                </a:highlight>
                <a:latin typeface="Century Gothic"/>
              </a:rPr>
              <a:t>  (Accessed on 7th January 2026).</a:t>
            </a:r>
          </a:p>
          <a:p>
            <a:pPr>
              <a:lnSpc>
                <a:spcPct val="90000"/>
              </a:lnSpc>
            </a:pPr>
            <a:r>
              <a:rPr lang="en-GB" sz="1000" err="1">
                <a:highlight>
                  <a:srgbClr val="FFFFFF"/>
                </a:highlight>
                <a:latin typeface="Century Gothic"/>
              </a:rPr>
              <a:t>Wonman's</a:t>
            </a:r>
            <a:r>
              <a:rPr lang="en-GB" sz="1000" dirty="0">
                <a:highlight>
                  <a:srgbClr val="FFFFFF"/>
                </a:highlight>
                <a:latin typeface="Century Gothic"/>
              </a:rPr>
              <a:t> aid , (No date), W</a:t>
            </a:r>
            <a:r>
              <a:rPr lang="en-GB" sz="1000" i="1" dirty="0">
                <a:highlight>
                  <a:srgbClr val="FFFFFF"/>
                </a:highlight>
                <a:latin typeface="Century Gothic"/>
              </a:rPr>
              <a:t>hat is domestic abuse? Available at: </a:t>
            </a:r>
            <a:r>
              <a:rPr lang="en-GB" sz="1000" dirty="0">
                <a:highlight>
                  <a:srgbClr val="FFFFFF"/>
                </a:highlight>
                <a:ea typeface="+mn-lt"/>
                <a:cs typeface="+mn-lt"/>
                <a:hlinkClick r:id="rId10"/>
              </a:rPr>
              <a:t>https://womensaid.org.uk/information-support/what-is-domestic-abuse/</a:t>
            </a:r>
            <a:r>
              <a:rPr lang="en-GB" sz="1000" dirty="0">
                <a:highlight>
                  <a:srgbClr val="FFFFFF"/>
                </a:highlight>
                <a:ea typeface="+mn-lt"/>
                <a:cs typeface="+mn-lt"/>
              </a:rPr>
              <a:t>  (Accessed on: 10th January 2026).</a:t>
            </a:r>
          </a:p>
          <a:p>
            <a:pPr>
              <a:lnSpc>
                <a:spcPct val="90000"/>
              </a:lnSpc>
            </a:pPr>
            <a:r>
              <a:rPr lang="en-GB" sz="1000" dirty="0">
                <a:highlight>
                  <a:srgbClr val="FFFFFF"/>
                </a:highlight>
                <a:latin typeface="Century Gothic"/>
              </a:rPr>
              <a:t>Worls Health Organisation, (2024), </a:t>
            </a:r>
            <a:r>
              <a:rPr lang="en-GB" sz="1000" i="1" dirty="0">
                <a:highlight>
                  <a:srgbClr val="FFFFFF"/>
                </a:highlight>
                <a:latin typeface="Century Gothic"/>
              </a:rPr>
              <a:t>Violence against women, </a:t>
            </a:r>
            <a:r>
              <a:rPr lang="en-GB" sz="1000" i="1" err="1">
                <a:highlight>
                  <a:srgbClr val="FFFFFF"/>
                </a:highlight>
                <a:latin typeface="Century Gothic"/>
              </a:rPr>
              <a:t>Avaialable</a:t>
            </a:r>
            <a:r>
              <a:rPr lang="en-GB" sz="1000" i="1" dirty="0">
                <a:highlight>
                  <a:srgbClr val="FFFFFF"/>
                </a:highlight>
                <a:latin typeface="Century Gothic"/>
              </a:rPr>
              <a:t> at: </a:t>
            </a:r>
            <a:r>
              <a:rPr lang="en-GB" sz="1000" dirty="0">
                <a:highlight>
                  <a:srgbClr val="FFFFFF"/>
                </a:highlight>
                <a:ea typeface="+mn-lt"/>
                <a:cs typeface="+mn-lt"/>
                <a:hlinkClick r:id="rId11"/>
              </a:rPr>
              <a:t>https://www.who.int/news-room/fact-sheets/detail/violence-against-women</a:t>
            </a:r>
            <a:r>
              <a:rPr lang="en-GB" sz="1000" dirty="0">
                <a:highlight>
                  <a:srgbClr val="FFFFFF"/>
                </a:highlight>
                <a:ea typeface="+mn-lt"/>
                <a:cs typeface="+mn-lt"/>
              </a:rPr>
              <a:t> (Accessed on: 10th January 2026). </a:t>
            </a:r>
            <a:endParaRPr lang="en-GB" sz="1000" i="1" dirty="0">
              <a:highlight>
                <a:srgbClr val="FFFFFF"/>
              </a:highlight>
              <a:latin typeface="Aptos"/>
            </a:endParaRPr>
          </a:p>
        </p:txBody>
      </p:sp>
    </p:spTree>
    <p:extLst>
      <p:ext uri="{BB962C8B-B14F-4D97-AF65-F5344CB8AC3E}">
        <p14:creationId xmlns:p14="http://schemas.microsoft.com/office/powerpoint/2010/main" val="12049037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How effective is the UK policing response to violence against women and girls, and what systematic reforms are needed to ensure consistent protection, justice and prevention across all communities?</vt:lpstr>
      <vt:lpstr>What is violence against women and girls?</vt:lpstr>
      <vt:lpstr>Types of crimes against women and girls</vt:lpstr>
      <vt:lpstr>Domestic violence</vt:lpstr>
      <vt:lpstr>What are the statistics?</vt:lpstr>
      <vt:lpstr>What strategies are in place?</vt:lpstr>
      <vt:lpstr>Case example- Clare's Law</vt:lpstr>
      <vt:lpstr>legislation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815</cp:revision>
  <dcterms:created xsi:type="dcterms:W3CDTF">2026-01-05T11:45:24Z</dcterms:created>
  <dcterms:modified xsi:type="dcterms:W3CDTF">2026-01-13T17:59:01Z</dcterms:modified>
</cp:coreProperties>
</file>