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BF6E57-3DD6-4FDD-A40D-FD6FD6B17908}" v="1" dt="2026-01-11T19:03:36.1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8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by Bretos" userId="d12b0c6e4f587d2e" providerId="LiveId" clId="{AF190342-1970-456C-A278-BD7E3B0E8D24}"/>
    <pc:docChg chg="undo custSel addSld modSld">
      <pc:chgData name="Ruby Bretos" userId="d12b0c6e4f587d2e" providerId="LiveId" clId="{AF190342-1970-456C-A278-BD7E3B0E8D24}" dt="2026-01-11T19:10:01.139" v="257" actId="26606"/>
      <pc:docMkLst>
        <pc:docMk/>
      </pc:docMkLst>
      <pc:sldChg chg="addSp modSp mod setBg addAnim">
        <pc:chgData name="Ruby Bretos" userId="d12b0c6e4f587d2e" providerId="LiveId" clId="{AF190342-1970-456C-A278-BD7E3B0E8D24}" dt="2026-01-11T19:00:03.591" v="86"/>
        <pc:sldMkLst>
          <pc:docMk/>
          <pc:sldMk cId="1519926851" sldId="256"/>
        </pc:sldMkLst>
        <pc:spChg chg="mod">
          <ac:chgData name="Ruby Bretos" userId="d12b0c6e4f587d2e" providerId="LiveId" clId="{AF190342-1970-456C-A278-BD7E3B0E8D24}" dt="2026-01-11T19:00:03.572" v="84" actId="26606"/>
          <ac:spMkLst>
            <pc:docMk/>
            <pc:sldMk cId="1519926851" sldId="256"/>
            <ac:spMk id="2" creationId="{E164C338-35E2-4A15-B2A2-E5D03A35DF42}"/>
          </ac:spMkLst>
        </pc:spChg>
        <pc:spChg chg="mod">
          <ac:chgData name="Ruby Bretos" userId="d12b0c6e4f587d2e" providerId="LiveId" clId="{AF190342-1970-456C-A278-BD7E3B0E8D24}" dt="2026-01-11T19:00:03.572" v="84" actId="26606"/>
          <ac:spMkLst>
            <pc:docMk/>
            <pc:sldMk cId="1519926851" sldId="256"/>
            <ac:spMk id="3" creationId="{D7FC44FD-6D9A-5D63-F762-2285EC4BE755}"/>
          </ac:spMkLst>
        </pc:spChg>
        <pc:spChg chg="add">
          <ac:chgData name="Ruby Bretos" userId="d12b0c6e4f587d2e" providerId="LiveId" clId="{AF190342-1970-456C-A278-BD7E3B0E8D24}" dt="2026-01-11T19:00:03.572" v="84" actId="26606"/>
          <ac:spMkLst>
            <pc:docMk/>
            <pc:sldMk cId="1519926851" sldId="256"/>
            <ac:spMk id="9" creationId="{9B7AD9F6-8CE7-4299-8FC6-328F4DCD3FF9}"/>
          </ac:spMkLst>
        </pc:spChg>
        <pc:spChg chg="add">
          <ac:chgData name="Ruby Bretos" userId="d12b0c6e4f587d2e" providerId="LiveId" clId="{AF190342-1970-456C-A278-BD7E3B0E8D24}" dt="2026-01-11T19:00:03.572" v="84" actId="26606"/>
          <ac:spMkLst>
            <pc:docMk/>
            <pc:sldMk cId="1519926851" sldId="256"/>
            <ac:spMk id="11" creationId="{82580482-BA80-420A-8A05-C58E97F26B21}"/>
          </ac:spMkLst>
        </pc:spChg>
        <pc:picChg chg="add">
          <ac:chgData name="Ruby Bretos" userId="d12b0c6e4f587d2e" providerId="LiveId" clId="{AF190342-1970-456C-A278-BD7E3B0E8D24}" dt="2026-01-11T19:00:03.572" v="84" actId="26606"/>
          <ac:picMkLst>
            <pc:docMk/>
            <pc:sldMk cId="1519926851" sldId="256"/>
            <ac:picMk id="5" creationId="{2BA059BC-7FE8-9F3E-5458-041B968C91F1}"/>
          </ac:picMkLst>
        </pc:picChg>
      </pc:sldChg>
      <pc:sldChg chg="addSp delSp modSp new mod setBg">
        <pc:chgData name="Ruby Bretos" userId="d12b0c6e4f587d2e" providerId="LiveId" clId="{AF190342-1970-456C-A278-BD7E3B0E8D24}" dt="2026-01-11T18:59:59.082" v="83" actId="26606"/>
        <pc:sldMkLst>
          <pc:docMk/>
          <pc:sldMk cId="3713077428" sldId="257"/>
        </pc:sldMkLst>
        <pc:spChg chg="mod">
          <ac:chgData name="Ruby Bretos" userId="d12b0c6e4f587d2e" providerId="LiveId" clId="{AF190342-1970-456C-A278-BD7E3B0E8D24}" dt="2026-01-11T18:59:59.082" v="83" actId="26606"/>
          <ac:spMkLst>
            <pc:docMk/>
            <pc:sldMk cId="3713077428" sldId="257"/>
            <ac:spMk id="2" creationId="{5FBB4A07-62E9-24E7-AA09-AC92841DA6C9}"/>
          </ac:spMkLst>
        </pc:spChg>
        <pc:spChg chg="del mod">
          <ac:chgData name="Ruby Bretos" userId="d12b0c6e4f587d2e" providerId="LiveId" clId="{AF190342-1970-456C-A278-BD7E3B0E8D24}" dt="2026-01-11T18:59:59.082" v="83" actId="26606"/>
          <ac:spMkLst>
            <pc:docMk/>
            <pc:sldMk cId="3713077428" sldId="257"/>
            <ac:spMk id="3" creationId="{7D22BD4D-09CE-517D-60C5-B15DC2CF33D4}"/>
          </ac:spMkLst>
        </pc:spChg>
        <pc:spChg chg="add">
          <ac:chgData name="Ruby Bretos" userId="d12b0c6e4f587d2e" providerId="LiveId" clId="{AF190342-1970-456C-A278-BD7E3B0E8D24}" dt="2026-01-11T18:59:59.082" v="83" actId="26606"/>
          <ac:spMkLst>
            <pc:docMk/>
            <pc:sldMk cId="3713077428" sldId="257"/>
            <ac:spMk id="9" creationId="{BACC6370-2D7E-4714-9D71-7542949D7D5D}"/>
          </ac:spMkLst>
        </pc:spChg>
        <pc:spChg chg="add">
          <ac:chgData name="Ruby Bretos" userId="d12b0c6e4f587d2e" providerId="LiveId" clId="{AF190342-1970-456C-A278-BD7E3B0E8D24}" dt="2026-01-11T18:59:59.082" v="83" actId="26606"/>
          <ac:spMkLst>
            <pc:docMk/>
            <pc:sldMk cId="3713077428" sldId="257"/>
            <ac:spMk id="11" creationId="{256B2C21-A230-48C0-8DF1-C46611373C44}"/>
          </ac:spMkLst>
        </pc:spChg>
        <pc:spChg chg="add">
          <ac:chgData name="Ruby Bretos" userId="d12b0c6e4f587d2e" providerId="LiveId" clId="{AF190342-1970-456C-A278-BD7E3B0E8D24}" dt="2026-01-11T18:59:59.082" v="83" actId="26606"/>
          <ac:spMkLst>
            <pc:docMk/>
            <pc:sldMk cId="3713077428" sldId="257"/>
            <ac:spMk id="13" creationId="{3847E18C-932D-4C95-AABA-FEC7C9499AD7}"/>
          </ac:spMkLst>
        </pc:spChg>
        <pc:spChg chg="add">
          <ac:chgData name="Ruby Bretos" userId="d12b0c6e4f587d2e" providerId="LiveId" clId="{AF190342-1970-456C-A278-BD7E3B0E8D24}" dt="2026-01-11T18:59:59.082" v="83" actId="26606"/>
          <ac:spMkLst>
            <pc:docMk/>
            <pc:sldMk cId="3713077428" sldId="257"/>
            <ac:spMk id="15" creationId="{3150CB11-0C61-439E-910F-5787759E72A0}"/>
          </ac:spMkLst>
        </pc:spChg>
        <pc:spChg chg="add">
          <ac:chgData name="Ruby Bretos" userId="d12b0c6e4f587d2e" providerId="LiveId" clId="{AF190342-1970-456C-A278-BD7E3B0E8D24}" dt="2026-01-11T18:59:59.082" v="83" actId="26606"/>
          <ac:spMkLst>
            <pc:docMk/>
            <pc:sldMk cId="3713077428" sldId="257"/>
            <ac:spMk id="17" creationId="{43F8A58B-5155-44CE-A5FF-7647B47D0A7A}"/>
          </ac:spMkLst>
        </pc:spChg>
        <pc:spChg chg="add">
          <ac:chgData name="Ruby Bretos" userId="d12b0c6e4f587d2e" providerId="LiveId" clId="{AF190342-1970-456C-A278-BD7E3B0E8D24}" dt="2026-01-11T18:59:59.082" v="83" actId="26606"/>
          <ac:spMkLst>
            <pc:docMk/>
            <pc:sldMk cId="3713077428" sldId="257"/>
            <ac:spMk id="19" creationId="{443F2ACA-E6D6-4028-82DD-F03C262D5DE6}"/>
          </ac:spMkLst>
        </pc:spChg>
        <pc:graphicFrameChg chg="add">
          <ac:chgData name="Ruby Bretos" userId="d12b0c6e4f587d2e" providerId="LiveId" clId="{AF190342-1970-456C-A278-BD7E3B0E8D24}" dt="2026-01-11T18:59:59.082" v="83" actId="26606"/>
          <ac:graphicFrameMkLst>
            <pc:docMk/>
            <pc:sldMk cId="3713077428" sldId="257"/>
            <ac:graphicFrameMk id="5" creationId="{E5A00311-6CA1-62F7-B48B-891E72F7E978}"/>
          </ac:graphicFrameMkLst>
        </pc:graphicFrameChg>
      </pc:sldChg>
      <pc:sldChg chg="addSp delSp modSp new mod setBg">
        <pc:chgData name="Ruby Bretos" userId="d12b0c6e4f587d2e" providerId="LiveId" clId="{AF190342-1970-456C-A278-BD7E3B0E8D24}" dt="2026-01-11T18:59:50.990" v="82" actId="26606"/>
        <pc:sldMkLst>
          <pc:docMk/>
          <pc:sldMk cId="659066052" sldId="258"/>
        </pc:sldMkLst>
        <pc:spChg chg="mod">
          <ac:chgData name="Ruby Bretos" userId="d12b0c6e4f587d2e" providerId="LiveId" clId="{AF190342-1970-456C-A278-BD7E3B0E8D24}" dt="2026-01-11T18:59:50.990" v="82" actId="26606"/>
          <ac:spMkLst>
            <pc:docMk/>
            <pc:sldMk cId="659066052" sldId="258"/>
            <ac:spMk id="2" creationId="{6E07AFB3-4DEF-802B-2B8A-32BBB55C970B}"/>
          </ac:spMkLst>
        </pc:spChg>
        <pc:spChg chg="del mod">
          <ac:chgData name="Ruby Bretos" userId="d12b0c6e4f587d2e" providerId="LiveId" clId="{AF190342-1970-456C-A278-BD7E3B0E8D24}" dt="2026-01-11T18:59:50.990" v="82" actId="26606"/>
          <ac:spMkLst>
            <pc:docMk/>
            <pc:sldMk cId="659066052" sldId="258"/>
            <ac:spMk id="3" creationId="{C13EE894-9C66-3944-A9F4-496675C5D0DB}"/>
          </ac:spMkLst>
        </pc:spChg>
        <pc:spChg chg="add">
          <ac:chgData name="Ruby Bretos" userId="d12b0c6e4f587d2e" providerId="LiveId" clId="{AF190342-1970-456C-A278-BD7E3B0E8D24}" dt="2026-01-11T18:59:50.990" v="82" actId="26606"/>
          <ac:spMkLst>
            <pc:docMk/>
            <pc:sldMk cId="659066052" sldId="258"/>
            <ac:spMk id="9" creationId="{7301F447-EEF7-48F5-AF73-7566EE7F64AD}"/>
          </ac:spMkLst>
        </pc:spChg>
        <pc:spChg chg="add">
          <ac:chgData name="Ruby Bretos" userId="d12b0c6e4f587d2e" providerId="LiveId" clId="{AF190342-1970-456C-A278-BD7E3B0E8D24}" dt="2026-01-11T18:59:50.990" v="82" actId="26606"/>
          <ac:spMkLst>
            <pc:docMk/>
            <pc:sldMk cId="659066052" sldId="258"/>
            <ac:spMk id="11" creationId="{F7117410-A2A4-4085-9ADC-46744551DBDE}"/>
          </ac:spMkLst>
        </pc:spChg>
        <pc:spChg chg="add">
          <ac:chgData name="Ruby Bretos" userId="d12b0c6e4f587d2e" providerId="LiveId" clId="{AF190342-1970-456C-A278-BD7E3B0E8D24}" dt="2026-01-11T18:59:50.990" v="82" actId="26606"/>
          <ac:spMkLst>
            <pc:docMk/>
            <pc:sldMk cId="659066052" sldId="258"/>
            <ac:spMk id="13" creationId="{99F74EB5-E547-4FB4-95F5-BCC788F3C4A0}"/>
          </ac:spMkLst>
        </pc:spChg>
        <pc:graphicFrameChg chg="add">
          <ac:chgData name="Ruby Bretos" userId="d12b0c6e4f587d2e" providerId="LiveId" clId="{AF190342-1970-456C-A278-BD7E3B0E8D24}" dt="2026-01-11T18:59:50.990" v="82" actId="26606"/>
          <ac:graphicFrameMkLst>
            <pc:docMk/>
            <pc:sldMk cId="659066052" sldId="258"/>
            <ac:graphicFrameMk id="5" creationId="{D77EF0B8-5083-2E28-22C4-28E4D68E1C5B}"/>
          </ac:graphicFrameMkLst>
        </pc:graphicFrameChg>
      </pc:sldChg>
      <pc:sldChg chg="addSp delSp modSp new mod setBg">
        <pc:chgData name="Ruby Bretos" userId="d12b0c6e4f587d2e" providerId="LiveId" clId="{AF190342-1970-456C-A278-BD7E3B0E8D24}" dt="2026-01-11T18:59:41.343" v="81" actId="26606"/>
        <pc:sldMkLst>
          <pc:docMk/>
          <pc:sldMk cId="1994311350" sldId="259"/>
        </pc:sldMkLst>
        <pc:spChg chg="mod">
          <ac:chgData name="Ruby Bretos" userId="d12b0c6e4f587d2e" providerId="LiveId" clId="{AF190342-1970-456C-A278-BD7E3B0E8D24}" dt="2026-01-11T18:59:41.343" v="81" actId="26606"/>
          <ac:spMkLst>
            <pc:docMk/>
            <pc:sldMk cId="1994311350" sldId="259"/>
            <ac:spMk id="2" creationId="{CBF87600-73CA-4E69-F2E6-4B57F1190C4B}"/>
          </ac:spMkLst>
        </pc:spChg>
        <pc:spChg chg="del mod">
          <ac:chgData name="Ruby Bretos" userId="d12b0c6e4f587d2e" providerId="LiveId" clId="{AF190342-1970-456C-A278-BD7E3B0E8D24}" dt="2026-01-11T18:59:41.343" v="81" actId="26606"/>
          <ac:spMkLst>
            <pc:docMk/>
            <pc:sldMk cId="1994311350" sldId="259"/>
            <ac:spMk id="3" creationId="{268931A4-2577-8716-EF35-575350175B7C}"/>
          </ac:spMkLst>
        </pc:spChg>
        <pc:spChg chg="add">
          <ac:chgData name="Ruby Bretos" userId="d12b0c6e4f587d2e" providerId="LiveId" clId="{AF190342-1970-456C-A278-BD7E3B0E8D24}" dt="2026-01-11T18:59:41.343" v="81" actId="26606"/>
          <ac:spMkLst>
            <pc:docMk/>
            <pc:sldMk cId="1994311350" sldId="259"/>
            <ac:spMk id="9" creationId="{53B021B3-DE93-4AB7-8A18-CF5F1CED88B8}"/>
          </ac:spMkLst>
        </pc:spChg>
        <pc:spChg chg="add">
          <ac:chgData name="Ruby Bretos" userId="d12b0c6e4f587d2e" providerId="LiveId" clId="{AF190342-1970-456C-A278-BD7E3B0E8D24}" dt="2026-01-11T18:59:41.343" v="81" actId="26606"/>
          <ac:spMkLst>
            <pc:docMk/>
            <pc:sldMk cId="1994311350" sldId="259"/>
            <ac:spMk id="11" creationId="{52D502E5-F6B4-4D58-B4AE-FC466FF15EE8}"/>
          </ac:spMkLst>
        </pc:spChg>
        <pc:spChg chg="add">
          <ac:chgData name="Ruby Bretos" userId="d12b0c6e4f587d2e" providerId="LiveId" clId="{AF190342-1970-456C-A278-BD7E3B0E8D24}" dt="2026-01-11T18:59:41.343" v="81" actId="26606"/>
          <ac:spMkLst>
            <pc:docMk/>
            <pc:sldMk cId="1994311350" sldId="259"/>
            <ac:spMk id="13" creationId="{9DECDBF4-02B6-4BB4-B65B-B8107AD6A9E8}"/>
          </ac:spMkLst>
        </pc:spChg>
        <pc:graphicFrameChg chg="add">
          <ac:chgData name="Ruby Bretos" userId="d12b0c6e4f587d2e" providerId="LiveId" clId="{AF190342-1970-456C-A278-BD7E3B0E8D24}" dt="2026-01-11T18:59:41.343" v="81" actId="26606"/>
          <ac:graphicFrameMkLst>
            <pc:docMk/>
            <pc:sldMk cId="1994311350" sldId="259"/>
            <ac:graphicFrameMk id="5" creationId="{2C3D3240-6112-9BC0-FBB9-102AD69FFABA}"/>
          </ac:graphicFrameMkLst>
        </pc:graphicFrameChg>
      </pc:sldChg>
      <pc:sldChg chg="addSp delSp modSp new mod setBg">
        <pc:chgData name="Ruby Bretos" userId="d12b0c6e4f587d2e" providerId="LiveId" clId="{AF190342-1970-456C-A278-BD7E3B0E8D24}" dt="2026-01-11T19:02:27.195" v="110" actId="20577"/>
        <pc:sldMkLst>
          <pc:docMk/>
          <pc:sldMk cId="3066978340" sldId="260"/>
        </pc:sldMkLst>
        <pc:spChg chg="mod">
          <ac:chgData name="Ruby Bretos" userId="d12b0c6e4f587d2e" providerId="LiveId" clId="{AF190342-1970-456C-A278-BD7E3B0E8D24}" dt="2026-01-11T19:02:21.798" v="109" actId="26606"/>
          <ac:spMkLst>
            <pc:docMk/>
            <pc:sldMk cId="3066978340" sldId="260"/>
            <ac:spMk id="2" creationId="{38F61CE5-7C07-55DA-DD88-9CA0CEE09E74}"/>
          </ac:spMkLst>
        </pc:spChg>
        <pc:spChg chg="del mod">
          <ac:chgData name="Ruby Bretos" userId="d12b0c6e4f587d2e" providerId="LiveId" clId="{AF190342-1970-456C-A278-BD7E3B0E8D24}" dt="2026-01-11T19:02:21.798" v="109" actId="26606"/>
          <ac:spMkLst>
            <pc:docMk/>
            <pc:sldMk cId="3066978340" sldId="260"/>
            <ac:spMk id="3" creationId="{486E013E-EAB0-2C66-DB81-B542832E66E8}"/>
          </ac:spMkLst>
        </pc:spChg>
        <pc:spChg chg="add">
          <ac:chgData name="Ruby Bretos" userId="d12b0c6e4f587d2e" providerId="LiveId" clId="{AF190342-1970-456C-A278-BD7E3B0E8D24}" dt="2026-01-11T19:02:21.798" v="109" actId="26606"/>
          <ac:spMkLst>
            <pc:docMk/>
            <pc:sldMk cId="3066978340" sldId="260"/>
            <ac:spMk id="9" creationId="{545D489D-16E1-484D-867B-144368D74B83}"/>
          </ac:spMkLst>
        </pc:spChg>
        <pc:spChg chg="add">
          <ac:chgData name="Ruby Bretos" userId="d12b0c6e4f587d2e" providerId="LiveId" clId="{AF190342-1970-456C-A278-BD7E3B0E8D24}" dt="2026-01-11T19:02:21.798" v="109" actId="26606"/>
          <ac:spMkLst>
            <pc:docMk/>
            <pc:sldMk cId="3066978340" sldId="260"/>
            <ac:spMk id="11" creationId="{49A496F5-B01E-4BF8-9D1E-C4E53B6F9652}"/>
          </ac:spMkLst>
        </pc:spChg>
        <pc:spChg chg="add">
          <ac:chgData name="Ruby Bretos" userId="d12b0c6e4f587d2e" providerId="LiveId" clId="{AF190342-1970-456C-A278-BD7E3B0E8D24}" dt="2026-01-11T19:02:21.798" v="109" actId="26606"/>
          <ac:spMkLst>
            <pc:docMk/>
            <pc:sldMk cId="3066978340" sldId="260"/>
            <ac:spMk id="13" creationId="{6E895C8D-1379-40B8-8B1B-B6F5AEAF0A6C}"/>
          </ac:spMkLst>
        </pc:spChg>
        <pc:graphicFrameChg chg="add modGraphic">
          <ac:chgData name="Ruby Bretos" userId="d12b0c6e4f587d2e" providerId="LiveId" clId="{AF190342-1970-456C-A278-BD7E3B0E8D24}" dt="2026-01-11T19:02:27.195" v="110" actId="20577"/>
          <ac:graphicFrameMkLst>
            <pc:docMk/>
            <pc:sldMk cId="3066978340" sldId="260"/>
            <ac:graphicFrameMk id="5" creationId="{88E6C014-30BF-5C0E-3379-A525862B0E72}"/>
          </ac:graphicFrameMkLst>
        </pc:graphicFrameChg>
      </pc:sldChg>
      <pc:sldChg chg="addSp modSp new mod setBg">
        <pc:chgData name="Ruby Bretos" userId="d12b0c6e4f587d2e" providerId="LiveId" clId="{AF190342-1970-456C-A278-BD7E3B0E8D24}" dt="2026-01-11T19:03:16.102" v="137" actId="26606"/>
        <pc:sldMkLst>
          <pc:docMk/>
          <pc:sldMk cId="21714490" sldId="261"/>
        </pc:sldMkLst>
        <pc:spChg chg="mod">
          <ac:chgData name="Ruby Bretos" userId="d12b0c6e4f587d2e" providerId="LiveId" clId="{AF190342-1970-456C-A278-BD7E3B0E8D24}" dt="2026-01-11T19:03:16.102" v="137" actId="26606"/>
          <ac:spMkLst>
            <pc:docMk/>
            <pc:sldMk cId="21714490" sldId="261"/>
            <ac:spMk id="2" creationId="{CFBBED29-9C3C-3149-2BEC-CE167AF81896}"/>
          </ac:spMkLst>
        </pc:spChg>
        <pc:spChg chg="mod">
          <ac:chgData name="Ruby Bretos" userId="d12b0c6e4f587d2e" providerId="LiveId" clId="{AF190342-1970-456C-A278-BD7E3B0E8D24}" dt="2026-01-11T19:03:16.102" v="137" actId="26606"/>
          <ac:spMkLst>
            <pc:docMk/>
            <pc:sldMk cId="21714490" sldId="261"/>
            <ac:spMk id="3" creationId="{14E7DCDF-29A9-D16F-4421-6ED1CB627446}"/>
          </ac:spMkLst>
        </pc:spChg>
        <pc:spChg chg="add">
          <ac:chgData name="Ruby Bretos" userId="d12b0c6e4f587d2e" providerId="LiveId" clId="{AF190342-1970-456C-A278-BD7E3B0E8D24}" dt="2026-01-11T19:03:16.102" v="137" actId="26606"/>
          <ac:spMkLst>
            <pc:docMk/>
            <pc:sldMk cId="21714490" sldId="261"/>
            <ac:spMk id="9" creationId="{2C61293E-6EBE-43EF-A52C-9BEBFD7679D4}"/>
          </ac:spMkLst>
        </pc:spChg>
        <pc:spChg chg="add">
          <ac:chgData name="Ruby Bretos" userId="d12b0c6e4f587d2e" providerId="LiveId" clId="{AF190342-1970-456C-A278-BD7E3B0E8D24}" dt="2026-01-11T19:03:16.102" v="137" actId="26606"/>
          <ac:spMkLst>
            <pc:docMk/>
            <pc:sldMk cId="21714490" sldId="261"/>
            <ac:spMk id="11" creationId="{21540236-BFD5-4A9D-8840-4703E7F76825}"/>
          </ac:spMkLst>
        </pc:spChg>
        <pc:picChg chg="add">
          <ac:chgData name="Ruby Bretos" userId="d12b0c6e4f587d2e" providerId="LiveId" clId="{AF190342-1970-456C-A278-BD7E3B0E8D24}" dt="2026-01-11T19:03:16.102" v="137" actId="26606"/>
          <ac:picMkLst>
            <pc:docMk/>
            <pc:sldMk cId="21714490" sldId="261"/>
            <ac:picMk id="5" creationId="{AF22BB40-8DE3-19D3-A902-4431FCC2CE99}"/>
          </ac:picMkLst>
        </pc:picChg>
      </pc:sldChg>
      <pc:sldChg chg="addSp delSp modSp new mod">
        <pc:chgData name="Ruby Bretos" userId="d12b0c6e4f587d2e" providerId="LiveId" clId="{AF190342-1970-456C-A278-BD7E3B0E8D24}" dt="2026-01-11T19:04:25.279" v="152" actId="1076"/>
        <pc:sldMkLst>
          <pc:docMk/>
          <pc:sldMk cId="588559015" sldId="262"/>
        </pc:sldMkLst>
        <pc:spChg chg="mod">
          <ac:chgData name="Ruby Bretos" userId="d12b0c6e4f587d2e" providerId="LiveId" clId="{AF190342-1970-456C-A278-BD7E3B0E8D24}" dt="2026-01-11T19:03:42.822" v="147" actId="20577"/>
          <ac:spMkLst>
            <pc:docMk/>
            <pc:sldMk cId="588559015" sldId="262"/>
            <ac:spMk id="2" creationId="{0EE54E4A-F160-781D-63F6-04FA10327357}"/>
          </ac:spMkLst>
        </pc:spChg>
        <pc:spChg chg="del">
          <ac:chgData name="Ruby Bretos" userId="d12b0c6e4f587d2e" providerId="LiveId" clId="{AF190342-1970-456C-A278-BD7E3B0E8D24}" dt="2026-01-11T19:03:36.129" v="139"/>
          <ac:spMkLst>
            <pc:docMk/>
            <pc:sldMk cId="588559015" sldId="262"/>
            <ac:spMk id="3" creationId="{3C22993F-D059-21B9-3A97-0F3BA8B8FAF6}"/>
          </ac:spMkLst>
        </pc:spChg>
        <pc:spChg chg="add mod">
          <ac:chgData name="Ruby Bretos" userId="d12b0c6e4f587d2e" providerId="LiveId" clId="{AF190342-1970-456C-A278-BD7E3B0E8D24}" dt="2026-01-11T19:04:04.060" v="149" actId="1076"/>
          <ac:spMkLst>
            <pc:docMk/>
            <pc:sldMk cId="588559015" sldId="262"/>
            <ac:spMk id="6" creationId="{4AE760E3-DB7B-101D-156F-A4DEFEFCC591}"/>
          </ac:spMkLst>
        </pc:spChg>
        <pc:spChg chg="add mod">
          <ac:chgData name="Ruby Bretos" userId="d12b0c6e4f587d2e" providerId="LiveId" clId="{AF190342-1970-456C-A278-BD7E3B0E8D24}" dt="2026-01-11T19:04:25.279" v="152" actId="1076"/>
          <ac:spMkLst>
            <pc:docMk/>
            <pc:sldMk cId="588559015" sldId="262"/>
            <ac:spMk id="8" creationId="{9207845C-3451-1819-FAF3-20FEB5F23059}"/>
          </ac:spMkLst>
        </pc:spChg>
        <pc:picChg chg="add mod">
          <ac:chgData name="Ruby Bretos" userId="d12b0c6e4f587d2e" providerId="LiveId" clId="{AF190342-1970-456C-A278-BD7E3B0E8D24}" dt="2026-01-11T19:03:38.147" v="140" actId="1076"/>
          <ac:picMkLst>
            <pc:docMk/>
            <pc:sldMk cId="588559015" sldId="262"/>
            <ac:picMk id="4" creationId="{2DA1DA37-EF63-AA10-D795-9BDC23F5BF1F}"/>
          </ac:picMkLst>
        </pc:picChg>
      </pc:sldChg>
      <pc:sldChg chg="addSp delSp modSp new mod">
        <pc:chgData name="Ruby Bretos" userId="d12b0c6e4f587d2e" providerId="LiveId" clId="{AF190342-1970-456C-A278-BD7E3B0E8D24}" dt="2026-01-11T19:05:19.082" v="157" actId="26606"/>
        <pc:sldMkLst>
          <pc:docMk/>
          <pc:sldMk cId="2749672845" sldId="263"/>
        </pc:sldMkLst>
        <pc:spChg chg="mod">
          <ac:chgData name="Ruby Bretos" userId="d12b0c6e4f587d2e" providerId="LiveId" clId="{AF190342-1970-456C-A278-BD7E3B0E8D24}" dt="2026-01-11T19:05:05.798" v="156"/>
          <ac:spMkLst>
            <pc:docMk/>
            <pc:sldMk cId="2749672845" sldId="263"/>
            <ac:spMk id="2" creationId="{A629E90D-C79B-ED99-9BEA-43889AEDFD24}"/>
          </ac:spMkLst>
        </pc:spChg>
        <pc:spChg chg="del mod">
          <ac:chgData name="Ruby Bretos" userId="d12b0c6e4f587d2e" providerId="LiveId" clId="{AF190342-1970-456C-A278-BD7E3B0E8D24}" dt="2026-01-11T19:05:19.082" v="157" actId="26606"/>
          <ac:spMkLst>
            <pc:docMk/>
            <pc:sldMk cId="2749672845" sldId="263"/>
            <ac:spMk id="3" creationId="{90445826-D18D-B748-117F-ABDA70CEB752}"/>
          </ac:spMkLst>
        </pc:spChg>
        <pc:graphicFrameChg chg="add">
          <ac:chgData name="Ruby Bretos" userId="d12b0c6e4f587d2e" providerId="LiveId" clId="{AF190342-1970-456C-A278-BD7E3B0E8D24}" dt="2026-01-11T19:05:19.082" v="157" actId="26606"/>
          <ac:graphicFrameMkLst>
            <pc:docMk/>
            <pc:sldMk cId="2749672845" sldId="263"/>
            <ac:graphicFrameMk id="5" creationId="{355B1769-2ACB-3F31-6C2E-953724CAAD8E}"/>
          </ac:graphicFrameMkLst>
        </pc:graphicFrameChg>
      </pc:sldChg>
      <pc:sldChg chg="addSp delSp modSp new mod setBg">
        <pc:chgData name="Ruby Bretos" userId="d12b0c6e4f587d2e" providerId="LiveId" clId="{AF190342-1970-456C-A278-BD7E3B0E8D24}" dt="2026-01-11T19:06:26.893" v="164" actId="26606"/>
        <pc:sldMkLst>
          <pc:docMk/>
          <pc:sldMk cId="3505155644" sldId="264"/>
        </pc:sldMkLst>
        <pc:spChg chg="mod">
          <ac:chgData name="Ruby Bretos" userId="d12b0c6e4f587d2e" providerId="LiveId" clId="{AF190342-1970-456C-A278-BD7E3B0E8D24}" dt="2026-01-11T19:06:26.893" v="164" actId="26606"/>
          <ac:spMkLst>
            <pc:docMk/>
            <pc:sldMk cId="3505155644" sldId="264"/>
            <ac:spMk id="2" creationId="{1856148F-8527-F376-4D25-B8D63409CEEE}"/>
          </ac:spMkLst>
        </pc:spChg>
        <pc:spChg chg="mod">
          <ac:chgData name="Ruby Bretos" userId="d12b0c6e4f587d2e" providerId="LiveId" clId="{AF190342-1970-456C-A278-BD7E3B0E8D24}" dt="2026-01-11T19:06:26.893" v="164" actId="26606"/>
          <ac:spMkLst>
            <pc:docMk/>
            <pc:sldMk cId="3505155644" sldId="264"/>
            <ac:spMk id="3" creationId="{FB18B1CD-ED09-9442-5815-57C30A06D54B}"/>
          </ac:spMkLst>
        </pc:spChg>
        <pc:spChg chg="add del">
          <ac:chgData name="Ruby Bretos" userId="d12b0c6e4f587d2e" providerId="LiveId" clId="{AF190342-1970-456C-A278-BD7E3B0E8D24}" dt="2026-01-11T19:06:26.883" v="163" actId="26606"/>
          <ac:spMkLst>
            <pc:docMk/>
            <pc:sldMk cId="3505155644" sldId="264"/>
            <ac:spMk id="9" creationId="{C0763A76-9F1C-4FC5-82B7-DD475DA461B2}"/>
          </ac:spMkLst>
        </pc:spChg>
        <pc:spChg chg="add del">
          <ac:chgData name="Ruby Bretos" userId="d12b0c6e4f587d2e" providerId="LiveId" clId="{AF190342-1970-456C-A278-BD7E3B0E8D24}" dt="2026-01-11T19:06:26.883" v="163" actId="26606"/>
          <ac:spMkLst>
            <pc:docMk/>
            <pc:sldMk cId="3505155644" sldId="264"/>
            <ac:spMk id="11" creationId="{E81BF4F6-F2CF-4984-9D14-D6966D92F99F}"/>
          </ac:spMkLst>
        </pc:spChg>
        <pc:spChg chg="add">
          <ac:chgData name="Ruby Bretos" userId="d12b0c6e4f587d2e" providerId="LiveId" clId="{AF190342-1970-456C-A278-BD7E3B0E8D24}" dt="2026-01-11T19:06:26.893" v="164" actId="26606"/>
          <ac:spMkLst>
            <pc:docMk/>
            <pc:sldMk cId="3505155644" sldId="264"/>
            <ac:spMk id="13" creationId="{9F7D5CDA-D291-4307-BF55-1381FED29634}"/>
          </ac:spMkLst>
        </pc:spChg>
        <pc:picChg chg="add del">
          <ac:chgData name="Ruby Bretos" userId="d12b0c6e4f587d2e" providerId="LiveId" clId="{AF190342-1970-456C-A278-BD7E3B0E8D24}" dt="2026-01-11T19:06:26.883" v="163" actId="26606"/>
          <ac:picMkLst>
            <pc:docMk/>
            <pc:sldMk cId="3505155644" sldId="264"/>
            <ac:picMk id="5" creationId="{A3AC6F6E-70B5-FF3F-6A5B-672E7F51C0DC}"/>
          </ac:picMkLst>
        </pc:picChg>
        <pc:picChg chg="add">
          <ac:chgData name="Ruby Bretos" userId="d12b0c6e4f587d2e" providerId="LiveId" clId="{AF190342-1970-456C-A278-BD7E3B0E8D24}" dt="2026-01-11T19:06:26.893" v="164" actId="26606"/>
          <ac:picMkLst>
            <pc:docMk/>
            <pc:sldMk cId="3505155644" sldId="264"/>
            <ac:picMk id="14" creationId="{7CE8841E-E067-2AF0-02B7-E2FED2E4B0C7}"/>
          </ac:picMkLst>
        </pc:picChg>
      </pc:sldChg>
      <pc:sldChg chg="addSp modSp new mod setBg">
        <pc:chgData name="Ruby Bretos" userId="d12b0c6e4f587d2e" providerId="LiveId" clId="{AF190342-1970-456C-A278-BD7E3B0E8D24}" dt="2026-01-11T19:07:14.120" v="169" actId="26606"/>
        <pc:sldMkLst>
          <pc:docMk/>
          <pc:sldMk cId="2669972523" sldId="265"/>
        </pc:sldMkLst>
        <pc:spChg chg="mod">
          <ac:chgData name="Ruby Bretos" userId="d12b0c6e4f587d2e" providerId="LiveId" clId="{AF190342-1970-456C-A278-BD7E3B0E8D24}" dt="2026-01-11T19:07:14.120" v="169" actId="26606"/>
          <ac:spMkLst>
            <pc:docMk/>
            <pc:sldMk cId="2669972523" sldId="265"/>
            <ac:spMk id="2" creationId="{38370878-FDE1-6C1A-9881-DE9B1BC35736}"/>
          </ac:spMkLst>
        </pc:spChg>
        <pc:spChg chg="mod">
          <ac:chgData name="Ruby Bretos" userId="d12b0c6e4f587d2e" providerId="LiveId" clId="{AF190342-1970-456C-A278-BD7E3B0E8D24}" dt="2026-01-11T19:07:14.120" v="169" actId="26606"/>
          <ac:spMkLst>
            <pc:docMk/>
            <pc:sldMk cId="2669972523" sldId="265"/>
            <ac:spMk id="3" creationId="{E77DDDDF-4B59-5727-5EB4-D2A130D69D99}"/>
          </ac:spMkLst>
        </pc:spChg>
        <pc:spChg chg="add">
          <ac:chgData name="Ruby Bretos" userId="d12b0c6e4f587d2e" providerId="LiveId" clId="{AF190342-1970-456C-A278-BD7E3B0E8D24}" dt="2026-01-11T19:07:14.120" v="169" actId="26606"/>
          <ac:spMkLst>
            <pc:docMk/>
            <pc:sldMk cId="2669972523" sldId="265"/>
            <ac:spMk id="10" creationId="{EDDBB197-D710-4A4F-A9CA-FD2177498BE8}"/>
          </ac:spMkLst>
        </pc:spChg>
        <pc:spChg chg="add">
          <ac:chgData name="Ruby Bretos" userId="d12b0c6e4f587d2e" providerId="LiveId" clId="{AF190342-1970-456C-A278-BD7E3B0E8D24}" dt="2026-01-11T19:07:14.120" v="169" actId="26606"/>
          <ac:spMkLst>
            <pc:docMk/>
            <pc:sldMk cId="2669972523" sldId="265"/>
            <ac:spMk id="12" creationId="{975D1CFA-2CDB-4B64-BD9F-85744E8DA12F}"/>
          </ac:spMkLst>
        </pc:spChg>
        <pc:grpChg chg="add">
          <ac:chgData name="Ruby Bretos" userId="d12b0c6e4f587d2e" providerId="LiveId" clId="{AF190342-1970-456C-A278-BD7E3B0E8D24}" dt="2026-01-11T19:07:14.120" v="169" actId="26606"/>
          <ac:grpSpMkLst>
            <pc:docMk/>
            <pc:sldMk cId="2669972523" sldId="265"/>
            <ac:grpSpMk id="14" creationId="{25EE5136-01F1-466C-962D-BA9B4C6757AA}"/>
          </ac:grpSpMkLst>
        </pc:grpChg>
        <pc:picChg chg="add">
          <ac:chgData name="Ruby Bretos" userId="d12b0c6e4f587d2e" providerId="LiveId" clId="{AF190342-1970-456C-A278-BD7E3B0E8D24}" dt="2026-01-11T19:07:14.120" v="169" actId="26606"/>
          <ac:picMkLst>
            <pc:docMk/>
            <pc:sldMk cId="2669972523" sldId="265"/>
            <ac:picMk id="7" creationId="{292D32C2-C093-B107-EBF6-089162D21266}"/>
          </ac:picMkLst>
        </pc:picChg>
      </pc:sldChg>
      <pc:sldChg chg="addSp delSp modSp new mod setBg">
        <pc:chgData name="Ruby Bretos" userId="d12b0c6e4f587d2e" providerId="LiveId" clId="{AF190342-1970-456C-A278-BD7E3B0E8D24}" dt="2026-01-11T19:08:04.855" v="187" actId="26606"/>
        <pc:sldMkLst>
          <pc:docMk/>
          <pc:sldMk cId="497246891" sldId="266"/>
        </pc:sldMkLst>
        <pc:spChg chg="mod">
          <ac:chgData name="Ruby Bretos" userId="d12b0c6e4f587d2e" providerId="LiveId" clId="{AF190342-1970-456C-A278-BD7E3B0E8D24}" dt="2026-01-11T19:08:04.855" v="187" actId="26606"/>
          <ac:spMkLst>
            <pc:docMk/>
            <pc:sldMk cId="497246891" sldId="266"/>
            <ac:spMk id="2" creationId="{64D77F78-62C1-3510-35DF-4FBD5EB19DD0}"/>
          </ac:spMkLst>
        </pc:spChg>
        <pc:spChg chg="add del mod">
          <ac:chgData name="Ruby Bretos" userId="d12b0c6e4f587d2e" providerId="LiveId" clId="{AF190342-1970-456C-A278-BD7E3B0E8D24}" dt="2026-01-11T19:08:04.855" v="187" actId="26606"/>
          <ac:spMkLst>
            <pc:docMk/>
            <pc:sldMk cId="497246891" sldId="266"/>
            <ac:spMk id="3" creationId="{BF36C119-AEA2-02C1-F253-2FCF26D06334}"/>
          </ac:spMkLst>
        </pc:spChg>
        <pc:spChg chg="add del">
          <ac:chgData name="Ruby Bretos" userId="d12b0c6e4f587d2e" providerId="LiveId" clId="{AF190342-1970-456C-A278-BD7E3B0E8D24}" dt="2026-01-11T19:07:55.967" v="184" actId="26606"/>
          <ac:spMkLst>
            <pc:docMk/>
            <pc:sldMk cId="497246891" sldId="266"/>
            <ac:spMk id="9" creationId="{AE2B703B-46F9-481A-A605-82E2A828C4FA}"/>
          </ac:spMkLst>
        </pc:spChg>
        <pc:spChg chg="add del">
          <ac:chgData name="Ruby Bretos" userId="d12b0c6e4f587d2e" providerId="LiveId" clId="{AF190342-1970-456C-A278-BD7E3B0E8D24}" dt="2026-01-11T19:07:55.967" v="184" actId="26606"/>
          <ac:spMkLst>
            <pc:docMk/>
            <pc:sldMk cId="497246891" sldId="266"/>
            <ac:spMk id="11" creationId="{F13BE4D7-0C3D-4906-B230-A1C5B4665CCF}"/>
          </ac:spMkLst>
        </pc:spChg>
        <pc:spChg chg="add">
          <ac:chgData name="Ruby Bretos" userId="d12b0c6e4f587d2e" providerId="LiveId" clId="{AF190342-1970-456C-A278-BD7E3B0E8D24}" dt="2026-01-11T19:08:04.855" v="187" actId="26606"/>
          <ac:spMkLst>
            <pc:docMk/>
            <pc:sldMk cId="497246891" sldId="266"/>
            <ac:spMk id="15" creationId="{7449A6C7-D15F-4AA5-BFA5-71A404B47016}"/>
          </ac:spMkLst>
        </pc:spChg>
        <pc:spChg chg="add">
          <ac:chgData name="Ruby Bretos" userId="d12b0c6e4f587d2e" providerId="LiveId" clId="{AF190342-1970-456C-A278-BD7E3B0E8D24}" dt="2026-01-11T19:08:04.855" v="187" actId="26606"/>
          <ac:spMkLst>
            <pc:docMk/>
            <pc:sldMk cId="497246891" sldId="266"/>
            <ac:spMk id="16" creationId="{5C8908E2-EE49-44D2-9428-A28D2312A8D5}"/>
          </ac:spMkLst>
        </pc:spChg>
        <pc:spChg chg="add">
          <ac:chgData name="Ruby Bretos" userId="d12b0c6e4f587d2e" providerId="LiveId" clId="{AF190342-1970-456C-A278-BD7E3B0E8D24}" dt="2026-01-11T19:08:04.855" v="187" actId="26606"/>
          <ac:spMkLst>
            <pc:docMk/>
            <pc:sldMk cId="497246891" sldId="266"/>
            <ac:spMk id="17" creationId="{ED888B23-07FA-482A-96DF-47E31AF1A603}"/>
          </ac:spMkLst>
        </pc:spChg>
        <pc:grpChg chg="add">
          <ac:chgData name="Ruby Bretos" userId="d12b0c6e4f587d2e" providerId="LiveId" clId="{AF190342-1970-456C-A278-BD7E3B0E8D24}" dt="2026-01-11T19:08:04.855" v="187" actId="26606"/>
          <ac:grpSpMkLst>
            <pc:docMk/>
            <pc:sldMk cId="497246891" sldId="266"/>
            <ac:grpSpMk id="18" creationId="{05314994-6337-4875-8CF5-652CAFE8342C}"/>
          </ac:grpSpMkLst>
        </pc:grpChg>
        <pc:graphicFrameChg chg="add del">
          <ac:chgData name="Ruby Bretos" userId="d12b0c6e4f587d2e" providerId="LiveId" clId="{AF190342-1970-456C-A278-BD7E3B0E8D24}" dt="2026-01-11T19:07:55.967" v="184" actId="26606"/>
          <ac:graphicFrameMkLst>
            <pc:docMk/>
            <pc:sldMk cId="497246891" sldId="266"/>
            <ac:graphicFrameMk id="5" creationId="{F9F5E4AA-D30A-48D5-24DD-9987791F9A83}"/>
          </ac:graphicFrameMkLst>
        </pc:graphicFrameChg>
        <pc:graphicFrameChg chg="add del">
          <ac:chgData name="Ruby Bretos" userId="d12b0c6e4f587d2e" providerId="LiveId" clId="{AF190342-1970-456C-A278-BD7E3B0E8D24}" dt="2026-01-11T19:08:04.804" v="186" actId="26606"/>
          <ac:graphicFrameMkLst>
            <pc:docMk/>
            <pc:sldMk cId="497246891" sldId="266"/>
            <ac:graphicFrameMk id="13" creationId="{1CA606D3-2DE2-2B8E-7B42-1118F4886A91}"/>
          </ac:graphicFrameMkLst>
        </pc:graphicFrameChg>
        <pc:graphicFrameChg chg="add">
          <ac:chgData name="Ruby Bretos" userId="d12b0c6e4f587d2e" providerId="LiveId" clId="{AF190342-1970-456C-A278-BD7E3B0E8D24}" dt="2026-01-11T19:08:04.855" v="187" actId="26606"/>
          <ac:graphicFrameMkLst>
            <pc:docMk/>
            <pc:sldMk cId="497246891" sldId="266"/>
            <ac:graphicFrameMk id="20" creationId="{A9FD1D47-AC09-6F9F-3DF6-30A8897BF3C5}"/>
          </ac:graphicFrameMkLst>
        </pc:graphicFrameChg>
      </pc:sldChg>
      <pc:sldChg chg="addSp delSp modSp new mod setBg">
        <pc:chgData name="Ruby Bretos" userId="d12b0c6e4f587d2e" providerId="LiveId" clId="{AF190342-1970-456C-A278-BD7E3B0E8D24}" dt="2026-01-11T19:08:47.198" v="214" actId="26606"/>
        <pc:sldMkLst>
          <pc:docMk/>
          <pc:sldMk cId="1758641135" sldId="267"/>
        </pc:sldMkLst>
        <pc:spChg chg="mod">
          <ac:chgData name="Ruby Bretos" userId="d12b0c6e4f587d2e" providerId="LiveId" clId="{AF190342-1970-456C-A278-BD7E3B0E8D24}" dt="2026-01-11T19:08:47.198" v="214" actId="26606"/>
          <ac:spMkLst>
            <pc:docMk/>
            <pc:sldMk cId="1758641135" sldId="267"/>
            <ac:spMk id="2" creationId="{6801D8DA-C2B5-54B9-45B3-97E66B184517}"/>
          </ac:spMkLst>
        </pc:spChg>
        <pc:spChg chg="add del mod">
          <ac:chgData name="Ruby Bretos" userId="d12b0c6e4f587d2e" providerId="LiveId" clId="{AF190342-1970-456C-A278-BD7E3B0E8D24}" dt="2026-01-11T19:08:47.198" v="214" actId="26606"/>
          <ac:spMkLst>
            <pc:docMk/>
            <pc:sldMk cId="1758641135" sldId="267"/>
            <ac:spMk id="3" creationId="{663B39D2-43DD-2DB7-EA6D-B326B573C0A2}"/>
          </ac:spMkLst>
        </pc:spChg>
        <pc:spChg chg="add del">
          <ac:chgData name="Ruby Bretos" userId="d12b0c6e4f587d2e" providerId="LiveId" clId="{AF190342-1970-456C-A278-BD7E3B0E8D24}" dt="2026-01-11T19:08:47.170" v="213" actId="26606"/>
          <ac:spMkLst>
            <pc:docMk/>
            <pc:sldMk cId="1758641135" sldId="267"/>
            <ac:spMk id="9" creationId="{BACC6370-2D7E-4714-9D71-7542949D7D5D}"/>
          </ac:spMkLst>
        </pc:spChg>
        <pc:spChg chg="add del">
          <ac:chgData name="Ruby Bretos" userId="d12b0c6e4f587d2e" providerId="LiveId" clId="{AF190342-1970-456C-A278-BD7E3B0E8D24}" dt="2026-01-11T19:08:47.170" v="213" actId="26606"/>
          <ac:spMkLst>
            <pc:docMk/>
            <pc:sldMk cId="1758641135" sldId="267"/>
            <ac:spMk id="11" creationId="{F68B3F68-107C-434F-AA38-110D5EA91B85}"/>
          </ac:spMkLst>
        </pc:spChg>
        <pc:spChg chg="add del">
          <ac:chgData name="Ruby Bretos" userId="d12b0c6e4f587d2e" providerId="LiveId" clId="{AF190342-1970-456C-A278-BD7E3B0E8D24}" dt="2026-01-11T19:08:47.170" v="213" actId="26606"/>
          <ac:spMkLst>
            <pc:docMk/>
            <pc:sldMk cId="1758641135" sldId="267"/>
            <ac:spMk id="13" creationId="{AAD0DBB9-1A4B-4391-81D4-CB19F9AB918A}"/>
          </ac:spMkLst>
        </pc:spChg>
        <pc:spChg chg="add del">
          <ac:chgData name="Ruby Bretos" userId="d12b0c6e4f587d2e" providerId="LiveId" clId="{AF190342-1970-456C-A278-BD7E3B0E8D24}" dt="2026-01-11T19:08:47.170" v="213" actId="26606"/>
          <ac:spMkLst>
            <pc:docMk/>
            <pc:sldMk cId="1758641135" sldId="267"/>
            <ac:spMk id="15" creationId="{063BBA22-50EA-4C4D-BE05-F1CE4E63AA56}"/>
          </ac:spMkLst>
        </pc:spChg>
        <pc:spChg chg="add">
          <ac:chgData name="Ruby Bretos" userId="d12b0c6e4f587d2e" providerId="LiveId" clId="{AF190342-1970-456C-A278-BD7E3B0E8D24}" dt="2026-01-11T19:08:47.198" v="214" actId="26606"/>
          <ac:spMkLst>
            <pc:docMk/>
            <pc:sldMk cId="1758641135" sldId="267"/>
            <ac:spMk id="16" creationId="{D5B0017B-2ECA-49AF-B397-DC140825DF8D}"/>
          </ac:spMkLst>
        </pc:spChg>
        <pc:spChg chg="add">
          <ac:chgData name="Ruby Bretos" userId="d12b0c6e4f587d2e" providerId="LiveId" clId="{AF190342-1970-456C-A278-BD7E3B0E8D24}" dt="2026-01-11T19:08:47.198" v="214" actId="26606"/>
          <ac:spMkLst>
            <pc:docMk/>
            <pc:sldMk cId="1758641135" sldId="267"/>
            <ac:spMk id="17" creationId="{56E9B3E6-E277-4D68-BA48-9CB43FFBD6E2}"/>
          </ac:spMkLst>
        </pc:spChg>
        <pc:grpChg chg="add">
          <ac:chgData name="Ruby Bretos" userId="d12b0c6e4f587d2e" providerId="LiveId" clId="{AF190342-1970-456C-A278-BD7E3B0E8D24}" dt="2026-01-11T19:08:47.198" v="214" actId="26606"/>
          <ac:grpSpMkLst>
            <pc:docMk/>
            <pc:sldMk cId="1758641135" sldId="267"/>
            <ac:grpSpMk id="19" creationId="{AE1C45F0-260A-458C-96ED-C1F6D2151219}"/>
          </ac:grpSpMkLst>
        </pc:grpChg>
        <pc:graphicFrameChg chg="add del">
          <ac:chgData name="Ruby Bretos" userId="d12b0c6e4f587d2e" providerId="LiveId" clId="{AF190342-1970-456C-A278-BD7E3B0E8D24}" dt="2026-01-11T19:08:47.170" v="213" actId="26606"/>
          <ac:graphicFrameMkLst>
            <pc:docMk/>
            <pc:sldMk cId="1758641135" sldId="267"/>
            <ac:graphicFrameMk id="5" creationId="{DF6055BB-3175-1EB0-3211-B5B61C57A5AA}"/>
          </ac:graphicFrameMkLst>
        </pc:graphicFrameChg>
        <pc:graphicFrameChg chg="add">
          <ac:chgData name="Ruby Bretos" userId="d12b0c6e4f587d2e" providerId="LiveId" clId="{AF190342-1970-456C-A278-BD7E3B0E8D24}" dt="2026-01-11T19:08:47.198" v="214" actId="26606"/>
          <ac:graphicFrameMkLst>
            <pc:docMk/>
            <pc:sldMk cId="1758641135" sldId="267"/>
            <ac:graphicFrameMk id="21" creationId="{49D95E25-6520-AEE3-7EFB-617B6F0B5485}"/>
          </ac:graphicFrameMkLst>
        </pc:graphicFrameChg>
        <pc:cxnChg chg="add">
          <ac:chgData name="Ruby Bretos" userId="d12b0c6e4f587d2e" providerId="LiveId" clId="{AF190342-1970-456C-A278-BD7E3B0E8D24}" dt="2026-01-11T19:08:47.198" v="214" actId="26606"/>
          <ac:cxnSpMkLst>
            <pc:docMk/>
            <pc:sldMk cId="1758641135" sldId="267"/>
            <ac:cxnSpMk id="18" creationId="{6CF1BAF6-AD41-4082-B212-8A1F9A2E8779}"/>
          </ac:cxnSpMkLst>
        </pc:cxnChg>
      </pc:sldChg>
      <pc:sldChg chg="addSp delSp modSp new mod setBg">
        <pc:chgData name="Ruby Bretos" userId="d12b0c6e4f587d2e" providerId="LiveId" clId="{AF190342-1970-456C-A278-BD7E3B0E8D24}" dt="2026-01-11T19:09:23.364" v="243" actId="26606"/>
        <pc:sldMkLst>
          <pc:docMk/>
          <pc:sldMk cId="3140112153" sldId="268"/>
        </pc:sldMkLst>
        <pc:spChg chg="mod">
          <ac:chgData name="Ruby Bretos" userId="d12b0c6e4f587d2e" providerId="LiveId" clId="{AF190342-1970-456C-A278-BD7E3B0E8D24}" dt="2026-01-11T19:09:23.364" v="243" actId="26606"/>
          <ac:spMkLst>
            <pc:docMk/>
            <pc:sldMk cId="3140112153" sldId="268"/>
            <ac:spMk id="2" creationId="{17F43CFF-56E5-4F51-0FD5-8F838F688B08}"/>
          </ac:spMkLst>
        </pc:spChg>
        <pc:spChg chg="add del mod">
          <ac:chgData name="Ruby Bretos" userId="d12b0c6e4f587d2e" providerId="LiveId" clId="{AF190342-1970-456C-A278-BD7E3B0E8D24}" dt="2026-01-11T19:09:23.364" v="243" actId="26606"/>
          <ac:spMkLst>
            <pc:docMk/>
            <pc:sldMk cId="3140112153" sldId="268"/>
            <ac:spMk id="3" creationId="{A972CFB7-6194-6A8E-3D8E-7368F0F25557}"/>
          </ac:spMkLst>
        </pc:spChg>
        <pc:spChg chg="add del">
          <ac:chgData name="Ruby Bretos" userId="d12b0c6e4f587d2e" providerId="LiveId" clId="{AF190342-1970-456C-A278-BD7E3B0E8D24}" dt="2026-01-11T19:09:23.318" v="242" actId="26606"/>
          <ac:spMkLst>
            <pc:docMk/>
            <pc:sldMk cId="3140112153" sldId="268"/>
            <ac:spMk id="9" creationId="{AE2B703B-46F9-481A-A605-82E2A828C4FA}"/>
          </ac:spMkLst>
        </pc:spChg>
        <pc:spChg chg="add del">
          <ac:chgData name="Ruby Bretos" userId="d12b0c6e4f587d2e" providerId="LiveId" clId="{AF190342-1970-456C-A278-BD7E3B0E8D24}" dt="2026-01-11T19:09:23.318" v="242" actId="26606"/>
          <ac:spMkLst>
            <pc:docMk/>
            <pc:sldMk cId="3140112153" sldId="268"/>
            <ac:spMk id="11" creationId="{F13BE4D7-0C3D-4906-B230-A1C5B4665CCF}"/>
          </ac:spMkLst>
        </pc:spChg>
        <pc:spChg chg="add">
          <ac:chgData name="Ruby Bretos" userId="d12b0c6e4f587d2e" providerId="LiveId" clId="{AF190342-1970-456C-A278-BD7E3B0E8D24}" dt="2026-01-11T19:09:23.364" v="243" actId="26606"/>
          <ac:spMkLst>
            <pc:docMk/>
            <pc:sldMk cId="3140112153" sldId="268"/>
            <ac:spMk id="14" creationId="{5C8908E2-EE49-44D2-9428-A28D2312A8D5}"/>
          </ac:spMkLst>
        </pc:spChg>
        <pc:spChg chg="add">
          <ac:chgData name="Ruby Bretos" userId="d12b0c6e4f587d2e" providerId="LiveId" clId="{AF190342-1970-456C-A278-BD7E3B0E8D24}" dt="2026-01-11T19:09:23.364" v="243" actId="26606"/>
          <ac:spMkLst>
            <pc:docMk/>
            <pc:sldMk cId="3140112153" sldId="268"/>
            <ac:spMk id="15" creationId="{7449A6C7-D15F-4AA5-BFA5-71A404B47016}"/>
          </ac:spMkLst>
        </pc:spChg>
        <pc:spChg chg="add">
          <ac:chgData name="Ruby Bretos" userId="d12b0c6e4f587d2e" providerId="LiveId" clId="{AF190342-1970-456C-A278-BD7E3B0E8D24}" dt="2026-01-11T19:09:23.364" v="243" actId="26606"/>
          <ac:spMkLst>
            <pc:docMk/>
            <pc:sldMk cId="3140112153" sldId="268"/>
            <ac:spMk id="17" creationId="{ED888B23-07FA-482A-96DF-47E31AF1A603}"/>
          </ac:spMkLst>
        </pc:spChg>
        <pc:grpChg chg="add">
          <ac:chgData name="Ruby Bretos" userId="d12b0c6e4f587d2e" providerId="LiveId" clId="{AF190342-1970-456C-A278-BD7E3B0E8D24}" dt="2026-01-11T19:09:23.364" v="243" actId="26606"/>
          <ac:grpSpMkLst>
            <pc:docMk/>
            <pc:sldMk cId="3140112153" sldId="268"/>
            <ac:grpSpMk id="16" creationId="{05314994-6337-4875-8CF5-652CAFE8342C}"/>
          </ac:grpSpMkLst>
        </pc:grpChg>
        <pc:graphicFrameChg chg="add del">
          <ac:chgData name="Ruby Bretos" userId="d12b0c6e4f587d2e" providerId="LiveId" clId="{AF190342-1970-456C-A278-BD7E3B0E8D24}" dt="2026-01-11T19:09:23.318" v="242" actId="26606"/>
          <ac:graphicFrameMkLst>
            <pc:docMk/>
            <pc:sldMk cId="3140112153" sldId="268"/>
            <ac:graphicFrameMk id="5" creationId="{9867C659-45B9-3C3B-61EB-32C6DB8942BD}"/>
          </ac:graphicFrameMkLst>
        </pc:graphicFrameChg>
        <pc:graphicFrameChg chg="add">
          <ac:chgData name="Ruby Bretos" userId="d12b0c6e4f587d2e" providerId="LiveId" clId="{AF190342-1970-456C-A278-BD7E3B0E8D24}" dt="2026-01-11T19:09:23.364" v="243" actId="26606"/>
          <ac:graphicFrameMkLst>
            <pc:docMk/>
            <pc:sldMk cId="3140112153" sldId="268"/>
            <ac:graphicFrameMk id="18" creationId="{208F7238-838D-A19C-748D-BAB8D904F9F4}"/>
          </ac:graphicFrameMkLst>
        </pc:graphicFrameChg>
      </pc:sldChg>
      <pc:sldChg chg="addSp modSp new mod setBg">
        <pc:chgData name="Ruby Bretos" userId="d12b0c6e4f587d2e" providerId="LiveId" clId="{AF190342-1970-456C-A278-BD7E3B0E8D24}" dt="2026-01-11T19:10:01.139" v="257" actId="26606"/>
        <pc:sldMkLst>
          <pc:docMk/>
          <pc:sldMk cId="3804311079" sldId="269"/>
        </pc:sldMkLst>
        <pc:spChg chg="mod">
          <ac:chgData name="Ruby Bretos" userId="d12b0c6e4f587d2e" providerId="LiveId" clId="{AF190342-1970-456C-A278-BD7E3B0E8D24}" dt="2026-01-11T19:10:01.139" v="257" actId="26606"/>
          <ac:spMkLst>
            <pc:docMk/>
            <pc:sldMk cId="3804311079" sldId="269"/>
            <ac:spMk id="2" creationId="{8F7931B0-2EC6-91E9-6384-0762CB6E8FFB}"/>
          </ac:spMkLst>
        </pc:spChg>
        <pc:spChg chg="mod">
          <ac:chgData name="Ruby Bretos" userId="d12b0c6e4f587d2e" providerId="LiveId" clId="{AF190342-1970-456C-A278-BD7E3B0E8D24}" dt="2026-01-11T19:10:01.139" v="257" actId="26606"/>
          <ac:spMkLst>
            <pc:docMk/>
            <pc:sldMk cId="3804311079" sldId="269"/>
            <ac:spMk id="3" creationId="{18B5714E-1229-594D-D87D-FFC19F8E199C}"/>
          </ac:spMkLst>
        </pc:spChg>
        <pc:spChg chg="add">
          <ac:chgData name="Ruby Bretos" userId="d12b0c6e4f587d2e" providerId="LiveId" clId="{AF190342-1970-456C-A278-BD7E3B0E8D24}" dt="2026-01-11T19:10:01.139" v="257" actId="26606"/>
          <ac:spMkLst>
            <pc:docMk/>
            <pc:sldMk cId="3804311079" sldId="269"/>
            <ac:spMk id="10" creationId="{EDDBB197-D710-4A4F-A9CA-FD2177498BE8}"/>
          </ac:spMkLst>
        </pc:spChg>
        <pc:spChg chg="add">
          <ac:chgData name="Ruby Bretos" userId="d12b0c6e4f587d2e" providerId="LiveId" clId="{AF190342-1970-456C-A278-BD7E3B0E8D24}" dt="2026-01-11T19:10:01.139" v="257" actId="26606"/>
          <ac:spMkLst>
            <pc:docMk/>
            <pc:sldMk cId="3804311079" sldId="269"/>
            <ac:spMk id="12" creationId="{975D1CFA-2CDB-4B64-BD9F-85744E8DA12F}"/>
          </ac:spMkLst>
        </pc:spChg>
        <pc:grpChg chg="add">
          <ac:chgData name="Ruby Bretos" userId="d12b0c6e4f587d2e" providerId="LiveId" clId="{AF190342-1970-456C-A278-BD7E3B0E8D24}" dt="2026-01-11T19:10:01.139" v="257" actId="26606"/>
          <ac:grpSpMkLst>
            <pc:docMk/>
            <pc:sldMk cId="3804311079" sldId="269"/>
            <ac:grpSpMk id="14" creationId="{25EE5136-01F1-466C-962D-BA9B4C6757AA}"/>
          </ac:grpSpMkLst>
        </pc:grpChg>
        <pc:picChg chg="add">
          <ac:chgData name="Ruby Bretos" userId="d12b0c6e4f587d2e" providerId="LiveId" clId="{AF190342-1970-456C-A278-BD7E3B0E8D24}" dt="2026-01-11T19:10:01.139" v="257" actId="26606"/>
          <ac:picMkLst>
            <pc:docMk/>
            <pc:sldMk cId="3804311079" sldId="269"/>
            <ac:picMk id="7" creationId="{85F3B034-72DE-E3A9-89B6-3509AC0C7843}"/>
          </ac:picMkLst>
        </pc:pic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ata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E5C9C7-0830-4C7A-8171-59E68CDFB864}"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2225F22D-E4FE-455E-9FED-6D9E7A2D8516}">
      <dgm:prSet/>
      <dgm:spPr/>
      <dgm:t>
        <a:bodyPr/>
        <a:lstStyle/>
        <a:p>
          <a:r>
            <a:rPr lang="en-US"/>
            <a:t>The discussion is based on a study conducted by Stefana and colleagues, published by Frontiers in Psychology. </a:t>
          </a:r>
        </a:p>
      </dgm:t>
    </dgm:pt>
    <dgm:pt modelId="{A62A0B5E-494A-469E-B2A8-9071BCDD8AE2}" type="parTrans" cxnId="{72620D8C-BF99-4DF8-8EC3-87404D74A4D2}">
      <dgm:prSet/>
      <dgm:spPr/>
      <dgm:t>
        <a:bodyPr/>
        <a:lstStyle/>
        <a:p>
          <a:endParaRPr lang="en-US"/>
        </a:p>
      </dgm:t>
    </dgm:pt>
    <dgm:pt modelId="{7E48DD69-0AC9-408E-8F7E-EEFB52BB8121}" type="sibTrans" cxnId="{72620D8C-BF99-4DF8-8EC3-87404D74A4D2}">
      <dgm:prSet/>
      <dgm:spPr/>
      <dgm:t>
        <a:bodyPr/>
        <a:lstStyle/>
        <a:p>
          <a:endParaRPr lang="en-US"/>
        </a:p>
      </dgm:t>
    </dgm:pt>
    <dgm:pt modelId="{E1420611-7C45-434F-BE7A-AE5CB0AD49E6}">
      <dgm:prSet/>
      <dgm:spPr/>
      <dgm:t>
        <a:bodyPr/>
        <a:lstStyle/>
        <a:p>
          <a:r>
            <a:rPr lang="en-US"/>
            <a:t>From the patient's perspective, this relationship is shaped by numerous key components, including the work alliance, the real relationship and both positive and negative affective reactions toward the therapist.</a:t>
          </a:r>
        </a:p>
      </dgm:t>
    </dgm:pt>
    <dgm:pt modelId="{D9B6A20A-A7C6-4C57-A34E-08CF4E373539}" type="parTrans" cxnId="{C7589C8C-B24C-498C-AF88-A416E827A2F4}">
      <dgm:prSet/>
      <dgm:spPr/>
      <dgm:t>
        <a:bodyPr/>
        <a:lstStyle/>
        <a:p>
          <a:endParaRPr lang="en-US"/>
        </a:p>
      </dgm:t>
    </dgm:pt>
    <dgm:pt modelId="{89D8AC93-C3D5-44B4-BDEC-58C200EF088F}" type="sibTrans" cxnId="{C7589C8C-B24C-498C-AF88-A416E827A2F4}">
      <dgm:prSet/>
      <dgm:spPr/>
      <dgm:t>
        <a:bodyPr/>
        <a:lstStyle/>
        <a:p>
          <a:endParaRPr lang="en-US"/>
        </a:p>
      </dgm:t>
    </dgm:pt>
    <dgm:pt modelId="{D6EF2647-700F-4661-AC60-A0F51CFD8B2F}">
      <dgm:prSet/>
      <dgm:spPr/>
      <dgm:t>
        <a:bodyPr/>
        <a:lstStyle/>
        <a:p>
          <a:r>
            <a:rPr lang="en-US"/>
            <a:t>Therapeutic relationships also offer essential support and can protect clients from potential negative effects associated with therapeutic services.</a:t>
          </a:r>
        </a:p>
      </dgm:t>
    </dgm:pt>
    <dgm:pt modelId="{C486D254-D49D-42DF-9109-86E432710453}" type="parTrans" cxnId="{8F454D09-87E9-440D-B52D-23A9E21EFD37}">
      <dgm:prSet/>
      <dgm:spPr/>
      <dgm:t>
        <a:bodyPr/>
        <a:lstStyle/>
        <a:p>
          <a:endParaRPr lang="en-US"/>
        </a:p>
      </dgm:t>
    </dgm:pt>
    <dgm:pt modelId="{8B51C254-3319-465F-A4FC-5F536FB4A947}" type="sibTrans" cxnId="{8F454D09-87E9-440D-B52D-23A9E21EFD37}">
      <dgm:prSet/>
      <dgm:spPr/>
      <dgm:t>
        <a:bodyPr/>
        <a:lstStyle/>
        <a:p>
          <a:endParaRPr lang="en-US"/>
        </a:p>
      </dgm:t>
    </dgm:pt>
    <dgm:pt modelId="{F609DA7D-2B8A-42C3-A945-369683E22C1C}">
      <dgm:prSet/>
      <dgm:spPr/>
      <dgm:t>
        <a:bodyPr/>
        <a:lstStyle/>
        <a:p>
          <a:r>
            <a:rPr lang="en-US"/>
            <a:t>Clients' subjective experiences of the alliance provide valuable insight into how therapy is perceived and whether it is experienced as effective. </a:t>
          </a:r>
        </a:p>
      </dgm:t>
    </dgm:pt>
    <dgm:pt modelId="{223B16B8-A041-4068-9F71-A53E105478E1}" type="parTrans" cxnId="{FDB1C1FC-28E9-49DE-BBDF-47984D07465F}">
      <dgm:prSet/>
      <dgm:spPr/>
      <dgm:t>
        <a:bodyPr/>
        <a:lstStyle/>
        <a:p>
          <a:endParaRPr lang="en-US"/>
        </a:p>
      </dgm:t>
    </dgm:pt>
    <dgm:pt modelId="{AB517ED2-1BE1-4443-A210-33C8A45BD8D8}" type="sibTrans" cxnId="{FDB1C1FC-28E9-49DE-BBDF-47984D07465F}">
      <dgm:prSet/>
      <dgm:spPr/>
      <dgm:t>
        <a:bodyPr/>
        <a:lstStyle/>
        <a:p>
          <a:endParaRPr lang="en-US"/>
        </a:p>
      </dgm:t>
    </dgm:pt>
    <dgm:pt modelId="{2E486011-2CE1-440F-AC00-16B8146DA5A2}" type="pres">
      <dgm:prSet presAssocID="{33E5C9C7-0830-4C7A-8171-59E68CDFB864}" presName="linear" presStyleCnt="0">
        <dgm:presLayoutVars>
          <dgm:animLvl val="lvl"/>
          <dgm:resizeHandles val="exact"/>
        </dgm:presLayoutVars>
      </dgm:prSet>
      <dgm:spPr/>
    </dgm:pt>
    <dgm:pt modelId="{0FDA5F5E-80F4-44E1-8A1C-156690AFC12F}" type="pres">
      <dgm:prSet presAssocID="{2225F22D-E4FE-455E-9FED-6D9E7A2D8516}" presName="parentText" presStyleLbl="node1" presStyleIdx="0" presStyleCnt="4">
        <dgm:presLayoutVars>
          <dgm:chMax val="0"/>
          <dgm:bulletEnabled val="1"/>
        </dgm:presLayoutVars>
      </dgm:prSet>
      <dgm:spPr/>
    </dgm:pt>
    <dgm:pt modelId="{A1CB3EFF-0888-4663-AD46-B6042EFDE3AB}" type="pres">
      <dgm:prSet presAssocID="{7E48DD69-0AC9-408E-8F7E-EEFB52BB8121}" presName="spacer" presStyleCnt="0"/>
      <dgm:spPr/>
    </dgm:pt>
    <dgm:pt modelId="{F6CF2FA7-4F84-4E28-87A2-D40EF2DF9473}" type="pres">
      <dgm:prSet presAssocID="{E1420611-7C45-434F-BE7A-AE5CB0AD49E6}" presName="parentText" presStyleLbl="node1" presStyleIdx="1" presStyleCnt="4">
        <dgm:presLayoutVars>
          <dgm:chMax val="0"/>
          <dgm:bulletEnabled val="1"/>
        </dgm:presLayoutVars>
      </dgm:prSet>
      <dgm:spPr/>
    </dgm:pt>
    <dgm:pt modelId="{0FC8876A-66D8-4D08-A671-C94082764FA1}" type="pres">
      <dgm:prSet presAssocID="{89D8AC93-C3D5-44B4-BDEC-58C200EF088F}" presName="spacer" presStyleCnt="0"/>
      <dgm:spPr/>
    </dgm:pt>
    <dgm:pt modelId="{C9235F89-B393-4620-A705-A0FF2AF15061}" type="pres">
      <dgm:prSet presAssocID="{D6EF2647-700F-4661-AC60-A0F51CFD8B2F}" presName="parentText" presStyleLbl="node1" presStyleIdx="2" presStyleCnt="4">
        <dgm:presLayoutVars>
          <dgm:chMax val="0"/>
          <dgm:bulletEnabled val="1"/>
        </dgm:presLayoutVars>
      </dgm:prSet>
      <dgm:spPr/>
    </dgm:pt>
    <dgm:pt modelId="{6CEB8C2A-9A70-41F4-9193-8AEC48619C5F}" type="pres">
      <dgm:prSet presAssocID="{8B51C254-3319-465F-A4FC-5F536FB4A947}" presName="spacer" presStyleCnt="0"/>
      <dgm:spPr/>
    </dgm:pt>
    <dgm:pt modelId="{2187968C-9548-40D1-A348-5C74690F7601}" type="pres">
      <dgm:prSet presAssocID="{F609DA7D-2B8A-42C3-A945-369683E22C1C}" presName="parentText" presStyleLbl="node1" presStyleIdx="3" presStyleCnt="4">
        <dgm:presLayoutVars>
          <dgm:chMax val="0"/>
          <dgm:bulletEnabled val="1"/>
        </dgm:presLayoutVars>
      </dgm:prSet>
      <dgm:spPr/>
    </dgm:pt>
  </dgm:ptLst>
  <dgm:cxnLst>
    <dgm:cxn modelId="{8F454D09-87E9-440D-B52D-23A9E21EFD37}" srcId="{33E5C9C7-0830-4C7A-8171-59E68CDFB864}" destId="{D6EF2647-700F-4661-AC60-A0F51CFD8B2F}" srcOrd="2" destOrd="0" parTransId="{C486D254-D49D-42DF-9109-86E432710453}" sibTransId="{8B51C254-3319-465F-A4FC-5F536FB4A947}"/>
    <dgm:cxn modelId="{0DB50624-C06F-4B7E-92BF-F108AE87EEF6}" type="presOf" srcId="{D6EF2647-700F-4661-AC60-A0F51CFD8B2F}" destId="{C9235F89-B393-4620-A705-A0FF2AF15061}" srcOrd="0" destOrd="0" presId="urn:microsoft.com/office/officeart/2005/8/layout/vList2"/>
    <dgm:cxn modelId="{2091C174-E6AE-4D12-89F8-BA279B583F3F}" type="presOf" srcId="{E1420611-7C45-434F-BE7A-AE5CB0AD49E6}" destId="{F6CF2FA7-4F84-4E28-87A2-D40EF2DF9473}" srcOrd="0" destOrd="0" presId="urn:microsoft.com/office/officeart/2005/8/layout/vList2"/>
    <dgm:cxn modelId="{72620D8C-BF99-4DF8-8EC3-87404D74A4D2}" srcId="{33E5C9C7-0830-4C7A-8171-59E68CDFB864}" destId="{2225F22D-E4FE-455E-9FED-6D9E7A2D8516}" srcOrd="0" destOrd="0" parTransId="{A62A0B5E-494A-469E-B2A8-9071BCDD8AE2}" sibTransId="{7E48DD69-0AC9-408E-8F7E-EEFB52BB8121}"/>
    <dgm:cxn modelId="{C7589C8C-B24C-498C-AF88-A416E827A2F4}" srcId="{33E5C9C7-0830-4C7A-8171-59E68CDFB864}" destId="{E1420611-7C45-434F-BE7A-AE5CB0AD49E6}" srcOrd="1" destOrd="0" parTransId="{D9B6A20A-A7C6-4C57-A34E-08CF4E373539}" sibTransId="{89D8AC93-C3D5-44B4-BDEC-58C200EF088F}"/>
    <dgm:cxn modelId="{3E428DB3-EEF4-43AE-92C5-3E03A822148C}" type="presOf" srcId="{33E5C9C7-0830-4C7A-8171-59E68CDFB864}" destId="{2E486011-2CE1-440F-AC00-16B8146DA5A2}" srcOrd="0" destOrd="0" presId="urn:microsoft.com/office/officeart/2005/8/layout/vList2"/>
    <dgm:cxn modelId="{DB5DC9C9-59C3-4580-ADF3-0752A38FD3B8}" type="presOf" srcId="{F609DA7D-2B8A-42C3-A945-369683E22C1C}" destId="{2187968C-9548-40D1-A348-5C74690F7601}" srcOrd="0" destOrd="0" presId="urn:microsoft.com/office/officeart/2005/8/layout/vList2"/>
    <dgm:cxn modelId="{53A41DEC-C421-434D-AD69-773F5A45E441}" type="presOf" srcId="{2225F22D-E4FE-455E-9FED-6D9E7A2D8516}" destId="{0FDA5F5E-80F4-44E1-8A1C-156690AFC12F}" srcOrd="0" destOrd="0" presId="urn:microsoft.com/office/officeart/2005/8/layout/vList2"/>
    <dgm:cxn modelId="{FDB1C1FC-28E9-49DE-BBDF-47984D07465F}" srcId="{33E5C9C7-0830-4C7A-8171-59E68CDFB864}" destId="{F609DA7D-2B8A-42C3-A945-369683E22C1C}" srcOrd="3" destOrd="0" parTransId="{223B16B8-A041-4068-9F71-A53E105478E1}" sibTransId="{AB517ED2-1BE1-4443-A210-33C8A45BD8D8}"/>
    <dgm:cxn modelId="{AC4DE188-0A50-4774-8107-21F474F3798F}" type="presParOf" srcId="{2E486011-2CE1-440F-AC00-16B8146DA5A2}" destId="{0FDA5F5E-80F4-44E1-8A1C-156690AFC12F}" srcOrd="0" destOrd="0" presId="urn:microsoft.com/office/officeart/2005/8/layout/vList2"/>
    <dgm:cxn modelId="{CF9BABC6-3248-4C91-B5DA-08CA1D5B26AC}" type="presParOf" srcId="{2E486011-2CE1-440F-AC00-16B8146DA5A2}" destId="{A1CB3EFF-0888-4663-AD46-B6042EFDE3AB}" srcOrd="1" destOrd="0" presId="urn:microsoft.com/office/officeart/2005/8/layout/vList2"/>
    <dgm:cxn modelId="{30F9321A-32A3-4DAF-A476-358731B714A3}" type="presParOf" srcId="{2E486011-2CE1-440F-AC00-16B8146DA5A2}" destId="{F6CF2FA7-4F84-4E28-87A2-D40EF2DF9473}" srcOrd="2" destOrd="0" presId="urn:microsoft.com/office/officeart/2005/8/layout/vList2"/>
    <dgm:cxn modelId="{2067E965-44CF-4C2F-BFAE-EA967A666E17}" type="presParOf" srcId="{2E486011-2CE1-440F-AC00-16B8146DA5A2}" destId="{0FC8876A-66D8-4D08-A671-C94082764FA1}" srcOrd="3" destOrd="0" presId="urn:microsoft.com/office/officeart/2005/8/layout/vList2"/>
    <dgm:cxn modelId="{D2795C6A-7208-491D-BF6D-B2AAD9237422}" type="presParOf" srcId="{2E486011-2CE1-440F-AC00-16B8146DA5A2}" destId="{C9235F89-B393-4620-A705-A0FF2AF15061}" srcOrd="4" destOrd="0" presId="urn:microsoft.com/office/officeart/2005/8/layout/vList2"/>
    <dgm:cxn modelId="{EFD793B5-7A7E-42A7-9C5A-700CBDCFB268}" type="presParOf" srcId="{2E486011-2CE1-440F-AC00-16B8146DA5A2}" destId="{6CEB8C2A-9A70-41F4-9193-8AEC48619C5F}" srcOrd="5" destOrd="0" presId="urn:microsoft.com/office/officeart/2005/8/layout/vList2"/>
    <dgm:cxn modelId="{C875084D-A9E1-4234-9D60-EE493CD8BA2F}" type="presParOf" srcId="{2E486011-2CE1-440F-AC00-16B8146DA5A2}" destId="{2187968C-9548-40D1-A348-5C74690F760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6843F3-EFB7-4DEA-9A8B-A763E5EE522B}"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5EC6C864-C21F-4B0B-97F4-4535173FA640}">
      <dgm:prSet/>
      <dgm:spPr/>
      <dgm:t>
        <a:bodyPr/>
        <a:lstStyle/>
        <a:p>
          <a:r>
            <a:rPr lang="en-US"/>
            <a:t>To examine the association between key components of the therapeutic relationship and session outcomes from the patients’ perspective. </a:t>
          </a:r>
        </a:p>
      </dgm:t>
    </dgm:pt>
    <dgm:pt modelId="{AE35F262-558F-44F1-8B4D-D2CF88466D2B}" type="parTrans" cxnId="{DBEBF231-543B-4508-AC0A-4F3D6848D9FC}">
      <dgm:prSet/>
      <dgm:spPr/>
      <dgm:t>
        <a:bodyPr/>
        <a:lstStyle/>
        <a:p>
          <a:endParaRPr lang="en-US"/>
        </a:p>
      </dgm:t>
    </dgm:pt>
    <dgm:pt modelId="{D7B3CB02-221A-44EA-B1C5-A4AA7558A084}" type="sibTrans" cxnId="{DBEBF231-543B-4508-AC0A-4F3D6848D9FC}">
      <dgm:prSet/>
      <dgm:spPr/>
      <dgm:t>
        <a:bodyPr/>
        <a:lstStyle/>
        <a:p>
          <a:endParaRPr lang="en-US"/>
        </a:p>
      </dgm:t>
    </dgm:pt>
    <dgm:pt modelId="{20453C90-2E71-4E29-9999-FDC2F664D40E}">
      <dgm:prSet/>
      <dgm:spPr/>
      <dgm:t>
        <a:bodyPr/>
        <a:lstStyle/>
        <a:p>
          <a:r>
            <a:rPr lang="en-US"/>
            <a:t>To investigate how each of these components individually connects with session quality, as well as how they interact as a system within patients’ experiences of therapy. </a:t>
          </a:r>
        </a:p>
      </dgm:t>
    </dgm:pt>
    <dgm:pt modelId="{47FC5077-533E-4BB3-AC1C-634119A74F74}" type="parTrans" cxnId="{8776485A-1E75-4001-8C92-60A3BD147F18}">
      <dgm:prSet/>
      <dgm:spPr/>
      <dgm:t>
        <a:bodyPr/>
        <a:lstStyle/>
        <a:p>
          <a:endParaRPr lang="en-US"/>
        </a:p>
      </dgm:t>
    </dgm:pt>
    <dgm:pt modelId="{8BDBBE3A-A520-4249-93C0-10258F8AFB00}" type="sibTrans" cxnId="{8776485A-1E75-4001-8C92-60A3BD147F18}">
      <dgm:prSet/>
      <dgm:spPr/>
      <dgm:t>
        <a:bodyPr/>
        <a:lstStyle/>
        <a:p>
          <a:endParaRPr lang="en-US"/>
        </a:p>
      </dgm:t>
    </dgm:pt>
    <dgm:pt modelId="{8351DFC1-92FC-4688-B0ED-FE3B39CD836C}">
      <dgm:prSet/>
      <dgm:spPr/>
      <dgm:t>
        <a:bodyPr/>
        <a:lstStyle/>
        <a:p>
          <a:r>
            <a:rPr lang="en-US"/>
            <a:t>To identify whether items measuring different components of the therapeutic relationship could be congregated into distinct underlying factors, and how these factors might characterise meaningful dimensions of the therapeutic relationship as perceived by patients.</a:t>
          </a:r>
        </a:p>
      </dgm:t>
    </dgm:pt>
    <dgm:pt modelId="{A4824E53-8110-4C53-9A94-2057614F6058}" type="parTrans" cxnId="{0400D9AA-01D6-4E33-9C3D-7B736EC3DF58}">
      <dgm:prSet/>
      <dgm:spPr/>
      <dgm:t>
        <a:bodyPr/>
        <a:lstStyle/>
        <a:p>
          <a:endParaRPr lang="en-US"/>
        </a:p>
      </dgm:t>
    </dgm:pt>
    <dgm:pt modelId="{BE8976EB-D5B5-461A-9C10-EA9C80EEC5C9}" type="sibTrans" cxnId="{0400D9AA-01D6-4E33-9C3D-7B736EC3DF58}">
      <dgm:prSet/>
      <dgm:spPr/>
      <dgm:t>
        <a:bodyPr/>
        <a:lstStyle/>
        <a:p>
          <a:endParaRPr lang="en-US"/>
        </a:p>
      </dgm:t>
    </dgm:pt>
    <dgm:pt modelId="{AAB89B5D-0C58-4054-B2D0-565A4AF88CA4}" type="pres">
      <dgm:prSet presAssocID="{446843F3-EFB7-4DEA-9A8B-A763E5EE522B}" presName="root" presStyleCnt="0">
        <dgm:presLayoutVars>
          <dgm:dir/>
          <dgm:resizeHandles val="exact"/>
        </dgm:presLayoutVars>
      </dgm:prSet>
      <dgm:spPr/>
    </dgm:pt>
    <dgm:pt modelId="{F718B83E-4BB9-4E36-8A63-29226C2B3D0E}" type="pres">
      <dgm:prSet presAssocID="{5EC6C864-C21F-4B0B-97F4-4535173FA640}" presName="compNode" presStyleCnt="0"/>
      <dgm:spPr/>
    </dgm:pt>
    <dgm:pt modelId="{C08A9DE1-00A1-4B06-BC58-119EE9E4D4E0}" type="pres">
      <dgm:prSet presAssocID="{5EC6C864-C21F-4B0B-97F4-4535173FA64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1A5C0749-F632-40D5-8407-148393BE7C92}" type="pres">
      <dgm:prSet presAssocID="{5EC6C864-C21F-4B0B-97F4-4535173FA640}" presName="spaceRect" presStyleCnt="0"/>
      <dgm:spPr/>
    </dgm:pt>
    <dgm:pt modelId="{2747AD97-6700-416F-A7B6-F0A33078F7BC}" type="pres">
      <dgm:prSet presAssocID="{5EC6C864-C21F-4B0B-97F4-4535173FA640}" presName="textRect" presStyleLbl="revTx" presStyleIdx="0" presStyleCnt="3">
        <dgm:presLayoutVars>
          <dgm:chMax val="1"/>
          <dgm:chPref val="1"/>
        </dgm:presLayoutVars>
      </dgm:prSet>
      <dgm:spPr/>
    </dgm:pt>
    <dgm:pt modelId="{33EAA95B-5FEC-45EE-AD64-83E996968019}" type="pres">
      <dgm:prSet presAssocID="{D7B3CB02-221A-44EA-B1C5-A4AA7558A084}" presName="sibTrans" presStyleCnt="0"/>
      <dgm:spPr/>
    </dgm:pt>
    <dgm:pt modelId="{15A9FB9A-23B8-49B6-9E94-CDBC0BADA117}" type="pres">
      <dgm:prSet presAssocID="{20453C90-2E71-4E29-9999-FDC2F664D40E}" presName="compNode" presStyleCnt="0"/>
      <dgm:spPr/>
    </dgm:pt>
    <dgm:pt modelId="{10686244-24F3-4E6A-B56A-5FB1DA84DD65}" type="pres">
      <dgm:prSet presAssocID="{20453C90-2E71-4E29-9999-FDC2F664D40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0D5F903C-E2F5-4387-950D-3240EF5D63B9}" type="pres">
      <dgm:prSet presAssocID="{20453C90-2E71-4E29-9999-FDC2F664D40E}" presName="spaceRect" presStyleCnt="0"/>
      <dgm:spPr/>
    </dgm:pt>
    <dgm:pt modelId="{EDCA439D-89C0-4D4F-9FA1-28D6D50B03D6}" type="pres">
      <dgm:prSet presAssocID="{20453C90-2E71-4E29-9999-FDC2F664D40E}" presName="textRect" presStyleLbl="revTx" presStyleIdx="1" presStyleCnt="3">
        <dgm:presLayoutVars>
          <dgm:chMax val="1"/>
          <dgm:chPref val="1"/>
        </dgm:presLayoutVars>
      </dgm:prSet>
      <dgm:spPr/>
    </dgm:pt>
    <dgm:pt modelId="{80B86676-E09A-44F1-AB04-6C7FD370ABA2}" type="pres">
      <dgm:prSet presAssocID="{8BDBBE3A-A520-4249-93C0-10258F8AFB00}" presName="sibTrans" presStyleCnt="0"/>
      <dgm:spPr/>
    </dgm:pt>
    <dgm:pt modelId="{37D46B2E-9FD3-4B8C-9894-FBDDC61A2869}" type="pres">
      <dgm:prSet presAssocID="{8351DFC1-92FC-4688-B0ED-FE3B39CD836C}" presName="compNode" presStyleCnt="0"/>
      <dgm:spPr/>
    </dgm:pt>
    <dgm:pt modelId="{F41F491E-A31A-48E5-9EF2-2F7F11C3A360}" type="pres">
      <dgm:prSet presAssocID="{8351DFC1-92FC-4688-B0ED-FE3B39CD836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s"/>
        </a:ext>
      </dgm:extLst>
    </dgm:pt>
    <dgm:pt modelId="{F713E7BE-388B-4FC8-B76C-8AB4C8D6537E}" type="pres">
      <dgm:prSet presAssocID="{8351DFC1-92FC-4688-B0ED-FE3B39CD836C}" presName="spaceRect" presStyleCnt="0"/>
      <dgm:spPr/>
    </dgm:pt>
    <dgm:pt modelId="{A45BC036-1044-45B2-BADF-E253288FBBBC}" type="pres">
      <dgm:prSet presAssocID="{8351DFC1-92FC-4688-B0ED-FE3B39CD836C}" presName="textRect" presStyleLbl="revTx" presStyleIdx="2" presStyleCnt="3">
        <dgm:presLayoutVars>
          <dgm:chMax val="1"/>
          <dgm:chPref val="1"/>
        </dgm:presLayoutVars>
      </dgm:prSet>
      <dgm:spPr/>
    </dgm:pt>
  </dgm:ptLst>
  <dgm:cxnLst>
    <dgm:cxn modelId="{AAD93519-714D-42AB-8A86-7EC0F06C8229}" type="presOf" srcId="{8351DFC1-92FC-4688-B0ED-FE3B39CD836C}" destId="{A45BC036-1044-45B2-BADF-E253288FBBBC}" srcOrd="0" destOrd="0" presId="urn:microsoft.com/office/officeart/2018/2/layout/IconLabelList"/>
    <dgm:cxn modelId="{DBEBF231-543B-4508-AC0A-4F3D6848D9FC}" srcId="{446843F3-EFB7-4DEA-9A8B-A763E5EE522B}" destId="{5EC6C864-C21F-4B0B-97F4-4535173FA640}" srcOrd="0" destOrd="0" parTransId="{AE35F262-558F-44F1-8B4D-D2CF88466D2B}" sibTransId="{D7B3CB02-221A-44EA-B1C5-A4AA7558A084}"/>
    <dgm:cxn modelId="{8776485A-1E75-4001-8C92-60A3BD147F18}" srcId="{446843F3-EFB7-4DEA-9A8B-A763E5EE522B}" destId="{20453C90-2E71-4E29-9999-FDC2F664D40E}" srcOrd="1" destOrd="0" parTransId="{47FC5077-533E-4BB3-AC1C-634119A74F74}" sibTransId="{8BDBBE3A-A520-4249-93C0-10258F8AFB00}"/>
    <dgm:cxn modelId="{C9FF3D83-DAAD-4F7A-9291-CA5E0DB99BF0}" type="presOf" srcId="{5EC6C864-C21F-4B0B-97F4-4535173FA640}" destId="{2747AD97-6700-416F-A7B6-F0A33078F7BC}" srcOrd="0" destOrd="0" presId="urn:microsoft.com/office/officeart/2018/2/layout/IconLabelList"/>
    <dgm:cxn modelId="{7049FA86-C813-4C93-A07E-39DD31A0A650}" type="presOf" srcId="{446843F3-EFB7-4DEA-9A8B-A763E5EE522B}" destId="{AAB89B5D-0C58-4054-B2D0-565A4AF88CA4}" srcOrd="0" destOrd="0" presId="urn:microsoft.com/office/officeart/2018/2/layout/IconLabelList"/>
    <dgm:cxn modelId="{EA04FB97-E3E6-4000-A9E5-1BF419FF9238}" type="presOf" srcId="{20453C90-2E71-4E29-9999-FDC2F664D40E}" destId="{EDCA439D-89C0-4D4F-9FA1-28D6D50B03D6}" srcOrd="0" destOrd="0" presId="urn:microsoft.com/office/officeart/2018/2/layout/IconLabelList"/>
    <dgm:cxn modelId="{0400D9AA-01D6-4E33-9C3D-7B736EC3DF58}" srcId="{446843F3-EFB7-4DEA-9A8B-A763E5EE522B}" destId="{8351DFC1-92FC-4688-B0ED-FE3B39CD836C}" srcOrd="2" destOrd="0" parTransId="{A4824E53-8110-4C53-9A94-2057614F6058}" sibTransId="{BE8976EB-D5B5-461A-9C10-EA9C80EEC5C9}"/>
    <dgm:cxn modelId="{B2045222-6F4B-4743-953B-4C0D2CAFE6EE}" type="presParOf" srcId="{AAB89B5D-0C58-4054-B2D0-565A4AF88CA4}" destId="{F718B83E-4BB9-4E36-8A63-29226C2B3D0E}" srcOrd="0" destOrd="0" presId="urn:microsoft.com/office/officeart/2018/2/layout/IconLabelList"/>
    <dgm:cxn modelId="{AA79E9B1-9FB8-4234-B8F0-47FC527CFC13}" type="presParOf" srcId="{F718B83E-4BB9-4E36-8A63-29226C2B3D0E}" destId="{C08A9DE1-00A1-4B06-BC58-119EE9E4D4E0}" srcOrd="0" destOrd="0" presId="urn:microsoft.com/office/officeart/2018/2/layout/IconLabelList"/>
    <dgm:cxn modelId="{A452DE38-C48C-4786-9FD2-BA694F660E1E}" type="presParOf" srcId="{F718B83E-4BB9-4E36-8A63-29226C2B3D0E}" destId="{1A5C0749-F632-40D5-8407-148393BE7C92}" srcOrd="1" destOrd="0" presId="urn:microsoft.com/office/officeart/2018/2/layout/IconLabelList"/>
    <dgm:cxn modelId="{244A7287-EFFF-48B8-8226-676B918A383C}" type="presParOf" srcId="{F718B83E-4BB9-4E36-8A63-29226C2B3D0E}" destId="{2747AD97-6700-416F-A7B6-F0A33078F7BC}" srcOrd="2" destOrd="0" presId="urn:microsoft.com/office/officeart/2018/2/layout/IconLabelList"/>
    <dgm:cxn modelId="{196F13E5-3A4C-4492-880C-AA5A892A499C}" type="presParOf" srcId="{AAB89B5D-0C58-4054-B2D0-565A4AF88CA4}" destId="{33EAA95B-5FEC-45EE-AD64-83E996968019}" srcOrd="1" destOrd="0" presId="urn:microsoft.com/office/officeart/2018/2/layout/IconLabelList"/>
    <dgm:cxn modelId="{7E65F07B-00A4-448B-800E-FF60AD1B47D0}" type="presParOf" srcId="{AAB89B5D-0C58-4054-B2D0-565A4AF88CA4}" destId="{15A9FB9A-23B8-49B6-9E94-CDBC0BADA117}" srcOrd="2" destOrd="0" presId="urn:microsoft.com/office/officeart/2018/2/layout/IconLabelList"/>
    <dgm:cxn modelId="{49A9EFDD-3D0C-4240-BE79-73150BF06655}" type="presParOf" srcId="{15A9FB9A-23B8-49B6-9E94-CDBC0BADA117}" destId="{10686244-24F3-4E6A-B56A-5FB1DA84DD65}" srcOrd="0" destOrd="0" presId="urn:microsoft.com/office/officeart/2018/2/layout/IconLabelList"/>
    <dgm:cxn modelId="{DFC65DFC-E9DD-4300-AA3F-28A8A7A8CA30}" type="presParOf" srcId="{15A9FB9A-23B8-49B6-9E94-CDBC0BADA117}" destId="{0D5F903C-E2F5-4387-950D-3240EF5D63B9}" srcOrd="1" destOrd="0" presId="urn:microsoft.com/office/officeart/2018/2/layout/IconLabelList"/>
    <dgm:cxn modelId="{EE664616-83BE-43D1-A2A8-AA07E041BE87}" type="presParOf" srcId="{15A9FB9A-23B8-49B6-9E94-CDBC0BADA117}" destId="{EDCA439D-89C0-4D4F-9FA1-28D6D50B03D6}" srcOrd="2" destOrd="0" presId="urn:microsoft.com/office/officeart/2018/2/layout/IconLabelList"/>
    <dgm:cxn modelId="{7C77C5BB-BE6A-44E9-B6C0-C7CC718BC1B4}" type="presParOf" srcId="{AAB89B5D-0C58-4054-B2D0-565A4AF88CA4}" destId="{80B86676-E09A-44F1-AB04-6C7FD370ABA2}" srcOrd="3" destOrd="0" presId="urn:microsoft.com/office/officeart/2018/2/layout/IconLabelList"/>
    <dgm:cxn modelId="{5EBEA2D5-7946-4830-92E5-1E53B4380B3E}" type="presParOf" srcId="{AAB89B5D-0C58-4054-B2D0-565A4AF88CA4}" destId="{37D46B2E-9FD3-4B8C-9894-FBDDC61A2869}" srcOrd="4" destOrd="0" presId="urn:microsoft.com/office/officeart/2018/2/layout/IconLabelList"/>
    <dgm:cxn modelId="{BFEE3430-BCEA-4D2A-99EB-34103135651B}" type="presParOf" srcId="{37D46B2E-9FD3-4B8C-9894-FBDDC61A2869}" destId="{F41F491E-A31A-48E5-9EF2-2F7F11C3A360}" srcOrd="0" destOrd="0" presId="urn:microsoft.com/office/officeart/2018/2/layout/IconLabelList"/>
    <dgm:cxn modelId="{EDD9B366-6B4A-440B-8B8B-E071C984C18F}" type="presParOf" srcId="{37D46B2E-9FD3-4B8C-9894-FBDDC61A2869}" destId="{F713E7BE-388B-4FC8-B76C-8AB4C8D6537E}" srcOrd="1" destOrd="0" presId="urn:microsoft.com/office/officeart/2018/2/layout/IconLabelList"/>
    <dgm:cxn modelId="{C75F311C-B44B-4C3E-8103-9BD6DDDFB5D5}" type="presParOf" srcId="{37D46B2E-9FD3-4B8C-9894-FBDDC61A2869}" destId="{A45BC036-1044-45B2-BADF-E253288FBBB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4A795C8-37A9-41DF-B7A4-2F6596158ED5}"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61F956E-7B66-4480-97A7-5536C9C0DA50}">
      <dgm:prSet/>
      <dgm:spPr/>
      <dgm:t>
        <a:bodyPr/>
        <a:lstStyle/>
        <a:p>
          <a:r>
            <a:rPr lang="en-US"/>
            <a:t>The study consisted of 700 adults who had received psychotherapy in the United States. Most of the participants (70%) received treatment in private practice settings. 11% of participants were treated in private health institutions, 10% of the participants were treated within public health settings, and lastly, 9% of participants were treated in other settings, such as university counselling centres. </a:t>
          </a:r>
        </a:p>
      </dgm:t>
    </dgm:pt>
    <dgm:pt modelId="{5B01F5DC-4B2E-4F5C-849E-F0EAE9C301AD}" type="parTrans" cxnId="{E3EC13ED-BCDD-44A3-9D9D-7479DAC31A04}">
      <dgm:prSet/>
      <dgm:spPr/>
      <dgm:t>
        <a:bodyPr/>
        <a:lstStyle/>
        <a:p>
          <a:endParaRPr lang="en-US"/>
        </a:p>
      </dgm:t>
    </dgm:pt>
    <dgm:pt modelId="{1B1A2C5C-4706-4FA4-A47D-C182377C21B7}" type="sibTrans" cxnId="{E3EC13ED-BCDD-44A3-9D9D-7479DAC31A04}">
      <dgm:prSet/>
      <dgm:spPr/>
      <dgm:t>
        <a:bodyPr/>
        <a:lstStyle/>
        <a:p>
          <a:endParaRPr lang="en-US"/>
        </a:p>
      </dgm:t>
    </dgm:pt>
    <dgm:pt modelId="{7616C014-1832-4163-BC4F-81D758EF580A}">
      <dgm:prSet/>
      <dgm:spPr/>
      <dgm:t>
        <a:bodyPr/>
        <a:lstStyle/>
        <a:p>
          <a:r>
            <a:rPr lang="en-US"/>
            <a:t>The study included 564 females and 136 males. The primary age groups represented were 23-29 years and 30-39 years. The majority of participants were Caucasian, comprising 556 participants. </a:t>
          </a:r>
        </a:p>
      </dgm:t>
    </dgm:pt>
    <dgm:pt modelId="{7CC9A63D-589C-43D8-A3BE-116E9C2EA2C9}" type="parTrans" cxnId="{EC6E1E71-C7E8-4DD1-A0EF-CFADFD57F7BC}">
      <dgm:prSet/>
      <dgm:spPr/>
      <dgm:t>
        <a:bodyPr/>
        <a:lstStyle/>
        <a:p>
          <a:endParaRPr lang="en-US"/>
        </a:p>
      </dgm:t>
    </dgm:pt>
    <dgm:pt modelId="{E857C55E-C13E-4F03-9618-A052D32D4A9B}" type="sibTrans" cxnId="{EC6E1E71-C7E8-4DD1-A0EF-CFADFD57F7BC}">
      <dgm:prSet/>
      <dgm:spPr/>
      <dgm:t>
        <a:bodyPr/>
        <a:lstStyle/>
        <a:p>
          <a:endParaRPr lang="en-US"/>
        </a:p>
      </dgm:t>
    </dgm:pt>
    <dgm:pt modelId="{400BD3F5-1851-4AA3-83A8-A1C9BD0D4982}">
      <dgm:prSet/>
      <dgm:spPr/>
      <dgm:t>
        <a:bodyPr/>
        <a:lstStyle/>
        <a:p>
          <a:r>
            <a:rPr lang="en-US"/>
            <a:t>A large number of the participants have previously received a diagnosis of at least one psychiatric ailment. 66% of participants stated they have anxiety, and 56% of participants stated they have unipolar depression, these being the most prevalent conditions. The participants have all experienced different types of psychotherapy. </a:t>
          </a:r>
        </a:p>
      </dgm:t>
    </dgm:pt>
    <dgm:pt modelId="{B21B6415-7312-4D01-9CA5-32CFAE644150}" type="parTrans" cxnId="{2D513C2D-FFE0-40A8-98DB-CD1D94040DFD}">
      <dgm:prSet/>
      <dgm:spPr/>
      <dgm:t>
        <a:bodyPr/>
        <a:lstStyle/>
        <a:p>
          <a:endParaRPr lang="en-US"/>
        </a:p>
      </dgm:t>
    </dgm:pt>
    <dgm:pt modelId="{0BD2C448-DE22-46C8-BC55-4405B06246A4}" type="sibTrans" cxnId="{2D513C2D-FFE0-40A8-98DB-CD1D94040DFD}">
      <dgm:prSet/>
      <dgm:spPr/>
      <dgm:t>
        <a:bodyPr/>
        <a:lstStyle/>
        <a:p>
          <a:endParaRPr lang="en-US"/>
        </a:p>
      </dgm:t>
    </dgm:pt>
    <dgm:pt modelId="{F4135E00-4BD6-4169-A3AF-3313A102B6BF}" type="pres">
      <dgm:prSet presAssocID="{44A795C8-37A9-41DF-B7A4-2F6596158ED5}" presName="root" presStyleCnt="0">
        <dgm:presLayoutVars>
          <dgm:dir/>
          <dgm:resizeHandles val="exact"/>
        </dgm:presLayoutVars>
      </dgm:prSet>
      <dgm:spPr/>
    </dgm:pt>
    <dgm:pt modelId="{DF31937C-05DE-44E5-BA35-EDFE1DB59370}" type="pres">
      <dgm:prSet presAssocID="{661F956E-7B66-4480-97A7-5536C9C0DA50}" presName="compNode" presStyleCnt="0"/>
      <dgm:spPr/>
    </dgm:pt>
    <dgm:pt modelId="{20EDF7D3-0EE9-423C-84A1-F0192BEDBBA8}" type="pres">
      <dgm:prSet presAssocID="{661F956E-7B66-4480-97A7-5536C9C0DA50}" presName="bgRect" presStyleLbl="bgShp" presStyleIdx="0" presStyleCnt="3"/>
      <dgm:spPr/>
    </dgm:pt>
    <dgm:pt modelId="{077D4AED-3CC1-4662-8F9F-6DCDAEDB9DE5}" type="pres">
      <dgm:prSet presAssocID="{661F956E-7B66-4480-97A7-5536C9C0DA5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D76B377A-9989-4EE6-B65F-194FFD33C806}" type="pres">
      <dgm:prSet presAssocID="{661F956E-7B66-4480-97A7-5536C9C0DA50}" presName="spaceRect" presStyleCnt="0"/>
      <dgm:spPr/>
    </dgm:pt>
    <dgm:pt modelId="{E13DDFC5-A69E-40E3-8EBA-08F91B5B45D8}" type="pres">
      <dgm:prSet presAssocID="{661F956E-7B66-4480-97A7-5536C9C0DA50}" presName="parTx" presStyleLbl="revTx" presStyleIdx="0" presStyleCnt="3">
        <dgm:presLayoutVars>
          <dgm:chMax val="0"/>
          <dgm:chPref val="0"/>
        </dgm:presLayoutVars>
      </dgm:prSet>
      <dgm:spPr/>
    </dgm:pt>
    <dgm:pt modelId="{EAC0BADC-C371-4755-8E58-63BFBD47FC1D}" type="pres">
      <dgm:prSet presAssocID="{1B1A2C5C-4706-4FA4-A47D-C182377C21B7}" presName="sibTrans" presStyleCnt="0"/>
      <dgm:spPr/>
    </dgm:pt>
    <dgm:pt modelId="{B25AF262-685B-49DA-BC04-4321B5F653C9}" type="pres">
      <dgm:prSet presAssocID="{7616C014-1832-4163-BC4F-81D758EF580A}" presName="compNode" presStyleCnt="0"/>
      <dgm:spPr/>
    </dgm:pt>
    <dgm:pt modelId="{007299E9-91A7-4EBE-B32E-B772F9B5FDB2}" type="pres">
      <dgm:prSet presAssocID="{7616C014-1832-4163-BC4F-81D758EF580A}" presName="bgRect" presStyleLbl="bgShp" presStyleIdx="1" presStyleCnt="3"/>
      <dgm:spPr/>
    </dgm:pt>
    <dgm:pt modelId="{0B1DBF57-5371-4843-9147-4AF6945D3DD1}" type="pres">
      <dgm:prSet presAssocID="{7616C014-1832-4163-BC4F-81D758EF580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arget Audience"/>
        </a:ext>
      </dgm:extLst>
    </dgm:pt>
    <dgm:pt modelId="{612A1275-E664-4473-8F84-74550DC6DD79}" type="pres">
      <dgm:prSet presAssocID="{7616C014-1832-4163-BC4F-81D758EF580A}" presName="spaceRect" presStyleCnt="0"/>
      <dgm:spPr/>
    </dgm:pt>
    <dgm:pt modelId="{6D927253-6B99-47D5-A876-3715022B68D5}" type="pres">
      <dgm:prSet presAssocID="{7616C014-1832-4163-BC4F-81D758EF580A}" presName="parTx" presStyleLbl="revTx" presStyleIdx="1" presStyleCnt="3">
        <dgm:presLayoutVars>
          <dgm:chMax val="0"/>
          <dgm:chPref val="0"/>
        </dgm:presLayoutVars>
      </dgm:prSet>
      <dgm:spPr/>
    </dgm:pt>
    <dgm:pt modelId="{E9C1A4B9-5A36-4101-9C08-868D4C375FA2}" type="pres">
      <dgm:prSet presAssocID="{E857C55E-C13E-4F03-9618-A052D32D4A9B}" presName="sibTrans" presStyleCnt="0"/>
      <dgm:spPr/>
    </dgm:pt>
    <dgm:pt modelId="{8903C18B-7074-455E-8FF2-F1125EECA745}" type="pres">
      <dgm:prSet presAssocID="{400BD3F5-1851-4AA3-83A8-A1C9BD0D4982}" presName="compNode" presStyleCnt="0"/>
      <dgm:spPr/>
    </dgm:pt>
    <dgm:pt modelId="{61B53606-46BE-48F1-8BA6-62461AAA52CA}" type="pres">
      <dgm:prSet presAssocID="{400BD3F5-1851-4AA3-83A8-A1C9BD0D4982}" presName="bgRect" presStyleLbl="bgShp" presStyleIdx="2" presStyleCnt="3"/>
      <dgm:spPr/>
    </dgm:pt>
    <dgm:pt modelId="{FB6297E2-C65E-499F-AB4E-2B3662AEF8B7}" type="pres">
      <dgm:prSet presAssocID="{400BD3F5-1851-4AA3-83A8-A1C9BD0D498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A67104E1-CE6D-4F0C-A3C4-33EF9E8D3393}" type="pres">
      <dgm:prSet presAssocID="{400BD3F5-1851-4AA3-83A8-A1C9BD0D4982}" presName="spaceRect" presStyleCnt="0"/>
      <dgm:spPr/>
    </dgm:pt>
    <dgm:pt modelId="{C26DF462-539F-40BE-A183-23179C71EDC0}" type="pres">
      <dgm:prSet presAssocID="{400BD3F5-1851-4AA3-83A8-A1C9BD0D4982}" presName="parTx" presStyleLbl="revTx" presStyleIdx="2" presStyleCnt="3">
        <dgm:presLayoutVars>
          <dgm:chMax val="0"/>
          <dgm:chPref val="0"/>
        </dgm:presLayoutVars>
      </dgm:prSet>
      <dgm:spPr/>
    </dgm:pt>
  </dgm:ptLst>
  <dgm:cxnLst>
    <dgm:cxn modelId="{2D513C2D-FFE0-40A8-98DB-CD1D94040DFD}" srcId="{44A795C8-37A9-41DF-B7A4-2F6596158ED5}" destId="{400BD3F5-1851-4AA3-83A8-A1C9BD0D4982}" srcOrd="2" destOrd="0" parTransId="{B21B6415-7312-4D01-9CA5-32CFAE644150}" sibTransId="{0BD2C448-DE22-46C8-BC55-4405B06246A4}"/>
    <dgm:cxn modelId="{2243A72E-880A-46D5-A57A-4E94D1FC8F72}" type="presOf" srcId="{661F956E-7B66-4480-97A7-5536C9C0DA50}" destId="{E13DDFC5-A69E-40E3-8EBA-08F91B5B45D8}" srcOrd="0" destOrd="0" presId="urn:microsoft.com/office/officeart/2018/2/layout/IconVerticalSolidList"/>
    <dgm:cxn modelId="{EC6E1E71-C7E8-4DD1-A0EF-CFADFD57F7BC}" srcId="{44A795C8-37A9-41DF-B7A4-2F6596158ED5}" destId="{7616C014-1832-4163-BC4F-81D758EF580A}" srcOrd="1" destOrd="0" parTransId="{7CC9A63D-589C-43D8-A3BE-116E9C2EA2C9}" sibTransId="{E857C55E-C13E-4F03-9618-A052D32D4A9B}"/>
    <dgm:cxn modelId="{82088974-0327-4A9B-998F-D3EC71862DC4}" type="presOf" srcId="{7616C014-1832-4163-BC4F-81D758EF580A}" destId="{6D927253-6B99-47D5-A876-3715022B68D5}" srcOrd="0" destOrd="0" presId="urn:microsoft.com/office/officeart/2018/2/layout/IconVerticalSolidList"/>
    <dgm:cxn modelId="{84B22385-185E-4E74-8ECA-B38B978596DC}" type="presOf" srcId="{400BD3F5-1851-4AA3-83A8-A1C9BD0D4982}" destId="{C26DF462-539F-40BE-A183-23179C71EDC0}" srcOrd="0" destOrd="0" presId="urn:microsoft.com/office/officeart/2018/2/layout/IconVerticalSolidList"/>
    <dgm:cxn modelId="{A5588EE4-83DB-4C1D-AF7C-FBA018DD111E}" type="presOf" srcId="{44A795C8-37A9-41DF-B7A4-2F6596158ED5}" destId="{F4135E00-4BD6-4169-A3AF-3313A102B6BF}" srcOrd="0" destOrd="0" presId="urn:microsoft.com/office/officeart/2018/2/layout/IconVerticalSolidList"/>
    <dgm:cxn modelId="{E3EC13ED-BCDD-44A3-9D9D-7479DAC31A04}" srcId="{44A795C8-37A9-41DF-B7A4-2F6596158ED5}" destId="{661F956E-7B66-4480-97A7-5536C9C0DA50}" srcOrd="0" destOrd="0" parTransId="{5B01F5DC-4B2E-4F5C-849E-F0EAE9C301AD}" sibTransId="{1B1A2C5C-4706-4FA4-A47D-C182377C21B7}"/>
    <dgm:cxn modelId="{9891F8D7-9722-4362-A567-9855709B93FD}" type="presParOf" srcId="{F4135E00-4BD6-4169-A3AF-3313A102B6BF}" destId="{DF31937C-05DE-44E5-BA35-EDFE1DB59370}" srcOrd="0" destOrd="0" presId="urn:microsoft.com/office/officeart/2018/2/layout/IconVerticalSolidList"/>
    <dgm:cxn modelId="{D9A8B647-155E-4E92-8E12-7C24AA2E1170}" type="presParOf" srcId="{DF31937C-05DE-44E5-BA35-EDFE1DB59370}" destId="{20EDF7D3-0EE9-423C-84A1-F0192BEDBBA8}" srcOrd="0" destOrd="0" presId="urn:microsoft.com/office/officeart/2018/2/layout/IconVerticalSolidList"/>
    <dgm:cxn modelId="{3C864234-307F-423B-B550-CFB73E431B5B}" type="presParOf" srcId="{DF31937C-05DE-44E5-BA35-EDFE1DB59370}" destId="{077D4AED-3CC1-4662-8F9F-6DCDAEDB9DE5}" srcOrd="1" destOrd="0" presId="urn:microsoft.com/office/officeart/2018/2/layout/IconVerticalSolidList"/>
    <dgm:cxn modelId="{72827252-8CED-471B-9724-7F1ECC98CEE6}" type="presParOf" srcId="{DF31937C-05DE-44E5-BA35-EDFE1DB59370}" destId="{D76B377A-9989-4EE6-B65F-194FFD33C806}" srcOrd="2" destOrd="0" presId="urn:microsoft.com/office/officeart/2018/2/layout/IconVerticalSolidList"/>
    <dgm:cxn modelId="{2FBCDBBE-DE14-40A7-8DD2-8EF9D8326381}" type="presParOf" srcId="{DF31937C-05DE-44E5-BA35-EDFE1DB59370}" destId="{E13DDFC5-A69E-40E3-8EBA-08F91B5B45D8}" srcOrd="3" destOrd="0" presId="urn:microsoft.com/office/officeart/2018/2/layout/IconVerticalSolidList"/>
    <dgm:cxn modelId="{3D500F36-FCCB-4C00-98B6-B0E4DDD121CB}" type="presParOf" srcId="{F4135E00-4BD6-4169-A3AF-3313A102B6BF}" destId="{EAC0BADC-C371-4755-8E58-63BFBD47FC1D}" srcOrd="1" destOrd="0" presId="urn:microsoft.com/office/officeart/2018/2/layout/IconVerticalSolidList"/>
    <dgm:cxn modelId="{B06E94E4-62B5-458D-AFCE-D3C39538F516}" type="presParOf" srcId="{F4135E00-4BD6-4169-A3AF-3313A102B6BF}" destId="{B25AF262-685B-49DA-BC04-4321B5F653C9}" srcOrd="2" destOrd="0" presId="urn:microsoft.com/office/officeart/2018/2/layout/IconVerticalSolidList"/>
    <dgm:cxn modelId="{3FEACD09-834B-4844-9C35-EDBA1FDCF50E}" type="presParOf" srcId="{B25AF262-685B-49DA-BC04-4321B5F653C9}" destId="{007299E9-91A7-4EBE-B32E-B772F9B5FDB2}" srcOrd="0" destOrd="0" presId="urn:microsoft.com/office/officeart/2018/2/layout/IconVerticalSolidList"/>
    <dgm:cxn modelId="{8235FEDB-86FD-4B4D-BCB5-E73A54D07FF8}" type="presParOf" srcId="{B25AF262-685B-49DA-BC04-4321B5F653C9}" destId="{0B1DBF57-5371-4843-9147-4AF6945D3DD1}" srcOrd="1" destOrd="0" presId="urn:microsoft.com/office/officeart/2018/2/layout/IconVerticalSolidList"/>
    <dgm:cxn modelId="{E1F42D42-C262-4555-A561-765133035522}" type="presParOf" srcId="{B25AF262-685B-49DA-BC04-4321B5F653C9}" destId="{612A1275-E664-4473-8F84-74550DC6DD79}" srcOrd="2" destOrd="0" presId="urn:microsoft.com/office/officeart/2018/2/layout/IconVerticalSolidList"/>
    <dgm:cxn modelId="{1E09414B-2698-4539-B73A-CA5A0EA6ADDA}" type="presParOf" srcId="{B25AF262-685B-49DA-BC04-4321B5F653C9}" destId="{6D927253-6B99-47D5-A876-3715022B68D5}" srcOrd="3" destOrd="0" presId="urn:microsoft.com/office/officeart/2018/2/layout/IconVerticalSolidList"/>
    <dgm:cxn modelId="{5791E2B3-8C82-4CD1-83E9-3B2D7E92AB7E}" type="presParOf" srcId="{F4135E00-4BD6-4169-A3AF-3313A102B6BF}" destId="{E9C1A4B9-5A36-4101-9C08-868D4C375FA2}" srcOrd="3" destOrd="0" presId="urn:microsoft.com/office/officeart/2018/2/layout/IconVerticalSolidList"/>
    <dgm:cxn modelId="{8C04FB3B-A548-4F07-9853-7F678E2B3A41}" type="presParOf" srcId="{F4135E00-4BD6-4169-A3AF-3313A102B6BF}" destId="{8903C18B-7074-455E-8FF2-F1125EECA745}" srcOrd="4" destOrd="0" presId="urn:microsoft.com/office/officeart/2018/2/layout/IconVerticalSolidList"/>
    <dgm:cxn modelId="{C28EFF3D-3939-40A0-BCE0-CD6B92B9A128}" type="presParOf" srcId="{8903C18B-7074-455E-8FF2-F1125EECA745}" destId="{61B53606-46BE-48F1-8BA6-62461AAA52CA}" srcOrd="0" destOrd="0" presId="urn:microsoft.com/office/officeart/2018/2/layout/IconVerticalSolidList"/>
    <dgm:cxn modelId="{4951CEB3-92B7-41D9-9E63-9F827B0F4DF0}" type="presParOf" srcId="{8903C18B-7074-455E-8FF2-F1125EECA745}" destId="{FB6297E2-C65E-499F-AB4E-2B3662AEF8B7}" srcOrd="1" destOrd="0" presId="urn:microsoft.com/office/officeart/2018/2/layout/IconVerticalSolidList"/>
    <dgm:cxn modelId="{DFE88720-EE3A-4740-9AB7-B0DEEC1CDE82}" type="presParOf" srcId="{8903C18B-7074-455E-8FF2-F1125EECA745}" destId="{A67104E1-CE6D-4F0C-A3C4-33EF9E8D3393}" srcOrd="2" destOrd="0" presId="urn:microsoft.com/office/officeart/2018/2/layout/IconVerticalSolidList"/>
    <dgm:cxn modelId="{47D27134-8271-41AA-9DCA-959266944E3B}" type="presParOf" srcId="{8903C18B-7074-455E-8FF2-F1125EECA745}" destId="{C26DF462-539F-40BE-A183-23179C71EDC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7317D60-2607-45CC-B25D-929DDE9250D3}"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2BE093AB-DE48-4568-B044-07BB6F4615D5}">
      <dgm:prSet/>
      <dgm:spPr/>
      <dgm:t>
        <a:bodyPr/>
        <a:lstStyle/>
        <a:p>
          <a:r>
            <a:rPr lang="en-US"/>
            <a:t>Data was collected from September to November 2023 through two online patient registries, Research for Me and Research Match.</a:t>
          </a:r>
        </a:p>
      </dgm:t>
    </dgm:pt>
    <dgm:pt modelId="{7E489744-A9C0-43E2-BAF2-3C8973F69628}" type="parTrans" cxnId="{DF9E6443-179A-4B55-B81B-370BA4FDECC4}">
      <dgm:prSet/>
      <dgm:spPr/>
      <dgm:t>
        <a:bodyPr/>
        <a:lstStyle/>
        <a:p>
          <a:endParaRPr lang="en-US"/>
        </a:p>
      </dgm:t>
    </dgm:pt>
    <dgm:pt modelId="{8D4B092F-D65B-40A3-860C-172D16A9F6BF}" type="sibTrans" cxnId="{DF9E6443-179A-4B55-B81B-370BA4FDECC4}">
      <dgm:prSet/>
      <dgm:spPr/>
      <dgm:t>
        <a:bodyPr/>
        <a:lstStyle/>
        <a:p>
          <a:endParaRPr lang="en-US"/>
        </a:p>
      </dgm:t>
    </dgm:pt>
    <dgm:pt modelId="{966B5131-2A6E-4FC1-A7B0-94BD86B349C7}">
      <dgm:prSet/>
      <dgm:spPr/>
      <dgm:t>
        <a:bodyPr/>
        <a:lstStyle/>
        <a:p>
          <a:r>
            <a:rPr lang="en-US" dirty="0"/>
            <a:t>Participants had to be over 18 to participate in the study, and all participants experienced individual psychotherapeutic treatment. </a:t>
          </a:r>
        </a:p>
      </dgm:t>
    </dgm:pt>
    <dgm:pt modelId="{4A8A27B1-41D0-48FC-BA44-C7914A8AE7D7}" type="parTrans" cxnId="{FA4EC69E-3CC0-461B-93F6-7F5F944A6B7B}">
      <dgm:prSet/>
      <dgm:spPr/>
      <dgm:t>
        <a:bodyPr/>
        <a:lstStyle/>
        <a:p>
          <a:endParaRPr lang="en-US"/>
        </a:p>
      </dgm:t>
    </dgm:pt>
    <dgm:pt modelId="{45BF4CED-154D-40A6-8991-78795BE686CF}" type="sibTrans" cxnId="{FA4EC69E-3CC0-461B-93F6-7F5F944A6B7B}">
      <dgm:prSet/>
      <dgm:spPr/>
      <dgm:t>
        <a:bodyPr/>
        <a:lstStyle/>
        <a:p>
          <a:endParaRPr lang="en-US"/>
        </a:p>
      </dgm:t>
    </dgm:pt>
    <dgm:pt modelId="{EA095B44-DF4C-469F-A583-E44AC6611D8C}">
      <dgm:prSet/>
      <dgm:spPr/>
      <dgm:t>
        <a:bodyPr/>
        <a:lstStyle/>
        <a:p>
          <a:r>
            <a:rPr lang="en-US"/>
            <a:t>All participants had to be fluent in English and capable of providing informed consent. </a:t>
          </a:r>
        </a:p>
      </dgm:t>
    </dgm:pt>
    <dgm:pt modelId="{B9722E2D-93FF-4D26-A1AA-84E0A3126FBC}" type="parTrans" cxnId="{69D6C1C1-BE89-48C7-BBFB-A549AC59E58A}">
      <dgm:prSet/>
      <dgm:spPr/>
      <dgm:t>
        <a:bodyPr/>
        <a:lstStyle/>
        <a:p>
          <a:endParaRPr lang="en-US"/>
        </a:p>
      </dgm:t>
    </dgm:pt>
    <dgm:pt modelId="{4DB50D45-96E6-4798-AA64-3BF8D90F0398}" type="sibTrans" cxnId="{69D6C1C1-BE89-48C7-BBFB-A549AC59E58A}">
      <dgm:prSet/>
      <dgm:spPr/>
      <dgm:t>
        <a:bodyPr/>
        <a:lstStyle/>
        <a:p>
          <a:endParaRPr lang="en-US"/>
        </a:p>
      </dgm:t>
    </dgm:pt>
    <dgm:pt modelId="{6B65151C-1F01-42BC-9F60-1755C0EF35A9}">
      <dgm:prSet/>
      <dgm:spPr/>
      <dgm:t>
        <a:bodyPr/>
        <a:lstStyle/>
        <a:p>
          <a:r>
            <a:rPr lang="en-US"/>
            <a:t>After consenting, participants underwent a baseline evaluation of their most recent therapy session. The survey was carried out using Qualtrics software. </a:t>
          </a:r>
        </a:p>
      </dgm:t>
    </dgm:pt>
    <dgm:pt modelId="{94BE9354-C33F-4E94-A9D1-82C851F63D6A}" type="parTrans" cxnId="{106279D6-E619-4169-BA79-C9AD57762639}">
      <dgm:prSet/>
      <dgm:spPr/>
      <dgm:t>
        <a:bodyPr/>
        <a:lstStyle/>
        <a:p>
          <a:endParaRPr lang="en-US"/>
        </a:p>
      </dgm:t>
    </dgm:pt>
    <dgm:pt modelId="{BB0CE9D8-B162-449B-AC2B-81F0334F7329}" type="sibTrans" cxnId="{106279D6-E619-4169-BA79-C9AD57762639}">
      <dgm:prSet/>
      <dgm:spPr/>
      <dgm:t>
        <a:bodyPr/>
        <a:lstStyle/>
        <a:p>
          <a:endParaRPr lang="en-US"/>
        </a:p>
      </dgm:t>
    </dgm:pt>
    <dgm:pt modelId="{A65195F2-54A8-4CBB-A7D7-2FCE162BEC6D}" type="pres">
      <dgm:prSet presAssocID="{07317D60-2607-45CC-B25D-929DDE9250D3}" presName="vert0" presStyleCnt="0">
        <dgm:presLayoutVars>
          <dgm:dir/>
          <dgm:animOne val="branch"/>
          <dgm:animLvl val="lvl"/>
        </dgm:presLayoutVars>
      </dgm:prSet>
      <dgm:spPr/>
    </dgm:pt>
    <dgm:pt modelId="{6DBFAF46-2EB9-476A-9A9D-2231C996384D}" type="pres">
      <dgm:prSet presAssocID="{2BE093AB-DE48-4568-B044-07BB6F4615D5}" presName="thickLine" presStyleLbl="alignNode1" presStyleIdx="0" presStyleCnt="4"/>
      <dgm:spPr/>
    </dgm:pt>
    <dgm:pt modelId="{9640C685-B7C2-4FAC-9794-53B81E2EED32}" type="pres">
      <dgm:prSet presAssocID="{2BE093AB-DE48-4568-B044-07BB6F4615D5}" presName="horz1" presStyleCnt="0"/>
      <dgm:spPr/>
    </dgm:pt>
    <dgm:pt modelId="{92786274-5A54-4DD3-BDB1-38583D6D42EF}" type="pres">
      <dgm:prSet presAssocID="{2BE093AB-DE48-4568-B044-07BB6F4615D5}" presName="tx1" presStyleLbl="revTx" presStyleIdx="0" presStyleCnt="4"/>
      <dgm:spPr/>
    </dgm:pt>
    <dgm:pt modelId="{9AA3A52D-A086-420D-82D8-5FB04942D874}" type="pres">
      <dgm:prSet presAssocID="{2BE093AB-DE48-4568-B044-07BB6F4615D5}" presName="vert1" presStyleCnt="0"/>
      <dgm:spPr/>
    </dgm:pt>
    <dgm:pt modelId="{2A2B97AE-3B8E-42F4-9EC0-4BAFF693E605}" type="pres">
      <dgm:prSet presAssocID="{966B5131-2A6E-4FC1-A7B0-94BD86B349C7}" presName="thickLine" presStyleLbl="alignNode1" presStyleIdx="1" presStyleCnt="4"/>
      <dgm:spPr/>
    </dgm:pt>
    <dgm:pt modelId="{D043DE51-ACB4-4BDE-BBCA-7462FD52D70F}" type="pres">
      <dgm:prSet presAssocID="{966B5131-2A6E-4FC1-A7B0-94BD86B349C7}" presName="horz1" presStyleCnt="0"/>
      <dgm:spPr/>
    </dgm:pt>
    <dgm:pt modelId="{B2189542-331A-4D17-8849-94F53DAD86E8}" type="pres">
      <dgm:prSet presAssocID="{966B5131-2A6E-4FC1-A7B0-94BD86B349C7}" presName="tx1" presStyleLbl="revTx" presStyleIdx="1" presStyleCnt="4"/>
      <dgm:spPr/>
    </dgm:pt>
    <dgm:pt modelId="{CE078509-72DC-4B91-807E-A519C311DA2B}" type="pres">
      <dgm:prSet presAssocID="{966B5131-2A6E-4FC1-A7B0-94BD86B349C7}" presName="vert1" presStyleCnt="0"/>
      <dgm:spPr/>
    </dgm:pt>
    <dgm:pt modelId="{B109A279-FE3C-40E0-8687-61A1CC07FF4D}" type="pres">
      <dgm:prSet presAssocID="{EA095B44-DF4C-469F-A583-E44AC6611D8C}" presName="thickLine" presStyleLbl="alignNode1" presStyleIdx="2" presStyleCnt="4"/>
      <dgm:spPr/>
    </dgm:pt>
    <dgm:pt modelId="{FEAC61CB-170A-4440-95B4-3C61C1B03093}" type="pres">
      <dgm:prSet presAssocID="{EA095B44-DF4C-469F-A583-E44AC6611D8C}" presName="horz1" presStyleCnt="0"/>
      <dgm:spPr/>
    </dgm:pt>
    <dgm:pt modelId="{046CAC05-FDDA-4AB8-A821-6B3E6DAED9F4}" type="pres">
      <dgm:prSet presAssocID="{EA095B44-DF4C-469F-A583-E44AC6611D8C}" presName="tx1" presStyleLbl="revTx" presStyleIdx="2" presStyleCnt="4"/>
      <dgm:spPr/>
    </dgm:pt>
    <dgm:pt modelId="{E8599F07-249B-4B86-B434-5757475D3043}" type="pres">
      <dgm:prSet presAssocID="{EA095B44-DF4C-469F-A583-E44AC6611D8C}" presName="vert1" presStyleCnt="0"/>
      <dgm:spPr/>
    </dgm:pt>
    <dgm:pt modelId="{AADDB894-AC61-4A9A-AF89-D3794F5CC934}" type="pres">
      <dgm:prSet presAssocID="{6B65151C-1F01-42BC-9F60-1755C0EF35A9}" presName="thickLine" presStyleLbl="alignNode1" presStyleIdx="3" presStyleCnt="4"/>
      <dgm:spPr/>
    </dgm:pt>
    <dgm:pt modelId="{0B11025D-E9DC-4D02-BD13-B835B174E02C}" type="pres">
      <dgm:prSet presAssocID="{6B65151C-1F01-42BC-9F60-1755C0EF35A9}" presName="horz1" presStyleCnt="0"/>
      <dgm:spPr/>
    </dgm:pt>
    <dgm:pt modelId="{D83A79EE-0704-4430-99C6-1FBE989C59CD}" type="pres">
      <dgm:prSet presAssocID="{6B65151C-1F01-42BC-9F60-1755C0EF35A9}" presName="tx1" presStyleLbl="revTx" presStyleIdx="3" presStyleCnt="4"/>
      <dgm:spPr/>
    </dgm:pt>
    <dgm:pt modelId="{BB3735F6-29CD-4A11-A036-F45B45500576}" type="pres">
      <dgm:prSet presAssocID="{6B65151C-1F01-42BC-9F60-1755C0EF35A9}" presName="vert1" presStyleCnt="0"/>
      <dgm:spPr/>
    </dgm:pt>
  </dgm:ptLst>
  <dgm:cxnLst>
    <dgm:cxn modelId="{56289E2E-FD3B-4CF1-9ADF-B335CAF9CA2B}" type="presOf" srcId="{EA095B44-DF4C-469F-A583-E44AC6611D8C}" destId="{046CAC05-FDDA-4AB8-A821-6B3E6DAED9F4}" srcOrd="0" destOrd="0" presId="urn:microsoft.com/office/officeart/2008/layout/LinedList"/>
    <dgm:cxn modelId="{DF9E6443-179A-4B55-B81B-370BA4FDECC4}" srcId="{07317D60-2607-45CC-B25D-929DDE9250D3}" destId="{2BE093AB-DE48-4568-B044-07BB6F4615D5}" srcOrd="0" destOrd="0" parTransId="{7E489744-A9C0-43E2-BAF2-3C8973F69628}" sibTransId="{8D4B092F-D65B-40A3-860C-172D16A9F6BF}"/>
    <dgm:cxn modelId="{F139719D-FA7F-4450-AC55-2ABFD918DF61}" type="presOf" srcId="{966B5131-2A6E-4FC1-A7B0-94BD86B349C7}" destId="{B2189542-331A-4D17-8849-94F53DAD86E8}" srcOrd="0" destOrd="0" presId="urn:microsoft.com/office/officeart/2008/layout/LinedList"/>
    <dgm:cxn modelId="{FA4EC69E-3CC0-461B-93F6-7F5F944A6B7B}" srcId="{07317D60-2607-45CC-B25D-929DDE9250D3}" destId="{966B5131-2A6E-4FC1-A7B0-94BD86B349C7}" srcOrd="1" destOrd="0" parTransId="{4A8A27B1-41D0-48FC-BA44-C7914A8AE7D7}" sibTransId="{45BF4CED-154D-40A6-8991-78795BE686CF}"/>
    <dgm:cxn modelId="{1777A6A1-701D-494A-910D-9F89DDBE0EDB}" type="presOf" srcId="{07317D60-2607-45CC-B25D-929DDE9250D3}" destId="{A65195F2-54A8-4CBB-A7D7-2FCE162BEC6D}" srcOrd="0" destOrd="0" presId="urn:microsoft.com/office/officeart/2008/layout/LinedList"/>
    <dgm:cxn modelId="{2089A9BA-DBB0-4572-B1DF-F2039DB32CBC}" type="presOf" srcId="{6B65151C-1F01-42BC-9F60-1755C0EF35A9}" destId="{D83A79EE-0704-4430-99C6-1FBE989C59CD}" srcOrd="0" destOrd="0" presId="urn:microsoft.com/office/officeart/2008/layout/LinedList"/>
    <dgm:cxn modelId="{69D6C1C1-BE89-48C7-BBFB-A549AC59E58A}" srcId="{07317D60-2607-45CC-B25D-929DDE9250D3}" destId="{EA095B44-DF4C-469F-A583-E44AC6611D8C}" srcOrd="2" destOrd="0" parTransId="{B9722E2D-93FF-4D26-A1AA-84E0A3126FBC}" sibTransId="{4DB50D45-96E6-4798-AA64-3BF8D90F0398}"/>
    <dgm:cxn modelId="{106279D6-E619-4169-BA79-C9AD57762639}" srcId="{07317D60-2607-45CC-B25D-929DDE9250D3}" destId="{6B65151C-1F01-42BC-9F60-1755C0EF35A9}" srcOrd="3" destOrd="0" parTransId="{94BE9354-C33F-4E94-A9D1-82C851F63D6A}" sibTransId="{BB0CE9D8-B162-449B-AC2B-81F0334F7329}"/>
    <dgm:cxn modelId="{348547E5-7ED8-4746-B259-09ED5EBBC78C}" type="presOf" srcId="{2BE093AB-DE48-4568-B044-07BB6F4615D5}" destId="{92786274-5A54-4DD3-BDB1-38583D6D42EF}" srcOrd="0" destOrd="0" presId="urn:microsoft.com/office/officeart/2008/layout/LinedList"/>
    <dgm:cxn modelId="{4639DE9D-2DD2-4E1C-9C18-D4CCCB995097}" type="presParOf" srcId="{A65195F2-54A8-4CBB-A7D7-2FCE162BEC6D}" destId="{6DBFAF46-2EB9-476A-9A9D-2231C996384D}" srcOrd="0" destOrd="0" presId="urn:microsoft.com/office/officeart/2008/layout/LinedList"/>
    <dgm:cxn modelId="{01FD6EE0-A0FE-45AF-9EF7-252974E69F56}" type="presParOf" srcId="{A65195F2-54A8-4CBB-A7D7-2FCE162BEC6D}" destId="{9640C685-B7C2-4FAC-9794-53B81E2EED32}" srcOrd="1" destOrd="0" presId="urn:microsoft.com/office/officeart/2008/layout/LinedList"/>
    <dgm:cxn modelId="{E7FD9E07-31CC-4F19-BB74-C13F0425BA2C}" type="presParOf" srcId="{9640C685-B7C2-4FAC-9794-53B81E2EED32}" destId="{92786274-5A54-4DD3-BDB1-38583D6D42EF}" srcOrd="0" destOrd="0" presId="urn:microsoft.com/office/officeart/2008/layout/LinedList"/>
    <dgm:cxn modelId="{9CC7BED6-17CC-4F07-B0F8-E1D1EC854735}" type="presParOf" srcId="{9640C685-B7C2-4FAC-9794-53B81E2EED32}" destId="{9AA3A52D-A086-420D-82D8-5FB04942D874}" srcOrd="1" destOrd="0" presId="urn:microsoft.com/office/officeart/2008/layout/LinedList"/>
    <dgm:cxn modelId="{44C149F5-54A7-4E38-9E7F-BD213326A009}" type="presParOf" srcId="{A65195F2-54A8-4CBB-A7D7-2FCE162BEC6D}" destId="{2A2B97AE-3B8E-42F4-9EC0-4BAFF693E605}" srcOrd="2" destOrd="0" presId="urn:microsoft.com/office/officeart/2008/layout/LinedList"/>
    <dgm:cxn modelId="{6BFFE303-5340-4DED-A22D-FF9D0A94783D}" type="presParOf" srcId="{A65195F2-54A8-4CBB-A7D7-2FCE162BEC6D}" destId="{D043DE51-ACB4-4BDE-BBCA-7462FD52D70F}" srcOrd="3" destOrd="0" presId="urn:microsoft.com/office/officeart/2008/layout/LinedList"/>
    <dgm:cxn modelId="{C1F7175C-5B08-4089-B480-05BD2DAD949E}" type="presParOf" srcId="{D043DE51-ACB4-4BDE-BBCA-7462FD52D70F}" destId="{B2189542-331A-4D17-8849-94F53DAD86E8}" srcOrd="0" destOrd="0" presId="urn:microsoft.com/office/officeart/2008/layout/LinedList"/>
    <dgm:cxn modelId="{A3467E9E-0FF8-4FE7-B92A-5CB769B65125}" type="presParOf" srcId="{D043DE51-ACB4-4BDE-BBCA-7462FD52D70F}" destId="{CE078509-72DC-4B91-807E-A519C311DA2B}" srcOrd="1" destOrd="0" presId="urn:microsoft.com/office/officeart/2008/layout/LinedList"/>
    <dgm:cxn modelId="{598C2E09-EEDD-4974-A2C4-FE9F2645BEC8}" type="presParOf" srcId="{A65195F2-54A8-4CBB-A7D7-2FCE162BEC6D}" destId="{B109A279-FE3C-40E0-8687-61A1CC07FF4D}" srcOrd="4" destOrd="0" presId="urn:microsoft.com/office/officeart/2008/layout/LinedList"/>
    <dgm:cxn modelId="{994CE9C5-2A17-4EC6-8BF7-4266602D5637}" type="presParOf" srcId="{A65195F2-54A8-4CBB-A7D7-2FCE162BEC6D}" destId="{FEAC61CB-170A-4440-95B4-3C61C1B03093}" srcOrd="5" destOrd="0" presId="urn:microsoft.com/office/officeart/2008/layout/LinedList"/>
    <dgm:cxn modelId="{62E30217-557F-429F-B199-6D856CE68111}" type="presParOf" srcId="{FEAC61CB-170A-4440-95B4-3C61C1B03093}" destId="{046CAC05-FDDA-4AB8-A821-6B3E6DAED9F4}" srcOrd="0" destOrd="0" presId="urn:microsoft.com/office/officeart/2008/layout/LinedList"/>
    <dgm:cxn modelId="{46D4B5D2-B572-4C54-B8B5-DEECC49C78FB}" type="presParOf" srcId="{FEAC61CB-170A-4440-95B4-3C61C1B03093}" destId="{E8599F07-249B-4B86-B434-5757475D3043}" srcOrd="1" destOrd="0" presId="urn:microsoft.com/office/officeart/2008/layout/LinedList"/>
    <dgm:cxn modelId="{8811293A-D86D-4309-BB8D-3C9DC4E2D935}" type="presParOf" srcId="{A65195F2-54A8-4CBB-A7D7-2FCE162BEC6D}" destId="{AADDB894-AC61-4A9A-AF89-D3794F5CC934}" srcOrd="6" destOrd="0" presId="urn:microsoft.com/office/officeart/2008/layout/LinedList"/>
    <dgm:cxn modelId="{61D7851E-DFB0-4D45-A6C4-0F48F277EB42}" type="presParOf" srcId="{A65195F2-54A8-4CBB-A7D7-2FCE162BEC6D}" destId="{0B11025D-E9DC-4D02-BD13-B835B174E02C}" srcOrd="7" destOrd="0" presId="urn:microsoft.com/office/officeart/2008/layout/LinedList"/>
    <dgm:cxn modelId="{634FB483-1732-4AB6-AA28-B9A82DE2CC01}" type="presParOf" srcId="{0B11025D-E9DC-4D02-BD13-B835B174E02C}" destId="{D83A79EE-0704-4430-99C6-1FBE989C59CD}" srcOrd="0" destOrd="0" presId="urn:microsoft.com/office/officeart/2008/layout/LinedList"/>
    <dgm:cxn modelId="{4199FCE2-3617-4914-9717-C71191D2EF4C}" type="presParOf" srcId="{0B11025D-E9DC-4D02-BD13-B835B174E02C}" destId="{BB3735F6-29CD-4A11-A036-F45B4550057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F18DA5B-DAFF-4C2F-80D4-BE978076C4D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013B4F2-FB2B-4B59-B7B8-267E4AF05AD7}">
      <dgm:prSet/>
      <dgm:spPr/>
      <dgm:t>
        <a:bodyPr/>
        <a:lstStyle/>
        <a:p>
          <a:pPr>
            <a:lnSpc>
              <a:spcPct val="100000"/>
            </a:lnSpc>
          </a:pPr>
          <a:r>
            <a:rPr lang="en-US"/>
            <a:t>Working alliance, real relationship and positive affective reactions were all positively associated with session quality, showing that greater perceived relational quality was correlated with positive evaluations of the therapy session.  </a:t>
          </a:r>
        </a:p>
      </dgm:t>
    </dgm:pt>
    <dgm:pt modelId="{B47808F6-856B-4568-8CFA-3A059294E988}" type="parTrans" cxnId="{531D9215-D5FC-4DDB-85CA-22BCD43C38FB}">
      <dgm:prSet/>
      <dgm:spPr/>
      <dgm:t>
        <a:bodyPr/>
        <a:lstStyle/>
        <a:p>
          <a:endParaRPr lang="en-US"/>
        </a:p>
      </dgm:t>
    </dgm:pt>
    <dgm:pt modelId="{0FDAC6D3-C830-40CA-938C-F37F535F149B}" type="sibTrans" cxnId="{531D9215-D5FC-4DDB-85CA-22BCD43C38FB}">
      <dgm:prSet/>
      <dgm:spPr/>
      <dgm:t>
        <a:bodyPr/>
        <a:lstStyle/>
        <a:p>
          <a:endParaRPr lang="en-US"/>
        </a:p>
      </dgm:t>
    </dgm:pt>
    <dgm:pt modelId="{F308C516-3638-4358-A014-45ECDBEF3A68}">
      <dgm:prSet/>
      <dgm:spPr/>
      <dgm:t>
        <a:bodyPr/>
        <a:lstStyle/>
        <a:p>
          <a:pPr>
            <a:lnSpc>
              <a:spcPct val="100000"/>
            </a:lnSpc>
          </a:pPr>
          <a:r>
            <a:rPr lang="en-US"/>
            <a:t>Negative affective reactions toward the therapist were negatively associated with session quality, indicating that feelings such as discomfort, mistrust and tension were correlated with inadequate session experiences.</a:t>
          </a:r>
        </a:p>
      </dgm:t>
    </dgm:pt>
    <dgm:pt modelId="{2DF6A2C1-C510-4423-8E7B-920F4E9CF3BD}" type="parTrans" cxnId="{46E77084-3747-499A-9272-2D9C140727F0}">
      <dgm:prSet/>
      <dgm:spPr/>
      <dgm:t>
        <a:bodyPr/>
        <a:lstStyle/>
        <a:p>
          <a:endParaRPr lang="en-US"/>
        </a:p>
      </dgm:t>
    </dgm:pt>
    <dgm:pt modelId="{294E2143-059B-4F75-A42A-CC9699518DA9}" type="sibTrans" cxnId="{46E77084-3747-499A-9272-2D9C140727F0}">
      <dgm:prSet/>
      <dgm:spPr/>
      <dgm:t>
        <a:bodyPr/>
        <a:lstStyle/>
        <a:p>
          <a:endParaRPr lang="en-US"/>
        </a:p>
      </dgm:t>
    </dgm:pt>
    <dgm:pt modelId="{18EDD793-59B4-482D-BBF4-D91CAB458E86}">
      <dgm:prSet/>
      <dgm:spPr/>
      <dgm:t>
        <a:bodyPr/>
        <a:lstStyle/>
        <a:p>
          <a:pPr>
            <a:lnSpc>
              <a:spcPct val="100000"/>
            </a:lnSpc>
          </a:pPr>
          <a:r>
            <a:rPr lang="en-US"/>
            <a:t>Strong positive correlations were discovered within relational variables themselves. Working alliance was positively correlated with both real relationship and positive affective reactions, while, in contrast, negative affective reactions were associated with all other components of the therapeutic relationship.</a:t>
          </a:r>
        </a:p>
      </dgm:t>
    </dgm:pt>
    <dgm:pt modelId="{E8B1BB56-8E93-40DC-8F54-76791B790216}" type="parTrans" cxnId="{7DF61D60-2179-4F58-9F80-71865F50D112}">
      <dgm:prSet/>
      <dgm:spPr/>
      <dgm:t>
        <a:bodyPr/>
        <a:lstStyle/>
        <a:p>
          <a:endParaRPr lang="en-US"/>
        </a:p>
      </dgm:t>
    </dgm:pt>
    <dgm:pt modelId="{BA84CDFF-F67C-47E0-8B28-B61C5EFBF5C6}" type="sibTrans" cxnId="{7DF61D60-2179-4F58-9F80-71865F50D112}">
      <dgm:prSet/>
      <dgm:spPr/>
      <dgm:t>
        <a:bodyPr/>
        <a:lstStyle/>
        <a:p>
          <a:endParaRPr lang="en-US"/>
        </a:p>
      </dgm:t>
    </dgm:pt>
    <dgm:pt modelId="{45A1EBA5-1674-42DC-AC92-C7C6F4A7DA96}" type="pres">
      <dgm:prSet presAssocID="{9F18DA5B-DAFF-4C2F-80D4-BE978076C4D5}" presName="root" presStyleCnt="0">
        <dgm:presLayoutVars>
          <dgm:dir/>
          <dgm:resizeHandles val="exact"/>
        </dgm:presLayoutVars>
      </dgm:prSet>
      <dgm:spPr/>
    </dgm:pt>
    <dgm:pt modelId="{5487207E-BBBA-4114-BB14-9096AE19EDF8}" type="pres">
      <dgm:prSet presAssocID="{7013B4F2-FB2B-4B59-B7B8-267E4AF05AD7}" presName="compNode" presStyleCnt="0"/>
      <dgm:spPr/>
    </dgm:pt>
    <dgm:pt modelId="{F33E96BD-5FB8-48C1-ABC5-2B0475D743E4}" type="pres">
      <dgm:prSet presAssocID="{7013B4F2-FB2B-4B59-B7B8-267E4AF05AD7}" presName="bgRect" presStyleLbl="bgShp" presStyleIdx="0" presStyleCnt="3"/>
      <dgm:spPr/>
    </dgm:pt>
    <dgm:pt modelId="{AC5DE60D-3B23-478A-B166-7F083AB9FB59}" type="pres">
      <dgm:prSet presAssocID="{7013B4F2-FB2B-4B59-B7B8-267E4AF05AD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andshake"/>
        </a:ext>
      </dgm:extLst>
    </dgm:pt>
    <dgm:pt modelId="{6B460297-363D-4095-BB51-AD5CD4E01B6E}" type="pres">
      <dgm:prSet presAssocID="{7013B4F2-FB2B-4B59-B7B8-267E4AF05AD7}" presName="spaceRect" presStyleCnt="0"/>
      <dgm:spPr/>
    </dgm:pt>
    <dgm:pt modelId="{41C7D6DF-AF80-46B1-B86C-6FCBDB97F351}" type="pres">
      <dgm:prSet presAssocID="{7013B4F2-FB2B-4B59-B7B8-267E4AF05AD7}" presName="parTx" presStyleLbl="revTx" presStyleIdx="0" presStyleCnt="3">
        <dgm:presLayoutVars>
          <dgm:chMax val="0"/>
          <dgm:chPref val="0"/>
        </dgm:presLayoutVars>
      </dgm:prSet>
      <dgm:spPr/>
    </dgm:pt>
    <dgm:pt modelId="{A01C1E9E-0A3F-463F-8C39-263547AE547E}" type="pres">
      <dgm:prSet presAssocID="{0FDAC6D3-C830-40CA-938C-F37F535F149B}" presName="sibTrans" presStyleCnt="0"/>
      <dgm:spPr/>
    </dgm:pt>
    <dgm:pt modelId="{1127AC83-5AA1-466E-84D8-5A0BB3167E76}" type="pres">
      <dgm:prSet presAssocID="{F308C516-3638-4358-A014-45ECDBEF3A68}" presName="compNode" presStyleCnt="0"/>
      <dgm:spPr/>
    </dgm:pt>
    <dgm:pt modelId="{A1B64984-7B8F-44B1-97AF-2328E2506365}" type="pres">
      <dgm:prSet presAssocID="{F308C516-3638-4358-A014-45ECDBEF3A68}" presName="bgRect" presStyleLbl="bgShp" presStyleIdx="1" presStyleCnt="3"/>
      <dgm:spPr/>
    </dgm:pt>
    <dgm:pt modelId="{3EFA4254-28D0-4C6E-A83F-1C9FD6EF43B0}" type="pres">
      <dgm:prSet presAssocID="{F308C516-3638-4358-A014-45ECDBEF3A6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nfused Person"/>
        </a:ext>
      </dgm:extLst>
    </dgm:pt>
    <dgm:pt modelId="{31A1E873-F3B1-4B90-9175-71E5A0BDA730}" type="pres">
      <dgm:prSet presAssocID="{F308C516-3638-4358-A014-45ECDBEF3A68}" presName="spaceRect" presStyleCnt="0"/>
      <dgm:spPr/>
    </dgm:pt>
    <dgm:pt modelId="{5291E2C4-4277-4157-BC6E-2087879E164B}" type="pres">
      <dgm:prSet presAssocID="{F308C516-3638-4358-A014-45ECDBEF3A68}" presName="parTx" presStyleLbl="revTx" presStyleIdx="1" presStyleCnt="3">
        <dgm:presLayoutVars>
          <dgm:chMax val="0"/>
          <dgm:chPref val="0"/>
        </dgm:presLayoutVars>
      </dgm:prSet>
      <dgm:spPr/>
    </dgm:pt>
    <dgm:pt modelId="{9AAB1FB6-151A-4EBC-8FF4-0B0FB7243760}" type="pres">
      <dgm:prSet presAssocID="{294E2143-059B-4F75-A42A-CC9699518DA9}" presName="sibTrans" presStyleCnt="0"/>
      <dgm:spPr/>
    </dgm:pt>
    <dgm:pt modelId="{1D5DFF64-9842-40C6-9F28-DA103F7B2C15}" type="pres">
      <dgm:prSet presAssocID="{18EDD793-59B4-482D-BBF4-D91CAB458E86}" presName="compNode" presStyleCnt="0"/>
      <dgm:spPr/>
    </dgm:pt>
    <dgm:pt modelId="{01C080DF-03CB-4D4B-A543-37736FA6F8D3}" type="pres">
      <dgm:prSet presAssocID="{18EDD793-59B4-482D-BBF4-D91CAB458E86}" presName="bgRect" presStyleLbl="bgShp" presStyleIdx="2" presStyleCnt="3"/>
      <dgm:spPr/>
    </dgm:pt>
    <dgm:pt modelId="{D70A72AA-9576-46A6-8FD8-9962683DE286}" type="pres">
      <dgm:prSet presAssocID="{18EDD793-59B4-482D-BBF4-D91CAB458E8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roup"/>
        </a:ext>
      </dgm:extLst>
    </dgm:pt>
    <dgm:pt modelId="{A1CC81CA-FABF-4670-9A4F-8DE473ADF2F1}" type="pres">
      <dgm:prSet presAssocID="{18EDD793-59B4-482D-BBF4-D91CAB458E86}" presName="spaceRect" presStyleCnt="0"/>
      <dgm:spPr/>
    </dgm:pt>
    <dgm:pt modelId="{0B71BC08-0013-47ED-AF9D-E13199174C34}" type="pres">
      <dgm:prSet presAssocID="{18EDD793-59B4-482D-BBF4-D91CAB458E86}" presName="parTx" presStyleLbl="revTx" presStyleIdx="2" presStyleCnt="3">
        <dgm:presLayoutVars>
          <dgm:chMax val="0"/>
          <dgm:chPref val="0"/>
        </dgm:presLayoutVars>
      </dgm:prSet>
      <dgm:spPr/>
    </dgm:pt>
  </dgm:ptLst>
  <dgm:cxnLst>
    <dgm:cxn modelId="{B6F9E300-6665-4427-9379-0FD1CF46F0FE}" type="presOf" srcId="{9F18DA5B-DAFF-4C2F-80D4-BE978076C4D5}" destId="{45A1EBA5-1674-42DC-AC92-C7C6F4A7DA96}" srcOrd="0" destOrd="0" presId="urn:microsoft.com/office/officeart/2018/2/layout/IconVerticalSolidList"/>
    <dgm:cxn modelId="{531D9215-D5FC-4DDB-85CA-22BCD43C38FB}" srcId="{9F18DA5B-DAFF-4C2F-80D4-BE978076C4D5}" destId="{7013B4F2-FB2B-4B59-B7B8-267E4AF05AD7}" srcOrd="0" destOrd="0" parTransId="{B47808F6-856B-4568-8CFA-3A059294E988}" sibTransId="{0FDAC6D3-C830-40CA-938C-F37F535F149B}"/>
    <dgm:cxn modelId="{DAACE724-CE00-4511-BEF3-884E3441BD7F}" type="presOf" srcId="{18EDD793-59B4-482D-BBF4-D91CAB458E86}" destId="{0B71BC08-0013-47ED-AF9D-E13199174C34}" srcOrd="0" destOrd="0" presId="urn:microsoft.com/office/officeart/2018/2/layout/IconVerticalSolidList"/>
    <dgm:cxn modelId="{7DF61D60-2179-4F58-9F80-71865F50D112}" srcId="{9F18DA5B-DAFF-4C2F-80D4-BE978076C4D5}" destId="{18EDD793-59B4-482D-BBF4-D91CAB458E86}" srcOrd="2" destOrd="0" parTransId="{E8B1BB56-8E93-40DC-8F54-76791B790216}" sibTransId="{BA84CDFF-F67C-47E0-8B28-B61C5EFBF5C6}"/>
    <dgm:cxn modelId="{972A0565-69E6-4306-9754-01ED6D16D7BA}" type="presOf" srcId="{F308C516-3638-4358-A014-45ECDBEF3A68}" destId="{5291E2C4-4277-4157-BC6E-2087879E164B}" srcOrd="0" destOrd="0" presId="urn:microsoft.com/office/officeart/2018/2/layout/IconVerticalSolidList"/>
    <dgm:cxn modelId="{46E77084-3747-499A-9272-2D9C140727F0}" srcId="{9F18DA5B-DAFF-4C2F-80D4-BE978076C4D5}" destId="{F308C516-3638-4358-A014-45ECDBEF3A68}" srcOrd="1" destOrd="0" parTransId="{2DF6A2C1-C510-4423-8E7B-920F4E9CF3BD}" sibTransId="{294E2143-059B-4F75-A42A-CC9699518DA9}"/>
    <dgm:cxn modelId="{0FD28C93-C516-4676-B678-E782C160E5B6}" type="presOf" srcId="{7013B4F2-FB2B-4B59-B7B8-267E4AF05AD7}" destId="{41C7D6DF-AF80-46B1-B86C-6FCBDB97F351}" srcOrd="0" destOrd="0" presId="urn:microsoft.com/office/officeart/2018/2/layout/IconVerticalSolidList"/>
    <dgm:cxn modelId="{8DA1FB21-0A19-48DF-AF43-7D634B5D3C00}" type="presParOf" srcId="{45A1EBA5-1674-42DC-AC92-C7C6F4A7DA96}" destId="{5487207E-BBBA-4114-BB14-9096AE19EDF8}" srcOrd="0" destOrd="0" presId="urn:microsoft.com/office/officeart/2018/2/layout/IconVerticalSolidList"/>
    <dgm:cxn modelId="{B0748D5F-973F-424D-BADD-F1751318501B}" type="presParOf" srcId="{5487207E-BBBA-4114-BB14-9096AE19EDF8}" destId="{F33E96BD-5FB8-48C1-ABC5-2B0475D743E4}" srcOrd="0" destOrd="0" presId="urn:microsoft.com/office/officeart/2018/2/layout/IconVerticalSolidList"/>
    <dgm:cxn modelId="{9B6D8BE1-3265-493C-AF63-EB1EA4A6187F}" type="presParOf" srcId="{5487207E-BBBA-4114-BB14-9096AE19EDF8}" destId="{AC5DE60D-3B23-478A-B166-7F083AB9FB59}" srcOrd="1" destOrd="0" presId="urn:microsoft.com/office/officeart/2018/2/layout/IconVerticalSolidList"/>
    <dgm:cxn modelId="{C823CA38-BCAB-46DA-B6D8-F2EB87E985E6}" type="presParOf" srcId="{5487207E-BBBA-4114-BB14-9096AE19EDF8}" destId="{6B460297-363D-4095-BB51-AD5CD4E01B6E}" srcOrd="2" destOrd="0" presId="urn:microsoft.com/office/officeart/2018/2/layout/IconVerticalSolidList"/>
    <dgm:cxn modelId="{4B1E3DB4-CCFD-4957-B7B6-D2F49E412301}" type="presParOf" srcId="{5487207E-BBBA-4114-BB14-9096AE19EDF8}" destId="{41C7D6DF-AF80-46B1-B86C-6FCBDB97F351}" srcOrd="3" destOrd="0" presId="urn:microsoft.com/office/officeart/2018/2/layout/IconVerticalSolidList"/>
    <dgm:cxn modelId="{6959AD19-AD50-4CC7-B689-371BCE32BED4}" type="presParOf" srcId="{45A1EBA5-1674-42DC-AC92-C7C6F4A7DA96}" destId="{A01C1E9E-0A3F-463F-8C39-263547AE547E}" srcOrd="1" destOrd="0" presId="urn:microsoft.com/office/officeart/2018/2/layout/IconVerticalSolidList"/>
    <dgm:cxn modelId="{A8BEEBE5-FA78-435E-859E-25578609682A}" type="presParOf" srcId="{45A1EBA5-1674-42DC-AC92-C7C6F4A7DA96}" destId="{1127AC83-5AA1-466E-84D8-5A0BB3167E76}" srcOrd="2" destOrd="0" presId="urn:microsoft.com/office/officeart/2018/2/layout/IconVerticalSolidList"/>
    <dgm:cxn modelId="{A8795B40-052C-4651-8651-D5A33CED7FFE}" type="presParOf" srcId="{1127AC83-5AA1-466E-84D8-5A0BB3167E76}" destId="{A1B64984-7B8F-44B1-97AF-2328E2506365}" srcOrd="0" destOrd="0" presId="urn:microsoft.com/office/officeart/2018/2/layout/IconVerticalSolidList"/>
    <dgm:cxn modelId="{B4B26C13-628F-4F25-84F2-63B9CC23161C}" type="presParOf" srcId="{1127AC83-5AA1-466E-84D8-5A0BB3167E76}" destId="{3EFA4254-28D0-4C6E-A83F-1C9FD6EF43B0}" srcOrd="1" destOrd="0" presId="urn:microsoft.com/office/officeart/2018/2/layout/IconVerticalSolidList"/>
    <dgm:cxn modelId="{3645D887-09E5-42D5-B999-28BFB7DBD6AC}" type="presParOf" srcId="{1127AC83-5AA1-466E-84D8-5A0BB3167E76}" destId="{31A1E873-F3B1-4B90-9175-71E5A0BDA730}" srcOrd="2" destOrd="0" presId="urn:microsoft.com/office/officeart/2018/2/layout/IconVerticalSolidList"/>
    <dgm:cxn modelId="{6AA84AD7-AB97-4E38-B617-EB6C1FB736CC}" type="presParOf" srcId="{1127AC83-5AA1-466E-84D8-5A0BB3167E76}" destId="{5291E2C4-4277-4157-BC6E-2087879E164B}" srcOrd="3" destOrd="0" presId="urn:microsoft.com/office/officeart/2018/2/layout/IconVerticalSolidList"/>
    <dgm:cxn modelId="{4CB833DA-BBAB-44C6-89C7-336E7AE2A169}" type="presParOf" srcId="{45A1EBA5-1674-42DC-AC92-C7C6F4A7DA96}" destId="{9AAB1FB6-151A-4EBC-8FF4-0B0FB7243760}" srcOrd="3" destOrd="0" presId="urn:microsoft.com/office/officeart/2018/2/layout/IconVerticalSolidList"/>
    <dgm:cxn modelId="{2B9A2AA3-8A7C-4F11-8DBF-77F560C23629}" type="presParOf" srcId="{45A1EBA5-1674-42DC-AC92-C7C6F4A7DA96}" destId="{1D5DFF64-9842-40C6-9F28-DA103F7B2C15}" srcOrd="4" destOrd="0" presId="urn:microsoft.com/office/officeart/2018/2/layout/IconVerticalSolidList"/>
    <dgm:cxn modelId="{0E4DAC9E-5DE7-4F4A-ABC0-C08D9DD427CC}" type="presParOf" srcId="{1D5DFF64-9842-40C6-9F28-DA103F7B2C15}" destId="{01C080DF-03CB-4D4B-A543-37736FA6F8D3}" srcOrd="0" destOrd="0" presId="urn:microsoft.com/office/officeart/2018/2/layout/IconVerticalSolidList"/>
    <dgm:cxn modelId="{37AA9094-0CD2-4988-9CC9-C2AC3DEE37CD}" type="presParOf" srcId="{1D5DFF64-9842-40C6-9F28-DA103F7B2C15}" destId="{D70A72AA-9576-46A6-8FD8-9962683DE286}" srcOrd="1" destOrd="0" presId="urn:microsoft.com/office/officeart/2018/2/layout/IconVerticalSolidList"/>
    <dgm:cxn modelId="{70D5EF7D-230F-46AE-92E6-3E8A6DCE7C24}" type="presParOf" srcId="{1D5DFF64-9842-40C6-9F28-DA103F7B2C15}" destId="{A1CC81CA-FABF-4670-9A4F-8DE473ADF2F1}" srcOrd="2" destOrd="0" presId="urn:microsoft.com/office/officeart/2018/2/layout/IconVerticalSolidList"/>
    <dgm:cxn modelId="{9E5EA071-245A-4E29-89BC-035970E67652}" type="presParOf" srcId="{1D5DFF64-9842-40C6-9F28-DA103F7B2C15}" destId="{0B71BC08-0013-47ED-AF9D-E13199174C3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CB43E2E-9629-4C20-B614-1C8CE0CB8495}" type="doc">
      <dgm:prSet loTypeId="urn:microsoft.com/office/officeart/2005/8/layout/process1" loCatId="process" qsTypeId="urn:microsoft.com/office/officeart/2005/8/quickstyle/simple1" qsCatId="simple" csTypeId="urn:microsoft.com/office/officeart/2005/8/colors/colorful2" csCatId="colorful"/>
      <dgm:spPr/>
      <dgm:t>
        <a:bodyPr/>
        <a:lstStyle/>
        <a:p>
          <a:endParaRPr lang="en-US"/>
        </a:p>
      </dgm:t>
    </dgm:pt>
    <dgm:pt modelId="{53B2C336-96B2-473A-8616-087E23352861}">
      <dgm:prSet/>
      <dgm:spPr/>
      <dgm:t>
        <a:bodyPr/>
        <a:lstStyle/>
        <a:p>
          <a:r>
            <a:rPr lang="en-US"/>
            <a:t>Firstly, from a psychodynamic perspective, the strong link between therapeutic alliance and session quality is not surprising. There is much literature which states that alliance is seen as essential for creating a safe space, and when patients experience a strong working alliance, they are more likely to feel secure enough to explore difficult feelings and relational patterns.</a:t>
          </a:r>
        </a:p>
      </dgm:t>
    </dgm:pt>
    <dgm:pt modelId="{3CEEEC8E-31D9-4DCF-8E44-0E9C321796A3}" type="parTrans" cxnId="{27592A1E-02E6-4E06-BEDF-9C3949993436}">
      <dgm:prSet/>
      <dgm:spPr/>
      <dgm:t>
        <a:bodyPr/>
        <a:lstStyle/>
        <a:p>
          <a:endParaRPr lang="en-US"/>
        </a:p>
      </dgm:t>
    </dgm:pt>
    <dgm:pt modelId="{FD937CD7-0917-4645-A5C3-30F1152AFD21}" type="sibTrans" cxnId="{27592A1E-02E6-4E06-BEDF-9C3949993436}">
      <dgm:prSet/>
      <dgm:spPr/>
      <dgm:t>
        <a:bodyPr/>
        <a:lstStyle/>
        <a:p>
          <a:endParaRPr lang="en-US"/>
        </a:p>
      </dgm:t>
    </dgm:pt>
    <dgm:pt modelId="{A7B6F34D-7601-445C-A13D-342A6E8E6B06}">
      <dgm:prSet/>
      <dgm:spPr/>
      <dgm:t>
        <a:bodyPr/>
        <a:lstStyle/>
        <a:p>
          <a:r>
            <a:rPr lang="en-US"/>
            <a:t>. Negative feelings towards the therapist may reflect transference responses rather than simply poor therapy. The study was cross-sectional, so it cannot show whether these negative reactions were later explored and resolved in a way that improved therapy. This limits the ability to understand the longer-term consequences of discomfort, which psychodynamic counselling views as essential for change.</a:t>
          </a:r>
        </a:p>
      </dgm:t>
    </dgm:pt>
    <dgm:pt modelId="{484A6A2A-B109-4459-81AF-2EA39C3997E0}" type="parTrans" cxnId="{4C236F50-41E6-4F65-8654-72029738EC72}">
      <dgm:prSet/>
      <dgm:spPr/>
      <dgm:t>
        <a:bodyPr/>
        <a:lstStyle/>
        <a:p>
          <a:endParaRPr lang="en-US"/>
        </a:p>
      </dgm:t>
    </dgm:pt>
    <dgm:pt modelId="{E877D696-A913-4BF5-BBC1-A7FC9D578344}" type="sibTrans" cxnId="{4C236F50-41E6-4F65-8654-72029738EC72}">
      <dgm:prSet/>
      <dgm:spPr/>
      <dgm:t>
        <a:bodyPr/>
        <a:lstStyle/>
        <a:p>
          <a:endParaRPr lang="en-US"/>
        </a:p>
      </dgm:t>
    </dgm:pt>
    <dgm:pt modelId="{3A1F00DD-4F56-4711-851C-32AEB53360E8}">
      <dgm:prSet/>
      <dgm:spPr/>
      <dgm:t>
        <a:bodyPr/>
        <a:lstStyle/>
        <a:p>
          <a:r>
            <a:rPr lang="en-US"/>
            <a:t>The findings of the study greatly align with person-centred counselling, where the therapeutic relationship is considered a necessity to change. The value of the real relationship in predicting session quality supports Carl Roger’ emphasis on genuineness and congruence. When clients recognise the therapist as authentic and emotionally present, sessions are more likely to be positively experienced. </a:t>
          </a:r>
        </a:p>
      </dgm:t>
    </dgm:pt>
    <dgm:pt modelId="{D5673C4B-A285-4DAF-A5C6-A0498091AEA8}" type="parTrans" cxnId="{9B620EEC-7209-42BD-B35E-8F8210533FAA}">
      <dgm:prSet/>
      <dgm:spPr/>
      <dgm:t>
        <a:bodyPr/>
        <a:lstStyle/>
        <a:p>
          <a:endParaRPr lang="en-US"/>
        </a:p>
      </dgm:t>
    </dgm:pt>
    <dgm:pt modelId="{83CD9573-5FA4-41B3-893F-995B4772BE04}" type="sibTrans" cxnId="{9B620EEC-7209-42BD-B35E-8F8210533FAA}">
      <dgm:prSet/>
      <dgm:spPr/>
      <dgm:t>
        <a:bodyPr/>
        <a:lstStyle/>
        <a:p>
          <a:endParaRPr lang="en-US"/>
        </a:p>
      </dgm:t>
    </dgm:pt>
    <dgm:pt modelId="{62D7FA5B-DC8A-4BFC-90F4-C4FC9BFC2B83}" type="pres">
      <dgm:prSet presAssocID="{0CB43E2E-9629-4C20-B614-1C8CE0CB8495}" presName="Name0" presStyleCnt="0">
        <dgm:presLayoutVars>
          <dgm:dir/>
          <dgm:resizeHandles val="exact"/>
        </dgm:presLayoutVars>
      </dgm:prSet>
      <dgm:spPr/>
    </dgm:pt>
    <dgm:pt modelId="{D52B8F61-C881-4B1E-B4D0-86604C1A090C}" type="pres">
      <dgm:prSet presAssocID="{53B2C336-96B2-473A-8616-087E23352861}" presName="node" presStyleLbl="node1" presStyleIdx="0" presStyleCnt="3">
        <dgm:presLayoutVars>
          <dgm:bulletEnabled val="1"/>
        </dgm:presLayoutVars>
      </dgm:prSet>
      <dgm:spPr/>
    </dgm:pt>
    <dgm:pt modelId="{52688AD1-8310-46D5-A7F4-BF15278801B8}" type="pres">
      <dgm:prSet presAssocID="{FD937CD7-0917-4645-A5C3-30F1152AFD21}" presName="sibTrans" presStyleLbl="sibTrans2D1" presStyleIdx="0" presStyleCnt="2"/>
      <dgm:spPr/>
    </dgm:pt>
    <dgm:pt modelId="{835AE58B-55CD-4CDD-8875-6988C226CDFD}" type="pres">
      <dgm:prSet presAssocID="{FD937CD7-0917-4645-A5C3-30F1152AFD21}" presName="connectorText" presStyleLbl="sibTrans2D1" presStyleIdx="0" presStyleCnt="2"/>
      <dgm:spPr/>
    </dgm:pt>
    <dgm:pt modelId="{4F41BD6D-E2A3-4102-84C6-FA98C67E9D68}" type="pres">
      <dgm:prSet presAssocID="{A7B6F34D-7601-445C-A13D-342A6E8E6B06}" presName="node" presStyleLbl="node1" presStyleIdx="1" presStyleCnt="3">
        <dgm:presLayoutVars>
          <dgm:bulletEnabled val="1"/>
        </dgm:presLayoutVars>
      </dgm:prSet>
      <dgm:spPr/>
    </dgm:pt>
    <dgm:pt modelId="{8D4EDBDC-4AB9-4749-A09D-161B393D87EA}" type="pres">
      <dgm:prSet presAssocID="{E877D696-A913-4BF5-BBC1-A7FC9D578344}" presName="sibTrans" presStyleLbl="sibTrans2D1" presStyleIdx="1" presStyleCnt="2"/>
      <dgm:spPr/>
    </dgm:pt>
    <dgm:pt modelId="{6B1158A7-F939-4AE1-A219-39C69C2E8B72}" type="pres">
      <dgm:prSet presAssocID="{E877D696-A913-4BF5-BBC1-A7FC9D578344}" presName="connectorText" presStyleLbl="sibTrans2D1" presStyleIdx="1" presStyleCnt="2"/>
      <dgm:spPr/>
    </dgm:pt>
    <dgm:pt modelId="{AED3CBD6-AB32-4BBA-8733-C45EBE782C28}" type="pres">
      <dgm:prSet presAssocID="{3A1F00DD-4F56-4711-851C-32AEB53360E8}" presName="node" presStyleLbl="node1" presStyleIdx="2" presStyleCnt="3">
        <dgm:presLayoutVars>
          <dgm:bulletEnabled val="1"/>
        </dgm:presLayoutVars>
      </dgm:prSet>
      <dgm:spPr/>
    </dgm:pt>
  </dgm:ptLst>
  <dgm:cxnLst>
    <dgm:cxn modelId="{27592A1E-02E6-4E06-BEDF-9C3949993436}" srcId="{0CB43E2E-9629-4C20-B614-1C8CE0CB8495}" destId="{53B2C336-96B2-473A-8616-087E23352861}" srcOrd="0" destOrd="0" parTransId="{3CEEEC8E-31D9-4DCF-8E44-0E9C321796A3}" sibTransId="{FD937CD7-0917-4645-A5C3-30F1152AFD21}"/>
    <dgm:cxn modelId="{E770552C-E94E-44FB-A0FD-FA7E1B79AE42}" type="presOf" srcId="{53B2C336-96B2-473A-8616-087E23352861}" destId="{D52B8F61-C881-4B1E-B4D0-86604C1A090C}" srcOrd="0" destOrd="0" presId="urn:microsoft.com/office/officeart/2005/8/layout/process1"/>
    <dgm:cxn modelId="{A442F02C-8462-40D7-94E8-4B6C0C86DADF}" type="presOf" srcId="{E877D696-A913-4BF5-BBC1-A7FC9D578344}" destId="{8D4EDBDC-4AB9-4749-A09D-161B393D87EA}" srcOrd="0" destOrd="0" presId="urn:microsoft.com/office/officeart/2005/8/layout/process1"/>
    <dgm:cxn modelId="{5AB7B32E-709F-4F3E-9618-A5190FE60DD9}" type="presOf" srcId="{FD937CD7-0917-4645-A5C3-30F1152AFD21}" destId="{835AE58B-55CD-4CDD-8875-6988C226CDFD}" srcOrd="1" destOrd="0" presId="urn:microsoft.com/office/officeart/2005/8/layout/process1"/>
    <dgm:cxn modelId="{BCD7DF30-FD00-45FA-A4C3-DBFD183EFBE8}" type="presOf" srcId="{E877D696-A913-4BF5-BBC1-A7FC9D578344}" destId="{6B1158A7-F939-4AE1-A219-39C69C2E8B72}" srcOrd="1" destOrd="0" presId="urn:microsoft.com/office/officeart/2005/8/layout/process1"/>
    <dgm:cxn modelId="{8C983745-8178-4AA9-A420-20B7F49FA2E5}" type="presOf" srcId="{3A1F00DD-4F56-4711-851C-32AEB53360E8}" destId="{AED3CBD6-AB32-4BBA-8733-C45EBE782C28}" srcOrd="0" destOrd="0" presId="urn:microsoft.com/office/officeart/2005/8/layout/process1"/>
    <dgm:cxn modelId="{4C236F50-41E6-4F65-8654-72029738EC72}" srcId="{0CB43E2E-9629-4C20-B614-1C8CE0CB8495}" destId="{A7B6F34D-7601-445C-A13D-342A6E8E6B06}" srcOrd="1" destOrd="0" parTransId="{484A6A2A-B109-4459-81AF-2EA39C3997E0}" sibTransId="{E877D696-A913-4BF5-BBC1-A7FC9D578344}"/>
    <dgm:cxn modelId="{D6BE56B4-6F60-481D-A4AE-B0FFF8FB78BC}" type="presOf" srcId="{0CB43E2E-9629-4C20-B614-1C8CE0CB8495}" destId="{62D7FA5B-DC8A-4BFC-90F4-C4FC9BFC2B83}" srcOrd="0" destOrd="0" presId="urn:microsoft.com/office/officeart/2005/8/layout/process1"/>
    <dgm:cxn modelId="{12BA15D8-A3D5-42FA-A18F-D090689E9865}" type="presOf" srcId="{FD937CD7-0917-4645-A5C3-30F1152AFD21}" destId="{52688AD1-8310-46D5-A7F4-BF15278801B8}" srcOrd="0" destOrd="0" presId="urn:microsoft.com/office/officeart/2005/8/layout/process1"/>
    <dgm:cxn modelId="{A35145EA-9385-44A6-BDC3-1F816D9B957D}" type="presOf" srcId="{A7B6F34D-7601-445C-A13D-342A6E8E6B06}" destId="{4F41BD6D-E2A3-4102-84C6-FA98C67E9D68}" srcOrd="0" destOrd="0" presId="urn:microsoft.com/office/officeart/2005/8/layout/process1"/>
    <dgm:cxn modelId="{9B620EEC-7209-42BD-B35E-8F8210533FAA}" srcId="{0CB43E2E-9629-4C20-B614-1C8CE0CB8495}" destId="{3A1F00DD-4F56-4711-851C-32AEB53360E8}" srcOrd="2" destOrd="0" parTransId="{D5673C4B-A285-4DAF-A5C6-A0498091AEA8}" sibTransId="{83CD9573-5FA4-41B3-893F-995B4772BE04}"/>
    <dgm:cxn modelId="{97C3F703-653F-43C5-9661-01F861AE7E05}" type="presParOf" srcId="{62D7FA5B-DC8A-4BFC-90F4-C4FC9BFC2B83}" destId="{D52B8F61-C881-4B1E-B4D0-86604C1A090C}" srcOrd="0" destOrd="0" presId="urn:microsoft.com/office/officeart/2005/8/layout/process1"/>
    <dgm:cxn modelId="{39965DCC-8D9D-4D44-9447-260DE216D14F}" type="presParOf" srcId="{62D7FA5B-DC8A-4BFC-90F4-C4FC9BFC2B83}" destId="{52688AD1-8310-46D5-A7F4-BF15278801B8}" srcOrd="1" destOrd="0" presId="urn:microsoft.com/office/officeart/2005/8/layout/process1"/>
    <dgm:cxn modelId="{8BA609C2-5F6F-4B0C-9CC6-3BED951FA8C5}" type="presParOf" srcId="{52688AD1-8310-46D5-A7F4-BF15278801B8}" destId="{835AE58B-55CD-4CDD-8875-6988C226CDFD}" srcOrd="0" destOrd="0" presId="urn:microsoft.com/office/officeart/2005/8/layout/process1"/>
    <dgm:cxn modelId="{000D5EC1-8823-4879-A7E7-4C7FE99A4436}" type="presParOf" srcId="{62D7FA5B-DC8A-4BFC-90F4-C4FC9BFC2B83}" destId="{4F41BD6D-E2A3-4102-84C6-FA98C67E9D68}" srcOrd="2" destOrd="0" presId="urn:microsoft.com/office/officeart/2005/8/layout/process1"/>
    <dgm:cxn modelId="{71CBEDAC-7517-4050-B5CA-FC3FA84CF918}" type="presParOf" srcId="{62D7FA5B-DC8A-4BFC-90F4-C4FC9BFC2B83}" destId="{8D4EDBDC-4AB9-4749-A09D-161B393D87EA}" srcOrd="3" destOrd="0" presId="urn:microsoft.com/office/officeart/2005/8/layout/process1"/>
    <dgm:cxn modelId="{282429FD-3664-487E-A518-B5582FC9897B}" type="presParOf" srcId="{8D4EDBDC-4AB9-4749-A09D-161B393D87EA}" destId="{6B1158A7-F939-4AE1-A219-39C69C2E8B72}" srcOrd="0" destOrd="0" presId="urn:microsoft.com/office/officeart/2005/8/layout/process1"/>
    <dgm:cxn modelId="{F7EF5005-FEC7-4E37-955A-5CAA81CBB6CB}" type="presParOf" srcId="{62D7FA5B-DC8A-4BFC-90F4-C4FC9BFC2B83}" destId="{AED3CBD6-AB32-4BBA-8733-C45EBE782C28}"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D427901-52DD-40F2-A49E-AE31C195C2E3}"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92E67018-7B29-4DAD-8BB6-0AC42A82F423}">
      <dgm:prSet/>
      <dgm:spPr/>
      <dgm:t>
        <a:bodyPr/>
        <a:lstStyle/>
        <a:p>
          <a:r>
            <a:rPr lang="en-US"/>
            <a:t>One of the central contributions of the study was its focus on the patient’s perspective. This is consistent with both psychodynamic and person-centred values and reflects ethical practice in counselling. </a:t>
          </a:r>
        </a:p>
      </dgm:t>
    </dgm:pt>
    <dgm:pt modelId="{2BA15130-1FFB-4991-BFA3-6F305274A086}" type="parTrans" cxnId="{E4F3E2A9-A3F6-4317-B0A3-C2F949E27492}">
      <dgm:prSet/>
      <dgm:spPr/>
      <dgm:t>
        <a:bodyPr/>
        <a:lstStyle/>
        <a:p>
          <a:endParaRPr lang="en-US"/>
        </a:p>
      </dgm:t>
    </dgm:pt>
    <dgm:pt modelId="{3939F3B5-5412-4ED1-8F45-415433495302}" type="sibTrans" cxnId="{E4F3E2A9-A3F6-4317-B0A3-C2F949E27492}">
      <dgm:prSet/>
      <dgm:spPr/>
      <dgm:t>
        <a:bodyPr/>
        <a:lstStyle/>
        <a:p>
          <a:endParaRPr lang="en-US"/>
        </a:p>
      </dgm:t>
    </dgm:pt>
    <dgm:pt modelId="{8445BD7A-F32A-491E-B64A-32035F3037AD}">
      <dgm:prSet/>
      <dgm:spPr/>
      <dgm:t>
        <a:bodyPr/>
        <a:lstStyle/>
        <a:p>
          <a:r>
            <a:rPr lang="en-US"/>
            <a:t>The large sample size and use of validated measures also strengthen the reliability of the findings. </a:t>
          </a:r>
        </a:p>
      </dgm:t>
    </dgm:pt>
    <dgm:pt modelId="{19B08BF3-51E3-4033-AEDD-DB7E624747E2}" type="parTrans" cxnId="{F8952521-83A9-4C4E-8A43-5264F076C863}">
      <dgm:prSet/>
      <dgm:spPr/>
      <dgm:t>
        <a:bodyPr/>
        <a:lstStyle/>
        <a:p>
          <a:endParaRPr lang="en-US"/>
        </a:p>
      </dgm:t>
    </dgm:pt>
    <dgm:pt modelId="{19AA9584-3607-4721-AFB9-0D8C6562E62E}" type="sibTrans" cxnId="{F8952521-83A9-4C4E-8A43-5264F076C863}">
      <dgm:prSet/>
      <dgm:spPr/>
      <dgm:t>
        <a:bodyPr/>
        <a:lstStyle/>
        <a:p>
          <a:endParaRPr lang="en-US"/>
        </a:p>
      </dgm:t>
    </dgm:pt>
    <dgm:pt modelId="{98F95FEF-2B88-4296-8CCA-3D7A3FBEDAD2}">
      <dgm:prSet/>
      <dgm:spPr/>
      <dgm:t>
        <a:bodyPr/>
        <a:lstStyle/>
        <a:p>
          <a:r>
            <a:rPr lang="en-US"/>
            <a:t>Furthermore, considering various aspects of the therapeutic relationship provides a more nuanced understanding than studies that focus specifically on the working alliance.</a:t>
          </a:r>
        </a:p>
      </dgm:t>
    </dgm:pt>
    <dgm:pt modelId="{DE618DDB-261C-4CAD-B751-92C12B83807C}" type="parTrans" cxnId="{C585A192-07B5-401F-848C-D5922EDADD7C}">
      <dgm:prSet/>
      <dgm:spPr/>
      <dgm:t>
        <a:bodyPr/>
        <a:lstStyle/>
        <a:p>
          <a:endParaRPr lang="en-US"/>
        </a:p>
      </dgm:t>
    </dgm:pt>
    <dgm:pt modelId="{BF5D4F18-F48F-407B-B999-CF158CDBD1F5}" type="sibTrans" cxnId="{C585A192-07B5-401F-848C-D5922EDADD7C}">
      <dgm:prSet/>
      <dgm:spPr/>
      <dgm:t>
        <a:bodyPr/>
        <a:lstStyle/>
        <a:p>
          <a:endParaRPr lang="en-US"/>
        </a:p>
      </dgm:t>
    </dgm:pt>
    <dgm:pt modelId="{C3243ED1-3DCE-4140-B5CF-4A3B77CF8248}" type="pres">
      <dgm:prSet presAssocID="{1D427901-52DD-40F2-A49E-AE31C195C2E3}" presName="hierChild1" presStyleCnt="0">
        <dgm:presLayoutVars>
          <dgm:chPref val="1"/>
          <dgm:dir/>
          <dgm:animOne val="branch"/>
          <dgm:animLvl val="lvl"/>
          <dgm:resizeHandles/>
        </dgm:presLayoutVars>
      </dgm:prSet>
      <dgm:spPr/>
    </dgm:pt>
    <dgm:pt modelId="{6798C89E-5E3D-40A7-867D-D9734D658FA6}" type="pres">
      <dgm:prSet presAssocID="{92E67018-7B29-4DAD-8BB6-0AC42A82F423}" presName="hierRoot1" presStyleCnt="0"/>
      <dgm:spPr/>
    </dgm:pt>
    <dgm:pt modelId="{024AFA50-94EF-4CD6-9272-73DE583A9D7B}" type="pres">
      <dgm:prSet presAssocID="{92E67018-7B29-4DAD-8BB6-0AC42A82F423}" presName="composite" presStyleCnt="0"/>
      <dgm:spPr/>
    </dgm:pt>
    <dgm:pt modelId="{369B3AF4-20F6-488B-A72B-3680C89D130C}" type="pres">
      <dgm:prSet presAssocID="{92E67018-7B29-4DAD-8BB6-0AC42A82F423}" presName="background" presStyleLbl="node0" presStyleIdx="0" presStyleCnt="3"/>
      <dgm:spPr/>
    </dgm:pt>
    <dgm:pt modelId="{EAC6AB90-2DE7-4609-B0BB-6F44100043E4}" type="pres">
      <dgm:prSet presAssocID="{92E67018-7B29-4DAD-8BB6-0AC42A82F423}" presName="text" presStyleLbl="fgAcc0" presStyleIdx="0" presStyleCnt="3">
        <dgm:presLayoutVars>
          <dgm:chPref val="3"/>
        </dgm:presLayoutVars>
      </dgm:prSet>
      <dgm:spPr/>
    </dgm:pt>
    <dgm:pt modelId="{36E59300-9222-4487-B530-074114BBEE97}" type="pres">
      <dgm:prSet presAssocID="{92E67018-7B29-4DAD-8BB6-0AC42A82F423}" presName="hierChild2" presStyleCnt="0"/>
      <dgm:spPr/>
    </dgm:pt>
    <dgm:pt modelId="{49F57F62-61C4-4BBD-87DD-CB0F4767BB1A}" type="pres">
      <dgm:prSet presAssocID="{8445BD7A-F32A-491E-B64A-32035F3037AD}" presName="hierRoot1" presStyleCnt="0"/>
      <dgm:spPr/>
    </dgm:pt>
    <dgm:pt modelId="{4EF7D37D-9EA9-4510-AD60-F83E42BC280C}" type="pres">
      <dgm:prSet presAssocID="{8445BD7A-F32A-491E-B64A-32035F3037AD}" presName="composite" presStyleCnt="0"/>
      <dgm:spPr/>
    </dgm:pt>
    <dgm:pt modelId="{AF19D895-EC8D-4DFA-AB63-96A8D0222DFF}" type="pres">
      <dgm:prSet presAssocID="{8445BD7A-F32A-491E-B64A-32035F3037AD}" presName="background" presStyleLbl="node0" presStyleIdx="1" presStyleCnt="3"/>
      <dgm:spPr/>
    </dgm:pt>
    <dgm:pt modelId="{1DE05C8A-6160-485F-B9E3-7030C2636A1C}" type="pres">
      <dgm:prSet presAssocID="{8445BD7A-F32A-491E-B64A-32035F3037AD}" presName="text" presStyleLbl="fgAcc0" presStyleIdx="1" presStyleCnt="3">
        <dgm:presLayoutVars>
          <dgm:chPref val="3"/>
        </dgm:presLayoutVars>
      </dgm:prSet>
      <dgm:spPr/>
    </dgm:pt>
    <dgm:pt modelId="{4286E486-4E62-47C0-BB56-4C219206455F}" type="pres">
      <dgm:prSet presAssocID="{8445BD7A-F32A-491E-B64A-32035F3037AD}" presName="hierChild2" presStyleCnt="0"/>
      <dgm:spPr/>
    </dgm:pt>
    <dgm:pt modelId="{476959B7-D99E-4F20-8D45-045E84AFCC10}" type="pres">
      <dgm:prSet presAssocID="{98F95FEF-2B88-4296-8CCA-3D7A3FBEDAD2}" presName="hierRoot1" presStyleCnt="0"/>
      <dgm:spPr/>
    </dgm:pt>
    <dgm:pt modelId="{133496CE-14DE-4EBF-87F7-4E9FE29B68B2}" type="pres">
      <dgm:prSet presAssocID="{98F95FEF-2B88-4296-8CCA-3D7A3FBEDAD2}" presName="composite" presStyleCnt="0"/>
      <dgm:spPr/>
    </dgm:pt>
    <dgm:pt modelId="{9B079FA5-836E-4A08-B729-A8AF08497675}" type="pres">
      <dgm:prSet presAssocID="{98F95FEF-2B88-4296-8CCA-3D7A3FBEDAD2}" presName="background" presStyleLbl="node0" presStyleIdx="2" presStyleCnt="3"/>
      <dgm:spPr/>
    </dgm:pt>
    <dgm:pt modelId="{1CA7A2EB-7013-4454-AC57-F739B0023EDD}" type="pres">
      <dgm:prSet presAssocID="{98F95FEF-2B88-4296-8CCA-3D7A3FBEDAD2}" presName="text" presStyleLbl="fgAcc0" presStyleIdx="2" presStyleCnt="3">
        <dgm:presLayoutVars>
          <dgm:chPref val="3"/>
        </dgm:presLayoutVars>
      </dgm:prSet>
      <dgm:spPr/>
    </dgm:pt>
    <dgm:pt modelId="{9F75E9C3-F783-435A-A052-D1B6DE01FAB9}" type="pres">
      <dgm:prSet presAssocID="{98F95FEF-2B88-4296-8CCA-3D7A3FBEDAD2}" presName="hierChild2" presStyleCnt="0"/>
      <dgm:spPr/>
    </dgm:pt>
  </dgm:ptLst>
  <dgm:cxnLst>
    <dgm:cxn modelId="{A7B5EC04-F0D0-4E8D-9AA4-311E45F2FD0A}" type="presOf" srcId="{1D427901-52DD-40F2-A49E-AE31C195C2E3}" destId="{C3243ED1-3DCE-4140-B5CF-4A3B77CF8248}" srcOrd="0" destOrd="0" presId="urn:microsoft.com/office/officeart/2005/8/layout/hierarchy1"/>
    <dgm:cxn modelId="{C9E50408-F6F1-40CF-82BD-32B76F494843}" type="presOf" srcId="{98F95FEF-2B88-4296-8CCA-3D7A3FBEDAD2}" destId="{1CA7A2EB-7013-4454-AC57-F739B0023EDD}" srcOrd="0" destOrd="0" presId="urn:microsoft.com/office/officeart/2005/8/layout/hierarchy1"/>
    <dgm:cxn modelId="{84458D0C-1C36-45E0-B2A7-4AF9467458C0}" type="presOf" srcId="{8445BD7A-F32A-491E-B64A-32035F3037AD}" destId="{1DE05C8A-6160-485F-B9E3-7030C2636A1C}" srcOrd="0" destOrd="0" presId="urn:microsoft.com/office/officeart/2005/8/layout/hierarchy1"/>
    <dgm:cxn modelId="{F8952521-83A9-4C4E-8A43-5264F076C863}" srcId="{1D427901-52DD-40F2-A49E-AE31C195C2E3}" destId="{8445BD7A-F32A-491E-B64A-32035F3037AD}" srcOrd="1" destOrd="0" parTransId="{19B08BF3-51E3-4033-AEDD-DB7E624747E2}" sibTransId="{19AA9584-3607-4721-AFB9-0D8C6562E62E}"/>
    <dgm:cxn modelId="{C585A192-07B5-401F-848C-D5922EDADD7C}" srcId="{1D427901-52DD-40F2-A49E-AE31C195C2E3}" destId="{98F95FEF-2B88-4296-8CCA-3D7A3FBEDAD2}" srcOrd="2" destOrd="0" parTransId="{DE618DDB-261C-4CAD-B751-92C12B83807C}" sibTransId="{BF5D4F18-F48F-407B-B999-CF158CDBD1F5}"/>
    <dgm:cxn modelId="{E4F3E2A9-A3F6-4317-B0A3-C2F949E27492}" srcId="{1D427901-52DD-40F2-A49E-AE31C195C2E3}" destId="{92E67018-7B29-4DAD-8BB6-0AC42A82F423}" srcOrd="0" destOrd="0" parTransId="{2BA15130-1FFB-4991-BFA3-6F305274A086}" sibTransId="{3939F3B5-5412-4ED1-8F45-415433495302}"/>
    <dgm:cxn modelId="{971F79EB-5AD0-4563-8A91-CAD4214B0718}" type="presOf" srcId="{92E67018-7B29-4DAD-8BB6-0AC42A82F423}" destId="{EAC6AB90-2DE7-4609-B0BB-6F44100043E4}" srcOrd="0" destOrd="0" presId="urn:microsoft.com/office/officeart/2005/8/layout/hierarchy1"/>
    <dgm:cxn modelId="{7919A827-604D-4CE2-B92A-3D479B67AC56}" type="presParOf" srcId="{C3243ED1-3DCE-4140-B5CF-4A3B77CF8248}" destId="{6798C89E-5E3D-40A7-867D-D9734D658FA6}" srcOrd="0" destOrd="0" presId="urn:microsoft.com/office/officeart/2005/8/layout/hierarchy1"/>
    <dgm:cxn modelId="{40BE8D1D-8E26-4B0C-9260-4A3E4AB66F51}" type="presParOf" srcId="{6798C89E-5E3D-40A7-867D-D9734D658FA6}" destId="{024AFA50-94EF-4CD6-9272-73DE583A9D7B}" srcOrd="0" destOrd="0" presId="urn:microsoft.com/office/officeart/2005/8/layout/hierarchy1"/>
    <dgm:cxn modelId="{39698DF1-D0A3-4165-B05F-DA5096946E6F}" type="presParOf" srcId="{024AFA50-94EF-4CD6-9272-73DE583A9D7B}" destId="{369B3AF4-20F6-488B-A72B-3680C89D130C}" srcOrd="0" destOrd="0" presId="urn:microsoft.com/office/officeart/2005/8/layout/hierarchy1"/>
    <dgm:cxn modelId="{54F11544-0D40-4AF1-ADDA-F61E2BBAAEAC}" type="presParOf" srcId="{024AFA50-94EF-4CD6-9272-73DE583A9D7B}" destId="{EAC6AB90-2DE7-4609-B0BB-6F44100043E4}" srcOrd="1" destOrd="0" presId="urn:microsoft.com/office/officeart/2005/8/layout/hierarchy1"/>
    <dgm:cxn modelId="{96157560-1044-4022-850E-0422E53FCE22}" type="presParOf" srcId="{6798C89E-5E3D-40A7-867D-D9734D658FA6}" destId="{36E59300-9222-4487-B530-074114BBEE97}" srcOrd="1" destOrd="0" presId="urn:microsoft.com/office/officeart/2005/8/layout/hierarchy1"/>
    <dgm:cxn modelId="{67CB7DB6-0C7F-4092-86EC-A7E9D5F840F9}" type="presParOf" srcId="{C3243ED1-3DCE-4140-B5CF-4A3B77CF8248}" destId="{49F57F62-61C4-4BBD-87DD-CB0F4767BB1A}" srcOrd="1" destOrd="0" presId="urn:microsoft.com/office/officeart/2005/8/layout/hierarchy1"/>
    <dgm:cxn modelId="{2F0AEEC4-6CCC-4D11-8D51-857199B53F21}" type="presParOf" srcId="{49F57F62-61C4-4BBD-87DD-CB0F4767BB1A}" destId="{4EF7D37D-9EA9-4510-AD60-F83E42BC280C}" srcOrd="0" destOrd="0" presId="urn:microsoft.com/office/officeart/2005/8/layout/hierarchy1"/>
    <dgm:cxn modelId="{F46171D3-04A0-4BBC-A084-649B478EE7A0}" type="presParOf" srcId="{4EF7D37D-9EA9-4510-AD60-F83E42BC280C}" destId="{AF19D895-EC8D-4DFA-AB63-96A8D0222DFF}" srcOrd="0" destOrd="0" presId="urn:microsoft.com/office/officeart/2005/8/layout/hierarchy1"/>
    <dgm:cxn modelId="{35F7EA86-10FE-4261-984F-51AC733F544C}" type="presParOf" srcId="{4EF7D37D-9EA9-4510-AD60-F83E42BC280C}" destId="{1DE05C8A-6160-485F-B9E3-7030C2636A1C}" srcOrd="1" destOrd="0" presId="urn:microsoft.com/office/officeart/2005/8/layout/hierarchy1"/>
    <dgm:cxn modelId="{E52787DA-1257-4D6B-BCDA-F7CC72C59560}" type="presParOf" srcId="{49F57F62-61C4-4BBD-87DD-CB0F4767BB1A}" destId="{4286E486-4E62-47C0-BB56-4C219206455F}" srcOrd="1" destOrd="0" presId="urn:microsoft.com/office/officeart/2005/8/layout/hierarchy1"/>
    <dgm:cxn modelId="{138DA03F-A8D9-454D-8AF5-B9F8305C321B}" type="presParOf" srcId="{C3243ED1-3DCE-4140-B5CF-4A3B77CF8248}" destId="{476959B7-D99E-4F20-8D45-045E84AFCC10}" srcOrd="2" destOrd="0" presId="urn:microsoft.com/office/officeart/2005/8/layout/hierarchy1"/>
    <dgm:cxn modelId="{EE5D527F-4836-4901-B229-1A575EBA4E8D}" type="presParOf" srcId="{476959B7-D99E-4F20-8D45-045E84AFCC10}" destId="{133496CE-14DE-4EBF-87F7-4E9FE29B68B2}" srcOrd="0" destOrd="0" presId="urn:microsoft.com/office/officeart/2005/8/layout/hierarchy1"/>
    <dgm:cxn modelId="{E7F7CAC4-4D56-4F5C-9A64-AB86302E0386}" type="presParOf" srcId="{133496CE-14DE-4EBF-87F7-4E9FE29B68B2}" destId="{9B079FA5-836E-4A08-B729-A8AF08497675}" srcOrd="0" destOrd="0" presId="urn:microsoft.com/office/officeart/2005/8/layout/hierarchy1"/>
    <dgm:cxn modelId="{DEAE785C-B8FB-4FE6-A527-6CE05BEA4BC5}" type="presParOf" srcId="{133496CE-14DE-4EBF-87F7-4E9FE29B68B2}" destId="{1CA7A2EB-7013-4454-AC57-F739B0023EDD}" srcOrd="1" destOrd="0" presId="urn:microsoft.com/office/officeart/2005/8/layout/hierarchy1"/>
    <dgm:cxn modelId="{614A439A-C927-41AC-B217-1169E3CB98D7}" type="presParOf" srcId="{476959B7-D99E-4F20-8D45-045E84AFCC10}" destId="{9F75E9C3-F783-435A-A052-D1B6DE01FAB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BB0851E-7837-424C-A696-5E7BE068B403}" type="doc">
      <dgm:prSet loTypeId="urn:microsoft.com/office/officeart/2005/8/layout/process1" loCatId="process" qsTypeId="urn:microsoft.com/office/officeart/2005/8/quickstyle/simple1" qsCatId="simple" csTypeId="urn:microsoft.com/office/officeart/2005/8/colors/colorful5" csCatId="colorful"/>
      <dgm:spPr/>
      <dgm:t>
        <a:bodyPr/>
        <a:lstStyle/>
        <a:p>
          <a:endParaRPr lang="en-US"/>
        </a:p>
      </dgm:t>
    </dgm:pt>
    <dgm:pt modelId="{B5FCA13C-ADA0-48B9-8C36-217ECAC31BC2}">
      <dgm:prSet/>
      <dgm:spPr/>
      <dgm:t>
        <a:bodyPr/>
        <a:lstStyle/>
        <a:p>
          <a:r>
            <a:rPr lang="en-US"/>
            <a:t>The cross-sectional design means we cannot conclude causality or how the therapeutic relationship develops over time. This is particularly important for relational therapies, where depth and trust are often progressively built. </a:t>
          </a:r>
        </a:p>
      </dgm:t>
    </dgm:pt>
    <dgm:pt modelId="{D0F7FFFB-8C1E-4C4E-8267-71DBF4F2F1EC}" type="parTrans" cxnId="{18DEE22E-393E-4239-8631-264EAB3347DB}">
      <dgm:prSet/>
      <dgm:spPr/>
      <dgm:t>
        <a:bodyPr/>
        <a:lstStyle/>
        <a:p>
          <a:endParaRPr lang="en-US"/>
        </a:p>
      </dgm:t>
    </dgm:pt>
    <dgm:pt modelId="{563AC85E-332C-44A8-8941-DD555F179664}" type="sibTrans" cxnId="{18DEE22E-393E-4239-8631-264EAB3347DB}">
      <dgm:prSet/>
      <dgm:spPr/>
      <dgm:t>
        <a:bodyPr/>
        <a:lstStyle/>
        <a:p>
          <a:endParaRPr lang="en-US"/>
        </a:p>
      </dgm:t>
    </dgm:pt>
    <dgm:pt modelId="{9A913F0F-B208-4832-BB10-B778D9690B05}">
      <dgm:prSet/>
      <dgm:spPr/>
      <dgm:t>
        <a:bodyPr/>
        <a:lstStyle/>
        <a:p>
          <a:r>
            <a:rPr lang="en-US"/>
            <a:t>The reliance on self-report measures may oversimplify complex relational dynamics, and the lack of therapist perspectives can potentially limit an advanced understanding of the therapeutic process. </a:t>
          </a:r>
        </a:p>
      </dgm:t>
    </dgm:pt>
    <dgm:pt modelId="{4C812C05-A2F6-4EEC-AE9C-6E8FBD1AE0B7}" type="parTrans" cxnId="{783FFE87-88FA-49D3-8A19-C7F0AB34D18C}">
      <dgm:prSet/>
      <dgm:spPr/>
      <dgm:t>
        <a:bodyPr/>
        <a:lstStyle/>
        <a:p>
          <a:endParaRPr lang="en-US"/>
        </a:p>
      </dgm:t>
    </dgm:pt>
    <dgm:pt modelId="{CB6FDC78-B770-4843-857F-EA4A9FB1EA8D}" type="sibTrans" cxnId="{783FFE87-88FA-49D3-8A19-C7F0AB34D18C}">
      <dgm:prSet/>
      <dgm:spPr/>
      <dgm:t>
        <a:bodyPr/>
        <a:lstStyle/>
        <a:p>
          <a:endParaRPr lang="en-US"/>
        </a:p>
      </dgm:t>
    </dgm:pt>
    <dgm:pt modelId="{C0D2FF74-B9C8-4E55-9758-76A80ECCE032}">
      <dgm:prSet/>
      <dgm:spPr/>
      <dgm:t>
        <a:bodyPr/>
        <a:lstStyle/>
        <a:p>
          <a:r>
            <a:rPr lang="en-US"/>
            <a:t>Within this study, the majority of participants were Caucasian and based in the United States, which reflects Western individualistic values that prioritise emotional expression and collaborative goal setting. These societal norms may not apply consistently across different cultures, particularly in collectivist contexts where authority and restraint are valued differently. </a:t>
          </a:r>
        </a:p>
      </dgm:t>
    </dgm:pt>
    <dgm:pt modelId="{3F2E250B-871A-4DB5-8C2C-3993E3068A8F}" type="parTrans" cxnId="{2370C77D-BA3F-4FC9-A264-677A78EB5B99}">
      <dgm:prSet/>
      <dgm:spPr/>
      <dgm:t>
        <a:bodyPr/>
        <a:lstStyle/>
        <a:p>
          <a:endParaRPr lang="en-US"/>
        </a:p>
      </dgm:t>
    </dgm:pt>
    <dgm:pt modelId="{66D020B9-6128-4321-814B-824C2DDEC73A}" type="sibTrans" cxnId="{2370C77D-BA3F-4FC9-A264-677A78EB5B99}">
      <dgm:prSet/>
      <dgm:spPr/>
      <dgm:t>
        <a:bodyPr/>
        <a:lstStyle/>
        <a:p>
          <a:endParaRPr lang="en-US"/>
        </a:p>
      </dgm:t>
    </dgm:pt>
    <dgm:pt modelId="{05C8746E-050A-40F7-8810-143971366F92}" type="pres">
      <dgm:prSet presAssocID="{4BB0851E-7837-424C-A696-5E7BE068B403}" presName="Name0" presStyleCnt="0">
        <dgm:presLayoutVars>
          <dgm:dir/>
          <dgm:resizeHandles val="exact"/>
        </dgm:presLayoutVars>
      </dgm:prSet>
      <dgm:spPr/>
    </dgm:pt>
    <dgm:pt modelId="{5D9556FA-891B-4FD6-ABD1-40D50276A4A1}" type="pres">
      <dgm:prSet presAssocID="{B5FCA13C-ADA0-48B9-8C36-217ECAC31BC2}" presName="node" presStyleLbl="node1" presStyleIdx="0" presStyleCnt="3">
        <dgm:presLayoutVars>
          <dgm:bulletEnabled val="1"/>
        </dgm:presLayoutVars>
      </dgm:prSet>
      <dgm:spPr/>
    </dgm:pt>
    <dgm:pt modelId="{C4F2D9B0-BD4D-4D68-833A-95B1FA618BE0}" type="pres">
      <dgm:prSet presAssocID="{563AC85E-332C-44A8-8941-DD555F179664}" presName="sibTrans" presStyleLbl="sibTrans2D1" presStyleIdx="0" presStyleCnt="2"/>
      <dgm:spPr/>
    </dgm:pt>
    <dgm:pt modelId="{E8E61CE5-F8C0-421E-93BB-29425BCB0CAC}" type="pres">
      <dgm:prSet presAssocID="{563AC85E-332C-44A8-8941-DD555F179664}" presName="connectorText" presStyleLbl="sibTrans2D1" presStyleIdx="0" presStyleCnt="2"/>
      <dgm:spPr/>
    </dgm:pt>
    <dgm:pt modelId="{A6CC06D4-A216-4589-BA56-F4010F31DD4B}" type="pres">
      <dgm:prSet presAssocID="{9A913F0F-B208-4832-BB10-B778D9690B05}" presName="node" presStyleLbl="node1" presStyleIdx="1" presStyleCnt="3">
        <dgm:presLayoutVars>
          <dgm:bulletEnabled val="1"/>
        </dgm:presLayoutVars>
      </dgm:prSet>
      <dgm:spPr/>
    </dgm:pt>
    <dgm:pt modelId="{CAEE4ABD-A393-4CA5-9651-9B6C140BD2A5}" type="pres">
      <dgm:prSet presAssocID="{CB6FDC78-B770-4843-857F-EA4A9FB1EA8D}" presName="sibTrans" presStyleLbl="sibTrans2D1" presStyleIdx="1" presStyleCnt="2"/>
      <dgm:spPr/>
    </dgm:pt>
    <dgm:pt modelId="{6A8D05B8-F09A-4E4F-A5E3-F380C312BC5C}" type="pres">
      <dgm:prSet presAssocID="{CB6FDC78-B770-4843-857F-EA4A9FB1EA8D}" presName="connectorText" presStyleLbl="sibTrans2D1" presStyleIdx="1" presStyleCnt="2"/>
      <dgm:spPr/>
    </dgm:pt>
    <dgm:pt modelId="{07EE9D46-039A-485F-9188-6B6C2066E675}" type="pres">
      <dgm:prSet presAssocID="{C0D2FF74-B9C8-4E55-9758-76A80ECCE032}" presName="node" presStyleLbl="node1" presStyleIdx="2" presStyleCnt="3">
        <dgm:presLayoutVars>
          <dgm:bulletEnabled val="1"/>
        </dgm:presLayoutVars>
      </dgm:prSet>
      <dgm:spPr/>
    </dgm:pt>
  </dgm:ptLst>
  <dgm:cxnLst>
    <dgm:cxn modelId="{85146719-9EBA-415E-9273-7BD4EB157380}" type="presOf" srcId="{563AC85E-332C-44A8-8941-DD555F179664}" destId="{E8E61CE5-F8C0-421E-93BB-29425BCB0CAC}" srcOrd="1" destOrd="0" presId="urn:microsoft.com/office/officeart/2005/8/layout/process1"/>
    <dgm:cxn modelId="{18DEE22E-393E-4239-8631-264EAB3347DB}" srcId="{4BB0851E-7837-424C-A696-5E7BE068B403}" destId="{B5FCA13C-ADA0-48B9-8C36-217ECAC31BC2}" srcOrd="0" destOrd="0" parTransId="{D0F7FFFB-8C1E-4C4E-8267-71DBF4F2F1EC}" sibTransId="{563AC85E-332C-44A8-8941-DD555F179664}"/>
    <dgm:cxn modelId="{1A61C950-A3EC-4E4D-900D-3F9F96861BB1}" type="presOf" srcId="{9A913F0F-B208-4832-BB10-B778D9690B05}" destId="{A6CC06D4-A216-4589-BA56-F4010F31DD4B}" srcOrd="0" destOrd="0" presId="urn:microsoft.com/office/officeart/2005/8/layout/process1"/>
    <dgm:cxn modelId="{49F66E54-430E-44E3-BDFB-5D45EC192C89}" type="presOf" srcId="{CB6FDC78-B770-4843-857F-EA4A9FB1EA8D}" destId="{CAEE4ABD-A393-4CA5-9651-9B6C140BD2A5}" srcOrd="0" destOrd="0" presId="urn:microsoft.com/office/officeart/2005/8/layout/process1"/>
    <dgm:cxn modelId="{2370C77D-BA3F-4FC9-A264-677A78EB5B99}" srcId="{4BB0851E-7837-424C-A696-5E7BE068B403}" destId="{C0D2FF74-B9C8-4E55-9758-76A80ECCE032}" srcOrd="2" destOrd="0" parTransId="{3F2E250B-871A-4DB5-8C2C-3993E3068A8F}" sibTransId="{66D020B9-6128-4321-814B-824C2DDEC73A}"/>
    <dgm:cxn modelId="{B335F27E-129C-40A6-A9A8-CD6563F69B17}" type="presOf" srcId="{CB6FDC78-B770-4843-857F-EA4A9FB1EA8D}" destId="{6A8D05B8-F09A-4E4F-A5E3-F380C312BC5C}" srcOrd="1" destOrd="0" presId="urn:microsoft.com/office/officeart/2005/8/layout/process1"/>
    <dgm:cxn modelId="{36063D84-8321-408B-92FD-67CE06A12A58}" type="presOf" srcId="{4BB0851E-7837-424C-A696-5E7BE068B403}" destId="{05C8746E-050A-40F7-8810-143971366F92}" srcOrd="0" destOrd="0" presId="urn:microsoft.com/office/officeart/2005/8/layout/process1"/>
    <dgm:cxn modelId="{783FFE87-88FA-49D3-8A19-C7F0AB34D18C}" srcId="{4BB0851E-7837-424C-A696-5E7BE068B403}" destId="{9A913F0F-B208-4832-BB10-B778D9690B05}" srcOrd="1" destOrd="0" parTransId="{4C812C05-A2F6-4EEC-AE9C-6E8FBD1AE0B7}" sibTransId="{CB6FDC78-B770-4843-857F-EA4A9FB1EA8D}"/>
    <dgm:cxn modelId="{46C0A692-A3D9-4789-8AAE-AAD4D25B1D55}" type="presOf" srcId="{563AC85E-332C-44A8-8941-DD555F179664}" destId="{C4F2D9B0-BD4D-4D68-833A-95B1FA618BE0}" srcOrd="0" destOrd="0" presId="urn:microsoft.com/office/officeart/2005/8/layout/process1"/>
    <dgm:cxn modelId="{B4767B95-B01E-4D64-8BA7-A08DF58EE4EA}" type="presOf" srcId="{B5FCA13C-ADA0-48B9-8C36-217ECAC31BC2}" destId="{5D9556FA-891B-4FD6-ABD1-40D50276A4A1}" srcOrd="0" destOrd="0" presId="urn:microsoft.com/office/officeart/2005/8/layout/process1"/>
    <dgm:cxn modelId="{883648CC-228F-4212-BB21-35CCB47E76D4}" type="presOf" srcId="{C0D2FF74-B9C8-4E55-9758-76A80ECCE032}" destId="{07EE9D46-039A-485F-9188-6B6C2066E675}" srcOrd="0" destOrd="0" presId="urn:microsoft.com/office/officeart/2005/8/layout/process1"/>
    <dgm:cxn modelId="{AC118DDD-E5C1-4F06-8F7C-D43C6074BD33}" type="presParOf" srcId="{05C8746E-050A-40F7-8810-143971366F92}" destId="{5D9556FA-891B-4FD6-ABD1-40D50276A4A1}" srcOrd="0" destOrd="0" presId="urn:microsoft.com/office/officeart/2005/8/layout/process1"/>
    <dgm:cxn modelId="{52FBE459-7CCA-44AD-BCB1-E2CB33D5A911}" type="presParOf" srcId="{05C8746E-050A-40F7-8810-143971366F92}" destId="{C4F2D9B0-BD4D-4D68-833A-95B1FA618BE0}" srcOrd="1" destOrd="0" presId="urn:microsoft.com/office/officeart/2005/8/layout/process1"/>
    <dgm:cxn modelId="{E5DC0969-51BB-4040-B044-598545B867C9}" type="presParOf" srcId="{C4F2D9B0-BD4D-4D68-833A-95B1FA618BE0}" destId="{E8E61CE5-F8C0-421E-93BB-29425BCB0CAC}" srcOrd="0" destOrd="0" presId="urn:microsoft.com/office/officeart/2005/8/layout/process1"/>
    <dgm:cxn modelId="{C4165321-0033-43F3-B11F-B29A2F40BE2B}" type="presParOf" srcId="{05C8746E-050A-40F7-8810-143971366F92}" destId="{A6CC06D4-A216-4589-BA56-F4010F31DD4B}" srcOrd="2" destOrd="0" presId="urn:microsoft.com/office/officeart/2005/8/layout/process1"/>
    <dgm:cxn modelId="{74A43CE7-D2A5-4BCB-8D47-CD6442DC4F94}" type="presParOf" srcId="{05C8746E-050A-40F7-8810-143971366F92}" destId="{CAEE4ABD-A393-4CA5-9651-9B6C140BD2A5}" srcOrd="3" destOrd="0" presId="urn:microsoft.com/office/officeart/2005/8/layout/process1"/>
    <dgm:cxn modelId="{31D987BC-F89A-406D-BF51-F33D34752568}" type="presParOf" srcId="{CAEE4ABD-A393-4CA5-9651-9B6C140BD2A5}" destId="{6A8D05B8-F09A-4E4F-A5E3-F380C312BC5C}" srcOrd="0" destOrd="0" presId="urn:microsoft.com/office/officeart/2005/8/layout/process1"/>
    <dgm:cxn modelId="{BE57E8E0-0538-4845-B3FC-F50C9F1C9492}" type="presParOf" srcId="{05C8746E-050A-40F7-8810-143971366F92}" destId="{07EE9D46-039A-485F-9188-6B6C2066E675}"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A5F5E-80F4-44E1-8A1C-156690AFC12F}">
      <dsp:nvSpPr>
        <dsp:cNvPr id="0" name=""/>
        <dsp:cNvSpPr/>
      </dsp:nvSpPr>
      <dsp:spPr>
        <a:xfrm>
          <a:off x="0" y="98307"/>
          <a:ext cx="6666833" cy="1275446"/>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discussion is based on a study conducted by Stefana and colleagues, published by Frontiers in Psychology. </a:t>
          </a:r>
        </a:p>
      </dsp:txBody>
      <dsp:txXfrm>
        <a:off x="62262" y="160569"/>
        <a:ext cx="6542309" cy="1150922"/>
      </dsp:txXfrm>
    </dsp:sp>
    <dsp:sp modelId="{F6CF2FA7-4F84-4E28-87A2-D40EF2DF9473}">
      <dsp:nvSpPr>
        <dsp:cNvPr id="0" name=""/>
        <dsp:cNvSpPr/>
      </dsp:nvSpPr>
      <dsp:spPr>
        <a:xfrm>
          <a:off x="0" y="1425593"/>
          <a:ext cx="6666833" cy="1275446"/>
        </a:xfrm>
        <a:prstGeom prst="roundRect">
          <a:avLst/>
        </a:prstGeom>
        <a:gradFill rotWithShape="0">
          <a:gsLst>
            <a:gs pos="0">
              <a:schemeClr val="accent5">
                <a:hueOff val="-4050717"/>
                <a:satOff val="-275"/>
                <a:lumOff val="654"/>
                <a:alphaOff val="0"/>
                <a:satMod val="103000"/>
                <a:lumMod val="102000"/>
                <a:tint val="94000"/>
              </a:schemeClr>
            </a:gs>
            <a:gs pos="50000">
              <a:schemeClr val="accent5">
                <a:hueOff val="-4050717"/>
                <a:satOff val="-275"/>
                <a:lumOff val="654"/>
                <a:alphaOff val="0"/>
                <a:satMod val="110000"/>
                <a:lumMod val="100000"/>
                <a:shade val="100000"/>
              </a:schemeClr>
            </a:gs>
            <a:gs pos="100000">
              <a:schemeClr val="accent5">
                <a:hueOff val="-4050717"/>
                <a:satOff val="-275"/>
                <a:lumOff val="65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From the patient's perspective, this relationship is shaped by numerous key components, including the work alliance, the real relationship and both positive and negative affective reactions toward the therapist.</a:t>
          </a:r>
        </a:p>
      </dsp:txBody>
      <dsp:txXfrm>
        <a:off x="62262" y="1487855"/>
        <a:ext cx="6542309" cy="1150922"/>
      </dsp:txXfrm>
    </dsp:sp>
    <dsp:sp modelId="{C9235F89-B393-4620-A705-A0FF2AF15061}">
      <dsp:nvSpPr>
        <dsp:cNvPr id="0" name=""/>
        <dsp:cNvSpPr/>
      </dsp:nvSpPr>
      <dsp:spPr>
        <a:xfrm>
          <a:off x="0" y="2752880"/>
          <a:ext cx="6666833" cy="1275446"/>
        </a:xfrm>
        <a:prstGeom prst="roundRect">
          <a:avLst/>
        </a:prstGeom>
        <a:gradFill rotWithShape="0">
          <a:gsLst>
            <a:gs pos="0">
              <a:schemeClr val="accent5">
                <a:hueOff val="-8101434"/>
                <a:satOff val="-551"/>
                <a:lumOff val="1307"/>
                <a:alphaOff val="0"/>
                <a:satMod val="103000"/>
                <a:lumMod val="102000"/>
                <a:tint val="94000"/>
              </a:schemeClr>
            </a:gs>
            <a:gs pos="50000">
              <a:schemeClr val="accent5">
                <a:hueOff val="-8101434"/>
                <a:satOff val="-551"/>
                <a:lumOff val="1307"/>
                <a:alphaOff val="0"/>
                <a:satMod val="110000"/>
                <a:lumMod val="100000"/>
                <a:shade val="100000"/>
              </a:schemeClr>
            </a:gs>
            <a:gs pos="100000">
              <a:schemeClr val="accent5">
                <a:hueOff val="-8101434"/>
                <a:satOff val="-551"/>
                <a:lumOff val="13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Therapeutic relationships also offer essential support and can protect clients from potential negative effects associated with therapeutic services.</a:t>
          </a:r>
        </a:p>
      </dsp:txBody>
      <dsp:txXfrm>
        <a:off x="62262" y="2815142"/>
        <a:ext cx="6542309" cy="1150922"/>
      </dsp:txXfrm>
    </dsp:sp>
    <dsp:sp modelId="{2187968C-9548-40D1-A348-5C74690F7601}">
      <dsp:nvSpPr>
        <dsp:cNvPr id="0" name=""/>
        <dsp:cNvSpPr/>
      </dsp:nvSpPr>
      <dsp:spPr>
        <a:xfrm>
          <a:off x="0" y="4080166"/>
          <a:ext cx="6666833" cy="1275446"/>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Clients' subjective experiences of the alliance provide valuable insight into how therapy is perceived and whether it is experienced as effective. </a:t>
          </a:r>
        </a:p>
      </dsp:txBody>
      <dsp:txXfrm>
        <a:off x="62262" y="4142428"/>
        <a:ext cx="6542309" cy="11509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8A9DE1-00A1-4B06-BC58-119EE9E4D4E0}">
      <dsp:nvSpPr>
        <dsp:cNvPr id="0" name=""/>
        <dsp:cNvSpPr/>
      </dsp:nvSpPr>
      <dsp:spPr>
        <a:xfrm>
          <a:off x="1209598" y="867630"/>
          <a:ext cx="1299738" cy="12997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747AD97-6700-416F-A7B6-F0A33078F7BC}">
      <dsp:nvSpPr>
        <dsp:cNvPr id="0" name=""/>
        <dsp:cNvSpPr/>
      </dsp:nvSpPr>
      <dsp:spPr>
        <a:xfrm>
          <a:off x="415313" y="2587793"/>
          <a:ext cx="2888307" cy="10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kern="1200"/>
            <a:t>To examine the association between key components of the therapeutic relationship and session outcomes from the patients’ perspective. </a:t>
          </a:r>
        </a:p>
      </dsp:txBody>
      <dsp:txXfrm>
        <a:off x="415313" y="2587793"/>
        <a:ext cx="2888307" cy="1080000"/>
      </dsp:txXfrm>
    </dsp:sp>
    <dsp:sp modelId="{10686244-24F3-4E6A-B56A-5FB1DA84DD65}">
      <dsp:nvSpPr>
        <dsp:cNvPr id="0" name=""/>
        <dsp:cNvSpPr/>
      </dsp:nvSpPr>
      <dsp:spPr>
        <a:xfrm>
          <a:off x="4603358" y="867630"/>
          <a:ext cx="1299738" cy="12997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CA439D-89C0-4D4F-9FA1-28D6D50B03D6}">
      <dsp:nvSpPr>
        <dsp:cNvPr id="0" name=""/>
        <dsp:cNvSpPr/>
      </dsp:nvSpPr>
      <dsp:spPr>
        <a:xfrm>
          <a:off x="3809074" y="2587793"/>
          <a:ext cx="2888307" cy="10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kern="1200"/>
            <a:t>To investigate how each of these components individually connects with session quality, as well as how they interact as a system within patients’ experiences of therapy. </a:t>
          </a:r>
        </a:p>
      </dsp:txBody>
      <dsp:txXfrm>
        <a:off x="3809074" y="2587793"/>
        <a:ext cx="2888307" cy="1080000"/>
      </dsp:txXfrm>
    </dsp:sp>
    <dsp:sp modelId="{F41F491E-A31A-48E5-9EF2-2F7F11C3A360}">
      <dsp:nvSpPr>
        <dsp:cNvPr id="0" name=""/>
        <dsp:cNvSpPr/>
      </dsp:nvSpPr>
      <dsp:spPr>
        <a:xfrm>
          <a:off x="7997119" y="867630"/>
          <a:ext cx="1299738" cy="129973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5BC036-1044-45B2-BADF-E253288FBBBC}">
      <dsp:nvSpPr>
        <dsp:cNvPr id="0" name=""/>
        <dsp:cNvSpPr/>
      </dsp:nvSpPr>
      <dsp:spPr>
        <a:xfrm>
          <a:off x="7202835" y="2587793"/>
          <a:ext cx="2888307" cy="108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kern="1200"/>
            <a:t>To identify whether items measuring different components of the therapeutic relationship could be congregated into distinct underlying factors, and how these factors might characterise meaningful dimensions of the therapeutic relationship as perceived by patients.</a:t>
          </a:r>
        </a:p>
      </dsp:txBody>
      <dsp:txXfrm>
        <a:off x="7202835" y="2587793"/>
        <a:ext cx="2888307" cy="108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EDF7D3-0EE9-423C-84A1-F0192BEDBBA8}">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7D4AED-3CC1-4662-8F9F-6DCDAEDB9DE5}">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3DDFC5-A69E-40E3-8EBA-08F91B5B45D8}">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11200">
            <a:lnSpc>
              <a:spcPct val="90000"/>
            </a:lnSpc>
            <a:spcBef>
              <a:spcPct val="0"/>
            </a:spcBef>
            <a:spcAft>
              <a:spcPct val="35000"/>
            </a:spcAft>
            <a:buNone/>
          </a:pPr>
          <a:r>
            <a:rPr lang="en-US" sz="1600" kern="1200"/>
            <a:t>The study consisted of 700 adults who had received psychotherapy in the United States. Most of the participants (70%) received treatment in private practice settings. 11% of participants were treated in private health institutions, 10% of the participants were treated within public health settings, and lastly, 9% of participants were treated in other settings, such as university counselling centres. </a:t>
          </a:r>
        </a:p>
      </dsp:txBody>
      <dsp:txXfrm>
        <a:off x="1437631" y="531"/>
        <a:ext cx="9077968" cy="1244702"/>
      </dsp:txXfrm>
    </dsp:sp>
    <dsp:sp modelId="{007299E9-91A7-4EBE-B32E-B772F9B5FDB2}">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1DBF57-5371-4843-9147-4AF6945D3DD1}">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927253-6B99-47D5-A876-3715022B68D5}">
      <dsp:nvSpPr>
        <dsp:cNvPr id="0" name=""/>
        <dsp:cNvSpPr/>
      </dsp:nvSpPr>
      <dsp:spPr>
        <a:xfrm>
          <a:off x="1437631" y="1556410"/>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11200">
            <a:lnSpc>
              <a:spcPct val="90000"/>
            </a:lnSpc>
            <a:spcBef>
              <a:spcPct val="0"/>
            </a:spcBef>
            <a:spcAft>
              <a:spcPct val="35000"/>
            </a:spcAft>
            <a:buNone/>
          </a:pPr>
          <a:r>
            <a:rPr lang="en-US" sz="1600" kern="1200"/>
            <a:t>The study included 564 females and 136 males. The primary age groups represented were 23-29 years and 30-39 years. The majority of participants were Caucasian, comprising 556 participants. </a:t>
          </a:r>
        </a:p>
      </dsp:txBody>
      <dsp:txXfrm>
        <a:off x="1437631" y="1556410"/>
        <a:ext cx="9077968" cy="1244702"/>
      </dsp:txXfrm>
    </dsp:sp>
    <dsp:sp modelId="{61B53606-46BE-48F1-8BA6-62461AAA52CA}">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6297E2-C65E-499F-AB4E-2B3662AEF8B7}">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26DF462-539F-40BE-A183-23179C71EDC0}">
      <dsp:nvSpPr>
        <dsp:cNvPr id="0" name=""/>
        <dsp:cNvSpPr/>
      </dsp:nvSpPr>
      <dsp:spPr>
        <a:xfrm>
          <a:off x="1437631" y="3112289"/>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711200">
            <a:lnSpc>
              <a:spcPct val="90000"/>
            </a:lnSpc>
            <a:spcBef>
              <a:spcPct val="0"/>
            </a:spcBef>
            <a:spcAft>
              <a:spcPct val="35000"/>
            </a:spcAft>
            <a:buNone/>
          </a:pPr>
          <a:r>
            <a:rPr lang="en-US" sz="1600" kern="1200"/>
            <a:t>A large number of the participants have previously received a diagnosis of at least one psychiatric ailment. 66% of participants stated they have anxiety, and 56% of participants stated they have unipolar depression, these being the most prevalent conditions. The participants have all experienced different types of psychotherapy. </a:t>
          </a:r>
        </a:p>
      </dsp:txBody>
      <dsp:txXfrm>
        <a:off x="1437631" y="3112289"/>
        <a:ext cx="9077968" cy="12447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FAF46-2EB9-476A-9A9D-2231C996384D}">
      <dsp:nvSpPr>
        <dsp:cNvPr id="0" name=""/>
        <dsp:cNvSpPr/>
      </dsp:nvSpPr>
      <dsp:spPr>
        <a:xfrm>
          <a:off x="0" y="0"/>
          <a:ext cx="6303729"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786274-5A54-4DD3-BDB1-38583D6D42EF}">
      <dsp:nvSpPr>
        <dsp:cNvPr id="0" name=""/>
        <dsp:cNvSpPr/>
      </dsp:nvSpPr>
      <dsp:spPr>
        <a:xfrm>
          <a:off x="0" y="0"/>
          <a:ext cx="6303729" cy="13902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Data was collected from September to November 2023 through two online patient registries, Research for Me and Research Match.</a:t>
          </a:r>
        </a:p>
      </dsp:txBody>
      <dsp:txXfrm>
        <a:off x="0" y="0"/>
        <a:ext cx="6303729" cy="1390209"/>
      </dsp:txXfrm>
    </dsp:sp>
    <dsp:sp modelId="{2A2B97AE-3B8E-42F4-9EC0-4BAFF693E605}">
      <dsp:nvSpPr>
        <dsp:cNvPr id="0" name=""/>
        <dsp:cNvSpPr/>
      </dsp:nvSpPr>
      <dsp:spPr>
        <a:xfrm>
          <a:off x="0" y="1390209"/>
          <a:ext cx="6303729" cy="0"/>
        </a:xfrm>
        <a:prstGeom prst="line">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189542-331A-4D17-8849-94F53DAD86E8}">
      <dsp:nvSpPr>
        <dsp:cNvPr id="0" name=""/>
        <dsp:cNvSpPr/>
      </dsp:nvSpPr>
      <dsp:spPr>
        <a:xfrm>
          <a:off x="0" y="1390209"/>
          <a:ext cx="6303729" cy="13902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dirty="0"/>
            <a:t>Participants had to be over 18 to participate in the study, and all participants experienced individual psychotherapeutic treatment. </a:t>
          </a:r>
        </a:p>
      </dsp:txBody>
      <dsp:txXfrm>
        <a:off x="0" y="1390209"/>
        <a:ext cx="6303729" cy="1390209"/>
      </dsp:txXfrm>
    </dsp:sp>
    <dsp:sp modelId="{B109A279-FE3C-40E0-8687-61A1CC07FF4D}">
      <dsp:nvSpPr>
        <dsp:cNvPr id="0" name=""/>
        <dsp:cNvSpPr/>
      </dsp:nvSpPr>
      <dsp:spPr>
        <a:xfrm>
          <a:off x="0" y="2780419"/>
          <a:ext cx="6303729" cy="0"/>
        </a:xfrm>
        <a:prstGeom prst="line">
          <a:avLst/>
        </a:prstGeom>
        <a:solidFill>
          <a:schemeClr val="accent2">
            <a:hueOff val="4295743"/>
            <a:satOff val="-12329"/>
            <a:lumOff val="-19739"/>
            <a:alphaOff val="0"/>
          </a:schemeClr>
        </a:solidFill>
        <a:ln w="19050" cap="flat" cmpd="sng" algn="ctr">
          <a:solidFill>
            <a:schemeClr val="accent2">
              <a:hueOff val="4295743"/>
              <a:satOff val="-12329"/>
              <a:lumOff val="-1973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6CAC05-FDDA-4AB8-A821-6B3E6DAED9F4}">
      <dsp:nvSpPr>
        <dsp:cNvPr id="0" name=""/>
        <dsp:cNvSpPr/>
      </dsp:nvSpPr>
      <dsp:spPr>
        <a:xfrm>
          <a:off x="0" y="2780419"/>
          <a:ext cx="6303729" cy="13902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All participants had to be fluent in English and capable of providing informed consent. </a:t>
          </a:r>
        </a:p>
      </dsp:txBody>
      <dsp:txXfrm>
        <a:off x="0" y="2780419"/>
        <a:ext cx="6303729" cy="1390209"/>
      </dsp:txXfrm>
    </dsp:sp>
    <dsp:sp modelId="{AADDB894-AC61-4A9A-AF89-D3794F5CC934}">
      <dsp:nvSpPr>
        <dsp:cNvPr id="0" name=""/>
        <dsp:cNvSpPr/>
      </dsp:nvSpPr>
      <dsp:spPr>
        <a:xfrm>
          <a:off x="0" y="4170629"/>
          <a:ext cx="6303729"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3A79EE-0704-4430-99C6-1FBE989C59CD}">
      <dsp:nvSpPr>
        <dsp:cNvPr id="0" name=""/>
        <dsp:cNvSpPr/>
      </dsp:nvSpPr>
      <dsp:spPr>
        <a:xfrm>
          <a:off x="0" y="4170629"/>
          <a:ext cx="6303729" cy="13902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After consenting, participants underwent a baseline evaluation of their most recent therapy session. The survey was carried out using Qualtrics software. </a:t>
          </a:r>
        </a:p>
      </dsp:txBody>
      <dsp:txXfrm>
        <a:off x="0" y="4170629"/>
        <a:ext cx="6303729" cy="139020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3E96BD-5FB8-48C1-ABC5-2B0475D743E4}">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5DE60D-3B23-478A-B166-7F083AB9FB59}">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C7D6DF-AF80-46B1-B86C-6FCBDB97F351}">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66750">
            <a:lnSpc>
              <a:spcPct val="100000"/>
            </a:lnSpc>
            <a:spcBef>
              <a:spcPct val="0"/>
            </a:spcBef>
            <a:spcAft>
              <a:spcPct val="35000"/>
            </a:spcAft>
            <a:buNone/>
          </a:pPr>
          <a:r>
            <a:rPr lang="en-US" sz="1500" kern="1200"/>
            <a:t>Working alliance, real relationship and positive affective reactions were all positively associated with session quality, showing that greater perceived relational quality was correlated with positive evaluations of the therapy session.  </a:t>
          </a:r>
        </a:p>
      </dsp:txBody>
      <dsp:txXfrm>
        <a:off x="1435590" y="531"/>
        <a:ext cx="9080009" cy="1242935"/>
      </dsp:txXfrm>
    </dsp:sp>
    <dsp:sp modelId="{A1B64984-7B8F-44B1-97AF-2328E2506365}">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FA4254-28D0-4C6E-A83F-1C9FD6EF43B0}">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91E2C4-4277-4157-BC6E-2087879E164B}">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66750">
            <a:lnSpc>
              <a:spcPct val="100000"/>
            </a:lnSpc>
            <a:spcBef>
              <a:spcPct val="0"/>
            </a:spcBef>
            <a:spcAft>
              <a:spcPct val="35000"/>
            </a:spcAft>
            <a:buNone/>
          </a:pPr>
          <a:r>
            <a:rPr lang="en-US" sz="1500" kern="1200"/>
            <a:t>Negative affective reactions toward the therapist were negatively associated with session quality, indicating that feelings such as discomfort, mistrust and tension were correlated with inadequate session experiences.</a:t>
          </a:r>
        </a:p>
      </dsp:txBody>
      <dsp:txXfrm>
        <a:off x="1435590" y="1554201"/>
        <a:ext cx="9080009" cy="1242935"/>
      </dsp:txXfrm>
    </dsp:sp>
    <dsp:sp modelId="{01C080DF-03CB-4D4B-A543-37736FA6F8D3}">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0A72AA-9576-46A6-8FD8-9962683DE286}">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71BC08-0013-47ED-AF9D-E13199174C34}">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666750">
            <a:lnSpc>
              <a:spcPct val="100000"/>
            </a:lnSpc>
            <a:spcBef>
              <a:spcPct val="0"/>
            </a:spcBef>
            <a:spcAft>
              <a:spcPct val="35000"/>
            </a:spcAft>
            <a:buNone/>
          </a:pPr>
          <a:r>
            <a:rPr lang="en-US" sz="1500" kern="1200"/>
            <a:t>Strong positive correlations were discovered within relational variables themselves. Working alliance was positively correlated with both real relationship and positive affective reactions, while, in contrast, negative affective reactions were associated with all other components of the therapeutic relationship.</a:t>
          </a:r>
        </a:p>
      </dsp:txBody>
      <dsp:txXfrm>
        <a:off x="1435590" y="3107870"/>
        <a:ext cx="9080009" cy="124293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2B8F61-C881-4B1E-B4D0-86604C1A090C}">
      <dsp:nvSpPr>
        <dsp:cNvPr id="0" name=""/>
        <dsp:cNvSpPr/>
      </dsp:nvSpPr>
      <dsp:spPr>
        <a:xfrm>
          <a:off x="9510" y="141016"/>
          <a:ext cx="2842468" cy="3451766"/>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Firstly, from a psychodynamic perspective, the strong link between therapeutic alliance and session quality is not surprising. There is much literature which states that alliance is seen as essential for creating a safe space, and when patients experience a strong working alliance, they are more likely to feel secure enough to explore difficult feelings and relational patterns.</a:t>
          </a:r>
        </a:p>
      </dsp:txBody>
      <dsp:txXfrm>
        <a:off x="92763" y="224269"/>
        <a:ext cx="2675962" cy="3285260"/>
      </dsp:txXfrm>
    </dsp:sp>
    <dsp:sp modelId="{52688AD1-8310-46D5-A7F4-BF15278801B8}">
      <dsp:nvSpPr>
        <dsp:cNvPr id="0" name=""/>
        <dsp:cNvSpPr/>
      </dsp:nvSpPr>
      <dsp:spPr>
        <a:xfrm>
          <a:off x="3136225" y="1514433"/>
          <a:ext cx="602603" cy="704932"/>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3136225" y="1655419"/>
        <a:ext cx="421822" cy="422960"/>
      </dsp:txXfrm>
    </dsp:sp>
    <dsp:sp modelId="{4F41BD6D-E2A3-4102-84C6-FA98C67E9D68}">
      <dsp:nvSpPr>
        <dsp:cNvPr id="0" name=""/>
        <dsp:cNvSpPr/>
      </dsp:nvSpPr>
      <dsp:spPr>
        <a:xfrm>
          <a:off x="3988965" y="141016"/>
          <a:ext cx="2842468" cy="3451766"/>
        </a:xfrm>
        <a:prstGeom prst="roundRect">
          <a:avLst>
            <a:gd name="adj" fmla="val 10000"/>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 Negative feelings towards the therapist may reflect transference responses rather than simply poor therapy. The study was cross-sectional, so it cannot show whether these negative reactions were later explored and resolved in a way that improved therapy. This limits the ability to understand the longer-term consequences of discomfort, which psychodynamic counselling views as essential for change.</a:t>
          </a:r>
        </a:p>
      </dsp:txBody>
      <dsp:txXfrm>
        <a:off x="4072218" y="224269"/>
        <a:ext cx="2675962" cy="3285260"/>
      </dsp:txXfrm>
    </dsp:sp>
    <dsp:sp modelId="{8D4EDBDC-4AB9-4749-A09D-161B393D87EA}">
      <dsp:nvSpPr>
        <dsp:cNvPr id="0" name=""/>
        <dsp:cNvSpPr/>
      </dsp:nvSpPr>
      <dsp:spPr>
        <a:xfrm>
          <a:off x="7115681" y="1514433"/>
          <a:ext cx="602603" cy="704932"/>
        </a:xfrm>
        <a:prstGeom prst="rightArrow">
          <a:avLst>
            <a:gd name="adj1" fmla="val 60000"/>
            <a:gd name="adj2" fmla="val 50000"/>
          </a:avLst>
        </a:prstGeom>
        <a:solidFill>
          <a:schemeClr val="accent2">
            <a:hueOff val="6443614"/>
            <a:satOff val="-18493"/>
            <a:lumOff val="-2960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7115681" y="1655419"/>
        <a:ext cx="421822" cy="422960"/>
      </dsp:txXfrm>
    </dsp:sp>
    <dsp:sp modelId="{AED3CBD6-AB32-4BBA-8733-C45EBE782C28}">
      <dsp:nvSpPr>
        <dsp:cNvPr id="0" name=""/>
        <dsp:cNvSpPr/>
      </dsp:nvSpPr>
      <dsp:spPr>
        <a:xfrm>
          <a:off x="7968421" y="141016"/>
          <a:ext cx="2842468" cy="3451766"/>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The findings of the study greatly align with person-centred counselling, where the therapeutic relationship is considered a necessity to change. The value of the real relationship in predicting session quality supports Carl Roger’ emphasis on genuineness and congruence. When clients recognise the therapist as authentic and emotionally present, sessions are more likely to be positively experienced. </a:t>
          </a:r>
        </a:p>
      </dsp:txBody>
      <dsp:txXfrm>
        <a:off x="8051674" y="224269"/>
        <a:ext cx="2675962" cy="32852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9B3AF4-20F6-488B-A72B-3680C89D130C}">
      <dsp:nvSpPr>
        <dsp:cNvPr id="0" name=""/>
        <dsp:cNvSpPr/>
      </dsp:nvSpPr>
      <dsp:spPr>
        <a:xfrm>
          <a:off x="0" y="524133"/>
          <a:ext cx="2918936" cy="185352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C6AB90-2DE7-4609-B0BB-6F44100043E4}">
      <dsp:nvSpPr>
        <dsp:cNvPr id="0" name=""/>
        <dsp:cNvSpPr/>
      </dsp:nvSpPr>
      <dsp:spPr>
        <a:xfrm>
          <a:off x="324326" y="832243"/>
          <a:ext cx="2918936" cy="185352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One of the central contributions of the study was its focus on the patient’s perspective. This is consistent with both psychodynamic and person-centred values and reflects ethical practice in counselling. </a:t>
          </a:r>
        </a:p>
      </dsp:txBody>
      <dsp:txXfrm>
        <a:off x="378614" y="886531"/>
        <a:ext cx="2810360" cy="1744948"/>
      </dsp:txXfrm>
    </dsp:sp>
    <dsp:sp modelId="{AF19D895-EC8D-4DFA-AB63-96A8D0222DFF}">
      <dsp:nvSpPr>
        <dsp:cNvPr id="0" name=""/>
        <dsp:cNvSpPr/>
      </dsp:nvSpPr>
      <dsp:spPr>
        <a:xfrm>
          <a:off x="3567588" y="524133"/>
          <a:ext cx="2918936" cy="185352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E05C8A-6160-485F-B9E3-7030C2636A1C}">
      <dsp:nvSpPr>
        <dsp:cNvPr id="0" name=""/>
        <dsp:cNvSpPr/>
      </dsp:nvSpPr>
      <dsp:spPr>
        <a:xfrm>
          <a:off x="3891915" y="832243"/>
          <a:ext cx="2918936" cy="185352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The large sample size and use of validated measures also strengthen the reliability of the findings. </a:t>
          </a:r>
        </a:p>
      </dsp:txBody>
      <dsp:txXfrm>
        <a:off x="3946203" y="886531"/>
        <a:ext cx="2810360" cy="1744948"/>
      </dsp:txXfrm>
    </dsp:sp>
    <dsp:sp modelId="{9B079FA5-836E-4A08-B729-A8AF08497675}">
      <dsp:nvSpPr>
        <dsp:cNvPr id="0" name=""/>
        <dsp:cNvSpPr/>
      </dsp:nvSpPr>
      <dsp:spPr>
        <a:xfrm>
          <a:off x="7135177" y="524133"/>
          <a:ext cx="2918936" cy="185352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A7A2EB-7013-4454-AC57-F739B0023EDD}">
      <dsp:nvSpPr>
        <dsp:cNvPr id="0" name=""/>
        <dsp:cNvSpPr/>
      </dsp:nvSpPr>
      <dsp:spPr>
        <a:xfrm>
          <a:off x="7459503" y="832243"/>
          <a:ext cx="2918936" cy="185352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Furthermore, considering various aspects of the therapeutic relationship provides a more nuanced understanding than studies that focus specifically on the working alliance.</a:t>
          </a:r>
        </a:p>
      </dsp:txBody>
      <dsp:txXfrm>
        <a:off x="7513791" y="886531"/>
        <a:ext cx="2810360" cy="174494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9556FA-891B-4FD6-ABD1-40D50276A4A1}">
      <dsp:nvSpPr>
        <dsp:cNvPr id="0" name=""/>
        <dsp:cNvSpPr/>
      </dsp:nvSpPr>
      <dsp:spPr>
        <a:xfrm>
          <a:off x="9510" y="34839"/>
          <a:ext cx="2842468" cy="3664119"/>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cross-sectional design means we cannot conclude causality or how the therapeutic relationship develops over time. This is particularly important for relational therapies, where depth and trust are often progressively built. </a:t>
          </a:r>
        </a:p>
      </dsp:txBody>
      <dsp:txXfrm>
        <a:off x="92763" y="118092"/>
        <a:ext cx="2675962" cy="3497613"/>
      </dsp:txXfrm>
    </dsp:sp>
    <dsp:sp modelId="{C4F2D9B0-BD4D-4D68-833A-95B1FA618BE0}">
      <dsp:nvSpPr>
        <dsp:cNvPr id="0" name=""/>
        <dsp:cNvSpPr/>
      </dsp:nvSpPr>
      <dsp:spPr>
        <a:xfrm>
          <a:off x="3136225" y="1514433"/>
          <a:ext cx="602603" cy="704932"/>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3136225" y="1655419"/>
        <a:ext cx="421822" cy="422960"/>
      </dsp:txXfrm>
    </dsp:sp>
    <dsp:sp modelId="{A6CC06D4-A216-4589-BA56-F4010F31DD4B}">
      <dsp:nvSpPr>
        <dsp:cNvPr id="0" name=""/>
        <dsp:cNvSpPr/>
      </dsp:nvSpPr>
      <dsp:spPr>
        <a:xfrm>
          <a:off x="3988965" y="34839"/>
          <a:ext cx="2842468" cy="3664119"/>
        </a:xfrm>
        <a:prstGeom prst="roundRect">
          <a:avLst>
            <a:gd name="adj" fmla="val 10000"/>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The reliance on self-report measures may oversimplify complex relational dynamics, and the lack of therapist perspectives can potentially limit an advanced understanding of the therapeutic process. </a:t>
          </a:r>
        </a:p>
      </dsp:txBody>
      <dsp:txXfrm>
        <a:off x="4072218" y="118092"/>
        <a:ext cx="2675962" cy="3497613"/>
      </dsp:txXfrm>
    </dsp:sp>
    <dsp:sp modelId="{CAEE4ABD-A393-4CA5-9651-9B6C140BD2A5}">
      <dsp:nvSpPr>
        <dsp:cNvPr id="0" name=""/>
        <dsp:cNvSpPr/>
      </dsp:nvSpPr>
      <dsp:spPr>
        <a:xfrm>
          <a:off x="7115681" y="1514433"/>
          <a:ext cx="602603" cy="704932"/>
        </a:xfrm>
        <a:prstGeom prst="rightArrow">
          <a:avLst>
            <a:gd name="adj1" fmla="val 60000"/>
            <a:gd name="adj2" fmla="val 50000"/>
          </a:avLst>
        </a:prstGeom>
        <a:solidFill>
          <a:schemeClr val="accent5">
            <a:hueOff val="-12152150"/>
            <a:satOff val="-826"/>
            <a:lumOff val="196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7115681" y="1655419"/>
        <a:ext cx="421822" cy="422960"/>
      </dsp:txXfrm>
    </dsp:sp>
    <dsp:sp modelId="{07EE9D46-039A-485F-9188-6B6C2066E675}">
      <dsp:nvSpPr>
        <dsp:cNvPr id="0" name=""/>
        <dsp:cNvSpPr/>
      </dsp:nvSpPr>
      <dsp:spPr>
        <a:xfrm>
          <a:off x="7968421" y="34839"/>
          <a:ext cx="2842468" cy="3664119"/>
        </a:xfrm>
        <a:prstGeom prst="roundRect">
          <a:avLst>
            <a:gd name="adj" fmla="val 10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Within this study, the majority of participants were Caucasian and based in the United States, which reflects Western individualistic values that prioritise emotional expression and collaborative goal setting. These societal norms may not apply consistently across different cultures, particularly in collectivist contexts where authority and restraint are valued differently. </a:t>
          </a:r>
        </a:p>
      </dsp:txBody>
      <dsp:txXfrm>
        <a:off x="8051674" y="118092"/>
        <a:ext cx="2675962" cy="349761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A1DF9-23A7-B5BB-1E2F-E30C7D6A897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51F22F8-18AE-F1D9-E042-E698E68102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3422D1E-4B0A-D10A-DB01-FE3B2B863F7A}"/>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5" name="Footer Placeholder 4">
            <a:extLst>
              <a:ext uri="{FF2B5EF4-FFF2-40B4-BE49-F238E27FC236}">
                <a16:creationId xmlns:a16="http://schemas.microsoft.com/office/drawing/2014/main" id="{8C7BF1EC-6A08-1105-EBDF-69078D926F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F45F3C-1C65-7EBD-1A99-2F6DF8E99CFD}"/>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3174213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14B05-0E5D-D77D-61A6-E3AD464AB1B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B36B7C2-E496-1288-23F9-2E9C4DA610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95A609-4647-5232-3F8A-3807D450F80E}"/>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5" name="Footer Placeholder 4">
            <a:extLst>
              <a:ext uri="{FF2B5EF4-FFF2-40B4-BE49-F238E27FC236}">
                <a16:creationId xmlns:a16="http://schemas.microsoft.com/office/drawing/2014/main" id="{F6861EAF-0062-DEF0-FA3A-7161318D9E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F96D6B-8691-0F71-5D40-E9AED77353B7}"/>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980209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108BD-BCCA-8A2F-D6DC-19879498FED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9F7E28-E951-8BAD-AEBE-E44E08B798E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8D8AE28-5926-6336-2A0A-52166091C9B9}"/>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5" name="Footer Placeholder 4">
            <a:extLst>
              <a:ext uri="{FF2B5EF4-FFF2-40B4-BE49-F238E27FC236}">
                <a16:creationId xmlns:a16="http://schemas.microsoft.com/office/drawing/2014/main" id="{8C92F222-1E89-192D-2731-C1E3495E89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68740-817B-81A8-CD12-DBCA14104BA7}"/>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4214208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B4F5-70F6-9C0C-B796-4570DC2B07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525982D-90E8-A4CA-505B-ADBE0299356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1C568E1-2BC9-B7E5-BDFB-4D79984179D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C040AB9-4E23-E36C-B619-EF6E00D92873}"/>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6" name="Footer Placeholder 5">
            <a:extLst>
              <a:ext uri="{FF2B5EF4-FFF2-40B4-BE49-F238E27FC236}">
                <a16:creationId xmlns:a16="http://schemas.microsoft.com/office/drawing/2014/main" id="{DA7D60C5-E215-3E74-6225-658BFDEDAD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3344CD-3386-AD0E-4811-C9CA2EE40E26}"/>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587942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D32D8-DCF5-6D75-89BD-C270A1E0EC0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BDD3B4-83C1-27FB-F3DB-A86D96A42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5562A6C-2F0E-8070-ACC7-2478EF98CBB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07C2BA8-A5CC-C281-9F0D-338ABFBBD1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C67159-CC57-3A06-C6BB-CAECDED538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79A448A-1C24-281D-2608-652F97E9EF47}"/>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8" name="Footer Placeholder 7">
            <a:extLst>
              <a:ext uri="{FF2B5EF4-FFF2-40B4-BE49-F238E27FC236}">
                <a16:creationId xmlns:a16="http://schemas.microsoft.com/office/drawing/2014/main" id="{A86EFC05-D21A-1DDA-3296-A863D4C2E26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7F2299D-3B12-DBF2-E096-D24D1B9B3D4A}"/>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2091858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41B22-8242-C752-0454-7D15591BA5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2821DC1-6B55-EA3B-4842-3E76C983B6ED}"/>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4" name="Footer Placeholder 3">
            <a:extLst>
              <a:ext uri="{FF2B5EF4-FFF2-40B4-BE49-F238E27FC236}">
                <a16:creationId xmlns:a16="http://schemas.microsoft.com/office/drawing/2014/main" id="{13E6FA83-AA55-F191-FF15-002D2A0C36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55AE381-BE39-01AD-7004-A1A90833F88D}"/>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3954390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77C7A8-4F1B-209D-0248-ED2DD57844DA}"/>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3" name="Footer Placeholder 2">
            <a:extLst>
              <a:ext uri="{FF2B5EF4-FFF2-40B4-BE49-F238E27FC236}">
                <a16:creationId xmlns:a16="http://schemas.microsoft.com/office/drawing/2014/main" id="{CEE9F076-05CE-516A-BEB1-2E8E743186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F08640C-6CAF-A48F-F456-4EA5E107A059}"/>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1991296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9CA45-4872-A6AB-CCA4-EFCCC16884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11AAFD-D134-839F-93BF-836284FBD2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FF55FBB-5533-A255-BC0F-8D88E4AF5B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9991F3-0FB0-FF8B-869E-9FD996D7A4DE}"/>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6" name="Footer Placeholder 5">
            <a:extLst>
              <a:ext uri="{FF2B5EF4-FFF2-40B4-BE49-F238E27FC236}">
                <a16:creationId xmlns:a16="http://schemas.microsoft.com/office/drawing/2014/main" id="{E9A8132D-552A-416E-CAD9-DAF2BFA384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26F98C-B448-1162-F1A2-167E87ED25BC}"/>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2164546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E7E37-9743-D2EC-8367-AF0E6F360F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DA41A26-159B-6EBA-F557-70BDDCB5C8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FB6DE0C-3B0B-2F09-658B-025C1B2C1A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7B3676-9A31-3A41-3D89-79E56B42C5C5}"/>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6" name="Footer Placeholder 5">
            <a:extLst>
              <a:ext uri="{FF2B5EF4-FFF2-40B4-BE49-F238E27FC236}">
                <a16:creationId xmlns:a16="http://schemas.microsoft.com/office/drawing/2014/main" id="{3C9E33E7-671D-ACE5-5E2F-9EA5905C30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C6B0AF-FB00-8B06-53C0-A520E5C26FBB}"/>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1501492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3C82E-6AAA-B0FB-0476-780A46F32B7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F792A-A052-D70F-98A8-0A07DC10C4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28B335-709E-50DD-6DED-E7504AA9D00A}"/>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5" name="Footer Placeholder 4">
            <a:extLst>
              <a:ext uri="{FF2B5EF4-FFF2-40B4-BE49-F238E27FC236}">
                <a16:creationId xmlns:a16="http://schemas.microsoft.com/office/drawing/2014/main" id="{0EE2E323-9A3B-C959-0FFE-CB54837DFF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DD2A59-7021-EB62-E85D-99DE3D7149BF}"/>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2446976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4C4D7C-BE5E-6FDF-B170-36048B6FF34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A29AD49-C0AB-1C31-FF85-7C99C30374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E7D2B3-B381-926A-C77A-D61C3028D8B7}"/>
              </a:ext>
            </a:extLst>
          </p:cNvPr>
          <p:cNvSpPr>
            <a:spLocks noGrp="1"/>
          </p:cNvSpPr>
          <p:nvPr>
            <p:ph type="dt" sz="half" idx="10"/>
          </p:nvPr>
        </p:nvSpPr>
        <p:spPr/>
        <p:txBody>
          <a:bodyPr/>
          <a:lstStyle/>
          <a:p>
            <a:fld id="{1DD5574A-51CB-460D-8FC1-9EC689B38784}" type="datetimeFigureOut">
              <a:rPr lang="en-GB" smtClean="0"/>
              <a:t>11/01/2026</a:t>
            </a:fld>
            <a:endParaRPr lang="en-GB"/>
          </a:p>
        </p:txBody>
      </p:sp>
      <p:sp>
        <p:nvSpPr>
          <p:cNvPr id="5" name="Footer Placeholder 4">
            <a:extLst>
              <a:ext uri="{FF2B5EF4-FFF2-40B4-BE49-F238E27FC236}">
                <a16:creationId xmlns:a16="http://schemas.microsoft.com/office/drawing/2014/main" id="{8F37B452-B090-0FA7-4226-B29924CF31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779D4E-9836-F02B-818C-31BFACDE5C02}"/>
              </a:ext>
            </a:extLst>
          </p:cNvPr>
          <p:cNvSpPr>
            <a:spLocks noGrp="1"/>
          </p:cNvSpPr>
          <p:nvPr>
            <p:ph type="sldNum" sz="quarter" idx="12"/>
          </p:nvPr>
        </p:nvSpPr>
        <p:spPr/>
        <p:txBody>
          <a:bodyPr/>
          <a:lstStyle/>
          <a:p>
            <a:fld id="{42454910-3DDA-4486-A131-E46058267DB7}" type="slidenum">
              <a:rPr lang="en-GB" smtClean="0"/>
              <a:t>‹#›</a:t>
            </a:fld>
            <a:endParaRPr lang="en-GB"/>
          </a:p>
        </p:txBody>
      </p:sp>
    </p:spTree>
    <p:extLst>
      <p:ext uri="{BB962C8B-B14F-4D97-AF65-F5344CB8AC3E}">
        <p14:creationId xmlns:p14="http://schemas.microsoft.com/office/powerpoint/2010/main" val="2779005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6B37DF3-5679-A466-5DC1-CE241C896E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219C0B-5080-56BE-0633-07D4D74CB1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563861-9F3C-6E8A-5B21-220E0CABD9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DD5574A-51CB-460D-8FC1-9EC689B38784}" type="datetimeFigureOut">
              <a:rPr lang="en-GB" smtClean="0"/>
              <a:t>11/01/2026</a:t>
            </a:fld>
            <a:endParaRPr lang="en-GB"/>
          </a:p>
        </p:txBody>
      </p:sp>
      <p:sp>
        <p:nvSpPr>
          <p:cNvPr id="5" name="Footer Placeholder 4">
            <a:extLst>
              <a:ext uri="{FF2B5EF4-FFF2-40B4-BE49-F238E27FC236}">
                <a16:creationId xmlns:a16="http://schemas.microsoft.com/office/drawing/2014/main" id="{AB020985-B19E-FBC5-DDFB-89F7AD6D73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1209D98-03B5-60FB-794E-FB4FE66A56C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2454910-3DDA-4486-A131-E46058267DB7}" type="slidenum">
              <a:rPr lang="en-GB" smtClean="0"/>
              <a:t>‹#›</a:t>
            </a:fld>
            <a:endParaRPr lang="en-GB"/>
          </a:p>
        </p:txBody>
      </p:sp>
    </p:spTree>
    <p:extLst>
      <p:ext uri="{BB962C8B-B14F-4D97-AF65-F5344CB8AC3E}">
        <p14:creationId xmlns:p14="http://schemas.microsoft.com/office/powerpoint/2010/main" val="26011772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64C338-35E2-4A15-B2A2-E5D03A35DF42}"/>
              </a:ext>
            </a:extLst>
          </p:cNvPr>
          <p:cNvSpPr>
            <a:spLocks noGrp="1"/>
          </p:cNvSpPr>
          <p:nvPr>
            <p:ph type="ctrTitle"/>
          </p:nvPr>
        </p:nvSpPr>
        <p:spPr>
          <a:xfrm>
            <a:off x="4654296" y="640080"/>
            <a:ext cx="6894576" cy="3566160"/>
          </a:xfrm>
        </p:spPr>
        <p:txBody>
          <a:bodyPr anchor="b">
            <a:normAutofit/>
          </a:bodyPr>
          <a:lstStyle/>
          <a:p>
            <a:pPr algn="l"/>
            <a:r>
              <a:rPr lang="en-US" sz="4100"/>
              <a:t>Patients’ perspective on the therapeutic relationship and session quality: the central role of alliance -  Frontiers in Psychology.</a:t>
            </a:r>
            <a:br>
              <a:rPr lang="en-US" sz="4100"/>
            </a:br>
            <a:r>
              <a:rPr lang="en-US" sz="4100"/>
              <a:t>Stefana et al.(2024)</a:t>
            </a:r>
            <a:endParaRPr lang="en-GB" sz="4100"/>
          </a:p>
        </p:txBody>
      </p:sp>
      <p:sp>
        <p:nvSpPr>
          <p:cNvPr id="3" name="Subtitle 2">
            <a:extLst>
              <a:ext uri="{FF2B5EF4-FFF2-40B4-BE49-F238E27FC236}">
                <a16:creationId xmlns:a16="http://schemas.microsoft.com/office/drawing/2014/main" id="{D7FC44FD-6D9A-5D63-F762-2285EC4BE755}"/>
              </a:ext>
            </a:extLst>
          </p:cNvPr>
          <p:cNvSpPr>
            <a:spLocks noGrp="1"/>
          </p:cNvSpPr>
          <p:nvPr>
            <p:ph type="subTitle" idx="1"/>
          </p:nvPr>
        </p:nvSpPr>
        <p:spPr>
          <a:xfrm>
            <a:off x="4654296" y="4636008"/>
            <a:ext cx="6894576" cy="1572768"/>
          </a:xfrm>
        </p:spPr>
        <p:txBody>
          <a:bodyPr>
            <a:normAutofit/>
          </a:bodyPr>
          <a:lstStyle/>
          <a:p>
            <a:pPr algn="l"/>
            <a:r>
              <a:rPr lang="en-GB" dirty="0"/>
              <a:t>By Ruby Bretos</a:t>
            </a:r>
            <a:endParaRPr lang="en-GB"/>
          </a:p>
        </p:txBody>
      </p:sp>
      <p:pic>
        <p:nvPicPr>
          <p:cNvPr id="5" name="Picture 4" descr="Two people holding each other's hands">
            <a:extLst>
              <a:ext uri="{FF2B5EF4-FFF2-40B4-BE49-F238E27FC236}">
                <a16:creationId xmlns:a16="http://schemas.microsoft.com/office/drawing/2014/main" id="{2BA059BC-7FE8-9F3E-5458-041B968C91F1}"/>
              </a:ext>
            </a:extLst>
          </p:cNvPr>
          <p:cNvPicPr>
            <a:picLocks noChangeAspect="1"/>
          </p:cNvPicPr>
          <p:nvPr/>
        </p:nvPicPr>
        <p:blipFill>
          <a:blip r:embed="rId2"/>
          <a:srcRect l="27238" r="33345" b="-1"/>
          <a:stretch>
            <a:fillRect/>
          </a:stretch>
        </p:blipFill>
        <p:spPr>
          <a:xfrm>
            <a:off x="20" y="10"/>
            <a:ext cx="4049786" cy="6857990"/>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1" name="sketchy line">
            <a:extLst>
              <a:ext uri="{FF2B5EF4-FFF2-40B4-BE49-F238E27FC236}">
                <a16:creationId xmlns:a16="http://schemas.microsoft.com/office/drawing/2014/main" id="{82580482-BA80-420A-8A05-C58E97F2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4409267"/>
            <a:ext cx="4242816" cy="18288"/>
          </a:xfrm>
          <a:custGeom>
            <a:avLst/>
            <a:gdLst>
              <a:gd name="csX0" fmla="*/ 0 w 4242816"/>
              <a:gd name="csY0" fmla="*/ 0 h 18288"/>
              <a:gd name="csX1" fmla="*/ 690973 w 4242816"/>
              <a:gd name="csY1" fmla="*/ 0 h 18288"/>
              <a:gd name="csX2" fmla="*/ 1212233 w 4242816"/>
              <a:gd name="csY2" fmla="*/ 0 h 18288"/>
              <a:gd name="csX3" fmla="*/ 1860778 w 4242816"/>
              <a:gd name="csY3" fmla="*/ 0 h 18288"/>
              <a:gd name="csX4" fmla="*/ 2424466 w 4242816"/>
              <a:gd name="csY4" fmla="*/ 0 h 18288"/>
              <a:gd name="csX5" fmla="*/ 3115439 w 4242816"/>
              <a:gd name="csY5" fmla="*/ 0 h 18288"/>
              <a:gd name="csX6" fmla="*/ 3636699 w 4242816"/>
              <a:gd name="csY6" fmla="*/ 0 h 18288"/>
              <a:gd name="csX7" fmla="*/ 4242816 w 4242816"/>
              <a:gd name="csY7" fmla="*/ 0 h 18288"/>
              <a:gd name="csX8" fmla="*/ 4242816 w 4242816"/>
              <a:gd name="csY8" fmla="*/ 18288 h 18288"/>
              <a:gd name="csX9" fmla="*/ 3636699 w 4242816"/>
              <a:gd name="csY9" fmla="*/ 18288 h 18288"/>
              <a:gd name="csX10" fmla="*/ 3030583 w 4242816"/>
              <a:gd name="csY10" fmla="*/ 18288 h 18288"/>
              <a:gd name="csX11" fmla="*/ 2466894 w 4242816"/>
              <a:gd name="csY11" fmla="*/ 18288 h 18288"/>
              <a:gd name="csX12" fmla="*/ 1988062 w 4242816"/>
              <a:gd name="csY12" fmla="*/ 18288 h 18288"/>
              <a:gd name="csX13" fmla="*/ 1466802 w 4242816"/>
              <a:gd name="csY13" fmla="*/ 18288 h 18288"/>
              <a:gd name="csX14" fmla="*/ 860686 w 4242816"/>
              <a:gd name="csY14" fmla="*/ 18288 h 18288"/>
              <a:gd name="csX15" fmla="*/ 0 w 4242816"/>
              <a:gd name="csY15" fmla="*/ 18288 h 18288"/>
              <a:gd name="csX16" fmla="*/ 0 w 4242816"/>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2816" h="18288" fill="none" extrusionOk="0">
                <a:moveTo>
                  <a:pt x="0" y="0"/>
                </a:moveTo>
                <a:cubicBezTo>
                  <a:pt x="249934" y="1471"/>
                  <a:pt x="379877" y="-29444"/>
                  <a:pt x="690973" y="0"/>
                </a:cubicBezTo>
                <a:cubicBezTo>
                  <a:pt x="1002069" y="29444"/>
                  <a:pt x="1021583" y="17501"/>
                  <a:pt x="1212233" y="0"/>
                </a:cubicBezTo>
                <a:cubicBezTo>
                  <a:pt x="1402883" y="-17501"/>
                  <a:pt x="1678760" y="5386"/>
                  <a:pt x="1860778" y="0"/>
                </a:cubicBezTo>
                <a:cubicBezTo>
                  <a:pt x="2042796" y="-5386"/>
                  <a:pt x="2245608" y="-22401"/>
                  <a:pt x="2424466" y="0"/>
                </a:cubicBezTo>
                <a:cubicBezTo>
                  <a:pt x="2603324" y="22401"/>
                  <a:pt x="2890020" y="33806"/>
                  <a:pt x="3115439" y="0"/>
                </a:cubicBezTo>
                <a:cubicBezTo>
                  <a:pt x="3340858" y="-33806"/>
                  <a:pt x="3428300" y="18628"/>
                  <a:pt x="3636699" y="0"/>
                </a:cubicBezTo>
                <a:cubicBezTo>
                  <a:pt x="3845098" y="-18628"/>
                  <a:pt x="4108824" y="5541"/>
                  <a:pt x="4242816" y="0"/>
                </a:cubicBezTo>
                <a:cubicBezTo>
                  <a:pt x="4242066" y="4160"/>
                  <a:pt x="4243125" y="10356"/>
                  <a:pt x="4242816" y="18288"/>
                </a:cubicBezTo>
                <a:cubicBezTo>
                  <a:pt x="4113424" y="32735"/>
                  <a:pt x="3768327" y="47567"/>
                  <a:pt x="3636699" y="18288"/>
                </a:cubicBezTo>
                <a:cubicBezTo>
                  <a:pt x="3505071" y="-10991"/>
                  <a:pt x="3294208" y="-4990"/>
                  <a:pt x="3030583" y="18288"/>
                </a:cubicBezTo>
                <a:cubicBezTo>
                  <a:pt x="2766958" y="41566"/>
                  <a:pt x="2649277" y="20974"/>
                  <a:pt x="2466894" y="18288"/>
                </a:cubicBezTo>
                <a:cubicBezTo>
                  <a:pt x="2284511" y="15602"/>
                  <a:pt x="2151277" y="1154"/>
                  <a:pt x="1988062" y="18288"/>
                </a:cubicBezTo>
                <a:cubicBezTo>
                  <a:pt x="1824847" y="35422"/>
                  <a:pt x="1691359" y="9265"/>
                  <a:pt x="1466802" y="18288"/>
                </a:cubicBezTo>
                <a:cubicBezTo>
                  <a:pt x="1242245" y="27311"/>
                  <a:pt x="1006161" y="36605"/>
                  <a:pt x="860686" y="18288"/>
                </a:cubicBezTo>
                <a:cubicBezTo>
                  <a:pt x="715211" y="-29"/>
                  <a:pt x="242774" y="46538"/>
                  <a:pt x="0" y="18288"/>
                </a:cubicBezTo>
                <a:cubicBezTo>
                  <a:pt x="-146" y="11482"/>
                  <a:pt x="-422" y="5192"/>
                  <a:pt x="0" y="0"/>
                </a:cubicBezTo>
                <a:close/>
              </a:path>
              <a:path w="4242816" h="18288" stroke="0" extrusionOk="0">
                <a:moveTo>
                  <a:pt x="0" y="0"/>
                </a:moveTo>
                <a:cubicBezTo>
                  <a:pt x="259751" y="-14018"/>
                  <a:pt x="356632" y="-15007"/>
                  <a:pt x="521260" y="0"/>
                </a:cubicBezTo>
                <a:cubicBezTo>
                  <a:pt x="685888" y="15007"/>
                  <a:pt x="885786" y="5167"/>
                  <a:pt x="1212233" y="0"/>
                </a:cubicBezTo>
                <a:cubicBezTo>
                  <a:pt x="1538680" y="-5167"/>
                  <a:pt x="1458849" y="7951"/>
                  <a:pt x="1691065" y="0"/>
                </a:cubicBezTo>
                <a:cubicBezTo>
                  <a:pt x="1923281" y="-7951"/>
                  <a:pt x="1985780" y="-16303"/>
                  <a:pt x="2169897" y="0"/>
                </a:cubicBezTo>
                <a:cubicBezTo>
                  <a:pt x="2354014" y="16303"/>
                  <a:pt x="2633054" y="-2739"/>
                  <a:pt x="2776014" y="0"/>
                </a:cubicBezTo>
                <a:cubicBezTo>
                  <a:pt x="2918974" y="2739"/>
                  <a:pt x="3112688" y="-15682"/>
                  <a:pt x="3339702" y="0"/>
                </a:cubicBezTo>
                <a:cubicBezTo>
                  <a:pt x="3566716" y="15682"/>
                  <a:pt x="4015278" y="-28467"/>
                  <a:pt x="4242816" y="0"/>
                </a:cubicBezTo>
                <a:cubicBezTo>
                  <a:pt x="4243501" y="7633"/>
                  <a:pt x="4242294" y="10002"/>
                  <a:pt x="4242816" y="18288"/>
                </a:cubicBezTo>
                <a:cubicBezTo>
                  <a:pt x="3924964" y="16283"/>
                  <a:pt x="3746362" y="-1805"/>
                  <a:pt x="3551843" y="18288"/>
                </a:cubicBezTo>
                <a:cubicBezTo>
                  <a:pt x="3357324" y="38381"/>
                  <a:pt x="3126422" y="47156"/>
                  <a:pt x="2860870" y="18288"/>
                </a:cubicBezTo>
                <a:cubicBezTo>
                  <a:pt x="2595318" y="-10580"/>
                  <a:pt x="2572437" y="11441"/>
                  <a:pt x="2297182" y="18288"/>
                </a:cubicBezTo>
                <a:cubicBezTo>
                  <a:pt x="2021927" y="25135"/>
                  <a:pt x="1916908" y="33601"/>
                  <a:pt x="1733493" y="18288"/>
                </a:cubicBezTo>
                <a:cubicBezTo>
                  <a:pt x="1550078" y="2975"/>
                  <a:pt x="1412440" y="27896"/>
                  <a:pt x="1212233" y="18288"/>
                </a:cubicBezTo>
                <a:cubicBezTo>
                  <a:pt x="1012026" y="8680"/>
                  <a:pt x="914386" y="13859"/>
                  <a:pt x="648545" y="18288"/>
                </a:cubicBezTo>
                <a:cubicBezTo>
                  <a:pt x="382704" y="22717"/>
                  <a:pt x="233522" y="39342"/>
                  <a:pt x="0" y="18288"/>
                </a:cubicBezTo>
                <a:cubicBezTo>
                  <a:pt x="-772" y="13661"/>
                  <a:pt x="-839" y="849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992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BB4A07-62E9-24E7-AA09-AC92841DA6C9}"/>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Background of study </a:t>
            </a:r>
          </a:p>
        </p:txBody>
      </p:sp>
      <p:graphicFrame>
        <p:nvGraphicFramePr>
          <p:cNvPr id="5" name="Content Placeholder 2">
            <a:extLst>
              <a:ext uri="{FF2B5EF4-FFF2-40B4-BE49-F238E27FC236}">
                <a16:creationId xmlns:a16="http://schemas.microsoft.com/office/drawing/2014/main" id="{E5A00311-6CA1-62F7-B48B-891E72F7E978}"/>
              </a:ext>
            </a:extLst>
          </p:cNvPr>
          <p:cNvGraphicFramePr>
            <a:graphicFrameLocks noGrp="1"/>
          </p:cNvGraphicFramePr>
          <p:nvPr>
            <p:ph idx="1"/>
            <p:extLst>
              <p:ext uri="{D42A27DB-BD31-4B8C-83A1-F6EECF244321}">
                <p14:modId xmlns:p14="http://schemas.microsoft.com/office/powerpoint/2010/main" val="2122592793"/>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30774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301F447-EEF7-48F5-AF73-7566EE7F64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07AFB3-4DEF-802B-2B8A-32BBB55C970B}"/>
              </a:ext>
            </a:extLst>
          </p:cNvPr>
          <p:cNvSpPr>
            <a:spLocks noGrp="1"/>
          </p:cNvSpPr>
          <p:nvPr>
            <p:ph type="title"/>
          </p:nvPr>
        </p:nvSpPr>
        <p:spPr>
          <a:xfrm>
            <a:off x="841248" y="334644"/>
            <a:ext cx="10509504" cy="1076914"/>
          </a:xfrm>
        </p:spPr>
        <p:txBody>
          <a:bodyPr anchor="ctr">
            <a:normAutofit/>
          </a:bodyPr>
          <a:lstStyle/>
          <a:p>
            <a:r>
              <a:rPr lang="en-GB" sz="4000"/>
              <a:t>Objectives of the study </a:t>
            </a:r>
          </a:p>
        </p:txBody>
      </p:sp>
      <p:sp>
        <p:nvSpPr>
          <p:cNvPr id="11" name="Rectangle 10">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51299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D77EF0B8-5083-2E28-22C4-28E4D68E1C5B}"/>
              </a:ext>
            </a:extLst>
          </p:cNvPr>
          <p:cNvGraphicFramePr>
            <a:graphicFrameLocks noGrp="1"/>
          </p:cNvGraphicFramePr>
          <p:nvPr>
            <p:ph idx="1"/>
            <p:extLst>
              <p:ext uri="{D42A27DB-BD31-4B8C-83A1-F6EECF244321}">
                <p14:modId xmlns:p14="http://schemas.microsoft.com/office/powerpoint/2010/main" val="2265456254"/>
              </p:ext>
            </p:extLst>
          </p:nvPr>
        </p:nvGraphicFramePr>
        <p:xfrm>
          <a:off x="838200" y="1737360"/>
          <a:ext cx="10506456" cy="45354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90660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F87600-73CA-4E69-F2E6-4B57F1190C4B}"/>
              </a:ext>
            </a:extLst>
          </p:cNvPr>
          <p:cNvSpPr>
            <a:spLocks noGrp="1"/>
          </p:cNvSpPr>
          <p:nvPr>
            <p:ph type="title"/>
          </p:nvPr>
        </p:nvSpPr>
        <p:spPr>
          <a:xfrm>
            <a:off x="841248" y="256032"/>
            <a:ext cx="10506456" cy="1014984"/>
          </a:xfrm>
        </p:spPr>
        <p:txBody>
          <a:bodyPr anchor="b">
            <a:normAutofit/>
          </a:bodyPr>
          <a:lstStyle/>
          <a:p>
            <a:r>
              <a:rPr lang="en-GB" dirty="0"/>
              <a:t>Method – </a:t>
            </a:r>
            <a:r>
              <a:rPr lang="en-GB" dirty="0" err="1"/>
              <a:t>partcipants</a:t>
            </a:r>
            <a:r>
              <a:rPr lang="en-GB" dirty="0"/>
              <a:t> </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2C3D3240-6112-9BC0-FBB9-102AD69FFABA}"/>
              </a:ext>
            </a:extLst>
          </p:cNvPr>
          <p:cNvGraphicFramePr>
            <a:graphicFrameLocks noGrp="1"/>
          </p:cNvGraphicFramePr>
          <p:nvPr>
            <p:ph idx="1"/>
            <p:extLst>
              <p:ext uri="{D42A27DB-BD31-4B8C-83A1-F6EECF244321}">
                <p14:modId xmlns:p14="http://schemas.microsoft.com/office/powerpoint/2010/main" val="4114724868"/>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4311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c 12">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8F61CE5-7C07-55DA-DD88-9CA0CEE09E74}"/>
              </a:ext>
            </a:extLst>
          </p:cNvPr>
          <p:cNvSpPr>
            <a:spLocks noGrp="1"/>
          </p:cNvSpPr>
          <p:nvPr>
            <p:ph type="title"/>
          </p:nvPr>
        </p:nvSpPr>
        <p:spPr>
          <a:xfrm>
            <a:off x="838200" y="643467"/>
            <a:ext cx="2951205" cy="5571066"/>
          </a:xfrm>
        </p:spPr>
        <p:txBody>
          <a:bodyPr>
            <a:normAutofit/>
          </a:bodyPr>
          <a:lstStyle/>
          <a:p>
            <a:r>
              <a:rPr lang="en-GB">
                <a:solidFill>
                  <a:srgbClr val="FFFFFF"/>
                </a:solidFill>
              </a:rPr>
              <a:t>Method – Procedure </a:t>
            </a:r>
          </a:p>
        </p:txBody>
      </p:sp>
      <p:graphicFrame>
        <p:nvGraphicFramePr>
          <p:cNvPr id="5" name="Content Placeholder 2">
            <a:extLst>
              <a:ext uri="{FF2B5EF4-FFF2-40B4-BE49-F238E27FC236}">
                <a16:creationId xmlns:a16="http://schemas.microsoft.com/office/drawing/2014/main" id="{88E6C014-30BF-5C0E-3379-A525862B0E72}"/>
              </a:ext>
            </a:extLst>
          </p:cNvPr>
          <p:cNvGraphicFramePr>
            <a:graphicFrameLocks noGrp="1"/>
          </p:cNvGraphicFramePr>
          <p:nvPr>
            <p:ph idx="1"/>
            <p:extLst>
              <p:ext uri="{D42A27DB-BD31-4B8C-83A1-F6EECF244321}">
                <p14:modId xmlns:p14="http://schemas.microsoft.com/office/powerpoint/2010/main" val="4122192191"/>
              </p:ext>
            </p:extLst>
          </p:nvPr>
        </p:nvGraphicFramePr>
        <p:xfrm>
          <a:off x="5237018" y="653693"/>
          <a:ext cx="6303729" cy="5560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6978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BBED29-9C3C-3149-2BEC-CE167AF81896}"/>
              </a:ext>
            </a:extLst>
          </p:cNvPr>
          <p:cNvSpPr>
            <a:spLocks noGrp="1"/>
          </p:cNvSpPr>
          <p:nvPr>
            <p:ph type="title"/>
          </p:nvPr>
        </p:nvSpPr>
        <p:spPr>
          <a:xfrm>
            <a:off x="5297762" y="329184"/>
            <a:ext cx="6251110" cy="1783080"/>
          </a:xfrm>
        </p:spPr>
        <p:txBody>
          <a:bodyPr anchor="b">
            <a:normAutofit/>
          </a:bodyPr>
          <a:lstStyle/>
          <a:p>
            <a:r>
              <a:rPr lang="en-GB" sz="5400" dirty="0"/>
              <a:t>Method – measures </a:t>
            </a:r>
          </a:p>
        </p:txBody>
      </p:sp>
      <p:pic>
        <p:nvPicPr>
          <p:cNvPr id="5" name="Picture 4" descr="Pen placed on top of a signature line">
            <a:extLst>
              <a:ext uri="{FF2B5EF4-FFF2-40B4-BE49-F238E27FC236}">
                <a16:creationId xmlns:a16="http://schemas.microsoft.com/office/drawing/2014/main" id="{AF22BB40-8DE3-19D3-A902-4431FCC2CE99}"/>
              </a:ext>
            </a:extLst>
          </p:cNvPr>
          <p:cNvPicPr>
            <a:picLocks noChangeAspect="1"/>
          </p:cNvPicPr>
          <p:nvPr/>
        </p:nvPicPr>
        <p:blipFill>
          <a:blip r:embed="rId2"/>
          <a:srcRect l="52282" r="2387" b="-1"/>
          <a:stretch>
            <a:fillRect/>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4E7DCDF-29A9-D16F-4421-6ED1CB627446}"/>
              </a:ext>
            </a:extLst>
          </p:cNvPr>
          <p:cNvSpPr>
            <a:spLocks noGrp="1"/>
          </p:cNvSpPr>
          <p:nvPr>
            <p:ph idx="1"/>
          </p:nvPr>
        </p:nvSpPr>
        <p:spPr>
          <a:xfrm>
            <a:off x="5297762" y="2706624"/>
            <a:ext cx="6251110" cy="3483864"/>
          </a:xfrm>
        </p:spPr>
        <p:txBody>
          <a:bodyPr>
            <a:normAutofit/>
          </a:bodyPr>
          <a:lstStyle/>
          <a:p>
            <a:r>
              <a:rPr lang="en-US" sz="1700"/>
              <a:t>Patients firstly completed the Working Alliance Inventory-Short Revised, WAI-SR, which obtained information on agreement to tasks, goals and the affective bond between the patient and the therapist. </a:t>
            </a:r>
          </a:p>
          <a:p>
            <a:r>
              <a:rPr lang="en-US" sz="1700"/>
              <a:t>Secondly, they completed the Real Relationship Inventory-Client-Short Form; WA-ISR, which measured the perception of strength of the real relationship between the patient and therapist from the perspective of the patient. </a:t>
            </a:r>
          </a:p>
          <a:p>
            <a:r>
              <a:rPr lang="en-US" sz="1700"/>
              <a:t>The cross-sectional design used correlational and regression analyses to assess relationships among the variables, and EFA to explore factor structure. Although not longitudinal, the sample size and use of validated tools strengthen the study’s empirical value.</a:t>
            </a:r>
          </a:p>
          <a:p>
            <a:endParaRPr lang="en-GB" sz="1700"/>
          </a:p>
        </p:txBody>
      </p:sp>
    </p:spTree>
    <p:extLst>
      <p:ext uri="{BB962C8B-B14F-4D97-AF65-F5344CB8AC3E}">
        <p14:creationId xmlns:p14="http://schemas.microsoft.com/office/powerpoint/2010/main" val="21714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54E4A-F160-781D-63F6-04FA10327357}"/>
              </a:ext>
            </a:extLst>
          </p:cNvPr>
          <p:cNvSpPr>
            <a:spLocks noGrp="1"/>
          </p:cNvSpPr>
          <p:nvPr>
            <p:ph type="title"/>
          </p:nvPr>
        </p:nvSpPr>
        <p:spPr/>
        <p:txBody>
          <a:bodyPr/>
          <a:lstStyle/>
          <a:p>
            <a:r>
              <a:rPr lang="en-GB" dirty="0"/>
              <a:t>Results</a:t>
            </a:r>
          </a:p>
        </p:txBody>
      </p:sp>
      <p:pic>
        <p:nvPicPr>
          <p:cNvPr id="4" name="Content Placeholder 3">
            <a:extLst>
              <a:ext uri="{FF2B5EF4-FFF2-40B4-BE49-F238E27FC236}">
                <a16:creationId xmlns:a16="http://schemas.microsoft.com/office/drawing/2014/main" id="{2DA1DA37-EF63-AA10-D795-9BDC23F5BF1F}"/>
              </a:ext>
            </a:extLst>
          </p:cNvPr>
          <p:cNvPicPr>
            <a:picLocks noGrp="1" noChangeAspect="1"/>
          </p:cNvPicPr>
          <p:nvPr>
            <p:ph idx="1"/>
          </p:nvPr>
        </p:nvPicPr>
        <p:blipFill>
          <a:blip r:embed="rId2"/>
          <a:stretch>
            <a:fillRect/>
          </a:stretch>
        </p:blipFill>
        <p:spPr>
          <a:xfrm>
            <a:off x="142451" y="2887770"/>
            <a:ext cx="8510754" cy="3054361"/>
          </a:xfrm>
          <a:prstGeom prst="rect">
            <a:avLst/>
          </a:prstGeom>
        </p:spPr>
      </p:pic>
      <p:sp>
        <p:nvSpPr>
          <p:cNvPr id="6" name="TextBox 5">
            <a:extLst>
              <a:ext uri="{FF2B5EF4-FFF2-40B4-BE49-F238E27FC236}">
                <a16:creationId xmlns:a16="http://schemas.microsoft.com/office/drawing/2014/main" id="{4AE760E3-DB7B-101D-156F-A4DEFEFCC591}"/>
              </a:ext>
            </a:extLst>
          </p:cNvPr>
          <p:cNvSpPr txBox="1"/>
          <p:nvPr/>
        </p:nvSpPr>
        <p:spPr>
          <a:xfrm>
            <a:off x="468086" y="1799549"/>
            <a:ext cx="6096000" cy="646331"/>
          </a:xfrm>
          <a:prstGeom prst="rect">
            <a:avLst/>
          </a:prstGeom>
          <a:noFill/>
        </p:spPr>
        <p:txBody>
          <a:bodyPr wrap="square">
            <a:spAutoFit/>
          </a:bodyPr>
          <a:lstStyle/>
          <a:p>
            <a:r>
              <a:rPr lang="en-US" dirty="0"/>
              <a:t>The means, variable ranges and SDs for the variables included in this study are presented in Table 1 below. </a:t>
            </a:r>
          </a:p>
        </p:txBody>
      </p:sp>
      <p:sp>
        <p:nvSpPr>
          <p:cNvPr id="8" name="TextBox 7">
            <a:extLst>
              <a:ext uri="{FF2B5EF4-FFF2-40B4-BE49-F238E27FC236}">
                <a16:creationId xmlns:a16="http://schemas.microsoft.com/office/drawing/2014/main" id="{9207845C-3451-1819-FAF3-20FEB5F23059}"/>
              </a:ext>
            </a:extLst>
          </p:cNvPr>
          <p:cNvSpPr txBox="1"/>
          <p:nvPr/>
        </p:nvSpPr>
        <p:spPr>
          <a:xfrm>
            <a:off x="8186056" y="1411852"/>
            <a:ext cx="2786743" cy="4801314"/>
          </a:xfrm>
          <a:prstGeom prst="rect">
            <a:avLst/>
          </a:prstGeom>
          <a:noFill/>
        </p:spPr>
        <p:txBody>
          <a:bodyPr wrap="square">
            <a:spAutoFit/>
          </a:bodyPr>
          <a:lstStyle/>
          <a:p>
            <a:r>
              <a:rPr lang="en-US" dirty="0"/>
              <a:t>The results show that participants generally reported moderate to high levels of working alliance, real relationship and positive affective reactions toward the therapist. Negative affective reactions were reported at relatively lower levels. Overall, patients rated their most recent therapy as positive, demonstrating commonly positive perceptions of session quality across the sample. </a:t>
            </a:r>
          </a:p>
        </p:txBody>
      </p:sp>
    </p:spTree>
    <p:extLst>
      <p:ext uri="{BB962C8B-B14F-4D97-AF65-F5344CB8AC3E}">
        <p14:creationId xmlns:p14="http://schemas.microsoft.com/office/powerpoint/2010/main" val="588559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9E90D-C79B-ED99-9BEA-43889AEDFD24}"/>
              </a:ext>
            </a:extLst>
          </p:cNvPr>
          <p:cNvSpPr>
            <a:spLocks noGrp="1"/>
          </p:cNvSpPr>
          <p:nvPr>
            <p:ph type="title"/>
          </p:nvPr>
        </p:nvSpPr>
        <p:spPr/>
        <p:txBody>
          <a:bodyPr/>
          <a:lstStyle/>
          <a:p>
            <a:r>
              <a:rPr lang="en-GB" dirty="0"/>
              <a:t>Results – Pearson correlation analyses</a:t>
            </a:r>
          </a:p>
        </p:txBody>
      </p:sp>
      <p:graphicFrame>
        <p:nvGraphicFramePr>
          <p:cNvPr id="5" name="Content Placeholder 2">
            <a:extLst>
              <a:ext uri="{FF2B5EF4-FFF2-40B4-BE49-F238E27FC236}">
                <a16:creationId xmlns:a16="http://schemas.microsoft.com/office/drawing/2014/main" id="{355B1769-2ACB-3F31-6C2E-953724CAAD8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9672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56148F-8527-F376-4D25-B8D63409CEEE}"/>
              </a:ext>
            </a:extLst>
          </p:cNvPr>
          <p:cNvSpPr>
            <a:spLocks noGrp="1"/>
          </p:cNvSpPr>
          <p:nvPr>
            <p:ph type="title"/>
          </p:nvPr>
        </p:nvSpPr>
        <p:spPr>
          <a:xfrm>
            <a:off x="761800" y="762001"/>
            <a:ext cx="5334197" cy="1708242"/>
          </a:xfrm>
        </p:spPr>
        <p:txBody>
          <a:bodyPr anchor="ctr">
            <a:normAutofit/>
          </a:bodyPr>
          <a:lstStyle/>
          <a:p>
            <a:r>
              <a:rPr lang="en-GB" sz="4000" dirty="0"/>
              <a:t>Results – regression analysis </a:t>
            </a:r>
          </a:p>
        </p:txBody>
      </p:sp>
      <p:sp>
        <p:nvSpPr>
          <p:cNvPr id="3" name="Content Placeholder 2">
            <a:extLst>
              <a:ext uri="{FF2B5EF4-FFF2-40B4-BE49-F238E27FC236}">
                <a16:creationId xmlns:a16="http://schemas.microsoft.com/office/drawing/2014/main" id="{FB18B1CD-ED09-9442-5815-57C30A06D54B}"/>
              </a:ext>
            </a:extLst>
          </p:cNvPr>
          <p:cNvSpPr>
            <a:spLocks noGrp="1"/>
          </p:cNvSpPr>
          <p:nvPr>
            <p:ph idx="1"/>
          </p:nvPr>
        </p:nvSpPr>
        <p:spPr>
          <a:xfrm>
            <a:off x="761800" y="2470244"/>
            <a:ext cx="5334197" cy="3769835"/>
          </a:xfrm>
        </p:spPr>
        <p:txBody>
          <a:bodyPr anchor="ctr">
            <a:normAutofit/>
          </a:bodyPr>
          <a:lstStyle/>
          <a:p>
            <a:r>
              <a:rPr lang="en-US" sz="1700" dirty="0"/>
              <a:t>A multiple regression analysis was performed to examine the unique contribution of each component of each relational component to session quality. The four components collectively explained 30% of the variance in session outcome, with working alliance showing the strongest predictor of session quality. </a:t>
            </a:r>
          </a:p>
          <a:p>
            <a:r>
              <a:rPr lang="en-US" sz="1700" dirty="0"/>
              <a:t>Positive reactions made a significant positive contribution, while negative affective reactions contributed negatively to the session outcome. </a:t>
            </a:r>
          </a:p>
          <a:p>
            <a:r>
              <a:rPr lang="en-US" sz="1700" dirty="0"/>
              <a:t>The real relationship was positively associated with session quality at the correlational level, indicating a weaker unique contribution when other relational variables were controlled. </a:t>
            </a:r>
          </a:p>
          <a:p>
            <a:endParaRPr lang="en-GB" sz="1700" dirty="0"/>
          </a:p>
        </p:txBody>
      </p:sp>
      <p:pic>
        <p:nvPicPr>
          <p:cNvPr id="14" name="Picture 13" descr="Magnifying glass showing decling performance">
            <a:extLst>
              <a:ext uri="{FF2B5EF4-FFF2-40B4-BE49-F238E27FC236}">
                <a16:creationId xmlns:a16="http://schemas.microsoft.com/office/drawing/2014/main" id="{7CE8841E-E067-2AF0-02B7-E2FED2E4B0C7}"/>
              </a:ext>
            </a:extLst>
          </p:cNvPr>
          <p:cNvPicPr>
            <a:picLocks noChangeAspect="1"/>
          </p:cNvPicPr>
          <p:nvPr/>
        </p:nvPicPr>
        <p:blipFill>
          <a:blip r:embed="rId2"/>
          <a:srcRect l="17521" r="30642"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505155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370878-FDE1-6C1A-9881-DE9B1BC35736}"/>
              </a:ext>
            </a:extLst>
          </p:cNvPr>
          <p:cNvSpPr>
            <a:spLocks noGrp="1"/>
          </p:cNvSpPr>
          <p:nvPr>
            <p:ph type="title"/>
          </p:nvPr>
        </p:nvSpPr>
        <p:spPr>
          <a:xfrm>
            <a:off x="804672" y="802955"/>
            <a:ext cx="4977976" cy="1454051"/>
          </a:xfrm>
        </p:spPr>
        <p:txBody>
          <a:bodyPr>
            <a:normAutofit/>
          </a:bodyPr>
          <a:lstStyle/>
          <a:p>
            <a:r>
              <a:rPr lang="en-GB" sz="3600">
                <a:solidFill>
                  <a:schemeClr val="tx2"/>
                </a:solidFill>
              </a:rPr>
              <a:t>Results – Explatory factor analysis</a:t>
            </a:r>
          </a:p>
        </p:txBody>
      </p:sp>
      <p:sp>
        <p:nvSpPr>
          <p:cNvPr id="3" name="Content Placeholder 2">
            <a:extLst>
              <a:ext uri="{FF2B5EF4-FFF2-40B4-BE49-F238E27FC236}">
                <a16:creationId xmlns:a16="http://schemas.microsoft.com/office/drawing/2014/main" id="{E77DDDDF-4B59-5727-5EB4-D2A130D69D99}"/>
              </a:ext>
            </a:extLst>
          </p:cNvPr>
          <p:cNvSpPr>
            <a:spLocks noGrp="1"/>
          </p:cNvSpPr>
          <p:nvPr>
            <p:ph idx="1"/>
          </p:nvPr>
        </p:nvSpPr>
        <p:spPr>
          <a:xfrm>
            <a:off x="804672" y="2421682"/>
            <a:ext cx="4977578" cy="3639289"/>
          </a:xfrm>
        </p:spPr>
        <p:txBody>
          <a:bodyPr anchor="ctr">
            <a:normAutofit/>
          </a:bodyPr>
          <a:lstStyle/>
          <a:p>
            <a:r>
              <a:rPr lang="en-US" sz="1400" dirty="0">
                <a:solidFill>
                  <a:schemeClr val="tx2"/>
                </a:solidFill>
              </a:rPr>
              <a:t>An exploratory factor analysis was used to examine the underlying structure of the therapeutic relationship measures.  The four components were </a:t>
            </a:r>
            <a:r>
              <a:rPr lang="en-US" sz="1400" dirty="0" err="1">
                <a:solidFill>
                  <a:schemeClr val="tx2"/>
                </a:solidFill>
              </a:rPr>
              <a:t>analysed</a:t>
            </a:r>
            <a:r>
              <a:rPr lang="en-US" sz="1400" dirty="0">
                <a:solidFill>
                  <a:schemeClr val="tx2"/>
                </a:solidFill>
              </a:rPr>
              <a:t>, displaying that items related to the bond component of the working alliance present an overlap with positive affective reactions, indicating that emotional closeness and warmth may be experienced by patients as affective rather than purely collaborative aspects of the alliance.</a:t>
            </a:r>
          </a:p>
          <a:p>
            <a:r>
              <a:rPr lang="en-US" sz="1400" dirty="0">
                <a:solidFill>
                  <a:schemeClr val="tx2"/>
                </a:solidFill>
              </a:rPr>
              <a:t>Overall, the results show that patients’ perceptions of session quality are strongly associated with numerous dimensions of the therapeutic relationship. While emotional and authentic aspects of the relationship are significant, the working alliance, specifically agreement on tasks and goals, plays a central role in shaping how patients evaluate the effectiveness of the therapy session</a:t>
            </a:r>
          </a:p>
          <a:p>
            <a:endParaRPr lang="en-GB" sz="1400" dirty="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Magnifying glass">
            <a:extLst>
              <a:ext uri="{FF2B5EF4-FFF2-40B4-BE49-F238E27FC236}">
                <a16:creationId xmlns:a16="http://schemas.microsoft.com/office/drawing/2014/main" id="{292D32C2-C093-B107-EBF6-089162D2126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2669972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8" name="Group 17">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64D77F78-62C1-3510-35DF-4FBD5EB19DD0}"/>
              </a:ext>
            </a:extLst>
          </p:cNvPr>
          <p:cNvSpPr>
            <a:spLocks noGrp="1"/>
          </p:cNvSpPr>
          <p:nvPr>
            <p:ph type="title"/>
          </p:nvPr>
        </p:nvSpPr>
        <p:spPr>
          <a:xfrm>
            <a:off x="1143000" y="990599"/>
            <a:ext cx="9906000" cy="685800"/>
          </a:xfrm>
        </p:spPr>
        <p:txBody>
          <a:bodyPr anchor="t">
            <a:normAutofit/>
          </a:bodyPr>
          <a:lstStyle/>
          <a:p>
            <a:r>
              <a:rPr lang="en-GB" sz="4000" dirty="0"/>
              <a:t>Discussion</a:t>
            </a:r>
          </a:p>
        </p:txBody>
      </p:sp>
      <p:graphicFrame>
        <p:nvGraphicFramePr>
          <p:cNvPr id="20" name="Content Placeholder 2">
            <a:extLst>
              <a:ext uri="{FF2B5EF4-FFF2-40B4-BE49-F238E27FC236}">
                <a16:creationId xmlns:a16="http://schemas.microsoft.com/office/drawing/2014/main" id="{A9FD1D47-AC09-6F9F-3DF6-30A8897BF3C5}"/>
              </a:ext>
            </a:extLst>
          </p:cNvPr>
          <p:cNvGraphicFramePr>
            <a:graphicFrameLocks noGrp="1"/>
          </p:cNvGraphicFramePr>
          <p:nvPr>
            <p:ph idx="1"/>
            <p:extLst>
              <p:ext uri="{D42A27DB-BD31-4B8C-83A1-F6EECF244321}">
                <p14:modId xmlns:p14="http://schemas.microsoft.com/office/powerpoint/2010/main" val="359526178"/>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7246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01D8DA-C2B5-54B9-45B3-97E66B184517}"/>
              </a:ext>
            </a:extLst>
          </p:cNvPr>
          <p:cNvSpPr>
            <a:spLocks noGrp="1"/>
          </p:cNvSpPr>
          <p:nvPr>
            <p:ph type="title"/>
          </p:nvPr>
        </p:nvSpPr>
        <p:spPr>
          <a:xfrm>
            <a:off x="1043631" y="809898"/>
            <a:ext cx="10173010" cy="1554480"/>
          </a:xfrm>
        </p:spPr>
        <p:txBody>
          <a:bodyPr anchor="ctr">
            <a:normAutofit/>
          </a:bodyPr>
          <a:lstStyle/>
          <a:p>
            <a:r>
              <a:rPr lang="en-GB" sz="4800"/>
              <a:t>Discussion - strengths</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21" name="Content Placeholder 2">
            <a:extLst>
              <a:ext uri="{FF2B5EF4-FFF2-40B4-BE49-F238E27FC236}">
                <a16:creationId xmlns:a16="http://schemas.microsoft.com/office/drawing/2014/main" id="{49D95E25-6520-AEE3-7EFB-617B6F0B5485}"/>
              </a:ext>
            </a:extLst>
          </p:cNvPr>
          <p:cNvGraphicFramePr>
            <a:graphicFrameLocks noGrp="1"/>
          </p:cNvGraphicFramePr>
          <p:nvPr>
            <p:ph idx="1"/>
            <p:extLst>
              <p:ext uri="{D42A27DB-BD31-4B8C-83A1-F6EECF244321}">
                <p14:modId xmlns:p14="http://schemas.microsoft.com/office/powerpoint/2010/main" val="1926327534"/>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8641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6" name="Group 15">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2"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5"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17F43CFF-56E5-4F51-0FD5-8F838F688B08}"/>
              </a:ext>
            </a:extLst>
          </p:cNvPr>
          <p:cNvSpPr>
            <a:spLocks noGrp="1"/>
          </p:cNvSpPr>
          <p:nvPr>
            <p:ph type="title"/>
          </p:nvPr>
        </p:nvSpPr>
        <p:spPr>
          <a:xfrm>
            <a:off x="1143000" y="990599"/>
            <a:ext cx="9906000" cy="685800"/>
          </a:xfrm>
        </p:spPr>
        <p:txBody>
          <a:bodyPr anchor="t">
            <a:normAutofit/>
          </a:bodyPr>
          <a:lstStyle/>
          <a:p>
            <a:r>
              <a:rPr lang="en-GB" sz="4000"/>
              <a:t>Discussion - limiations</a:t>
            </a:r>
          </a:p>
        </p:txBody>
      </p:sp>
      <p:graphicFrame>
        <p:nvGraphicFramePr>
          <p:cNvPr id="18" name="Content Placeholder 2">
            <a:extLst>
              <a:ext uri="{FF2B5EF4-FFF2-40B4-BE49-F238E27FC236}">
                <a16:creationId xmlns:a16="http://schemas.microsoft.com/office/drawing/2014/main" id="{208F7238-838D-A19C-748D-BAB8D904F9F4}"/>
              </a:ext>
            </a:extLst>
          </p:cNvPr>
          <p:cNvGraphicFramePr>
            <a:graphicFrameLocks noGrp="1"/>
          </p:cNvGraphicFramePr>
          <p:nvPr>
            <p:ph idx="1"/>
            <p:extLst>
              <p:ext uri="{D42A27DB-BD31-4B8C-83A1-F6EECF244321}">
                <p14:modId xmlns:p14="http://schemas.microsoft.com/office/powerpoint/2010/main" val="1480872510"/>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0112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7931B0-2EC6-91E9-6384-0762CB6E8FFB}"/>
              </a:ext>
            </a:extLst>
          </p:cNvPr>
          <p:cNvSpPr>
            <a:spLocks noGrp="1"/>
          </p:cNvSpPr>
          <p:nvPr>
            <p:ph type="title"/>
          </p:nvPr>
        </p:nvSpPr>
        <p:spPr>
          <a:xfrm>
            <a:off x="804672" y="802955"/>
            <a:ext cx="4977976" cy="1454051"/>
          </a:xfrm>
        </p:spPr>
        <p:txBody>
          <a:bodyPr>
            <a:normAutofit/>
          </a:bodyPr>
          <a:lstStyle/>
          <a:p>
            <a:r>
              <a:rPr lang="en-GB" sz="3600">
                <a:solidFill>
                  <a:schemeClr val="tx2"/>
                </a:solidFill>
              </a:rPr>
              <a:t>Conclusion</a:t>
            </a:r>
          </a:p>
        </p:txBody>
      </p:sp>
      <p:sp>
        <p:nvSpPr>
          <p:cNvPr id="3" name="Content Placeholder 2">
            <a:extLst>
              <a:ext uri="{FF2B5EF4-FFF2-40B4-BE49-F238E27FC236}">
                <a16:creationId xmlns:a16="http://schemas.microsoft.com/office/drawing/2014/main" id="{18B5714E-1229-594D-D87D-FFC19F8E199C}"/>
              </a:ext>
            </a:extLst>
          </p:cNvPr>
          <p:cNvSpPr>
            <a:spLocks noGrp="1"/>
          </p:cNvSpPr>
          <p:nvPr>
            <p:ph idx="1"/>
          </p:nvPr>
        </p:nvSpPr>
        <p:spPr>
          <a:xfrm>
            <a:off x="804672" y="2421682"/>
            <a:ext cx="4977578" cy="3639289"/>
          </a:xfrm>
        </p:spPr>
        <p:txBody>
          <a:bodyPr anchor="ctr">
            <a:normAutofit/>
          </a:bodyPr>
          <a:lstStyle/>
          <a:p>
            <a:r>
              <a:rPr lang="en-US" sz="1400" dirty="0">
                <a:solidFill>
                  <a:schemeClr val="tx2"/>
                </a:solidFill>
              </a:rPr>
              <a:t>The findings demonstrate that multiple dimensions of the therapeutic relationship, including working alliance, real relationship and affective reactions towards the therapist, are significantly linked with patients’ perceptions of session quality. The working alliance arose as the strongest predictor, </a:t>
            </a:r>
            <a:r>
              <a:rPr lang="en-US" sz="1400" dirty="0" err="1">
                <a:solidFill>
                  <a:schemeClr val="tx2"/>
                </a:solidFill>
              </a:rPr>
              <a:t>emphasising</a:t>
            </a:r>
            <a:r>
              <a:rPr lang="en-US" sz="1400" dirty="0">
                <a:solidFill>
                  <a:schemeClr val="tx2"/>
                </a:solidFill>
              </a:rPr>
              <a:t> its key role in the therapeutic session.</a:t>
            </a:r>
          </a:p>
          <a:p>
            <a:r>
              <a:rPr lang="en-US" sz="1400" dirty="0">
                <a:solidFill>
                  <a:schemeClr val="tx2"/>
                </a:solidFill>
              </a:rPr>
              <a:t> The findings also reinforce the clinical and ethical importance of </a:t>
            </a:r>
            <a:r>
              <a:rPr lang="en-US" sz="1400" dirty="0" err="1">
                <a:solidFill>
                  <a:schemeClr val="tx2"/>
                </a:solidFill>
              </a:rPr>
              <a:t>prioritising</a:t>
            </a:r>
            <a:r>
              <a:rPr lang="en-US" sz="1400" dirty="0">
                <a:solidFill>
                  <a:schemeClr val="tx2"/>
                </a:solidFill>
              </a:rPr>
              <a:t> the therapeutic relationship in counselling practice, while encouraging therapists to remain flexible and culturally responsive. </a:t>
            </a:r>
          </a:p>
          <a:p>
            <a:r>
              <a:rPr lang="en-US" sz="1400" dirty="0">
                <a:solidFill>
                  <a:schemeClr val="tx2"/>
                </a:solidFill>
              </a:rPr>
              <a:t>Future research should address limitations by adopting longitudinal designs that track changes in the therapeutic relationship and session quality across sessions. Additionally, future research should include culturally diverse samples and observe how cultural values influence perceptions of alliance, authentic and affective reactions. </a:t>
            </a:r>
          </a:p>
          <a:p>
            <a:endParaRPr lang="en-GB" sz="1400" dirty="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Venn Diagram">
            <a:extLst>
              <a:ext uri="{FF2B5EF4-FFF2-40B4-BE49-F238E27FC236}">
                <a16:creationId xmlns:a16="http://schemas.microsoft.com/office/drawing/2014/main" id="{85F3B034-72DE-E3A9-89B6-3509AC0C784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8043110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TotalTime>
  <Words>1497</Words>
  <Application>Microsoft Office PowerPoint</Application>
  <PresentationFormat>Widescreen</PresentationFormat>
  <Paragraphs>54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Patients’ perspective on the therapeutic relationship and session quality: the central role of alliance -  Frontiers in Psychology. Stefana et al.(2024)</vt:lpstr>
      <vt:lpstr>Background of study </vt:lpstr>
      <vt:lpstr>Objectives of the study </vt:lpstr>
      <vt:lpstr>Method – partcipants </vt:lpstr>
      <vt:lpstr>Method – Procedure </vt:lpstr>
      <vt:lpstr>Method – measures </vt:lpstr>
      <vt:lpstr>Results</vt:lpstr>
      <vt:lpstr>Results – Pearson correlation analyses</vt:lpstr>
      <vt:lpstr>Results – regression analysis </vt:lpstr>
      <vt:lpstr>Results – Explatory factor analysis</vt:lpstr>
      <vt:lpstr>Discussion</vt:lpstr>
      <vt:lpstr>Discussion - strengths</vt:lpstr>
      <vt:lpstr>Discussion - limiations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Ruby Bretos</dc:creator>
  <cp:lastModifiedBy>Ruby Bretos</cp:lastModifiedBy>
  <cp:revision>1</cp:revision>
  <dcterms:created xsi:type="dcterms:W3CDTF">2026-01-11T18:56:12Z</dcterms:created>
  <dcterms:modified xsi:type="dcterms:W3CDTF">2026-01-11T19:10:05Z</dcterms:modified>
</cp:coreProperties>
</file>