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6" r:id="rId6"/>
    <p:sldId id="257" r:id="rId7"/>
    <p:sldId id="258" r:id="rId8"/>
    <p:sldId id="259" r:id="rId9"/>
    <p:sldId id="260" r:id="rId10"/>
    <p:sldId id="261" r:id="rId11"/>
    <p:sldId id="262" r:id="rId12"/>
    <p:sldId id="263" r:id="rId13"/>
    <p:sldId id="264" r:id="rId14"/>
    <p:sldId id="265" r:id="rId15"/>
    <p:sldId id="267" r:id="rId16"/>
    <p:sldId id="269"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98471A-FA7F-469E-B2B7-6BF2A77C4987}" v="1628" dt="2023-03-10T11:34:20.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35" autoAdjust="0"/>
    <p:restoredTop sz="94660"/>
  </p:normalViewPr>
  <p:slideViewPr>
    <p:cSldViewPr snapToGrid="0">
      <p:cViewPr varScale="1">
        <p:scale>
          <a:sx n="114" d="100"/>
          <a:sy n="114" d="100"/>
        </p:scale>
        <p:origin x="42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ca Dormer" userId="62fd3feb-4c70-4a14-a572-dfb0cec67162" providerId="ADAL" clId="{FC98471A-FA7F-469E-B2B7-6BF2A77C4987}"/>
    <pc:docChg chg="undo custSel addSld modSld">
      <pc:chgData name="Monica Dormer" userId="62fd3feb-4c70-4a14-a572-dfb0cec67162" providerId="ADAL" clId="{FC98471A-FA7F-469E-B2B7-6BF2A77C4987}" dt="2023-03-08T18:28:27.987" v="660" actId="20577"/>
      <pc:docMkLst>
        <pc:docMk/>
      </pc:docMkLst>
      <pc:sldChg chg="modSp mod">
        <pc:chgData name="Monica Dormer" userId="62fd3feb-4c70-4a14-a572-dfb0cec67162" providerId="ADAL" clId="{FC98471A-FA7F-469E-B2B7-6BF2A77C4987}" dt="2023-03-06T13:06:32.571" v="28" actId="1076"/>
        <pc:sldMkLst>
          <pc:docMk/>
          <pc:sldMk cId="2125325445" sldId="259"/>
        </pc:sldMkLst>
        <pc:graphicFrameChg chg="mod">
          <ac:chgData name="Monica Dormer" userId="62fd3feb-4c70-4a14-a572-dfb0cec67162" providerId="ADAL" clId="{FC98471A-FA7F-469E-B2B7-6BF2A77C4987}" dt="2023-03-06T13:06:32.571" v="28" actId="1076"/>
          <ac:graphicFrameMkLst>
            <pc:docMk/>
            <pc:sldMk cId="2125325445" sldId="259"/>
            <ac:graphicFrameMk id="11" creationId="{DCE6247A-4273-0026-F745-92521E5C3EE0}"/>
          </ac:graphicFrameMkLst>
        </pc:graphicFrameChg>
      </pc:sldChg>
      <pc:sldChg chg="modSp">
        <pc:chgData name="Monica Dormer" userId="62fd3feb-4c70-4a14-a572-dfb0cec67162" providerId="ADAL" clId="{FC98471A-FA7F-469E-B2B7-6BF2A77C4987}" dt="2023-03-08T18:19:12.301" v="629" actId="20577"/>
        <pc:sldMkLst>
          <pc:docMk/>
          <pc:sldMk cId="711681296" sldId="261"/>
        </pc:sldMkLst>
        <pc:graphicFrameChg chg="mod">
          <ac:chgData name="Monica Dormer" userId="62fd3feb-4c70-4a14-a572-dfb0cec67162" providerId="ADAL" clId="{FC98471A-FA7F-469E-B2B7-6BF2A77C4987}" dt="2023-03-08T18:19:12.301" v="629" actId="20577"/>
          <ac:graphicFrameMkLst>
            <pc:docMk/>
            <pc:sldMk cId="711681296" sldId="261"/>
            <ac:graphicFrameMk id="5" creationId="{B4DDEC48-9B62-110B-1F97-D4AE99891DE1}"/>
          </ac:graphicFrameMkLst>
        </pc:graphicFrameChg>
      </pc:sldChg>
      <pc:sldChg chg="modSp">
        <pc:chgData name="Monica Dormer" userId="62fd3feb-4c70-4a14-a572-dfb0cec67162" providerId="ADAL" clId="{FC98471A-FA7F-469E-B2B7-6BF2A77C4987}" dt="2023-03-08T18:21:48.290" v="630" actId="20577"/>
        <pc:sldMkLst>
          <pc:docMk/>
          <pc:sldMk cId="3234894977" sldId="263"/>
        </pc:sldMkLst>
        <pc:graphicFrameChg chg="mod">
          <ac:chgData name="Monica Dormer" userId="62fd3feb-4c70-4a14-a572-dfb0cec67162" providerId="ADAL" clId="{FC98471A-FA7F-469E-B2B7-6BF2A77C4987}" dt="2023-03-08T18:21:48.290" v="630" actId="20577"/>
          <ac:graphicFrameMkLst>
            <pc:docMk/>
            <pc:sldMk cId="3234894977" sldId="263"/>
            <ac:graphicFrameMk id="5" creationId="{0829E981-A05B-44FD-3555-68BDA1A748AA}"/>
          </ac:graphicFrameMkLst>
        </pc:graphicFrameChg>
      </pc:sldChg>
      <pc:sldChg chg="addSp delSp modSp new mod setBg">
        <pc:chgData name="Monica Dormer" userId="62fd3feb-4c70-4a14-a572-dfb0cec67162" providerId="ADAL" clId="{FC98471A-FA7F-469E-B2B7-6BF2A77C4987}" dt="2023-03-08T18:25:36.730" v="635" actId="20577"/>
        <pc:sldMkLst>
          <pc:docMk/>
          <pc:sldMk cId="3766262037" sldId="267"/>
        </pc:sldMkLst>
        <pc:spChg chg="mod">
          <ac:chgData name="Monica Dormer" userId="62fd3feb-4c70-4a14-a572-dfb0cec67162" providerId="ADAL" clId="{FC98471A-FA7F-469E-B2B7-6BF2A77C4987}" dt="2023-03-06T13:53:10.158" v="562" actId="26606"/>
          <ac:spMkLst>
            <pc:docMk/>
            <pc:sldMk cId="3766262037" sldId="267"/>
            <ac:spMk id="2" creationId="{9BDB8C90-7858-8DC4-BC19-AD489957FA9E}"/>
          </ac:spMkLst>
        </pc:spChg>
        <pc:spChg chg="del mod">
          <ac:chgData name="Monica Dormer" userId="62fd3feb-4c70-4a14-a572-dfb0cec67162" providerId="ADAL" clId="{FC98471A-FA7F-469E-B2B7-6BF2A77C4987}" dt="2023-03-06T13:53:10.158" v="562" actId="26606"/>
          <ac:spMkLst>
            <pc:docMk/>
            <pc:sldMk cId="3766262037" sldId="267"/>
            <ac:spMk id="3" creationId="{A2F4860C-6515-8BBB-61FF-7E5264ACA152}"/>
          </ac:spMkLst>
        </pc:spChg>
        <pc:spChg chg="add del">
          <ac:chgData name="Monica Dormer" userId="62fd3feb-4c70-4a14-a572-dfb0cec67162" providerId="ADAL" clId="{FC98471A-FA7F-469E-B2B7-6BF2A77C4987}" dt="2023-03-06T13:50:55.476" v="519" actId="26606"/>
          <ac:spMkLst>
            <pc:docMk/>
            <pc:sldMk cId="3766262037" sldId="267"/>
            <ac:spMk id="8" creationId="{827B839B-9ADE-406B-8590-F1CAEDED45A1}"/>
          </ac:spMkLst>
        </pc:spChg>
        <pc:spChg chg="add del">
          <ac:chgData name="Monica Dormer" userId="62fd3feb-4c70-4a14-a572-dfb0cec67162" providerId="ADAL" clId="{FC98471A-FA7F-469E-B2B7-6BF2A77C4987}" dt="2023-03-06T13:50:55.476" v="519" actId="26606"/>
          <ac:spMkLst>
            <pc:docMk/>
            <pc:sldMk cId="3766262037" sldId="267"/>
            <ac:spMk id="10" creationId="{CFE45BF0-46DB-408C-B5F7-7B11716805D4}"/>
          </ac:spMkLst>
        </pc:spChg>
        <pc:spChg chg="add del">
          <ac:chgData name="Monica Dormer" userId="62fd3feb-4c70-4a14-a572-dfb0cec67162" providerId="ADAL" clId="{FC98471A-FA7F-469E-B2B7-6BF2A77C4987}" dt="2023-03-06T13:50:55.476" v="519" actId="26606"/>
          <ac:spMkLst>
            <pc:docMk/>
            <pc:sldMk cId="3766262037" sldId="267"/>
            <ac:spMk id="12" creationId="{2AEBC8F2-97B1-41B4-93F1-2D289E197FBA}"/>
          </ac:spMkLst>
        </pc:spChg>
        <pc:spChg chg="add del">
          <ac:chgData name="Monica Dormer" userId="62fd3feb-4c70-4a14-a572-dfb0cec67162" providerId="ADAL" clId="{FC98471A-FA7F-469E-B2B7-6BF2A77C4987}" dt="2023-03-06T13:50:55.476" v="519" actId="26606"/>
          <ac:spMkLst>
            <pc:docMk/>
            <pc:sldMk cId="3766262037" sldId="267"/>
            <ac:spMk id="14" creationId="{472E3A19-F5D5-48FC-BB9C-48C2F68F598B}"/>
          </ac:spMkLst>
        </pc:spChg>
        <pc:spChg chg="add del">
          <ac:chgData name="Monica Dormer" userId="62fd3feb-4c70-4a14-a572-dfb0cec67162" providerId="ADAL" clId="{FC98471A-FA7F-469E-B2B7-6BF2A77C4987}" dt="2023-03-06T13:50:55.476" v="519" actId="26606"/>
          <ac:spMkLst>
            <pc:docMk/>
            <pc:sldMk cId="3766262037" sldId="267"/>
            <ac:spMk id="16" creationId="{7A62E32F-BB65-43A8-8EB5-92346890E549}"/>
          </ac:spMkLst>
        </pc:spChg>
        <pc:spChg chg="add del">
          <ac:chgData name="Monica Dormer" userId="62fd3feb-4c70-4a14-a572-dfb0cec67162" providerId="ADAL" clId="{FC98471A-FA7F-469E-B2B7-6BF2A77C4987}" dt="2023-03-06T13:50:55.476" v="519" actId="26606"/>
          <ac:spMkLst>
            <pc:docMk/>
            <pc:sldMk cId="3766262037" sldId="267"/>
            <ac:spMk id="18" creationId="{14E91B64-9FCC-451E-AFB4-A827D6329367}"/>
          </ac:spMkLst>
        </pc:spChg>
        <pc:spChg chg="add del">
          <ac:chgData name="Monica Dormer" userId="62fd3feb-4c70-4a14-a572-dfb0cec67162" providerId="ADAL" clId="{FC98471A-FA7F-469E-B2B7-6BF2A77C4987}" dt="2023-03-06T13:50:43.903" v="516" actId="26606"/>
          <ac:spMkLst>
            <pc:docMk/>
            <pc:sldMk cId="3766262037" sldId="267"/>
            <ac:spMk id="23" creationId="{B775CD93-9DF2-48CB-9F57-1BCA9A46C7FA}"/>
          </ac:spMkLst>
        </pc:spChg>
        <pc:spChg chg="add del">
          <ac:chgData name="Monica Dormer" userId="62fd3feb-4c70-4a14-a572-dfb0cec67162" providerId="ADAL" clId="{FC98471A-FA7F-469E-B2B7-6BF2A77C4987}" dt="2023-03-06T13:50:43.903" v="516" actId="26606"/>
          <ac:spMkLst>
            <pc:docMk/>
            <pc:sldMk cId="3766262037" sldId="267"/>
            <ac:spMk id="25" creationId="{6166C6D1-23AC-49C4-BA07-238E4E9F8CEB}"/>
          </ac:spMkLst>
        </pc:spChg>
        <pc:spChg chg="add del">
          <ac:chgData name="Monica Dormer" userId="62fd3feb-4c70-4a14-a572-dfb0cec67162" providerId="ADAL" clId="{FC98471A-FA7F-469E-B2B7-6BF2A77C4987}" dt="2023-03-06T13:50:43.903" v="516" actId="26606"/>
          <ac:spMkLst>
            <pc:docMk/>
            <pc:sldMk cId="3766262037" sldId="267"/>
            <ac:spMk id="27" creationId="{E186B68C-84BC-4A6E-99D1-EE87483C1349}"/>
          </ac:spMkLst>
        </pc:spChg>
        <pc:spChg chg="add del">
          <ac:chgData name="Monica Dormer" userId="62fd3feb-4c70-4a14-a572-dfb0cec67162" providerId="ADAL" clId="{FC98471A-FA7F-469E-B2B7-6BF2A77C4987}" dt="2023-03-06T13:50:43.903" v="516" actId="26606"/>
          <ac:spMkLst>
            <pc:docMk/>
            <pc:sldMk cId="3766262037" sldId="267"/>
            <ac:spMk id="29" creationId="{1C091803-41C2-48E0-9228-5148460C7479}"/>
          </ac:spMkLst>
        </pc:spChg>
        <pc:spChg chg="add del">
          <ac:chgData name="Monica Dormer" userId="62fd3feb-4c70-4a14-a572-dfb0cec67162" providerId="ADAL" clId="{FC98471A-FA7F-469E-B2B7-6BF2A77C4987}" dt="2023-03-06T13:50:55.461" v="518" actId="26606"/>
          <ac:spMkLst>
            <pc:docMk/>
            <pc:sldMk cId="3766262037" sldId="267"/>
            <ac:spMk id="31" creationId="{82211336-CFF3-412D-868A-6679C1004C45}"/>
          </ac:spMkLst>
        </pc:spChg>
        <pc:spChg chg="add del">
          <ac:chgData name="Monica Dormer" userId="62fd3feb-4c70-4a14-a572-dfb0cec67162" providerId="ADAL" clId="{FC98471A-FA7F-469E-B2B7-6BF2A77C4987}" dt="2023-03-06T13:50:55.461" v="518" actId="26606"/>
          <ac:spMkLst>
            <pc:docMk/>
            <pc:sldMk cId="3766262037" sldId="267"/>
            <ac:spMk id="32" creationId="{76EFD3D9-44F0-4267-BCC1-1613E79D8274}"/>
          </ac:spMkLst>
        </pc:spChg>
        <pc:spChg chg="add del">
          <ac:chgData name="Monica Dormer" userId="62fd3feb-4c70-4a14-a572-dfb0cec67162" providerId="ADAL" clId="{FC98471A-FA7F-469E-B2B7-6BF2A77C4987}" dt="2023-03-06T13:50:55.461" v="518" actId="26606"/>
          <ac:spMkLst>
            <pc:docMk/>
            <pc:sldMk cId="3766262037" sldId="267"/>
            <ac:spMk id="33" creationId="{A779A851-95D6-41AF-937A-B0E4B7F6FA8D}"/>
          </ac:spMkLst>
        </pc:spChg>
        <pc:spChg chg="add del">
          <ac:chgData name="Monica Dormer" userId="62fd3feb-4c70-4a14-a572-dfb0cec67162" providerId="ADAL" clId="{FC98471A-FA7F-469E-B2B7-6BF2A77C4987}" dt="2023-03-06T13:50:55.461" v="518" actId="26606"/>
          <ac:spMkLst>
            <pc:docMk/>
            <pc:sldMk cId="3766262037" sldId="267"/>
            <ac:spMk id="34" creationId="{953FB2E7-B6CB-429C-81EB-D9516D6D5C8D}"/>
          </ac:spMkLst>
        </pc:spChg>
        <pc:spChg chg="add del">
          <ac:chgData name="Monica Dormer" userId="62fd3feb-4c70-4a14-a572-dfb0cec67162" providerId="ADAL" clId="{FC98471A-FA7F-469E-B2B7-6BF2A77C4987}" dt="2023-03-06T13:50:55.461" v="518" actId="26606"/>
          <ac:spMkLst>
            <pc:docMk/>
            <pc:sldMk cId="3766262037" sldId="267"/>
            <ac:spMk id="35" creationId="{2EC40DB1-B719-4A13-9A4D-0966B4B27866}"/>
          </ac:spMkLst>
        </pc:spChg>
        <pc:spChg chg="add del">
          <ac:chgData name="Monica Dormer" userId="62fd3feb-4c70-4a14-a572-dfb0cec67162" providerId="ADAL" clId="{FC98471A-FA7F-469E-B2B7-6BF2A77C4987}" dt="2023-03-06T13:53:10.158" v="562" actId="26606"/>
          <ac:spMkLst>
            <pc:docMk/>
            <pc:sldMk cId="3766262037" sldId="267"/>
            <ac:spMk id="37" creationId="{827B839B-9ADE-406B-8590-F1CAEDED45A1}"/>
          </ac:spMkLst>
        </pc:spChg>
        <pc:spChg chg="add del">
          <ac:chgData name="Monica Dormer" userId="62fd3feb-4c70-4a14-a572-dfb0cec67162" providerId="ADAL" clId="{FC98471A-FA7F-469E-B2B7-6BF2A77C4987}" dt="2023-03-06T13:53:10.158" v="562" actId="26606"/>
          <ac:spMkLst>
            <pc:docMk/>
            <pc:sldMk cId="3766262037" sldId="267"/>
            <ac:spMk id="38" creationId="{CFE45BF0-46DB-408C-B5F7-7B11716805D4}"/>
          </ac:spMkLst>
        </pc:spChg>
        <pc:spChg chg="add del">
          <ac:chgData name="Monica Dormer" userId="62fd3feb-4c70-4a14-a572-dfb0cec67162" providerId="ADAL" clId="{FC98471A-FA7F-469E-B2B7-6BF2A77C4987}" dt="2023-03-06T13:53:10.158" v="562" actId="26606"/>
          <ac:spMkLst>
            <pc:docMk/>
            <pc:sldMk cId="3766262037" sldId="267"/>
            <ac:spMk id="39" creationId="{2AEBC8F2-97B1-41B4-93F1-2D289E197FBA}"/>
          </ac:spMkLst>
        </pc:spChg>
        <pc:spChg chg="add del">
          <ac:chgData name="Monica Dormer" userId="62fd3feb-4c70-4a14-a572-dfb0cec67162" providerId="ADAL" clId="{FC98471A-FA7F-469E-B2B7-6BF2A77C4987}" dt="2023-03-06T13:53:10.158" v="562" actId="26606"/>
          <ac:spMkLst>
            <pc:docMk/>
            <pc:sldMk cId="3766262037" sldId="267"/>
            <ac:spMk id="40" creationId="{472E3A19-F5D5-48FC-BB9C-48C2F68F598B}"/>
          </ac:spMkLst>
        </pc:spChg>
        <pc:spChg chg="add del">
          <ac:chgData name="Monica Dormer" userId="62fd3feb-4c70-4a14-a572-dfb0cec67162" providerId="ADAL" clId="{FC98471A-FA7F-469E-B2B7-6BF2A77C4987}" dt="2023-03-06T13:53:10.158" v="562" actId="26606"/>
          <ac:spMkLst>
            <pc:docMk/>
            <pc:sldMk cId="3766262037" sldId="267"/>
            <ac:spMk id="41" creationId="{7A62E32F-BB65-43A8-8EB5-92346890E549}"/>
          </ac:spMkLst>
        </pc:spChg>
        <pc:spChg chg="add del">
          <ac:chgData name="Monica Dormer" userId="62fd3feb-4c70-4a14-a572-dfb0cec67162" providerId="ADAL" clId="{FC98471A-FA7F-469E-B2B7-6BF2A77C4987}" dt="2023-03-06T13:53:10.158" v="562" actId="26606"/>
          <ac:spMkLst>
            <pc:docMk/>
            <pc:sldMk cId="3766262037" sldId="267"/>
            <ac:spMk id="42" creationId="{14E91B64-9FCC-451E-AFB4-A827D6329367}"/>
          </ac:spMkLst>
        </pc:spChg>
        <pc:spChg chg="add">
          <ac:chgData name="Monica Dormer" userId="62fd3feb-4c70-4a14-a572-dfb0cec67162" providerId="ADAL" clId="{FC98471A-FA7F-469E-B2B7-6BF2A77C4987}" dt="2023-03-06T13:53:10.158" v="562" actId="26606"/>
          <ac:spMkLst>
            <pc:docMk/>
            <pc:sldMk cId="3766262037" sldId="267"/>
            <ac:spMk id="48" creationId="{B819A166-7571-4003-A6B8-B62034C3ED30}"/>
          </ac:spMkLst>
        </pc:spChg>
        <pc:graphicFrameChg chg="add mod">
          <ac:chgData name="Monica Dormer" userId="62fd3feb-4c70-4a14-a572-dfb0cec67162" providerId="ADAL" clId="{FC98471A-FA7F-469E-B2B7-6BF2A77C4987}" dt="2023-03-08T18:25:36.730" v="635" actId="20577"/>
          <ac:graphicFrameMkLst>
            <pc:docMk/>
            <pc:sldMk cId="3766262037" sldId="267"/>
            <ac:graphicFrameMk id="44" creationId="{BF4FB6ED-F941-BFA8-D05E-4D7510FC438E}"/>
          </ac:graphicFrameMkLst>
        </pc:graphicFrameChg>
      </pc:sldChg>
      <pc:sldChg chg="modSp mod">
        <pc:chgData name="Monica Dormer" userId="62fd3feb-4c70-4a14-a572-dfb0cec67162" providerId="ADAL" clId="{FC98471A-FA7F-469E-B2B7-6BF2A77C4987}" dt="2023-03-08T18:27:58.045" v="645" actId="20577"/>
        <pc:sldMkLst>
          <pc:docMk/>
          <pc:sldMk cId="2330511409" sldId="268"/>
        </pc:sldMkLst>
        <pc:spChg chg="mod">
          <ac:chgData name="Monica Dormer" userId="62fd3feb-4c70-4a14-a572-dfb0cec67162" providerId="ADAL" clId="{FC98471A-FA7F-469E-B2B7-6BF2A77C4987}" dt="2023-03-08T18:27:58.045" v="645" actId="20577"/>
          <ac:spMkLst>
            <pc:docMk/>
            <pc:sldMk cId="2330511409" sldId="268"/>
            <ac:spMk id="2" creationId="{29376B25-85D6-0B0A-9485-D3B9504CDB83}"/>
          </ac:spMkLst>
        </pc:spChg>
        <pc:graphicFrameChg chg="mod">
          <ac:chgData name="Monica Dormer" userId="62fd3feb-4c70-4a14-a572-dfb0cec67162" providerId="ADAL" clId="{FC98471A-FA7F-469E-B2B7-6BF2A77C4987}" dt="2023-03-08T18:27:38.139" v="643" actId="14100"/>
          <ac:graphicFrameMkLst>
            <pc:docMk/>
            <pc:sldMk cId="2330511409" sldId="268"/>
            <ac:graphicFrameMk id="4" creationId="{3DBF5D3C-DBFA-6FD6-7A6D-9A5E23B5D11F}"/>
          </ac:graphicFrameMkLst>
        </pc:graphicFrameChg>
      </pc:sldChg>
      <pc:sldChg chg="modSp mod">
        <pc:chgData name="Monica Dormer" userId="62fd3feb-4c70-4a14-a572-dfb0cec67162" providerId="ADAL" clId="{FC98471A-FA7F-469E-B2B7-6BF2A77C4987}" dt="2023-03-08T18:28:27.987" v="660" actId="20577"/>
        <pc:sldMkLst>
          <pc:docMk/>
          <pc:sldMk cId="1434701605" sldId="269"/>
        </pc:sldMkLst>
        <pc:spChg chg="mod">
          <ac:chgData name="Monica Dormer" userId="62fd3feb-4c70-4a14-a572-dfb0cec67162" providerId="ADAL" clId="{FC98471A-FA7F-469E-B2B7-6BF2A77C4987}" dt="2023-03-08T18:28:27.987" v="660" actId="20577"/>
          <ac:spMkLst>
            <pc:docMk/>
            <pc:sldMk cId="1434701605" sldId="269"/>
            <ac:spMk id="2" creationId="{977967D6-2B71-BF0B-56FF-9844F6E55BAB}"/>
          </ac:spMkLst>
        </pc:spChg>
      </pc:sldChg>
    </pc:docChg>
  </pc:docChgLst>
  <pc:docChgLst>
    <pc:chgData name="Monica" userId="62fd3feb-4c70-4a14-a572-dfb0cec67162" providerId="ADAL" clId="{FC98471A-FA7F-469E-B2B7-6BF2A77C4987}"/>
    <pc:docChg chg="undo custSel addSld modSld">
      <pc:chgData name="Monica" userId="62fd3feb-4c70-4a14-a572-dfb0cec67162" providerId="ADAL" clId="{FC98471A-FA7F-469E-B2B7-6BF2A77C4987}" dt="2023-03-03T19:13:12.527" v="4677"/>
      <pc:docMkLst>
        <pc:docMk/>
      </pc:docMkLst>
      <pc:sldChg chg="addSp delSp modSp mod modMedia setBg delAnim">
        <pc:chgData name="Monica" userId="62fd3feb-4c70-4a14-a572-dfb0cec67162" providerId="ADAL" clId="{FC98471A-FA7F-469E-B2B7-6BF2A77C4987}" dt="2023-03-03T18:02:35.079" v="4078" actId="313"/>
        <pc:sldMkLst>
          <pc:docMk/>
          <pc:sldMk cId="1749419559" sldId="256"/>
        </pc:sldMkLst>
        <pc:spChg chg="mod">
          <ac:chgData name="Monica" userId="62fd3feb-4c70-4a14-a572-dfb0cec67162" providerId="ADAL" clId="{FC98471A-FA7F-469E-B2B7-6BF2A77C4987}" dt="2023-03-03T18:02:35.079" v="4078" actId="313"/>
          <ac:spMkLst>
            <pc:docMk/>
            <pc:sldMk cId="1749419559" sldId="256"/>
            <ac:spMk id="2" creationId="{9A129134-CFD0-FFA3-2EEC-FF3F714DAD75}"/>
          </ac:spMkLst>
        </pc:spChg>
        <pc:spChg chg="mod">
          <ac:chgData name="Monica" userId="62fd3feb-4c70-4a14-a572-dfb0cec67162" providerId="ADAL" clId="{FC98471A-FA7F-469E-B2B7-6BF2A77C4987}" dt="2023-03-03T17:59:19.330" v="4002" actId="5793"/>
          <ac:spMkLst>
            <pc:docMk/>
            <pc:sldMk cId="1749419559" sldId="256"/>
            <ac:spMk id="3" creationId="{7E5EE8AB-F87D-88DF-1117-9001CE8D67B7}"/>
          </ac:spMkLst>
        </pc:spChg>
        <pc:spChg chg="add del">
          <ac:chgData name="Monica" userId="62fd3feb-4c70-4a14-a572-dfb0cec67162" providerId="ADAL" clId="{FC98471A-FA7F-469E-B2B7-6BF2A77C4987}" dt="2023-03-03T15:05:28.958" v="2114" actId="26606"/>
          <ac:spMkLst>
            <pc:docMk/>
            <pc:sldMk cId="1749419559" sldId="256"/>
            <ac:spMk id="8" creationId="{76EFD3D9-44F0-4267-BCC1-1613E79D8274}"/>
          </ac:spMkLst>
        </pc:spChg>
        <pc:spChg chg="add del">
          <ac:chgData name="Monica" userId="62fd3feb-4c70-4a14-a572-dfb0cec67162" providerId="ADAL" clId="{FC98471A-FA7F-469E-B2B7-6BF2A77C4987}" dt="2023-03-03T15:04:49.168" v="2104" actId="26606"/>
          <ac:spMkLst>
            <pc:docMk/>
            <pc:sldMk cId="1749419559" sldId="256"/>
            <ac:spMk id="9" creationId="{25E8815A-9407-4234-B08F-A1E49DCD7F37}"/>
          </ac:spMkLst>
        </pc:spChg>
        <pc:spChg chg="add del">
          <ac:chgData name="Monica" userId="62fd3feb-4c70-4a14-a572-dfb0cec67162" providerId="ADAL" clId="{FC98471A-FA7F-469E-B2B7-6BF2A77C4987}" dt="2023-03-03T15:05:28.958" v="2114" actId="26606"/>
          <ac:spMkLst>
            <pc:docMk/>
            <pc:sldMk cId="1749419559" sldId="256"/>
            <ac:spMk id="10" creationId="{A779A851-95D6-41AF-937A-B0E4B7F6FA8D}"/>
          </ac:spMkLst>
        </pc:spChg>
        <pc:spChg chg="add del">
          <ac:chgData name="Monica" userId="62fd3feb-4c70-4a14-a572-dfb0cec67162" providerId="ADAL" clId="{FC98471A-FA7F-469E-B2B7-6BF2A77C4987}" dt="2023-03-03T15:04:49.168" v="2104" actId="26606"/>
          <ac:spMkLst>
            <pc:docMk/>
            <pc:sldMk cId="1749419559" sldId="256"/>
            <ac:spMk id="11" creationId="{AD72D4D1-076F-49D3-9889-EFC4F6D7CA66}"/>
          </ac:spMkLst>
        </pc:spChg>
        <pc:spChg chg="add del">
          <ac:chgData name="Monica" userId="62fd3feb-4c70-4a14-a572-dfb0cec67162" providerId="ADAL" clId="{FC98471A-FA7F-469E-B2B7-6BF2A77C4987}" dt="2023-03-03T15:05:28.958" v="2114" actId="26606"/>
          <ac:spMkLst>
            <pc:docMk/>
            <pc:sldMk cId="1749419559" sldId="256"/>
            <ac:spMk id="12" creationId="{953FB2E7-B6CB-429C-81EB-D9516D6D5C8D}"/>
          </ac:spMkLst>
        </pc:spChg>
        <pc:spChg chg="add del">
          <ac:chgData name="Monica" userId="62fd3feb-4c70-4a14-a572-dfb0cec67162" providerId="ADAL" clId="{FC98471A-FA7F-469E-B2B7-6BF2A77C4987}" dt="2023-03-03T15:04:49.168" v="2104" actId="26606"/>
          <ac:spMkLst>
            <pc:docMk/>
            <pc:sldMk cId="1749419559" sldId="256"/>
            <ac:spMk id="13" creationId="{C9C56819-FD02-4626-ABF5-85C7463C990D}"/>
          </ac:spMkLst>
        </pc:spChg>
        <pc:spChg chg="add del">
          <ac:chgData name="Monica" userId="62fd3feb-4c70-4a14-a572-dfb0cec67162" providerId="ADAL" clId="{FC98471A-FA7F-469E-B2B7-6BF2A77C4987}" dt="2023-03-03T15:05:28.958" v="2114" actId="26606"/>
          <ac:spMkLst>
            <pc:docMk/>
            <pc:sldMk cId="1749419559" sldId="256"/>
            <ac:spMk id="14" creationId="{2EC40DB1-B719-4A13-9A4D-0966B4B27866}"/>
          </ac:spMkLst>
        </pc:spChg>
        <pc:spChg chg="add del">
          <ac:chgData name="Monica" userId="62fd3feb-4c70-4a14-a572-dfb0cec67162" providerId="ADAL" clId="{FC98471A-FA7F-469E-B2B7-6BF2A77C4987}" dt="2023-03-03T15:04:54.942" v="2108" actId="26606"/>
          <ac:spMkLst>
            <pc:docMk/>
            <pc:sldMk cId="1749419559" sldId="256"/>
            <ac:spMk id="15" creationId="{C1DD1A8A-57D5-4A81-AD04-532B043C5611}"/>
          </ac:spMkLst>
        </pc:spChg>
        <pc:spChg chg="add del">
          <ac:chgData name="Monica" userId="62fd3feb-4c70-4a14-a572-dfb0cec67162" providerId="ADAL" clId="{FC98471A-FA7F-469E-B2B7-6BF2A77C4987}" dt="2023-03-03T15:04:54.942" v="2108" actId="26606"/>
          <ac:spMkLst>
            <pc:docMk/>
            <pc:sldMk cId="1749419559" sldId="256"/>
            <ac:spMk id="17" creationId="{007891EC-4501-44ED-A8C8-B11B6DB767AB}"/>
          </ac:spMkLst>
        </pc:spChg>
        <pc:spChg chg="add del">
          <ac:chgData name="Monica" userId="62fd3feb-4c70-4a14-a572-dfb0cec67162" providerId="ADAL" clId="{FC98471A-FA7F-469E-B2B7-6BF2A77C4987}" dt="2023-03-03T15:05:11.364" v="2112" actId="26606"/>
          <ac:spMkLst>
            <pc:docMk/>
            <pc:sldMk cId="1749419559" sldId="256"/>
            <ac:spMk id="23" creationId="{FCEC2294-5A7B-45E5-9251-C1AA89F4ADCF}"/>
          </ac:spMkLst>
        </pc:spChg>
        <pc:spChg chg="add del">
          <ac:chgData name="Monica" userId="62fd3feb-4c70-4a14-a572-dfb0cec67162" providerId="ADAL" clId="{FC98471A-FA7F-469E-B2B7-6BF2A77C4987}" dt="2023-03-03T15:05:28.958" v="2114" actId="26606"/>
          <ac:spMkLst>
            <pc:docMk/>
            <pc:sldMk cId="1749419559" sldId="256"/>
            <ac:spMk id="26" creationId="{82211336-CFF3-412D-868A-6679C1004C45}"/>
          </ac:spMkLst>
        </pc:spChg>
        <pc:spChg chg="add del">
          <ac:chgData name="Monica" userId="62fd3feb-4c70-4a14-a572-dfb0cec67162" providerId="ADAL" clId="{FC98471A-FA7F-469E-B2B7-6BF2A77C4987}" dt="2023-03-03T15:05:32.131" v="2116" actId="26606"/>
          <ac:spMkLst>
            <pc:docMk/>
            <pc:sldMk cId="1749419559" sldId="256"/>
            <ac:spMk id="28" creationId="{3EDD119B-6BFA-4C3F-90CE-97DAFD604ECC}"/>
          </ac:spMkLst>
        </pc:spChg>
        <pc:spChg chg="add del">
          <ac:chgData name="Monica" userId="62fd3feb-4c70-4a14-a572-dfb0cec67162" providerId="ADAL" clId="{FC98471A-FA7F-469E-B2B7-6BF2A77C4987}" dt="2023-03-03T15:05:34.672" v="2118" actId="26606"/>
          <ac:spMkLst>
            <pc:docMk/>
            <pc:sldMk cId="1749419559" sldId="256"/>
            <ac:spMk id="31" creationId="{6080C784-110D-4B06-88CC-598E9649DB14}"/>
          </ac:spMkLst>
        </pc:spChg>
        <pc:spChg chg="add del">
          <ac:chgData name="Monica" userId="62fd3feb-4c70-4a14-a572-dfb0cec67162" providerId="ADAL" clId="{FC98471A-FA7F-469E-B2B7-6BF2A77C4987}" dt="2023-03-03T15:05:34.672" v="2118" actId="26606"/>
          <ac:spMkLst>
            <pc:docMk/>
            <pc:sldMk cId="1749419559" sldId="256"/>
            <ac:spMk id="32" creationId="{FA08C4E0-4DED-48FF-8CF1-AE38C6759123}"/>
          </ac:spMkLst>
        </pc:spChg>
        <pc:spChg chg="add del">
          <ac:chgData name="Monica" userId="62fd3feb-4c70-4a14-a572-dfb0cec67162" providerId="ADAL" clId="{FC98471A-FA7F-469E-B2B7-6BF2A77C4987}" dt="2023-03-03T15:05:37.792" v="2120" actId="26606"/>
          <ac:spMkLst>
            <pc:docMk/>
            <pc:sldMk cId="1749419559" sldId="256"/>
            <ac:spMk id="36" creationId="{6A1473A6-3F22-483E-8A30-80B9D2B14592}"/>
          </ac:spMkLst>
        </pc:spChg>
        <pc:spChg chg="add del">
          <ac:chgData name="Monica" userId="62fd3feb-4c70-4a14-a572-dfb0cec67162" providerId="ADAL" clId="{FC98471A-FA7F-469E-B2B7-6BF2A77C4987}" dt="2023-03-03T15:05:40.580" v="2122" actId="26606"/>
          <ac:spMkLst>
            <pc:docMk/>
            <pc:sldMk cId="1749419559" sldId="256"/>
            <ac:spMk id="42" creationId="{2BD55E05-51A2-4173-A7FA-869DE4F71AC3}"/>
          </ac:spMkLst>
        </pc:spChg>
        <pc:spChg chg="add del">
          <ac:chgData name="Monica" userId="62fd3feb-4c70-4a14-a572-dfb0cec67162" providerId="ADAL" clId="{FC98471A-FA7F-469E-B2B7-6BF2A77C4987}" dt="2023-03-03T15:05:48.776" v="2124" actId="26606"/>
          <ac:spMkLst>
            <pc:docMk/>
            <pc:sldMk cId="1749419559" sldId="256"/>
            <ac:spMk id="44" creationId="{76EFD3D9-44F0-4267-BCC1-1613E79D8274}"/>
          </ac:spMkLst>
        </pc:spChg>
        <pc:spChg chg="add del">
          <ac:chgData name="Monica" userId="62fd3feb-4c70-4a14-a572-dfb0cec67162" providerId="ADAL" clId="{FC98471A-FA7F-469E-B2B7-6BF2A77C4987}" dt="2023-03-03T15:05:48.776" v="2124" actId="26606"/>
          <ac:spMkLst>
            <pc:docMk/>
            <pc:sldMk cId="1749419559" sldId="256"/>
            <ac:spMk id="45" creationId="{A779A851-95D6-41AF-937A-B0E4B7F6FA8D}"/>
          </ac:spMkLst>
        </pc:spChg>
        <pc:spChg chg="add del">
          <ac:chgData name="Monica" userId="62fd3feb-4c70-4a14-a572-dfb0cec67162" providerId="ADAL" clId="{FC98471A-FA7F-469E-B2B7-6BF2A77C4987}" dt="2023-03-03T15:05:48.776" v="2124" actId="26606"/>
          <ac:spMkLst>
            <pc:docMk/>
            <pc:sldMk cId="1749419559" sldId="256"/>
            <ac:spMk id="46" creationId="{953FB2E7-B6CB-429C-81EB-D9516D6D5C8D}"/>
          </ac:spMkLst>
        </pc:spChg>
        <pc:spChg chg="add del">
          <ac:chgData name="Monica" userId="62fd3feb-4c70-4a14-a572-dfb0cec67162" providerId="ADAL" clId="{FC98471A-FA7F-469E-B2B7-6BF2A77C4987}" dt="2023-03-03T15:05:48.776" v="2124" actId="26606"/>
          <ac:spMkLst>
            <pc:docMk/>
            <pc:sldMk cId="1749419559" sldId="256"/>
            <ac:spMk id="47" creationId="{2EC40DB1-B719-4A13-9A4D-0966B4B27866}"/>
          </ac:spMkLst>
        </pc:spChg>
        <pc:spChg chg="add del">
          <ac:chgData name="Monica" userId="62fd3feb-4c70-4a14-a572-dfb0cec67162" providerId="ADAL" clId="{FC98471A-FA7F-469E-B2B7-6BF2A77C4987}" dt="2023-03-03T15:05:48.776" v="2124" actId="26606"/>
          <ac:spMkLst>
            <pc:docMk/>
            <pc:sldMk cId="1749419559" sldId="256"/>
            <ac:spMk id="48" creationId="{82211336-CFF3-412D-868A-6679C1004C45}"/>
          </ac:spMkLst>
        </pc:spChg>
        <pc:spChg chg="add del">
          <ac:chgData name="Monica" userId="62fd3feb-4c70-4a14-a572-dfb0cec67162" providerId="ADAL" clId="{FC98471A-FA7F-469E-B2B7-6BF2A77C4987}" dt="2023-03-03T15:05:51.384" v="2126" actId="26606"/>
          <ac:spMkLst>
            <pc:docMk/>
            <pc:sldMk cId="1749419559" sldId="256"/>
            <ac:spMk id="51" creationId="{FCEC2294-5A7B-45E5-9251-C1AA89F4ADCF}"/>
          </ac:spMkLst>
        </pc:spChg>
        <pc:grpChg chg="add del">
          <ac:chgData name="Monica" userId="62fd3feb-4c70-4a14-a572-dfb0cec67162" providerId="ADAL" clId="{FC98471A-FA7F-469E-B2B7-6BF2A77C4987}" dt="2023-03-03T15:05:37.792" v="2120" actId="26606"/>
          <ac:grpSpMkLst>
            <pc:docMk/>
            <pc:sldMk cId="1749419559" sldId="256"/>
            <ac:grpSpMk id="37" creationId="{AA1375E3-3E53-4D75-BAB7-E5929BFCB25F}"/>
          </ac:grpSpMkLst>
        </pc:grpChg>
        <pc:picChg chg="add del">
          <ac:chgData name="Monica" userId="62fd3feb-4c70-4a14-a572-dfb0cec67162" providerId="ADAL" clId="{FC98471A-FA7F-469E-B2B7-6BF2A77C4987}" dt="2023-03-03T15:04:49.168" v="2104" actId="26606"/>
          <ac:picMkLst>
            <pc:docMk/>
            <pc:sldMk cId="1749419559" sldId="256"/>
            <ac:picMk id="5" creationId="{01A08F5B-D516-A9D1-DC04-BFF224651483}"/>
          </ac:picMkLst>
        </pc:picChg>
        <pc:picChg chg="add del mod">
          <ac:chgData name="Monica" userId="62fd3feb-4c70-4a14-a572-dfb0cec67162" providerId="ADAL" clId="{FC98471A-FA7F-469E-B2B7-6BF2A77C4987}" dt="2023-03-03T15:04:54.942" v="2108" actId="26606"/>
          <ac:picMkLst>
            <pc:docMk/>
            <pc:sldMk cId="1749419559" sldId="256"/>
            <ac:picMk id="16" creationId="{EA783E54-0966-FBE9-A042-9A6A20DC52DD}"/>
          </ac:picMkLst>
        </pc:picChg>
        <pc:picChg chg="add del">
          <ac:chgData name="Monica" userId="62fd3feb-4c70-4a14-a572-dfb0cec67162" providerId="ADAL" clId="{FC98471A-FA7F-469E-B2B7-6BF2A77C4987}" dt="2023-03-03T15:05:03.301" v="2110" actId="26606"/>
          <ac:picMkLst>
            <pc:docMk/>
            <pc:sldMk cId="1749419559" sldId="256"/>
            <ac:picMk id="19" creationId="{B87AA0A3-60B7-28FB-1E14-BD297D2ADAFD}"/>
          </ac:picMkLst>
        </pc:picChg>
        <pc:picChg chg="add del">
          <ac:chgData name="Monica" userId="62fd3feb-4c70-4a14-a572-dfb0cec67162" providerId="ADAL" clId="{FC98471A-FA7F-469E-B2B7-6BF2A77C4987}" dt="2023-03-03T15:05:11.364" v="2112" actId="26606"/>
          <ac:picMkLst>
            <pc:docMk/>
            <pc:sldMk cId="1749419559" sldId="256"/>
            <ac:picMk id="22" creationId="{C85AFB4C-C474-7524-9D9B-F2BD23F334EE}"/>
          </ac:picMkLst>
        </pc:picChg>
        <pc:picChg chg="add del">
          <ac:chgData name="Monica" userId="62fd3feb-4c70-4a14-a572-dfb0cec67162" providerId="ADAL" clId="{FC98471A-FA7F-469E-B2B7-6BF2A77C4987}" dt="2023-03-03T15:05:51.384" v="2126" actId="26606"/>
          <ac:picMkLst>
            <pc:docMk/>
            <pc:sldMk cId="1749419559" sldId="256"/>
            <ac:picMk id="50" creationId="{C85AFB4C-C474-7524-9D9B-F2BD23F334EE}"/>
          </ac:picMkLst>
        </pc:picChg>
        <pc:picChg chg="add">
          <ac:chgData name="Monica" userId="62fd3feb-4c70-4a14-a572-dfb0cec67162" providerId="ADAL" clId="{FC98471A-FA7F-469E-B2B7-6BF2A77C4987}" dt="2023-03-03T15:05:51.400" v="2127" actId="26606"/>
          <ac:picMkLst>
            <pc:docMk/>
            <pc:sldMk cId="1749419559" sldId="256"/>
            <ac:picMk id="54" creationId="{B87AA0A3-60B7-28FB-1E14-BD297D2ADAFD}"/>
          </ac:picMkLst>
        </pc:picChg>
        <pc:cxnChg chg="add del">
          <ac:chgData name="Monica" userId="62fd3feb-4c70-4a14-a572-dfb0cec67162" providerId="ADAL" clId="{FC98471A-FA7F-469E-B2B7-6BF2A77C4987}" dt="2023-03-03T15:05:03.301" v="2110" actId="26606"/>
          <ac:cxnSpMkLst>
            <pc:docMk/>
            <pc:sldMk cId="1749419559" sldId="256"/>
            <ac:cxnSpMk id="20" creationId="{A7F400EE-A8A5-48AF-B4D6-291B52C6F0B0}"/>
          </ac:cxnSpMkLst>
        </pc:cxnChg>
        <pc:cxnChg chg="add del">
          <ac:chgData name="Monica" userId="62fd3feb-4c70-4a14-a572-dfb0cec67162" providerId="ADAL" clId="{FC98471A-FA7F-469E-B2B7-6BF2A77C4987}" dt="2023-03-03T15:05:11.364" v="2112" actId="26606"/>
          <ac:cxnSpMkLst>
            <pc:docMk/>
            <pc:sldMk cId="1749419559" sldId="256"/>
            <ac:cxnSpMk id="24" creationId="{67182200-4859-4C8D-BCBB-55B245C28BA3}"/>
          </ac:cxnSpMkLst>
        </pc:cxnChg>
        <pc:cxnChg chg="add del">
          <ac:chgData name="Monica" userId="62fd3feb-4c70-4a14-a572-dfb0cec67162" providerId="ADAL" clId="{FC98471A-FA7F-469E-B2B7-6BF2A77C4987}" dt="2023-03-03T15:05:32.131" v="2116" actId="26606"/>
          <ac:cxnSpMkLst>
            <pc:docMk/>
            <pc:sldMk cId="1749419559" sldId="256"/>
            <ac:cxnSpMk id="29" creationId="{DC1572D0-F0FD-4D84-8F82-DC59140EB9BB}"/>
          </ac:cxnSpMkLst>
        </pc:cxnChg>
        <pc:cxnChg chg="add del">
          <ac:chgData name="Monica" userId="62fd3feb-4c70-4a14-a572-dfb0cec67162" providerId="ADAL" clId="{FC98471A-FA7F-469E-B2B7-6BF2A77C4987}" dt="2023-03-03T15:05:34.672" v="2118" actId="26606"/>
          <ac:cxnSpMkLst>
            <pc:docMk/>
            <pc:sldMk cId="1749419559" sldId="256"/>
            <ac:cxnSpMk id="33" creationId="{AFE97524-2AF7-40D7-8909-4B15DF1FFAB5}"/>
          </ac:cxnSpMkLst>
        </pc:cxnChg>
        <pc:cxnChg chg="add del">
          <ac:chgData name="Monica" userId="62fd3feb-4c70-4a14-a572-dfb0cec67162" providerId="ADAL" clId="{FC98471A-FA7F-469E-B2B7-6BF2A77C4987}" dt="2023-03-03T15:05:34.672" v="2118" actId="26606"/>
          <ac:cxnSpMkLst>
            <pc:docMk/>
            <pc:sldMk cId="1749419559" sldId="256"/>
            <ac:cxnSpMk id="34" creationId="{A9DF94E9-88AB-40DF-ABD9-A57240A32701}"/>
          </ac:cxnSpMkLst>
        </pc:cxnChg>
        <pc:cxnChg chg="add del">
          <ac:chgData name="Monica" userId="62fd3feb-4c70-4a14-a572-dfb0cec67162" providerId="ADAL" clId="{FC98471A-FA7F-469E-B2B7-6BF2A77C4987}" dt="2023-03-03T15:05:51.384" v="2126" actId="26606"/>
          <ac:cxnSpMkLst>
            <pc:docMk/>
            <pc:sldMk cId="1749419559" sldId="256"/>
            <ac:cxnSpMk id="52" creationId="{67182200-4859-4C8D-BCBB-55B245C28BA3}"/>
          </ac:cxnSpMkLst>
        </pc:cxnChg>
        <pc:cxnChg chg="add">
          <ac:chgData name="Monica" userId="62fd3feb-4c70-4a14-a572-dfb0cec67162" providerId="ADAL" clId="{FC98471A-FA7F-469E-B2B7-6BF2A77C4987}" dt="2023-03-03T15:05:51.400" v="2127" actId="26606"/>
          <ac:cxnSpMkLst>
            <pc:docMk/>
            <pc:sldMk cId="1749419559" sldId="256"/>
            <ac:cxnSpMk id="55" creationId="{A7F400EE-A8A5-48AF-B4D6-291B52C6F0B0}"/>
          </ac:cxnSpMkLst>
        </pc:cxnChg>
      </pc:sldChg>
      <pc:sldChg chg="addSp modSp new mod setBg">
        <pc:chgData name="Monica" userId="62fd3feb-4c70-4a14-a572-dfb0cec67162" providerId="ADAL" clId="{FC98471A-FA7F-469E-B2B7-6BF2A77C4987}" dt="2023-03-03T13:54:49.457" v="539" actId="14100"/>
        <pc:sldMkLst>
          <pc:docMk/>
          <pc:sldMk cId="1046624070" sldId="257"/>
        </pc:sldMkLst>
        <pc:spChg chg="mod">
          <ac:chgData name="Monica" userId="62fd3feb-4c70-4a14-a572-dfb0cec67162" providerId="ADAL" clId="{FC98471A-FA7F-469E-B2B7-6BF2A77C4987}" dt="2023-03-03T13:54:08.086" v="536" actId="26606"/>
          <ac:spMkLst>
            <pc:docMk/>
            <pc:sldMk cId="1046624070" sldId="257"/>
            <ac:spMk id="2" creationId="{68AD26DB-534C-2380-3F73-E87199C2B31E}"/>
          </ac:spMkLst>
        </pc:spChg>
        <pc:spChg chg="mod">
          <ac:chgData name="Monica" userId="62fd3feb-4c70-4a14-a572-dfb0cec67162" providerId="ADAL" clId="{FC98471A-FA7F-469E-B2B7-6BF2A77C4987}" dt="2023-03-03T13:54:40.550" v="538" actId="255"/>
          <ac:spMkLst>
            <pc:docMk/>
            <pc:sldMk cId="1046624070" sldId="257"/>
            <ac:spMk id="3" creationId="{4DCAB6F6-3E13-223F-B979-3980488BA10A}"/>
          </ac:spMkLst>
        </pc:spChg>
        <pc:spChg chg="add">
          <ac:chgData name="Monica" userId="62fd3feb-4c70-4a14-a572-dfb0cec67162" providerId="ADAL" clId="{FC98471A-FA7F-469E-B2B7-6BF2A77C4987}" dt="2023-03-03T13:54:08.086" v="536" actId="26606"/>
          <ac:spMkLst>
            <pc:docMk/>
            <pc:sldMk cId="1046624070" sldId="257"/>
            <ac:spMk id="9" creationId="{04812C46-200A-4DEB-A05E-3ED6C68C2387}"/>
          </ac:spMkLst>
        </pc:spChg>
        <pc:spChg chg="add">
          <ac:chgData name="Monica" userId="62fd3feb-4c70-4a14-a572-dfb0cec67162" providerId="ADAL" clId="{FC98471A-FA7F-469E-B2B7-6BF2A77C4987}" dt="2023-03-03T13:54:08.086" v="536" actId="26606"/>
          <ac:spMkLst>
            <pc:docMk/>
            <pc:sldMk cId="1046624070" sldId="257"/>
            <ac:spMk id="11" creationId="{D1EA859B-E555-4109-94F3-6700E046E008}"/>
          </ac:spMkLst>
        </pc:spChg>
        <pc:picChg chg="add mod">
          <ac:chgData name="Monica" userId="62fd3feb-4c70-4a14-a572-dfb0cec67162" providerId="ADAL" clId="{FC98471A-FA7F-469E-B2B7-6BF2A77C4987}" dt="2023-03-03T13:54:49.457" v="539" actId="14100"/>
          <ac:picMkLst>
            <pc:docMk/>
            <pc:sldMk cId="1046624070" sldId="257"/>
            <ac:picMk id="5" creationId="{EC0EA0B8-6D93-4D99-2DD2-FA9AEDB3B3F5}"/>
          </ac:picMkLst>
        </pc:picChg>
      </pc:sldChg>
      <pc:sldChg chg="addSp delSp modSp new mod setBg setClrOvrMap">
        <pc:chgData name="Monica" userId="62fd3feb-4c70-4a14-a572-dfb0cec67162" providerId="ADAL" clId="{FC98471A-FA7F-469E-B2B7-6BF2A77C4987}" dt="2023-03-03T13:53:46.536" v="535" actId="20577"/>
        <pc:sldMkLst>
          <pc:docMk/>
          <pc:sldMk cId="540236305" sldId="258"/>
        </pc:sldMkLst>
        <pc:spChg chg="mod">
          <ac:chgData name="Monica" userId="62fd3feb-4c70-4a14-a572-dfb0cec67162" providerId="ADAL" clId="{FC98471A-FA7F-469E-B2B7-6BF2A77C4987}" dt="2023-03-03T13:49:13.642" v="308" actId="26606"/>
          <ac:spMkLst>
            <pc:docMk/>
            <pc:sldMk cId="540236305" sldId="258"/>
            <ac:spMk id="2" creationId="{DF2A7DD5-C3C1-9C1F-3164-578950AA02C7}"/>
          </ac:spMkLst>
        </pc:spChg>
        <pc:spChg chg="add del">
          <ac:chgData name="Monica" userId="62fd3feb-4c70-4a14-a572-dfb0cec67162" providerId="ADAL" clId="{FC98471A-FA7F-469E-B2B7-6BF2A77C4987}" dt="2023-03-03T13:49:13.642" v="308" actId="26606"/>
          <ac:spMkLst>
            <pc:docMk/>
            <pc:sldMk cId="540236305" sldId="258"/>
            <ac:spMk id="3" creationId="{65011653-E029-E036-E9B7-174242D8F7EE}"/>
          </ac:spMkLst>
        </pc:spChg>
        <pc:spChg chg="add">
          <ac:chgData name="Monica" userId="62fd3feb-4c70-4a14-a572-dfb0cec67162" providerId="ADAL" clId="{FC98471A-FA7F-469E-B2B7-6BF2A77C4987}" dt="2023-03-03T13:49:13.642" v="308" actId="26606"/>
          <ac:spMkLst>
            <pc:docMk/>
            <pc:sldMk cId="540236305" sldId="258"/>
            <ac:spMk id="8" creationId="{76EFD3D9-44F0-4267-BCC1-1613E79D8274}"/>
          </ac:spMkLst>
        </pc:spChg>
        <pc:spChg chg="add del">
          <ac:chgData name="Monica" userId="62fd3feb-4c70-4a14-a572-dfb0cec67162" providerId="ADAL" clId="{FC98471A-FA7F-469E-B2B7-6BF2A77C4987}" dt="2023-03-03T13:48:53.799" v="305" actId="26606"/>
          <ac:spMkLst>
            <pc:docMk/>
            <pc:sldMk cId="540236305" sldId="258"/>
            <ac:spMk id="9" creationId="{3A930249-8242-4E2B-AF17-C01826488321}"/>
          </ac:spMkLst>
        </pc:spChg>
        <pc:spChg chg="add">
          <ac:chgData name="Monica" userId="62fd3feb-4c70-4a14-a572-dfb0cec67162" providerId="ADAL" clId="{FC98471A-FA7F-469E-B2B7-6BF2A77C4987}" dt="2023-03-03T13:49:13.642" v="308" actId="26606"/>
          <ac:spMkLst>
            <pc:docMk/>
            <pc:sldMk cId="540236305" sldId="258"/>
            <ac:spMk id="10" creationId="{A779A851-95D6-41AF-937A-B0E4B7F6FA8D}"/>
          </ac:spMkLst>
        </pc:spChg>
        <pc:spChg chg="add del">
          <ac:chgData name="Monica" userId="62fd3feb-4c70-4a14-a572-dfb0cec67162" providerId="ADAL" clId="{FC98471A-FA7F-469E-B2B7-6BF2A77C4987}" dt="2023-03-03T13:48:53.799" v="305" actId="26606"/>
          <ac:spMkLst>
            <pc:docMk/>
            <pc:sldMk cId="540236305" sldId="258"/>
            <ac:spMk id="11" creationId="{A5BDD999-C5E1-4B3E-A710-768673819165}"/>
          </ac:spMkLst>
        </pc:spChg>
        <pc:spChg chg="add">
          <ac:chgData name="Monica" userId="62fd3feb-4c70-4a14-a572-dfb0cec67162" providerId="ADAL" clId="{FC98471A-FA7F-469E-B2B7-6BF2A77C4987}" dt="2023-03-03T13:49:13.642" v="308" actId="26606"/>
          <ac:spMkLst>
            <pc:docMk/>
            <pc:sldMk cId="540236305" sldId="258"/>
            <ac:spMk id="12" creationId="{953FB2E7-B6CB-429C-81EB-D9516D6D5C8D}"/>
          </ac:spMkLst>
        </pc:spChg>
        <pc:spChg chg="add del">
          <ac:chgData name="Monica" userId="62fd3feb-4c70-4a14-a572-dfb0cec67162" providerId="ADAL" clId="{FC98471A-FA7F-469E-B2B7-6BF2A77C4987}" dt="2023-03-03T13:49:13.629" v="307" actId="26606"/>
          <ac:spMkLst>
            <pc:docMk/>
            <pc:sldMk cId="540236305" sldId="258"/>
            <ac:spMk id="13" creationId="{9325F979-D3F9-4926-81B7-7ACCB31A501B}"/>
          </ac:spMkLst>
        </pc:spChg>
        <pc:spChg chg="add del">
          <ac:chgData name="Monica" userId="62fd3feb-4c70-4a14-a572-dfb0cec67162" providerId="ADAL" clId="{FC98471A-FA7F-469E-B2B7-6BF2A77C4987}" dt="2023-03-03T13:49:13.629" v="307" actId="26606"/>
          <ac:spMkLst>
            <pc:docMk/>
            <pc:sldMk cId="540236305" sldId="258"/>
            <ac:spMk id="14" creationId="{6F40FBDA-CEB1-40F0-9AB9-BD9C402D70FE}"/>
          </ac:spMkLst>
        </pc:spChg>
        <pc:spChg chg="add del">
          <ac:chgData name="Monica" userId="62fd3feb-4c70-4a14-a572-dfb0cec67162" providerId="ADAL" clId="{FC98471A-FA7F-469E-B2B7-6BF2A77C4987}" dt="2023-03-03T13:49:13.629" v="307" actId="26606"/>
          <ac:spMkLst>
            <pc:docMk/>
            <pc:sldMk cId="540236305" sldId="258"/>
            <ac:spMk id="16" creationId="{0344D4FE-ABEF-4230-9E4E-AD5782FC78AC}"/>
          </ac:spMkLst>
        </pc:spChg>
        <pc:spChg chg="add">
          <ac:chgData name="Monica" userId="62fd3feb-4c70-4a14-a572-dfb0cec67162" providerId="ADAL" clId="{FC98471A-FA7F-469E-B2B7-6BF2A77C4987}" dt="2023-03-03T13:49:13.642" v="308" actId="26606"/>
          <ac:spMkLst>
            <pc:docMk/>
            <pc:sldMk cId="540236305" sldId="258"/>
            <ac:spMk id="18" creationId="{2EC40DB1-B719-4A13-9A4D-0966B4B27866}"/>
          </ac:spMkLst>
        </pc:spChg>
        <pc:spChg chg="add">
          <ac:chgData name="Monica" userId="62fd3feb-4c70-4a14-a572-dfb0cec67162" providerId="ADAL" clId="{FC98471A-FA7F-469E-B2B7-6BF2A77C4987}" dt="2023-03-03T13:49:13.642" v="308" actId="26606"/>
          <ac:spMkLst>
            <pc:docMk/>
            <pc:sldMk cId="540236305" sldId="258"/>
            <ac:spMk id="19" creationId="{82211336-CFF3-412D-868A-6679C1004C45}"/>
          </ac:spMkLst>
        </pc:spChg>
        <pc:spChg chg="add mod">
          <ac:chgData name="Monica" userId="62fd3feb-4c70-4a14-a572-dfb0cec67162" providerId="ADAL" clId="{FC98471A-FA7F-469E-B2B7-6BF2A77C4987}" dt="2023-03-03T13:53:46.536" v="535" actId="20577"/>
          <ac:spMkLst>
            <pc:docMk/>
            <pc:sldMk cId="540236305" sldId="258"/>
            <ac:spMk id="20" creationId="{65011653-E029-E036-E9B7-174242D8F7EE}"/>
          </ac:spMkLst>
        </pc:spChg>
        <pc:picChg chg="add del">
          <ac:chgData name="Monica" userId="62fd3feb-4c70-4a14-a572-dfb0cec67162" providerId="ADAL" clId="{FC98471A-FA7F-469E-B2B7-6BF2A77C4987}" dt="2023-03-03T13:48:53.799" v="305" actId="26606"/>
          <ac:picMkLst>
            <pc:docMk/>
            <pc:sldMk cId="540236305" sldId="258"/>
            <ac:picMk id="5" creationId="{4225CEA5-92FF-5DBC-ACE7-8F35B35598F3}"/>
          </ac:picMkLst>
        </pc:picChg>
        <pc:picChg chg="add del">
          <ac:chgData name="Monica" userId="62fd3feb-4c70-4a14-a572-dfb0cec67162" providerId="ADAL" clId="{FC98471A-FA7F-469E-B2B7-6BF2A77C4987}" dt="2023-03-03T13:49:13.629" v="307" actId="26606"/>
          <ac:picMkLst>
            <pc:docMk/>
            <pc:sldMk cId="540236305" sldId="258"/>
            <ac:picMk id="15" creationId="{5D6C2B3B-4CF3-A023-3D55-49F1B5ADA37F}"/>
          </ac:picMkLst>
        </pc:picChg>
      </pc:sldChg>
      <pc:sldChg chg="addSp delSp modSp new mod setBg">
        <pc:chgData name="Monica" userId="62fd3feb-4c70-4a14-a572-dfb0cec67162" providerId="ADAL" clId="{FC98471A-FA7F-469E-B2B7-6BF2A77C4987}" dt="2023-03-03T16:47:01.126" v="3698"/>
        <pc:sldMkLst>
          <pc:docMk/>
          <pc:sldMk cId="2125325445" sldId="259"/>
        </pc:sldMkLst>
        <pc:spChg chg="mod">
          <ac:chgData name="Monica" userId="62fd3feb-4c70-4a14-a572-dfb0cec67162" providerId="ADAL" clId="{FC98471A-FA7F-469E-B2B7-6BF2A77C4987}" dt="2023-03-03T14:23:05.651" v="1023" actId="26606"/>
          <ac:spMkLst>
            <pc:docMk/>
            <pc:sldMk cId="2125325445" sldId="259"/>
            <ac:spMk id="2" creationId="{FAA160BD-3B9A-52CA-7F5E-844DE2189931}"/>
          </ac:spMkLst>
        </pc:spChg>
        <pc:spChg chg="del mod">
          <ac:chgData name="Monica" userId="62fd3feb-4c70-4a14-a572-dfb0cec67162" providerId="ADAL" clId="{FC98471A-FA7F-469E-B2B7-6BF2A77C4987}" dt="2023-03-03T14:22:20.309" v="1021" actId="26606"/>
          <ac:spMkLst>
            <pc:docMk/>
            <pc:sldMk cId="2125325445" sldId="259"/>
            <ac:spMk id="3" creationId="{1D99B29F-AB4B-6711-1CCB-3F8A89710FC1}"/>
          </ac:spMkLst>
        </pc:spChg>
        <pc:spChg chg="add">
          <ac:chgData name="Monica" userId="62fd3feb-4c70-4a14-a572-dfb0cec67162" providerId="ADAL" clId="{FC98471A-FA7F-469E-B2B7-6BF2A77C4987}" dt="2023-03-03T14:23:05.651" v="1023" actId="26606"/>
          <ac:spMkLst>
            <pc:docMk/>
            <pc:sldMk cId="2125325445" sldId="259"/>
            <ac:spMk id="16" creationId="{25E8815A-9407-4234-B08F-A1E49DCD7F37}"/>
          </ac:spMkLst>
        </pc:spChg>
        <pc:spChg chg="add">
          <ac:chgData name="Monica" userId="62fd3feb-4c70-4a14-a572-dfb0cec67162" providerId="ADAL" clId="{FC98471A-FA7F-469E-B2B7-6BF2A77C4987}" dt="2023-03-03T14:23:05.651" v="1023" actId="26606"/>
          <ac:spMkLst>
            <pc:docMk/>
            <pc:sldMk cId="2125325445" sldId="259"/>
            <ac:spMk id="18" creationId="{AD72D4D1-076F-49D3-9889-EFC4F6D7CA66}"/>
          </ac:spMkLst>
        </pc:spChg>
        <pc:spChg chg="add">
          <ac:chgData name="Monica" userId="62fd3feb-4c70-4a14-a572-dfb0cec67162" providerId="ADAL" clId="{FC98471A-FA7F-469E-B2B7-6BF2A77C4987}" dt="2023-03-03T14:23:05.651" v="1023" actId="26606"/>
          <ac:spMkLst>
            <pc:docMk/>
            <pc:sldMk cId="2125325445" sldId="259"/>
            <ac:spMk id="20" creationId="{C9C56819-FD02-4626-ABF5-85C7463C990D}"/>
          </ac:spMkLst>
        </pc:spChg>
        <pc:graphicFrameChg chg="add mod modGraphic">
          <ac:chgData name="Monica" userId="62fd3feb-4c70-4a14-a572-dfb0cec67162" providerId="ADAL" clId="{FC98471A-FA7F-469E-B2B7-6BF2A77C4987}" dt="2023-03-03T16:47:01.126" v="3698"/>
          <ac:graphicFrameMkLst>
            <pc:docMk/>
            <pc:sldMk cId="2125325445" sldId="259"/>
            <ac:graphicFrameMk id="11" creationId="{DCE6247A-4273-0026-F745-92521E5C3EE0}"/>
          </ac:graphicFrameMkLst>
        </pc:graphicFrameChg>
        <pc:picChg chg="add mod ord">
          <ac:chgData name="Monica" userId="62fd3feb-4c70-4a14-a572-dfb0cec67162" providerId="ADAL" clId="{FC98471A-FA7F-469E-B2B7-6BF2A77C4987}" dt="2023-03-03T14:23:05.651" v="1023" actId="26606"/>
          <ac:picMkLst>
            <pc:docMk/>
            <pc:sldMk cId="2125325445" sldId="259"/>
            <ac:picMk id="5" creationId="{0219E542-4C8E-6FF6-DC3E-C3F50BA6CC9B}"/>
          </ac:picMkLst>
        </pc:picChg>
        <pc:cxnChg chg="add del">
          <ac:chgData name="Monica" userId="62fd3feb-4c70-4a14-a572-dfb0cec67162" providerId="ADAL" clId="{FC98471A-FA7F-469E-B2B7-6BF2A77C4987}" dt="2023-03-03T14:23:05.651" v="1023" actId="26606"/>
          <ac:cxnSpMkLst>
            <pc:docMk/>
            <pc:sldMk cId="2125325445" sldId="259"/>
            <ac:cxnSpMk id="9" creationId="{A7F400EE-A8A5-48AF-B4D6-291B52C6F0B0}"/>
          </ac:cxnSpMkLst>
        </pc:cxnChg>
      </pc:sldChg>
      <pc:sldChg chg="addSp delSp modSp new mod setBg">
        <pc:chgData name="Monica" userId="62fd3feb-4c70-4a14-a572-dfb0cec67162" providerId="ADAL" clId="{FC98471A-FA7F-469E-B2B7-6BF2A77C4987}" dt="2023-03-03T14:40:44.002" v="1465" actId="26606"/>
        <pc:sldMkLst>
          <pc:docMk/>
          <pc:sldMk cId="3853520780" sldId="260"/>
        </pc:sldMkLst>
        <pc:spChg chg="mod">
          <ac:chgData name="Monica" userId="62fd3feb-4c70-4a14-a572-dfb0cec67162" providerId="ADAL" clId="{FC98471A-FA7F-469E-B2B7-6BF2A77C4987}" dt="2023-03-03T14:40:44.002" v="1465" actId="26606"/>
          <ac:spMkLst>
            <pc:docMk/>
            <pc:sldMk cId="3853520780" sldId="260"/>
            <ac:spMk id="2" creationId="{2583AC06-7505-AB91-DB8B-76DF5E871123}"/>
          </ac:spMkLst>
        </pc:spChg>
        <pc:spChg chg="del mod">
          <ac:chgData name="Monica" userId="62fd3feb-4c70-4a14-a572-dfb0cec67162" providerId="ADAL" clId="{FC98471A-FA7F-469E-B2B7-6BF2A77C4987}" dt="2023-03-03T14:40:44.002" v="1465" actId="26606"/>
          <ac:spMkLst>
            <pc:docMk/>
            <pc:sldMk cId="3853520780" sldId="260"/>
            <ac:spMk id="3" creationId="{F7D08D69-06AE-2175-8350-92277845E21F}"/>
          </ac:spMkLst>
        </pc:spChg>
        <pc:spChg chg="add">
          <ac:chgData name="Monica" userId="62fd3feb-4c70-4a14-a572-dfb0cec67162" providerId="ADAL" clId="{FC98471A-FA7F-469E-B2B7-6BF2A77C4987}" dt="2023-03-03T14:40:44.002" v="1465" actId="26606"/>
          <ac:spMkLst>
            <pc:docMk/>
            <pc:sldMk cId="3853520780" sldId="260"/>
            <ac:spMk id="9" creationId="{BACC6370-2D7E-4714-9D71-7542949D7D5D}"/>
          </ac:spMkLst>
        </pc:spChg>
        <pc:spChg chg="add">
          <ac:chgData name="Monica" userId="62fd3feb-4c70-4a14-a572-dfb0cec67162" providerId="ADAL" clId="{FC98471A-FA7F-469E-B2B7-6BF2A77C4987}" dt="2023-03-03T14:40:44.002" v="1465" actId="26606"/>
          <ac:spMkLst>
            <pc:docMk/>
            <pc:sldMk cId="3853520780" sldId="260"/>
            <ac:spMk id="11" creationId="{F68B3F68-107C-434F-AA38-110D5EA91B85}"/>
          </ac:spMkLst>
        </pc:spChg>
        <pc:spChg chg="add">
          <ac:chgData name="Monica" userId="62fd3feb-4c70-4a14-a572-dfb0cec67162" providerId="ADAL" clId="{FC98471A-FA7F-469E-B2B7-6BF2A77C4987}" dt="2023-03-03T14:40:44.002" v="1465" actId="26606"/>
          <ac:spMkLst>
            <pc:docMk/>
            <pc:sldMk cId="3853520780" sldId="260"/>
            <ac:spMk id="13" creationId="{AAD0DBB9-1A4B-4391-81D4-CB19F9AB918A}"/>
          </ac:spMkLst>
        </pc:spChg>
        <pc:spChg chg="add">
          <ac:chgData name="Monica" userId="62fd3feb-4c70-4a14-a572-dfb0cec67162" providerId="ADAL" clId="{FC98471A-FA7F-469E-B2B7-6BF2A77C4987}" dt="2023-03-03T14:40:44.002" v="1465" actId="26606"/>
          <ac:spMkLst>
            <pc:docMk/>
            <pc:sldMk cId="3853520780" sldId="260"/>
            <ac:spMk id="15" creationId="{063BBA22-50EA-4C4D-BE05-F1CE4E63AA56}"/>
          </ac:spMkLst>
        </pc:spChg>
        <pc:graphicFrameChg chg="add">
          <ac:chgData name="Monica" userId="62fd3feb-4c70-4a14-a572-dfb0cec67162" providerId="ADAL" clId="{FC98471A-FA7F-469E-B2B7-6BF2A77C4987}" dt="2023-03-03T14:40:44.002" v="1465" actId="26606"/>
          <ac:graphicFrameMkLst>
            <pc:docMk/>
            <pc:sldMk cId="3853520780" sldId="260"/>
            <ac:graphicFrameMk id="5" creationId="{ACC17EE4-F79C-6E18-5EBC-ABDB3276E7C4}"/>
          </ac:graphicFrameMkLst>
        </pc:graphicFrameChg>
      </pc:sldChg>
      <pc:sldChg chg="addSp delSp modSp new mod setBg">
        <pc:chgData name="Monica" userId="62fd3feb-4c70-4a14-a572-dfb0cec67162" providerId="ADAL" clId="{FC98471A-FA7F-469E-B2B7-6BF2A77C4987}" dt="2023-03-03T19:13:12.527" v="4677"/>
        <pc:sldMkLst>
          <pc:docMk/>
          <pc:sldMk cId="711681296" sldId="261"/>
        </pc:sldMkLst>
        <pc:spChg chg="mod">
          <ac:chgData name="Monica" userId="62fd3feb-4c70-4a14-a572-dfb0cec67162" providerId="ADAL" clId="{FC98471A-FA7F-469E-B2B7-6BF2A77C4987}" dt="2023-03-03T19:10:13.488" v="4666" actId="14100"/>
          <ac:spMkLst>
            <pc:docMk/>
            <pc:sldMk cId="711681296" sldId="261"/>
            <ac:spMk id="2" creationId="{7C430189-A2BA-94EA-762F-5B428850ED09}"/>
          </ac:spMkLst>
        </pc:spChg>
        <pc:spChg chg="del mod">
          <ac:chgData name="Monica" userId="62fd3feb-4c70-4a14-a572-dfb0cec67162" providerId="ADAL" clId="{FC98471A-FA7F-469E-B2B7-6BF2A77C4987}" dt="2023-03-03T15:03:09.961" v="2102" actId="26606"/>
          <ac:spMkLst>
            <pc:docMk/>
            <pc:sldMk cId="711681296" sldId="261"/>
            <ac:spMk id="3" creationId="{98125B6D-246B-F716-117C-51D704472790}"/>
          </ac:spMkLst>
        </pc:spChg>
        <pc:spChg chg="add del">
          <ac:chgData name="Monica" userId="62fd3feb-4c70-4a14-a572-dfb0cec67162" providerId="ADAL" clId="{FC98471A-FA7F-469E-B2B7-6BF2A77C4987}" dt="2023-03-03T19:08:18.907" v="4654" actId="26606"/>
          <ac:spMkLst>
            <pc:docMk/>
            <pc:sldMk cId="711681296" sldId="261"/>
            <ac:spMk id="7" creationId="{5C8908E2-EE49-44D2-9428-A28D2312A8D5}"/>
          </ac:spMkLst>
        </pc:spChg>
        <pc:spChg chg="add del">
          <ac:chgData name="Monica" userId="62fd3feb-4c70-4a14-a572-dfb0cec67162" providerId="ADAL" clId="{FC98471A-FA7F-469E-B2B7-6BF2A77C4987}" dt="2023-03-03T15:03:09.941" v="2101" actId="26606"/>
          <ac:spMkLst>
            <pc:docMk/>
            <pc:sldMk cId="711681296" sldId="261"/>
            <ac:spMk id="8" creationId="{8D70B121-56F4-4848-B38B-182089D909FA}"/>
          </ac:spMkLst>
        </pc:spChg>
        <pc:spChg chg="add del">
          <ac:chgData name="Monica" userId="62fd3feb-4c70-4a14-a572-dfb0cec67162" providerId="ADAL" clId="{FC98471A-FA7F-469E-B2B7-6BF2A77C4987}" dt="2023-03-03T19:08:18.907" v="4654" actId="26606"/>
          <ac:spMkLst>
            <pc:docMk/>
            <pc:sldMk cId="711681296" sldId="261"/>
            <ac:spMk id="16" creationId="{7449A6C7-D15F-4AA5-BFA5-71A404B47016}"/>
          </ac:spMkLst>
        </pc:spChg>
        <pc:spChg chg="add del">
          <ac:chgData name="Monica" userId="62fd3feb-4c70-4a14-a572-dfb0cec67162" providerId="ADAL" clId="{FC98471A-FA7F-469E-B2B7-6BF2A77C4987}" dt="2023-03-03T19:08:18.907" v="4654" actId="26606"/>
          <ac:spMkLst>
            <pc:docMk/>
            <pc:sldMk cId="711681296" sldId="261"/>
            <ac:spMk id="18" creationId="{ED888B23-07FA-482A-96DF-47E31AF1A603}"/>
          </ac:spMkLst>
        </pc:spChg>
        <pc:spChg chg="add del">
          <ac:chgData name="Monica" userId="62fd3feb-4c70-4a14-a572-dfb0cec67162" providerId="ADAL" clId="{FC98471A-FA7F-469E-B2B7-6BF2A77C4987}" dt="2023-03-03T19:08:42.549" v="4656" actId="26606"/>
          <ac:spMkLst>
            <pc:docMk/>
            <pc:sldMk cId="711681296" sldId="261"/>
            <ac:spMk id="20" creationId="{FDDEF810-FBAE-4C80-B905-316331395C3D}"/>
          </ac:spMkLst>
        </pc:spChg>
        <pc:spChg chg="add del">
          <ac:chgData name="Monica" userId="62fd3feb-4c70-4a14-a572-dfb0cec67162" providerId="ADAL" clId="{FC98471A-FA7F-469E-B2B7-6BF2A77C4987}" dt="2023-03-03T19:08:42.549" v="4656" actId="26606"/>
          <ac:spMkLst>
            <pc:docMk/>
            <pc:sldMk cId="711681296" sldId="261"/>
            <ac:spMk id="21" creationId="{FD8C7A0F-D774-4978-AA9C-7E703C2F463A}"/>
          </ac:spMkLst>
        </pc:spChg>
        <pc:spChg chg="add del">
          <ac:chgData name="Monica" userId="62fd3feb-4c70-4a14-a572-dfb0cec67162" providerId="ADAL" clId="{FC98471A-FA7F-469E-B2B7-6BF2A77C4987}" dt="2023-03-03T19:08:42.549" v="4656" actId="26606"/>
          <ac:spMkLst>
            <pc:docMk/>
            <pc:sldMk cId="711681296" sldId="261"/>
            <ac:spMk id="22" creationId="{61C7310A-3A42-4F75-8058-7F39E52B11BC}"/>
          </ac:spMkLst>
        </pc:spChg>
        <pc:spChg chg="add del">
          <ac:chgData name="Monica" userId="62fd3feb-4c70-4a14-a572-dfb0cec67162" providerId="ADAL" clId="{FC98471A-FA7F-469E-B2B7-6BF2A77C4987}" dt="2023-03-03T19:08:42.549" v="4656" actId="26606"/>
          <ac:spMkLst>
            <pc:docMk/>
            <pc:sldMk cId="711681296" sldId="261"/>
            <ac:spMk id="23" creationId="{27D88313-56C7-45D8-8D97-2F5CCBF99683}"/>
          </ac:spMkLst>
        </pc:spChg>
        <pc:spChg chg="add">
          <ac:chgData name="Monica" userId="62fd3feb-4c70-4a14-a572-dfb0cec67162" providerId="ADAL" clId="{FC98471A-FA7F-469E-B2B7-6BF2A77C4987}" dt="2023-03-03T19:08:42.553" v="4657" actId="26606"/>
          <ac:spMkLst>
            <pc:docMk/>
            <pc:sldMk cId="711681296" sldId="261"/>
            <ac:spMk id="25" creationId="{42A4FC2C-047E-45A5-965D-8E1E3BF09BC6}"/>
          </ac:spMkLst>
        </pc:spChg>
        <pc:grpChg chg="add del">
          <ac:chgData name="Monica" userId="62fd3feb-4c70-4a14-a572-dfb0cec67162" providerId="ADAL" clId="{FC98471A-FA7F-469E-B2B7-6BF2A77C4987}" dt="2023-03-03T19:08:18.907" v="4654" actId="26606"/>
          <ac:grpSpMkLst>
            <pc:docMk/>
            <pc:sldMk cId="711681296" sldId="261"/>
            <ac:grpSpMk id="12" creationId="{05314994-6337-4875-8CF5-652CAFE8342C}"/>
          </ac:grpSpMkLst>
        </pc:grpChg>
        <pc:graphicFrameChg chg="add mod modGraphic">
          <ac:chgData name="Monica" userId="62fd3feb-4c70-4a14-a572-dfb0cec67162" providerId="ADAL" clId="{FC98471A-FA7F-469E-B2B7-6BF2A77C4987}" dt="2023-03-03T19:13:12.527" v="4677"/>
          <ac:graphicFrameMkLst>
            <pc:docMk/>
            <pc:sldMk cId="711681296" sldId="261"/>
            <ac:graphicFrameMk id="5" creationId="{B4DDEC48-9B62-110B-1F97-D4AE99891DE1}"/>
          </ac:graphicFrameMkLst>
        </pc:graphicFrameChg>
        <pc:cxnChg chg="add del">
          <ac:chgData name="Monica" userId="62fd3feb-4c70-4a14-a572-dfb0cec67162" providerId="ADAL" clId="{FC98471A-FA7F-469E-B2B7-6BF2A77C4987}" dt="2023-03-03T15:03:09.941" v="2101" actId="26606"/>
          <ac:cxnSpMkLst>
            <pc:docMk/>
            <pc:sldMk cId="711681296" sldId="261"/>
            <ac:cxnSpMk id="10" creationId="{2D72A2C9-F3CA-4216-8BAD-FA4C970C3C4E}"/>
          </ac:cxnSpMkLst>
        </pc:cxnChg>
      </pc:sldChg>
      <pc:sldChg chg="addSp delSp modSp new mod setBg">
        <pc:chgData name="Monica" userId="62fd3feb-4c70-4a14-a572-dfb0cec67162" providerId="ADAL" clId="{FC98471A-FA7F-469E-B2B7-6BF2A77C4987}" dt="2023-03-03T15:26:58.694" v="2578" actId="20577"/>
        <pc:sldMkLst>
          <pc:docMk/>
          <pc:sldMk cId="1231371497" sldId="262"/>
        </pc:sldMkLst>
        <pc:spChg chg="mod">
          <ac:chgData name="Monica" userId="62fd3feb-4c70-4a14-a572-dfb0cec67162" providerId="ADAL" clId="{FC98471A-FA7F-469E-B2B7-6BF2A77C4987}" dt="2023-03-03T15:22:10.989" v="2564" actId="26606"/>
          <ac:spMkLst>
            <pc:docMk/>
            <pc:sldMk cId="1231371497" sldId="262"/>
            <ac:spMk id="2" creationId="{792D5B57-CA3D-6407-3EB3-4D87D760BBAD}"/>
          </ac:spMkLst>
        </pc:spChg>
        <pc:spChg chg="mod">
          <ac:chgData name="Monica" userId="62fd3feb-4c70-4a14-a572-dfb0cec67162" providerId="ADAL" clId="{FC98471A-FA7F-469E-B2B7-6BF2A77C4987}" dt="2023-03-03T15:26:58.694" v="2578" actId="20577"/>
          <ac:spMkLst>
            <pc:docMk/>
            <pc:sldMk cId="1231371497" sldId="262"/>
            <ac:spMk id="3" creationId="{6A234D34-7EFA-7B46-8B8C-849793AAEC33}"/>
          </ac:spMkLst>
        </pc:spChg>
        <pc:spChg chg="add del">
          <ac:chgData name="Monica" userId="62fd3feb-4c70-4a14-a572-dfb0cec67162" providerId="ADAL" clId="{FC98471A-FA7F-469E-B2B7-6BF2A77C4987}" dt="2023-03-03T15:22:10.989" v="2565" actId="26606"/>
          <ac:spMkLst>
            <pc:docMk/>
            <pc:sldMk cId="1231371497" sldId="262"/>
            <ac:spMk id="8" creationId="{76EFD3D9-44F0-4267-BCC1-1613E79D8274}"/>
          </ac:spMkLst>
        </pc:spChg>
        <pc:spChg chg="add del">
          <ac:chgData name="Monica" userId="62fd3feb-4c70-4a14-a572-dfb0cec67162" providerId="ADAL" clId="{FC98471A-FA7F-469E-B2B7-6BF2A77C4987}" dt="2023-03-03T15:22:10.989" v="2565" actId="26606"/>
          <ac:spMkLst>
            <pc:docMk/>
            <pc:sldMk cId="1231371497" sldId="262"/>
            <ac:spMk id="10" creationId="{A779A851-95D6-41AF-937A-B0E4B7F6FA8D}"/>
          </ac:spMkLst>
        </pc:spChg>
        <pc:spChg chg="add del">
          <ac:chgData name="Monica" userId="62fd3feb-4c70-4a14-a572-dfb0cec67162" providerId="ADAL" clId="{FC98471A-FA7F-469E-B2B7-6BF2A77C4987}" dt="2023-03-03T15:22:10.989" v="2565" actId="26606"/>
          <ac:spMkLst>
            <pc:docMk/>
            <pc:sldMk cId="1231371497" sldId="262"/>
            <ac:spMk id="12" creationId="{953FB2E7-B6CB-429C-81EB-D9516D6D5C8D}"/>
          </ac:spMkLst>
        </pc:spChg>
        <pc:spChg chg="add del">
          <ac:chgData name="Monica" userId="62fd3feb-4c70-4a14-a572-dfb0cec67162" providerId="ADAL" clId="{FC98471A-FA7F-469E-B2B7-6BF2A77C4987}" dt="2023-03-03T15:22:10.989" v="2565" actId="26606"/>
          <ac:spMkLst>
            <pc:docMk/>
            <pc:sldMk cId="1231371497" sldId="262"/>
            <ac:spMk id="14" creationId="{2EC40DB1-B719-4A13-9A4D-0966B4B27866}"/>
          </ac:spMkLst>
        </pc:spChg>
        <pc:spChg chg="add del">
          <ac:chgData name="Monica" userId="62fd3feb-4c70-4a14-a572-dfb0cec67162" providerId="ADAL" clId="{FC98471A-FA7F-469E-B2B7-6BF2A77C4987}" dt="2023-03-03T15:22:10.989" v="2565" actId="26606"/>
          <ac:spMkLst>
            <pc:docMk/>
            <pc:sldMk cId="1231371497" sldId="262"/>
            <ac:spMk id="16" creationId="{82211336-CFF3-412D-868A-6679C1004C45}"/>
          </ac:spMkLst>
        </pc:spChg>
        <pc:spChg chg="add del">
          <ac:chgData name="Monica" userId="62fd3feb-4c70-4a14-a572-dfb0cec67162" providerId="ADAL" clId="{FC98471A-FA7F-469E-B2B7-6BF2A77C4987}" dt="2023-03-03T15:21:46.679" v="2556" actId="26606"/>
          <ac:spMkLst>
            <pc:docMk/>
            <pc:sldMk cId="1231371497" sldId="262"/>
            <ac:spMk id="21" creationId="{889C5E17-24D0-4696-A3C5-A2261FB455FA}"/>
          </ac:spMkLst>
        </pc:spChg>
        <pc:spChg chg="add del">
          <ac:chgData name="Monica" userId="62fd3feb-4c70-4a14-a572-dfb0cec67162" providerId="ADAL" clId="{FC98471A-FA7F-469E-B2B7-6BF2A77C4987}" dt="2023-03-03T15:21:46.679" v="2556" actId="26606"/>
          <ac:spMkLst>
            <pc:docMk/>
            <pc:sldMk cId="1231371497" sldId="262"/>
            <ac:spMk id="23" creationId="{6929B58F-2358-44CC-ACE5-EF1BD3C6C824}"/>
          </ac:spMkLst>
        </pc:spChg>
        <pc:spChg chg="add">
          <ac:chgData name="Monica" userId="62fd3feb-4c70-4a14-a572-dfb0cec67162" providerId="ADAL" clId="{FC98471A-FA7F-469E-B2B7-6BF2A77C4987}" dt="2023-03-03T15:22:10.989" v="2565" actId="26606"/>
          <ac:spMkLst>
            <pc:docMk/>
            <pc:sldMk cId="1231371497" sldId="262"/>
            <ac:spMk id="29" creationId="{82211336-CFF3-412D-868A-6679C1004C45}"/>
          </ac:spMkLst>
        </pc:spChg>
        <pc:spChg chg="add del">
          <ac:chgData name="Monica" userId="62fd3feb-4c70-4a14-a572-dfb0cec67162" providerId="ADAL" clId="{FC98471A-FA7F-469E-B2B7-6BF2A77C4987}" dt="2023-03-03T15:21:54.299" v="2558" actId="26606"/>
          <ac:spMkLst>
            <pc:docMk/>
            <pc:sldMk cId="1231371497" sldId="262"/>
            <ac:spMk id="30" creationId="{C2F4CBFA-B385-4B16-B63B-29D40EBF7357}"/>
          </ac:spMkLst>
        </pc:spChg>
        <pc:spChg chg="add del">
          <ac:chgData name="Monica" userId="62fd3feb-4c70-4a14-a572-dfb0cec67162" providerId="ADAL" clId="{FC98471A-FA7F-469E-B2B7-6BF2A77C4987}" dt="2023-03-03T15:21:57.557" v="2560" actId="26606"/>
          <ac:spMkLst>
            <pc:docMk/>
            <pc:sldMk cId="1231371497" sldId="262"/>
            <ac:spMk id="35" creationId="{777A147A-9ED8-46B4-8660-1B3C2AA880B5}"/>
          </ac:spMkLst>
        </pc:spChg>
        <pc:spChg chg="add del">
          <ac:chgData name="Monica" userId="62fd3feb-4c70-4a14-a572-dfb0cec67162" providerId="ADAL" clId="{FC98471A-FA7F-469E-B2B7-6BF2A77C4987}" dt="2023-03-03T15:21:57.557" v="2560" actId="26606"/>
          <ac:spMkLst>
            <pc:docMk/>
            <pc:sldMk cId="1231371497" sldId="262"/>
            <ac:spMk id="36" creationId="{5D6C15A0-C087-4593-8414-2B4EC1CDC3DE}"/>
          </ac:spMkLst>
        </pc:spChg>
        <pc:spChg chg="add del">
          <ac:chgData name="Monica" userId="62fd3feb-4c70-4a14-a572-dfb0cec67162" providerId="ADAL" clId="{FC98471A-FA7F-469E-B2B7-6BF2A77C4987}" dt="2023-03-03T15:22:00.072" v="2562" actId="26606"/>
          <ac:spMkLst>
            <pc:docMk/>
            <pc:sldMk cId="1231371497" sldId="262"/>
            <ac:spMk id="39" creationId="{907E470A-25F4-47D0-8FEC-EE9FD606BB34}"/>
          </ac:spMkLst>
        </pc:spChg>
        <pc:spChg chg="add del">
          <ac:chgData name="Monica" userId="62fd3feb-4c70-4a14-a572-dfb0cec67162" providerId="ADAL" clId="{FC98471A-FA7F-469E-B2B7-6BF2A77C4987}" dt="2023-03-03T15:22:10.989" v="2564" actId="26606"/>
          <ac:spMkLst>
            <pc:docMk/>
            <pc:sldMk cId="1231371497" sldId="262"/>
            <ac:spMk id="46" creationId="{B775CD93-9DF2-48CB-9F57-1BCA9A46C7FA}"/>
          </ac:spMkLst>
        </pc:spChg>
        <pc:spChg chg="add del">
          <ac:chgData name="Monica" userId="62fd3feb-4c70-4a14-a572-dfb0cec67162" providerId="ADAL" clId="{FC98471A-FA7F-469E-B2B7-6BF2A77C4987}" dt="2023-03-03T15:22:10.989" v="2564" actId="26606"/>
          <ac:spMkLst>
            <pc:docMk/>
            <pc:sldMk cId="1231371497" sldId="262"/>
            <ac:spMk id="47" creationId="{6166C6D1-23AC-49C4-BA07-238E4E9F8CEB}"/>
          </ac:spMkLst>
        </pc:spChg>
        <pc:spChg chg="add del">
          <ac:chgData name="Monica" userId="62fd3feb-4c70-4a14-a572-dfb0cec67162" providerId="ADAL" clId="{FC98471A-FA7F-469E-B2B7-6BF2A77C4987}" dt="2023-03-03T15:22:10.989" v="2564" actId="26606"/>
          <ac:spMkLst>
            <pc:docMk/>
            <pc:sldMk cId="1231371497" sldId="262"/>
            <ac:spMk id="48" creationId="{1C091803-41C2-48E0-9228-5148460C7479}"/>
          </ac:spMkLst>
        </pc:spChg>
        <pc:spChg chg="add">
          <ac:chgData name="Monica" userId="62fd3feb-4c70-4a14-a572-dfb0cec67162" providerId="ADAL" clId="{FC98471A-FA7F-469E-B2B7-6BF2A77C4987}" dt="2023-03-03T15:22:10.989" v="2565" actId="26606"/>
          <ac:spMkLst>
            <pc:docMk/>
            <pc:sldMk cId="1231371497" sldId="262"/>
            <ac:spMk id="50" creationId="{76EFD3D9-44F0-4267-BCC1-1613E79D8274}"/>
          </ac:spMkLst>
        </pc:spChg>
        <pc:spChg chg="add">
          <ac:chgData name="Monica" userId="62fd3feb-4c70-4a14-a572-dfb0cec67162" providerId="ADAL" clId="{FC98471A-FA7F-469E-B2B7-6BF2A77C4987}" dt="2023-03-03T15:22:10.989" v="2565" actId="26606"/>
          <ac:spMkLst>
            <pc:docMk/>
            <pc:sldMk cId="1231371497" sldId="262"/>
            <ac:spMk id="51" creationId="{A779A851-95D6-41AF-937A-B0E4B7F6FA8D}"/>
          </ac:spMkLst>
        </pc:spChg>
        <pc:spChg chg="add">
          <ac:chgData name="Monica" userId="62fd3feb-4c70-4a14-a572-dfb0cec67162" providerId="ADAL" clId="{FC98471A-FA7F-469E-B2B7-6BF2A77C4987}" dt="2023-03-03T15:22:10.989" v="2565" actId="26606"/>
          <ac:spMkLst>
            <pc:docMk/>
            <pc:sldMk cId="1231371497" sldId="262"/>
            <ac:spMk id="52" creationId="{953FB2E7-B6CB-429C-81EB-D9516D6D5C8D}"/>
          </ac:spMkLst>
        </pc:spChg>
        <pc:spChg chg="add">
          <ac:chgData name="Monica" userId="62fd3feb-4c70-4a14-a572-dfb0cec67162" providerId="ADAL" clId="{FC98471A-FA7F-469E-B2B7-6BF2A77C4987}" dt="2023-03-03T15:22:10.989" v="2565" actId="26606"/>
          <ac:spMkLst>
            <pc:docMk/>
            <pc:sldMk cId="1231371497" sldId="262"/>
            <ac:spMk id="53" creationId="{2EC40DB1-B719-4A13-9A4D-0966B4B27866}"/>
          </ac:spMkLst>
        </pc:spChg>
        <pc:grpChg chg="add del">
          <ac:chgData name="Monica" userId="62fd3feb-4c70-4a14-a572-dfb0cec67162" providerId="ADAL" clId="{FC98471A-FA7F-469E-B2B7-6BF2A77C4987}" dt="2023-03-03T15:21:46.679" v="2556" actId="26606"/>
          <ac:grpSpMkLst>
            <pc:docMk/>
            <pc:sldMk cId="1231371497" sldId="262"/>
            <ac:grpSpMk id="25" creationId="{09DA5303-A1AF-4830-806C-51FCD96188B7}"/>
          </ac:grpSpMkLst>
        </pc:grpChg>
        <pc:grpChg chg="add del">
          <ac:chgData name="Monica" userId="62fd3feb-4c70-4a14-a572-dfb0cec67162" providerId="ADAL" clId="{FC98471A-FA7F-469E-B2B7-6BF2A77C4987}" dt="2023-03-03T15:22:00.072" v="2562" actId="26606"/>
          <ac:grpSpMkLst>
            <pc:docMk/>
            <pc:sldMk cId="1231371497" sldId="262"/>
            <ac:grpSpMk id="27" creationId="{8618EE54-271A-4FE8-B6B3-D0FCF55A7A01}"/>
          </ac:grpSpMkLst>
        </pc:grpChg>
        <pc:grpChg chg="add del">
          <ac:chgData name="Monica" userId="62fd3feb-4c70-4a14-a572-dfb0cec67162" providerId="ADAL" clId="{FC98471A-FA7F-469E-B2B7-6BF2A77C4987}" dt="2023-03-03T15:21:54.299" v="2558" actId="26606"/>
          <ac:grpSpMkLst>
            <pc:docMk/>
            <pc:sldMk cId="1231371497" sldId="262"/>
            <ac:grpSpMk id="31" creationId="{F698CE04-5039-4B4D-B676-5DDF9467EA20}"/>
          </ac:grpSpMkLst>
        </pc:grpChg>
        <pc:grpChg chg="add del">
          <ac:chgData name="Monica" userId="62fd3feb-4c70-4a14-a572-dfb0cec67162" providerId="ADAL" clId="{FC98471A-FA7F-469E-B2B7-6BF2A77C4987}" dt="2023-03-03T15:22:00.072" v="2562" actId="26606"/>
          <ac:grpSpMkLst>
            <pc:docMk/>
            <pc:sldMk cId="1231371497" sldId="262"/>
            <ac:grpSpMk id="40" creationId="{66220E63-99E1-482A-A0A6-B47EB4BF8797}"/>
          </ac:grpSpMkLst>
        </pc:grpChg>
        <pc:grpChg chg="add del">
          <ac:chgData name="Monica" userId="62fd3feb-4c70-4a14-a572-dfb0cec67162" providerId="ADAL" clId="{FC98471A-FA7F-469E-B2B7-6BF2A77C4987}" dt="2023-03-03T15:22:00.072" v="2562" actId="26606"/>
          <ac:grpSpMkLst>
            <pc:docMk/>
            <pc:sldMk cId="1231371497" sldId="262"/>
            <ac:grpSpMk id="42" creationId="{43F5E015-E085-4624-B431-B42414448684}"/>
          </ac:grpSpMkLst>
        </pc:grpChg>
      </pc:sldChg>
      <pc:sldChg chg="addSp delSp modSp new mod setBg">
        <pc:chgData name="Monica" userId="62fd3feb-4c70-4a14-a572-dfb0cec67162" providerId="ADAL" clId="{FC98471A-FA7F-469E-B2B7-6BF2A77C4987}" dt="2023-03-03T16:15:15.981" v="3121" actId="26606"/>
        <pc:sldMkLst>
          <pc:docMk/>
          <pc:sldMk cId="3234894977" sldId="263"/>
        </pc:sldMkLst>
        <pc:spChg chg="mod">
          <ac:chgData name="Monica" userId="62fd3feb-4c70-4a14-a572-dfb0cec67162" providerId="ADAL" clId="{FC98471A-FA7F-469E-B2B7-6BF2A77C4987}" dt="2023-03-03T16:14:24.016" v="3115" actId="26606"/>
          <ac:spMkLst>
            <pc:docMk/>
            <pc:sldMk cId="3234894977" sldId="263"/>
            <ac:spMk id="2" creationId="{37E5D5FB-AD77-F308-52C9-C845D068C5FF}"/>
          </ac:spMkLst>
        </pc:spChg>
        <pc:spChg chg="del mod">
          <ac:chgData name="Monica" userId="62fd3feb-4c70-4a14-a572-dfb0cec67162" providerId="ADAL" clId="{FC98471A-FA7F-469E-B2B7-6BF2A77C4987}" dt="2023-03-03T16:14:24.016" v="3115" actId="26606"/>
          <ac:spMkLst>
            <pc:docMk/>
            <pc:sldMk cId="3234894977" sldId="263"/>
            <ac:spMk id="3" creationId="{FF766B2A-9481-F42D-3E06-CE8B91E7EE86}"/>
          </ac:spMkLst>
        </pc:spChg>
        <pc:spChg chg="add">
          <ac:chgData name="Monica" userId="62fd3feb-4c70-4a14-a572-dfb0cec67162" providerId="ADAL" clId="{FC98471A-FA7F-469E-B2B7-6BF2A77C4987}" dt="2023-03-03T16:14:24.016" v="3115" actId="26606"/>
          <ac:spMkLst>
            <pc:docMk/>
            <pc:sldMk cId="3234894977" sldId="263"/>
            <ac:spMk id="9" creationId="{FDDEF810-FBAE-4C80-B905-316331395C3D}"/>
          </ac:spMkLst>
        </pc:spChg>
        <pc:spChg chg="add">
          <ac:chgData name="Monica" userId="62fd3feb-4c70-4a14-a572-dfb0cec67162" providerId="ADAL" clId="{FC98471A-FA7F-469E-B2B7-6BF2A77C4987}" dt="2023-03-03T16:14:24.016" v="3115" actId="26606"/>
          <ac:spMkLst>
            <pc:docMk/>
            <pc:sldMk cId="3234894977" sldId="263"/>
            <ac:spMk id="11" creationId="{FD8C7A0F-D774-4978-AA9C-7E703C2F463A}"/>
          </ac:spMkLst>
        </pc:spChg>
        <pc:spChg chg="add">
          <ac:chgData name="Monica" userId="62fd3feb-4c70-4a14-a572-dfb0cec67162" providerId="ADAL" clId="{FC98471A-FA7F-469E-B2B7-6BF2A77C4987}" dt="2023-03-03T16:14:24.016" v="3115" actId="26606"/>
          <ac:spMkLst>
            <pc:docMk/>
            <pc:sldMk cId="3234894977" sldId="263"/>
            <ac:spMk id="13" creationId="{61C7310A-3A42-4F75-8058-7F39E52B11BC}"/>
          </ac:spMkLst>
        </pc:spChg>
        <pc:spChg chg="add">
          <ac:chgData name="Monica" userId="62fd3feb-4c70-4a14-a572-dfb0cec67162" providerId="ADAL" clId="{FC98471A-FA7F-469E-B2B7-6BF2A77C4987}" dt="2023-03-03T16:14:24.016" v="3115" actId="26606"/>
          <ac:spMkLst>
            <pc:docMk/>
            <pc:sldMk cId="3234894977" sldId="263"/>
            <ac:spMk id="15" creationId="{27D88313-56C7-45D8-8D97-2F5CCBF99683}"/>
          </ac:spMkLst>
        </pc:spChg>
        <pc:graphicFrameChg chg="add mod modGraphic">
          <ac:chgData name="Monica" userId="62fd3feb-4c70-4a14-a572-dfb0cec67162" providerId="ADAL" clId="{FC98471A-FA7F-469E-B2B7-6BF2A77C4987}" dt="2023-03-03T16:15:15.981" v="3121" actId="26606"/>
          <ac:graphicFrameMkLst>
            <pc:docMk/>
            <pc:sldMk cId="3234894977" sldId="263"/>
            <ac:graphicFrameMk id="5" creationId="{0829E981-A05B-44FD-3555-68BDA1A748AA}"/>
          </ac:graphicFrameMkLst>
        </pc:graphicFrameChg>
      </pc:sldChg>
      <pc:sldChg chg="addSp delSp modSp new mod setBg">
        <pc:chgData name="Monica" userId="62fd3feb-4c70-4a14-a572-dfb0cec67162" providerId="ADAL" clId="{FC98471A-FA7F-469E-B2B7-6BF2A77C4987}" dt="2023-03-03T16:42:06.810" v="3676" actId="26606"/>
        <pc:sldMkLst>
          <pc:docMk/>
          <pc:sldMk cId="3893780483" sldId="264"/>
        </pc:sldMkLst>
        <pc:spChg chg="mod">
          <ac:chgData name="Monica" userId="62fd3feb-4c70-4a14-a572-dfb0cec67162" providerId="ADAL" clId="{FC98471A-FA7F-469E-B2B7-6BF2A77C4987}" dt="2023-03-03T16:42:06.810" v="3676" actId="26606"/>
          <ac:spMkLst>
            <pc:docMk/>
            <pc:sldMk cId="3893780483" sldId="264"/>
            <ac:spMk id="2" creationId="{9AB5BC14-7DD6-8A1F-F86B-77DF7176D40A}"/>
          </ac:spMkLst>
        </pc:spChg>
        <pc:spChg chg="add del mod">
          <ac:chgData name="Monica" userId="62fd3feb-4c70-4a14-a572-dfb0cec67162" providerId="ADAL" clId="{FC98471A-FA7F-469E-B2B7-6BF2A77C4987}" dt="2023-03-03T16:40:31.164" v="3655" actId="26606"/>
          <ac:spMkLst>
            <pc:docMk/>
            <pc:sldMk cId="3893780483" sldId="264"/>
            <ac:spMk id="3" creationId="{7062F1BE-0CDD-6C3C-C0B3-3CDDCEE5A65C}"/>
          </ac:spMkLst>
        </pc:spChg>
        <pc:spChg chg="add del">
          <ac:chgData name="Monica" userId="62fd3feb-4c70-4a14-a572-dfb0cec67162" providerId="ADAL" clId="{FC98471A-FA7F-469E-B2B7-6BF2A77C4987}" dt="2023-03-03T16:40:31.148" v="3654" actId="26606"/>
          <ac:spMkLst>
            <pc:docMk/>
            <pc:sldMk cId="3893780483" sldId="264"/>
            <ac:spMk id="9" creationId="{56E9B3E6-E277-4D68-BA48-9CB43FFBD6E2}"/>
          </ac:spMkLst>
        </pc:spChg>
        <pc:spChg chg="add del">
          <ac:chgData name="Monica" userId="62fd3feb-4c70-4a14-a572-dfb0cec67162" providerId="ADAL" clId="{FC98471A-FA7F-469E-B2B7-6BF2A77C4987}" dt="2023-03-03T16:42:06.810" v="3676" actId="26606"/>
          <ac:spMkLst>
            <pc:docMk/>
            <pc:sldMk cId="3893780483" sldId="264"/>
            <ac:spMk id="15" creationId="{27D88313-56C7-45D8-8D97-2F5CCBF99683}"/>
          </ac:spMkLst>
        </pc:spChg>
        <pc:spChg chg="add del">
          <ac:chgData name="Monica" userId="62fd3feb-4c70-4a14-a572-dfb0cec67162" providerId="ADAL" clId="{FC98471A-FA7F-469E-B2B7-6BF2A77C4987}" dt="2023-03-03T16:40:31.148" v="3654" actId="26606"/>
          <ac:spMkLst>
            <pc:docMk/>
            <pc:sldMk cId="3893780483" sldId="264"/>
            <ac:spMk id="16" creationId="{D5B0017B-2ECA-49AF-B397-DC140825DF8D}"/>
          </ac:spMkLst>
        </pc:spChg>
        <pc:spChg chg="add del">
          <ac:chgData name="Monica" userId="62fd3feb-4c70-4a14-a572-dfb0cec67162" providerId="ADAL" clId="{FC98471A-FA7F-469E-B2B7-6BF2A77C4987}" dt="2023-03-03T16:42:06.810" v="3676" actId="26606"/>
          <ac:spMkLst>
            <pc:docMk/>
            <pc:sldMk cId="3893780483" sldId="264"/>
            <ac:spMk id="20" creationId="{FDDEF810-FBAE-4C80-B905-316331395C3D}"/>
          </ac:spMkLst>
        </pc:spChg>
        <pc:spChg chg="add del">
          <ac:chgData name="Monica" userId="62fd3feb-4c70-4a14-a572-dfb0cec67162" providerId="ADAL" clId="{FC98471A-FA7F-469E-B2B7-6BF2A77C4987}" dt="2023-03-03T16:42:06.810" v="3676" actId="26606"/>
          <ac:spMkLst>
            <pc:docMk/>
            <pc:sldMk cId="3893780483" sldId="264"/>
            <ac:spMk id="21" creationId="{FD8C7A0F-D774-4978-AA9C-7E703C2F463A}"/>
          </ac:spMkLst>
        </pc:spChg>
        <pc:spChg chg="add del">
          <ac:chgData name="Monica" userId="62fd3feb-4c70-4a14-a572-dfb0cec67162" providerId="ADAL" clId="{FC98471A-FA7F-469E-B2B7-6BF2A77C4987}" dt="2023-03-03T16:42:06.810" v="3676" actId="26606"/>
          <ac:spMkLst>
            <pc:docMk/>
            <pc:sldMk cId="3893780483" sldId="264"/>
            <ac:spMk id="22" creationId="{61C7310A-3A42-4F75-8058-7F39E52B11BC}"/>
          </ac:spMkLst>
        </pc:spChg>
        <pc:spChg chg="add">
          <ac:chgData name="Monica" userId="62fd3feb-4c70-4a14-a572-dfb0cec67162" providerId="ADAL" clId="{FC98471A-FA7F-469E-B2B7-6BF2A77C4987}" dt="2023-03-03T16:42:06.810" v="3676" actId="26606"/>
          <ac:spMkLst>
            <pc:docMk/>
            <pc:sldMk cId="3893780483" sldId="264"/>
            <ac:spMk id="28" creationId="{42285737-90EE-47DC-AC80-8AE156B11969}"/>
          </ac:spMkLst>
        </pc:spChg>
        <pc:grpChg chg="add del">
          <ac:chgData name="Monica" userId="62fd3feb-4c70-4a14-a572-dfb0cec67162" providerId="ADAL" clId="{FC98471A-FA7F-469E-B2B7-6BF2A77C4987}" dt="2023-03-03T16:40:31.148" v="3654" actId="26606"/>
          <ac:grpSpMkLst>
            <pc:docMk/>
            <pc:sldMk cId="3893780483" sldId="264"/>
            <ac:grpSpMk id="11" creationId="{AE1C45F0-260A-458C-96ED-C1F6D2151219}"/>
          </ac:grpSpMkLst>
        </pc:grpChg>
        <pc:grpChg chg="add">
          <ac:chgData name="Monica" userId="62fd3feb-4c70-4a14-a572-dfb0cec67162" providerId="ADAL" clId="{FC98471A-FA7F-469E-B2B7-6BF2A77C4987}" dt="2023-03-03T16:42:06.810" v="3676" actId="26606"/>
          <ac:grpSpMkLst>
            <pc:docMk/>
            <pc:sldMk cId="3893780483" sldId="264"/>
            <ac:grpSpMk id="30" creationId="{B57BDC17-F1B3-455F-BBF1-680AA1F25C06}"/>
          </ac:grpSpMkLst>
        </pc:grpChg>
        <pc:graphicFrameChg chg="add del">
          <ac:chgData name="Monica" userId="62fd3feb-4c70-4a14-a572-dfb0cec67162" providerId="ADAL" clId="{FC98471A-FA7F-469E-B2B7-6BF2A77C4987}" dt="2023-03-03T16:40:31.148" v="3654" actId="26606"/>
          <ac:graphicFrameMkLst>
            <pc:docMk/>
            <pc:sldMk cId="3893780483" sldId="264"/>
            <ac:graphicFrameMk id="5" creationId="{8091CA82-0069-FC2A-C917-D26E767BCABD}"/>
          </ac:graphicFrameMkLst>
        </pc:graphicFrameChg>
        <pc:graphicFrameChg chg="add mod modGraphic">
          <ac:chgData name="Monica" userId="62fd3feb-4c70-4a14-a572-dfb0cec67162" providerId="ADAL" clId="{FC98471A-FA7F-469E-B2B7-6BF2A77C4987}" dt="2023-03-03T16:42:06.810" v="3676" actId="26606"/>
          <ac:graphicFrameMkLst>
            <pc:docMk/>
            <pc:sldMk cId="3893780483" sldId="264"/>
            <ac:graphicFrameMk id="23" creationId="{0B71D1E6-5FB1-1B99-BA40-D0B966042BE1}"/>
          </ac:graphicFrameMkLst>
        </pc:graphicFrameChg>
        <pc:picChg chg="add del">
          <ac:chgData name="Monica" userId="62fd3feb-4c70-4a14-a572-dfb0cec67162" providerId="ADAL" clId="{FC98471A-FA7F-469E-B2B7-6BF2A77C4987}" dt="2023-03-03T16:42:06.763" v="3675" actId="26606"/>
          <ac:picMkLst>
            <pc:docMk/>
            <pc:sldMk cId="3893780483" sldId="264"/>
            <ac:picMk id="25" creationId="{C133875C-86A8-B996-E36A-9871B6BCE1D1}"/>
          </ac:picMkLst>
        </pc:picChg>
        <pc:cxnChg chg="add del">
          <ac:chgData name="Monica" userId="62fd3feb-4c70-4a14-a572-dfb0cec67162" providerId="ADAL" clId="{FC98471A-FA7F-469E-B2B7-6BF2A77C4987}" dt="2023-03-03T16:40:31.148" v="3654" actId="26606"/>
          <ac:cxnSpMkLst>
            <pc:docMk/>
            <pc:sldMk cId="3893780483" sldId="264"/>
            <ac:cxnSpMk id="18" creationId="{6CF1BAF6-AD41-4082-B212-8A1F9A2E8779}"/>
          </ac:cxnSpMkLst>
        </pc:cxnChg>
        <pc:cxnChg chg="add del">
          <ac:chgData name="Monica" userId="62fd3feb-4c70-4a14-a572-dfb0cec67162" providerId="ADAL" clId="{FC98471A-FA7F-469E-B2B7-6BF2A77C4987}" dt="2023-03-03T16:42:06.763" v="3675" actId="26606"/>
          <ac:cxnSpMkLst>
            <pc:docMk/>
            <pc:sldMk cId="3893780483" sldId="264"/>
            <ac:cxnSpMk id="29" creationId="{A7F400EE-A8A5-48AF-B4D6-291B52C6F0B0}"/>
          </ac:cxnSpMkLst>
        </pc:cxnChg>
      </pc:sldChg>
      <pc:sldChg chg="addSp delSp modSp new mod setBg">
        <pc:chgData name="Monica" userId="62fd3feb-4c70-4a14-a572-dfb0cec67162" providerId="ADAL" clId="{FC98471A-FA7F-469E-B2B7-6BF2A77C4987}" dt="2023-03-03T18:23:18.988" v="4195" actId="26606"/>
        <pc:sldMkLst>
          <pc:docMk/>
          <pc:sldMk cId="1862617406" sldId="265"/>
        </pc:sldMkLst>
        <pc:spChg chg="mod">
          <ac:chgData name="Monica" userId="62fd3feb-4c70-4a14-a572-dfb0cec67162" providerId="ADAL" clId="{FC98471A-FA7F-469E-B2B7-6BF2A77C4987}" dt="2023-03-03T18:16:45.170" v="4185" actId="14100"/>
          <ac:spMkLst>
            <pc:docMk/>
            <pc:sldMk cId="1862617406" sldId="265"/>
            <ac:spMk id="2" creationId="{0420FF7F-4A11-3C01-6D98-6EEC64E9B6C6}"/>
          </ac:spMkLst>
        </pc:spChg>
        <pc:spChg chg="del mod">
          <ac:chgData name="Monica" userId="62fd3feb-4c70-4a14-a572-dfb0cec67162" providerId="ADAL" clId="{FC98471A-FA7F-469E-B2B7-6BF2A77C4987}" dt="2023-03-03T18:23:18.988" v="4195" actId="26606"/>
          <ac:spMkLst>
            <pc:docMk/>
            <pc:sldMk cId="1862617406" sldId="265"/>
            <ac:spMk id="3" creationId="{D4AA9C64-5C31-10CB-4A88-9261A9371C42}"/>
          </ac:spMkLst>
        </pc:spChg>
        <pc:spChg chg="add del">
          <ac:chgData name="Monica" userId="62fd3feb-4c70-4a14-a572-dfb0cec67162" providerId="ADAL" clId="{FC98471A-FA7F-469E-B2B7-6BF2A77C4987}" dt="2023-03-03T18:16:19.246" v="4181" actId="26606"/>
          <ac:spMkLst>
            <pc:docMk/>
            <pc:sldMk cId="1862617406" sldId="265"/>
            <ac:spMk id="9" creationId="{F13C74B1-5B17-4795-BED0-7140497B445A}"/>
          </ac:spMkLst>
        </pc:spChg>
        <pc:spChg chg="add del">
          <ac:chgData name="Monica" userId="62fd3feb-4c70-4a14-a572-dfb0cec67162" providerId="ADAL" clId="{FC98471A-FA7F-469E-B2B7-6BF2A77C4987}" dt="2023-03-03T18:16:19.246" v="4181" actId="26606"/>
          <ac:spMkLst>
            <pc:docMk/>
            <pc:sldMk cId="1862617406" sldId="265"/>
            <ac:spMk id="11" creationId="{D4974D33-8DC5-464E-8C6D-BE58F0669C17}"/>
          </ac:spMkLst>
        </pc:spChg>
        <pc:graphicFrameChg chg="add">
          <ac:chgData name="Monica" userId="62fd3feb-4c70-4a14-a572-dfb0cec67162" providerId="ADAL" clId="{FC98471A-FA7F-469E-B2B7-6BF2A77C4987}" dt="2023-03-03T18:23:18.988" v="4195" actId="26606"/>
          <ac:graphicFrameMkLst>
            <pc:docMk/>
            <pc:sldMk cId="1862617406" sldId="265"/>
            <ac:graphicFrameMk id="15" creationId="{F8743433-A085-9115-77A4-5F4F308EA0B6}"/>
          </ac:graphicFrameMkLst>
        </pc:graphicFrameChg>
        <pc:picChg chg="add del">
          <ac:chgData name="Monica" userId="62fd3feb-4c70-4a14-a572-dfb0cec67162" providerId="ADAL" clId="{FC98471A-FA7F-469E-B2B7-6BF2A77C4987}" dt="2023-03-03T18:16:19.246" v="4181" actId="26606"/>
          <ac:picMkLst>
            <pc:docMk/>
            <pc:sldMk cId="1862617406" sldId="265"/>
            <ac:picMk id="5" creationId="{3B3A92E3-FE8B-E2FF-D3AC-7670B12336CA}"/>
          </ac:picMkLst>
        </pc:picChg>
        <pc:picChg chg="add">
          <ac:chgData name="Monica" userId="62fd3feb-4c70-4a14-a572-dfb0cec67162" providerId="ADAL" clId="{FC98471A-FA7F-469E-B2B7-6BF2A77C4987}" dt="2023-03-03T18:16:19.254" v="4182" actId="26606"/>
          <ac:picMkLst>
            <pc:docMk/>
            <pc:sldMk cId="1862617406" sldId="265"/>
            <ac:picMk id="13" creationId="{72DA4E7E-B5D1-C5DF-26D6-94E208052B7C}"/>
          </ac:picMkLst>
        </pc:picChg>
      </pc:sldChg>
      <pc:sldChg chg="addSp delSp modSp new mod setBg setClrOvrMap">
        <pc:chgData name="Monica" userId="62fd3feb-4c70-4a14-a572-dfb0cec67162" providerId="ADAL" clId="{FC98471A-FA7F-469E-B2B7-6BF2A77C4987}" dt="2023-03-03T18:51:09.967" v="4481" actId="20577"/>
        <pc:sldMkLst>
          <pc:docMk/>
          <pc:sldMk cId="2591569616" sldId="266"/>
        </pc:sldMkLst>
        <pc:spChg chg="mod">
          <ac:chgData name="Monica" userId="62fd3feb-4c70-4a14-a572-dfb0cec67162" providerId="ADAL" clId="{FC98471A-FA7F-469E-B2B7-6BF2A77C4987}" dt="2023-03-03T18:41:58.289" v="4219" actId="26606"/>
          <ac:spMkLst>
            <pc:docMk/>
            <pc:sldMk cId="2591569616" sldId="266"/>
            <ac:spMk id="2" creationId="{C975BE14-F179-C356-6376-1D44F57EB84E}"/>
          </ac:spMkLst>
        </pc:spChg>
        <pc:spChg chg="add del">
          <ac:chgData name="Monica" userId="62fd3feb-4c70-4a14-a572-dfb0cec67162" providerId="ADAL" clId="{FC98471A-FA7F-469E-B2B7-6BF2A77C4987}" dt="2023-03-03T18:41:58.289" v="4219" actId="26606"/>
          <ac:spMkLst>
            <pc:docMk/>
            <pc:sldMk cId="2591569616" sldId="266"/>
            <ac:spMk id="3" creationId="{37A7B4F7-C07C-9CCB-67AE-4F9DC395C755}"/>
          </ac:spMkLst>
        </pc:spChg>
        <pc:spChg chg="add del">
          <ac:chgData name="Monica" userId="62fd3feb-4c70-4a14-a572-dfb0cec67162" providerId="ADAL" clId="{FC98471A-FA7F-469E-B2B7-6BF2A77C4987}" dt="2023-03-03T18:39:48.664" v="4212" actId="26606"/>
          <ac:spMkLst>
            <pc:docMk/>
            <pc:sldMk cId="2591569616" sldId="266"/>
            <ac:spMk id="8" creationId="{203CBE6E-E6B2-417D-A61A-D5F70F02A402}"/>
          </ac:spMkLst>
        </pc:spChg>
        <pc:spChg chg="add del">
          <ac:chgData name="Monica" userId="62fd3feb-4c70-4a14-a572-dfb0cec67162" providerId="ADAL" clId="{FC98471A-FA7F-469E-B2B7-6BF2A77C4987}" dt="2023-03-03T18:39:41.113" v="4210" actId="26606"/>
          <ac:spMkLst>
            <pc:docMk/>
            <pc:sldMk cId="2591569616" sldId="266"/>
            <ac:spMk id="9" creationId="{5A59F003-E00A-43F9-91DC-CC54E3B87466}"/>
          </ac:spMkLst>
        </pc:spChg>
        <pc:spChg chg="add del">
          <ac:chgData name="Monica" userId="62fd3feb-4c70-4a14-a572-dfb0cec67162" providerId="ADAL" clId="{FC98471A-FA7F-469E-B2B7-6BF2A77C4987}" dt="2023-03-03T18:39:48.664" v="4212" actId="26606"/>
          <ac:spMkLst>
            <pc:docMk/>
            <pc:sldMk cId="2591569616" sldId="266"/>
            <ac:spMk id="10" creationId="{1466BE98-0341-4CFA-8601-3E68FB730704}"/>
          </ac:spMkLst>
        </pc:spChg>
        <pc:spChg chg="add del">
          <ac:chgData name="Monica" userId="62fd3feb-4c70-4a14-a572-dfb0cec67162" providerId="ADAL" clId="{FC98471A-FA7F-469E-B2B7-6BF2A77C4987}" dt="2023-03-03T18:39:41.113" v="4210" actId="26606"/>
          <ac:spMkLst>
            <pc:docMk/>
            <pc:sldMk cId="2591569616" sldId="266"/>
            <ac:spMk id="11" creationId="{D74A4382-E3AD-430A-9A1F-DFA3E0E77A7D}"/>
          </ac:spMkLst>
        </pc:spChg>
        <pc:spChg chg="add del">
          <ac:chgData name="Monica" userId="62fd3feb-4c70-4a14-a572-dfb0cec67162" providerId="ADAL" clId="{FC98471A-FA7F-469E-B2B7-6BF2A77C4987}" dt="2023-03-03T18:39:48.664" v="4212" actId="26606"/>
          <ac:spMkLst>
            <pc:docMk/>
            <pc:sldMk cId="2591569616" sldId="266"/>
            <ac:spMk id="12" creationId="{663E89A1-984A-4500-9453-4203AD1B83BE}"/>
          </ac:spMkLst>
        </pc:spChg>
        <pc:spChg chg="add del">
          <ac:chgData name="Monica" userId="62fd3feb-4c70-4a14-a572-dfb0cec67162" providerId="ADAL" clId="{FC98471A-FA7F-469E-B2B7-6BF2A77C4987}" dt="2023-03-03T18:39:41.113" v="4210" actId="26606"/>
          <ac:spMkLst>
            <pc:docMk/>
            <pc:sldMk cId="2591569616" sldId="266"/>
            <ac:spMk id="13" creationId="{79F40191-0F44-4FD1-82CC-ACB507C14BE6}"/>
          </ac:spMkLst>
        </pc:spChg>
        <pc:spChg chg="add del">
          <ac:chgData name="Monica" userId="62fd3feb-4c70-4a14-a572-dfb0cec67162" providerId="ADAL" clId="{FC98471A-FA7F-469E-B2B7-6BF2A77C4987}" dt="2023-03-03T18:39:48.664" v="4212" actId="26606"/>
          <ac:spMkLst>
            <pc:docMk/>
            <pc:sldMk cId="2591569616" sldId="266"/>
            <ac:spMk id="14" creationId="{B3FD642B-C569-4ABB-AE20-EFA6BC995903}"/>
          </ac:spMkLst>
        </pc:spChg>
        <pc:spChg chg="add del">
          <ac:chgData name="Monica" userId="62fd3feb-4c70-4a14-a572-dfb0cec67162" providerId="ADAL" clId="{FC98471A-FA7F-469E-B2B7-6BF2A77C4987}" dt="2023-03-03T18:39:48.664" v="4212" actId="26606"/>
          <ac:spMkLst>
            <pc:docMk/>
            <pc:sldMk cId="2591569616" sldId="266"/>
            <ac:spMk id="15" creationId="{37A7B4F7-C07C-9CCB-67AE-4F9DC395C755}"/>
          </ac:spMkLst>
        </pc:spChg>
        <pc:spChg chg="add del">
          <ac:chgData name="Monica" userId="62fd3feb-4c70-4a14-a572-dfb0cec67162" providerId="ADAL" clId="{FC98471A-FA7F-469E-B2B7-6BF2A77C4987}" dt="2023-03-03T18:39:48.664" v="4212" actId="26606"/>
          <ac:spMkLst>
            <pc:docMk/>
            <pc:sldMk cId="2591569616" sldId="266"/>
            <ac:spMk id="16" creationId="{AA92FED3-1F18-4138-B4E4-627D78B00203}"/>
          </ac:spMkLst>
        </pc:spChg>
        <pc:spChg chg="add del">
          <ac:chgData name="Monica" userId="62fd3feb-4c70-4a14-a572-dfb0cec67162" providerId="ADAL" clId="{FC98471A-FA7F-469E-B2B7-6BF2A77C4987}" dt="2023-03-03T18:41:52.061" v="4216" actId="26606"/>
          <ac:spMkLst>
            <pc:docMk/>
            <pc:sldMk cId="2591569616" sldId="266"/>
            <ac:spMk id="17" creationId="{B667E8D0-73C2-4D68-B9EB-86DBE04A90EA}"/>
          </ac:spMkLst>
        </pc:spChg>
        <pc:spChg chg="add del">
          <ac:chgData name="Monica" userId="62fd3feb-4c70-4a14-a572-dfb0cec67162" providerId="ADAL" clId="{FC98471A-FA7F-469E-B2B7-6BF2A77C4987}" dt="2023-03-03T18:39:55.722" v="4214" actId="26606"/>
          <ac:spMkLst>
            <pc:docMk/>
            <pc:sldMk cId="2591569616" sldId="266"/>
            <ac:spMk id="18" creationId="{DC8C3900-B8A1-4965-88E6-CBCBFE067207}"/>
          </ac:spMkLst>
        </pc:spChg>
        <pc:spChg chg="add del">
          <ac:chgData name="Monica" userId="62fd3feb-4c70-4a14-a572-dfb0cec67162" providerId="ADAL" clId="{FC98471A-FA7F-469E-B2B7-6BF2A77C4987}" dt="2023-03-03T18:39:55.722" v="4214" actId="26606"/>
          <ac:spMkLst>
            <pc:docMk/>
            <pc:sldMk cId="2591569616" sldId="266"/>
            <ac:spMk id="19" creationId="{37A7B4F7-C07C-9CCB-67AE-4F9DC395C755}"/>
          </ac:spMkLst>
        </pc:spChg>
        <pc:spChg chg="add del">
          <ac:chgData name="Monica" userId="62fd3feb-4c70-4a14-a572-dfb0cec67162" providerId="ADAL" clId="{FC98471A-FA7F-469E-B2B7-6BF2A77C4987}" dt="2023-03-03T18:41:52.061" v="4216" actId="26606"/>
          <ac:spMkLst>
            <pc:docMk/>
            <pc:sldMk cId="2591569616" sldId="266"/>
            <ac:spMk id="21" creationId="{DDDD486B-999E-4654-B5CF-721F2D16FFCE}"/>
          </ac:spMkLst>
        </pc:spChg>
        <pc:spChg chg="add del">
          <ac:chgData name="Monica" userId="62fd3feb-4c70-4a14-a572-dfb0cec67162" providerId="ADAL" clId="{FC98471A-FA7F-469E-B2B7-6BF2A77C4987}" dt="2023-03-03T18:41:52.061" v="4216" actId="26606"/>
          <ac:spMkLst>
            <pc:docMk/>
            <pc:sldMk cId="2591569616" sldId="266"/>
            <ac:spMk id="22" creationId="{16D3929E-8C7D-4B3A-8CDE-9E1C5F30083D}"/>
          </ac:spMkLst>
        </pc:spChg>
        <pc:spChg chg="add del">
          <ac:chgData name="Monica" userId="62fd3feb-4c70-4a14-a572-dfb0cec67162" providerId="ADAL" clId="{FC98471A-FA7F-469E-B2B7-6BF2A77C4987}" dt="2023-03-03T18:41:52.061" v="4216" actId="26606"/>
          <ac:spMkLst>
            <pc:docMk/>
            <pc:sldMk cId="2591569616" sldId="266"/>
            <ac:spMk id="23" creationId="{1AFF3C33-7A96-4CAC-961B-13CA49842A92}"/>
          </ac:spMkLst>
        </pc:spChg>
        <pc:spChg chg="add del">
          <ac:chgData name="Monica" userId="62fd3feb-4c70-4a14-a572-dfb0cec67162" providerId="ADAL" clId="{FC98471A-FA7F-469E-B2B7-6BF2A77C4987}" dt="2023-03-03T18:41:52.061" v="4216" actId="26606"/>
          <ac:spMkLst>
            <pc:docMk/>
            <pc:sldMk cId="2591569616" sldId="266"/>
            <ac:spMk id="25" creationId="{6077F32B-652D-4F65-90BC-9B72F3B43B3B}"/>
          </ac:spMkLst>
        </pc:spChg>
        <pc:spChg chg="add del">
          <ac:chgData name="Monica" userId="62fd3feb-4c70-4a14-a572-dfb0cec67162" providerId="ADAL" clId="{FC98471A-FA7F-469E-B2B7-6BF2A77C4987}" dt="2023-03-03T18:41:58.286" v="4218" actId="26606"/>
          <ac:spMkLst>
            <pc:docMk/>
            <pc:sldMk cId="2591569616" sldId="266"/>
            <ac:spMk id="27" creationId="{8DE2E8FE-B87B-430D-9722-167B5E2C2577}"/>
          </ac:spMkLst>
        </pc:spChg>
        <pc:spChg chg="add del">
          <ac:chgData name="Monica" userId="62fd3feb-4c70-4a14-a572-dfb0cec67162" providerId="ADAL" clId="{FC98471A-FA7F-469E-B2B7-6BF2A77C4987}" dt="2023-03-03T18:41:58.286" v="4218" actId="26606"/>
          <ac:spMkLst>
            <pc:docMk/>
            <pc:sldMk cId="2591569616" sldId="266"/>
            <ac:spMk id="28" creationId="{5E7AA7E8-8006-4E1F-A566-FCF37EE6F35D}"/>
          </ac:spMkLst>
        </pc:spChg>
        <pc:spChg chg="add">
          <ac:chgData name="Monica" userId="62fd3feb-4c70-4a14-a572-dfb0cec67162" providerId="ADAL" clId="{FC98471A-FA7F-469E-B2B7-6BF2A77C4987}" dt="2023-03-03T18:41:58.289" v="4219" actId="26606"/>
          <ac:spMkLst>
            <pc:docMk/>
            <pc:sldMk cId="2591569616" sldId="266"/>
            <ac:spMk id="40" creationId="{64F519EA-836C-4E21-87EE-CE7AB018636F}"/>
          </ac:spMkLst>
        </pc:spChg>
        <pc:spChg chg="add">
          <ac:chgData name="Monica" userId="62fd3feb-4c70-4a14-a572-dfb0cec67162" providerId="ADAL" clId="{FC98471A-FA7F-469E-B2B7-6BF2A77C4987}" dt="2023-03-03T18:41:58.289" v="4219" actId="26606"/>
          <ac:spMkLst>
            <pc:docMk/>
            <pc:sldMk cId="2591569616" sldId="266"/>
            <ac:spMk id="41" creationId="{E3E51905-F374-4E1A-97CF-B741584B74D5}"/>
          </ac:spMkLst>
        </pc:spChg>
        <pc:spChg chg="add">
          <ac:chgData name="Monica" userId="62fd3feb-4c70-4a14-a572-dfb0cec67162" providerId="ADAL" clId="{FC98471A-FA7F-469E-B2B7-6BF2A77C4987}" dt="2023-03-03T18:41:58.289" v="4219" actId="26606"/>
          <ac:spMkLst>
            <pc:docMk/>
            <pc:sldMk cId="2591569616" sldId="266"/>
            <ac:spMk id="42" creationId="{A210685A-6235-45A7-850D-A6F555466EF7}"/>
          </ac:spMkLst>
        </pc:spChg>
        <pc:spChg chg="add mod">
          <ac:chgData name="Monica" userId="62fd3feb-4c70-4a14-a572-dfb0cec67162" providerId="ADAL" clId="{FC98471A-FA7F-469E-B2B7-6BF2A77C4987}" dt="2023-03-03T18:51:09.967" v="4481" actId="20577"/>
          <ac:spMkLst>
            <pc:docMk/>
            <pc:sldMk cId="2591569616" sldId="266"/>
            <ac:spMk id="58" creationId="{37A7B4F7-C07C-9CCB-67AE-4F9DC395C755}"/>
          </ac:spMkLst>
        </pc:spChg>
        <pc:grpChg chg="add">
          <ac:chgData name="Monica" userId="62fd3feb-4c70-4a14-a572-dfb0cec67162" providerId="ADAL" clId="{FC98471A-FA7F-469E-B2B7-6BF2A77C4987}" dt="2023-03-03T18:41:58.289" v="4219" actId="26606"/>
          <ac:grpSpMkLst>
            <pc:docMk/>
            <pc:sldMk cId="2591569616" sldId="266"/>
            <ac:grpSpMk id="43" creationId="{C833A70A-9722-46F0-A5EB-C72F78747079}"/>
          </ac:grpSpMkLst>
        </pc:grpChg>
        <pc:picChg chg="add del">
          <ac:chgData name="Monica" userId="62fd3feb-4c70-4a14-a572-dfb0cec67162" providerId="ADAL" clId="{FC98471A-FA7F-469E-B2B7-6BF2A77C4987}" dt="2023-03-03T18:39:41.113" v="4210" actId="26606"/>
          <ac:picMkLst>
            <pc:docMk/>
            <pc:sldMk cId="2591569616" sldId="266"/>
            <ac:picMk id="5" creationId="{ECAACF8A-FFCE-BBBB-F8DE-A94A2DC3A300}"/>
          </ac:picMkLst>
        </pc:picChg>
        <pc:picChg chg="add del">
          <ac:chgData name="Monica" userId="62fd3feb-4c70-4a14-a572-dfb0cec67162" providerId="ADAL" clId="{FC98471A-FA7F-469E-B2B7-6BF2A77C4987}" dt="2023-03-03T18:41:52.061" v="4216" actId="26606"/>
          <ac:picMkLst>
            <pc:docMk/>
            <pc:sldMk cId="2591569616" sldId="266"/>
            <ac:picMk id="24" creationId="{796CBEB2-B8D5-AF7E-DDCC-5A29A6FA2855}"/>
          </ac:picMkLst>
        </pc:picChg>
        <pc:picChg chg="add del">
          <ac:chgData name="Monica" userId="62fd3feb-4c70-4a14-a572-dfb0cec67162" providerId="ADAL" clId="{FC98471A-FA7F-469E-B2B7-6BF2A77C4987}" dt="2023-03-03T18:41:58.286" v="4218" actId="26606"/>
          <ac:picMkLst>
            <pc:docMk/>
            <pc:sldMk cId="2591569616" sldId="266"/>
            <ac:picMk id="29" creationId="{86D45EFD-1D2D-C957-8833-7825F469A56E}"/>
          </ac:picMkLst>
        </pc:picChg>
        <pc:cxnChg chg="add del">
          <ac:chgData name="Monica" userId="62fd3feb-4c70-4a14-a572-dfb0cec67162" providerId="ADAL" clId="{FC98471A-FA7F-469E-B2B7-6BF2A77C4987}" dt="2023-03-03T18:41:58.286" v="4218" actId="26606"/>
          <ac:cxnSpMkLst>
            <pc:docMk/>
            <pc:sldMk cId="2591569616" sldId="266"/>
            <ac:cxnSpMk id="30" creationId="{56020367-4FD5-4596-8E10-C5F095CD8DBF}"/>
          </ac:cxnSpMkLst>
        </pc:cxnChg>
      </pc:sldChg>
    </pc:docChg>
  </pc:docChgLst>
  <pc:docChgLst>
    <pc:chgData name="Monica Dormer (1907095)" userId="62fd3feb-4c70-4a14-a572-dfb0cec67162" providerId="ADAL" clId="{FC98471A-FA7F-469E-B2B7-6BF2A77C4987}"/>
    <pc:docChg chg="undo custSel addSld modSld sldOrd">
      <pc:chgData name="Monica Dormer (1907095)" userId="62fd3feb-4c70-4a14-a572-dfb0cec67162" providerId="ADAL" clId="{FC98471A-FA7F-469E-B2B7-6BF2A77C4987}" dt="2023-03-10T11:46:16.861" v="1671" actId="313"/>
      <pc:docMkLst>
        <pc:docMk/>
      </pc:docMkLst>
      <pc:sldChg chg="modSp mod">
        <pc:chgData name="Monica Dormer (1907095)" userId="62fd3feb-4c70-4a14-a572-dfb0cec67162" providerId="ADAL" clId="{FC98471A-FA7F-469E-B2B7-6BF2A77C4987}" dt="2023-03-10T10:20:36.682" v="628" actId="20577"/>
        <pc:sldMkLst>
          <pc:docMk/>
          <pc:sldMk cId="540236305" sldId="258"/>
        </pc:sldMkLst>
        <pc:spChg chg="mod">
          <ac:chgData name="Monica Dormer (1907095)" userId="62fd3feb-4c70-4a14-a572-dfb0cec67162" providerId="ADAL" clId="{FC98471A-FA7F-469E-B2B7-6BF2A77C4987}" dt="2023-03-10T10:20:36.682" v="628" actId="20577"/>
          <ac:spMkLst>
            <pc:docMk/>
            <pc:sldMk cId="540236305" sldId="258"/>
            <ac:spMk id="20" creationId="{65011653-E029-E036-E9B7-174242D8F7EE}"/>
          </ac:spMkLst>
        </pc:spChg>
      </pc:sldChg>
      <pc:sldChg chg="addSp delSp modSp mod setBg setClrOvrMap">
        <pc:chgData name="Monica Dormer (1907095)" userId="62fd3feb-4c70-4a14-a572-dfb0cec67162" providerId="ADAL" clId="{FC98471A-FA7F-469E-B2B7-6BF2A77C4987}" dt="2023-03-10T11:34:20.424" v="1439" actId="20577"/>
        <pc:sldMkLst>
          <pc:docMk/>
          <pc:sldMk cId="1862617406" sldId="265"/>
        </pc:sldMkLst>
        <pc:spChg chg="mod ord">
          <ac:chgData name="Monica Dormer (1907095)" userId="62fd3feb-4c70-4a14-a572-dfb0cec67162" providerId="ADAL" clId="{FC98471A-FA7F-469E-B2B7-6BF2A77C4987}" dt="2023-03-10T09:31:40.055" v="291" actId="26606"/>
          <ac:spMkLst>
            <pc:docMk/>
            <pc:sldMk cId="1862617406" sldId="265"/>
            <ac:spMk id="2" creationId="{0420FF7F-4A11-3C01-6D98-6EEC64E9B6C6}"/>
          </ac:spMkLst>
        </pc:spChg>
        <pc:spChg chg="add del">
          <ac:chgData name="Monica Dormer (1907095)" userId="62fd3feb-4c70-4a14-a572-dfb0cec67162" providerId="ADAL" clId="{FC98471A-FA7F-469E-B2B7-6BF2A77C4987}" dt="2023-03-10T09:27:51.662" v="269" actId="26606"/>
          <ac:spMkLst>
            <pc:docMk/>
            <pc:sldMk cId="1862617406" sldId="265"/>
            <ac:spMk id="17" creationId="{12609869-9E80-471B-A487-A53288E0E791}"/>
          </ac:spMkLst>
        </pc:spChg>
        <pc:spChg chg="add del">
          <ac:chgData name="Monica Dormer (1907095)" userId="62fd3feb-4c70-4a14-a572-dfb0cec67162" providerId="ADAL" clId="{FC98471A-FA7F-469E-B2B7-6BF2A77C4987}" dt="2023-03-10T09:25:12.047" v="250" actId="26606"/>
          <ac:spMkLst>
            <pc:docMk/>
            <pc:sldMk cId="1862617406" sldId="265"/>
            <ac:spMk id="20" creationId="{B50AB553-2A96-4A92-96F2-93548E096954}"/>
          </ac:spMkLst>
        </pc:spChg>
        <pc:spChg chg="add del">
          <ac:chgData name="Monica Dormer (1907095)" userId="62fd3feb-4c70-4a14-a572-dfb0cec67162" providerId="ADAL" clId="{FC98471A-FA7F-469E-B2B7-6BF2A77C4987}" dt="2023-03-10T09:27:51.662" v="269" actId="26606"/>
          <ac:spMkLst>
            <pc:docMk/>
            <pc:sldMk cId="1862617406" sldId="265"/>
            <ac:spMk id="22" creationId="{7004738A-9D34-43E8-97D2-CA0EED4F8BE0}"/>
          </ac:spMkLst>
        </pc:spChg>
        <pc:spChg chg="add del">
          <ac:chgData name="Monica Dormer (1907095)" userId="62fd3feb-4c70-4a14-a572-dfb0cec67162" providerId="ADAL" clId="{FC98471A-FA7F-469E-B2B7-6BF2A77C4987}" dt="2023-03-10T09:27:51.662" v="269" actId="26606"/>
          <ac:spMkLst>
            <pc:docMk/>
            <pc:sldMk cId="1862617406" sldId="265"/>
            <ac:spMk id="24" creationId="{B8B8D07F-F13E-443E-BA68-2D26672D76B9}"/>
          </ac:spMkLst>
        </pc:spChg>
        <pc:spChg chg="add del">
          <ac:chgData name="Monica Dormer (1907095)" userId="62fd3feb-4c70-4a14-a572-dfb0cec67162" providerId="ADAL" clId="{FC98471A-FA7F-469E-B2B7-6BF2A77C4987}" dt="2023-03-10T09:27:51.662" v="269" actId="26606"/>
          <ac:spMkLst>
            <pc:docMk/>
            <pc:sldMk cId="1862617406" sldId="265"/>
            <ac:spMk id="26" creationId="{2813A4FA-24A5-41ED-A534-3807D1B2F344}"/>
          </ac:spMkLst>
        </pc:spChg>
        <pc:spChg chg="add del">
          <ac:chgData name="Monica Dormer (1907095)" userId="62fd3feb-4c70-4a14-a572-dfb0cec67162" providerId="ADAL" clId="{FC98471A-FA7F-469E-B2B7-6BF2A77C4987}" dt="2023-03-10T09:27:51.662" v="269" actId="26606"/>
          <ac:spMkLst>
            <pc:docMk/>
            <pc:sldMk cId="1862617406" sldId="265"/>
            <ac:spMk id="28" creationId="{C3944F27-CA70-4E84-A51A-E6BF89558979}"/>
          </ac:spMkLst>
        </pc:spChg>
        <pc:spChg chg="add del">
          <ac:chgData name="Monica Dormer (1907095)" userId="62fd3feb-4c70-4a14-a572-dfb0cec67162" providerId="ADAL" clId="{FC98471A-FA7F-469E-B2B7-6BF2A77C4987}" dt="2023-03-10T09:29:23.619" v="277" actId="26606"/>
          <ac:spMkLst>
            <pc:docMk/>
            <pc:sldMk cId="1862617406" sldId="265"/>
            <ac:spMk id="30" creationId="{8181FC64-B306-4821-98E2-780662EFC486}"/>
          </ac:spMkLst>
        </pc:spChg>
        <pc:spChg chg="add del">
          <ac:chgData name="Monica Dormer (1907095)" userId="62fd3feb-4c70-4a14-a572-dfb0cec67162" providerId="ADAL" clId="{FC98471A-FA7F-469E-B2B7-6BF2A77C4987}" dt="2023-03-10T09:29:23.619" v="277" actId="26606"/>
          <ac:spMkLst>
            <pc:docMk/>
            <pc:sldMk cId="1862617406" sldId="265"/>
            <ac:spMk id="31" creationId="{7D0B7289-120F-44DC-9769-2E096993B140}"/>
          </ac:spMkLst>
        </pc:spChg>
        <pc:spChg chg="add del">
          <ac:chgData name="Monica Dormer (1907095)" userId="62fd3feb-4c70-4a14-a572-dfb0cec67162" providerId="ADAL" clId="{FC98471A-FA7F-469E-B2B7-6BF2A77C4987}" dt="2023-03-10T09:29:23.619" v="277" actId="26606"/>
          <ac:spMkLst>
            <pc:docMk/>
            <pc:sldMk cId="1862617406" sldId="265"/>
            <ac:spMk id="32" creationId="{158468AF-8ABA-4771-9770-C8C79C0E6155}"/>
          </ac:spMkLst>
        </pc:spChg>
        <pc:spChg chg="add del">
          <ac:chgData name="Monica Dormer (1907095)" userId="62fd3feb-4c70-4a14-a572-dfb0cec67162" providerId="ADAL" clId="{FC98471A-FA7F-469E-B2B7-6BF2A77C4987}" dt="2023-03-10T09:29:23.619" v="277" actId="26606"/>
          <ac:spMkLst>
            <pc:docMk/>
            <pc:sldMk cId="1862617406" sldId="265"/>
            <ac:spMk id="33" creationId="{430FFA19-9577-4BA8-B103-A75613F3FA9A}"/>
          </ac:spMkLst>
        </pc:spChg>
        <pc:spChg chg="add del">
          <ac:chgData name="Monica Dormer (1907095)" userId="62fd3feb-4c70-4a14-a572-dfb0cec67162" providerId="ADAL" clId="{FC98471A-FA7F-469E-B2B7-6BF2A77C4987}" dt="2023-03-10T09:31:40.055" v="291" actId="26606"/>
          <ac:spMkLst>
            <pc:docMk/>
            <pc:sldMk cId="1862617406" sldId="265"/>
            <ac:spMk id="38" creationId="{3D5FBB81-B61B-416A-8F5D-A8DDF62530F1}"/>
          </ac:spMkLst>
        </pc:spChg>
        <pc:spChg chg="add del">
          <ac:chgData name="Monica Dormer (1907095)" userId="62fd3feb-4c70-4a14-a572-dfb0cec67162" providerId="ADAL" clId="{FC98471A-FA7F-469E-B2B7-6BF2A77C4987}" dt="2023-03-10T09:31:40.055" v="291" actId="26606"/>
          <ac:spMkLst>
            <pc:docMk/>
            <pc:sldMk cId="1862617406" sldId="265"/>
            <ac:spMk id="40" creationId="{40C0D7D4-D83D-4C58-87D1-955F0A9173D7}"/>
          </ac:spMkLst>
        </pc:spChg>
        <pc:spChg chg="add del">
          <ac:chgData name="Monica Dormer (1907095)" userId="62fd3feb-4c70-4a14-a572-dfb0cec67162" providerId="ADAL" clId="{FC98471A-FA7F-469E-B2B7-6BF2A77C4987}" dt="2023-03-10T09:31:40.055" v="291" actId="26606"/>
          <ac:spMkLst>
            <pc:docMk/>
            <pc:sldMk cId="1862617406" sldId="265"/>
            <ac:spMk id="42" creationId="{CA35125A-A1A4-40EB-B5EE-4371BC4DD441}"/>
          </ac:spMkLst>
        </pc:spChg>
        <pc:spChg chg="add del">
          <ac:chgData name="Monica Dormer (1907095)" userId="62fd3feb-4c70-4a14-a572-dfb0cec67162" providerId="ADAL" clId="{FC98471A-FA7F-469E-B2B7-6BF2A77C4987}" dt="2023-03-10T09:31:40.055" v="291" actId="26606"/>
          <ac:spMkLst>
            <pc:docMk/>
            <pc:sldMk cId="1862617406" sldId="265"/>
            <ac:spMk id="44" creationId="{15F9A324-404E-4C5D-AFF0-C5D0D84182B0}"/>
          </ac:spMkLst>
        </pc:spChg>
        <pc:spChg chg="add">
          <ac:chgData name="Monica Dormer (1907095)" userId="62fd3feb-4c70-4a14-a572-dfb0cec67162" providerId="ADAL" clId="{FC98471A-FA7F-469E-B2B7-6BF2A77C4987}" dt="2023-03-10T09:31:40.055" v="291" actId="26606"/>
          <ac:spMkLst>
            <pc:docMk/>
            <pc:sldMk cId="1862617406" sldId="265"/>
            <ac:spMk id="49" creationId="{B50AB553-2A96-4A92-96F2-93548E096954}"/>
          </ac:spMkLst>
        </pc:spChg>
        <pc:graphicFrameChg chg="mod ord modGraphic">
          <ac:chgData name="Monica Dormer (1907095)" userId="62fd3feb-4c70-4a14-a572-dfb0cec67162" providerId="ADAL" clId="{FC98471A-FA7F-469E-B2B7-6BF2A77C4987}" dt="2023-03-10T11:34:20.424" v="1439" actId="20577"/>
          <ac:graphicFrameMkLst>
            <pc:docMk/>
            <pc:sldMk cId="1862617406" sldId="265"/>
            <ac:graphicFrameMk id="15" creationId="{F8743433-A085-9115-77A4-5F4F308EA0B6}"/>
          </ac:graphicFrameMkLst>
        </pc:graphicFrameChg>
        <pc:picChg chg="mod ord">
          <ac:chgData name="Monica Dormer (1907095)" userId="62fd3feb-4c70-4a14-a572-dfb0cec67162" providerId="ADAL" clId="{FC98471A-FA7F-469E-B2B7-6BF2A77C4987}" dt="2023-03-10T09:31:40.055" v="291" actId="26606"/>
          <ac:picMkLst>
            <pc:docMk/>
            <pc:sldMk cId="1862617406" sldId="265"/>
            <ac:picMk id="13" creationId="{72DA4E7E-B5D1-C5DF-26D6-94E208052B7C}"/>
          </ac:picMkLst>
        </pc:picChg>
      </pc:sldChg>
      <pc:sldChg chg="modSp mod">
        <pc:chgData name="Monica Dormer (1907095)" userId="62fd3feb-4c70-4a14-a572-dfb0cec67162" providerId="ADAL" clId="{FC98471A-FA7F-469E-B2B7-6BF2A77C4987}" dt="2023-03-10T11:46:16.861" v="1671" actId="313"/>
        <pc:sldMkLst>
          <pc:docMk/>
          <pc:sldMk cId="2591569616" sldId="266"/>
        </pc:sldMkLst>
        <pc:spChg chg="mod">
          <ac:chgData name="Monica Dormer (1907095)" userId="62fd3feb-4c70-4a14-a572-dfb0cec67162" providerId="ADAL" clId="{FC98471A-FA7F-469E-B2B7-6BF2A77C4987}" dt="2023-03-10T11:46:16.861" v="1671" actId="313"/>
          <ac:spMkLst>
            <pc:docMk/>
            <pc:sldMk cId="2591569616" sldId="266"/>
            <ac:spMk id="58" creationId="{37A7B4F7-C07C-9CCB-67AE-4F9DC395C755}"/>
          </ac:spMkLst>
        </pc:spChg>
      </pc:sldChg>
      <pc:sldChg chg="modSp mod">
        <pc:chgData name="Monica Dormer (1907095)" userId="62fd3feb-4c70-4a14-a572-dfb0cec67162" providerId="ADAL" clId="{FC98471A-FA7F-469E-B2B7-6BF2A77C4987}" dt="2023-03-10T11:22:10.401" v="1292" actId="20577"/>
        <pc:sldMkLst>
          <pc:docMk/>
          <pc:sldMk cId="3766262037" sldId="267"/>
        </pc:sldMkLst>
        <pc:graphicFrameChg chg="mod">
          <ac:chgData name="Monica Dormer (1907095)" userId="62fd3feb-4c70-4a14-a572-dfb0cec67162" providerId="ADAL" clId="{FC98471A-FA7F-469E-B2B7-6BF2A77C4987}" dt="2023-03-10T11:22:10.401" v="1292" actId="20577"/>
          <ac:graphicFrameMkLst>
            <pc:docMk/>
            <pc:sldMk cId="3766262037" sldId="267"/>
            <ac:graphicFrameMk id="44" creationId="{BF4FB6ED-F941-BFA8-D05E-4D7510FC438E}"/>
          </ac:graphicFrameMkLst>
        </pc:graphicFrameChg>
      </pc:sldChg>
      <pc:sldChg chg="addSp delSp modSp new mod ord setBg">
        <pc:chgData name="Monica Dormer (1907095)" userId="62fd3feb-4c70-4a14-a572-dfb0cec67162" providerId="ADAL" clId="{FC98471A-FA7F-469E-B2B7-6BF2A77C4987}" dt="2023-03-10T11:13:42.884" v="1172" actId="20577"/>
        <pc:sldMkLst>
          <pc:docMk/>
          <pc:sldMk cId="2330511409" sldId="268"/>
        </pc:sldMkLst>
        <pc:spChg chg="mod">
          <ac:chgData name="Monica Dormer (1907095)" userId="62fd3feb-4c70-4a14-a572-dfb0cec67162" providerId="ADAL" clId="{FC98471A-FA7F-469E-B2B7-6BF2A77C4987}" dt="2023-03-10T10:56:21.086" v="952" actId="20577"/>
          <ac:spMkLst>
            <pc:docMk/>
            <pc:sldMk cId="2330511409" sldId="268"/>
            <ac:spMk id="2" creationId="{29376B25-85D6-0B0A-9485-D3B9504CDB83}"/>
          </ac:spMkLst>
        </pc:spChg>
        <pc:spChg chg="del">
          <ac:chgData name="Monica Dormer (1907095)" userId="62fd3feb-4c70-4a14-a572-dfb0cec67162" providerId="ADAL" clId="{FC98471A-FA7F-469E-B2B7-6BF2A77C4987}" dt="2023-03-06T19:22:43.630" v="24"/>
          <ac:spMkLst>
            <pc:docMk/>
            <pc:sldMk cId="2330511409" sldId="268"/>
            <ac:spMk id="3" creationId="{B21CBA59-F2DB-A3A6-9C52-908BAC1A556C}"/>
          </ac:spMkLst>
        </pc:spChg>
        <pc:spChg chg="add del">
          <ac:chgData name="Monica Dormer (1907095)" userId="62fd3feb-4c70-4a14-a572-dfb0cec67162" providerId="ADAL" clId="{FC98471A-FA7F-469E-B2B7-6BF2A77C4987}" dt="2023-03-10T10:51:05.339" v="918" actId="26606"/>
          <ac:spMkLst>
            <pc:docMk/>
            <pc:sldMk cId="2330511409" sldId="268"/>
            <ac:spMk id="9" creationId="{F3060C83-F051-4F0E-ABAD-AA0DFC48B218}"/>
          </ac:spMkLst>
        </pc:spChg>
        <pc:spChg chg="add del">
          <ac:chgData name="Monica Dormer (1907095)" userId="62fd3feb-4c70-4a14-a572-dfb0cec67162" providerId="ADAL" clId="{FC98471A-FA7F-469E-B2B7-6BF2A77C4987}" dt="2023-03-10T10:51:05.339" v="918" actId="26606"/>
          <ac:spMkLst>
            <pc:docMk/>
            <pc:sldMk cId="2330511409" sldId="268"/>
            <ac:spMk id="11" creationId="{83C98ABE-055B-441F-B07E-44F97F083C39}"/>
          </ac:spMkLst>
        </pc:spChg>
        <pc:spChg chg="add del">
          <ac:chgData name="Monica Dormer (1907095)" userId="62fd3feb-4c70-4a14-a572-dfb0cec67162" providerId="ADAL" clId="{FC98471A-FA7F-469E-B2B7-6BF2A77C4987}" dt="2023-03-10T10:51:05.339" v="918" actId="26606"/>
          <ac:spMkLst>
            <pc:docMk/>
            <pc:sldMk cId="2330511409" sldId="268"/>
            <ac:spMk id="13" creationId="{29FDB030-9B49-4CED-8CCD-4D99382388AC}"/>
          </ac:spMkLst>
        </pc:spChg>
        <pc:spChg chg="add del">
          <ac:chgData name="Monica Dormer (1907095)" userId="62fd3feb-4c70-4a14-a572-dfb0cec67162" providerId="ADAL" clId="{FC98471A-FA7F-469E-B2B7-6BF2A77C4987}" dt="2023-03-10T10:51:05.339" v="918" actId="26606"/>
          <ac:spMkLst>
            <pc:docMk/>
            <pc:sldMk cId="2330511409" sldId="268"/>
            <ac:spMk id="15" creationId="{3783CA14-24A1-485C-8B30-D6A5D87987AD}"/>
          </ac:spMkLst>
        </pc:spChg>
        <pc:spChg chg="add del">
          <ac:chgData name="Monica Dormer (1907095)" userId="62fd3feb-4c70-4a14-a572-dfb0cec67162" providerId="ADAL" clId="{FC98471A-FA7F-469E-B2B7-6BF2A77C4987}" dt="2023-03-10T10:51:05.339" v="918" actId="26606"/>
          <ac:spMkLst>
            <pc:docMk/>
            <pc:sldMk cId="2330511409" sldId="268"/>
            <ac:spMk id="17" creationId="{9A97C86A-04D6-40F7-AE84-31AB43E6A846}"/>
          </ac:spMkLst>
        </pc:spChg>
        <pc:spChg chg="add del">
          <ac:chgData name="Monica Dormer (1907095)" userId="62fd3feb-4c70-4a14-a572-dfb0cec67162" providerId="ADAL" clId="{FC98471A-FA7F-469E-B2B7-6BF2A77C4987}" dt="2023-03-10T10:51:05.339" v="918" actId="26606"/>
          <ac:spMkLst>
            <pc:docMk/>
            <pc:sldMk cId="2330511409" sldId="268"/>
            <ac:spMk id="19" creationId="{FF9F2414-84E8-453E-B1F3-389FDE8192D9}"/>
          </ac:spMkLst>
        </pc:spChg>
        <pc:spChg chg="add del">
          <ac:chgData name="Monica Dormer (1907095)" userId="62fd3feb-4c70-4a14-a572-dfb0cec67162" providerId="ADAL" clId="{FC98471A-FA7F-469E-B2B7-6BF2A77C4987}" dt="2023-03-10T10:51:05.339" v="918" actId="26606"/>
          <ac:spMkLst>
            <pc:docMk/>
            <pc:sldMk cId="2330511409" sldId="268"/>
            <ac:spMk id="21" creationId="{3ECA69A1-7536-43AC-85EF-C7106179F5ED}"/>
          </ac:spMkLst>
        </pc:spChg>
        <pc:spChg chg="add del">
          <ac:chgData name="Monica Dormer (1907095)" userId="62fd3feb-4c70-4a14-a572-dfb0cec67162" providerId="ADAL" clId="{FC98471A-FA7F-469E-B2B7-6BF2A77C4987}" dt="2023-03-10T10:51:11.288" v="920" actId="26606"/>
          <ac:spMkLst>
            <pc:docMk/>
            <pc:sldMk cId="2330511409" sldId="268"/>
            <ac:spMk id="23" creationId="{32BC26D8-82FB-445E-AA49-62A77D7C1EE0}"/>
          </ac:spMkLst>
        </pc:spChg>
        <pc:spChg chg="add del">
          <ac:chgData name="Monica Dormer (1907095)" userId="62fd3feb-4c70-4a14-a572-dfb0cec67162" providerId="ADAL" clId="{FC98471A-FA7F-469E-B2B7-6BF2A77C4987}" dt="2023-03-10T10:51:11.288" v="920" actId="26606"/>
          <ac:spMkLst>
            <pc:docMk/>
            <pc:sldMk cId="2330511409" sldId="268"/>
            <ac:spMk id="24" creationId="{CB44330D-EA18-4254-AA95-EB49948539B8}"/>
          </ac:spMkLst>
        </pc:spChg>
        <pc:spChg chg="add del">
          <ac:chgData name="Monica Dormer (1907095)" userId="62fd3feb-4c70-4a14-a572-dfb0cec67162" providerId="ADAL" clId="{FC98471A-FA7F-469E-B2B7-6BF2A77C4987}" dt="2023-03-10T10:51:19.514" v="922" actId="26606"/>
          <ac:spMkLst>
            <pc:docMk/>
            <pc:sldMk cId="2330511409" sldId="268"/>
            <ac:spMk id="26" creationId="{257363FD-7E77-4145-9483-331A807ADF0E}"/>
          </ac:spMkLst>
        </pc:spChg>
        <pc:spChg chg="add">
          <ac:chgData name="Monica Dormer (1907095)" userId="62fd3feb-4c70-4a14-a572-dfb0cec67162" providerId="ADAL" clId="{FC98471A-FA7F-469E-B2B7-6BF2A77C4987}" dt="2023-03-10T10:51:19.524" v="923" actId="26606"/>
          <ac:spMkLst>
            <pc:docMk/>
            <pc:sldMk cId="2330511409" sldId="268"/>
            <ac:spMk id="28" creationId="{8950AD4C-6AF3-49F8-94E1-DBCAFB39478B}"/>
          </ac:spMkLst>
        </pc:spChg>
        <pc:spChg chg="add">
          <ac:chgData name="Monica Dormer (1907095)" userId="62fd3feb-4c70-4a14-a572-dfb0cec67162" providerId="ADAL" clId="{FC98471A-FA7F-469E-B2B7-6BF2A77C4987}" dt="2023-03-10T10:51:19.524" v="923" actId="26606"/>
          <ac:spMkLst>
            <pc:docMk/>
            <pc:sldMk cId="2330511409" sldId="268"/>
            <ac:spMk id="29" creationId="{2F0E00C3-4613-415F-BE3A-78FBAD9061C0}"/>
          </ac:spMkLst>
        </pc:spChg>
        <pc:spChg chg="add">
          <ac:chgData name="Monica Dormer (1907095)" userId="62fd3feb-4c70-4a14-a572-dfb0cec67162" providerId="ADAL" clId="{FC98471A-FA7F-469E-B2B7-6BF2A77C4987}" dt="2023-03-10T10:51:19.524" v="923" actId="26606"/>
          <ac:spMkLst>
            <pc:docMk/>
            <pc:sldMk cId="2330511409" sldId="268"/>
            <ac:spMk id="30" creationId="{8DBEAE55-3EA1-41D7-A212-5F7D8986C1F2}"/>
          </ac:spMkLst>
        </pc:spChg>
        <pc:spChg chg="add">
          <ac:chgData name="Monica Dormer (1907095)" userId="62fd3feb-4c70-4a14-a572-dfb0cec67162" providerId="ADAL" clId="{FC98471A-FA7F-469E-B2B7-6BF2A77C4987}" dt="2023-03-10T10:51:19.524" v="923" actId="26606"/>
          <ac:spMkLst>
            <pc:docMk/>
            <pc:sldMk cId="2330511409" sldId="268"/>
            <ac:spMk id="31" creationId="{CFC5F0E7-644F-4101-BE72-12825CF537E7}"/>
          </ac:spMkLst>
        </pc:spChg>
        <pc:graphicFrameChg chg="add mod modGraphic">
          <ac:chgData name="Monica Dormer (1907095)" userId="62fd3feb-4c70-4a14-a572-dfb0cec67162" providerId="ADAL" clId="{FC98471A-FA7F-469E-B2B7-6BF2A77C4987}" dt="2023-03-10T11:13:42.884" v="1172" actId="20577"/>
          <ac:graphicFrameMkLst>
            <pc:docMk/>
            <pc:sldMk cId="2330511409" sldId="268"/>
            <ac:graphicFrameMk id="4" creationId="{3DBF5D3C-DBFA-6FD6-7A6D-9A5E23B5D11F}"/>
          </ac:graphicFrameMkLst>
        </pc:graphicFrameChg>
      </pc:sldChg>
      <pc:sldChg chg="addSp delSp modSp new mod ord setBg">
        <pc:chgData name="Monica Dormer (1907095)" userId="62fd3feb-4c70-4a14-a572-dfb0cec67162" providerId="ADAL" clId="{FC98471A-FA7F-469E-B2B7-6BF2A77C4987}" dt="2023-03-10T11:32:28.634" v="1437" actId="20577"/>
        <pc:sldMkLst>
          <pc:docMk/>
          <pc:sldMk cId="1434701605" sldId="269"/>
        </pc:sldMkLst>
        <pc:spChg chg="mod">
          <ac:chgData name="Monica Dormer (1907095)" userId="62fd3feb-4c70-4a14-a572-dfb0cec67162" providerId="ADAL" clId="{FC98471A-FA7F-469E-B2B7-6BF2A77C4987}" dt="2023-03-06T19:25:55.453" v="55" actId="26606"/>
          <ac:spMkLst>
            <pc:docMk/>
            <pc:sldMk cId="1434701605" sldId="269"/>
            <ac:spMk id="2" creationId="{977967D6-2B71-BF0B-56FF-9844F6E55BAB}"/>
          </ac:spMkLst>
        </pc:spChg>
        <pc:spChg chg="del">
          <ac:chgData name="Monica Dormer (1907095)" userId="62fd3feb-4c70-4a14-a572-dfb0cec67162" providerId="ADAL" clId="{FC98471A-FA7F-469E-B2B7-6BF2A77C4987}" dt="2023-03-06T19:23:49.267" v="42"/>
          <ac:spMkLst>
            <pc:docMk/>
            <pc:sldMk cId="1434701605" sldId="269"/>
            <ac:spMk id="3" creationId="{A333F181-E679-62FF-9260-70087881ABEE}"/>
          </ac:spMkLst>
        </pc:spChg>
        <pc:spChg chg="add del">
          <ac:chgData name="Monica Dormer (1907095)" userId="62fd3feb-4c70-4a14-a572-dfb0cec67162" providerId="ADAL" clId="{FC98471A-FA7F-469E-B2B7-6BF2A77C4987}" dt="2023-03-06T19:25:55.453" v="55" actId="26606"/>
          <ac:spMkLst>
            <pc:docMk/>
            <pc:sldMk cId="1434701605" sldId="269"/>
            <ac:spMk id="9" creationId="{345A976A-8DE3-4B67-B94B-2044FDD12899}"/>
          </ac:spMkLst>
        </pc:spChg>
        <pc:spChg chg="add del">
          <ac:chgData name="Monica Dormer (1907095)" userId="62fd3feb-4c70-4a14-a572-dfb0cec67162" providerId="ADAL" clId="{FC98471A-FA7F-469E-B2B7-6BF2A77C4987}" dt="2023-03-06T19:25:55.453" v="55" actId="26606"/>
          <ac:spMkLst>
            <pc:docMk/>
            <pc:sldMk cId="1434701605" sldId="269"/>
            <ac:spMk id="11" creationId="{6EAAA1B9-2DDB-49C9-A037-A523D2F13C15}"/>
          </ac:spMkLst>
        </pc:spChg>
        <pc:spChg chg="add del">
          <ac:chgData name="Monica Dormer (1907095)" userId="62fd3feb-4c70-4a14-a572-dfb0cec67162" providerId="ADAL" clId="{FC98471A-FA7F-469E-B2B7-6BF2A77C4987}" dt="2023-03-06T19:25:55.368" v="54" actId="26606"/>
          <ac:spMkLst>
            <pc:docMk/>
            <pc:sldMk cId="1434701605" sldId="269"/>
            <ac:spMk id="28" creationId="{98DED6BC-9A3E-48D4-AD7C-A56D63F547E8}"/>
          </ac:spMkLst>
        </pc:spChg>
        <pc:spChg chg="add del">
          <ac:chgData name="Monica Dormer (1907095)" userId="62fd3feb-4c70-4a14-a572-dfb0cec67162" providerId="ADAL" clId="{FC98471A-FA7F-469E-B2B7-6BF2A77C4987}" dt="2023-03-06T19:25:55.368" v="54" actId="26606"/>
          <ac:spMkLst>
            <pc:docMk/>
            <pc:sldMk cId="1434701605" sldId="269"/>
            <ac:spMk id="30" creationId="{6B6E033A-DB2E-49B8-B600-B38E0C280263}"/>
          </ac:spMkLst>
        </pc:spChg>
        <pc:spChg chg="add">
          <ac:chgData name="Monica Dormer (1907095)" userId="62fd3feb-4c70-4a14-a572-dfb0cec67162" providerId="ADAL" clId="{FC98471A-FA7F-469E-B2B7-6BF2A77C4987}" dt="2023-03-06T19:25:55.453" v="55" actId="26606"/>
          <ac:spMkLst>
            <pc:docMk/>
            <pc:sldMk cId="1434701605" sldId="269"/>
            <ac:spMk id="37" creationId="{42285737-90EE-47DC-AC80-8AE156B11969}"/>
          </ac:spMkLst>
        </pc:spChg>
        <pc:grpChg chg="add del">
          <ac:chgData name="Monica Dormer (1907095)" userId="62fd3feb-4c70-4a14-a572-dfb0cec67162" providerId="ADAL" clId="{FC98471A-FA7F-469E-B2B7-6BF2A77C4987}" dt="2023-03-06T19:25:55.453" v="55" actId="26606"/>
          <ac:grpSpMkLst>
            <pc:docMk/>
            <pc:sldMk cId="1434701605" sldId="269"/>
            <ac:grpSpMk id="13" creationId="{B441F8D5-EBCE-4FB9-91A9-3425971C1F99}"/>
          </ac:grpSpMkLst>
        </pc:grpChg>
        <pc:grpChg chg="add del">
          <ac:chgData name="Monica Dormer (1907095)" userId="62fd3feb-4c70-4a14-a572-dfb0cec67162" providerId="ADAL" clId="{FC98471A-FA7F-469E-B2B7-6BF2A77C4987}" dt="2023-03-06T19:25:55.453" v="55" actId="26606"/>
          <ac:grpSpMkLst>
            <pc:docMk/>
            <pc:sldMk cId="1434701605" sldId="269"/>
            <ac:grpSpMk id="19" creationId="{08701F99-7E4C-4B92-A4B5-307CDFB7A4DE}"/>
          </ac:grpSpMkLst>
        </pc:grpChg>
        <pc:grpChg chg="add">
          <ac:chgData name="Monica Dormer (1907095)" userId="62fd3feb-4c70-4a14-a572-dfb0cec67162" providerId="ADAL" clId="{FC98471A-FA7F-469E-B2B7-6BF2A77C4987}" dt="2023-03-06T19:25:55.453" v="55" actId="26606"/>
          <ac:grpSpMkLst>
            <pc:docMk/>
            <pc:sldMk cId="1434701605" sldId="269"/>
            <ac:grpSpMk id="38" creationId="{B57BDC17-F1B3-455F-BBF1-680AA1F25C06}"/>
          </ac:grpSpMkLst>
        </pc:grpChg>
        <pc:graphicFrameChg chg="add mod modGraphic">
          <ac:chgData name="Monica Dormer (1907095)" userId="62fd3feb-4c70-4a14-a572-dfb0cec67162" providerId="ADAL" clId="{FC98471A-FA7F-469E-B2B7-6BF2A77C4987}" dt="2023-03-10T11:32:28.634" v="1437" actId="20577"/>
          <ac:graphicFrameMkLst>
            <pc:docMk/>
            <pc:sldMk cId="1434701605" sldId="269"/>
            <ac:graphicFrameMk id="4" creationId="{A57AD2A4-89A2-492B-B88D-641F463EA324}"/>
          </ac:graphicFrameMkLst>
        </pc:graphicFrameChg>
      </pc:sldChg>
    </pc:docChg>
  </pc:docChgLst>
</pc:chgInfo>
</file>

<file path=ppt/diagrams/_rels/data8.xml.rels><?xml version="1.0" encoding="UTF-8" standalone="yes"?>
<Relationships xmlns="http://schemas.openxmlformats.org/package/2006/relationships"><Relationship Id="rId1" Type="http://schemas.openxmlformats.org/officeDocument/2006/relationships/hyperlink" Target="https://assisteddiyingbill.parliament.uk/" TargetMode="External"/></Relationships>
</file>

<file path=ppt/diagrams/_rels/data9.xml.rels><?xml version="1.0" encoding="UTF-8" standalone="yes"?>
<Relationships xmlns="http://schemas.openxmlformats.org/package/2006/relationships"><Relationship Id="rId8" Type="http://schemas.openxmlformats.org/officeDocument/2006/relationships/hyperlink" Target="https://www.nhs.servicescare.co.uk/" TargetMode="External"/><Relationship Id="rId13" Type="http://schemas.openxmlformats.org/officeDocument/2006/relationships/hyperlink" Target="https://wwwscie.org.uk/" TargetMode="External"/><Relationship Id="rId3" Type="http://schemas.openxmlformats.org/officeDocument/2006/relationships/hyperlink" Target="https://www.mariecurie.org.uk/" TargetMode="External"/><Relationship Id="rId7" Type="http://schemas.openxmlformats.org/officeDocument/2006/relationships/hyperlink" Target="https://www.legislation.gov.uk/" TargetMode="External"/><Relationship Id="rId12" Type="http://schemas.openxmlformats.org/officeDocument/2006/relationships/hyperlink" Target="https://www.gov.uk/localauthority/birmingham" TargetMode="External"/><Relationship Id="rId2" Type="http://schemas.openxmlformats.org/officeDocument/2006/relationships/hyperlink" Target="https://www.palliativecare.cancer.uk/" TargetMode="External"/><Relationship Id="rId1" Type="http://schemas.openxmlformats.org/officeDocument/2006/relationships/hyperlink" Target="https://www.nhs.uk/" TargetMode="External"/><Relationship Id="rId6" Type="http://schemas.openxmlformats.org/officeDocument/2006/relationships/hyperlink" Target="https://carequalitycommission.gov.uk/" TargetMode="External"/><Relationship Id="rId11" Type="http://schemas.openxmlformats.org/officeDocument/2006/relationships/hyperlink" Target="https://www.gov.ukregistration/" TargetMode="External"/><Relationship Id="rId5" Type="http://schemas.openxmlformats.org/officeDocument/2006/relationships/hyperlink" Target="https://apps.who.int/iris/bitstream/10665/70934/2/ICD_10_1967_v1_eng.pdf" TargetMode="External"/><Relationship Id="rId10" Type="http://schemas.openxmlformats.org/officeDocument/2006/relationships/hyperlink" Target="https://www.nhir.ac.uk/" TargetMode="External"/><Relationship Id="rId4" Type="http://schemas.openxmlformats.org/officeDocument/2006/relationships/hyperlink" Target="https://www.coronavirus.data.gov.uk/deaths" TargetMode="External"/><Relationship Id="rId9" Type="http://schemas.openxmlformats.org/officeDocument/2006/relationships/hyperlink" Target="https://www.nice.org.uk/ab" TargetMode="External"/></Relationships>
</file>

<file path=ppt/diagrams/_rels/drawing8.xml.rels><?xml version="1.0" encoding="UTF-8" standalone="yes"?>
<Relationships xmlns="http://schemas.openxmlformats.org/package/2006/relationships"><Relationship Id="rId1" Type="http://schemas.openxmlformats.org/officeDocument/2006/relationships/hyperlink" Target="https://assisteddiyingbill.parliament.uk/" TargetMode="External"/></Relationships>
</file>

<file path=ppt/diagrams/_rels/drawing9.xml.rels><?xml version="1.0" encoding="UTF-8" standalone="yes"?>
<Relationships xmlns="http://schemas.openxmlformats.org/package/2006/relationships"><Relationship Id="rId8" Type="http://schemas.openxmlformats.org/officeDocument/2006/relationships/hyperlink" Target="https://www.nhs.servicescare.co.uk/" TargetMode="External"/><Relationship Id="rId13" Type="http://schemas.openxmlformats.org/officeDocument/2006/relationships/hyperlink" Target="https://wwwscie.org.uk/" TargetMode="External"/><Relationship Id="rId3" Type="http://schemas.openxmlformats.org/officeDocument/2006/relationships/hyperlink" Target="https://www.mariecurie.org.uk/" TargetMode="External"/><Relationship Id="rId7" Type="http://schemas.openxmlformats.org/officeDocument/2006/relationships/hyperlink" Target="https://www.legislation.gov.uk/" TargetMode="External"/><Relationship Id="rId12" Type="http://schemas.openxmlformats.org/officeDocument/2006/relationships/hyperlink" Target="https://www.gov.uk/localauthority/birmingham" TargetMode="External"/><Relationship Id="rId2" Type="http://schemas.openxmlformats.org/officeDocument/2006/relationships/hyperlink" Target="https://www.palliativecare.cancer.uk/" TargetMode="External"/><Relationship Id="rId1" Type="http://schemas.openxmlformats.org/officeDocument/2006/relationships/hyperlink" Target="https://www.nhs.uk/" TargetMode="External"/><Relationship Id="rId6" Type="http://schemas.openxmlformats.org/officeDocument/2006/relationships/hyperlink" Target="https://carequalitycommission.gov.uk/" TargetMode="External"/><Relationship Id="rId11" Type="http://schemas.openxmlformats.org/officeDocument/2006/relationships/hyperlink" Target="https://www.gov.ukregistration/" TargetMode="External"/><Relationship Id="rId5" Type="http://schemas.openxmlformats.org/officeDocument/2006/relationships/hyperlink" Target="https://apps.who.int/iris/bitstream/10665/70934/2/ICD_10_1967_v1_eng.pdf" TargetMode="External"/><Relationship Id="rId10" Type="http://schemas.openxmlformats.org/officeDocument/2006/relationships/hyperlink" Target="https://www.nhir.ac.uk/" TargetMode="External"/><Relationship Id="rId4" Type="http://schemas.openxmlformats.org/officeDocument/2006/relationships/hyperlink" Target="https://www.coronavirus.data.gov.uk/deaths" TargetMode="External"/><Relationship Id="rId9" Type="http://schemas.openxmlformats.org/officeDocument/2006/relationships/hyperlink" Target="https://www.nice.org.uk/ab"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1D4291-1FBF-4E83-916F-237D9DDBBE9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7E192EC7-4F00-44CD-A604-37300D21A468}">
      <dgm:prSet/>
      <dgm:spPr/>
      <dgm:t>
        <a:bodyPr/>
        <a:lstStyle/>
        <a:p>
          <a:r>
            <a:rPr lang="en-GB" dirty="0"/>
            <a:t>It calls for studies and research on health and social care shows that increase the support and need where evidence base for improvement to help towards the end of life. (ICD 2010)</a:t>
          </a:r>
          <a:endParaRPr lang="en-US" dirty="0"/>
        </a:p>
      </dgm:t>
    </dgm:pt>
    <dgm:pt modelId="{9BF06298-0EE6-43B9-A5B8-2797F1F8E990}" type="parTrans" cxnId="{12637610-E172-49A6-904C-A34E8540D11C}">
      <dgm:prSet/>
      <dgm:spPr/>
      <dgm:t>
        <a:bodyPr/>
        <a:lstStyle/>
        <a:p>
          <a:endParaRPr lang="en-US"/>
        </a:p>
      </dgm:t>
    </dgm:pt>
    <dgm:pt modelId="{EB362C29-E7F2-49B3-9D0C-B7BB83B37757}" type="sibTrans" cxnId="{12637610-E172-49A6-904C-A34E8540D11C}">
      <dgm:prSet/>
      <dgm:spPr/>
      <dgm:t>
        <a:bodyPr/>
        <a:lstStyle/>
        <a:p>
          <a:endParaRPr lang="en-US"/>
        </a:p>
      </dgm:t>
    </dgm:pt>
    <dgm:pt modelId="{76F84697-8B45-4711-9084-C3E963E2C2C5}">
      <dgm:prSet/>
      <dgm:spPr/>
      <dgm:t>
        <a:bodyPr/>
        <a:lstStyle/>
        <a:p>
          <a:r>
            <a:rPr lang="en-GB" dirty="0"/>
            <a:t>Giving patients the best possible to end of life, end of life is defined as an approach that will improve their quality to the end, according to the World Health Organisation. (NIMR. 2022)</a:t>
          </a:r>
          <a:endParaRPr lang="en-US" dirty="0"/>
        </a:p>
      </dgm:t>
    </dgm:pt>
    <dgm:pt modelId="{35D7F4DA-8CC5-44DC-8FC6-14F621301528}" type="parTrans" cxnId="{C17EBA85-7B4A-40EB-BEB3-D58C46726CEC}">
      <dgm:prSet/>
      <dgm:spPr/>
      <dgm:t>
        <a:bodyPr/>
        <a:lstStyle/>
        <a:p>
          <a:endParaRPr lang="en-US"/>
        </a:p>
      </dgm:t>
    </dgm:pt>
    <dgm:pt modelId="{091A3C2E-FBE8-4DCE-BCB6-E7D67DE6DCA0}" type="sibTrans" cxnId="{C17EBA85-7B4A-40EB-BEB3-D58C46726CEC}">
      <dgm:prSet/>
      <dgm:spPr/>
      <dgm:t>
        <a:bodyPr/>
        <a:lstStyle/>
        <a:p>
          <a:endParaRPr lang="en-US"/>
        </a:p>
      </dgm:t>
    </dgm:pt>
    <dgm:pt modelId="{D4B526DA-B9C4-4015-A1E8-7461B323520C}" type="pres">
      <dgm:prSet presAssocID="{581D4291-1FBF-4E83-916F-237D9DDBBE99}" presName="outerComposite" presStyleCnt="0">
        <dgm:presLayoutVars>
          <dgm:chMax val="5"/>
          <dgm:dir/>
          <dgm:resizeHandles val="exact"/>
        </dgm:presLayoutVars>
      </dgm:prSet>
      <dgm:spPr/>
    </dgm:pt>
    <dgm:pt modelId="{21F2B611-433F-4D77-990E-23C5E621B94D}" type="pres">
      <dgm:prSet presAssocID="{581D4291-1FBF-4E83-916F-237D9DDBBE99}" presName="dummyMaxCanvas" presStyleCnt="0">
        <dgm:presLayoutVars/>
      </dgm:prSet>
      <dgm:spPr/>
    </dgm:pt>
    <dgm:pt modelId="{56F412AB-9AF6-42E6-87D6-6B318B9CF873}" type="pres">
      <dgm:prSet presAssocID="{581D4291-1FBF-4E83-916F-237D9DDBBE99}" presName="TwoNodes_1" presStyleLbl="node1" presStyleIdx="0" presStyleCnt="2" custScaleX="116006" custLinFactNeighborX="6170" custLinFactNeighborY="-356">
        <dgm:presLayoutVars>
          <dgm:bulletEnabled val="1"/>
        </dgm:presLayoutVars>
      </dgm:prSet>
      <dgm:spPr/>
    </dgm:pt>
    <dgm:pt modelId="{47C05C61-EC88-4EE7-907C-0D0E9C09F0A0}" type="pres">
      <dgm:prSet presAssocID="{581D4291-1FBF-4E83-916F-237D9DDBBE99}" presName="TwoNodes_2" presStyleLbl="node1" presStyleIdx="1" presStyleCnt="2" custScaleY="125166" custLinFactNeighborX="-7935" custLinFactNeighborY="3674">
        <dgm:presLayoutVars>
          <dgm:bulletEnabled val="1"/>
        </dgm:presLayoutVars>
      </dgm:prSet>
      <dgm:spPr/>
    </dgm:pt>
    <dgm:pt modelId="{F19613E8-5612-4774-BAD2-02BBAA60E6FA}" type="pres">
      <dgm:prSet presAssocID="{581D4291-1FBF-4E83-916F-237D9DDBBE99}" presName="TwoConn_1-2" presStyleLbl="fgAccFollowNode1" presStyleIdx="0" presStyleCnt="1">
        <dgm:presLayoutVars>
          <dgm:bulletEnabled val="1"/>
        </dgm:presLayoutVars>
      </dgm:prSet>
      <dgm:spPr/>
    </dgm:pt>
    <dgm:pt modelId="{8881C185-033C-401E-A344-6B43C3B46865}" type="pres">
      <dgm:prSet presAssocID="{581D4291-1FBF-4E83-916F-237D9DDBBE99}" presName="TwoNodes_1_text" presStyleLbl="node1" presStyleIdx="1" presStyleCnt="2">
        <dgm:presLayoutVars>
          <dgm:bulletEnabled val="1"/>
        </dgm:presLayoutVars>
      </dgm:prSet>
      <dgm:spPr/>
    </dgm:pt>
    <dgm:pt modelId="{6D9B23BC-C409-435A-A8B8-F4F0961F173B}" type="pres">
      <dgm:prSet presAssocID="{581D4291-1FBF-4E83-916F-237D9DDBBE99}" presName="TwoNodes_2_text" presStyleLbl="node1" presStyleIdx="1" presStyleCnt="2">
        <dgm:presLayoutVars>
          <dgm:bulletEnabled val="1"/>
        </dgm:presLayoutVars>
      </dgm:prSet>
      <dgm:spPr/>
    </dgm:pt>
  </dgm:ptLst>
  <dgm:cxnLst>
    <dgm:cxn modelId="{12637610-E172-49A6-904C-A34E8540D11C}" srcId="{581D4291-1FBF-4E83-916F-237D9DDBBE99}" destId="{7E192EC7-4F00-44CD-A604-37300D21A468}" srcOrd="0" destOrd="0" parTransId="{9BF06298-0EE6-43B9-A5B8-2797F1F8E990}" sibTransId="{EB362C29-E7F2-49B3-9D0C-B7BB83B37757}"/>
    <dgm:cxn modelId="{59C03D36-8D8A-4A48-8C40-A300D0161ABB}" type="presOf" srcId="{76F84697-8B45-4711-9084-C3E963E2C2C5}" destId="{47C05C61-EC88-4EE7-907C-0D0E9C09F0A0}" srcOrd="0" destOrd="0" presId="urn:microsoft.com/office/officeart/2005/8/layout/vProcess5"/>
    <dgm:cxn modelId="{B6283F41-8A16-4E1D-9069-FD9E26FDF1FD}" type="presOf" srcId="{581D4291-1FBF-4E83-916F-237D9DDBBE99}" destId="{D4B526DA-B9C4-4015-A1E8-7461B323520C}" srcOrd="0" destOrd="0" presId="urn:microsoft.com/office/officeart/2005/8/layout/vProcess5"/>
    <dgm:cxn modelId="{9E2D4C7E-5732-435D-A896-FEE2EEA3463D}" type="presOf" srcId="{7E192EC7-4F00-44CD-A604-37300D21A468}" destId="{56F412AB-9AF6-42E6-87D6-6B318B9CF873}" srcOrd="0" destOrd="0" presId="urn:microsoft.com/office/officeart/2005/8/layout/vProcess5"/>
    <dgm:cxn modelId="{BB701183-4429-4B47-AA06-8D563F16D15F}" type="presOf" srcId="{76F84697-8B45-4711-9084-C3E963E2C2C5}" destId="{6D9B23BC-C409-435A-A8B8-F4F0961F173B}" srcOrd="1" destOrd="0" presId="urn:microsoft.com/office/officeart/2005/8/layout/vProcess5"/>
    <dgm:cxn modelId="{C17EBA85-7B4A-40EB-BEB3-D58C46726CEC}" srcId="{581D4291-1FBF-4E83-916F-237D9DDBBE99}" destId="{76F84697-8B45-4711-9084-C3E963E2C2C5}" srcOrd="1" destOrd="0" parTransId="{35D7F4DA-8CC5-44DC-8FC6-14F621301528}" sibTransId="{091A3C2E-FBE8-4DCE-BCB6-E7D67DE6DCA0}"/>
    <dgm:cxn modelId="{DFE50389-0554-4AA5-9C37-4339D6041787}" type="presOf" srcId="{7E192EC7-4F00-44CD-A604-37300D21A468}" destId="{8881C185-033C-401E-A344-6B43C3B46865}" srcOrd="1" destOrd="0" presId="urn:microsoft.com/office/officeart/2005/8/layout/vProcess5"/>
    <dgm:cxn modelId="{929FA7F7-B26B-4E6A-BF80-5961A7648626}" type="presOf" srcId="{EB362C29-E7F2-49B3-9D0C-B7BB83B37757}" destId="{F19613E8-5612-4774-BAD2-02BBAA60E6FA}" srcOrd="0" destOrd="0" presId="urn:microsoft.com/office/officeart/2005/8/layout/vProcess5"/>
    <dgm:cxn modelId="{4905B117-6BE2-45DC-BC17-7CA9621BA3A4}" type="presParOf" srcId="{D4B526DA-B9C4-4015-A1E8-7461B323520C}" destId="{21F2B611-433F-4D77-990E-23C5E621B94D}" srcOrd="0" destOrd="0" presId="urn:microsoft.com/office/officeart/2005/8/layout/vProcess5"/>
    <dgm:cxn modelId="{69F3C175-E19D-4B49-8EEC-722876DBF0D4}" type="presParOf" srcId="{D4B526DA-B9C4-4015-A1E8-7461B323520C}" destId="{56F412AB-9AF6-42E6-87D6-6B318B9CF873}" srcOrd="1" destOrd="0" presId="urn:microsoft.com/office/officeart/2005/8/layout/vProcess5"/>
    <dgm:cxn modelId="{CF461DD3-6E51-4AB5-9FBD-38AA9A84B33D}" type="presParOf" srcId="{D4B526DA-B9C4-4015-A1E8-7461B323520C}" destId="{47C05C61-EC88-4EE7-907C-0D0E9C09F0A0}" srcOrd="2" destOrd="0" presId="urn:microsoft.com/office/officeart/2005/8/layout/vProcess5"/>
    <dgm:cxn modelId="{EE366A70-3415-427E-81C4-C1D4F68AC589}" type="presParOf" srcId="{D4B526DA-B9C4-4015-A1E8-7461B323520C}" destId="{F19613E8-5612-4774-BAD2-02BBAA60E6FA}" srcOrd="3" destOrd="0" presId="urn:microsoft.com/office/officeart/2005/8/layout/vProcess5"/>
    <dgm:cxn modelId="{1D8D002C-306C-49C2-86E7-0139296E3B47}" type="presParOf" srcId="{D4B526DA-B9C4-4015-A1E8-7461B323520C}" destId="{8881C185-033C-401E-A344-6B43C3B46865}" srcOrd="4" destOrd="0" presId="urn:microsoft.com/office/officeart/2005/8/layout/vProcess5"/>
    <dgm:cxn modelId="{261E8A24-7781-40EA-92C5-0ACE89D0B85B}" type="presParOf" srcId="{D4B526DA-B9C4-4015-A1E8-7461B323520C}" destId="{6D9B23BC-C409-435A-A8B8-F4F0961F173B}"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7A6F1C-C3F7-40E8-A007-0D1FF60643D0}"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6F8ED368-BDA6-4533-BBE5-CD5DBB96651E}">
      <dgm:prSet/>
      <dgm:spPr/>
      <dgm:t>
        <a:bodyPr/>
        <a:lstStyle/>
        <a:p>
          <a:r>
            <a:rPr lang="en-GB"/>
            <a:t>Quality of care is in place to protect patients whether at home or in the hospital or in hospice. (The Care Act 2014)</a:t>
          </a:r>
          <a:endParaRPr lang="en-US"/>
        </a:p>
      </dgm:t>
    </dgm:pt>
    <dgm:pt modelId="{102B4ECA-3172-4FBD-9E05-D6C61A55F1AC}" type="parTrans" cxnId="{91B33030-B392-469F-B465-D53718CC2D92}">
      <dgm:prSet/>
      <dgm:spPr/>
      <dgm:t>
        <a:bodyPr/>
        <a:lstStyle/>
        <a:p>
          <a:endParaRPr lang="en-US"/>
        </a:p>
      </dgm:t>
    </dgm:pt>
    <dgm:pt modelId="{1137D7E0-89BE-4192-BB0C-495DAF818CBE}" type="sibTrans" cxnId="{91B33030-B392-469F-B465-D53718CC2D92}">
      <dgm:prSet/>
      <dgm:spPr/>
      <dgm:t>
        <a:bodyPr/>
        <a:lstStyle/>
        <a:p>
          <a:endParaRPr lang="en-US"/>
        </a:p>
      </dgm:t>
    </dgm:pt>
    <dgm:pt modelId="{F2B9FF45-9527-46BD-B015-5EC2080D7893}">
      <dgm:prSet/>
      <dgm:spPr/>
      <dgm:t>
        <a:bodyPr/>
        <a:lstStyle/>
        <a:p>
          <a:r>
            <a:rPr lang="en-GB"/>
            <a:t>Human rights laws give these individuals the right to quality to the end of life, promote fairness of choices, and value with respect and compassion. (The Human Rights Act 1998) </a:t>
          </a:r>
          <a:endParaRPr lang="en-US"/>
        </a:p>
      </dgm:t>
    </dgm:pt>
    <dgm:pt modelId="{33F35820-BEB0-48CB-8DFF-C2B4842A0F2E}" type="parTrans" cxnId="{79D9E219-171F-4F3D-8BEA-17F9DAF4BA01}">
      <dgm:prSet/>
      <dgm:spPr/>
      <dgm:t>
        <a:bodyPr/>
        <a:lstStyle/>
        <a:p>
          <a:endParaRPr lang="en-US"/>
        </a:p>
      </dgm:t>
    </dgm:pt>
    <dgm:pt modelId="{9BAE78C4-F6FA-48A0-AE43-C72852C4DE85}" type="sibTrans" cxnId="{79D9E219-171F-4F3D-8BEA-17F9DAF4BA01}">
      <dgm:prSet/>
      <dgm:spPr/>
      <dgm:t>
        <a:bodyPr/>
        <a:lstStyle/>
        <a:p>
          <a:endParaRPr lang="en-US"/>
        </a:p>
      </dgm:t>
    </dgm:pt>
    <dgm:pt modelId="{5E0728B5-AD3E-4248-A9C6-CFBFBB3C51F5}" type="pres">
      <dgm:prSet presAssocID="{D27A6F1C-C3F7-40E8-A007-0D1FF60643D0}" presName="hierChild1" presStyleCnt="0">
        <dgm:presLayoutVars>
          <dgm:chPref val="1"/>
          <dgm:dir/>
          <dgm:animOne val="branch"/>
          <dgm:animLvl val="lvl"/>
          <dgm:resizeHandles/>
        </dgm:presLayoutVars>
      </dgm:prSet>
      <dgm:spPr/>
    </dgm:pt>
    <dgm:pt modelId="{EBCC672F-3187-4CE6-AAE5-0AF17083CCC2}" type="pres">
      <dgm:prSet presAssocID="{6F8ED368-BDA6-4533-BBE5-CD5DBB96651E}" presName="hierRoot1" presStyleCnt="0"/>
      <dgm:spPr/>
    </dgm:pt>
    <dgm:pt modelId="{3947A724-4A76-496B-8ACD-52A841B90425}" type="pres">
      <dgm:prSet presAssocID="{6F8ED368-BDA6-4533-BBE5-CD5DBB96651E}" presName="composite" presStyleCnt="0"/>
      <dgm:spPr/>
    </dgm:pt>
    <dgm:pt modelId="{EB4EC1D0-0A4B-4517-93E1-66537D5A12B1}" type="pres">
      <dgm:prSet presAssocID="{6F8ED368-BDA6-4533-BBE5-CD5DBB96651E}" presName="background" presStyleLbl="node0" presStyleIdx="0" presStyleCnt="2"/>
      <dgm:spPr/>
    </dgm:pt>
    <dgm:pt modelId="{BB642313-4EED-4328-A562-66C38E1A1D36}" type="pres">
      <dgm:prSet presAssocID="{6F8ED368-BDA6-4533-BBE5-CD5DBB96651E}" presName="text" presStyleLbl="fgAcc0" presStyleIdx="0" presStyleCnt="2">
        <dgm:presLayoutVars>
          <dgm:chPref val="3"/>
        </dgm:presLayoutVars>
      </dgm:prSet>
      <dgm:spPr/>
    </dgm:pt>
    <dgm:pt modelId="{639B879F-5400-4852-8EDC-088B1D9BB1CA}" type="pres">
      <dgm:prSet presAssocID="{6F8ED368-BDA6-4533-BBE5-CD5DBB96651E}" presName="hierChild2" presStyleCnt="0"/>
      <dgm:spPr/>
    </dgm:pt>
    <dgm:pt modelId="{CE2206C7-F66C-4AA7-ADB1-8B81BE821131}" type="pres">
      <dgm:prSet presAssocID="{F2B9FF45-9527-46BD-B015-5EC2080D7893}" presName="hierRoot1" presStyleCnt="0"/>
      <dgm:spPr/>
    </dgm:pt>
    <dgm:pt modelId="{C8B57FC1-B9FE-4538-BF05-DA83D8EABCB3}" type="pres">
      <dgm:prSet presAssocID="{F2B9FF45-9527-46BD-B015-5EC2080D7893}" presName="composite" presStyleCnt="0"/>
      <dgm:spPr/>
    </dgm:pt>
    <dgm:pt modelId="{E07A9EC8-6AEF-468D-B663-A950584B471E}" type="pres">
      <dgm:prSet presAssocID="{F2B9FF45-9527-46BD-B015-5EC2080D7893}" presName="background" presStyleLbl="node0" presStyleIdx="1" presStyleCnt="2"/>
      <dgm:spPr/>
    </dgm:pt>
    <dgm:pt modelId="{E036E4B5-F7C1-4C11-98E9-3BDED432A017}" type="pres">
      <dgm:prSet presAssocID="{F2B9FF45-9527-46BD-B015-5EC2080D7893}" presName="text" presStyleLbl="fgAcc0" presStyleIdx="1" presStyleCnt="2">
        <dgm:presLayoutVars>
          <dgm:chPref val="3"/>
        </dgm:presLayoutVars>
      </dgm:prSet>
      <dgm:spPr/>
    </dgm:pt>
    <dgm:pt modelId="{A9296ABD-1403-4B35-B114-ED183821DCF7}" type="pres">
      <dgm:prSet presAssocID="{F2B9FF45-9527-46BD-B015-5EC2080D7893}" presName="hierChild2" presStyleCnt="0"/>
      <dgm:spPr/>
    </dgm:pt>
  </dgm:ptLst>
  <dgm:cxnLst>
    <dgm:cxn modelId="{79D9E219-171F-4F3D-8BEA-17F9DAF4BA01}" srcId="{D27A6F1C-C3F7-40E8-A007-0D1FF60643D0}" destId="{F2B9FF45-9527-46BD-B015-5EC2080D7893}" srcOrd="1" destOrd="0" parTransId="{33F35820-BEB0-48CB-8DFF-C2B4842A0F2E}" sibTransId="{9BAE78C4-F6FA-48A0-AE43-C72852C4DE85}"/>
    <dgm:cxn modelId="{91B33030-B392-469F-B465-D53718CC2D92}" srcId="{D27A6F1C-C3F7-40E8-A007-0D1FF60643D0}" destId="{6F8ED368-BDA6-4533-BBE5-CD5DBB96651E}" srcOrd="0" destOrd="0" parTransId="{102B4ECA-3172-4FBD-9E05-D6C61A55F1AC}" sibTransId="{1137D7E0-89BE-4192-BB0C-495DAF818CBE}"/>
    <dgm:cxn modelId="{11DF9175-E49C-4C5C-BA9D-D938FF573AC3}" type="presOf" srcId="{6F8ED368-BDA6-4533-BBE5-CD5DBB96651E}" destId="{BB642313-4EED-4328-A562-66C38E1A1D36}" srcOrd="0" destOrd="0" presId="urn:microsoft.com/office/officeart/2005/8/layout/hierarchy1"/>
    <dgm:cxn modelId="{5F3E60B8-F197-4935-B497-05C4E3E6E052}" type="presOf" srcId="{F2B9FF45-9527-46BD-B015-5EC2080D7893}" destId="{E036E4B5-F7C1-4C11-98E9-3BDED432A017}" srcOrd="0" destOrd="0" presId="urn:microsoft.com/office/officeart/2005/8/layout/hierarchy1"/>
    <dgm:cxn modelId="{E51A6AD3-17A0-45B6-ABD7-F0105B88817D}" type="presOf" srcId="{D27A6F1C-C3F7-40E8-A007-0D1FF60643D0}" destId="{5E0728B5-AD3E-4248-A9C6-CFBFBB3C51F5}" srcOrd="0" destOrd="0" presId="urn:microsoft.com/office/officeart/2005/8/layout/hierarchy1"/>
    <dgm:cxn modelId="{55FE06BF-FCA7-4C65-8611-04BCFD8BBA34}" type="presParOf" srcId="{5E0728B5-AD3E-4248-A9C6-CFBFBB3C51F5}" destId="{EBCC672F-3187-4CE6-AAE5-0AF17083CCC2}" srcOrd="0" destOrd="0" presId="urn:microsoft.com/office/officeart/2005/8/layout/hierarchy1"/>
    <dgm:cxn modelId="{5620090E-50DA-44EE-8BAE-5D4E09D42715}" type="presParOf" srcId="{EBCC672F-3187-4CE6-AAE5-0AF17083CCC2}" destId="{3947A724-4A76-496B-8ACD-52A841B90425}" srcOrd="0" destOrd="0" presId="urn:microsoft.com/office/officeart/2005/8/layout/hierarchy1"/>
    <dgm:cxn modelId="{4B0E2C00-6DB4-489E-8EDA-2CCC44AF1072}" type="presParOf" srcId="{3947A724-4A76-496B-8ACD-52A841B90425}" destId="{EB4EC1D0-0A4B-4517-93E1-66537D5A12B1}" srcOrd="0" destOrd="0" presId="urn:microsoft.com/office/officeart/2005/8/layout/hierarchy1"/>
    <dgm:cxn modelId="{3090054B-2269-45F0-895D-CFF9834B7D49}" type="presParOf" srcId="{3947A724-4A76-496B-8ACD-52A841B90425}" destId="{BB642313-4EED-4328-A562-66C38E1A1D36}" srcOrd="1" destOrd="0" presId="urn:microsoft.com/office/officeart/2005/8/layout/hierarchy1"/>
    <dgm:cxn modelId="{E19474A1-3E6F-45FB-8CB0-408EDFDAA3DB}" type="presParOf" srcId="{EBCC672F-3187-4CE6-AAE5-0AF17083CCC2}" destId="{639B879F-5400-4852-8EDC-088B1D9BB1CA}" srcOrd="1" destOrd="0" presId="urn:microsoft.com/office/officeart/2005/8/layout/hierarchy1"/>
    <dgm:cxn modelId="{CEE74262-C6CE-469E-A32E-FA2AC59A9EF7}" type="presParOf" srcId="{5E0728B5-AD3E-4248-A9C6-CFBFBB3C51F5}" destId="{CE2206C7-F66C-4AA7-ADB1-8B81BE821131}" srcOrd="1" destOrd="0" presId="urn:microsoft.com/office/officeart/2005/8/layout/hierarchy1"/>
    <dgm:cxn modelId="{89939018-8284-485A-A588-E1A0A49BBA13}" type="presParOf" srcId="{CE2206C7-F66C-4AA7-ADB1-8B81BE821131}" destId="{C8B57FC1-B9FE-4538-BF05-DA83D8EABCB3}" srcOrd="0" destOrd="0" presId="urn:microsoft.com/office/officeart/2005/8/layout/hierarchy1"/>
    <dgm:cxn modelId="{6EE431C5-E04D-466E-B0CC-F106F3AF1155}" type="presParOf" srcId="{C8B57FC1-B9FE-4538-BF05-DA83D8EABCB3}" destId="{E07A9EC8-6AEF-468D-B663-A950584B471E}" srcOrd="0" destOrd="0" presId="urn:microsoft.com/office/officeart/2005/8/layout/hierarchy1"/>
    <dgm:cxn modelId="{FCA4E1AC-4B12-4D4C-AF99-44F80845E840}" type="presParOf" srcId="{C8B57FC1-B9FE-4538-BF05-DA83D8EABCB3}" destId="{E036E4B5-F7C1-4C11-98E9-3BDED432A017}" srcOrd="1" destOrd="0" presId="urn:microsoft.com/office/officeart/2005/8/layout/hierarchy1"/>
    <dgm:cxn modelId="{30352DD8-2928-4F59-AE03-42A272E0AF74}" type="presParOf" srcId="{CE2206C7-F66C-4AA7-ADB1-8B81BE821131}" destId="{A9296ABD-1403-4B35-B114-ED183821DCF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E4D288-BEDF-4FB3-9902-6C64130F54E4}"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D4B5E7D9-C185-489D-BB2D-5E2914D4EF26}">
      <dgm:prSet/>
      <dgm:spPr/>
      <dgm:t>
        <a:bodyPr/>
        <a:lstStyle/>
        <a:p>
          <a:r>
            <a:rPr lang="en-GB" dirty="0"/>
            <a:t>Help with barriers, to communication we know there are many ways to communicate (U.nitsHsc31, 2005)</a:t>
          </a:r>
        </a:p>
        <a:p>
          <a:r>
            <a:rPr lang="en-GB" dirty="0"/>
            <a:t>Having a will in place to give guidance attach to the power of Attorney for medical instruction on how they would want their care to be. (LPA 2022) </a:t>
          </a:r>
          <a:endParaRPr lang="en-US" dirty="0"/>
        </a:p>
      </dgm:t>
    </dgm:pt>
    <dgm:pt modelId="{0DCBFB75-48F8-4C88-A1BE-50232B868CA5}" type="parTrans" cxnId="{37858567-9B7C-4A86-815D-8B2727B05537}">
      <dgm:prSet/>
      <dgm:spPr/>
      <dgm:t>
        <a:bodyPr/>
        <a:lstStyle/>
        <a:p>
          <a:endParaRPr lang="en-US"/>
        </a:p>
      </dgm:t>
    </dgm:pt>
    <dgm:pt modelId="{D2144C1D-3F6B-43C0-BF61-EB03689E6CB2}" type="sibTrans" cxnId="{37858567-9B7C-4A86-815D-8B2727B05537}">
      <dgm:prSet/>
      <dgm:spPr/>
      <dgm:t>
        <a:bodyPr/>
        <a:lstStyle/>
        <a:p>
          <a:endParaRPr lang="en-US"/>
        </a:p>
      </dgm:t>
    </dgm:pt>
    <dgm:pt modelId="{001CD658-43CC-47F1-9DF3-70FE3EB7CC85}">
      <dgm:prSet/>
      <dgm:spPr/>
      <dgm:t>
        <a:bodyPr/>
        <a:lstStyle/>
        <a:p>
          <a:r>
            <a:rPr lang="en-GB" dirty="0"/>
            <a:t>This compassion is high on the agender of end-of-life care. Their value is at the heart of human rights, with high standards to uphold the law.</a:t>
          </a:r>
          <a:endParaRPr lang="en-US" dirty="0"/>
        </a:p>
      </dgm:t>
    </dgm:pt>
    <dgm:pt modelId="{11300D67-A3EE-45A4-BA28-BEB3B1F6ED0C}" type="parTrans" cxnId="{2BAEE5FA-AF58-4F50-AD9C-BAEA3C693271}">
      <dgm:prSet/>
      <dgm:spPr/>
      <dgm:t>
        <a:bodyPr/>
        <a:lstStyle/>
        <a:p>
          <a:endParaRPr lang="en-US"/>
        </a:p>
      </dgm:t>
    </dgm:pt>
    <dgm:pt modelId="{66C61552-D723-4E14-929F-3B53A31541BD}" type="sibTrans" cxnId="{2BAEE5FA-AF58-4F50-AD9C-BAEA3C693271}">
      <dgm:prSet/>
      <dgm:spPr/>
      <dgm:t>
        <a:bodyPr/>
        <a:lstStyle/>
        <a:p>
          <a:endParaRPr lang="en-US"/>
        </a:p>
      </dgm:t>
    </dgm:pt>
    <dgm:pt modelId="{16795616-9497-4A90-B03B-67BD8D8B1974}">
      <dgm:prSet/>
      <dgm:spPr/>
      <dgm:t>
        <a:bodyPr/>
        <a:lstStyle/>
        <a:p>
          <a:r>
            <a:rPr lang="en-GB" dirty="0"/>
            <a:t>With the planning for those individuals at the end of life, there is a responsibility to support these principles that include young people and children where most death developed in hospitals. (Care act 2014)    </a:t>
          </a:r>
          <a:endParaRPr lang="en-US" dirty="0"/>
        </a:p>
      </dgm:t>
    </dgm:pt>
    <dgm:pt modelId="{6B233745-35DF-4328-BC7B-4A616746DBB9}" type="parTrans" cxnId="{C1B50F27-D7F2-45CA-86DD-17785427A097}">
      <dgm:prSet/>
      <dgm:spPr/>
      <dgm:t>
        <a:bodyPr/>
        <a:lstStyle/>
        <a:p>
          <a:endParaRPr lang="en-US"/>
        </a:p>
      </dgm:t>
    </dgm:pt>
    <dgm:pt modelId="{D1168B87-E27D-40C6-95A3-5248DEA38F2B}" type="sibTrans" cxnId="{C1B50F27-D7F2-45CA-86DD-17785427A097}">
      <dgm:prSet/>
      <dgm:spPr/>
      <dgm:t>
        <a:bodyPr/>
        <a:lstStyle/>
        <a:p>
          <a:endParaRPr lang="en-US"/>
        </a:p>
      </dgm:t>
    </dgm:pt>
    <dgm:pt modelId="{D02206C0-8278-4C79-AA0B-6A5A4DB25867}" type="pres">
      <dgm:prSet presAssocID="{78E4D288-BEDF-4FB3-9902-6C64130F54E4}" presName="Name0" presStyleCnt="0">
        <dgm:presLayoutVars>
          <dgm:dir/>
          <dgm:resizeHandles/>
        </dgm:presLayoutVars>
      </dgm:prSet>
      <dgm:spPr/>
    </dgm:pt>
    <dgm:pt modelId="{2048425A-1188-4515-9968-BDCC7DE13EBF}" type="pres">
      <dgm:prSet presAssocID="{D4B5E7D9-C185-489D-BB2D-5E2914D4EF26}" presName="compNode" presStyleCnt="0"/>
      <dgm:spPr/>
    </dgm:pt>
    <dgm:pt modelId="{06BBFF22-B189-4E76-A485-7FE340DC4496}" type="pres">
      <dgm:prSet presAssocID="{D4B5E7D9-C185-489D-BB2D-5E2914D4EF26}" presName="dummyConnPt" presStyleCnt="0"/>
      <dgm:spPr/>
    </dgm:pt>
    <dgm:pt modelId="{062FC4FE-3623-46C6-8584-BD750106FFBB}" type="pres">
      <dgm:prSet presAssocID="{D4B5E7D9-C185-489D-BB2D-5E2914D4EF26}" presName="node" presStyleLbl="node1" presStyleIdx="0" presStyleCnt="3" custScaleX="240010" custScaleY="140978" custLinFactNeighborX="32747" custLinFactNeighborY="-24223">
        <dgm:presLayoutVars>
          <dgm:bulletEnabled val="1"/>
        </dgm:presLayoutVars>
      </dgm:prSet>
      <dgm:spPr/>
    </dgm:pt>
    <dgm:pt modelId="{01E8BEBC-A970-4A0A-A4A2-A9B7560BF4E0}" type="pres">
      <dgm:prSet presAssocID="{D2144C1D-3F6B-43C0-BF61-EB03689E6CB2}" presName="sibTrans" presStyleLbl="bgSibTrans2D1" presStyleIdx="0" presStyleCnt="2"/>
      <dgm:spPr/>
    </dgm:pt>
    <dgm:pt modelId="{75B48E5C-D9DD-4DDF-8A40-4D90AF26DF2D}" type="pres">
      <dgm:prSet presAssocID="{001CD658-43CC-47F1-9DF3-70FE3EB7CC85}" presName="compNode" presStyleCnt="0"/>
      <dgm:spPr/>
    </dgm:pt>
    <dgm:pt modelId="{DE28CF2E-37C4-46CD-AAB2-A5B2ED5239E3}" type="pres">
      <dgm:prSet presAssocID="{001CD658-43CC-47F1-9DF3-70FE3EB7CC85}" presName="dummyConnPt" presStyleCnt="0"/>
      <dgm:spPr/>
    </dgm:pt>
    <dgm:pt modelId="{D6A81B27-9D37-471C-849B-6381AF452FDC}" type="pres">
      <dgm:prSet presAssocID="{001CD658-43CC-47F1-9DF3-70FE3EB7CC85}" presName="node" presStyleLbl="node1" presStyleIdx="1" presStyleCnt="3" custScaleX="158754" custScaleY="126598" custLinFactNeighborX="-36269" custLinFactNeighborY="26803">
        <dgm:presLayoutVars>
          <dgm:bulletEnabled val="1"/>
        </dgm:presLayoutVars>
      </dgm:prSet>
      <dgm:spPr/>
    </dgm:pt>
    <dgm:pt modelId="{B28AD461-A4CC-47ED-97BD-51AC57E09B06}" type="pres">
      <dgm:prSet presAssocID="{66C61552-D723-4E14-929F-3B53A31541BD}" presName="sibTrans" presStyleLbl="bgSibTrans2D1" presStyleIdx="1" presStyleCnt="2"/>
      <dgm:spPr/>
    </dgm:pt>
    <dgm:pt modelId="{7884DD00-27AE-4616-9E6A-4607DDE9F8C4}" type="pres">
      <dgm:prSet presAssocID="{16795616-9497-4A90-B03B-67BD8D8B1974}" presName="compNode" presStyleCnt="0"/>
      <dgm:spPr/>
    </dgm:pt>
    <dgm:pt modelId="{4EDF664D-B4E7-49B0-891D-EF57B0CDDF09}" type="pres">
      <dgm:prSet presAssocID="{16795616-9497-4A90-B03B-67BD8D8B1974}" presName="dummyConnPt" presStyleCnt="0"/>
      <dgm:spPr/>
    </dgm:pt>
    <dgm:pt modelId="{AD8A1C32-55A5-4696-A0AF-A670F7786164}" type="pres">
      <dgm:prSet presAssocID="{16795616-9497-4A90-B03B-67BD8D8B1974}" presName="node" presStyleLbl="node1" presStyleIdx="2" presStyleCnt="3" custScaleX="155637" custScaleY="154614" custLinFactNeighborX="-8580" custLinFactNeighborY="28374">
        <dgm:presLayoutVars>
          <dgm:bulletEnabled val="1"/>
        </dgm:presLayoutVars>
      </dgm:prSet>
      <dgm:spPr/>
    </dgm:pt>
  </dgm:ptLst>
  <dgm:cxnLst>
    <dgm:cxn modelId="{39BB0103-BD45-45AE-A5A2-531EB78499FA}" type="presOf" srcId="{78E4D288-BEDF-4FB3-9902-6C64130F54E4}" destId="{D02206C0-8278-4C79-AA0B-6A5A4DB25867}" srcOrd="0" destOrd="0" presId="urn:microsoft.com/office/officeart/2005/8/layout/bProcess4"/>
    <dgm:cxn modelId="{C1B50F27-D7F2-45CA-86DD-17785427A097}" srcId="{78E4D288-BEDF-4FB3-9902-6C64130F54E4}" destId="{16795616-9497-4A90-B03B-67BD8D8B1974}" srcOrd="2" destOrd="0" parTransId="{6B233745-35DF-4328-BC7B-4A616746DBB9}" sibTransId="{D1168B87-E27D-40C6-95A3-5248DEA38F2B}"/>
    <dgm:cxn modelId="{996C4229-83CA-4FF3-80CF-AA70D3630C2A}" type="presOf" srcId="{66C61552-D723-4E14-929F-3B53A31541BD}" destId="{B28AD461-A4CC-47ED-97BD-51AC57E09B06}" srcOrd="0" destOrd="0" presId="urn:microsoft.com/office/officeart/2005/8/layout/bProcess4"/>
    <dgm:cxn modelId="{37858567-9B7C-4A86-815D-8B2727B05537}" srcId="{78E4D288-BEDF-4FB3-9902-6C64130F54E4}" destId="{D4B5E7D9-C185-489D-BB2D-5E2914D4EF26}" srcOrd="0" destOrd="0" parTransId="{0DCBFB75-48F8-4C88-A1BE-50232B868CA5}" sibTransId="{D2144C1D-3F6B-43C0-BF61-EB03689E6CB2}"/>
    <dgm:cxn modelId="{CC5F5887-E54F-4F8F-8D2E-87B361D5AE81}" type="presOf" srcId="{16795616-9497-4A90-B03B-67BD8D8B1974}" destId="{AD8A1C32-55A5-4696-A0AF-A670F7786164}" srcOrd="0" destOrd="0" presId="urn:microsoft.com/office/officeart/2005/8/layout/bProcess4"/>
    <dgm:cxn modelId="{E397EBAD-5B84-4AD0-BE9C-7143E8EF7946}" type="presOf" srcId="{D2144C1D-3F6B-43C0-BF61-EB03689E6CB2}" destId="{01E8BEBC-A970-4A0A-A4A2-A9B7560BF4E0}" srcOrd="0" destOrd="0" presId="urn:microsoft.com/office/officeart/2005/8/layout/bProcess4"/>
    <dgm:cxn modelId="{31D31CE4-CC45-4E7F-8E2A-85513F1D8F15}" type="presOf" srcId="{D4B5E7D9-C185-489D-BB2D-5E2914D4EF26}" destId="{062FC4FE-3623-46C6-8584-BD750106FFBB}" srcOrd="0" destOrd="0" presId="urn:microsoft.com/office/officeart/2005/8/layout/bProcess4"/>
    <dgm:cxn modelId="{2BAEE5FA-AF58-4F50-AD9C-BAEA3C693271}" srcId="{78E4D288-BEDF-4FB3-9902-6C64130F54E4}" destId="{001CD658-43CC-47F1-9DF3-70FE3EB7CC85}" srcOrd="1" destOrd="0" parTransId="{11300D67-A3EE-45A4-BA28-BEB3B1F6ED0C}" sibTransId="{66C61552-D723-4E14-929F-3B53A31541BD}"/>
    <dgm:cxn modelId="{F7AFF4FE-1A86-47B3-9589-610FB0EB5282}" type="presOf" srcId="{001CD658-43CC-47F1-9DF3-70FE3EB7CC85}" destId="{D6A81B27-9D37-471C-849B-6381AF452FDC}" srcOrd="0" destOrd="0" presId="urn:microsoft.com/office/officeart/2005/8/layout/bProcess4"/>
    <dgm:cxn modelId="{3A0F1600-89A8-401D-8296-9574447B7349}" type="presParOf" srcId="{D02206C0-8278-4C79-AA0B-6A5A4DB25867}" destId="{2048425A-1188-4515-9968-BDCC7DE13EBF}" srcOrd="0" destOrd="0" presId="urn:microsoft.com/office/officeart/2005/8/layout/bProcess4"/>
    <dgm:cxn modelId="{495BF9FC-67EB-49DF-B7BC-4CBE1B8D8B2A}" type="presParOf" srcId="{2048425A-1188-4515-9968-BDCC7DE13EBF}" destId="{06BBFF22-B189-4E76-A485-7FE340DC4496}" srcOrd="0" destOrd="0" presId="urn:microsoft.com/office/officeart/2005/8/layout/bProcess4"/>
    <dgm:cxn modelId="{EB9E77D2-BF03-4620-9E12-C04F0B1597C8}" type="presParOf" srcId="{2048425A-1188-4515-9968-BDCC7DE13EBF}" destId="{062FC4FE-3623-46C6-8584-BD750106FFBB}" srcOrd="1" destOrd="0" presId="urn:microsoft.com/office/officeart/2005/8/layout/bProcess4"/>
    <dgm:cxn modelId="{7A57DF4B-9CA3-42B1-88B8-DA709A0BCB1B}" type="presParOf" srcId="{D02206C0-8278-4C79-AA0B-6A5A4DB25867}" destId="{01E8BEBC-A970-4A0A-A4A2-A9B7560BF4E0}" srcOrd="1" destOrd="0" presId="urn:microsoft.com/office/officeart/2005/8/layout/bProcess4"/>
    <dgm:cxn modelId="{0268899F-FB74-43FA-98A1-C6F58B13956E}" type="presParOf" srcId="{D02206C0-8278-4C79-AA0B-6A5A4DB25867}" destId="{75B48E5C-D9DD-4DDF-8A40-4D90AF26DF2D}" srcOrd="2" destOrd="0" presId="urn:microsoft.com/office/officeart/2005/8/layout/bProcess4"/>
    <dgm:cxn modelId="{943EE436-26CD-49A9-9CAF-2D8BD0B90817}" type="presParOf" srcId="{75B48E5C-D9DD-4DDF-8A40-4D90AF26DF2D}" destId="{DE28CF2E-37C4-46CD-AAB2-A5B2ED5239E3}" srcOrd="0" destOrd="0" presId="urn:microsoft.com/office/officeart/2005/8/layout/bProcess4"/>
    <dgm:cxn modelId="{F93C5510-2FE3-451C-A386-B0823D0C60F1}" type="presParOf" srcId="{75B48E5C-D9DD-4DDF-8A40-4D90AF26DF2D}" destId="{D6A81B27-9D37-471C-849B-6381AF452FDC}" srcOrd="1" destOrd="0" presId="urn:microsoft.com/office/officeart/2005/8/layout/bProcess4"/>
    <dgm:cxn modelId="{35C2B0B1-2EBA-4443-AB87-E3F4CBD63C58}" type="presParOf" srcId="{D02206C0-8278-4C79-AA0B-6A5A4DB25867}" destId="{B28AD461-A4CC-47ED-97BD-51AC57E09B06}" srcOrd="3" destOrd="0" presId="urn:microsoft.com/office/officeart/2005/8/layout/bProcess4"/>
    <dgm:cxn modelId="{D9D29434-6E06-4C8E-9D07-E9990057799C}" type="presParOf" srcId="{D02206C0-8278-4C79-AA0B-6A5A4DB25867}" destId="{7884DD00-27AE-4616-9E6A-4607DDE9F8C4}" srcOrd="4" destOrd="0" presId="urn:microsoft.com/office/officeart/2005/8/layout/bProcess4"/>
    <dgm:cxn modelId="{D59493FD-512D-413E-A38A-A5AF2D150F7B}" type="presParOf" srcId="{7884DD00-27AE-4616-9E6A-4607DDE9F8C4}" destId="{4EDF664D-B4E7-49B0-891D-EF57B0CDDF09}" srcOrd="0" destOrd="0" presId="urn:microsoft.com/office/officeart/2005/8/layout/bProcess4"/>
    <dgm:cxn modelId="{5B49A554-D17E-46BF-BBD4-A7699B81E807}" type="presParOf" srcId="{7884DD00-27AE-4616-9E6A-4607DDE9F8C4}" destId="{AD8A1C32-55A5-4696-A0AF-A670F7786164}"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B677618-B2ED-4C4C-8AD0-AD3E7AB11ABB}"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9298A2B4-3B81-4114-8412-6F9DE958B1F8}">
      <dgm:prSet/>
      <dgm:spPr/>
      <dgm:t>
        <a:bodyPr/>
        <a:lstStyle/>
        <a:p>
          <a:r>
            <a:rPr lang="en-GB" dirty="0"/>
            <a:t>With some guidance of end-of-life care in England, there are many applications to justify the importance of the impact on patients with missing data in palliative care, trials. (Marie Curie, 2022)</a:t>
          </a:r>
          <a:endParaRPr lang="en-US" dirty="0"/>
        </a:p>
      </dgm:t>
    </dgm:pt>
    <dgm:pt modelId="{8D4B456D-043A-4B06-A51D-229699A4903F}" type="parTrans" cxnId="{44F13D78-3AE0-4E52-ABCD-E87DFF4361D5}">
      <dgm:prSet/>
      <dgm:spPr/>
      <dgm:t>
        <a:bodyPr/>
        <a:lstStyle/>
        <a:p>
          <a:endParaRPr lang="en-US"/>
        </a:p>
      </dgm:t>
    </dgm:pt>
    <dgm:pt modelId="{F9732FF7-96BE-439A-9EB4-6EC39FF2F75C}" type="sibTrans" cxnId="{44F13D78-3AE0-4E52-ABCD-E87DFF4361D5}">
      <dgm:prSet/>
      <dgm:spPr/>
      <dgm:t>
        <a:bodyPr/>
        <a:lstStyle/>
        <a:p>
          <a:endParaRPr lang="en-US"/>
        </a:p>
      </dgm:t>
    </dgm:pt>
    <dgm:pt modelId="{E48FBEB2-7672-4D0F-9CE2-EFD8D023BADA}">
      <dgm:prSet/>
      <dgm:spPr/>
      <dgm:t>
        <a:bodyPr/>
        <a:lstStyle/>
        <a:p>
          <a:r>
            <a:rPr lang="en-GB" dirty="0"/>
            <a:t>Some euthanasia is illegal and could be classed as murder to encourage another person’s suicide is not allowed bys.2 of the suicide Act of 1961 which was amended by the coroners, and the (justice Act 2009). </a:t>
          </a:r>
          <a:endParaRPr lang="en-US" dirty="0"/>
        </a:p>
      </dgm:t>
    </dgm:pt>
    <dgm:pt modelId="{BC718951-1A86-452A-81D6-92DD2BEEA48A}" type="parTrans" cxnId="{77356861-2A0C-4005-81CF-7C63C11F5799}">
      <dgm:prSet/>
      <dgm:spPr/>
      <dgm:t>
        <a:bodyPr/>
        <a:lstStyle/>
        <a:p>
          <a:endParaRPr lang="en-US"/>
        </a:p>
      </dgm:t>
    </dgm:pt>
    <dgm:pt modelId="{C3C9FE5C-E24E-4175-8C77-D0F765583B4B}" type="sibTrans" cxnId="{77356861-2A0C-4005-81CF-7C63C11F5799}">
      <dgm:prSet/>
      <dgm:spPr/>
      <dgm:t>
        <a:bodyPr/>
        <a:lstStyle/>
        <a:p>
          <a:endParaRPr lang="en-US"/>
        </a:p>
      </dgm:t>
    </dgm:pt>
    <dgm:pt modelId="{E81FBD88-CB0A-4FD4-AA91-8EE0B3D03B2D}" type="pres">
      <dgm:prSet presAssocID="{BB677618-B2ED-4C4C-8AD0-AD3E7AB11ABB}" presName="vert0" presStyleCnt="0">
        <dgm:presLayoutVars>
          <dgm:dir/>
          <dgm:animOne val="branch"/>
          <dgm:animLvl val="lvl"/>
        </dgm:presLayoutVars>
      </dgm:prSet>
      <dgm:spPr/>
    </dgm:pt>
    <dgm:pt modelId="{D29EA7C7-A848-407F-B103-9280E3C85943}" type="pres">
      <dgm:prSet presAssocID="{9298A2B4-3B81-4114-8412-6F9DE958B1F8}" presName="thickLine" presStyleLbl="alignNode1" presStyleIdx="0" presStyleCnt="2"/>
      <dgm:spPr/>
    </dgm:pt>
    <dgm:pt modelId="{2A7FF4CF-7BC7-4014-A6D1-AE55ABAF384E}" type="pres">
      <dgm:prSet presAssocID="{9298A2B4-3B81-4114-8412-6F9DE958B1F8}" presName="horz1" presStyleCnt="0"/>
      <dgm:spPr/>
    </dgm:pt>
    <dgm:pt modelId="{236FE222-6401-4452-8BB5-88E84605ED5F}" type="pres">
      <dgm:prSet presAssocID="{9298A2B4-3B81-4114-8412-6F9DE958B1F8}" presName="tx1" presStyleLbl="revTx" presStyleIdx="0" presStyleCnt="2"/>
      <dgm:spPr/>
    </dgm:pt>
    <dgm:pt modelId="{0E3E1303-675C-4E62-AAE8-3DECF08CAD95}" type="pres">
      <dgm:prSet presAssocID="{9298A2B4-3B81-4114-8412-6F9DE958B1F8}" presName="vert1" presStyleCnt="0"/>
      <dgm:spPr/>
    </dgm:pt>
    <dgm:pt modelId="{54593229-E0DE-4727-AB13-24A56084DB7C}" type="pres">
      <dgm:prSet presAssocID="{E48FBEB2-7672-4D0F-9CE2-EFD8D023BADA}" presName="thickLine" presStyleLbl="alignNode1" presStyleIdx="1" presStyleCnt="2"/>
      <dgm:spPr/>
    </dgm:pt>
    <dgm:pt modelId="{D6CFF116-0101-43F7-B280-802C80032CBA}" type="pres">
      <dgm:prSet presAssocID="{E48FBEB2-7672-4D0F-9CE2-EFD8D023BADA}" presName="horz1" presStyleCnt="0"/>
      <dgm:spPr/>
    </dgm:pt>
    <dgm:pt modelId="{F19419A9-C602-4A75-8B50-DC4810AF58FF}" type="pres">
      <dgm:prSet presAssocID="{E48FBEB2-7672-4D0F-9CE2-EFD8D023BADA}" presName="tx1" presStyleLbl="revTx" presStyleIdx="1" presStyleCnt="2"/>
      <dgm:spPr/>
    </dgm:pt>
    <dgm:pt modelId="{B508CA66-D45C-4A62-9673-AB39D2FFF3E7}" type="pres">
      <dgm:prSet presAssocID="{E48FBEB2-7672-4D0F-9CE2-EFD8D023BADA}" presName="vert1" presStyleCnt="0"/>
      <dgm:spPr/>
    </dgm:pt>
  </dgm:ptLst>
  <dgm:cxnLst>
    <dgm:cxn modelId="{77356861-2A0C-4005-81CF-7C63C11F5799}" srcId="{BB677618-B2ED-4C4C-8AD0-AD3E7AB11ABB}" destId="{E48FBEB2-7672-4D0F-9CE2-EFD8D023BADA}" srcOrd="1" destOrd="0" parTransId="{BC718951-1A86-452A-81D6-92DD2BEEA48A}" sibTransId="{C3C9FE5C-E24E-4175-8C77-D0F765583B4B}"/>
    <dgm:cxn modelId="{E6371944-E61E-4E97-A9C7-71AB0C0482F6}" type="presOf" srcId="{9298A2B4-3B81-4114-8412-6F9DE958B1F8}" destId="{236FE222-6401-4452-8BB5-88E84605ED5F}" srcOrd="0" destOrd="0" presId="urn:microsoft.com/office/officeart/2008/layout/LinedList"/>
    <dgm:cxn modelId="{44F13D78-3AE0-4E52-ABCD-E87DFF4361D5}" srcId="{BB677618-B2ED-4C4C-8AD0-AD3E7AB11ABB}" destId="{9298A2B4-3B81-4114-8412-6F9DE958B1F8}" srcOrd="0" destOrd="0" parTransId="{8D4B456D-043A-4B06-A51D-229699A4903F}" sibTransId="{F9732FF7-96BE-439A-9EB4-6EC39FF2F75C}"/>
    <dgm:cxn modelId="{369DEDA8-FE99-4DBD-9AF2-97227CF473F6}" type="presOf" srcId="{E48FBEB2-7672-4D0F-9CE2-EFD8D023BADA}" destId="{F19419A9-C602-4A75-8B50-DC4810AF58FF}" srcOrd="0" destOrd="0" presId="urn:microsoft.com/office/officeart/2008/layout/LinedList"/>
    <dgm:cxn modelId="{02C99AD1-7450-47B4-9A2C-1788B8BB4C3E}" type="presOf" srcId="{BB677618-B2ED-4C4C-8AD0-AD3E7AB11ABB}" destId="{E81FBD88-CB0A-4FD4-AA91-8EE0B3D03B2D}" srcOrd="0" destOrd="0" presId="urn:microsoft.com/office/officeart/2008/layout/LinedList"/>
    <dgm:cxn modelId="{731EDF3A-9061-4FE3-98A6-609296AEA6CF}" type="presParOf" srcId="{E81FBD88-CB0A-4FD4-AA91-8EE0B3D03B2D}" destId="{D29EA7C7-A848-407F-B103-9280E3C85943}" srcOrd="0" destOrd="0" presId="urn:microsoft.com/office/officeart/2008/layout/LinedList"/>
    <dgm:cxn modelId="{C3C49D2E-6EE6-4ACB-8E5E-86693DBE950D}" type="presParOf" srcId="{E81FBD88-CB0A-4FD4-AA91-8EE0B3D03B2D}" destId="{2A7FF4CF-7BC7-4014-A6D1-AE55ABAF384E}" srcOrd="1" destOrd="0" presId="urn:microsoft.com/office/officeart/2008/layout/LinedList"/>
    <dgm:cxn modelId="{5EA0CC1B-2E39-4713-9591-9772087AA9F2}" type="presParOf" srcId="{2A7FF4CF-7BC7-4014-A6D1-AE55ABAF384E}" destId="{236FE222-6401-4452-8BB5-88E84605ED5F}" srcOrd="0" destOrd="0" presId="urn:microsoft.com/office/officeart/2008/layout/LinedList"/>
    <dgm:cxn modelId="{5B34A2AE-AA2A-4537-88A4-2A8B55B015B2}" type="presParOf" srcId="{2A7FF4CF-7BC7-4014-A6D1-AE55ABAF384E}" destId="{0E3E1303-675C-4E62-AAE8-3DECF08CAD95}" srcOrd="1" destOrd="0" presId="urn:microsoft.com/office/officeart/2008/layout/LinedList"/>
    <dgm:cxn modelId="{BE6873F6-4DE5-4407-B76C-E1EE68EF1B50}" type="presParOf" srcId="{E81FBD88-CB0A-4FD4-AA91-8EE0B3D03B2D}" destId="{54593229-E0DE-4727-AB13-24A56084DB7C}" srcOrd="2" destOrd="0" presId="urn:microsoft.com/office/officeart/2008/layout/LinedList"/>
    <dgm:cxn modelId="{A4A48642-0DB5-4C74-8DE9-E6DD8D269A73}" type="presParOf" srcId="{E81FBD88-CB0A-4FD4-AA91-8EE0B3D03B2D}" destId="{D6CFF116-0101-43F7-B280-802C80032CBA}" srcOrd="3" destOrd="0" presId="urn:microsoft.com/office/officeart/2008/layout/LinedList"/>
    <dgm:cxn modelId="{665AAECD-ED69-45F0-9C9A-BD1B009C5F39}" type="presParOf" srcId="{D6CFF116-0101-43F7-B280-802C80032CBA}" destId="{F19419A9-C602-4A75-8B50-DC4810AF58FF}" srcOrd="0" destOrd="0" presId="urn:microsoft.com/office/officeart/2008/layout/LinedList"/>
    <dgm:cxn modelId="{58D2311E-1CC2-4E78-B0F2-D162A0E645BD}" type="presParOf" srcId="{D6CFF116-0101-43F7-B280-802C80032CBA}" destId="{B508CA66-D45C-4A62-9673-AB39D2FFF3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CC3C46-E38F-4B24-8E8E-B27184C77AC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8F709FC-4BB9-42A3-A2AD-12B8C5E58BA6}">
      <dgm:prSet/>
      <dgm:spPr/>
      <dgm:t>
        <a:bodyPr/>
        <a:lstStyle/>
        <a:p>
          <a:r>
            <a:rPr lang="en-GB" dirty="0"/>
            <a:t>There is research from the public policy arguments that believe assisted suicide could be securely regulated by government legislation.</a:t>
          </a:r>
          <a:endParaRPr lang="en-US" dirty="0"/>
        </a:p>
      </dgm:t>
    </dgm:pt>
    <dgm:pt modelId="{380BF209-AAE1-4D49-8543-2B053B38540E}" type="parTrans" cxnId="{9D123CD6-B3A8-4A39-A7DA-BDD74C21C32F}">
      <dgm:prSet/>
      <dgm:spPr/>
      <dgm:t>
        <a:bodyPr/>
        <a:lstStyle/>
        <a:p>
          <a:endParaRPr lang="en-US"/>
        </a:p>
      </dgm:t>
    </dgm:pt>
    <dgm:pt modelId="{F86AF149-37D6-4AD9-99EC-56941DAB719E}" type="sibTrans" cxnId="{9D123CD6-B3A8-4A39-A7DA-BDD74C21C32F}">
      <dgm:prSet/>
      <dgm:spPr/>
      <dgm:t>
        <a:bodyPr/>
        <a:lstStyle/>
        <a:p>
          <a:endParaRPr lang="en-US"/>
        </a:p>
      </dgm:t>
    </dgm:pt>
    <dgm:pt modelId="{3B2D56E7-5DD8-4D95-8A7F-A11799A7D90A}">
      <dgm:prSet/>
      <dgm:spPr/>
      <dgm:t>
        <a:bodyPr/>
        <a:lstStyle/>
        <a:p>
          <a:r>
            <a:rPr lang="en-GB"/>
            <a:t>However, worried that this may become easier for doctors to use this practice and may result in adopting to control who lives and who should die for the wrong purpose. (A Survey2011)     </a:t>
          </a:r>
          <a:endParaRPr lang="en-US"/>
        </a:p>
      </dgm:t>
    </dgm:pt>
    <dgm:pt modelId="{B34ED3C0-2A53-45FC-BBBB-D17EBCEBE177}" type="parTrans" cxnId="{B844B26B-B148-47AD-9E9B-550B2534537E}">
      <dgm:prSet/>
      <dgm:spPr/>
      <dgm:t>
        <a:bodyPr/>
        <a:lstStyle/>
        <a:p>
          <a:endParaRPr lang="en-US"/>
        </a:p>
      </dgm:t>
    </dgm:pt>
    <dgm:pt modelId="{5AD99853-A072-49F7-AD3F-30C60EE82949}" type="sibTrans" cxnId="{B844B26B-B148-47AD-9E9B-550B2534537E}">
      <dgm:prSet/>
      <dgm:spPr/>
      <dgm:t>
        <a:bodyPr/>
        <a:lstStyle/>
        <a:p>
          <a:endParaRPr lang="en-US"/>
        </a:p>
      </dgm:t>
    </dgm:pt>
    <dgm:pt modelId="{D6A630CD-AA87-41EA-9316-F91749E5AA55}" type="pres">
      <dgm:prSet presAssocID="{00CC3C46-E38F-4B24-8E8E-B27184C77ACC}" presName="vert0" presStyleCnt="0">
        <dgm:presLayoutVars>
          <dgm:dir/>
          <dgm:animOne val="branch"/>
          <dgm:animLvl val="lvl"/>
        </dgm:presLayoutVars>
      </dgm:prSet>
      <dgm:spPr/>
    </dgm:pt>
    <dgm:pt modelId="{A72CD3B7-0744-43EC-8187-760F0791FE27}" type="pres">
      <dgm:prSet presAssocID="{18F709FC-4BB9-42A3-A2AD-12B8C5E58BA6}" presName="thickLine" presStyleLbl="alignNode1" presStyleIdx="0" presStyleCnt="2"/>
      <dgm:spPr/>
    </dgm:pt>
    <dgm:pt modelId="{83F6DA49-FE1D-4D55-9800-D9230B22FD1C}" type="pres">
      <dgm:prSet presAssocID="{18F709FC-4BB9-42A3-A2AD-12B8C5E58BA6}" presName="horz1" presStyleCnt="0"/>
      <dgm:spPr/>
    </dgm:pt>
    <dgm:pt modelId="{DC4C6A61-334C-4C35-B53B-273180EDF653}" type="pres">
      <dgm:prSet presAssocID="{18F709FC-4BB9-42A3-A2AD-12B8C5E58BA6}" presName="tx1" presStyleLbl="revTx" presStyleIdx="0" presStyleCnt="2"/>
      <dgm:spPr/>
    </dgm:pt>
    <dgm:pt modelId="{B63BD631-AF2D-49E0-8A49-60CE0F14CF56}" type="pres">
      <dgm:prSet presAssocID="{18F709FC-4BB9-42A3-A2AD-12B8C5E58BA6}" presName="vert1" presStyleCnt="0"/>
      <dgm:spPr/>
    </dgm:pt>
    <dgm:pt modelId="{2CDEF508-36CC-418F-92DD-23AD5225D6A5}" type="pres">
      <dgm:prSet presAssocID="{3B2D56E7-5DD8-4D95-8A7F-A11799A7D90A}" presName="thickLine" presStyleLbl="alignNode1" presStyleIdx="1" presStyleCnt="2"/>
      <dgm:spPr/>
    </dgm:pt>
    <dgm:pt modelId="{219755EE-AA8E-46F8-965F-24B9AB2B4166}" type="pres">
      <dgm:prSet presAssocID="{3B2D56E7-5DD8-4D95-8A7F-A11799A7D90A}" presName="horz1" presStyleCnt="0"/>
      <dgm:spPr/>
    </dgm:pt>
    <dgm:pt modelId="{D7A99131-06B0-473D-85F3-8DB04C333A16}" type="pres">
      <dgm:prSet presAssocID="{3B2D56E7-5DD8-4D95-8A7F-A11799A7D90A}" presName="tx1" presStyleLbl="revTx" presStyleIdx="1" presStyleCnt="2"/>
      <dgm:spPr/>
    </dgm:pt>
    <dgm:pt modelId="{24E151D8-21E6-4441-BB58-FD45C96BC387}" type="pres">
      <dgm:prSet presAssocID="{3B2D56E7-5DD8-4D95-8A7F-A11799A7D90A}" presName="vert1" presStyleCnt="0"/>
      <dgm:spPr/>
    </dgm:pt>
  </dgm:ptLst>
  <dgm:cxnLst>
    <dgm:cxn modelId="{DE75FA3F-66C5-4EEF-85A3-4581B6733F8A}" type="presOf" srcId="{18F709FC-4BB9-42A3-A2AD-12B8C5E58BA6}" destId="{DC4C6A61-334C-4C35-B53B-273180EDF653}" srcOrd="0" destOrd="0" presId="urn:microsoft.com/office/officeart/2008/layout/LinedList"/>
    <dgm:cxn modelId="{B844B26B-B148-47AD-9E9B-550B2534537E}" srcId="{00CC3C46-E38F-4B24-8E8E-B27184C77ACC}" destId="{3B2D56E7-5DD8-4D95-8A7F-A11799A7D90A}" srcOrd="1" destOrd="0" parTransId="{B34ED3C0-2A53-45FC-BBBB-D17EBCEBE177}" sibTransId="{5AD99853-A072-49F7-AD3F-30C60EE82949}"/>
    <dgm:cxn modelId="{D77F589C-10D4-4FC5-B52E-C8B4596D1E12}" type="presOf" srcId="{00CC3C46-E38F-4B24-8E8E-B27184C77ACC}" destId="{D6A630CD-AA87-41EA-9316-F91749E5AA55}" srcOrd="0" destOrd="0" presId="urn:microsoft.com/office/officeart/2008/layout/LinedList"/>
    <dgm:cxn modelId="{9D123CD6-B3A8-4A39-A7DA-BDD74C21C32F}" srcId="{00CC3C46-E38F-4B24-8E8E-B27184C77ACC}" destId="{18F709FC-4BB9-42A3-A2AD-12B8C5E58BA6}" srcOrd="0" destOrd="0" parTransId="{380BF209-AAE1-4D49-8543-2B053B38540E}" sibTransId="{F86AF149-37D6-4AD9-99EC-56941DAB719E}"/>
    <dgm:cxn modelId="{F198E4DA-C88F-4939-9589-9C75BF8F2989}" type="presOf" srcId="{3B2D56E7-5DD8-4D95-8A7F-A11799A7D90A}" destId="{D7A99131-06B0-473D-85F3-8DB04C333A16}" srcOrd="0" destOrd="0" presId="urn:microsoft.com/office/officeart/2008/layout/LinedList"/>
    <dgm:cxn modelId="{90E6C6E1-2765-4309-AA7E-4E9E9D965FED}" type="presParOf" srcId="{D6A630CD-AA87-41EA-9316-F91749E5AA55}" destId="{A72CD3B7-0744-43EC-8187-760F0791FE27}" srcOrd="0" destOrd="0" presId="urn:microsoft.com/office/officeart/2008/layout/LinedList"/>
    <dgm:cxn modelId="{7AF47C5B-560C-45D2-AE43-108B0FA42B53}" type="presParOf" srcId="{D6A630CD-AA87-41EA-9316-F91749E5AA55}" destId="{83F6DA49-FE1D-4D55-9800-D9230B22FD1C}" srcOrd="1" destOrd="0" presId="urn:microsoft.com/office/officeart/2008/layout/LinedList"/>
    <dgm:cxn modelId="{AF11AD10-C3C0-4A7D-8023-FC3485A2C27B}" type="presParOf" srcId="{83F6DA49-FE1D-4D55-9800-D9230B22FD1C}" destId="{DC4C6A61-334C-4C35-B53B-273180EDF653}" srcOrd="0" destOrd="0" presId="urn:microsoft.com/office/officeart/2008/layout/LinedList"/>
    <dgm:cxn modelId="{11FAC677-BBF5-4E87-84B3-BF6466897A92}" type="presParOf" srcId="{83F6DA49-FE1D-4D55-9800-D9230B22FD1C}" destId="{B63BD631-AF2D-49E0-8A49-60CE0F14CF56}" srcOrd="1" destOrd="0" presId="urn:microsoft.com/office/officeart/2008/layout/LinedList"/>
    <dgm:cxn modelId="{4CEAF2AA-646A-49DC-9B2D-7E56AF4F6450}" type="presParOf" srcId="{D6A630CD-AA87-41EA-9316-F91749E5AA55}" destId="{2CDEF508-36CC-418F-92DD-23AD5225D6A5}" srcOrd="2" destOrd="0" presId="urn:microsoft.com/office/officeart/2008/layout/LinedList"/>
    <dgm:cxn modelId="{88473EEE-4BA0-4EE8-BCF9-21601AB0CA2F}" type="presParOf" srcId="{D6A630CD-AA87-41EA-9316-F91749E5AA55}" destId="{219755EE-AA8E-46F8-965F-24B9AB2B4166}" srcOrd="3" destOrd="0" presId="urn:microsoft.com/office/officeart/2008/layout/LinedList"/>
    <dgm:cxn modelId="{BC494DB5-5428-4F51-B500-E97048FEBA11}" type="presParOf" srcId="{219755EE-AA8E-46F8-965F-24B9AB2B4166}" destId="{D7A99131-06B0-473D-85F3-8DB04C333A16}" srcOrd="0" destOrd="0" presId="urn:microsoft.com/office/officeart/2008/layout/LinedList"/>
    <dgm:cxn modelId="{BB63D6D8-03C4-4ECF-B64A-9CDDDF1E6F06}" type="presParOf" srcId="{219755EE-AA8E-46F8-965F-24B9AB2B4166}" destId="{24E151D8-21E6-4441-BB58-FD45C96BC3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1B62379-28C6-44A6-825D-33AC93B5CD9A}"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36950E4D-0F7A-41F9-91F1-A9A162E25558}">
      <dgm:prSet/>
      <dgm:spPr/>
      <dgm:t>
        <a:bodyPr/>
        <a:lstStyle/>
        <a:p>
          <a:r>
            <a:rPr lang="en-GB" dirty="0"/>
            <a:t>This concludes with palliative care is specialised in medical care for those with serious illnesses by the ICD 2013.</a:t>
          </a:r>
          <a:endParaRPr lang="en-US" dirty="0"/>
        </a:p>
      </dgm:t>
    </dgm:pt>
    <dgm:pt modelId="{1C3331F9-8552-4A8A-9637-3CBB227FFD23}" type="parTrans" cxnId="{DC5C0702-669D-4714-B31E-27C52C351451}">
      <dgm:prSet/>
      <dgm:spPr/>
      <dgm:t>
        <a:bodyPr/>
        <a:lstStyle/>
        <a:p>
          <a:endParaRPr lang="en-US"/>
        </a:p>
      </dgm:t>
    </dgm:pt>
    <dgm:pt modelId="{61E250DA-CDAD-48E2-BADF-5A3DC91F2141}" type="sibTrans" cxnId="{DC5C0702-669D-4714-B31E-27C52C351451}">
      <dgm:prSet/>
      <dgm:spPr/>
      <dgm:t>
        <a:bodyPr/>
        <a:lstStyle/>
        <a:p>
          <a:endParaRPr lang="en-US"/>
        </a:p>
      </dgm:t>
    </dgm:pt>
    <dgm:pt modelId="{BC8CADBD-5E84-4F95-A93A-3380F8C52964}">
      <dgm:prSet/>
      <dgm:spPr/>
      <dgm:t>
        <a:bodyPr/>
        <a:lstStyle/>
        <a:p>
          <a:r>
            <a:rPr lang="en-GB" dirty="0"/>
            <a:t>Looking at different settings with end-of-life they should be the same for all as one-to-one care this will show empathy to all and should come under best practices. Just like the guidelines during the pandemic for best practices to improve quality of life, although in 2020 there were over 37,000 individuals that lost their life to covid 19. (Pandemic 2020).  </a:t>
          </a:r>
          <a:endParaRPr lang="en-US" dirty="0"/>
        </a:p>
      </dgm:t>
    </dgm:pt>
    <dgm:pt modelId="{51712EAC-A6C0-45E2-B115-F675A0713162}" type="parTrans" cxnId="{12720DAC-7E54-418E-8739-9E7790842D5F}">
      <dgm:prSet/>
      <dgm:spPr/>
      <dgm:t>
        <a:bodyPr/>
        <a:lstStyle/>
        <a:p>
          <a:endParaRPr lang="en-US"/>
        </a:p>
      </dgm:t>
    </dgm:pt>
    <dgm:pt modelId="{4DF22830-CED3-4FEE-BFBB-3C5650683198}" type="sibTrans" cxnId="{12720DAC-7E54-418E-8739-9E7790842D5F}">
      <dgm:prSet/>
      <dgm:spPr/>
      <dgm:t>
        <a:bodyPr/>
        <a:lstStyle/>
        <a:p>
          <a:endParaRPr lang="en-US"/>
        </a:p>
      </dgm:t>
    </dgm:pt>
    <dgm:pt modelId="{FF49790C-01EC-4847-BC20-380FADC77E56}" type="pres">
      <dgm:prSet presAssocID="{11B62379-28C6-44A6-825D-33AC93B5CD9A}" presName="vert0" presStyleCnt="0">
        <dgm:presLayoutVars>
          <dgm:dir/>
          <dgm:animOne val="branch"/>
          <dgm:animLvl val="lvl"/>
        </dgm:presLayoutVars>
      </dgm:prSet>
      <dgm:spPr/>
    </dgm:pt>
    <dgm:pt modelId="{17ED0DA8-747B-434A-9EB2-D35DA55BDC01}" type="pres">
      <dgm:prSet presAssocID="{36950E4D-0F7A-41F9-91F1-A9A162E25558}" presName="thickLine" presStyleLbl="alignNode1" presStyleIdx="0" presStyleCnt="2"/>
      <dgm:spPr/>
    </dgm:pt>
    <dgm:pt modelId="{5C1E2CD7-EF66-4E39-8C6C-2136A06296D6}" type="pres">
      <dgm:prSet presAssocID="{36950E4D-0F7A-41F9-91F1-A9A162E25558}" presName="horz1" presStyleCnt="0"/>
      <dgm:spPr/>
    </dgm:pt>
    <dgm:pt modelId="{86D6F559-18A7-4EC0-96CB-78B17E0C711A}" type="pres">
      <dgm:prSet presAssocID="{36950E4D-0F7A-41F9-91F1-A9A162E25558}" presName="tx1" presStyleLbl="revTx" presStyleIdx="0" presStyleCnt="2"/>
      <dgm:spPr/>
    </dgm:pt>
    <dgm:pt modelId="{9CD3E02D-451A-4BF0-A580-3D5CB254B505}" type="pres">
      <dgm:prSet presAssocID="{36950E4D-0F7A-41F9-91F1-A9A162E25558}" presName="vert1" presStyleCnt="0"/>
      <dgm:spPr/>
    </dgm:pt>
    <dgm:pt modelId="{C66397B9-4CA2-48DF-B53D-F293DA485A48}" type="pres">
      <dgm:prSet presAssocID="{BC8CADBD-5E84-4F95-A93A-3380F8C52964}" presName="thickLine" presStyleLbl="alignNode1" presStyleIdx="1" presStyleCnt="2"/>
      <dgm:spPr/>
    </dgm:pt>
    <dgm:pt modelId="{D9D88566-796D-426C-B05D-7C3BDEF0818A}" type="pres">
      <dgm:prSet presAssocID="{BC8CADBD-5E84-4F95-A93A-3380F8C52964}" presName="horz1" presStyleCnt="0"/>
      <dgm:spPr/>
    </dgm:pt>
    <dgm:pt modelId="{6030E7A4-B42D-4C38-B5E9-6D1F25B6BFE5}" type="pres">
      <dgm:prSet presAssocID="{BC8CADBD-5E84-4F95-A93A-3380F8C52964}" presName="tx1" presStyleLbl="revTx" presStyleIdx="1" presStyleCnt="2" custScaleY="129040"/>
      <dgm:spPr/>
    </dgm:pt>
    <dgm:pt modelId="{67593718-F9C3-499A-895A-1DC20F66A252}" type="pres">
      <dgm:prSet presAssocID="{BC8CADBD-5E84-4F95-A93A-3380F8C52964}" presName="vert1" presStyleCnt="0"/>
      <dgm:spPr/>
    </dgm:pt>
  </dgm:ptLst>
  <dgm:cxnLst>
    <dgm:cxn modelId="{DC5C0702-669D-4714-B31E-27C52C351451}" srcId="{11B62379-28C6-44A6-825D-33AC93B5CD9A}" destId="{36950E4D-0F7A-41F9-91F1-A9A162E25558}" srcOrd="0" destOrd="0" parTransId="{1C3331F9-8552-4A8A-9637-3CBB227FFD23}" sibTransId="{61E250DA-CDAD-48E2-BADF-5A3DC91F2141}"/>
    <dgm:cxn modelId="{03F90374-2BF6-4959-B583-51BA2F34F932}" type="presOf" srcId="{11B62379-28C6-44A6-825D-33AC93B5CD9A}" destId="{FF49790C-01EC-4847-BC20-380FADC77E56}" srcOrd="0" destOrd="0" presId="urn:microsoft.com/office/officeart/2008/layout/LinedList"/>
    <dgm:cxn modelId="{E686B27C-82DE-4F4F-9EB8-DFAAC3F0C08A}" type="presOf" srcId="{36950E4D-0F7A-41F9-91F1-A9A162E25558}" destId="{86D6F559-18A7-4EC0-96CB-78B17E0C711A}" srcOrd="0" destOrd="0" presId="urn:microsoft.com/office/officeart/2008/layout/LinedList"/>
    <dgm:cxn modelId="{12720DAC-7E54-418E-8739-9E7790842D5F}" srcId="{11B62379-28C6-44A6-825D-33AC93B5CD9A}" destId="{BC8CADBD-5E84-4F95-A93A-3380F8C52964}" srcOrd="1" destOrd="0" parTransId="{51712EAC-A6C0-45E2-B115-F675A0713162}" sibTransId="{4DF22830-CED3-4FEE-BFBB-3C5650683198}"/>
    <dgm:cxn modelId="{A06579D2-F9E3-40B9-B905-51A7082D129B}" type="presOf" srcId="{BC8CADBD-5E84-4F95-A93A-3380F8C52964}" destId="{6030E7A4-B42D-4C38-B5E9-6D1F25B6BFE5}" srcOrd="0" destOrd="0" presId="urn:microsoft.com/office/officeart/2008/layout/LinedList"/>
    <dgm:cxn modelId="{5ACE2A53-06CA-41E6-8100-FAF4C18121AB}" type="presParOf" srcId="{FF49790C-01EC-4847-BC20-380FADC77E56}" destId="{17ED0DA8-747B-434A-9EB2-D35DA55BDC01}" srcOrd="0" destOrd="0" presId="urn:microsoft.com/office/officeart/2008/layout/LinedList"/>
    <dgm:cxn modelId="{D85F8385-0725-4C14-9FFE-D7AD2A8C9EA1}" type="presParOf" srcId="{FF49790C-01EC-4847-BC20-380FADC77E56}" destId="{5C1E2CD7-EF66-4E39-8C6C-2136A06296D6}" srcOrd="1" destOrd="0" presId="urn:microsoft.com/office/officeart/2008/layout/LinedList"/>
    <dgm:cxn modelId="{594353F4-DA92-415D-BDD2-D26E2AD9EB1A}" type="presParOf" srcId="{5C1E2CD7-EF66-4E39-8C6C-2136A06296D6}" destId="{86D6F559-18A7-4EC0-96CB-78B17E0C711A}" srcOrd="0" destOrd="0" presId="urn:microsoft.com/office/officeart/2008/layout/LinedList"/>
    <dgm:cxn modelId="{4B5E9FF5-DEEA-49C0-A1C2-B30BE8B834EF}" type="presParOf" srcId="{5C1E2CD7-EF66-4E39-8C6C-2136A06296D6}" destId="{9CD3E02D-451A-4BF0-A580-3D5CB254B505}" srcOrd="1" destOrd="0" presId="urn:microsoft.com/office/officeart/2008/layout/LinedList"/>
    <dgm:cxn modelId="{499238C8-DDD6-4C94-B553-68BA343760A7}" type="presParOf" srcId="{FF49790C-01EC-4847-BC20-380FADC77E56}" destId="{C66397B9-4CA2-48DF-B53D-F293DA485A48}" srcOrd="2" destOrd="0" presId="urn:microsoft.com/office/officeart/2008/layout/LinedList"/>
    <dgm:cxn modelId="{4D4786CC-CF3B-4665-BEDA-23AA55409C31}" type="presParOf" srcId="{FF49790C-01EC-4847-BC20-380FADC77E56}" destId="{D9D88566-796D-426C-B05D-7C3BDEF0818A}" srcOrd="3" destOrd="0" presId="urn:microsoft.com/office/officeart/2008/layout/LinedList"/>
    <dgm:cxn modelId="{C5D78F5C-6BDE-4F35-9C2C-DD183B9652CA}" type="presParOf" srcId="{D9D88566-796D-426C-B05D-7C3BDEF0818A}" destId="{6030E7A4-B42D-4C38-B5E9-6D1F25B6BFE5}" srcOrd="0" destOrd="0" presId="urn:microsoft.com/office/officeart/2008/layout/LinedList"/>
    <dgm:cxn modelId="{1C2ACD0B-8BA5-40D2-A355-76640D540AF8}" type="presParOf" srcId="{D9D88566-796D-426C-B05D-7C3BDEF0818A}" destId="{67593718-F9C3-499A-895A-1DC20F66A25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736AA17-0E8D-4205-94C6-4CFC16C5306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348908A-0912-437B-8028-C670392205E8}">
      <dgm:prSet/>
      <dgm:spPr/>
      <dgm:t>
        <a:bodyPr/>
        <a:lstStyle/>
        <a:p>
          <a:r>
            <a:rPr lang="en-GB" dirty="0"/>
            <a:t>Parliament should put in place every end of life to be kept under review to see if they are any areas of concern. Recommend making sure that no one is taken advantage of by our laws to have more robustness towards their action when it comes down to the end of life. By the legal framework allowing the terminally ill patient to end their life. (House of Lords Library 2021)</a:t>
          </a:r>
          <a:endParaRPr lang="en-US" dirty="0"/>
        </a:p>
      </dgm:t>
    </dgm:pt>
    <dgm:pt modelId="{B7B5776D-6609-4129-9FA9-B1D4FB325A92}" type="parTrans" cxnId="{8AD2CD20-A020-402A-B999-933ADE045BA2}">
      <dgm:prSet/>
      <dgm:spPr/>
      <dgm:t>
        <a:bodyPr/>
        <a:lstStyle/>
        <a:p>
          <a:endParaRPr lang="en-US"/>
        </a:p>
      </dgm:t>
    </dgm:pt>
    <dgm:pt modelId="{C6BCF053-7AEF-4A47-AD59-0EC0C34119BF}" type="sibTrans" cxnId="{8AD2CD20-A020-402A-B999-933ADE045BA2}">
      <dgm:prSet/>
      <dgm:spPr/>
      <dgm:t>
        <a:bodyPr/>
        <a:lstStyle/>
        <a:p>
          <a:endParaRPr lang="en-US"/>
        </a:p>
      </dgm:t>
    </dgm:pt>
    <dgm:pt modelId="{C0582111-0D44-4ACA-8786-3A1FBEB45FF2}">
      <dgm:prSet/>
      <dgm:spPr/>
      <dgm:t>
        <a:bodyPr/>
        <a:lstStyle/>
        <a:p>
          <a:r>
            <a:rPr lang="en-GB" dirty="0"/>
            <a:t>Likewise for the patients to always have someone to be there, and if drugs are given then there should have a point of duty to care and have transparency. (Nice,2023)</a:t>
          </a:r>
        </a:p>
        <a:p>
          <a:r>
            <a:rPr lang="en-GB" dirty="0"/>
            <a:t>  </a:t>
          </a:r>
        </a:p>
        <a:p>
          <a:r>
            <a:rPr lang="en-GB" dirty="0"/>
            <a:t> </a:t>
          </a:r>
          <a:endParaRPr lang="en-US" dirty="0"/>
        </a:p>
      </dgm:t>
    </dgm:pt>
    <dgm:pt modelId="{8F7124E5-E69B-4005-BE57-068C5A81A6B9}" type="parTrans" cxnId="{CE8A0AFB-CACD-40D7-81E0-4920A8020AC9}">
      <dgm:prSet/>
      <dgm:spPr/>
      <dgm:t>
        <a:bodyPr/>
        <a:lstStyle/>
        <a:p>
          <a:endParaRPr lang="en-US"/>
        </a:p>
      </dgm:t>
    </dgm:pt>
    <dgm:pt modelId="{F8B91507-2416-4C69-83E0-9C684B5642A7}" type="sibTrans" cxnId="{CE8A0AFB-CACD-40D7-81E0-4920A8020AC9}">
      <dgm:prSet/>
      <dgm:spPr/>
      <dgm:t>
        <a:bodyPr/>
        <a:lstStyle/>
        <a:p>
          <a:endParaRPr lang="en-US"/>
        </a:p>
      </dgm:t>
    </dgm:pt>
    <dgm:pt modelId="{F7518C45-0CDA-4470-9773-294007A218A7}" type="pres">
      <dgm:prSet presAssocID="{6736AA17-0E8D-4205-94C6-4CFC16C53066}" presName="linear" presStyleCnt="0">
        <dgm:presLayoutVars>
          <dgm:animLvl val="lvl"/>
          <dgm:resizeHandles val="exact"/>
        </dgm:presLayoutVars>
      </dgm:prSet>
      <dgm:spPr/>
    </dgm:pt>
    <dgm:pt modelId="{4573F189-56A6-470C-BA61-BEA12E13F6E2}" type="pres">
      <dgm:prSet presAssocID="{F348908A-0912-437B-8028-C670392205E8}" presName="parentText" presStyleLbl="node1" presStyleIdx="0" presStyleCnt="2" custScaleY="120209">
        <dgm:presLayoutVars>
          <dgm:chMax val="0"/>
          <dgm:bulletEnabled val="1"/>
        </dgm:presLayoutVars>
      </dgm:prSet>
      <dgm:spPr/>
    </dgm:pt>
    <dgm:pt modelId="{84A83B08-9E4F-4D2D-96BC-D676FE5C6824}" type="pres">
      <dgm:prSet presAssocID="{C6BCF053-7AEF-4A47-AD59-0EC0C34119BF}" presName="spacer" presStyleCnt="0"/>
      <dgm:spPr/>
    </dgm:pt>
    <dgm:pt modelId="{BCF27576-6EB2-4DE1-A88B-04239750A73C}" type="pres">
      <dgm:prSet presAssocID="{C0582111-0D44-4ACA-8786-3A1FBEB45FF2}" presName="parentText" presStyleLbl="node1" presStyleIdx="1" presStyleCnt="2" custScaleY="72177">
        <dgm:presLayoutVars>
          <dgm:chMax val="0"/>
          <dgm:bulletEnabled val="1"/>
        </dgm:presLayoutVars>
      </dgm:prSet>
      <dgm:spPr/>
    </dgm:pt>
  </dgm:ptLst>
  <dgm:cxnLst>
    <dgm:cxn modelId="{6187D407-8A1E-4BC1-A8E5-9CA0811E13BE}" type="presOf" srcId="{C0582111-0D44-4ACA-8786-3A1FBEB45FF2}" destId="{BCF27576-6EB2-4DE1-A88B-04239750A73C}" srcOrd="0" destOrd="0" presId="urn:microsoft.com/office/officeart/2005/8/layout/vList2"/>
    <dgm:cxn modelId="{8AD2CD20-A020-402A-B999-933ADE045BA2}" srcId="{6736AA17-0E8D-4205-94C6-4CFC16C53066}" destId="{F348908A-0912-437B-8028-C670392205E8}" srcOrd="0" destOrd="0" parTransId="{B7B5776D-6609-4129-9FA9-B1D4FB325A92}" sibTransId="{C6BCF053-7AEF-4A47-AD59-0EC0C34119BF}"/>
    <dgm:cxn modelId="{4346F950-36A3-4947-B454-9708F2BA63CA}" type="presOf" srcId="{6736AA17-0E8D-4205-94C6-4CFC16C53066}" destId="{F7518C45-0CDA-4470-9773-294007A218A7}" srcOrd="0" destOrd="0" presId="urn:microsoft.com/office/officeart/2005/8/layout/vList2"/>
    <dgm:cxn modelId="{70DF28DA-9726-4029-A4BF-8D606BAC0D85}" type="presOf" srcId="{F348908A-0912-437B-8028-C670392205E8}" destId="{4573F189-56A6-470C-BA61-BEA12E13F6E2}" srcOrd="0" destOrd="0" presId="urn:microsoft.com/office/officeart/2005/8/layout/vList2"/>
    <dgm:cxn modelId="{CE8A0AFB-CACD-40D7-81E0-4920A8020AC9}" srcId="{6736AA17-0E8D-4205-94C6-4CFC16C53066}" destId="{C0582111-0D44-4ACA-8786-3A1FBEB45FF2}" srcOrd="1" destOrd="0" parTransId="{8F7124E5-E69B-4005-BE57-068C5A81A6B9}" sibTransId="{F8B91507-2416-4C69-83E0-9C684B5642A7}"/>
    <dgm:cxn modelId="{30F7A770-FD13-427C-A0A6-11FF28431E8B}" type="presParOf" srcId="{F7518C45-0CDA-4470-9773-294007A218A7}" destId="{4573F189-56A6-470C-BA61-BEA12E13F6E2}" srcOrd="0" destOrd="0" presId="urn:microsoft.com/office/officeart/2005/8/layout/vList2"/>
    <dgm:cxn modelId="{F44A8CC4-2239-4767-8256-97FF7B292CFF}" type="presParOf" srcId="{F7518C45-0CDA-4470-9773-294007A218A7}" destId="{84A83B08-9E4F-4D2D-96BC-D676FE5C6824}" srcOrd="1" destOrd="0" presId="urn:microsoft.com/office/officeart/2005/8/layout/vList2"/>
    <dgm:cxn modelId="{8F830FA0-A4A9-4CC6-8902-5D7A87D9C38F}" type="presParOf" srcId="{F7518C45-0CDA-4470-9773-294007A218A7}" destId="{BCF27576-6EB2-4DE1-A88B-04239750A73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FFE4323-F490-4855-B873-CF309761C7B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EDD929B-2885-4C46-AD20-7FD7E122854E}">
      <dgm:prSet/>
      <dgm:spPr/>
      <dgm:t>
        <a:bodyPr/>
        <a:lstStyle/>
        <a:p>
          <a:r>
            <a:rPr lang="en-GB" dirty="0"/>
            <a:t>Seale, C. (2009) Legalisation of euthanasia or physician-assisted suicide: assisted: assisted:assisted’attitudes.Palliat:205–212.2 (Accessed: 14. Feb.2023).</a:t>
          </a:r>
          <a:endParaRPr lang="en-US" dirty="0"/>
        </a:p>
      </dgm:t>
    </dgm:pt>
    <dgm:pt modelId="{47A5CC08-E946-453F-A7E1-B59458B39245}" type="parTrans" cxnId="{E660ED41-1601-4626-B81A-D60A8BD0F853}">
      <dgm:prSet/>
      <dgm:spPr/>
      <dgm:t>
        <a:bodyPr/>
        <a:lstStyle/>
        <a:p>
          <a:endParaRPr lang="en-US"/>
        </a:p>
      </dgm:t>
    </dgm:pt>
    <dgm:pt modelId="{05223629-7B60-40CA-B699-4B42752512E0}" type="sibTrans" cxnId="{E660ED41-1601-4626-B81A-D60A8BD0F853}">
      <dgm:prSet/>
      <dgm:spPr/>
      <dgm:t>
        <a:bodyPr/>
        <a:lstStyle/>
        <a:p>
          <a:endParaRPr lang="en-US"/>
        </a:p>
      </dgm:t>
    </dgm:pt>
    <dgm:pt modelId="{A01C3280-4173-4612-8705-940BEE285AD9}">
      <dgm:prSet/>
      <dgm:spPr/>
      <dgm:t>
        <a:bodyPr/>
        <a:lstStyle/>
        <a:p>
          <a:r>
            <a:rPr lang="en-GB"/>
            <a:t>Seale, C. End-of-life decisions in the UK involving medical practitioners.Palliat Med(2009;23: 198–204.3.) (Accessed: 14.02.2023).  </a:t>
          </a:r>
          <a:endParaRPr lang="en-US"/>
        </a:p>
      </dgm:t>
    </dgm:pt>
    <dgm:pt modelId="{E288C3DC-8A9D-459A-878E-912E53F8B360}" type="parTrans" cxnId="{0366DBF4-653F-40A4-9FDE-768D4F6EEA48}">
      <dgm:prSet/>
      <dgm:spPr/>
      <dgm:t>
        <a:bodyPr/>
        <a:lstStyle/>
        <a:p>
          <a:endParaRPr lang="en-US"/>
        </a:p>
      </dgm:t>
    </dgm:pt>
    <dgm:pt modelId="{7B807738-A019-4079-8BA6-5AD41AF4CA2A}" type="sibTrans" cxnId="{0366DBF4-653F-40A4-9FDE-768D4F6EEA48}">
      <dgm:prSet/>
      <dgm:spPr/>
      <dgm:t>
        <a:bodyPr/>
        <a:lstStyle/>
        <a:p>
          <a:endParaRPr lang="en-US"/>
        </a:p>
      </dgm:t>
    </dgm:pt>
    <dgm:pt modelId="{7944E046-4754-45CA-B2ED-34A432D9744E}">
      <dgm:prSet/>
      <dgm:spPr/>
      <dgm:t>
        <a:bodyPr/>
        <a:lstStyle/>
        <a:p>
          <a:r>
            <a:rPr lang="en-GB"/>
            <a:t>George, R, Regnard, C. (2009) Lethal drugs or dangerous pre-scribers?Palliat Med2007;21:1–4.© 2009 SAGE Publications, Los Angeles, London, New Delhi and Singapore10.1177/0269216309106458Palliative Medicine(2009;23:569) (Accessed:  14.02.2023).</a:t>
          </a:r>
          <a:endParaRPr lang="en-US"/>
        </a:p>
      </dgm:t>
    </dgm:pt>
    <dgm:pt modelId="{87BF7654-F2D8-413A-914A-A707EED3BC4A}" type="parTrans" cxnId="{4AE3C058-2549-45B5-A4BD-9A8C0FD1DA18}">
      <dgm:prSet/>
      <dgm:spPr/>
      <dgm:t>
        <a:bodyPr/>
        <a:lstStyle/>
        <a:p>
          <a:endParaRPr lang="en-US"/>
        </a:p>
      </dgm:t>
    </dgm:pt>
    <dgm:pt modelId="{F2C0F098-80C5-47AA-BC61-6171E73211F1}" type="sibTrans" cxnId="{4AE3C058-2549-45B5-A4BD-9A8C0FD1DA18}">
      <dgm:prSet/>
      <dgm:spPr/>
      <dgm:t>
        <a:bodyPr/>
        <a:lstStyle/>
        <a:p>
          <a:endParaRPr lang="en-US"/>
        </a:p>
      </dgm:t>
    </dgm:pt>
    <dgm:pt modelId="{70402C1C-A70F-465D-9A7E-7F5D1389B484}">
      <dgm:prSet/>
      <dgm:spPr/>
      <dgm:t>
        <a:bodyPr/>
        <a:lstStyle/>
        <a:p>
          <a:r>
            <a:rPr lang="en-GB" dirty="0"/>
            <a:t>House of Lords Library 2021Assisted Dying Available at: </a:t>
          </a:r>
          <a:r>
            <a:rPr lang="en-GB" dirty="0">
              <a:hlinkClick xmlns:r="http://schemas.openxmlformats.org/officeDocument/2006/relationships" r:id="rId1"/>
            </a:rPr>
            <a:t>https://assisteddiyingbill.parliament.uk</a:t>
          </a:r>
          <a:r>
            <a:rPr lang="en-GB" dirty="0"/>
            <a:t> (Accessed 07.03.2023).</a:t>
          </a:r>
        </a:p>
        <a:p>
          <a:r>
            <a:rPr lang="en-GB" dirty="0"/>
            <a:t>Jacques. (2011) Safeguarding Valuable Adult. (Accessed: 12.02.2023). </a:t>
          </a:r>
          <a:endParaRPr lang="en-US" dirty="0"/>
        </a:p>
      </dgm:t>
    </dgm:pt>
    <dgm:pt modelId="{4E0C7C1E-D54C-4C4A-A705-800EB59F42F1}" type="parTrans" cxnId="{66CB43FD-1A65-44A3-89B8-238B4C4FDFF8}">
      <dgm:prSet/>
      <dgm:spPr/>
      <dgm:t>
        <a:bodyPr/>
        <a:lstStyle/>
        <a:p>
          <a:endParaRPr lang="en-US"/>
        </a:p>
      </dgm:t>
    </dgm:pt>
    <dgm:pt modelId="{017F0593-01BF-41F5-A6E5-2F57241DD881}" type="sibTrans" cxnId="{66CB43FD-1A65-44A3-89B8-238B4C4FDFF8}">
      <dgm:prSet/>
      <dgm:spPr/>
      <dgm:t>
        <a:bodyPr/>
        <a:lstStyle/>
        <a:p>
          <a:endParaRPr lang="en-US"/>
        </a:p>
      </dgm:t>
    </dgm:pt>
    <dgm:pt modelId="{44315C57-BE75-481D-879C-DE0D92D664CB}">
      <dgm:prSet/>
      <dgm:spPr/>
      <dgm:t>
        <a:bodyPr/>
        <a:lstStyle/>
        <a:p>
          <a:r>
            <a:rPr lang="en-GB"/>
            <a:t>Nolan, Y. Moonie. N, Lavers, S. (2005), unit HSC 330 Support individuals to access and use services and facilities pp34-260. (Accessed 12.02.2023).</a:t>
          </a:r>
          <a:endParaRPr lang="en-US"/>
        </a:p>
      </dgm:t>
    </dgm:pt>
    <dgm:pt modelId="{A24363C5-03AD-4B54-BCDC-808A31F2D0BD}" type="parTrans" cxnId="{023322C2-2DAA-4D07-8B3E-C717D20578B8}">
      <dgm:prSet/>
      <dgm:spPr/>
      <dgm:t>
        <a:bodyPr/>
        <a:lstStyle/>
        <a:p>
          <a:endParaRPr lang="en-US"/>
        </a:p>
      </dgm:t>
    </dgm:pt>
    <dgm:pt modelId="{79D4D2BA-EF77-40FE-8FAF-D3B0EECDF0E4}" type="sibTrans" cxnId="{023322C2-2DAA-4D07-8B3E-C717D20578B8}">
      <dgm:prSet/>
      <dgm:spPr/>
      <dgm:t>
        <a:bodyPr/>
        <a:lstStyle/>
        <a:p>
          <a:endParaRPr lang="en-US"/>
        </a:p>
      </dgm:t>
    </dgm:pt>
    <dgm:pt modelId="{C89CEF7E-78F6-4AC6-AF51-8E389B23684A}">
      <dgm:prSet/>
      <dgm:spPr/>
      <dgm:t>
        <a:bodyPr/>
        <a:lstStyle/>
        <a:p>
          <a:r>
            <a:rPr lang="en-GB" dirty="0"/>
            <a:t>Moroney, R. (2012) Euthanasia expert to host talk in Napier. (Accessed: 28.02.2023)</a:t>
          </a:r>
        </a:p>
      </dgm:t>
    </dgm:pt>
    <dgm:pt modelId="{0C01033D-1D5C-4266-905C-64215900961D}" type="parTrans" cxnId="{770A07E2-5405-4977-9314-1B71B702AA5A}">
      <dgm:prSet/>
      <dgm:spPr/>
      <dgm:t>
        <a:bodyPr/>
        <a:lstStyle/>
        <a:p>
          <a:endParaRPr lang="en-US"/>
        </a:p>
      </dgm:t>
    </dgm:pt>
    <dgm:pt modelId="{9B6BF61B-CF80-4B5F-ACD9-36E4A376F66F}" type="sibTrans" cxnId="{770A07E2-5405-4977-9314-1B71B702AA5A}">
      <dgm:prSet/>
      <dgm:spPr/>
      <dgm:t>
        <a:bodyPr/>
        <a:lstStyle/>
        <a:p>
          <a:endParaRPr lang="en-US"/>
        </a:p>
      </dgm:t>
    </dgm:pt>
    <dgm:pt modelId="{EF60317B-8E81-4D54-AA0E-3A274FF52DCC}" type="pres">
      <dgm:prSet presAssocID="{0FFE4323-F490-4855-B873-CF309761C7BC}" presName="vert0" presStyleCnt="0">
        <dgm:presLayoutVars>
          <dgm:dir/>
          <dgm:animOne val="branch"/>
          <dgm:animLvl val="lvl"/>
        </dgm:presLayoutVars>
      </dgm:prSet>
      <dgm:spPr/>
    </dgm:pt>
    <dgm:pt modelId="{6E56B59B-ED1A-450C-B53A-8DDB62AF1C8A}" type="pres">
      <dgm:prSet presAssocID="{2EDD929B-2885-4C46-AD20-7FD7E122854E}" presName="thickLine" presStyleLbl="alignNode1" presStyleIdx="0" presStyleCnt="6"/>
      <dgm:spPr/>
    </dgm:pt>
    <dgm:pt modelId="{9197A475-487F-4329-A0F9-89731C28372C}" type="pres">
      <dgm:prSet presAssocID="{2EDD929B-2885-4C46-AD20-7FD7E122854E}" presName="horz1" presStyleCnt="0"/>
      <dgm:spPr/>
    </dgm:pt>
    <dgm:pt modelId="{485E7546-2B07-4D00-974D-58E9019BFE71}" type="pres">
      <dgm:prSet presAssocID="{2EDD929B-2885-4C46-AD20-7FD7E122854E}" presName="tx1" presStyleLbl="revTx" presStyleIdx="0" presStyleCnt="6"/>
      <dgm:spPr/>
    </dgm:pt>
    <dgm:pt modelId="{8526EB9B-BC73-46CE-927C-C5D40763B02F}" type="pres">
      <dgm:prSet presAssocID="{2EDD929B-2885-4C46-AD20-7FD7E122854E}" presName="vert1" presStyleCnt="0"/>
      <dgm:spPr/>
    </dgm:pt>
    <dgm:pt modelId="{A6D5E030-51AC-4BB1-B27D-A9CC98F8C5E6}" type="pres">
      <dgm:prSet presAssocID="{A01C3280-4173-4612-8705-940BEE285AD9}" presName="thickLine" presStyleLbl="alignNode1" presStyleIdx="1" presStyleCnt="6"/>
      <dgm:spPr/>
    </dgm:pt>
    <dgm:pt modelId="{0B1DCBDF-0438-468E-B917-E740692DA743}" type="pres">
      <dgm:prSet presAssocID="{A01C3280-4173-4612-8705-940BEE285AD9}" presName="horz1" presStyleCnt="0"/>
      <dgm:spPr/>
    </dgm:pt>
    <dgm:pt modelId="{746E937E-2ED7-4E7B-902D-38D45EFC1218}" type="pres">
      <dgm:prSet presAssocID="{A01C3280-4173-4612-8705-940BEE285AD9}" presName="tx1" presStyleLbl="revTx" presStyleIdx="1" presStyleCnt="6"/>
      <dgm:spPr/>
    </dgm:pt>
    <dgm:pt modelId="{10018B15-C071-4379-9726-B0213764E763}" type="pres">
      <dgm:prSet presAssocID="{A01C3280-4173-4612-8705-940BEE285AD9}" presName="vert1" presStyleCnt="0"/>
      <dgm:spPr/>
    </dgm:pt>
    <dgm:pt modelId="{F6E5A677-4393-4194-B394-CFE47D540D35}" type="pres">
      <dgm:prSet presAssocID="{7944E046-4754-45CA-B2ED-34A432D9744E}" presName="thickLine" presStyleLbl="alignNode1" presStyleIdx="2" presStyleCnt="6"/>
      <dgm:spPr/>
    </dgm:pt>
    <dgm:pt modelId="{3AC5491E-242A-41EF-ABFA-CE7E4BAB1CA9}" type="pres">
      <dgm:prSet presAssocID="{7944E046-4754-45CA-B2ED-34A432D9744E}" presName="horz1" presStyleCnt="0"/>
      <dgm:spPr/>
    </dgm:pt>
    <dgm:pt modelId="{F23FB480-7AF1-42C1-85A9-51305B1B077E}" type="pres">
      <dgm:prSet presAssocID="{7944E046-4754-45CA-B2ED-34A432D9744E}" presName="tx1" presStyleLbl="revTx" presStyleIdx="2" presStyleCnt="6"/>
      <dgm:spPr/>
    </dgm:pt>
    <dgm:pt modelId="{3B5E544E-4519-4A0D-99F9-2A619381AD9C}" type="pres">
      <dgm:prSet presAssocID="{7944E046-4754-45CA-B2ED-34A432D9744E}" presName="vert1" presStyleCnt="0"/>
      <dgm:spPr/>
    </dgm:pt>
    <dgm:pt modelId="{4AACBC83-62A1-4991-B29D-865952F3C9E4}" type="pres">
      <dgm:prSet presAssocID="{70402C1C-A70F-465D-9A7E-7F5D1389B484}" presName="thickLine" presStyleLbl="alignNode1" presStyleIdx="3" presStyleCnt="6"/>
      <dgm:spPr/>
    </dgm:pt>
    <dgm:pt modelId="{8079A5E1-3C6C-4B4A-8C9C-73D4ED302ADD}" type="pres">
      <dgm:prSet presAssocID="{70402C1C-A70F-465D-9A7E-7F5D1389B484}" presName="horz1" presStyleCnt="0"/>
      <dgm:spPr/>
    </dgm:pt>
    <dgm:pt modelId="{6653A9E4-25BE-4A63-A7B2-B93A4FD175D6}" type="pres">
      <dgm:prSet presAssocID="{70402C1C-A70F-465D-9A7E-7F5D1389B484}" presName="tx1" presStyleLbl="revTx" presStyleIdx="3" presStyleCnt="6"/>
      <dgm:spPr/>
    </dgm:pt>
    <dgm:pt modelId="{962FC9BB-81C9-4A69-B68A-0AC3D93F0B7F}" type="pres">
      <dgm:prSet presAssocID="{70402C1C-A70F-465D-9A7E-7F5D1389B484}" presName="vert1" presStyleCnt="0"/>
      <dgm:spPr/>
    </dgm:pt>
    <dgm:pt modelId="{0BDE2F0C-4BAF-4E91-AA58-A46C08FB7C3F}" type="pres">
      <dgm:prSet presAssocID="{44315C57-BE75-481D-879C-DE0D92D664CB}" presName="thickLine" presStyleLbl="alignNode1" presStyleIdx="4" presStyleCnt="6"/>
      <dgm:spPr/>
    </dgm:pt>
    <dgm:pt modelId="{8AD1EF93-5202-46ED-AF7A-6B9127E34E8F}" type="pres">
      <dgm:prSet presAssocID="{44315C57-BE75-481D-879C-DE0D92D664CB}" presName="horz1" presStyleCnt="0"/>
      <dgm:spPr/>
    </dgm:pt>
    <dgm:pt modelId="{46903FCD-1BD1-4E6B-8290-280D8A54FF14}" type="pres">
      <dgm:prSet presAssocID="{44315C57-BE75-481D-879C-DE0D92D664CB}" presName="tx1" presStyleLbl="revTx" presStyleIdx="4" presStyleCnt="6"/>
      <dgm:spPr/>
    </dgm:pt>
    <dgm:pt modelId="{A8C386FC-3F77-43F0-878E-E5392EC48D4D}" type="pres">
      <dgm:prSet presAssocID="{44315C57-BE75-481D-879C-DE0D92D664CB}" presName="vert1" presStyleCnt="0"/>
      <dgm:spPr/>
    </dgm:pt>
    <dgm:pt modelId="{A452CC7B-F971-41E5-AC4D-BD5471BE0708}" type="pres">
      <dgm:prSet presAssocID="{C89CEF7E-78F6-4AC6-AF51-8E389B23684A}" presName="thickLine" presStyleLbl="alignNode1" presStyleIdx="5" presStyleCnt="6"/>
      <dgm:spPr/>
    </dgm:pt>
    <dgm:pt modelId="{91F06009-4FB4-4338-8D2D-680524CCA2B9}" type="pres">
      <dgm:prSet presAssocID="{C89CEF7E-78F6-4AC6-AF51-8E389B23684A}" presName="horz1" presStyleCnt="0"/>
      <dgm:spPr/>
    </dgm:pt>
    <dgm:pt modelId="{CBBA9A09-8149-4121-A41C-FDF916020CE5}" type="pres">
      <dgm:prSet presAssocID="{C89CEF7E-78F6-4AC6-AF51-8E389B23684A}" presName="tx1" presStyleLbl="revTx" presStyleIdx="5" presStyleCnt="6" custScaleX="96705" custScaleY="56507"/>
      <dgm:spPr/>
    </dgm:pt>
    <dgm:pt modelId="{1E93E9C1-5890-4039-BD84-41F20BCC0894}" type="pres">
      <dgm:prSet presAssocID="{C89CEF7E-78F6-4AC6-AF51-8E389B23684A}" presName="vert1" presStyleCnt="0"/>
      <dgm:spPr/>
    </dgm:pt>
  </dgm:ptLst>
  <dgm:cxnLst>
    <dgm:cxn modelId="{3A1C550A-5647-4AC0-AAF5-267B0E521BB1}" type="presOf" srcId="{44315C57-BE75-481D-879C-DE0D92D664CB}" destId="{46903FCD-1BD1-4E6B-8290-280D8A54FF14}" srcOrd="0" destOrd="0" presId="urn:microsoft.com/office/officeart/2008/layout/LinedList"/>
    <dgm:cxn modelId="{A2ABDD25-F82A-4F87-858C-E7BF41035E2A}" type="presOf" srcId="{C89CEF7E-78F6-4AC6-AF51-8E389B23684A}" destId="{CBBA9A09-8149-4121-A41C-FDF916020CE5}" srcOrd="0" destOrd="0" presId="urn:microsoft.com/office/officeart/2008/layout/LinedList"/>
    <dgm:cxn modelId="{35647627-00A9-4A38-A04C-C7C22FEF8D61}" type="presOf" srcId="{70402C1C-A70F-465D-9A7E-7F5D1389B484}" destId="{6653A9E4-25BE-4A63-A7B2-B93A4FD175D6}" srcOrd="0" destOrd="0" presId="urn:microsoft.com/office/officeart/2008/layout/LinedList"/>
    <dgm:cxn modelId="{E660ED41-1601-4626-B81A-D60A8BD0F853}" srcId="{0FFE4323-F490-4855-B873-CF309761C7BC}" destId="{2EDD929B-2885-4C46-AD20-7FD7E122854E}" srcOrd="0" destOrd="0" parTransId="{47A5CC08-E946-453F-A7E1-B59458B39245}" sibTransId="{05223629-7B60-40CA-B699-4B42752512E0}"/>
    <dgm:cxn modelId="{4AE3C058-2549-45B5-A4BD-9A8C0FD1DA18}" srcId="{0FFE4323-F490-4855-B873-CF309761C7BC}" destId="{7944E046-4754-45CA-B2ED-34A432D9744E}" srcOrd="2" destOrd="0" parTransId="{87BF7654-F2D8-413A-914A-A707EED3BC4A}" sibTransId="{F2C0F098-80C5-47AA-BC61-6171E73211F1}"/>
    <dgm:cxn modelId="{9504A690-4DB8-4DA6-9BBB-5307AF148EC9}" type="presOf" srcId="{2EDD929B-2885-4C46-AD20-7FD7E122854E}" destId="{485E7546-2B07-4D00-974D-58E9019BFE71}" srcOrd="0" destOrd="0" presId="urn:microsoft.com/office/officeart/2008/layout/LinedList"/>
    <dgm:cxn modelId="{D9606EAD-D1B1-4ECC-91D7-FE67932A47B8}" type="presOf" srcId="{A01C3280-4173-4612-8705-940BEE285AD9}" destId="{746E937E-2ED7-4E7B-902D-38D45EFC1218}" srcOrd="0" destOrd="0" presId="urn:microsoft.com/office/officeart/2008/layout/LinedList"/>
    <dgm:cxn modelId="{023322C2-2DAA-4D07-8B3E-C717D20578B8}" srcId="{0FFE4323-F490-4855-B873-CF309761C7BC}" destId="{44315C57-BE75-481D-879C-DE0D92D664CB}" srcOrd="4" destOrd="0" parTransId="{A24363C5-03AD-4B54-BCDC-808A31F2D0BD}" sibTransId="{79D4D2BA-EF77-40FE-8FAF-D3B0EECDF0E4}"/>
    <dgm:cxn modelId="{8C31E5CE-04FB-426D-8A23-833885BCAE44}" type="presOf" srcId="{7944E046-4754-45CA-B2ED-34A432D9744E}" destId="{F23FB480-7AF1-42C1-85A9-51305B1B077E}" srcOrd="0" destOrd="0" presId="urn:microsoft.com/office/officeart/2008/layout/LinedList"/>
    <dgm:cxn modelId="{770A07E2-5405-4977-9314-1B71B702AA5A}" srcId="{0FFE4323-F490-4855-B873-CF309761C7BC}" destId="{C89CEF7E-78F6-4AC6-AF51-8E389B23684A}" srcOrd="5" destOrd="0" parTransId="{0C01033D-1D5C-4266-905C-64215900961D}" sibTransId="{9B6BF61B-CF80-4B5F-ACD9-36E4A376F66F}"/>
    <dgm:cxn modelId="{DC908AE7-E392-45A7-83B8-17CE6110F177}" type="presOf" srcId="{0FFE4323-F490-4855-B873-CF309761C7BC}" destId="{EF60317B-8E81-4D54-AA0E-3A274FF52DCC}" srcOrd="0" destOrd="0" presId="urn:microsoft.com/office/officeart/2008/layout/LinedList"/>
    <dgm:cxn modelId="{0366DBF4-653F-40A4-9FDE-768D4F6EEA48}" srcId="{0FFE4323-F490-4855-B873-CF309761C7BC}" destId="{A01C3280-4173-4612-8705-940BEE285AD9}" srcOrd="1" destOrd="0" parTransId="{E288C3DC-8A9D-459A-878E-912E53F8B360}" sibTransId="{7B807738-A019-4079-8BA6-5AD41AF4CA2A}"/>
    <dgm:cxn modelId="{66CB43FD-1A65-44A3-89B8-238B4C4FDFF8}" srcId="{0FFE4323-F490-4855-B873-CF309761C7BC}" destId="{70402C1C-A70F-465D-9A7E-7F5D1389B484}" srcOrd="3" destOrd="0" parTransId="{4E0C7C1E-D54C-4C4A-A705-800EB59F42F1}" sibTransId="{017F0593-01BF-41F5-A6E5-2F57241DD881}"/>
    <dgm:cxn modelId="{AF7703E6-542A-43D7-B24E-E5CD49BEF2FB}" type="presParOf" srcId="{EF60317B-8E81-4D54-AA0E-3A274FF52DCC}" destId="{6E56B59B-ED1A-450C-B53A-8DDB62AF1C8A}" srcOrd="0" destOrd="0" presId="urn:microsoft.com/office/officeart/2008/layout/LinedList"/>
    <dgm:cxn modelId="{64DF4673-A63C-4051-8A58-46F407840BAA}" type="presParOf" srcId="{EF60317B-8E81-4D54-AA0E-3A274FF52DCC}" destId="{9197A475-487F-4329-A0F9-89731C28372C}" srcOrd="1" destOrd="0" presId="urn:microsoft.com/office/officeart/2008/layout/LinedList"/>
    <dgm:cxn modelId="{918D4EBD-F415-47E4-8ADD-0BB04060D9BF}" type="presParOf" srcId="{9197A475-487F-4329-A0F9-89731C28372C}" destId="{485E7546-2B07-4D00-974D-58E9019BFE71}" srcOrd="0" destOrd="0" presId="urn:microsoft.com/office/officeart/2008/layout/LinedList"/>
    <dgm:cxn modelId="{0AFA870F-4872-41D7-9F32-F70A9EE5510D}" type="presParOf" srcId="{9197A475-487F-4329-A0F9-89731C28372C}" destId="{8526EB9B-BC73-46CE-927C-C5D40763B02F}" srcOrd="1" destOrd="0" presId="urn:microsoft.com/office/officeart/2008/layout/LinedList"/>
    <dgm:cxn modelId="{EE60AEB2-5FC6-402D-B61B-F1843E6C58B0}" type="presParOf" srcId="{EF60317B-8E81-4D54-AA0E-3A274FF52DCC}" destId="{A6D5E030-51AC-4BB1-B27D-A9CC98F8C5E6}" srcOrd="2" destOrd="0" presId="urn:microsoft.com/office/officeart/2008/layout/LinedList"/>
    <dgm:cxn modelId="{2E60AB7A-D3F0-4174-9B16-A669AAD393A3}" type="presParOf" srcId="{EF60317B-8E81-4D54-AA0E-3A274FF52DCC}" destId="{0B1DCBDF-0438-468E-B917-E740692DA743}" srcOrd="3" destOrd="0" presId="urn:microsoft.com/office/officeart/2008/layout/LinedList"/>
    <dgm:cxn modelId="{039F2449-4256-4A89-A5D8-D81A7FBE6D5C}" type="presParOf" srcId="{0B1DCBDF-0438-468E-B917-E740692DA743}" destId="{746E937E-2ED7-4E7B-902D-38D45EFC1218}" srcOrd="0" destOrd="0" presId="urn:microsoft.com/office/officeart/2008/layout/LinedList"/>
    <dgm:cxn modelId="{35769694-3FFB-487F-B482-7E544474F1CE}" type="presParOf" srcId="{0B1DCBDF-0438-468E-B917-E740692DA743}" destId="{10018B15-C071-4379-9726-B0213764E763}" srcOrd="1" destOrd="0" presId="urn:microsoft.com/office/officeart/2008/layout/LinedList"/>
    <dgm:cxn modelId="{34745726-A83A-47E6-828C-4ABE030D08EB}" type="presParOf" srcId="{EF60317B-8E81-4D54-AA0E-3A274FF52DCC}" destId="{F6E5A677-4393-4194-B394-CFE47D540D35}" srcOrd="4" destOrd="0" presId="urn:microsoft.com/office/officeart/2008/layout/LinedList"/>
    <dgm:cxn modelId="{F413B0F8-1301-4CAB-BB15-1A0EC3CA3F6F}" type="presParOf" srcId="{EF60317B-8E81-4D54-AA0E-3A274FF52DCC}" destId="{3AC5491E-242A-41EF-ABFA-CE7E4BAB1CA9}" srcOrd="5" destOrd="0" presId="urn:microsoft.com/office/officeart/2008/layout/LinedList"/>
    <dgm:cxn modelId="{81FF08D6-030C-4B52-8BE4-A2149F46D90B}" type="presParOf" srcId="{3AC5491E-242A-41EF-ABFA-CE7E4BAB1CA9}" destId="{F23FB480-7AF1-42C1-85A9-51305B1B077E}" srcOrd="0" destOrd="0" presId="urn:microsoft.com/office/officeart/2008/layout/LinedList"/>
    <dgm:cxn modelId="{4A7A8D87-7B2E-4AB5-B563-9E13965DA3A5}" type="presParOf" srcId="{3AC5491E-242A-41EF-ABFA-CE7E4BAB1CA9}" destId="{3B5E544E-4519-4A0D-99F9-2A619381AD9C}" srcOrd="1" destOrd="0" presId="urn:microsoft.com/office/officeart/2008/layout/LinedList"/>
    <dgm:cxn modelId="{4A0A7995-030F-4B27-9B2F-571FE34FC6D0}" type="presParOf" srcId="{EF60317B-8E81-4D54-AA0E-3A274FF52DCC}" destId="{4AACBC83-62A1-4991-B29D-865952F3C9E4}" srcOrd="6" destOrd="0" presId="urn:microsoft.com/office/officeart/2008/layout/LinedList"/>
    <dgm:cxn modelId="{A9CC177A-017D-4C84-A05F-6976ADB04012}" type="presParOf" srcId="{EF60317B-8E81-4D54-AA0E-3A274FF52DCC}" destId="{8079A5E1-3C6C-4B4A-8C9C-73D4ED302ADD}" srcOrd="7" destOrd="0" presId="urn:microsoft.com/office/officeart/2008/layout/LinedList"/>
    <dgm:cxn modelId="{B2ECBE9F-BBCA-4E48-BC25-7AC2781591CD}" type="presParOf" srcId="{8079A5E1-3C6C-4B4A-8C9C-73D4ED302ADD}" destId="{6653A9E4-25BE-4A63-A7B2-B93A4FD175D6}" srcOrd="0" destOrd="0" presId="urn:microsoft.com/office/officeart/2008/layout/LinedList"/>
    <dgm:cxn modelId="{518206D4-B535-49AF-A8C0-E956AA130177}" type="presParOf" srcId="{8079A5E1-3C6C-4B4A-8C9C-73D4ED302ADD}" destId="{962FC9BB-81C9-4A69-B68A-0AC3D93F0B7F}" srcOrd="1" destOrd="0" presId="urn:microsoft.com/office/officeart/2008/layout/LinedList"/>
    <dgm:cxn modelId="{F887E2EE-4BAD-4886-83A0-B91A97BCA78F}" type="presParOf" srcId="{EF60317B-8E81-4D54-AA0E-3A274FF52DCC}" destId="{0BDE2F0C-4BAF-4E91-AA58-A46C08FB7C3F}" srcOrd="8" destOrd="0" presId="urn:microsoft.com/office/officeart/2008/layout/LinedList"/>
    <dgm:cxn modelId="{2B01EF68-530F-4A9D-908C-D6584D9D4A90}" type="presParOf" srcId="{EF60317B-8E81-4D54-AA0E-3A274FF52DCC}" destId="{8AD1EF93-5202-46ED-AF7A-6B9127E34E8F}" srcOrd="9" destOrd="0" presId="urn:microsoft.com/office/officeart/2008/layout/LinedList"/>
    <dgm:cxn modelId="{970E5B89-B43E-40C9-B2F0-E377A4DF7F28}" type="presParOf" srcId="{8AD1EF93-5202-46ED-AF7A-6B9127E34E8F}" destId="{46903FCD-1BD1-4E6B-8290-280D8A54FF14}" srcOrd="0" destOrd="0" presId="urn:microsoft.com/office/officeart/2008/layout/LinedList"/>
    <dgm:cxn modelId="{1A522A0B-ECC1-4ACC-A75B-1BDCDADF072C}" type="presParOf" srcId="{8AD1EF93-5202-46ED-AF7A-6B9127E34E8F}" destId="{A8C386FC-3F77-43F0-878E-E5392EC48D4D}" srcOrd="1" destOrd="0" presId="urn:microsoft.com/office/officeart/2008/layout/LinedList"/>
    <dgm:cxn modelId="{18DBAA71-C862-4A34-A57B-31D59D0CC98A}" type="presParOf" srcId="{EF60317B-8E81-4D54-AA0E-3A274FF52DCC}" destId="{A452CC7B-F971-41E5-AC4D-BD5471BE0708}" srcOrd="10" destOrd="0" presId="urn:microsoft.com/office/officeart/2008/layout/LinedList"/>
    <dgm:cxn modelId="{A9C99DD3-20DC-4EFB-82B5-D623065F8E55}" type="presParOf" srcId="{EF60317B-8E81-4D54-AA0E-3A274FF52DCC}" destId="{91F06009-4FB4-4338-8D2D-680524CCA2B9}" srcOrd="11" destOrd="0" presId="urn:microsoft.com/office/officeart/2008/layout/LinedList"/>
    <dgm:cxn modelId="{A6617ED6-0640-475D-BAC3-1679D5F586E6}" type="presParOf" srcId="{91F06009-4FB4-4338-8D2D-680524CCA2B9}" destId="{CBBA9A09-8149-4121-A41C-FDF916020CE5}" srcOrd="0" destOrd="0" presId="urn:microsoft.com/office/officeart/2008/layout/LinedList"/>
    <dgm:cxn modelId="{24FDBFE6-76F0-4D78-9BDF-3A407472EC95}" type="presParOf" srcId="{91F06009-4FB4-4338-8D2D-680524CCA2B9}" destId="{1E93E9C1-5890-4039-BD84-41F20BCC08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F60A355-0331-44BA-9325-6B35E67DC4B3}"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0CBF8F75-7E0D-44B7-8969-7E33D5B6CEF6}">
      <dgm:prSet/>
      <dgm:spPr/>
      <dgm:t>
        <a:bodyPr/>
        <a:lstStyle/>
        <a:p>
          <a:pPr rtl="0"/>
          <a:r>
            <a:rPr lang="en-GB" dirty="0"/>
            <a:t>(NHS</a:t>
          </a:r>
          <a:r>
            <a:rPr lang="en-GB" dirty="0">
              <a:latin typeface="Corbel" panose="020B0503020204020204"/>
            </a:rPr>
            <a:t> </a:t>
          </a:r>
          <a:r>
            <a:rPr lang="en-GB" dirty="0"/>
            <a:t>(2020) Euthanasia and assisted Suicide Available at: </a:t>
          </a:r>
          <a:r>
            <a:rPr lang="en-GB" dirty="0">
              <a:hlinkClick xmlns:r="http://schemas.openxmlformats.org/officeDocument/2006/relationships" r:id="rId1"/>
            </a:rPr>
            <a:t>https://www.nhs.uk</a:t>
          </a:r>
          <a:r>
            <a:rPr lang="en-GB" dirty="0"/>
            <a:t>  (Accessed: 09.02.2023). </a:t>
          </a:r>
          <a:endParaRPr lang="en-US" dirty="0"/>
        </a:p>
      </dgm:t>
    </dgm:pt>
    <dgm:pt modelId="{8DD92BAB-98FF-470E-A536-6091BD95C7F3}" type="parTrans" cxnId="{64BABD4A-8E26-47E9-BB23-6E5E84E6C664}">
      <dgm:prSet/>
      <dgm:spPr/>
      <dgm:t>
        <a:bodyPr/>
        <a:lstStyle/>
        <a:p>
          <a:endParaRPr lang="en-US"/>
        </a:p>
      </dgm:t>
    </dgm:pt>
    <dgm:pt modelId="{2ABC4E55-D88C-4D06-BB56-E2CDA412AE1A}" type="sibTrans" cxnId="{64BABD4A-8E26-47E9-BB23-6E5E84E6C664}">
      <dgm:prSet/>
      <dgm:spPr/>
      <dgm:t>
        <a:bodyPr/>
        <a:lstStyle/>
        <a:p>
          <a:endParaRPr lang="en-US"/>
        </a:p>
      </dgm:t>
    </dgm:pt>
    <dgm:pt modelId="{7B6C5917-5410-46BF-80CB-1CDB6D568676}">
      <dgm:prSet/>
      <dgm:spPr/>
      <dgm:t>
        <a:bodyPr/>
        <a:lstStyle/>
        <a:p>
          <a:r>
            <a:rPr lang="en-GB" dirty="0"/>
            <a:t>National Cancer Institution(2021) Palliative Care in Cancer-NCI Available at:  </a:t>
          </a:r>
          <a:r>
            <a:rPr lang="en-GB" dirty="0">
              <a:hlinkClick xmlns:r="http://schemas.openxmlformats.org/officeDocument/2006/relationships" r:id="rId2"/>
            </a:rPr>
            <a:t>https://www.palliativecare.cancer.uk</a:t>
          </a:r>
          <a:r>
            <a:rPr lang="en-GB" dirty="0"/>
            <a:t>  (Accessed 10. 02.2023).</a:t>
          </a:r>
          <a:endParaRPr lang="en-US" dirty="0"/>
        </a:p>
      </dgm:t>
    </dgm:pt>
    <dgm:pt modelId="{1346AE61-CE6F-4C7D-8862-94B27ED62F9B}" type="parTrans" cxnId="{370113C1-02D6-4673-8354-9C2D5DA36952}">
      <dgm:prSet/>
      <dgm:spPr/>
      <dgm:t>
        <a:bodyPr/>
        <a:lstStyle/>
        <a:p>
          <a:endParaRPr lang="en-US"/>
        </a:p>
      </dgm:t>
    </dgm:pt>
    <dgm:pt modelId="{6EF2D75F-98D0-48D4-B101-313C80EAE2F0}" type="sibTrans" cxnId="{370113C1-02D6-4673-8354-9C2D5DA36952}">
      <dgm:prSet/>
      <dgm:spPr/>
      <dgm:t>
        <a:bodyPr/>
        <a:lstStyle/>
        <a:p>
          <a:endParaRPr lang="en-US"/>
        </a:p>
      </dgm:t>
    </dgm:pt>
    <dgm:pt modelId="{4DFCC62B-8763-4AF9-B996-D877F1F151F1}">
      <dgm:prSet/>
      <dgm:spPr/>
      <dgm:t>
        <a:bodyPr/>
        <a:lstStyle/>
        <a:p>
          <a:r>
            <a:rPr lang="en-GB" dirty="0"/>
            <a:t>Curie. M, (2022) NHS England. What is Palliative care, Available at  </a:t>
          </a:r>
          <a:r>
            <a:rPr lang="en-GB" dirty="0">
              <a:hlinkClick xmlns:r="http://schemas.openxmlformats.org/officeDocument/2006/relationships" r:id="rId3"/>
            </a:rPr>
            <a:t>https://www.mariecurie.org.uk</a:t>
          </a:r>
          <a:r>
            <a:rPr lang="en-GB" dirty="0"/>
            <a:t>  Accesses: (10.02.2023).</a:t>
          </a:r>
        </a:p>
        <a:p>
          <a:r>
            <a:rPr lang="en-GB" dirty="0"/>
            <a:t>Covid 19 Pandemic (2020) Available at: </a:t>
          </a:r>
          <a:r>
            <a:rPr lang="en-GB" dirty="0">
              <a:hlinkClick xmlns:r="http://schemas.openxmlformats.org/officeDocument/2006/relationships" r:id="rId4"/>
            </a:rPr>
            <a:t>https://www.coronavirus.data.gov.uk/deaths</a:t>
          </a:r>
          <a:r>
            <a:rPr lang="en-GB" dirty="0"/>
            <a:t> (Accessed: 08.02.2023).</a:t>
          </a:r>
          <a:endParaRPr lang="en-US" dirty="0"/>
        </a:p>
      </dgm:t>
    </dgm:pt>
    <dgm:pt modelId="{B5F570F1-ACD9-4DC5-90E8-F58561ED3C15}" type="parTrans" cxnId="{3D4E857B-D3E9-4BB7-88F7-EFFDE5A82C58}">
      <dgm:prSet/>
      <dgm:spPr/>
      <dgm:t>
        <a:bodyPr/>
        <a:lstStyle/>
        <a:p>
          <a:endParaRPr lang="en-US"/>
        </a:p>
      </dgm:t>
    </dgm:pt>
    <dgm:pt modelId="{9AA15F74-3DE9-4F15-9DDB-243A21468AC0}" type="sibTrans" cxnId="{3D4E857B-D3E9-4BB7-88F7-EFFDE5A82C58}">
      <dgm:prSet/>
      <dgm:spPr/>
      <dgm:t>
        <a:bodyPr/>
        <a:lstStyle/>
        <a:p>
          <a:endParaRPr lang="en-US"/>
        </a:p>
      </dgm:t>
    </dgm:pt>
    <dgm:pt modelId="{0EA13048-A57C-4F0A-A374-59A5B193CCEB}">
      <dgm:prSet/>
      <dgm:spPr/>
      <dgm:t>
        <a:bodyPr/>
        <a:lstStyle/>
        <a:p>
          <a:r>
            <a:rPr lang="en-GB" dirty="0"/>
            <a:t>Manual of the International Statistical Classification of Diseases, Injury, and Causes of Death, 1. (2013. ICD-10, WHO) Available at: </a:t>
          </a:r>
          <a:r>
            <a:rPr lang="en-GB" dirty="0">
              <a:hlinkClick xmlns:r="http://schemas.openxmlformats.org/officeDocument/2006/relationships" r:id="rId5"/>
            </a:rPr>
            <a:t>https://apps.who.int/iris/bitstream/10665/70934/2/ICD_10_1967_v1_eng.pdf</a:t>
          </a:r>
          <a:r>
            <a:rPr lang="en-GB" dirty="0"/>
            <a:t> (Accessed 02.2023).</a:t>
          </a:r>
          <a:endParaRPr lang="en-US" dirty="0"/>
        </a:p>
      </dgm:t>
    </dgm:pt>
    <dgm:pt modelId="{340D2E01-FD56-4902-904D-5C2C3352759E}" type="parTrans" cxnId="{AE259F3E-F9F2-46C8-9068-DACF1AAF2CCF}">
      <dgm:prSet/>
      <dgm:spPr/>
      <dgm:t>
        <a:bodyPr/>
        <a:lstStyle/>
        <a:p>
          <a:endParaRPr lang="en-US"/>
        </a:p>
      </dgm:t>
    </dgm:pt>
    <dgm:pt modelId="{90E84995-2550-4021-8458-78FC37311BD4}" type="sibTrans" cxnId="{AE259F3E-F9F2-46C8-9068-DACF1AAF2CCF}">
      <dgm:prSet/>
      <dgm:spPr/>
      <dgm:t>
        <a:bodyPr/>
        <a:lstStyle/>
        <a:p>
          <a:endParaRPr lang="en-US"/>
        </a:p>
      </dgm:t>
    </dgm:pt>
    <dgm:pt modelId="{D432A46A-5BD7-47EA-8942-0F2FB92BA5E6}">
      <dgm:prSet/>
      <dgm:spPr/>
      <dgm:t>
        <a:bodyPr/>
        <a:lstStyle/>
        <a:p>
          <a:r>
            <a:rPr lang="en-GB" dirty="0"/>
            <a:t>The Care Act (2014) Care Quality Commission Available at: </a:t>
          </a:r>
          <a:r>
            <a:rPr lang="en-GB" dirty="0">
              <a:hlinkClick xmlns:r="http://schemas.openxmlformats.org/officeDocument/2006/relationships" r:id="rId6"/>
            </a:rPr>
            <a:t>https://carequalitycommission.gov.uk</a:t>
          </a:r>
          <a:r>
            <a:rPr lang="en-GB" dirty="0"/>
            <a:t> (Accessed 10.02.2023).</a:t>
          </a:r>
          <a:endParaRPr lang="en-US" dirty="0"/>
        </a:p>
      </dgm:t>
    </dgm:pt>
    <dgm:pt modelId="{F19746F3-6BF7-4B80-8B1D-4BB0181BDB67}" type="parTrans" cxnId="{E8394B6A-5702-4134-B8E2-311F19903674}">
      <dgm:prSet/>
      <dgm:spPr/>
      <dgm:t>
        <a:bodyPr/>
        <a:lstStyle/>
        <a:p>
          <a:endParaRPr lang="en-US"/>
        </a:p>
      </dgm:t>
    </dgm:pt>
    <dgm:pt modelId="{E1A17E97-142F-4D3C-84DD-97039B01BA46}" type="sibTrans" cxnId="{E8394B6A-5702-4134-B8E2-311F19903674}">
      <dgm:prSet/>
      <dgm:spPr/>
      <dgm:t>
        <a:bodyPr/>
        <a:lstStyle/>
        <a:p>
          <a:endParaRPr lang="en-US"/>
        </a:p>
      </dgm:t>
    </dgm:pt>
    <dgm:pt modelId="{E75F5B5C-1015-4FF6-9494-CB4460054F4D}">
      <dgm:prSet/>
      <dgm:spPr/>
      <dgm:t>
        <a:bodyPr/>
        <a:lstStyle/>
        <a:p>
          <a:r>
            <a:rPr lang="en-GB" dirty="0"/>
            <a:t>Human Rights Act (1998), Available at: </a:t>
          </a:r>
          <a:r>
            <a:rPr lang="en-GB" dirty="0">
              <a:hlinkClick xmlns:r="http://schemas.openxmlformats.org/officeDocument/2006/relationships" r:id="rId7"/>
            </a:rPr>
            <a:t>https://www.Legislation.gov.uk</a:t>
          </a:r>
          <a:r>
            <a:rPr lang="en-GB" dirty="0"/>
            <a:t>. (Accessed:10.01.2023). </a:t>
          </a:r>
          <a:endParaRPr lang="en-US" dirty="0"/>
        </a:p>
      </dgm:t>
    </dgm:pt>
    <dgm:pt modelId="{1DE0EE41-28BD-44A0-B0F0-1C031707316D}" type="parTrans" cxnId="{3ECCF05E-9A4C-4B2E-BAF1-A4AC0D195F94}">
      <dgm:prSet/>
      <dgm:spPr/>
      <dgm:t>
        <a:bodyPr/>
        <a:lstStyle/>
        <a:p>
          <a:endParaRPr lang="en-US"/>
        </a:p>
      </dgm:t>
    </dgm:pt>
    <dgm:pt modelId="{17FACB38-0848-44F4-9673-71BAEEE7A8E0}" type="sibTrans" cxnId="{3ECCF05E-9A4C-4B2E-BAF1-A4AC0D195F94}">
      <dgm:prSet/>
      <dgm:spPr/>
      <dgm:t>
        <a:bodyPr/>
        <a:lstStyle/>
        <a:p>
          <a:endParaRPr lang="en-US"/>
        </a:p>
      </dgm:t>
    </dgm:pt>
    <dgm:pt modelId="{CA92097A-8142-40E4-9CA2-765A6485F5E6}">
      <dgm:prSet/>
      <dgm:spPr/>
      <dgm:t>
        <a:bodyPr/>
        <a:lstStyle/>
        <a:p>
          <a:r>
            <a:rPr lang="en-GB" dirty="0"/>
            <a:t>NHS, services </a:t>
          </a:r>
          <a:r>
            <a:rPr lang="en-GB" dirty="0">
              <a:hlinkClick xmlns:r="http://schemas.openxmlformats.org/officeDocument/2006/relationships" r:id="rId8"/>
            </a:rPr>
            <a:t>https://www.nhs.servicescare.co.uk</a:t>
          </a:r>
          <a:r>
            <a:rPr lang="en-GB" dirty="0"/>
            <a:t> (Accessed: 10.02.2023).</a:t>
          </a:r>
        </a:p>
        <a:p>
          <a:r>
            <a:rPr lang="en-GB" dirty="0"/>
            <a:t>NICE,(2023) National Institute for Health and Care Excellence Available at: </a:t>
          </a:r>
          <a:r>
            <a:rPr lang="en-GB" dirty="0">
              <a:hlinkClick xmlns:r="http://schemas.openxmlformats.org/officeDocument/2006/relationships" r:id="rId9"/>
            </a:rPr>
            <a:t>https://www.nice.org.uk/ab</a:t>
          </a:r>
          <a:r>
            <a:rPr lang="en-GB" dirty="0"/>
            <a:t> (Accessed 03.02.2023).</a:t>
          </a:r>
        </a:p>
        <a:p>
          <a:r>
            <a:rPr lang="en-GB" dirty="0"/>
            <a:t>NIHR (2022) Available at: </a:t>
          </a:r>
          <a:r>
            <a:rPr lang="en-GB" dirty="0">
              <a:hlinkClick xmlns:r="http://schemas.openxmlformats.org/officeDocument/2006/relationships" r:id="rId10"/>
            </a:rPr>
            <a:t>https://www.nhir.ac.uk</a:t>
          </a:r>
          <a:r>
            <a:rPr lang="en-GB" dirty="0"/>
            <a:t> (Accessed: 01.03.2023)</a:t>
          </a:r>
          <a:endParaRPr lang="en-US" dirty="0"/>
        </a:p>
      </dgm:t>
    </dgm:pt>
    <dgm:pt modelId="{E2DF319F-6F89-4410-ACE5-1A75BB551E48}" type="parTrans" cxnId="{0FA90557-73D1-461F-B51E-38A2B1848374}">
      <dgm:prSet/>
      <dgm:spPr/>
      <dgm:t>
        <a:bodyPr/>
        <a:lstStyle/>
        <a:p>
          <a:endParaRPr lang="en-US"/>
        </a:p>
      </dgm:t>
    </dgm:pt>
    <dgm:pt modelId="{486A645F-700F-4C66-8837-FBD96E7B3B9A}" type="sibTrans" cxnId="{0FA90557-73D1-461F-B51E-38A2B1848374}">
      <dgm:prSet/>
      <dgm:spPr/>
      <dgm:t>
        <a:bodyPr/>
        <a:lstStyle/>
        <a:p>
          <a:endParaRPr lang="en-US"/>
        </a:p>
      </dgm:t>
    </dgm:pt>
    <dgm:pt modelId="{911135B7-B84B-4082-9B51-EBAB0340E96C}">
      <dgm:prSet/>
      <dgm:spPr/>
      <dgm:t>
        <a:bodyPr/>
        <a:lstStyle/>
        <a:p>
          <a:r>
            <a:rPr lang="en-GB" dirty="0"/>
            <a:t>Lasting Power of Attorney, (2020) Available at: </a:t>
          </a:r>
          <a:r>
            <a:rPr lang="en-GB" dirty="0">
              <a:hlinkClick xmlns:r="http://schemas.openxmlformats.org/officeDocument/2006/relationships" r:id="rId11"/>
            </a:rPr>
            <a:t>https://www.gov.uk.registration</a:t>
          </a:r>
          <a:r>
            <a:rPr lang="en-GB" dirty="0"/>
            <a:t> Accessed: (02.2023).</a:t>
          </a:r>
          <a:endParaRPr lang="en-US" dirty="0"/>
        </a:p>
      </dgm:t>
    </dgm:pt>
    <dgm:pt modelId="{B5DCC0E3-3B9E-4B7D-BB8B-B78ED9C09657}" type="parTrans" cxnId="{03AB30F8-224E-4F3F-BE31-B32D6639441B}">
      <dgm:prSet/>
      <dgm:spPr/>
      <dgm:t>
        <a:bodyPr/>
        <a:lstStyle/>
        <a:p>
          <a:endParaRPr lang="en-US"/>
        </a:p>
      </dgm:t>
    </dgm:pt>
    <dgm:pt modelId="{57A23D53-CA0B-41DF-9B05-DE61DE0F2757}" type="sibTrans" cxnId="{03AB30F8-224E-4F3F-BE31-B32D6639441B}">
      <dgm:prSet/>
      <dgm:spPr/>
      <dgm:t>
        <a:bodyPr/>
        <a:lstStyle/>
        <a:p>
          <a:endParaRPr lang="en-US"/>
        </a:p>
      </dgm:t>
    </dgm:pt>
    <dgm:pt modelId="{E47D4E21-460B-4307-A285-FA3A833002E0}">
      <dgm:prSet/>
      <dgm:spPr/>
      <dgm:t>
        <a:bodyPr/>
        <a:lstStyle/>
        <a:p>
          <a:r>
            <a:rPr lang="en-GB" dirty="0"/>
            <a:t>Local Authority: Available at:  </a:t>
          </a:r>
          <a:r>
            <a:rPr lang="en-GB" dirty="0">
              <a:hlinkClick xmlns:r="http://schemas.openxmlformats.org/officeDocument/2006/relationships" r:id="rId12"/>
            </a:rPr>
            <a:t>https://www.gov.uk/localauthority/birmingham</a:t>
          </a:r>
          <a:r>
            <a:rPr lang="en-GB" dirty="0"/>
            <a:t> (Accessed: 10.02.2023).   </a:t>
          </a:r>
          <a:endParaRPr lang="en-US" dirty="0"/>
        </a:p>
      </dgm:t>
    </dgm:pt>
    <dgm:pt modelId="{0ED4D79F-8632-4AE5-BCA0-EF2823BF2A2A}" type="parTrans" cxnId="{EE18E9A1-23D4-4B94-AB87-4C085156105B}">
      <dgm:prSet/>
      <dgm:spPr/>
      <dgm:t>
        <a:bodyPr/>
        <a:lstStyle/>
        <a:p>
          <a:endParaRPr lang="en-US"/>
        </a:p>
      </dgm:t>
    </dgm:pt>
    <dgm:pt modelId="{17A9C6ED-402E-4BB9-83C4-4A1DF2A8C473}" type="sibTrans" cxnId="{EE18E9A1-23D4-4B94-AB87-4C085156105B}">
      <dgm:prSet/>
      <dgm:spPr/>
      <dgm:t>
        <a:bodyPr/>
        <a:lstStyle/>
        <a:p>
          <a:endParaRPr lang="en-US"/>
        </a:p>
      </dgm:t>
    </dgm:pt>
    <dgm:pt modelId="{55B108C1-2590-4022-B46B-0C4DC51DF618}">
      <dgm:prSet/>
      <dgm:spPr/>
      <dgm:t>
        <a:bodyPr/>
        <a:lstStyle/>
        <a:p>
          <a:r>
            <a:rPr lang="en-GB" dirty="0"/>
            <a:t>Social Care Institute for Excellence  (2022) Available at: </a:t>
          </a:r>
          <a:r>
            <a:rPr lang="en-GB" dirty="0">
              <a:hlinkClick xmlns:r="http://schemas.openxmlformats.org/officeDocument/2006/relationships" r:id="rId13"/>
            </a:rPr>
            <a:t>https://wwwscie.org.uk</a:t>
          </a:r>
          <a:r>
            <a:rPr lang="en-GB" dirty="0"/>
            <a:t> Care Act assessment and eligibility, (Accessed 02. 2023).</a:t>
          </a:r>
          <a:endParaRPr lang="en-US" dirty="0"/>
        </a:p>
      </dgm:t>
    </dgm:pt>
    <dgm:pt modelId="{C046706E-FC0E-4BAF-8EA0-2E1C952869DB}" type="parTrans" cxnId="{CFEA0A8F-B727-4757-9ADD-F54D7508A4F3}">
      <dgm:prSet/>
      <dgm:spPr/>
      <dgm:t>
        <a:bodyPr/>
        <a:lstStyle/>
        <a:p>
          <a:endParaRPr lang="en-US"/>
        </a:p>
      </dgm:t>
    </dgm:pt>
    <dgm:pt modelId="{5249D883-7F9B-4824-8B1A-8A1A3DBB6CF2}" type="sibTrans" cxnId="{CFEA0A8F-B727-4757-9ADD-F54D7508A4F3}">
      <dgm:prSet/>
      <dgm:spPr/>
      <dgm:t>
        <a:bodyPr/>
        <a:lstStyle/>
        <a:p>
          <a:endParaRPr lang="en-US"/>
        </a:p>
      </dgm:t>
    </dgm:pt>
    <dgm:pt modelId="{FD608DBE-201B-4824-B665-4088819C8093}" type="pres">
      <dgm:prSet presAssocID="{9F60A355-0331-44BA-9325-6B35E67DC4B3}" presName="vert0" presStyleCnt="0">
        <dgm:presLayoutVars>
          <dgm:dir/>
          <dgm:animOne val="branch"/>
          <dgm:animLvl val="lvl"/>
        </dgm:presLayoutVars>
      </dgm:prSet>
      <dgm:spPr/>
    </dgm:pt>
    <dgm:pt modelId="{33DC08A2-8696-4876-A74E-68D80DFDA622}" type="pres">
      <dgm:prSet presAssocID="{0CBF8F75-7E0D-44B7-8969-7E33D5B6CEF6}" presName="thickLine" presStyleLbl="alignNode1" presStyleIdx="0" presStyleCnt="10"/>
      <dgm:spPr/>
    </dgm:pt>
    <dgm:pt modelId="{4D63FE5F-E83A-4CDE-900D-B14DFE6277F6}" type="pres">
      <dgm:prSet presAssocID="{0CBF8F75-7E0D-44B7-8969-7E33D5B6CEF6}" presName="horz1" presStyleCnt="0"/>
      <dgm:spPr/>
    </dgm:pt>
    <dgm:pt modelId="{76F7D939-6FC8-44CF-9533-55587CD9D54F}" type="pres">
      <dgm:prSet presAssocID="{0CBF8F75-7E0D-44B7-8969-7E33D5B6CEF6}" presName="tx1" presStyleLbl="revTx" presStyleIdx="0" presStyleCnt="10"/>
      <dgm:spPr/>
    </dgm:pt>
    <dgm:pt modelId="{83E8EC81-199E-4B72-A074-F02AB95EC86E}" type="pres">
      <dgm:prSet presAssocID="{0CBF8F75-7E0D-44B7-8969-7E33D5B6CEF6}" presName="vert1" presStyleCnt="0"/>
      <dgm:spPr/>
    </dgm:pt>
    <dgm:pt modelId="{0E98C3E6-C314-4656-A300-AB796713E8FA}" type="pres">
      <dgm:prSet presAssocID="{7B6C5917-5410-46BF-80CB-1CDB6D568676}" presName="thickLine" presStyleLbl="alignNode1" presStyleIdx="1" presStyleCnt="10"/>
      <dgm:spPr/>
    </dgm:pt>
    <dgm:pt modelId="{8CD96E5A-A0BD-4FAE-9B41-A775735A7558}" type="pres">
      <dgm:prSet presAssocID="{7B6C5917-5410-46BF-80CB-1CDB6D568676}" presName="horz1" presStyleCnt="0"/>
      <dgm:spPr/>
    </dgm:pt>
    <dgm:pt modelId="{331EDCDA-52F3-4429-94BB-D4557647BCB0}" type="pres">
      <dgm:prSet presAssocID="{7B6C5917-5410-46BF-80CB-1CDB6D568676}" presName="tx1" presStyleLbl="revTx" presStyleIdx="1" presStyleCnt="10"/>
      <dgm:spPr/>
    </dgm:pt>
    <dgm:pt modelId="{02353DEC-4075-42C3-8C58-927CA484FC4E}" type="pres">
      <dgm:prSet presAssocID="{7B6C5917-5410-46BF-80CB-1CDB6D568676}" presName="vert1" presStyleCnt="0"/>
      <dgm:spPr/>
    </dgm:pt>
    <dgm:pt modelId="{25758FAB-7DE6-4248-92B2-F684A8E22D69}" type="pres">
      <dgm:prSet presAssocID="{4DFCC62B-8763-4AF9-B996-D877F1F151F1}" presName="thickLine" presStyleLbl="alignNode1" presStyleIdx="2" presStyleCnt="10"/>
      <dgm:spPr/>
    </dgm:pt>
    <dgm:pt modelId="{156A5987-9EB6-4258-B6B3-DACF986889BE}" type="pres">
      <dgm:prSet presAssocID="{4DFCC62B-8763-4AF9-B996-D877F1F151F1}" presName="horz1" presStyleCnt="0"/>
      <dgm:spPr/>
    </dgm:pt>
    <dgm:pt modelId="{AC6526AB-4DBB-4821-9D80-03E1D8FCBF5F}" type="pres">
      <dgm:prSet presAssocID="{4DFCC62B-8763-4AF9-B996-D877F1F151F1}" presName="tx1" presStyleLbl="revTx" presStyleIdx="2" presStyleCnt="10"/>
      <dgm:spPr/>
    </dgm:pt>
    <dgm:pt modelId="{98E1F0BE-BDD8-47F1-AAC4-B2BBD25BD41C}" type="pres">
      <dgm:prSet presAssocID="{4DFCC62B-8763-4AF9-B996-D877F1F151F1}" presName="vert1" presStyleCnt="0"/>
      <dgm:spPr/>
    </dgm:pt>
    <dgm:pt modelId="{89FF5932-CF86-4434-A797-04A66E479134}" type="pres">
      <dgm:prSet presAssocID="{0EA13048-A57C-4F0A-A374-59A5B193CCEB}" presName="thickLine" presStyleLbl="alignNode1" presStyleIdx="3" presStyleCnt="10"/>
      <dgm:spPr/>
    </dgm:pt>
    <dgm:pt modelId="{2EC19D21-6E54-42DC-B8C5-9D936A186BF4}" type="pres">
      <dgm:prSet presAssocID="{0EA13048-A57C-4F0A-A374-59A5B193CCEB}" presName="horz1" presStyleCnt="0"/>
      <dgm:spPr/>
    </dgm:pt>
    <dgm:pt modelId="{FED09001-FD2E-417C-B15E-CB5EC20BABCF}" type="pres">
      <dgm:prSet presAssocID="{0EA13048-A57C-4F0A-A374-59A5B193CCEB}" presName="tx1" presStyleLbl="revTx" presStyleIdx="3" presStyleCnt="10"/>
      <dgm:spPr/>
    </dgm:pt>
    <dgm:pt modelId="{8BB393E7-D498-4C3F-90D9-D56FB8DE86B5}" type="pres">
      <dgm:prSet presAssocID="{0EA13048-A57C-4F0A-A374-59A5B193CCEB}" presName="vert1" presStyleCnt="0"/>
      <dgm:spPr/>
    </dgm:pt>
    <dgm:pt modelId="{D83892F0-991B-4C2F-9DC1-6942F221FC5A}" type="pres">
      <dgm:prSet presAssocID="{D432A46A-5BD7-47EA-8942-0F2FB92BA5E6}" presName="thickLine" presStyleLbl="alignNode1" presStyleIdx="4" presStyleCnt="10"/>
      <dgm:spPr/>
    </dgm:pt>
    <dgm:pt modelId="{1C6E52B4-F226-4DC9-8F90-AC2E902C674A}" type="pres">
      <dgm:prSet presAssocID="{D432A46A-5BD7-47EA-8942-0F2FB92BA5E6}" presName="horz1" presStyleCnt="0"/>
      <dgm:spPr/>
    </dgm:pt>
    <dgm:pt modelId="{9C72CCAE-AA1E-4174-910F-08E142FAE9C3}" type="pres">
      <dgm:prSet presAssocID="{D432A46A-5BD7-47EA-8942-0F2FB92BA5E6}" presName="tx1" presStyleLbl="revTx" presStyleIdx="4" presStyleCnt="10"/>
      <dgm:spPr/>
    </dgm:pt>
    <dgm:pt modelId="{6AA5D261-04D1-4B69-B003-6A97B16A7074}" type="pres">
      <dgm:prSet presAssocID="{D432A46A-5BD7-47EA-8942-0F2FB92BA5E6}" presName="vert1" presStyleCnt="0"/>
      <dgm:spPr/>
    </dgm:pt>
    <dgm:pt modelId="{28837470-B532-4F90-AF6E-88E65FB36638}" type="pres">
      <dgm:prSet presAssocID="{E75F5B5C-1015-4FF6-9494-CB4460054F4D}" presName="thickLine" presStyleLbl="alignNode1" presStyleIdx="5" presStyleCnt="10"/>
      <dgm:spPr/>
    </dgm:pt>
    <dgm:pt modelId="{03ABE5FD-0B74-4702-B33A-B0F07F221034}" type="pres">
      <dgm:prSet presAssocID="{E75F5B5C-1015-4FF6-9494-CB4460054F4D}" presName="horz1" presStyleCnt="0"/>
      <dgm:spPr/>
    </dgm:pt>
    <dgm:pt modelId="{834A1F64-EBBB-4053-960A-508B3795A7C3}" type="pres">
      <dgm:prSet presAssocID="{E75F5B5C-1015-4FF6-9494-CB4460054F4D}" presName="tx1" presStyleLbl="revTx" presStyleIdx="5" presStyleCnt="10"/>
      <dgm:spPr/>
    </dgm:pt>
    <dgm:pt modelId="{F75E0673-48BD-4EB3-863F-59D1659AC395}" type="pres">
      <dgm:prSet presAssocID="{E75F5B5C-1015-4FF6-9494-CB4460054F4D}" presName="vert1" presStyleCnt="0"/>
      <dgm:spPr/>
    </dgm:pt>
    <dgm:pt modelId="{46C9DE42-9761-445A-8028-A1E41B10A515}" type="pres">
      <dgm:prSet presAssocID="{CA92097A-8142-40E4-9CA2-765A6485F5E6}" presName="thickLine" presStyleLbl="alignNode1" presStyleIdx="6" presStyleCnt="10"/>
      <dgm:spPr/>
    </dgm:pt>
    <dgm:pt modelId="{4035D8A4-D449-431E-A268-88D6C34070B1}" type="pres">
      <dgm:prSet presAssocID="{CA92097A-8142-40E4-9CA2-765A6485F5E6}" presName="horz1" presStyleCnt="0"/>
      <dgm:spPr/>
    </dgm:pt>
    <dgm:pt modelId="{83A2791A-36DA-4B53-BD6E-CC702BE48503}" type="pres">
      <dgm:prSet presAssocID="{CA92097A-8142-40E4-9CA2-765A6485F5E6}" presName="tx1" presStyleLbl="revTx" presStyleIdx="6" presStyleCnt="10"/>
      <dgm:spPr/>
    </dgm:pt>
    <dgm:pt modelId="{CB4165F6-2AAA-4016-ADDC-32E86FB37F8D}" type="pres">
      <dgm:prSet presAssocID="{CA92097A-8142-40E4-9CA2-765A6485F5E6}" presName="vert1" presStyleCnt="0"/>
      <dgm:spPr/>
    </dgm:pt>
    <dgm:pt modelId="{C721EC03-8801-4E60-BE86-9317A0551D42}" type="pres">
      <dgm:prSet presAssocID="{911135B7-B84B-4082-9B51-EBAB0340E96C}" presName="thickLine" presStyleLbl="alignNode1" presStyleIdx="7" presStyleCnt="10"/>
      <dgm:spPr/>
    </dgm:pt>
    <dgm:pt modelId="{5A182BC1-B186-474C-8CE3-EABDD94411E7}" type="pres">
      <dgm:prSet presAssocID="{911135B7-B84B-4082-9B51-EBAB0340E96C}" presName="horz1" presStyleCnt="0"/>
      <dgm:spPr/>
    </dgm:pt>
    <dgm:pt modelId="{3D147A9D-49F0-4E7F-BF02-A89CDD6A2085}" type="pres">
      <dgm:prSet presAssocID="{911135B7-B84B-4082-9B51-EBAB0340E96C}" presName="tx1" presStyleLbl="revTx" presStyleIdx="7" presStyleCnt="10"/>
      <dgm:spPr/>
    </dgm:pt>
    <dgm:pt modelId="{32F2938C-3273-42A5-BD0F-E176B5BFBAF3}" type="pres">
      <dgm:prSet presAssocID="{911135B7-B84B-4082-9B51-EBAB0340E96C}" presName="vert1" presStyleCnt="0"/>
      <dgm:spPr/>
    </dgm:pt>
    <dgm:pt modelId="{0D7EF196-8780-4A57-B245-3FA30729908A}" type="pres">
      <dgm:prSet presAssocID="{E47D4E21-460B-4307-A285-FA3A833002E0}" presName="thickLine" presStyleLbl="alignNode1" presStyleIdx="8" presStyleCnt="10"/>
      <dgm:spPr/>
    </dgm:pt>
    <dgm:pt modelId="{306CE36D-7843-4AD9-96C8-1FE4F3379953}" type="pres">
      <dgm:prSet presAssocID="{E47D4E21-460B-4307-A285-FA3A833002E0}" presName="horz1" presStyleCnt="0"/>
      <dgm:spPr/>
    </dgm:pt>
    <dgm:pt modelId="{B03649BD-5C70-4B55-8567-B305B8A1FD0F}" type="pres">
      <dgm:prSet presAssocID="{E47D4E21-460B-4307-A285-FA3A833002E0}" presName="tx1" presStyleLbl="revTx" presStyleIdx="8" presStyleCnt="10"/>
      <dgm:spPr/>
    </dgm:pt>
    <dgm:pt modelId="{570576B2-0850-4743-9E91-42952CC23D18}" type="pres">
      <dgm:prSet presAssocID="{E47D4E21-460B-4307-A285-FA3A833002E0}" presName="vert1" presStyleCnt="0"/>
      <dgm:spPr/>
    </dgm:pt>
    <dgm:pt modelId="{B3635B66-BD40-41E9-BDB7-608342384961}" type="pres">
      <dgm:prSet presAssocID="{55B108C1-2590-4022-B46B-0C4DC51DF618}" presName="thickLine" presStyleLbl="alignNode1" presStyleIdx="9" presStyleCnt="10"/>
      <dgm:spPr/>
    </dgm:pt>
    <dgm:pt modelId="{D02FA7F2-E559-4453-8255-A976FFA88AAD}" type="pres">
      <dgm:prSet presAssocID="{55B108C1-2590-4022-B46B-0C4DC51DF618}" presName="horz1" presStyleCnt="0"/>
      <dgm:spPr/>
    </dgm:pt>
    <dgm:pt modelId="{8DEC81DE-C2F1-4CCD-B9C6-BD24CA87DD49}" type="pres">
      <dgm:prSet presAssocID="{55B108C1-2590-4022-B46B-0C4DC51DF618}" presName="tx1" presStyleLbl="revTx" presStyleIdx="9" presStyleCnt="10"/>
      <dgm:spPr/>
    </dgm:pt>
    <dgm:pt modelId="{3993A2F8-7F02-424A-9D1D-55E854AAE666}" type="pres">
      <dgm:prSet presAssocID="{55B108C1-2590-4022-B46B-0C4DC51DF618}" presName="vert1" presStyleCnt="0"/>
      <dgm:spPr/>
    </dgm:pt>
  </dgm:ptLst>
  <dgm:cxnLst>
    <dgm:cxn modelId="{D9EC9930-DF14-48E1-AD8A-45E1E031B888}" type="presOf" srcId="{E75F5B5C-1015-4FF6-9494-CB4460054F4D}" destId="{834A1F64-EBBB-4053-960A-508B3795A7C3}" srcOrd="0" destOrd="0" presId="urn:microsoft.com/office/officeart/2008/layout/LinedList"/>
    <dgm:cxn modelId="{BAB85E3D-57FB-44C1-8DC6-60FF63C966E7}" type="presOf" srcId="{4DFCC62B-8763-4AF9-B996-D877F1F151F1}" destId="{AC6526AB-4DBB-4821-9D80-03E1D8FCBF5F}" srcOrd="0" destOrd="0" presId="urn:microsoft.com/office/officeart/2008/layout/LinedList"/>
    <dgm:cxn modelId="{AE259F3E-F9F2-46C8-9068-DACF1AAF2CCF}" srcId="{9F60A355-0331-44BA-9325-6B35E67DC4B3}" destId="{0EA13048-A57C-4F0A-A374-59A5B193CCEB}" srcOrd="3" destOrd="0" parTransId="{340D2E01-FD56-4902-904D-5C2C3352759E}" sibTransId="{90E84995-2550-4021-8458-78FC37311BD4}"/>
    <dgm:cxn modelId="{3ECCF05E-9A4C-4B2E-BAF1-A4AC0D195F94}" srcId="{9F60A355-0331-44BA-9325-6B35E67DC4B3}" destId="{E75F5B5C-1015-4FF6-9494-CB4460054F4D}" srcOrd="5" destOrd="0" parTransId="{1DE0EE41-28BD-44A0-B0F0-1C031707316D}" sibTransId="{17FACB38-0848-44F4-9673-71BAEEE7A8E0}"/>
    <dgm:cxn modelId="{34417A45-EE9B-4DD8-910A-8D4E7D385DA9}" type="presOf" srcId="{CA92097A-8142-40E4-9CA2-765A6485F5E6}" destId="{83A2791A-36DA-4B53-BD6E-CC702BE48503}" srcOrd="0" destOrd="0" presId="urn:microsoft.com/office/officeart/2008/layout/LinedList"/>
    <dgm:cxn modelId="{E8394B6A-5702-4134-B8E2-311F19903674}" srcId="{9F60A355-0331-44BA-9325-6B35E67DC4B3}" destId="{D432A46A-5BD7-47EA-8942-0F2FB92BA5E6}" srcOrd="4" destOrd="0" parTransId="{F19746F3-6BF7-4B80-8B1D-4BB0181BDB67}" sibTransId="{E1A17E97-142F-4D3C-84DD-97039B01BA46}"/>
    <dgm:cxn modelId="{64BABD4A-8E26-47E9-BB23-6E5E84E6C664}" srcId="{9F60A355-0331-44BA-9325-6B35E67DC4B3}" destId="{0CBF8F75-7E0D-44B7-8969-7E33D5B6CEF6}" srcOrd="0" destOrd="0" parTransId="{8DD92BAB-98FF-470E-A536-6091BD95C7F3}" sibTransId="{2ABC4E55-D88C-4D06-BB56-E2CDA412AE1A}"/>
    <dgm:cxn modelId="{0FA90557-73D1-461F-B51E-38A2B1848374}" srcId="{9F60A355-0331-44BA-9325-6B35E67DC4B3}" destId="{CA92097A-8142-40E4-9CA2-765A6485F5E6}" srcOrd="6" destOrd="0" parTransId="{E2DF319F-6F89-4410-ACE5-1A75BB551E48}" sibTransId="{486A645F-700F-4C66-8837-FBD96E7B3B9A}"/>
    <dgm:cxn modelId="{87E4B377-B266-442C-AFD4-C3A1BC91378B}" type="presOf" srcId="{55B108C1-2590-4022-B46B-0C4DC51DF618}" destId="{8DEC81DE-C2F1-4CCD-B9C6-BD24CA87DD49}" srcOrd="0" destOrd="0" presId="urn:microsoft.com/office/officeart/2008/layout/LinedList"/>
    <dgm:cxn modelId="{3D4E857B-D3E9-4BB7-88F7-EFFDE5A82C58}" srcId="{9F60A355-0331-44BA-9325-6B35E67DC4B3}" destId="{4DFCC62B-8763-4AF9-B996-D877F1F151F1}" srcOrd="2" destOrd="0" parTransId="{B5F570F1-ACD9-4DC5-90E8-F58561ED3C15}" sibTransId="{9AA15F74-3DE9-4F15-9DDB-243A21468AC0}"/>
    <dgm:cxn modelId="{CFEA0A8F-B727-4757-9ADD-F54D7508A4F3}" srcId="{9F60A355-0331-44BA-9325-6B35E67DC4B3}" destId="{55B108C1-2590-4022-B46B-0C4DC51DF618}" srcOrd="9" destOrd="0" parTransId="{C046706E-FC0E-4BAF-8EA0-2E1C952869DB}" sibTransId="{5249D883-7F9B-4824-8B1A-8A1A3DBB6CF2}"/>
    <dgm:cxn modelId="{17B78894-568C-4BAE-9EA4-3213D3B5B393}" type="presOf" srcId="{0EA13048-A57C-4F0A-A374-59A5B193CCEB}" destId="{FED09001-FD2E-417C-B15E-CB5EC20BABCF}" srcOrd="0" destOrd="0" presId="urn:microsoft.com/office/officeart/2008/layout/LinedList"/>
    <dgm:cxn modelId="{8C6AF49F-9B61-4852-8476-D847101CCA61}" type="presOf" srcId="{D432A46A-5BD7-47EA-8942-0F2FB92BA5E6}" destId="{9C72CCAE-AA1E-4174-910F-08E142FAE9C3}" srcOrd="0" destOrd="0" presId="urn:microsoft.com/office/officeart/2008/layout/LinedList"/>
    <dgm:cxn modelId="{EE18E9A1-23D4-4B94-AB87-4C085156105B}" srcId="{9F60A355-0331-44BA-9325-6B35E67DC4B3}" destId="{E47D4E21-460B-4307-A285-FA3A833002E0}" srcOrd="8" destOrd="0" parTransId="{0ED4D79F-8632-4AE5-BCA0-EF2823BF2A2A}" sibTransId="{17A9C6ED-402E-4BB9-83C4-4A1DF2A8C473}"/>
    <dgm:cxn modelId="{370113C1-02D6-4673-8354-9C2D5DA36952}" srcId="{9F60A355-0331-44BA-9325-6B35E67DC4B3}" destId="{7B6C5917-5410-46BF-80CB-1CDB6D568676}" srcOrd="1" destOrd="0" parTransId="{1346AE61-CE6F-4C7D-8862-94B27ED62F9B}" sibTransId="{6EF2D75F-98D0-48D4-B101-313C80EAE2F0}"/>
    <dgm:cxn modelId="{118170C1-E337-409D-8759-3B852624ADD7}" type="presOf" srcId="{7B6C5917-5410-46BF-80CB-1CDB6D568676}" destId="{331EDCDA-52F3-4429-94BB-D4557647BCB0}" srcOrd="0" destOrd="0" presId="urn:microsoft.com/office/officeart/2008/layout/LinedList"/>
    <dgm:cxn modelId="{9C53C8C4-2C51-4179-ACE5-3A64E7B33A71}" type="presOf" srcId="{9F60A355-0331-44BA-9325-6B35E67DC4B3}" destId="{FD608DBE-201B-4824-B665-4088819C8093}" srcOrd="0" destOrd="0" presId="urn:microsoft.com/office/officeart/2008/layout/LinedList"/>
    <dgm:cxn modelId="{59A208C7-A902-42A4-938A-19BE99B63E44}" type="presOf" srcId="{0CBF8F75-7E0D-44B7-8969-7E33D5B6CEF6}" destId="{76F7D939-6FC8-44CF-9533-55587CD9D54F}" srcOrd="0" destOrd="0" presId="urn:microsoft.com/office/officeart/2008/layout/LinedList"/>
    <dgm:cxn modelId="{6C012EDB-147E-48DE-9694-42D89ABC5150}" type="presOf" srcId="{E47D4E21-460B-4307-A285-FA3A833002E0}" destId="{B03649BD-5C70-4B55-8567-B305B8A1FD0F}" srcOrd="0" destOrd="0" presId="urn:microsoft.com/office/officeart/2008/layout/LinedList"/>
    <dgm:cxn modelId="{36D151F7-A5D6-4460-A526-339B11E60DB7}" type="presOf" srcId="{911135B7-B84B-4082-9B51-EBAB0340E96C}" destId="{3D147A9D-49F0-4E7F-BF02-A89CDD6A2085}" srcOrd="0" destOrd="0" presId="urn:microsoft.com/office/officeart/2008/layout/LinedList"/>
    <dgm:cxn modelId="{03AB30F8-224E-4F3F-BE31-B32D6639441B}" srcId="{9F60A355-0331-44BA-9325-6B35E67DC4B3}" destId="{911135B7-B84B-4082-9B51-EBAB0340E96C}" srcOrd="7" destOrd="0" parTransId="{B5DCC0E3-3B9E-4B7D-BB8B-B78ED9C09657}" sibTransId="{57A23D53-CA0B-41DF-9B05-DE61DE0F2757}"/>
    <dgm:cxn modelId="{D9BE9B8A-523F-4829-877A-FD0A3A4C580D}" type="presParOf" srcId="{FD608DBE-201B-4824-B665-4088819C8093}" destId="{33DC08A2-8696-4876-A74E-68D80DFDA622}" srcOrd="0" destOrd="0" presId="urn:microsoft.com/office/officeart/2008/layout/LinedList"/>
    <dgm:cxn modelId="{21486856-0153-4EDA-A77F-69062B544F6F}" type="presParOf" srcId="{FD608DBE-201B-4824-B665-4088819C8093}" destId="{4D63FE5F-E83A-4CDE-900D-B14DFE6277F6}" srcOrd="1" destOrd="0" presId="urn:microsoft.com/office/officeart/2008/layout/LinedList"/>
    <dgm:cxn modelId="{FE4A5D4D-0B66-4823-A93F-58D130B07EC3}" type="presParOf" srcId="{4D63FE5F-E83A-4CDE-900D-B14DFE6277F6}" destId="{76F7D939-6FC8-44CF-9533-55587CD9D54F}" srcOrd="0" destOrd="0" presId="urn:microsoft.com/office/officeart/2008/layout/LinedList"/>
    <dgm:cxn modelId="{39DCCD8F-D298-450C-A811-3E2EF47E7B89}" type="presParOf" srcId="{4D63FE5F-E83A-4CDE-900D-B14DFE6277F6}" destId="{83E8EC81-199E-4B72-A074-F02AB95EC86E}" srcOrd="1" destOrd="0" presId="urn:microsoft.com/office/officeart/2008/layout/LinedList"/>
    <dgm:cxn modelId="{283B7D2A-403A-4487-A5CE-F22A6C728598}" type="presParOf" srcId="{FD608DBE-201B-4824-B665-4088819C8093}" destId="{0E98C3E6-C314-4656-A300-AB796713E8FA}" srcOrd="2" destOrd="0" presId="urn:microsoft.com/office/officeart/2008/layout/LinedList"/>
    <dgm:cxn modelId="{9D1350A7-9432-48EE-9937-F60F96EE8547}" type="presParOf" srcId="{FD608DBE-201B-4824-B665-4088819C8093}" destId="{8CD96E5A-A0BD-4FAE-9B41-A775735A7558}" srcOrd="3" destOrd="0" presId="urn:microsoft.com/office/officeart/2008/layout/LinedList"/>
    <dgm:cxn modelId="{16A82FAE-CD06-414A-8C4D-709EC2B677AD}" type="presParOf" srcId="{8CD96E5A-A0BD-4FAE-9B41-A775735A7558}" destId="{331EDCDA-52F3-4429-94BB-D4557647BCB0}" srcOrd="0" destOrd="0" presId="urn:microsoft.com/office/officeart/2008/layout/LinedList"/>
    <dgm:cxn modelId="{F423737C-A7C0-4D57-A6AF-20E399EB8658}" type="presParOf" srcId="{8CD96E5A-A0BD-4FAE-9B41-A775735A7558}" destId="{02353DEC-4075-42C3-8C58-927CA484FC4E}" srcOrd="1" destOrd="0" presId="urn:microsoft.com/office/officeart/2008/layout/LinedList"/>
    <dgm:cxn modelId="{011439B6-3A44-447E-A338-FBB4D2E33840}" type="presParOf" srcId="{FD608DBE-201B-4824-B665-4088819C8093}" destId="{25758FAB-7DE6-4248-92B2-F684A8E22D69}" srcOrd="4" destOrd="0" presId="urn:microsoft.com/office/officeart/2008/layout/LinedList"/>
    <dgm:cxn modelId="{5CBD4EDE-1E3C-4481-B825-35A4AC921F03}" type="presParOf" srcId="{FD608DBE-201B-4824-B665-4088819C8093}" destId="{156A5987-9EB6-4258-B6B3-DACF986889BE}" srcOrd="5" destOrd="0" presId="urn:microsoft.com/office/officeart/2008/layout/LinedList"/>
    <dgm:cxn modelId="{AC83E88B-144C-45E3-8D6F-7C1FE5BC7BB4}" type="presParOf" srcId="{156A5987-9EB6-4258-B6B3-DACF986889BE}" destId="{AC6526AB-4DBB-4821-9D80-03E1D8FCBF5F}" srcOrd="0" destOrd="0" presId="urn:microsoft.com/office/officeart/2008/layout/LinedList"/>
    <dgm:cxn modelId="{91BD5B99-0120-4405-A8D6-8268932E433B}" type="presParOf" srcId="{156A5987-9EB6-4258-B6B3-DACF986889BE}" destId="{98E1F0BE-BDD8-47F1-AAC4-B2BBD25BD41C}" srcOrd="1" destOrd="0" presId="urn:microsoft.com/office/officeart/2008/layout/LinedList"/>
    <dgm:cxn modelId="{1A85EBD8-4459-4EA7-AB94-6496E87C6BC7}" type="presParOf" srcId="{FD608DBE-201B-4824-B665-4088819C8093}" destId="{89FF5932-CF86-4434-A797-04A66E479134}" srcOrd="6" destOrd="0" presId="urn:microsoft.com/office/officeart/2008/layout/LinedList"/>
    <dgm:cxn modelId="{D69D9ED5-E84F-42B4-8B1B-FA6BA2FEBF85}" type="presParOf" srcId="{FD608DBE-201B-4824-B665-4088819C8093}" destId="{2EC19D21-6E54-42DC-B8C5-9D936A186BF4}" srcOrd="7" destOrd="0" presId="urn:microsoft.com/office/officeart/2008/layout/LinedList"/>
    <dgm:cxn modelId="{9791444C-A12F-46AE-BFA0-37F9D963A88C}" type="presParOf" srcId="{2EC19D21-6E54-42DC-B8C5-9D936A186BF4}" destId="{FED09001-FD2E-417C-B15E-CB5EC20BABCF}" srcOrd="0" destOrd="0" presId="urn:microsoft.com/office/officeart/2008/layout/LinedList"/>
    <dgm:cxn modelId="{F2FD8CF4-87FD-43E7-A432-AEDD1A0388E2}" type="presParOf" srcId="{2EC19D21-6E54-42DC-B8C5-9D936A186BF4}" destId="{8BB393E7-D498-4C3F-90D9-D56FB8DE86B5}" srcOrd="1" destOrd="0" presId="urn:microsoft.com/office/officeart/2008/layout/LinedList"/>
    <dgm:cxn modelId="{2A152674-87A9-43F1-9811-936313ACFED8}" type="presParOf" srcId="{FD608DBE-201B-4824-B665-4088819C8093}" destId="{D83892F0-991B-4C2F-9DC1-6942F221FC5A}" srcOrd="8" destOrd="0" presId="urn:microsoft.com/office/officeart/2008/layout/LinedList"/>
    <dgm:cxn modelId="{251AD5E1-766B-4CE7-86F0-CB4531E1EA5C}" type="presParOf" srcId="{FD608DBE-201B-4824-B665-4088819C8093}" destId="{1C6E52B4-F226-4DC9-8F90-AC2E902C674A}" srcOrd="9" destOrd="0" presId="urn:microsoft.com/office/officeart/2008/layout/LinedList"/>
    <dgm:cxn modelId="{EF0AB00C-1468-4D22-A85A-EDB869CE04B4}" type="presParOf" srcId="{1C6E52B4-F226-4DC9-8F90-AC2E902C674A}" destId="{9C72CCAE-AA1E-4174-910F-08E142FAE9C3}" srcOrd="0" destOrd="0" presId="urn:microsoft.com/office/officeart/2008/layout/LinedList"/>
    <dgm:cxn modelId="{62D7F04C-E785-408E-9A64-42D2FB19B905}" type="presParOf" srcId="{1C6E52B4-F226-4DC9-8F90-AC2E902C674A}" destId="{6AA5D261-04D1-4B69-B003-6A97B16A7074}" srcOrd="1" destOrd="0" presId="urn:microsoft.com/office/officeart/2008/layout/LinedList"/>
    <dgm:cxn modelId="{A96F45A4-4CD3-4C43-970F-D64A0D42C463}" type="presParOf" srcId="{FD608DBE-201B-4824-B665-4088819C8093}" destId="{28837470-B532-4F90-AF6E-88E65FB36638}" srcOrd="10" destOrd="0" presId="urn:microsoft.com/office/officeart/2008/layout/LinedList"/>
    <dgm:cxn modelId="{B204AA19-7157-4EB6-8E92-F5E7616F29DC}" type="presParOf" srcId="{FD608DBE-201B-4824-B665-4088819C8093}" destId="{03ABE5FD-0B74-4702-B33A-B0F07F221034}" srcOrd="11" destOrd="0" presId="urn:microsoft.com/office/officeart/2008/layout/LinedList"/>
    <dgm:cxn modelId="{D5C91381-61CC-45BB-BE41-FCBDB1BF53FC}" type="presParOf" srcId="{03ABE5FD-0B74-4702-B33A-B0F07F221034}" destId="{834A1F64-EBBB-4053-960A-508B3795A7C3}" srcOrd="0" destOrd="0" presId="urn:microsoft.com/office/officeart/2008/layout/LinedList"/>
    <dgm:cxn modelId="{52F5DF55-08AE-4900-BF1C-5F67B3D467FD}" type="presParOf" srcId="{03ABE5FD-0B74-4702-B33A-B0F07F221034}" destId="{F75E0673-48BD-4EB3-863F-59D1659AC395}" srcOrd="1" destOrd="0" presId="urn:microsoft.com/office/officeart/2008/layout/LinedList"/>
    <dgm:cxn modelId="{31C0049B-BB59-4E38-BFE0-B3D8B90C7E9C}" type="presParOf" srcId="{FD608DBE-201B-4824-B665-4088819C8093}" destId="{46C9DE42-9761-445A-8028-A1E41B10A515}" srcOrd="12" destOrd="0" presId="urn:microsoft.com/office/officeart/2008/layout/LinedList"/>
    <dgm:cxn modelId="{6FC32A64-7211-463F-A937-0123AAE0A0CF}" type="presParOf" srcId="{FD608DBE-201B-4824-B665-4088819C8093}" destId="{4035D8A4-D449-431E-A268-88D6C34070B1}" srcOrd="13" destOrd="0" presId="urn:microsoft.com/office/officeart/2008/layout/LinedList"/>
    <dgm:cxn modelId="{9CAABDD1-EC4A-4950-8565-5B9F526293C2}" type="presParOf" srcId="{4035D8A4-D449-431E-A268-88D6C34070B1}" destId="{83A2791A-36DA-4B53-BD6E-CC702BE48503}" srcOrd="0" destOrd="0" presId="urn:microsoft.com/office/officeart/2008/layout/LinedList"/>
    <dgm:cxn modelId="{B20ABF70-FCD5-412E-9179-096B9BB94E8E}" type="presParOf" srcId="{4035D8A4-D449-431E-A268-88D6C34070B1}" destId="{CB4165F6-2AAA-4016-ADDC-32E86FB37F8D}" srcOrd="1" destOrd="0" presId="urn:microsoft.com/office/officeart/2008/layout/LinedList"/>
    <dgm:cxn modelId="{3F967885-7EB1-4834-81E4-7CC7931E6CF0}" type="presParOf" srcId="{FD608DBE-201B-4824-B665-4088819C8093}" destId="{C721EC03-8801-4E60-BE86-9317A0551D42}" srcOrd="14" destOrd="0" presId="urn:microsoft.com/office/officeart/2008/layout/LinedList"/>
    <dgm:cxn modelId="{D100E1C2-1D1A-4CF0-99C2-EB8565A63288}" type="presParOf" srcId="{FD608DBE-201B-4824-B665-4088819C8093}" destId="{5A182BC1-B186-474C-8CE3-EABDD94411E7}" srcOrd="15" destOrd="0" presId="urn:microsoft.com/office/officeart/2008/layout/LinedList"/>
    <dgm:cxn modelId="{7F113511-390F-4CF0-A741-CB42EF4B3BAD}" type="presParOf" srcId="{5A182BC1-B186-474C-8CE3-EABDD94411E7}" destId="{3D147A9D-49F0-4E7F-BF02-A89CDD6A2085}" srcOrd="0" destOrd="0" presId="urn:microsoft.com/office/officeart/2008/layout/LinedList"/>
    <dgm:cxn modelId="{83E1E2AD-0C24-485E-91CC-5B0C20FA8297}" type="presParOf" srcId="{5A182BC1-B186-474C-8CE3-EABDD94411E7}" destId="{32F2938C-3273-42A5-BD0F-E176B5BFBAF3}" srcOrd="1" destOrd="0" presId="urn:microsoft.com/office/officeart/2008/layout/LinedList"/>
    <dgm:cxn modelId="{DB21009C-E132-4CA0-A38F-58BDFA9EC779}" type="presParOf" srcId="{FD608DBE-201B-4824-B665-4088819C8093}" destId="{0D7EF196-8780-4A57-B245-3FA30729908A}" srcOrd="16" destOrd="0" presId="urn:microsoft.com/office/officeart/2008/layout/LinedList"/>
    <dgm:cxn modelId="{A2B66E7E-FC54-4F04-AFBD-E419742D67E1}" type="presParOf" srcId="{FD608DBE-201B-4824-B665-4088819C8093}" destId="{306CE36D-7843-4AD9-96C8-1FE4F3379953}" srcOrd="17" destOrd="0" presId="urn:microsoft.com/office/officeart/2008/layout/LinedList"/>
    <dgm:cxn modelId="{0C55191A-1148-449E-AC7E-AE8ACA4D9DEF}" type="presParOf" srcId="{306CE36D-7843-4AD9-96C8-1FE4F3379953}" destId="{B03649BD-5C70-4B55-8567-B305B8A1FD0F}" srcOrd="0" destOrd="0" presId="urn:microsoft.com/office/officeart/2008/layout/LinedList"/>
    <dgm:cxn modelId="{8ABC9010-70A5-4ED0-AE86-D4767A6A4404}" type="presParOf" srcId="{306CE36D-7843-4AD9-96C8-1FE4F3379953}" destId="{570576B2-0850-4743-9E91-42952CC23D18}" srcOrd="1" destOrd="0" presId="urn:microsoft.com/office/officeart/2008/layout/LinedList"/>
    <dgm:cxn modelId="{D65885F7-4B32-4A38-BC24-DE9FDA7B40E2}" type="presParOf" srcId="{FD608DBE-201B-4824-B665-4088819C8093}" destId="{B3635B66-BD40-41E9-BDB7-608342384961}" srcOrd="18" destOrd="0" presId="urn:microsoft.com/office/officeart/2008/layout/LinedList"/>
    <dgm:cxn modelId="{4DB3FE3C-F9F7-413A-83D1-9D60F549E70A}" type="presParOf" srcId="{FD608DBE-201B-4824-B665-4088819C8093}" destId="{D02FA7F2-E559-4453-8255-A976FFA88AAD}" srcOrd="19" destOrd="0" presId="urn:microsoft.com/office/officeart/2008/layout/LinedList"/>
    <dgm:cxn modelId="{EA1E6188-3637-453D-A27A-CDF210DC864E}" type="presParOf" srcId="{D02FA7F2-E559-4453-8255-A976FFA88AAD}" destId="{8DEC81DE-C2F1-4CCD-B9C6-BD24CA87DD49}" srcOrd="0" destOrd="0" presId="urn:microsoft.com/office/officeart/2008/layout/LinedList"/>
    <dgm:cxn modelId="{E2B1099F-5AF3-4D7E-91F1-D47FAFEFDF92}" type="presParOf" srcId="{D02FA7F2-E559-4453-8255-A976FFA88AAD}" destId="{3993A2F8-7F02-424A-9D1D-55E854AAE66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412AB-9AF6-42E6-87D6-6B318B9CF873}">
      <dsp:nvSpPr>
        <dsp:cNvPr id="0" name=""/>
        <dsp:cNvSpPr/>
      </dsp:nvSpPr>
      <dsp:spPr>
        <a:xfrm>
          <a:off x="88963" y="-175280"/>
          <a:ext cx="6288805" cy="27859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It calls for studies and research on health and social care shows that increase the support and need where evidence base for improvement to help towards the end of life. (ICD 2010)</a:t>
          </a:r>
          <a:endParaRPr lang="en-US" sz="1900" kern="1200" dirty="0"/>
        </a:p>
      </dsp:txBody>
      <dsp:txXfrm>
        <a:off x="170562" y="-93681"/>
        <a:ext cx="2974496" cy="2622785"/>
      </dsp:txXfrm>
    </dsp:sp>
    <dsp:sp modelId="{47C05C61-EC88-4EE7-907C-0D0E9C09F0A0}">
      <dsp:nvSpPr>
        <dsp:cNvPr id="0" name=""/>
        <dsp:cNvSpPr/>
      </dsp:nvSpPr>
      <dsp:spPr>
        <a:xfrm>
          <a:off x="743426" y="2879250"/>
          <a:ext cx="5421103" cy="34871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Giving patients the best possible to end of life, end of life is defined as an approach that will improve their quality to the end, according to the World Health Organisation. (NIMR. 2022)</a:t>
          </a:r>
          <a:endParaRPr lang="en-US" sz="1900" kern="1200" dirty="0"/>
        </a:p>
      </dsp:txBody>
      <dsp:txXfrm>
        <a:off x="821146" y="2956970"/>
        <a:ext cx="2498108" cy="3331664"/>
      </dsp:txXfrm>
    </dsp:sp>
    <dsp:sp modelId="{F19613E8-5612-4774-BAD2-02BBAA60E6FA}">
      <dsp:nvSpPr>
        <dsp:cNvPr id="0" name=""/>
        <dsp:cNvSpPr/>
      </dsp:nvSpPr>
      <dsp:spPr>
        <a:xfrm>
          <a:off x="3827139" y="2014812"/>
          <a:ext cx="1810889" cy="181088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234589" y="2014812"/>
        <a:ext cx="995989" cy="1362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EC1D0-0A4B-4517-93E1-66537D5A12B1}">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642313-4EED-4328-A562-66C38E1A1D36}">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Quality of care is in place to protect patients whether at home or in the hospital or in hospice. (The Care Act 2014)</a:t>
          </a:r>
          <a:endParaRPr lang="en-US" sz="2700" kern="1200"/>
        </a:p>
      </dsp:txBody>
      <dsp:txXfrm>
        <a:off x="608661" y="692298"/>
        <a:ext cx="4508047" cy="2799040"/>
      </dsp:txXfrm>
    </dsp:sp>
    <dsp:sp modelId="{E07A9EC8-6AEF-468D-B663-A950584B471E}">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36E4B5-F7C1-4C11-98E9-3BDED432A017}">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Human rights laws give these individuals the right to quality to the end of life, promote fairness of choices, and value with respect and compassion. (The Human Rights Act 1998) </a:t>
          </a:r>
          <a:endParaRPr lang="en-US" sz="2700" kern="120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E8BEBC-A970-4A0A-A4A2-A9B7560BF4E0}">
      <dsp:nvSpPr>
        <dsp:cNvPr id="0" name=""/>
        <dsp:cNvSpPr/>
      </dsp:nvSpPr>
      <dsp:spPr>
        <a:xfrm rot="7134290">
          <a:off x="421106" y="2171740"/>
          <a:ext cx="3507795" cy="220658"/>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62FC4FE-3623-46C6-8584-BD750106FFBB}">
      <dsp:nvSpPr>
        <dsp:cNvPr id="0" name=""/>
        <dsp:cNvSpPr/>
      </dsp:nvSpPr>
      <dsp:spPr>
        <a:xfrm>
          <a:off x="805984" y="75499"/>
          <a:ext cx="5884462" cy="207386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Help with barriers, to communication we know there are many ways to communicate (U.nitsHsc31, 2005)</a:t>
          </a:r>
        </a:p>
        <a:p>
          <a:pPr marL="0" lvl="0" indent="0" algn="ctr" defTabSz="889000">
            <a:lnSpc>
              <a:spcPct val="90000"/>
            </a:lnSpc>
            <a:spcBef>
              <a:spcPct val="0"/>
            </a:spcBef>
            <a:spcAft>
              <a:spcPct val="35000"/>
            </a:spcAft>
            <a:buNone/>
          </a:pPr>
          <a:r>
            <a:rPr lang="en-GB" sz="2000" kern="1200" dirty="0"/>
            <a:t>Having a will in place to give guidance attach to the power of Attorney for medical instruction on how they would want their care to be. (LPA 2022) </a:t>
          </a:r>
          <a:endParaRPr lang="en-US" sz="2000" kern="1200" dirty="0"/>
        </a:p>
      </dsp:txBody>
      <dsp:txXfrm>
        <a:off x="866725" y="136240"/>
        <a:ext cx="5762980" cy="1952381"/>
      </dsp:txXfrm>
    </dsp:sp>
    <dsp:sp modelId="{B28AD461-A4CC-47ED-97BD-51AC57E09B06}">
      <dsp:nvSpPr>
        <dsp:cNvPr id="0" name=""/>
        <dsp:cNvSpPr/>
      </dsp:nvSpPr>
      <dsp:spPr>
        <a:xfrm rot="21501106">
          <a:off x="1336516" y="3622980"/>
          <a:ext cx="6319840" cy="220658"/>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6A81B27-9D37-471C-849B-6381AF452FDC}">
      <dsp:nvSpPr>
        <dsp:cNvPr id="0" name=""/>
        <dsp:cNvSpPr/>
      </dsp:nvSpPr>
      <dsp:spPr>
        <a:xfrm>
          <a:off x="109979" y="3267746"/>
          <a:ext cx="3892262" cy="1862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This compassion is high on the agender of end-of-life care. Their value is at the heart of human rights, with high standards to uphold the law.</a:t>
          </a:r>
          <a:endParaRPr lang="en-US" sz="2000" kern="1200" dirty="0"/>
        </a:p>
      </dsp:txBody>
      <dsp:txXfrm>
        <a:off x="164525" y="3322292"/>
        <a:ext cx="3783170" cy="1753233"/>
      </dsp:txXfrm>
    </dsp:sp>
    <dsp:sp modelId="{AD8A1C32-55A5-4696-A0AF-A670F7786164}">
      <dsp:nvSpPr>
        <dsp:cNvPr id="0" name=""/>
        <dsp:cNvSpPr/>
      </dsp:nvSpPr>
      <dsp:spPr>
        <a:xfrm>
          <a:off x="6486289" y="2878725"/>
          <a:ext cx="3815841" cy="22744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With the planning for those individuals at the end of life, there is a responsibility to support these principles that include young people and children where most death developed in hospitals. (Care act 2014)    </a:t>
          </a:r>
          <a:endParaRPr lang="en-US" sz="2000" kern="1200" dirty="0"/>
        </a:p>
      </dsp:txBody>
      <dsp:txXfrm>
        <a:off x="6552906" y="2945342"/>
        <a:ext cx="3682607" cy="21412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9EA7C7-A848-407F-B103-9280E3C85943}">
      <dsp:nvSpPr>
        <dsp:cNvPr id="0" name=""/>
        <dsp:cNvSpPr/>
      </dsp:nvSpPr>
      <dsp:spPr>
        <a:xfrm>
          <a:off x="0" y="0"/>
          <a:ext cx="1009578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6FE222-6401-4452-8BB5-88E84605ED5F}">
      <dsp:nvSpPr>
        <dsp:cNvPr id="0" name=""/>
        <dsp:cNvSpPr/>
      </dsp:nvSpPr>
      <dsp:spPr>
        <a:xfrm>
          <a:off x="0" y="0"/>
          <a:ext cx="10095789" cy="2016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With some guidance of end-of-life care in England, there are many applications to justify the importance of the impact on patients with missing data in palliative care, trials. (Marie Curie, 2022)</a:t>
          </a:r>
          <a:endParaRPr lang="en-US" sz="3100" kern="1200" dirty="0"/>
        </a:p>
      </dsp:txBody>
      <dsp:txXfrm>
        <a:off x="0" y="0"/>
        <a:ext cx="10095789" cy="2016310"/>
      </dsp:txXfrm>
    </dsp:sp>
    <dsp:sp modelId="{54593229-E0DE-4727-AB13-24A56084DB7C}">
      <dsp:nvSpPr>
        <dsp:cNvPr id="0" name=""/>
        <dsp:cNvSpPr/>
      </dsp:nvSpPr>
      <dsp:spPr>
        <a:xfrm>
          <a:off x="0" y="2016310"/>
          <a:ext cx="1009578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9419A9-C602-4A75-8B50-DC4810AF58FF}">
      <dsp:nvSpPr>
        <dsp:cNvPr id="0" name=""/>
        <dsp:cNvSpPr/>
      </dsp:nvSpPr>
      <dsp:spPr>
        <a:xfrm>
          <a:off x="0" y="2016310"/>
          <a:ext cx="10095789" cy="2016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Some euthanasia is illegal and could be classed as murder to encourage another person’s suicide is not allowed bys.2 of the suicide Act of 1961 which was amended by the coroners, and the (justice Act 2009). </a:t>
          </a:r>
          <a:endParaRPr lang="en-US" sz="3100" kern="1200" dirty="0"/>
        </a:p>
      </dsp:txBody>
      <dsp:txXfrm>
        <a:off x="0" y="2016310"/>
        <a:ext cx="10095789" cy="2016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CD3B7-0744-43EC-8187-760F0791FE27}">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4C6A61-334C-4C35-B53B-273180EDF653}">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There is research from the public policy arguments that believe assisted suicide could be securely regulated by government legislation.</a:t>
          </a:r>
          <a:endParaRPr lang="en-US" sz="3100" kern="1200" dirty="0"/>
        </a:p>
      </dsp:txBody>
      <dsp:txXfrm>
        <a:off x="0" y="0"/>
        <a:ext cx="6492875" cy="2552700"/>
      </dsp:txXfrm>
    </dsp:sp>
    <dsp:sp modelId="{2CDEF508-36CC-418F-92DD-23AD5225D6A5}">
      <dsp:nvSpPr>
        <dsp:cNvPr id="0" name=""/>
        <dsp:cNvSpPr/>
      </dsp:nvSpPr>
      <dsp:spPr>
        <a:xfrm>
          <a:off x="0" y="255270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A99131-06B0-473D-85F3-8DB04C333A16}">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However, worried that this may become easier for doctors to use this practice and may result in adopting to control who lives and who should die for the wrong purpose. (A Survey2011)     </a:t>
          </a:r>
          <a:endParaRPr lang="en-US" sz="3100" kern="1200"/>
        </a:p>
      </dsp:txBody>
      <dsp:txXfrm>
        <a:off x="0" y="2552700"/>
        <a:ext cx="6492875" cy="25527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D0DA8-747B-434A-9EB2-D35DA55BDC01}">
      <dsp:nvSpPr>
        <dsp:cNvPr id="0" name=""/>
        <dsp:cNvSpPr/>
      </dsp:nvSpPr>
      <dsp:spPr>
        <a:xfrm>
          <a:off x="0" y="435"/>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D6F559-18A7-4EC0-96CB-78B17E0C711A}">
      <dsp:nvSpPr>
        <dsp:cNvPr id="0" name=""/>
        <dsp:cNvSpPr/>
      </dsp:nvSpPr>
      <dsp:spPr>
        <a:xfrm>
          <a:off x="0" y="435"/>
          <a:ext cx="10515600" cy="2037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This concludes with palliative care is specialised in medical care for those with serious illnesses by the ICD 2013.</a:t>
          </a:r>
          <a:endParaRPr lang="en-US" sz="2800" kern="1200" dirty="0"/>
        </a:p>
      </dsp:txBody>
      <dsp:txXfrm>
        <a:off x="0" y="435"/>
        <a:ext cx="10515600" cy="2037364"/>
      </dsp:txXfrm>
    </dsp:sp>
    <dsp:sp modelId="{C66397B9-4CA2-48DF-B53D-F293DA485A48}">
      <dsp:nvSpPr>
        <dsp:cNvPr id="0" name=""/>
        <dsp:cNvSpPr/>
      </dsp:nvSpPr>
      <dsp:spPr>
        <a:xfrm>
          <a:off x="0" y="2037799"/>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30E7A4-B42D-4C38-B5E9-6D1F25B6BFE5}">
      <dsp:nvSpPr>
        <dsp:cNvPr id="0" name=""/>
        <dsp:cNvSpPr/>
      </dsp:nvSpPr>
      <dsp:spPr>
        <a:xfrm>
          <a:off x="0" y="2037799"/>
          <a:ext cx="10505330" cy="2629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Looking at different settings with end-of-life they should be the same for all as one-to-one care this will show empathy to all and should come under best practices. Just like the guidelines during the pandemic for best practices to improve quality of life, although in 2020 there were over 37,000 individuals that lost their life to covid 19. (Pandemic 2020).  </a:t>
          </a:r>
          <a:endParaRPr lang="en-US" sz="2800" kern="1200" dirty="0"/>
        </a:p>
      </dsp:txBody>
      <dsp:txXfrm>
        <a:off x="0" y="2037799"/>
        <a:ext cx="10505330" cy="26290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3F189-56A6-470C-BA61-BEA12E13F6E2}">
      <dsp:nvSpPr>
        <dsp:cNvPr id="0" name=""/>
        <dsp:cNvSpPr/>
      </dsp:nvSpPr>
      <dsp:spPr>
        <a:xfrm>
          <a:off x="0" y="160301"/>
          <a:ext cx="6263640" cy="36876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Parliament should put in place every end of life to be kept under review to see if they are any areas of concern. Recommend making sure that no one is taken advantage of by our laws to have more robustness towards their action when it comes down to the end of life. By the legal framework allowing the terminally ill patient to end their life. (House of Lords Library 2021)</a:t>
          </a:r>
          <a:endParaRPr lang="en-US" sz="2000" kern="1200" dirty="0"/>
        </a:p>
      </dsp:txBody>
      <dsp:txXfrm>
        <a:off x="180019" y="340320"/>
        <a:ext cx="5903602" cy="3327661"/>
      </dsp:txXfrm>
    </dsp:sp>
    <dsp:sp modelId="{BCF27576-6EB2-4DE1-A88B-04239750A73C}">
      <dsp:nvSpPr>
        <dsp:cNvPr id="0" name=""/>
        <dsp:cNvSpPr/>
      </dsp:nvSpPr>
      <dsp:spPr>
        <a:xfrm>
          <a:off x="0" y="3914241"/>
          <a:ext cx="6263640" cy="221420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Likewise for the patients to always have someone to be there, and if drugs are given then there should have a point of duty to care and have transparency. (Nice,2023)</a:t>
          </a:r>
        </a:p>
        <a:p>
          <a:pPr marL="0" lvl="0" indent="0" algn="l" defTabSz="889000">
            <a:lnSpc>
              <a:spcPct val="90000"/>
            </a:lnSpc>
            <a:spcBef>
              <a:spcPct val="0"/>
            </a:spcBef>
            <a:spcAft>
              <a:spcPct val="35000"/>
            </a:spcAft>
            <a:buNone/>
          </a:pPr>
          <a:r>
            <a:rPr lang="en-GB" sz="2000" kern="1200" dirty="0"/>
            <a:t>  </a:t>
          </a:r>
        </a:p>
        <a:p>
          <a:pPr marL="0" lvl="0" indent="0" algn="l" defTabSz="889000">
            <a:lnSpc>
              <a:spcPct val="90000"/>
            </a:lnSpc>
            <a:spcBef>
              <a:spcPct val="0"/>
            </a:spcBef>
            <a:spcAft>
              <a:spcPct val="35000"/>
            </a:spcAft>
            <a:buNone/>
          </a:pPr>
          <a:r>
            <a:rPr lang="en-GB" sz="2000" kern="1200" dirty="0"/>
            <a:t> </a:t>
          </a:r>
          <a:endParaRPr lang="en-US" sz="2000" kern="1200" dirty="0"/>
        </a:p>
      </dsp:txBody>
      <dsp:txXfrm>
        <a:off x="108088" y="4022329"/>
        <a:ext cx="6047464" cy="199802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56B59B-ED1A-450C-B53A-8DDB62AF1C8A}">
      <dsp:nvSpPr>
        <dsp:cNvPr id="0" name=""/>
        <dsp:cNvSpPr/>
      </dsp:nvSpPr>
      <dsp:spPr>
        <a:xfrm>
          <a:off x="0" y="67"/>
          <a:ext cx="706940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E7546-2B07-4D00-974D-58E9019BFE71}">
      <dsp:nvSpPr>
        <dsp:cNvPr id="0" name=""/>
        <dsp:cNvSpPr/>
      </dsp:nvSpPr>
      <dsp:spPr>
        <a:xfrm>
          <a:off x="0" y="67"/>
          <a:ext cx="7069405" cy="91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Seale, C. (2009) Legalisation of euthanasia or physician-assisted suicide: assisted: assisted:assisted’attitudes.Palliat:205–212.2 (Accessed: 14. Feb.2023).</a:t>
          </a:r>
          <a:endParaRPr lang="en-US" sz="1400" kern="1200" dirty="0"/>
        </a:p>
      </dsp:txBody>
      <dsp:txXfrm>
        <a:off x="0" y="67"/>
        <a:ext cx="7069405" cy="917376"/>
      </dsp:txXfrm>
    </dsp:sp>
    <dsp:sp modelId="{A6D5E030-51AC-4BB1-B27D-A9CC98F8C5E6}">
      <dsp:nvSpPr>
        <dsp:cNvPr id="0" name=""/>
        <dsp:cNvSpPr/>
      </dsp:nvSpPr>
      <dsp:spPr>
        <a:xfrm>
          <a:off x="0" y="917444"/>
          <a:ext cx="7069405"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6E937E-2ED7-4E7B-902D-38D45EFC1218}">
      <dsp:nvSpPr>
        <dsp:cNvPr id="0" name=""/>
        <dsp:cNvSpPr/>
      </dsp:nvSpPr>
      <dsp:spPr>
        <a:xfrm>
          <a:off x="0" y="917444"/>
          <a:ext cx="7069405" cy="91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Seale, C. End-of-life decisions in the UK involving medical practitioners.Palliat Med(2009;23: 198–204.3.) (Accessed: 14.02.2023).  </a:t>
          </a:r>
          <a:endParaRPr lang="en-US" sz="1400" kern="1200"/>
        </a:p>
      </dsp:txBody>
      <dsp:txXfrm>
        <a:off x="0" y="917444"/>
        <a:ext cx="7069405" cy="917376"/>
      </dsp:txXfrm>
    </dsp:sp>
    <dsp:sp modelId="{F6E5A677-4393-4194-B394-CFE47D540D35}">
      <dsp:nvSpPr>
        <dsp:cNvPr id="0" name=""/>
        <dsp:cNvSpPr/>
      </dsp:nvSpPr>
      <dsp:spPr>
        <a:xfrm>
          <a:off x="0" y="1834820"/>
          <a:ext cx="7069405"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3FB480-7AF1-42C1-85A9-51305B1B077E}">
      <dsp:nvSpPr>
        <dsp:cNvPr id="0" name=""/>
        <dsp:cNvSpPr/>
      </dsp:nvSpPr>
      <dsp:spPr>
        <a:xfrm>
          <a:off x="0" y="1834820"/>
          <a:ext cx="7069405" cy="91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George, R, Regnard, C. (2009) Lethal drugs or dangerous pre-scribers?Palliat Med2007;21:1–4.© 2009 SAGE Publications, Los Angeles, London, New Delhi and Singapore10.1177/0269216309106458Palliative Medicine(2009;23:569) (Accessed:  14.02.2023).</a:t>
          </a:r>
          <a:endParaRPr lang="en-US" sz="1400" kern="1200"/>
        </a:p>
      </dsp:txBody>
      <dsp:txXfrm>
        <a:off x="0" y="1834820"/>
        <a:ext cx="7069405" cy="917376"/>
      </dsp:txXfrm>
    </dsp:sp>
    <dsp:sp modelId="{4AACBC83-62A1-4991-B29D-865952F3C9E4}">
      <dsp:nvSpPr>
        <dsp:cNvPr id="0" name=""/>
        <dsp:cNvSpPr/>
      </dsp:nvSpPr>
      <dsp:spPr>
        <a:xfrm>
          <a:off x="0" y="2752197"/>
          <a:ext cx="7069405"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53A9E4-25BE-4A63-A7B2-B93A4FD175D6}">
      <dsp:nvSpPr>
        <dsp:cNvPr id="0" name=""/>
        <dsp:cNvSpPr/>
      </dsp:nvSpPr>
      <dsp:spPr>
        <a:xfrm>
          <a:off x="0" y="2752197"/>
          <a:ext cx="7069405" cy="91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House of Lords Library 2021Assisted Dying Available at: </a:t>
          </a:r>
          <a:r>
            <a:rPr lang="en-GB" sz="1400" kern="1200" dirty="0">
              <a:hlinkClick xmlns:r="http://schemas.openxmlformats.org/officeDocument/2006/relationships" r:id="rId1"/>
            </a:rPr>
            <a:t>https://assisteddiyingbill.parliament.uk</a:t>
          </a:r>
          <a:r>
            <a:rPr lang="en-GB" sz="1400" kern="1200" dirty="0"/>
            <a:t> (Accessed 07.03.2023).</a:t>
          </a:r>
        </a:p>
        <a:p>
          <a:pPr marL="0" lvl="0" indent="0" algn="l" defTabSz="622300">
            <a:lnSpc>
              <a:spcPct val="90000"/>
            </a:lnSpc>
            <a:spcBef>
              <a:spcPct val="0"/>
            </a:spcBef>
            <a:spcAft>
              <a:spcPct val="35000"/>
            </a:spcAft>
            <a:buNone/>
          </a:pPr>
          <a:r>
            <a:rPr lang="en-GB" sz="1400" kern="1200" dirty="0"/>
            <a:t>Jacques. (2011) Safeguarding Valuable Adult. (Accessed: 12.02.2023). </a:t>
          </a:r>
          <a:endParaRPr lang="en-US" sz="1400" kern="1200" dirty="0"/>
        </a:p>
      </dsp:txBody>
      <dsp:txXfrm>
        <a:off x="0" y="2752197"/>
        <a:ext cx="7069405" cy="917376"/>
      </dsp:txXfrm>
    </dsp:sp>
    <dsp:sp modelId="{0BDE2F0C-4BAF-4E91-AA58-A46C08FB7C3F}">
      <dsp:nvSpPr>
        <dsp:cNvPr id="0" name=""/>
        <dsp:cNvSpPr/>
      </dsp:nvSpPr>
      <dsp:spPr>
        <a:xfrm>
          <a:off x="0" y="3669573"/>
          <a:ext cx="7069405"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03FCD-1BD1-4E6B-8290-280D8A54FF14}">
      <dsp:nvSpPr>
        <dsp:cNvPr id="0" name=""/>
        <dsp:cNvSpPr/>
      </dsp:nvSpPr>
      <dsp:spPr>
        <a:xfrm>
          <a:off x="0" y="3669573"/>
          <a:ext cx="7069405" cy="917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Nolan, Y. Moonie. N, Lavers, S. (2005), unit HSC 330 Support individuals to access and use services and facilities pp34-260. (Accessed 12.02.2023).</a:t>
          </a:r>
          <a:endParaRPr lang="en-US" sz="1400" kern="1200"/>
        </a:p>
      </dsp:txBody>
      <dsp:txXfrm>
        <a:off x="0" y="3669573"/>
        <a:ext cx="7069405" cy="917376"/>
      </dsp:txXfrm>
    </dsp:sp>
    <dsp:sp modelId="{A452CC7B-F971-41E5-AC4D-BD5471BE0708}">
      <dsp:nvSpPr>
        <dsp:cNvPr id="0" name=""/>
        <dsp:cNvSpPr/>
      </dsp:nvSpPr>
      <dsp:spPr>
        <a:xfrm>
          <a:off x="0" y="4586950"/>
          <a:ext cx="706940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BA9A09-8149-4121-A41C-FDF916020CE5}">
      <dsp:nvSpPr>
        <dsp:cNvPr id="0" name=""/>
        <dsp:cNvSpPr/>
      </dsp:nvSpPr>
      <dsp:spPr>
        <a:xfrm>
          <a:off x="0" y="4586950"/>
          <a:ext cx="6836468" cy="5183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Moroney, R. (2012) Euthanasia expert to host talk in Napier. (Accessed: 28.02.2023)</a:t>
          </a:r>
        </a:p>
      </dsp:txBody>
      <dsp:txXfrm>
        <a:off x="0" y="4586950"/>
        <a:ext cx="6836468" cy="51838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C08A2-8696-4876-A74E-68D80DFDA622}">
      <dsp:nvSpPr>
        <dsp:cNvPr id="0" name=""/>
        <dsp:cNvSpPr/>
      </dsp:nvSpPr>
      <dsp:spPr>
        <a:xfrm>
          <a:off x="0" y="632"/>
          <a:ext cx="108252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F7D939-6FC8-44CF-9533-55587CD9D54F}">
      <dsp:nvSpPr>
        <dsp:cNvPr id="0" name=""/>
        <dsp:cNvSpPr/>
      </dsp:nvSpPr>
      <dsp:spPr>
        <a:xfrm>
          <a:off x="0" y="632"/>
          <a:ext cx="10825294" cy="518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rtl="0">
            <a:lnSpc>
              <a:spcPct val="90000"/>
            </a:lnSpc>
            <a:spcBef>
              <a:spcPct val="0"/>
            </a:spcBef>
            <a:spcAft>
              <a:spcPct val="35000"/>
            </a:spcAft>
            <a:buNone/>
          </a:pPr>
          <a:r>
            <a:rPr lang="en-GB" sz="800" kern="1200" dirty="0"/>
            <a:t>(NHS</a:t>
          </a:r>
          <a:r>
            <a:rPr lang="en-GB" sz="800" kern="1200" dirty="0">
              <a:latin typeface="Corbel" panose="020B0503020204020204"/>
            </a:rPr>
            <a:t> </a:t>
          </a:r>
          <a:r>
            <a:rPr lang="en-GB" sz="800" kern="1200" dirty="0"/>
            <a:t>(2020) Euthanasia and assisted Suicide Available at: </a:t>
          </a:r>
          <a:r>
            <a:rPr lang="en-GB" sz="800" kern="1200" dirty="0">
              <a:hlinkClick xmlns:r="http://schemas.openxmlformats.org/officeDocument/2006/relationships" r:id="rId1"/>
            </a:rPr>
            <a:t>https://www.nhs.uk</a:t>
          </a:r>
          <a:r>
            <a:rPr lang="en-GB" sz="800" kern="1200" dirty="0"/>
            <a:t>  (Accessed: 09.02.2023). </a:t>
          </a:r>
          <a:endParaRPr lang="en-US" sz="800" kern="1200" dirty="0"/>
        </a:p>
      </dsp:txBody>
      <dsp:txXfrm>
        <a:off x="0" y="632"/>
        <a:ext cx="10825294" cy="518313"/>
      </dsp:txXfrm>
    </dsp:sp>
    <dsp:sp modelId="{0E98C3E6-C314-4656-A300-AB796713E8FA}">
      <dsp:nvSpPr>
        <dsp:cNvPr id="0" name=""/>
        <dsp:cNvSpPr/>
      </dsp:nvSpPr>
      <dsp:spPr>
        <a:xfrm>
          <a:off x="0" y="518945"/>
          <a:ext cx="108252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1EDCDA-52F3-4429-94BB-D4557647BCB0}">
      <dsp:nvSpPr>
        <dsp:cNvPr id="0" name=""/>
        <dsp:cNvSpPr/>
      </dsp:nvSpPr>
      <dsp:spPr>
        <a:xfrm>
          <a:off x="0" y="518945"/>
          <a:ext cx="10825294" cy="518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National Cancer Institution(2021) Palliative Care in Cancer-NCI Available at:  </a:t>
          </a:r>
          <a:r>
            <a:rPr lang="en-GB" sz="800" kern="1200" dirty="0">
              <a:hlinkClick xmlns:r="http://schemas.openxmlformats.org/officeDocument/2006/relationships" r:id="rId2"/>
            </a:rPr>
            <a:t>https://www.palliativecare.cancer.uk</a:t>
          </a:r>
          <a:r>
            <a:rPr lang="en-GB" sz="800" kern="1200" dirty="0"/>
            <a:t>  (Accessed 10. 02.2023).</a:t>
          </a:r>
          <a:endParaRPr lang="en-US" sz="800" kern="1200" dirty="0"/>
        </a:p>
      </dsp:txBody>
      <dsp:txXfrm>
        <a:off x="0" y="518945"/>
        <a:ext cx="10825294" cy="518313"/>
      </dsp:txXfrm>
    </dsp:sp>
    <dsp:sp modelId="{25758FAB-7DE6-4248-92B2-F684A8E22D69}">
      <dsp:nvSpPr>
        <dsp:cNvPr id="0" name=""/>
        <dsp:cNvSpPr/>
      </dsp:nvSpPr>
      <dsp:spPr>
        <a:xfrm>
          <a:off x="0" y="1037259"/>
          <a:ext cx="108252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6526AB-4DBB-4821-9D80-03E1D8FCBF5F}">
      <dsp:nvSpPr>
        <dsp:cNvPr id="0" name=""/>
        <dsp:cNvSpPr/>
      </dsp:nvSpPr>
      <dsp:spPr>
        <a:xfrm>
          <a:off x="0" y="1037259"/>
          <a:ext cx="10825294" cy="518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Curie. M, (2022) NHS England. What is Palliative care, Available at  </a:t>
          </a:r>
          <a:r>
            <a:rPr lang="en-GB" sz="800" kern="1200" dirty="0">
              <a:hlinkClick xmlns:r="http://schemas.openxmlformats.org/officeDocument/2006/relationships" r:id="rId3"/>
            </a:rPr>
            <a:t>https://www.mariecurie.org.uk</a:t>
          </a:r>
          <a:r>
            <a:rPr lang="en-GB" sz="800" kern="1200" dirty="0"/>
            <a:t>  Accesses: (10.02.2023).</a:t>
          </a:r>
        </a:p>
        <a:p>
          <a:pPr marL="0" lvl="0" indent="0" algn="l" defTabSz="355600">
            <a:lnSpc>
              <a:spcPct val="90000"/>
            </a:lnSpc>
            <a:spcBef>
              <a:spcPct val="0"/>
            </a:spcBef>
            <a:spcAft>
              <a:spcPct val="35000"/>
            </a:spcAft>
            <a:buNone/>
          </a:pPr>
          <a:r>
            <a:rPr lang="en-GB" sz="800" kern="1200" dirty="0"/>
            <a:t>Covid 19 Pandemic (2020) Available at: </a:t>
          </a:r>
          <a:r>
            <a:rPr lang="en-GB" sz="800" kern="1200" dirty="0">
              <a:hlinkClick xmlns:r="http://schemas.openxmlformats.org/officeDocument/2006/relationships" r:id="rId4"/>
            </a:rPr>
            <a:t>https://www.coronavirus.data.gov.uk/deaths</a:t>
          </a:r>
          <a:r>
            <a:rPr lang="en-GB" sz="800" kern="1200" dirty="0"/>
            <a:t> (Accessed: 08.02.2023).</a:t>
          </a:r>
          <a:endParaRPr lang="en-US" sz="800" kern="1200" dirty="0"/>
        </a:p>
      </dsp:txBody>
      <dsp:txXfrm>
        <a:off x="0" y="1037259"/>
        <a:ext cx="10825294" cy="518313"/>
      </dsp:txXfrm>
    </dsp:sp>
    <dsp:sp modelId="{89FF5932-CF86-4434-A797-04A66E479134}">
      <dsp:nvSpPr>
        <dsp:cNvPr id="0" name=""/>
        <dsp:cNvSpPr/>
      </dsp:nvSpPr>
      <dsp:spPr>
        <a:xfrm>
          <a:off x="0" y="1555572"/>
          <a:ext cx="108252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D09001-FD2E-417C-B15E-CB5EC20BABCF}">
      <dsp:nvSpPr>
        <dsp:cNvPr id="0" name=""/>
        <dsp:cNvSpPr/>
      </dsp:nvSpPr>
      <dsp:spPr>
        <a:xfrm>
          <a:off x="0" y="1555572"/>
          <a:ext cx="10825294" cy="518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Manual of the International Statistical Classification of Diseases, Injury, and Causes of Death, 1. (2013. ICD-10, WHO) Available at: </a:t>
          </a:r>
          <a:r>
            <a:rPr lang="en-GB" sz="800" kern="1200" dirty="0">
              <a:hlinkClick xmlns:r="http://schemas.openxmlformats.org/officeDocument/2006/relationships" r:id="rId5"/>
            </a:rPr>
            <a:t>https://apps.who.int/iris/bitstream/10665/70934/2/ICD_10_1967_v1_eng.pdf</a:t>
          </a:r>
          <a:r>
            <a:rPr lang="en-GB" sz="800" kern="1200" dirty="0"/>
            <a:t> (Accessed 02.2023).</a:t>
          </a:r>
          <a:endParaRPr lang="en-US" sz="800" kern="1200" dirty="0"/>
        </a:p>
      </dsp:txBody>
      <dsp:txXfrm>
        <a:off x="0" y="1555572"/>
        <a:ext cx="10825294" cy="518313"/>
      </dsp:txXfrm>
    </dsp:sp>
    <dsp:sp modelId="{D83892F0-991B-4C2F-9DC1-6942F221FC5A}">
      <dsp:nvSpPr>
        <dsp:cNvPr id="0" name=""/>
        <dsp:cNvSpPr/>
      </dsp:nvSpPr>
      <dsp:spPr>
        <a:xfrm>
          <a:off x="0" y="2073885"/>
          <a:ext cx="108252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72CCAE-AA1E-4174-910F-08E142FAE9C3}">
      <dsp:nvSpPr>
        <dsp:cNvPr id="0" name=""/>
        <dsp:cNvSpPr/>
      </dsp:nvSpPr>
      <dsp:spPr>
        <a:xfrm>
          <a:off x="0" y="2073885"/>
          <a:ext cx="10825294" cy="518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The Care Act (2014) Care Quality Commission Available at: </a:t>
          </a:r>
          <a:r>
            <a:rPr lang="en-GB" sz="800" kern="1200" dirty="0">
              <a:hlinkClick xmlns:r="http://schemas.openxmlformats.org/officeDocument/2006/relationships" r:id="rId6"/>
            </a:rPr>
            <a:t>https://carequalitycommission.gov.uk</a:t>
          </a:r>
          <a:r>
            <a:rPr lang="en-GB" sz="800" kern="1200" dirty="0"/>
            <a:t> (Accessed 10.02.2023).</a:t>
          </a:r>
          <a:endParaRPr lang="en-US" sz="800" kern="1200" dirty="0"/>
        </a:p>
      </dsp:txBody>
      <dsp:txXfrm>
        <a:off x="0" y="2073885"/>
        <a:ext cx="10825294" cy="518313"/>
      </dsp:txXfrm>
    </dsp:sp>
    <dsp:sp modelId="{28837470-B532-4F90-AF6E-88E65FB36638}">
      <dsp:nvSpPr>
        <dsp:cNvPr id="0" name=""/>
        <dsp:cNvSpPr/>
      </dsp:nvSpPr>
      <dsp:spPr>
        <a:xfrm>
          <a:off x="0" y="2592198"/>
          <a:ext cx="108252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4A1F64-EBBB-4053-960A-508B3795A7C3}">
      <dsp:nvSpPr>
        <dsp:cNvPr id="0" name=""/>
        <dsp:cNvSpPr/>
      </dsp:nvSpPr>
      <dsp:spPr>
        <a:xfrm>
          <a:off x="0" y="2592198"/>
          <a:ext cx="10825294" cy="518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Human Rights Act (1998), Available at: </a:t>
          </a:r>
          <a:r>
            <a:rPr lang="en-GB" sz="800" kern="1200" dirty="0">
              <a:hlinkClick xmlns:r="http://schemas.openxmlformats.org/officeDocument/2006/relationships" r:id="rId7"/>
            </a:rPr>
            <a:t>https://www.Legislation.gov.uk</a:t>
          </a:r>
          <a:r>
            <a:rPr lang="en-GB" sz="800" kern="1200" dirty="0"/>
            <a:t>. (Accessed:10.01.2023). </a:t>
          </a:r>
          <a:endParaRPr lang="en-US" sz="800" kern="1200" dirty="0"/>
        </a:p>
      </dsp:txBody>
      <dsp:txXfrm>
        <a:off x="0" y="2592198"/>
        <a:ext cx="10825294" cy="518313"/>
      </dsp:txXfrm>
    </dsp:sp>
    <dsp:sp modelId="{46C9DE42-9761-445A-8028-A1E41B10A515}">
      <dsp:nvSpPr>
        <dsp:cNvPr id="0" name=""/>
        <dsp:cNvSpPr/>
      </dsp:nvSpPr>
      <dsp:spPr>
        <a:xfrm>
          <a:off x="0" y="3110511"/>
          <a:ext cx="108252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A2791A-36DA-4B53-BD6E-CC702BE48503}">
      <dsp:nvSpPr>
        <dsp:cNvPr id="0" name=""/>
        <dsp:cNvSpPr/>
      </dsp:nvSpPr>
      <dsp:spPr>
        <a:xfrm>
          <a:off x="0" y="3110511"/>
          <a:ext cx="10825294" cy="518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NHS, services </a:t>
          </a:r>
          <a:r>
            <a:rPr lang="en-GB" sz="800" kern="1200" dirty="0">
              <a:hlinkClick xmlns:r="http://schemas.openxmlformats.org/officeDocument/2006/relationships" r:id="rId8"/>
            </a:rPr>
            <a:t>https://www.nhs.servicescare.co.uk</a:t>
          </a:r>
          <a:r>
            <a:rPr lang="en-GB" sz="800" kern="1200" dirty="0"/>
            <a:t> (Accessed: 10.02.2023).</a:t>
          </a:r>
        </a:p>
        <a:p>
          <a:pPr marL="0" lvl="0" indent="0" algn="l" defTabSz="355600">
            <a:lnSpc>
              <a:spcPct val="90000"/>
            </a:lnSpc>
            <a:spcBef>
              <a:spcPct val="0"/>
            </a:spcBef>
            <a:spcAft>
              <a:spcPct val="35000"/>
            </a:spcAft>
            <a:buNone/>
          </a:pPr>
          <a:r>
            <a:rPr lang="en-GB" sz="800" kern="1200" dirty="0"/>
            <a:t>NICE,(2023) National Institute for Health and Care Excellence Available at: </a:t>
          </a:r>
          <a:r>
            <a:rPr lang="en-GB" sz="800" kern="1200" dirty="0">
              <a:hlinkClick xmlns:r="http://schemas.openxmlformats.org/officeDocument/2006/relationships" r:id="rId9"/>
            </a:rPr>
            <a:t>https://www.nice.org.uk/ab</a:t>
          </a:r>
          <a:r>
            <a:rPr lang="en-GB" sz="800" kern="1200" dirty="0"/>
            <a:t> (Accessed 03.02.2023).</a:t>
          </a:r>
        </a:p>
        <a:p>
          <a:pPr marL="0" lvl="0" indent="0" algn="l" defTabSz="355600">
            <a:lnSpc>
              <a:spcPct val="90000"/>
            </a:lnSpc>
            <a:spcBef>
              <a:spcPct val="0"/>
            </a:spcBef>
            <a:spcAft>
              <a:spcPct val="35000"/>
            </a:spcAft>
            <a:buNone/>
          </a:pPr>
          <a:r>
            <a:rPr lang="en-GB" sz="800" kern="1200" dirty="0"/>
            <a:t>NIHR (2022) Available at: </a:t>
          </a:r>
          <a:r>
            <a:rPr lang="en-GB" sz="800" kern="1200" dirty="0">
              <a:hlinkClick xmlns:r="http://schemas.openxmlformats.org/officeDocument/2006/relationships" r:id="rId10"/>
            </a:rPr>
            <a:t>https://www.nhir.ac.uk</a:t>
          </a:r>
          <a:r>
            <a:rPr lang="en-GB" sz="800" kern="1200" dirty="0"/>
            <a:t> (Accessed: 01.03.2023)</a:t>
          </a:r>
          <a:endParaRPr lang="en-US" sz="800" kern="1200" dirty="0"/>
        </a:p>
      </dsp:txBody>
      <dsp:txXfrm>
        <a:off x="0" y="3110511"/>
        <a:ext cx="10825294" cy="518313"/>
      </dsp:txXfrm>
    </dsp:sp>
    <dsp:sp modelId="{C721EC03-8801-4E60-BE86-9317A0551D42}">
      <dsp:nvSpPr>
        <dsp:cNvPr id="0" name=""/>
        <dsp:cNvSpPr/>
      </dsp:nvSpPr>
      <dsp:spPr>
        <a:xfrm>
          <a:off x="0" y="3628824"/>
          <a:ext cx="108252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147A9D-49F0-4E7F-BF02-A89CDD6A2085}">
      <dsp:nvSpPr>
        <dsp:cNvPr id="0" name=""/>
        <dsp:cNvSpPr/>
      </dsp:nvSpPr>
      <dsp:spPr>
        <a:xfrm>
          <a:off x="0" y="3628824"/>
          <a:ext cx="10825294" cy="518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Lasting Power of Attorney, (2020) Available at: </a:t>
          </a:r>
          <a:r>
            <a:rPr lang="en-GB" sz="800" kern="1200" dirty="0">
              <a:hlinkClick xmlns:r="http://schemas.openxmlformats.org/officeDocument/2006/relationships" r:id="rId11"/>
            </a:rPr>
            <a:t>https://www.gov.uk.registration</a:t>
          </a:r>
          <a:r>
            <a:rPr lang="en-GB" sz="800" kern="1200" dirty="0"/>
            <a:t> Accessed: (02.2023).</a:t>
          </a:r>
          <a:endParaRPr lang="en-US" sz="800" kern="1200" dirty="0"/>
        </a:p>
      </dsp:txBody>
      <dsp:txXfrm>
        <a:off x="0" y="3628824"/>
        <a:ext cx="10825294" cy="518313"/>
      </dsp:txXfrm>
    </dsp:sp>
    <dsp:sp modelId="{0D7EF196-8780-4A57-B245-3FA30729908A}">
      <dsp:nvSpPr>
        <dsp:cNvPr id="0" name=""/>
        <dsp:cNvSpPr/>
      </dsp:nvSpPr>
      <dsp:spPr>
        <a:xfrm>
          <a:off x="0" y="4147137"/>
          <a:ext cx="108252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3649BD-5C70-4B55-8567-B305B8A1FD0F}">
      <dsp:nvSpPr>
        <dsp:cNvPr id="0" name=""/>
        <dsp:cNvSpPr/>
      </dsp:nvSpPr>
      <dsp:spPr>
        <a:xfrm>
          <a:off x="0" y="4147137"/>
          <a:ext cx="10825294" cy="518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Local Authority: Available at:  </a:t>
          </a:r>
          <a:r>
            <a:rPr lang="en-GB" sz="800" kern="1200" dirty="0">
              <a:hlinkClick xmlns:r="http://schemas.openxmlformats.org/officeDocument/2006/relationships" r:id="rId12"/>
            </a:rPr>
            <a:t>https://www.gov.uk/localauthority/birmingham</a:t>
          </a:r>
          <a:r>
            <a:rPr lang="en-GB" sz="800" kern="1200" dirty="0"/>
            <a:t> (Accessed: 10.02.2023).   </a:t>
          </a:r>
          <a:endParaRPr lang="en-US" sz="800" kern="1200" dirty="0"/>
        </a:p>
      </dsp:txBody>
      <dsp:txXfrm>
        <a:off x="0" y="4147137"/>
        <a:ext cx="10825294" cy="518313"/>
      </dsp:txXfrm>
    </dsp:sp>
    <dsp:sp modelId="{B3635B66-BD40-41E9-BDB7-608342384961}">
      <dsp:nvSpPr>
        <dsp:cNvPr id="0" name=""/>
        <dsp:cNvSpPr/>
      </dsp:nvSpPr>
      <dsp:spPr>
        <a:xfrm>
          <a:off x="0" y="4665451"/>
          <a:ext cx="1082529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EC81DE-C2F1-4CCD-B9C6-BD24CA87DD49}">
      <dsp:nvSpPr>
        <dsp:cNvPr id="0" name=""/>
        <dsp:cNvSpPr/>
      </dsp:nvSpPr>
      <dsp:spPr>
        <a:xfrm>
          <a:off x="0" y="4665451"/>
          <a:ext cx="10825294" cy="518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0" lvl="0" indent="0" algn="l" defTabSz="355600">
            <a:lnSpc>
              <a:spcPct val="90000"/>
            </a:lnSpc>
            <a:spcBef>
              <a:spcPct val="0"/>
            </a:spcBef>
            <a:spcAft>
              <a:spcPct val="35000"/>
            </a:spcAft>
            <a:buNone/>
          </a:pPr>
          <a:r>
            <a:rPr lang="en-GB" sz="800" kern="1200" dirty="0"/>
            <a:t>Social Care Institute for Excellence  (2022) Available at: </a:t>
          </a:r>
          <a:r>
            <a:rPr lang="en-GB" sz="800" kern="1200" dirty="0">
              <a:hlinkClick xmlns:r="http://schemas.openxmlformats.org/officeDocument/2006/relationships" r:id="rId13"/>
            </a:rPr>
            <a:t>https://wwwscie.org.uk</a:t>
          </a:r>
          <a:r>
            <a:rPr lang="en-GB" sz="800" kern="1200" dirty="0"/>
            <a:t> Care Act assessment and eligibility, (Accessed 02. 2023).</a:t>
          </a:r>
          <a:endParaRPr lang="en-US" sz="800" kern="1200" dirty="0"/>
        </a:p>
      </dsp:txBody>
      <dsp:txXfrm>
        <a:off x="0" y="4665451"/>
        <a:ext cx="10825294" cy="51831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48EB1-34F9-6056-3D59-AAA8BCEB57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8D0B0B-0B2C-F776-8CB9-389547A872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83E178-1FCB-07BD-EA1D-A12DCBC11E6E}"/>
              </a:ext>
            </a:extLst>
          </p:cNvPr>
          <p:cNvSpPr>
            <a:spLocks noGrp="1"/>
          </p:cNvSpPr>
          <p:nvPr>
            <p:ph type="dt" sz="half" idx="10"/>
          </p:nvPr>
        </p:nvSpPr>
        <p:spPr/>
        <p:txBody>
          <a:bodyPr/>
          <a:lstStyle/>
          <a:p>
            <a:fld id="{C2C3FF68-C5BA-43EB-BF95-AE64B1CD53C3}" type="datetimeFigureOut">
              <a:rPr lang="en-GB" smtClean="0"/>
              <a:t>10/03/2023</a:t>
            </a:fld>
            <a:endParaRPr lang="en-GB"/>
          </a:p>
        </p:txBody>
      </p:sp>
      <p:sp>
        <p:nvSpPr>
          <p:cNvPr id="5" name="Footer Placeholder 4">
            <a:extLst>
              <a:ext uri="{FF2B5EF4-FFF2-40B4-BE49-F238E27FC236}">
                <a16:creationId xmlns:a16="http://schemas.microsoft.com/office/drawing/2014/main" id="{302413A0-26EB-F0AB-A6E5-A4B3EA038E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DF7E6B-0AC6-796E-1F7A-53D432A5B7F5}"/>
              </a:ext>
            </a:extLst>
          </p:cNvPr>
          <p:cNvSpPr>
            <a:spLocks noGrp="1"/>
          </p:cNvSpPr>
          <p:nvPr>
            <p:ph type="sldNum" sz="quarter" idx="12"/>
          </p:nvPr>
        </p:nvSpPr>
        <p:spPr/>
        <p:txBody>
          <a:bodyPr/>
          <a:lstStyle/>
          <a:p>
            <a:fld id="{9AAC0030-CEBF-4A0E-9AA3-33922D31C95C}" type="slidenum">
              <a:rPr lang="en-GB" smtClean="0"/>
              <a:t>‹#›</a:t>
            </a:fld>
            <a:endParaRPr lang="en-GB"/>
          </a:p>
        </p:txBody>
      </p:sp>
    </p:spTree>
    <p:extLst>
      <p:ext uri="{BB962C8B-B14F-4D97-AF65-F5344CB8AC3E}">
        <p14:creationId xmlns:p14="http://schemas.microsoft.com/office/powerpoint/2010/main" val="3087270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BDD29-6604-3674-CA7F-71E297C1AF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97D00F-06A5-291A-BC98-4D9B11A3BF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EBED31-2750-9B09-10F2-A43879AAEA84}"/>
              </a:ext>
            </a:extLst>
          </p:cNvPr>
          <p:cNvSpPr>
            <a:spLocks noGrp="1"/>
          </p:cNvSpPr>
          <p:nvPr>
            <p:ph type="dt" sz="half" idx="10"/>
          </p:nvPr>
        </p:nvSpPr>
        <p:spPr/>
        <p:txBody>
          <a:bodyPr/>
          <a:lstStyle/>
          <a:p>
            <a:fld id="{C2C3FF68-C5BA-43EB-BF95-AE64B1CD53C3}" type="datetimeFigureOut">
              <a:rPr lang="en-GB" smtClean="0"/>
              <a:t>10/03/2023</a:t>
            </a:fld>
            <a:endParaRPr lang="en-GB"/>
          </a:p>
        </p:txBody>
      </p:sp>
      <p:sp>
        <p:nvSpPr>
          <p:cNvPr id="5" name="Footer Placeholder 4">
            <a:extLst>
              <a:ext uri="{FF2B5EF4-FFF2-40B4-BE49-F238E27FC236}">
                <a16:creationId xmlns:a16="http://schemas.microsoft.com/office/drawing/2014/main" id="{1D70898E-8458-C7FD-2AD0-F67D50CE43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8413F1-3156-16B8-5876-7BD5828447E0}"/>
              </a:ext>
            </a:extLst>
          </p:cNvPr>
          <p:cNvSpPr>
            <a:spLocks noGrp="1"/>
          </p:cNvSpPr>
          <p:nvPr>
            <p:ph type="sldNum" sz="quarter" idx="12"/>
          </p:nvPr>
        </p:nvSpPr>
        <p:spPr/>
        <p:txBody>
          <a:bodyPr/>
          <a:lstStyle/>
          <a:p>
            <a:fld id="{9AAC0030-CEBF-4A0E-9AA3-33922D31C95C}" type="slidenum">
              <a:rPr lang="en-GB" smtClean="0"/>
              <a:t>‹#›</a:t>
            </a:fld>
            <a:endParaRPr lang="en-GB"/>
          </a:p>
        </p:txBody>
      </p:sp>
    </p:spTree>
    <p:extLst>
      <p:ext uri="{BB962C8B-B14F-4D97-AF65-F5344CB8AC3E}">
        <p14:creationId xmlns:p14="http://schemas.microsoft.com/office/powerpoint/2010/main" val="2492810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340D5-503B-935C-5BA6-DA6D321374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1E1D8F-B626-BD05-B48F-09A2B6ED61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8EFFE5-E25C-56A7-8976-401156666B28}"/>
              </a:ext>
            </a:extLst>
          </p:cNvPr>
          <p:cNvSpPr>
            <a:spLocks noGrp="1"/>
          </p:cNvSpPr>
          <p:nvPr>
            <p:ph type="dt" sz="half" idx="10"/>
          </p:nvPr>
        </p:nvSpPr>
        <p:spPr/>
        <p:txBody>
          <a:bodyPr/>
          <a:lstStyle/>
          <a:p>
            <a:fld id="{C2C3FF68-C5BA-43EB-BF95-AE64B1CD53C3}" type="datetimeFigureOut">
              <a:rPr lang="en-GB" smtClean="0"/>
              <a:t>10/03/2023</a:t>
            </a:fld>
            <a:endParaRPr lang="en-GB"/>
          </a:p>
        </p:txBody>
      </p:sp>
      <p:sp>
        <p:nvSpPr>
          <p:cNvPr id="5" name="Footer Placeholder 4">
            <a:extLst>
              <a:ext uri="{FF2B5EF4-FFF2-40B4-BE49-F238E27FC236}">
                <a16:creationId xmlns:a16="http://schemas.microsoft.com/office/drawing/2014/main" id="{1970B13C-792D-FC3D-4F3A-DC4F2E3F27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042CE2-C2B4-49A1-B528-9C5455440490}"/>
              </a:ext>
            </a:extLst>
          </p:cNvPr>
          <p:cNvSpPr>
            <a:spLocks noGrp="1"/>
          </p:cNvSpPr>
          <p:nvPr>
            <p:ph type="sldNum" sz="quarter" idx="12"/>
          </p:nvPr>
        </p:nvSpPr>
        <p:spPr/>
        <p:txBody>
          <a:bodyPr/>
          <a:lstStyle/>
          <a:p>
            <a:fld id="{9AAC0030-CEBF-4A0E-9AA3-33922D31C95C}" type="slidenum">
              <a:rPr lang="en-GB" smtClean="0"/>
              <a:t>‹#›</a:t>
            </a:fld>
            <a:endParaRPr lang="en-GB"/>
          </a:p>
        </p:txBody>
      </p:sp>
    </p:spTree>
    <p:extLst>
      <p:ext uri="{BB962C8B-B14F-4D97-AF65-F5344CB8AC3E}">
        <p14:creationId xmlns:p14="http://schemas.microsoft.com/office/powerpoint/2010/main" val="1842886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6C08D-FFFC-6264-E0C1-73116117BD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97864B-5A99-1BC0-585E-007D59EE81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E10D54-06AB-29E4-9A6B-649DED499D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3CA9469-3751-A123-A936-889E8AD2AE99}"/>
              </a:ext>
            </a:extLst>
          </p:cNvPr>
          <p:cNvSpPr>
            <a:spLocks noGrp="1"/>
          </p:cNvSpPr>
          <p:nvPr>
            <p:ph type="dt" sz="half" idx="10"/>
          </p:nvPr>
        </p:nvSpPr>
        <p:spPr/>
        <p:txBody>
          <a:bodyPr/>
          <a:lstStyle/>
          <a:p>
            <a:fld id="{C2C3FF68-C5BA-43EB-BF95-AE64B1CD53C3}" type="datetimeFigureOut">
              <a:rPr lang="en-GB" smtClean="0"/>
              <a:t>10/03/2023</a:t>
            </a:fld>
            <a:endParaRPr lang="en-GB"/>
          </a:p>
        </p:txBody>
      </p:sp>
      <p:sp>
        <p:nvSpPr>
          <p:cNvPr id="6" name="Footer Placeholder 5">
            <a:extLst>
              <a:ext uri="{FF2B5EF4-FFF2-40B4-BE49-F238E27FC236}">
                <a16:creationId xmlns:a16="http://schemas.microsoft.com/office/drawing/2014/main" id="{79974350-4DFD-6935-1534-9590400C1E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7682B0-0ECC-F061-11C7-56C2FC50AD8B}"/>
              </a:ext>
            </a:extLst>
          </p:cNvPr>
          <p:cNvSpPr>
            <a:spLocks noGrp="1"/>
          </p:cNvSpPr>
          <p:nvPr>
            <p:ph type="sldNum" sz="quarter" idx="12"/>
          </p:nvPr>
        </p:nvSpPr>
        <p:spPr/>
        <p:txBody>
          <a:bodyPr/>
          <a:lstStyle/>
          <a:p>
            <a:fld id="{9AAC0030-CEBF-4A0E-9AA3-33922D31C95C}" type="slidenum">
              <a:rPr lang="en-GB" smtClean="0"/>
              <a:t>‹#›</a:t>
            </a:fld>
            <a:endParaRPr lang="en-GB"/>
          </a:p>
        </p:txBody>
      </p:sp>
    </p:spTree>
    <p:extLst>
      <p:ext uri="{BB962C8B-B14F-4D97-AF65-F5344CB8AC3E}">
        <p14:creationId xmlns:p14="http://schemas.microsoft.com/office/powerpoint/2010/main" val="438825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A63EB-592E-D36A-9902-A1D0E9580A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B22900-AA65-3B3D-3937-5196687745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B257A8-8684-FD05-2012-F703DA806B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BD127D-7724-7096-F7CC-16F9A43AAF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F94218-379F-344F-57C0-D33CE470FE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A31DE4-F6D3-8B19-10C6-8EEB11A9D1D2}"/>
              </a:ext>
            </a:extLst>
          </p:cNvPr>
          <p:cNvSpPr>
            <a:spLocks noGrp="1"/>
          </p:cNvSpPr>
          <p:nvPr>
            <p:ph type="dt" sz="half" idx="10"/>
          </p:nvPr>
        </p:nvSpPr>
        <p:spPr/>
        <p:txBody>
          <a:bodyPr/>
          <a:lstStyle/>
          <a:p>
            <a:fld id="{C2C3FF68-C5BA-43EB-BF95-AE64B1CD53C3}" type="datetimeFigureOut">
              <a:rPr lang="en-GB" smtClean="0"/>
              <a:t>10/03/2023</a:t>
            </a:fld>
            <a:endParaRPr lang="en-GB"/>
          </a:p>
        </p:txBody>
      </p:sp>
      <p:sp>
        <p:nvSpPr>
          <p:cNvPr id="8" name="Footer Placeholder 7">
            <a:extLst>
              <a:ext uri="{FF2B5EF4-FFF2-40B4-BE49-F238E27FC236}">
                <a16:creationId xmlns:a16="http://schemas.microsoft.com/office/drawing/2014/main" id="{D82DB96C-697B-AC14-5FD1-E312A1938B0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8CB94E-D708-A8B3-546A-F57E9A1CFE9D}"/>
              </a:ext>
            </a:extLst>
          </p:cNvPr>
          <p:cNvSpPr>
            <a:spLocks noGrp="1"/>
          </p:cNvSpPr>
          <p:nvPr>
            <p:ph type="sldNum" sz="quarter" idx="12"/>
          </p:nvPr>
        </p:nvSpPr>
        <p:spPr/>
        <p:txBody>
          <a:bodyPr/>
          <a:lstStyle/>
          <a:p>
            <a:fld id="{9AAC0030-CEBF-4A0E-9AA3-33922D31C95C}" type="slidenum">
              <a:rPr lang="en-GB" smtClean="0"/>
              <a:t>‹#›</a:t>
            </a:fld>
            <a:endParaRPr lang="en-GB"/>
          </a:p>
        </p:txBody>
      </p:sp>
    </p:spTree>
    <p:extLst>
      <p:ext uri="{BB962C8B-B14F-4D97-AF65-F5344CB8AC3E}">
        <p14:creationId xmlns:p14="http://schemas.microsoft.com/office/powerpoint/2010/main" val="2003394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A01BF-B93F-414D-E436-BE596B9FEB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8DD26F-07C7-1BA2-CD61-92445F010A7C}"/>
              </a:ext>
            </a:extLst>
          </p:cNvPr>
          <p:cNvSpPr>
            <a:spLocks noGrp="1"/>
          </p:cNvSpPr>
          <p:nvPr>
            <p:ph type="dt" sz="half" idx="10"/>
          </p:nvPr>
        </p:nvSpPr>
        <p:spPr/>
        <p:txBody>
          <a:bodyPr/>
          <a:lstStyle/>
          <a:p>
            <a:fld id="{C2C3FF68-C5BA-43EB-BF95-AE64B1CD53C3}" type="datetimeFigureOut">
              <a:rPr lang="en-GB" smtClean="0"/>
              <a:t>10/03/2023</a:t>
            </a:fld>
            <a:endParaRPr lang="en-GB"/>
          </a:p>
        </p:txBody>
      </p:sp>
      <p:sp>
        <p:nvSpPr>
          <p:cNvPr id="4" name="Footer Placeholder 3">
            <a:extLst>
              <a:ext uri="{FF2B5EF4-FFF2-40B4-BE49-F238E27FC236}">
                <a16:creationId xmlns:a16="http://schemas.microsoft.com/office/drawing/2014/main" id="{0E600847-5F14-9783-4EEE-205E233239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5AFCBC-F594-DE75-0BF5-97DE523CE271}"/>
              </a:ext>
            </a:extLst>
          </p:cNvPr>
          <p:cNvSpPr>
            <a:spLocks noGrp="1"/>
          </p:cNvSpPr>
          <p:nvPr>
            <p:ph type="sldNum" sz="quarter" idx="12"/>
          </p:nvPr>
        </p:nvSpPr>
        <p:spPr/>
        <p:txBody>
          <a:bodyPr/>
          <a:lstStyle/>
          <a:p>
            <a:fld id="{9AAC0030-CEBF-4A0E-9AA3-33922D31C95C}" type="slidenum">
              <a:rPr lang="en-GB" smtClean="0"/>
              <a:t>‹#›</a:t>
            </a:fld>
            <a:endParaRPr lang="en-GB"/>
          </a:p>
        </p:txBody>
      </p:sp>
    </p:spTree>
    <p:extLst>
      <p:ext uri="{BB962C8B-B14F-4D97-AF65-F5344CB8AC3E}">
        <p14:creationId xmlns:p14="http://schemas.microsoft.com/office/powerpoint/2010/main" val="3006267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583452-59C6-5EF4-9483-1BDA34779C96}"/>
              </a:ext>
            </a:extLst>
          </p:cNvPr>
          <p:cNvSpPr>
            <a:spLocks noGrp="1"/>
          </p:cNvSpPr>
          <p:nvPr>
            <p:ph type="dt" sz="half" idx="10"/>
          </p:nvPr>
        </p:nvSpPr>
        <p:spPr/>
        <p:txBody>
          <a:bodyPr/>
          <a:lstStyle/>
          <a:p>
            <a:fld id="{C2C3FF68-C5BA-43EB-BF95-AE64B1CD53C3}" type="datetimeFigureOut">
              <a:rPr lang="en-GB" smtClean="0"/>
              <a:t>10/03/2023</a:t>
            </a:fld>
            <a:endParaRPr lang="en-GB"/>
          </a:p>
        </p:txBody>
      </p:sp>
      <p:sp>
        <p:nvSpPr>
          <p:cNvPr id="3" name="Footer Placeholder 2">
            <a:extLst>
              <a:ext uri="{FF2B5EF4-FFF2-40B4-BE49-F238E27FC236}">
                <a16:creationId xmlns:a16="http://schemas.microsoft.com/office/drawing/2014/main" id="{414DAB3A-558F-94D1-B747-5FA367C819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5A994C-9DFD-14A8-98EC-ECC2F04B9244}"/>
              </a:ext>
            </a:extLst>
          </p:cNvPr>
          <p:cNvSpPr>
            <a:spLocks noGrp="1"/>
          </p:cNvSpPr>
          <p:nvPr>
            <p:ph type="sldNum" sz="quarter" idx="12"/>
          </p:nvPr>
        </p:nvSpPr>
        <p:spPr/>
        <p:txBody>
          <a:bodyPr/>
          <a:lstStyle/>
          <a:p>
            <a:fld id="{9AAC0030-CEBF-4A0E-9AA3-33922D31C95C}" type="slidenum">
              <a:rPr lang="en-GB" smtClean="0"/>
              <a:t>‹#›</a:t>
            </a:fld>
            <a:endParaRPr lang="en-GB"/>
          </a:p>
        </p:txBody>
      </p:sp>
    </p:spTree>
    <p:extLst>
      <p:ext uri="{BB962C8B-B14F-4D97-AF65-F5344CB8AC3E}">
        <p14:creationId xmlns:p14="http://schemas.microsoft.com/office/powerpoint/2010/main" val="404521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669EB-5F03-3208-27E2-4A63631280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220A48E-1682-D4DB-39D1-C18F644FDD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E03158-550C-EF1E-F721-692A2F72B0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786A1-7FE6-E5FD-972C-DA79958F4646}"/>
              </a:ext>
            </a:extLst>
          </p:cNvPr>
          <p:cNvSpPr>
            <a:spLocks noGrp="1"/>
          </p:cNvSpPr>
          <p:nvPr>
            <p:ph type="dt" sz="half" idx="10"/>
          </p:nvPr>
        </p:nvSpPr>
        <p:spPr/>
        <p:txBody>
          <a:bodyPr/>
          <a:lstStyle/>
          <a:p>
            <a:fld id="{C2C3FF68-C5BA-43EB-BF95-AE64B1CD53C3}" type="datetimeFigureOut">
              <a:rPr lang="en-GB" smtClean="0"/>
              <a:t>10/03/2023</a:t>
            </a:fld>
            <a:endParaRPr lang="en-GB"/>
          </a:p>
        </p:txBody>
      </p:sp>
      <p:sp>
        <p:nvSpPr>
          <p:cNvPr id="6" name="Footer Placeholder 5">
            <a:extLst>
              <a:ext uri="{FF2B5EF4-FFF2-40B4-BE49-F238E27FC236}">
                <a16:creationId xmlns:a16="http://schemas.microsoft.com/office/drawing/2014/main" id="{AD5EF3FA-F549-A35B-4111-512F077E0E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C1D764-F324-405E-A82A-192FBF073B8B}"/>
              </a:ext>
            </a:extLst>
          </p:cNvPr>
          <p:cNvSpPr>
            <a:spLocks noGrp="1"/>
          </p:cNvSpPr>
          <p:nvPr>
            <p:ph type="sldNum" sz="quarter" idx="12"/>
          </p:nvPr>
        </p:nvSpPr>
        <p:spPr/>
        <p:txBody>
          <a:bodyPr/>
          <a:lstStyle/>
          <a:p>
            <a:fld id="{9AAC0030-CEBF-4A0E-9AA3-33922D31C95C}" type="slidenum">
              <a:rPr lang="en-GB" smtClean="0"/>
              <a:t>‹#›</a:t>
            </a:fld>
            <a:endParaRPr lang="en-GB"/>
          </a:p>
        </p:txBody>
      </p:sp>
    </p:spTree>
    <p:extLst>
      <p:ext uri="{BB962C8B-B14F-4D97-AF65-F5344CB8AC3E}">
        <p14:creationId xmlns:p14="http://schemas.microsoft.com/office/powerpoint/2010/main" val="1573752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485CB-4766-01DB-A9F5-4A3888AA8F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5B3518-76A8-5C9A-5E3F-D120504E01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AFE3B69-4A06-5748-A3F5-BE219D2987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6967E5-29E4-4ED6-2E13-3AAE05B75EED}"/>
              </a:ext>
            </a:extLst>
          </p:cNvPr>
          <p:cNvSpPr>
            <a:spLocks noGrp="1"/>
          </p:cNvSpPr>
          <p:nvPr>
            <p:ph type="dt" sz="half" idx="10"/>
          </p:nvPr>
        </p:nvSpPr>
        <p:spPr/>
        <p:txBody>
          <a:bodyPr/>
          <a:lstStyle/>
          <a:p>
            <a:fld id="{C2C3FF68-C5BA-43EB-BF95-AE64B1CD53C3}" type="datetimeFigureOut">
              <a:rPr lang="en-GB" smtClean="0"/>
              <a:t>10/03/2023</a:t>
            </a:fld>
            <a:endParaRPr lang="en-GB"/>
          </a:p>
        </p:txBody>
      </p:sp>
      <p:sp>
        <p:nvSpPr>
          <p:cNvPr id="6" name="Footer Placeholder 5">
            <a:extLst>
              <a:ext uri="{FF2B5EF4-FFF2-40B4-BE49-F238E27FC236}">
                <a16:creationId xmlns:a16="http://schemas.microsoft.com/office/drawing/2014/main" id="{841B5062-989C-177B-5007-C81CB241E2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E82E8C-F4E3-80BA-B1C7-EFF6C7B91F51}"/>
              </a:ext>
            </a:extLst>
          </p:cNvPr>
          <p:cNvSpPr>
            <a:spLocks noGrp="1"/>
          </p:cNvSpPr>
          <p:nvPr>
            <p:ph type="sldNum" sz="quarter" idx="12"/>
          </p:nvPr>
        </p:nvSpPr>
        <p:spPr/>
        <p:txBody>
          <a:bodyPr/>
          <a:lstStyle/>
          <a:p>
            <a:fld id="{9AAC0030-CEBF-4A0E-9AA3-33922D31C95C}" type="slidenum">
              <a:rPr lang="en-GB" smtClean="0"/>
              <a:t>‹#›</a:t>
            </a:fld>
            <a:endParaRPr lang="en-GB"/>
          </a:p>
        </p:txBody>
      </p:sp>
    </p:spTree>
    <p:extLst>
      <p:ext uri="{BB962C8B-B14F-4D97-AF65-F5344CB8AC3E}">
        <p14:creationId xmlns:p14="http://schemas.microsoft.com/office/powerpoint/2010/main" val="1452993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7E588-E523-DD9C-7D48-3D5F651D16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F41F19-15E6-C17A-6F6E-7B5C0FBCB1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1EAE7-6E91-CD1C-BFD4-0ECD436461E1}"/>
              </a:ext>
            </a:extLst>
          </p:cNvPr>
          <p:cNvSpPr>
            <a:spLocks noGrp="1"/>
          </p:cNvSpPr>
          <p:nvPr>
            <p:ph type="dt" sz="half" idx="10"/>
          </p:nvPr>
        </p:nvSpPr>
        <p:spPr/>
        <p:txBody>
          <a:bodyPr/>
          <a:lstStyle/>
          <a:p>
            <a:fld id="{C2C3FF68-C5BA-43EB-BF95-AE64B1CD53C3}" type="datetimeFigureOut">
              <a:rPr lang="en-GB" smtClean="0"/>
              <a:t>10/03/2023</a:t>
            </a:fld>
            <a:endParaRPr lang="en-GB"/>
          </a:p>
        </p:txBody>
      </p:sp>
      <p:sp>
        <p:nvSpPr>
          <p:cNvPr id="5" name="Footer Placeholder 4">
            <a:extLst>
              <a:ext uri="{FF2B5EF4-FFF2-40B4-BE49-F238E27FC236}">
                <a16:creationId xmlns:a16="http://schemas.microsoft.com/office/drawing/2014/main" id="{71EC3C50-F4B6-41ED-0830-69ED3FE68F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2FF178-458F-EB64-BBC3-703FFDA6CC9B}"/>
              </a:ext>
            </a:extLst>
          </p:cNvPr>
          <p:cNvSpPr>
            <a:spLocks noGrp="1"/>
          </p:cNvSpPr>
          <p:nvPr>
            <p:ph type="sldNum" sz="quarter" idx="12"/>
          </p:nvPr>
        </p:nvSpPr>
        <p:spPr/>
        <p:txBody>
          <a:bodyPr/>
          <a:lstStyle/>
          <a:p>
            <a:fld id="{9AAC0030-CEBF-4A0E-9AA3-33922D31C95C}" type="slidenum">
              <a:rPr lang="en-GB" smtClean="0"/>
              <a:t>‹#›</a:t>
            </a:fld>
            <a:endParaRPr lang="en-GB"/>
          </a:p>
        </p:txBody>
      </p:sp>
    </p:spTree>
    <p:extLst>
      <p:ext uri="{BB962C8B-B14F-4D97-AF65-F5344CB8AC3E}">
        <p14:creationId xmlns:p14="http://schemas.microsoft.com/office/powerpoint/2010/main" val="2307895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FAA640-E6D4-9538-3CBF-3F1AE6BF72D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559407-CA37-90DD-CD63-580A102318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DEB0A2-0F7A-1ADB-9A6A-19D934C4EB74}"/>
              </a:ext>
            </a:extLst>
          </p:cNvPr>
          <p:cNvSpPr>
            <a:spLocks noGrp="1"/>
          </p:cNvSpPr>
          <p:nvPr>
            <p:ph type="dt" sz="half" idx="10"/>
          </p:nvPr>
        </p:nvSpPr>
        <p:spPr/>
        <p:txBody>
          <a:bodyPr/>
          <a:lstStyle/>
          <a:p>
            <a:fld id="{C2C3FF68-C5BA-43EB-BF95-AE64B1CD53C3}" type="datetimeFigureOut">
              <a:rPr lang="en-GB" smtClean="0"/>
              <a:t>10/03/2023</a:t>
            </a:fld>
            <a:endParaRPr lang="en-GB"/>
          </a:p>
        </p:txBody>
      </p:sp>
      <p:sp>
        <p:nvSpPr>
          <p:cNvPr id="5" name="Footer Placeholder 4">
            <a:extLst>
              <a:ext uri="{FF2B5EF4-FFF2-40B4-BE49-F238E27FC236}">
                <a16:creationId xmlns:a16="http://schemas.microsoft.com/office/drawing/2014/main" id="{125C6DBA-9807-2040-CA8B-D27AB6C779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320DE6-4E71-39CA-15C5-49B1DCC27A2F}"/>
              </a:ext>
            </a:extLst>
          </p:cNvPr>
          <p:cNvSpPr>
            <a:spLocks noGrp="1"/>
          </p:cNvSpPr>
          <p:nvPr>
            <p:ph type="sldNum" sz="quarter" idx="12"/>
          </p:nvPr>
        </p:nvSpPr>
        <p:spPr/>
        <p:txBody>
          <a:bodyPr/>
          <a:lstStyle/>
          <a:p>
            <a:fld id="{9AAC0030-CEBF-4A0E-9AA3-33922D31C95C}" type="slidenum">
              <a:rPr lang="en-GB" smtClean="0"/>
              <a:t>‹#›</a:t>
            </a:fld>
            <a:endParaRPr lang="en-GB"/>
          </a:p>
        </p:txBody>
      </p:sp>
    </p:spTree>
    <p:extLst>
      <p:ext uri="{BB962C8B-B14F-4D97-AF65-F5344CB8AC3E}">
        <p14:creationId xmlns:p14="http://schemas.microsoft.com/office/powerpoint/2010/main" val="431558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D89D4D-AB23-91FB-0110-D0C6C1ED4B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100327-6FDA-4A6D-C0AB-B64AFACCF7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1A74FF-464C-694E-9AD8-C2A55A2EB3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C3FF68-C5BA-43EB-BF95-AE64B1CD53C3}" type="datetimeFigureOut">
              <a:rPr lang="en-GB" smtClean="0"/>
              <a:t>10/03/2023</a:t>
            </a:fld>
            <a:endParaRPr lang="en-GB"/>
          </a:p>
        </p:txBody>
      </p:sp>
      <p:sp>
        <p:nvSpPr>
          <p:cNvPr id="5" name="Footer Placeholder 4">
            <a:extLst>
              <a:ext uri="{FF2B5EF4-FFF2-40B4-BE49-F238E27FC236}">
                <a16:creationId xmlns:a16="http://schemas.microsoft.com/office/drawing/2014/main" id="{94D695C9-1AF6-064A-729A-C4D361135C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BF51158-B031-C30E-0D63-5D3B8AE415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AC0030-CEBF-4A0E-9AA3-33922D31C95C}" type="slidenum">
              <a:rPr lang="en-GB" smtClean="0"/>
              <a:t>‹#›</a:t>
            </a:fld>
            <a:endParaRPr lang="en-GB"/>
          </a:p>
        </p:txBody>
      </p:sp>
    </p:spTree>
    <p:extLst>
      <p:ext uri="{BB962C8B-B14F-4D97-AF65-F5344CB8AC3E}">
        <p14:creationId xmlns:p14="http://schemas.microsoft.com/office/powerpoint/2010/main" val="19409161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29134-CFD0-FFA3-2EEC-FF3F714DAD75}"/>
              </a:ext>
            </a:extLst>
          </p:cNvPr>
          <p:cNvSpPr>
            <a:spLocks noGrp="1"/>
          </p:cNvSpPr>
          <p:nvPr>
            <p:ph type="ctrTitle"/>
          </p:nvPr>
        </p:nvSpPr>
        <p:spPr>
          <a:xfrm>
            <a:off x="4965430" y="243281"/>
            <a:ext cx="6586491" cy="1672147"/>
          </a:xfrm>
        </p:spPr>
        <p:txBody>
          <a:bodyPr vert="horz" lIns="91440" tIns="45720" rIns="91440" bIns="45720" rtlCol="0" anchor="b">
            <a:normAutofit fontScale="90000"/>
          </a:bodyPr>
          <a:lstStyle/>
          <a:p>
            <a:pPr algn="l"/>
            <a:r>
              <a:rPr lang="en-US" sz="4100" dirty="0"/>
              <a:t>Well, Come One and  All To My Presentation</a:t>
            </a:r>
            <a:br>
              <a:rPr lang="en-US" sz="4100" dirty="0"/>
            </a:br>
            <a:r>
              <a:rPr lang="en-US" sz="4100" dirty="0"/>
              <a:t>Living with care: The older person </a:t>
            </a:r>
          </a:p>
        </p:txBody>
      </p:sp>
      <p:sp>
        <p:nvSpPr>
          <p:cNvPr id="3" name="Subtitle 2">
            <a:extLst>
              <a:ext uri="{FF2B5EF4-FFF2-40B4-BE49-F238E27FC236}">
                <a16:creationId xmlns:a16="http://schemas.microsoft.com/office/drawing/2014/main" id="{7E5EE8AB-F87D-88DF-1117-9001CE8D67B7}"/>
              </a:ext>
            </a:extLst>
          </p:cNvPr>
          <p:cNvSpPr>
            <a:spLocks noGrp="1"/>
          </p:cNvSpPr>
          <p:nvPr>
            <p:ph type="subTitle" idx="1"/>
          </p:nvPr>
        </p:nvSpPr>
        <p:spPr>
          <a:xfrm>
            <a:off x="4965431" y="2438400"/>
            <a:ext cx="6586489" cy="3785419"/>
          </a:xfrm>
        </p:spPr>
        <p:txBody>
          <a:bodyPr vert="horz" lIns="91440" tIns="45720" rIns="91440" bIns="45720" rtlCol="0">
            <a:normAutofit/>
          </a:bodyPr>
          <a:lstStyle/>
          <a:p>
            <a:pPr indent="-228600" algn="l">
              <a:buFont typeface="Arial" panose="020B0604020202020204" pitchFamily="34" charset="0"/>
              <a:buChar char="•"/>
            </a:pPr>
            <a:r>
              <a:rPr lang="en-US" sz="2000" dirty="0"/>
              <a:t>Student name: Monica Dormer, ID 1907095</a:t>
            </a:r>
          </a:p>
          <a:p>
            <a:pPr indent="-228600" algn="l">
              <a:buFont typeface="Arial" panose="020B0604020202020204" pitchFamily="34" charset="0"/>
              <a:buChar char="•"/>
            </a:pPr>
            <a:r>
              <a:rPr lang="en-US" sz="2000" dirty="0"/>
              <a:t>Module code: BMHP6009_BIRM</a:t>
            </a:r>
          </a:p>
          <a:p>
            <a:pPr indent="-228600" algn="l">
              <a:buFont typeface="Arial" panose="020B0604020202020204" pitchFamily="34" charset="0"/>
              <a:buChar char="•"/>
            </a:pPr>
            <a:r>
              <a:rPr lang="en-US" sz="2000" dirty="0"/>
              <a:t>Lecturer: Joanne Davies</a:t>
            </a:r>
          </a:p>
          <a:p>
            <a:pPr indent="-228600" algn="l">
              <a:buFont typeface="Arial" panose="020B0604020202020204" pitchFamily="34" charset="0"/>
              <a:buChar char="•"/>
            </a:pPr>
            <a:r>
              <a:rPr lang="en-US" sz="2000" dirty="0"/>
              <a:t>Component 1.  </a:t>
            </a:r>
          </a:p>
          <a:p>
            <a:pPr indent="-228600" algn="l">
              <a:buFont typeface="Arial" panose="020B0604020202020204" pitchFamily="34" charset="0"/>
              <a:buChar char="•"/>
            </a:pPr>
            <a:endParaRPr lang="en-US" sz="2000" dirty="0"/>
          </a:p>
          <a:p>
            <a:pPr algn="l"/>
            <a:endParaRPr lang="en-US" sz="2000" dirty="0"/>
          </a:p>
        </p:txBody>
      </p:sp>
      <p:pic>
        <p:nvPicPr>
          <p:cNvPr id="54" name="Picture 4" descr="Two people holding hands">
            <a:extLst>
              <a:ext uri="{FF2B5EF4-FFF2-40B4-BE49-F238E27FC236}">
                <a16:creationId xmlns:a16="http://schemas.microsoft.com/office/drawing/2014/main" id="{B87AA0A3-60B7-28FB-1E14-BD297D2ADAFD}"/>
              </a:ext>
            </a:extLst>
          </p:cNvPr>
          <p:cNvPicPr>
            <a:picLocks noChangeAspect="1"/>
          </p:cNvPicPr>
          <p:nvPr/>
        </p:nvPicPr>
        <p:blipFill rotWithShape="1">
          <a:blip r:embed="rId2"/>
          <a:srcRect l="25892" r="29159"/>
          <a:stretch/>
        </p:blipFill>
        <p:spPr>
          <a:xfrm>
            <a:off x="20" y="10"/>
            <a:ext cx="4635571" cy="6857990"/>
          </a:xfrm>
          <a:prstGeom prst="rect">
            <a:avLst/>
          </a:prstGeom>
          <a:effectLst/>
        </p:spPr>
      </p:pic>
      <p:cxnSp>
        <p:nvCxnSpPr>
          <p:cNvPr id="55"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CC8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9419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7">
            <a:extLst>
              <a:ext uri="{FF2B5EF4-FFF2-40B4-BE49-F238E27FC236}">
                <a16:creationId xmlns:a16="http://schemas.microsoft.com/office/drawing/2014/main" id="{64F519EA-836C-4E21-87EE-CE7AB0186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9">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6280"/>
            <a:ext cx="4449464" cy="2331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374" y="702944"/>
            <a:ext cx="5369325" cy="5586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75BE14-F179-C356-6376-1D44F57EB84E}"/>
              </a:ext>
            </a:extLst>
          </p:cNvPr>
          <p:cNvSpPr>
            <a:spLocks noGrp="1"/>
          </p:cNvSpPr>
          <p:nvPr>
            <p:ph type="title"/>
          </p:nvPr>
        </p:nvSpPr>
        <p:spPr>
          <a:xfrm>
            <a:off x="1016805" y="1345958"/>
            <a:ext cx="4193196" cy="4166085"/>
          </a:xfrm>
        </p:spPr>
        <p:txBody>
          <a:bodyPr>
            <a:normAutofit/>
          </a:bodyPr>
          <a:lstStyle/>
          <a:p>
            <a:r>
              <a:rPr lang="en-GB" sz="4600"/>
              <a:t>Content Page</a:t>
            </a:r>
          </a:p>
        </p:txBody>
      </p:sp>
      <p:grpSp>
        <p:nvGrpSpPr>
          <p:cNvPr id="43" name="Group 13">
            <a:extLst>
              <a:ext uri="{FF2B5EF4-FFF2-40B4-BE49-F238E27FC236}">
                <a16:creationId xmlns:a16="http://schemas.microsoft.com/office/drawing/2014/main" id="{C833A70A-9722-46F0-A5EB-C72F78747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864" y="3048506"/>
            <a:ext cx="630289" cy="765242"/>
            <a:chOff x="45711" y="3048506"/>
            <a:chExt cx="630289" cy="765242"/>
          </a:xfrm>
        </p:grpSpPr>
        <p:sp>
          <p:nvSpPr>
            <p:cNvPr id="44" name="Rectangle 2">
              <a:extLst>
                <a:ext uri="{FF2B5EF4-FFF2-40B4-BE49-F238E27FC236}">
                  <a16:creationId xmlns:a16="http://schemas.microsoft.com/office/drawing/2014/main" id="{0E424FCE-3213-4BEE-A1E8-B7E8AEA5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59">
              <a:extLst>
                <a:ext uri="{FF2B5EF4-FFF2-40B4-BE49-F238E27FC236}">
                  <a16:creationId xmlns:a16="http://schemas.microsoft.com/office/drawing/2014/main" id="{5EE95433-383A-45BD-BFCA-833B8F0AE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2">
              <a:extLst>
                <a:ext uri="{FF2B5EF4-FFF2-40B4-BE49-F238E27FC236}">
                  <a16:creationId xmlns:a16="http://schemas.microsoft.com/office/drawing/2014/main" id="{2EEA944D-C4D5-48D7-804D-86BE8AFC8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4">
              <a:extLst>
                <a:ext uri="{FF2B5EF4-FFF2-40B4-BE49-F238E27FC236}">
                  <a16:creationId xmlns:a16="http://schemas.microsoft.com/office/drawing/2014/main" id="{F3FCE305-3F55-48BF-8549-01E0364C8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6">
              <a:extLst>
                <a:ext uri="{FF2B5EF4-FFF2-40B4-BE49-F238E27FC236}">
                  <a16:creationId xmlns:a16="http://schemas.microsoft.com/office/drawing/2014/main" id="{23D7F518-6C41-4C3F-9060-C9FE0B1D4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3B93E94B-19C7-49C9-A135-582F72B1A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59">
              <a:extLst>
                <a:ext uri="{FF2B5EF4-FFF2-40B4-BE49-F238E27FC236}">
                  <a16:creationId xmlns:a16="http://schemas.microsoft.com/office/drawing/2014/main" id="{FEF28287-3D78-44FC-8C53-70755EAF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2">
              <a:extLst>
                <a:ext uri="{FF2B5EF4-FFF2-40B4-BE49-F238E27FC236}">
                  <a16:creationId xmlns:a16="http://schemas.microsoft.com/office/drawing/2014/main" id="{2E8ECBA7-D5B5-48AD-9108-4EB4FB5AA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4">
              <a:extLst>
                <a:ext uri="{FF2B5EF4-FFF2-40B4-BE49-F238E27FC236}">
                  <a16:creationId xmlns:a16="http://schemas.microsoft.com/office/drawing/2014/main" id="{69CDB17F-9370-4BDB-AF7D-0C10664AF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6">
              <a:extLst>
                <a:ext uri="{FF2B5EF4-FFF2-40B4-BE49-F238E27FC236}">
                  <a16:creationId xmlns:a16="http://schemas.microsoft.com/office/drawing/2014/main" id="{65D03FDE-4254-4CCB-ACA1-CCF9ED99A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2">
              <a:extLst>
                <a:ext uri="{FF2B5EF4-FFF2-40B4-BE49-F238E27FC236}">
                  <a16:creationId xmlns:a16="http://schemas.microsoft.com/office/drawing/2014/main" id="{406E5C16-E87A-48D6-808A-4E99A9FA2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D6696B0-7715-471B-835A-DA4F6E0B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2">
              <a:extLst>
                <a:ext uri="{FF2B5EF4-FFF2-40B4-BE49-F238E27FC236}">
                  <a16:creationId xmlns:a16="http://schemas.microsoft.com/office/drawing/2014/main" id="{7B7BE224-1A69-42AA-9C1C-29ADE08B2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4">
              <a:extLst>
                <a:ext uri="{FF2B5EF4-FFF2-40B4-BE49-F238E27FC236}">
                  <a16:creationId xmlns:a16="http://schemas.microsoft.com/office/drawing/2014/main" id="{F4CBB296-B6FF-43BA-A2F1-471A7D6A3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6">
              <a:extLst>
                <a:ext uri="{FF2B5EF4-FFF2-40B4-BE49-F238E27FC236}">
                  <a16:creationId xmlns:a16="http://schemas.microsoft.com/office/drawing/2014/main" id="{7B9B8F5E-97B1-4CC6-A25F-0406AF9F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2">
              <a:extLst>
                <a:ext uri="{FF2B5EF4-FFF2-40B4-BE49-F238E27FC236}">
                  <a16:creationId xmlns:a16="http://schemas.microsoft.com/office/drawing/2014/main" id="{9EB4DAA2-343C-4239-A2B2-D2412770B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D6B2AAD-8F5E-4D57-B2E6-7DBB7953C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9CE95F93-6BC5-4616-9F8D-B941B4B8F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8C3D8DE-DC76-487C-8C2A-7684D5C9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088CB5-E2A8-49A4-8AB5-6D5463E03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372F50F8-8B88-48EF-B21C-B5B26426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37008499-DF9A-4230-BE00-35B862316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2">
              <a:extLst>
                <a:ext uri="{FF2B5EF4-FFF2-40B4-BE49-F238E27FC236}">
                  <a16:creationId xmlns:a16="http://schemas.microsoft.com/office/drawing/2014/main" id="{BCEE48F0-E436-451D-A5FE-0D818D1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6852656E-1E8F-41F9-900D-8E8CC1B2B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489DA605-39DD-45FD-9796-12A36B23B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8" name="Content Placeholder 2">
            <a:extLst>
              <a:ext uri="{FF2B5EF4-FFF2-40B4-BE49-F238E27FC236}">
                <a16:creationId xmlns:a16="http://schemas.microsoft.com/office/drawing/2014/main" id="{37A7B4F7-C07C-9CCB-67AE-4F9DC395C755}"/>
              </a:ext>
            </a:extLst>
          </p:cNvPr>
          <p:cNvSpPr>
            <a:spLocks noGrp="1"/>
          </p:cNvSpPr>
          <p:nvPr>
            <p:ph idx="1"/>
          </p:nvPr>
        </p:nvSpPr>
        <p:spPr>
          <a:xfrm>
            <a:off x="6229734" y="218115"/>
            <a:ext cx="5369326" cy="6639886"/>
          </a:xfrm>
        </p:spPr>
        <p:txBody>
          <a:bodyPr anchor="ctr">
            <a:normAutofit/>
          </a:bodyPr>
          <a:lstStyle/>
          <a:p>
            <a:r>
              <a:rPr lang="en-GB" sz="2200" dirty="0"/>
              <a:t> End-of-life and palliative care</a:t>
            </a:r>
          </a:p>
          <a:p>
            <a:r>
              <a:rPr lang="en-GB" sz="2200" dirty="0"/>
              <a:t>Difference in Care</a:t>
            </a:r>
          </a:p>
          <a:p>
            <a:r>
              <a:rPr lang="en-GB" sz="2200" dirty="0"/>
              <a:t>The gap between needs and Availability of, end of life</a:t>
            </a:r>
          </a:p>
          <a:p>
            <a:r>
              <a:rPr lang="en-GB" sz="2200" dirty="0"/>
              <a:t>Legislation, policies and theories relevant to old people end of life</a:t>
            </a:r>
          </a:p>
          <a:p>
            <a:r>
              <a:rPr lang="en-GB" sz="2200" dirty="0"/>
              <a:t>Planning for the End of Life (Wills, LPA) </a:t>
            </a:r>
          </a:p>
          <a:p>
            <a:r>
              <a:rPr lang="en-GB" sz="2200" dirty="0"/>
              <a:t>What is the Euthanasia argument for and against</a:t>
            </a:r>
          </a:p>
          <a:p>
            <a:r>
              <a:rPr lang="en-GB" sz="2200" dirty="0"/>
              <a:t>Euthanasia in the UK and research on public health</a:t>
            </a:r>
          </a:p>
          <a:p>
            <a:r>
              <a:rPr lang="en-GB" sz="2200" dirty="0"/>
              <a:t>The difference between other countries, with Euthanasia and suicide</a:t>
            </a:r>
          </a:p>
          <a:p>
            <a:r>
              <a:rPr lang="en-GB" sz="2200" dirty="0"/>
              <a:t>Conclusion</a:t>
            </a:r>
          </a:p>
          <a:p>
            <a:r>
              <a:rPr lang="en-GB" sz="2200" dirty="0"/>
              <a:t>Recommendation</a:t>
            </a:r>
          </a:p>
          <a:p>
            <a:r>
              <a:rPr lang="en-GB" sz="2200" dirty="0"/>
              <a:t>Reference 1-2 </a:t>
            </a:r>
          </a:p>
          <a:p>
            <a:endParaRPr lang="en-GB" sz="2200" dirty="0"/>
          </a:p>
        </p:txBody>
      </p:sp>
    </p:spTree>
    <p:extLst>
      <p:ext uri="{BB962C8B-B14F-4D97-AF65-F5344CB8AC3E}">
        <p14:creationId xmlns:p14="http://schemas.microsoft.com/office/powerpoint/2010/main" val="2591569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pa setting of candles">
            <a:extLst>
              <a:ext uri="{FF2B5EF4-FFF2-40B4-BE49-F238E27FC236}">
                <a16:creationId xmlns:a16="http://schemas.microsoft.com/office/drawing/2014/main" id="{EC0EA0B8-6D93-4D99-2DD2-FA9AEDB3B3F5}"/>
              </a:ext>
            </a:extLst>
          </p:cNvPr>
          <p:cNvPicPr>
            <a:picLocks noChangeAspect="1"/>
          </p:cNvPicPr>
          <p:nvPr/>
        </p:nvPicPr>
        <p:blipFill rotWithShape="1">
          <a:blip r:embed="rId2"/>
          <a:srcRect r="6237"/>
          <a:stretch/>
        </p:blipFill>
        <p:spPr>
          <a:xfrm>
            <a:off x="0" y="10"/>
            <a:ext cx="12191999"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AD26DB-534C-2380-3F73-E87199C2B31E}"/>
              </a:ext>
            </a:extLst>
          </p:cNvPr>
          <p:cNvSpPr>
            <a:spLocks noGrp="1"/>
          </p:cNvSpPr>
          <p:nvPr>
            <p:ph type="title"/>
          </p:nvPr>
        </p:nvSpPr>
        <p:spPr>
          <a:xfrm>
            <a:off x="7531610" y="365125"/>
            <a:ext cx="3822189" cy="1899912"/>
          </a:xfrm>
        </p:spPr>
        <p:txBody>
          <a:bodyPr>
            <a:normAutofit/>
          </a:bodyPr>
          <a:lstStyle/>
          <a:p>
            <a:r>
              <a:rPr lang="en-GB" sz="4000"/>
              <a:t>End of life, and Palliative care </a:t>
            </a:r>
          </a:p>
        </p:txBody>
      </p:sp>
      <p:sp>
        <p:nvSpPr>
          <p:cNvPr id="3" name="Content Placeholder 2">
            <a:extLst>
              <a:ext uri="{FF2B5EF4-FFF2-40B4-BE49-F238E27FC236}">
                <a16:creationId xmlns:a16="http://schemas.microsoft.com/office/drawing/2014/main" id="{4DCAB6F6-3E13-223F-B979-3980488BA10A}"/>
              </a:ext>
            </a:extLst>
          </p:cNvPr>
          <p:cNvSpPr>
            <a:spLocks noGrp="1"/>
          </p:cNvSpPr>
          <p:nvPr>
            <p:ph idx="1"/>
          </p:nvPr>
        </p:nvSpPr>
        <p:spPr>
          <a:xfrm>
            <a:off x="6755364" y="2434201"/>
            <a:ext cx="4598436" cy="3742762"/>
          </a:xfrm>
        </p:spPr>
        <p:txBody>
          <a:bodyPr>
            <a:normAutofit/>
          </a:bodyPr>
          <a:lstStyle/>
          <a:p>
            <a:r>
              <a:rPr lang="en-GB" dirty="0"/>
              <a:t>Being as comfortable as can be, some end-of-life care can involve palliative care.</a:t>
            </a:r>
          </a:p>
          <a:p>
            <a:r>
              <a:rPr lang="en-GB" dirty="0"/>
              <a:t>This will or can be in a hospice setting, home or hospital to show empathy and respect for the patients receiving care.(NCI-2021) </a:t>
            </a:r>
          </a:p>
        </p:txBody>
      </p:sp>
    </p:spTree>
    <p:extLst>
      <p:ext uri="{BB962C8B-B14F-4D97-AF65-F5344CB8AC3E}">
        <p14:creationId xmlns:p14="http://schemas.microsoft.com/office/powerpoint/2010/main" val="1046624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2A7DD5-C3C1-9C1F-3164-578950AA02C7}"/>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Differences in care</a:t>
            </a:r>
          </a:p>
        </p:txBody>
      </p:sp>
      <p:sp>
        <p:nvSpPr>
          <p:cNvPr id="1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Content Placeholder 2">
            <a:extLst>
              <a:ext uri="{FF2B5EF4-FFF2-40B4-BE49-F238E27FC236}">
                <a16:creationId xmlns:a16="http://schemas.microsoft.com/office/drawing/2014/main" id="{65011653-E029-E036-E9B7-174242D8F7EE}"/>
              </a:ext>
            </a:extLst>
          </p:cNvPr>
          <p:cNvSpPr>
            <a:spLocks noGrp="1"/>
          </p:cNvSpPr>
          <p:nvPr>
            <p:ph idx="1"/>
          </p:nvPr>
        </p:nvSpPr>
        <p:spPr>
          <a:xfrm>
            <a:off x="5221862" y="1719618"/>
            <a:ext cx="5948831" cy="4334629"/>
          </a:xfrm>
        </p:spPr>
        <p:txBody>
          <a:bodyPr anchor="ctr">
            <a:normAutofit/>
          </a:bodyPr>
          <a:lstStyle/>
          <a:p>
            <a:r>
              <a:rPr lang="en-GB" sz="2400" dirty="0">
                <a:solidFill>
                  <a:srgbClr val="FEFFFF"/>
                </a:solidFill>
              </a:rPr>
              <a:t>What is the difference between palliative care, and end-of-life, which is that palliative care may go on for much longer, (NIHR 2022) as opposed to the end of life which the person may not have a long time lift to live. (Marie Curie, 2022)</a:t>
            </a:r>
          </a:p>
        </p:txBody>
      </p:sp>
    </p:spTree>
    <p:extLst>
      <p:ext uri="{BB962C8B-B14F-4D97-AF65-F5344CB8AC3E}">
        <p14:creationId xmlns:p14="http://schemas.microsoft.com/office/powerpoint/2010/main" val="540236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Plant growing in a concrete crack">
            <a:extLst>
              <a:ext uri="{FF2B5EF4-FFF2-40B4-BE49-F238E27FC236}">
                <a16:creationId xmlns:a16="http://schemas.microsoft.com/office/drawing/2014/main" id="{0219E542-4C8E-6FF6-DC3E-C3F50BA6CC9B}"/>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FAA160BD-3B9A-52CA-7F5E-844DE2189931}"/>
              </a:ext>
            </a:extLst>
          </p:cNvPr>
          <p:cNvSpPr>
            <a:spLocks noGrp="1"/>
          </p:cNvSpPr>
          <p:nvPr>
            <p:ph type="title"/>
          </p:nvPr>
        </p:nvSpPr>
        <p:spPr>
          <a:xfrm>
            <a:off x="838200" y="963877"/>
            <a:ext cx="3494362" cy="4930246"/>
          </a:xfrm>
        </p:spPr>
        <p:txBody>
          <a:bodyPr>
            <a:normAutofit/>
          </a:bodyPr>
          <a:lstStyle/>
          <a:p>
            <a:pPr algn="r"/>
            <a:r>
              <a:rPr lang="en-GB">
                <a:solidFill>
                  <a:schemeClr val="bg1"/>
                </a:solidFill>
              </a:rPr>
              <a:t>The gap between needs and Availability of, end of life  </a:t>
            </a:r>
          </a:p>
        </p:txBody>
      </p:sp>
      <p:sp>
        <p:nvSpPr>
          <p:cNvPr id="20"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1" name="Content Placeholder 2">
            <a:extLst>
              <a:ext uri="{FF2B5EF4-FFF2-40B4-BE49-F238E27FC236}">
                <a16:creationId xmlns:a16="http://schemas.microsoft.com/office/drawing/2014/main" id="{DCE6247A-4273-0026-F745-92521E5C3EE0}"/>
              </a:ext>
            </a:extLst>
          </p:cNvPr>
          <p:cNvGraphicFramePr>
            <a:graphicFrameLocks noGrp="1"/>
          </p:cNvGraphicFramePr>
          <p:nvPr>
            <p:ph idx="1"/>
            <p:extLst>
              <p:ext uri="{D42A27DB-BD31-4B8C-83A1-F6EECF244321}">
                <p14:modId xmlns:p14="http://schemas.microsoft.com/office/powerpoint/2010/main" val="1769914649"/>
              </p:ext>
            </p:extLst>
          </p:nvPr>
        </p:nvGraphicFramePr>
        <p:xfrm>
          <a:off x="4976031" y="327280"/>
          <a:ext cx="6377769" cy="6191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5325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83AC06-7505-AB91-DB8B-76DF5E871123}"/>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Legislation, policies and theories relevant to old people with end of life </a:t>
            </a:r>
          </a:p>
        </p:txBody>
      </p:sp>
      <p:graphicFrame>
        <p:nvGraphicFramePr>
          <p:cNvPr id="5" name="Content Placeholder 2">
            <a:extLst>
              <a:ext uri="{FF2B5EF4-FFF2-40B4-BE49-F238E27FC236}">
                <a16:creationId xmlns:a16="http://schemas.microsoft.com/office/drawing/2014/main" id="{ACC17EE4-F79C-6E18-5EBC-ABDB3276E7C4}"/>
              </a:ext>
            </a:extLst>
          </p:cNvPr>
          <p:cNvGraphicFramePr>
            <a:graphicFrameLocks noGrp="1"/>
          </p:cNvGraphicFramePr>
          <p:nvPr>
            <p:ph idx="1"/>
            <p:extLst>
              <p:ext uri="{D42A27DB-BD31-4B8C-83A1-F6EECF244321}">
                <p14:modId xmlns:p14="http://schemas.microsoft.com/office/powerpoint/2010/main" val="259754273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3520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C430189-A2BA-94EA-762F-5B428850ED09}"/>
              </a:ext>
            </a:extLst>
          </p:cNvPr>
          <p:cNvSpPr>
            <a:spLocks noGrp="1"/>
          </p:cNvSpPr>
          <p:nvPr>
            <p:ph type="title"/>
          </p:nvPr>
        </p:nvSpPr>
        <p:spPr>
          <a:xfrm>
            <a:off x="1399592" y="365126"/>
            <a:ext cx="8817428" cy="977114"/>
          </a:xfrm>
        </p:spPr>
        <p:txBody>
          <a:bodyPr/>
          <a:lstStyle/>
          <a:p>
            <a:r>
              <a:rPr lang="en-GB" dirty="0"/>
              <a:t>Planning for the End of Life (Wills LPA) </a:t>
            </a:r>
          </a:p>
        </p:txBody>
      </p:sp>
      <p:graphicFrame>
        <p:nvGraphicFramePr>
          <p:cNvPr id="5" name="Content Placeholder 2">
            <a:extLst>
              <a:ext uri="{FF2B5EF4-FFF2-40B4-BE49-F238E27FC236}">
                <a16:creationId xmlns:a16="http://schemas.microsoft.com/office/drawing/2014/main" id="{B4DDEC48-9B62-110B-1F97-D4AE99891DE1}"/>
              </a:ext>
            </a:extLst>
          </p:cNvPr>
          <p:cNvGraphicFramePr>
            <a:graphicFrameLocks noGrp="1"/>
          </p:cNvGraphicFramePr>
          <p:nvPr>
            <p:ph idx="1"/>
            <p:extLst>
              <p:ext uri="{D42A27DB-BD31-4B8C-83A1-F6EECF244321}">
                <p14:modId xmlns:p14="http://schemas.microsoft.com/office/powerpoint/2010/main" val="2999638491"/>
              </p:ext>
            </p:extLst>
          </p:nvPr>
        </p:nvGraphicFramePr>
        <p:xfrm>
          <a:off x="838200" y="1451296"/>
          <a:ext cx="10515600" cy="51676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1681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2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Shape 2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2D5B57-CA3D-6407-3EB3-4D87D760BBAD}"/>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What is Euthanasia, an argument for and against</a:t>
            </a:r>
          </a:p>
        </p:txBody>
      </p:sp>
      <p:sp>
        <p:nvSpPr>
          <p:cNvPr id="29"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6A234D34-7EFA-7B46-8B8C-849793AAEC33}"/>
              </a:ext>
            </a:extLst>
          </p:cNvPr>
          <p:cNvSpPr>
            <a:spLocks noGrp="1"/>
          </p:cNvSpPr>
          <p:nvPr>
            <p:ph idx="1"/>
          </p:nvPr>
        </p:nvSpPr>
        <p:spPr>
          <a:xfrm>
            <a:off x="5221862" y="1719618"/>
            <a:ext cx="5948831" cy="4334629"/>
          </a:xfrm>
        </p:spPr>
        <p:txBody>
          <a:bodyPr anchor="ctr">
            <a:normAutofit/>
          </a:bodyPr>
          <a:lstStyle/>
          <a:p>
            <a:r>
              <a:rPr lang="en-GB" sz="2400" dirty="0">
                <a:solidFill>
                  <a:srgbClr val="FEFFFF"/>
                </a:solidFill>
              </a:rPr>
              <a:t>In some cases there may be a need for intervention with someone suffering from an illness that can not be cured and may need assistance, for example, this may be a person in a coma or cancer.</a:t>
            </a:r>
          </a:p>
          <a:p>
            <a:endParaRPr lang="en-GB" sz="2400" dirty="0">
              <a:solidFill>
                <a:srgbClr val="FEFFFF"/>
              </a:solidFill>
            </a:endParaRPr>
          </a:p>
          <a:p>
            <a:r>
              <a:rPr lang="en-GB" sz="2400" dirty="0">
                <a:solidFill>
                  <a:srgbClr val="FEFFFF"/>
                </a:solidFill>
              </a:rPr>
              <a:t>For some this will be a termination of their life, assisted suicide applying a hefty dose of drugs. (DNR, 2017)</a:t>
            </a:r>
          </a:p>
          <a:p>
            <a:pPr marL="0" indent="0">
              <a:buNone/>
            </a:pPr>
            <a:r>
              <a:rPr lang="en-GB" sz="2400" dirty="0">
                <a:solidFill>
                  <a:srgbClr val="FEFFFF"/>
                </a:solidFill>
              </a:rPr>
              <a:t> </a:t>
            </a:r>
          </a:p>
        </p:txBody>
      </p:sp>
    </p:spTree>
    <p:extLst>
      <p:ext uri="{BB962C8B-B14F-4D97-AF65-F5344CB8AC3E}">
        <p14:creationId xmlns:p14="http://schemas.microsoft.com/office/powerpoint/2010/main" val="1231371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DEF810-FBAE-4C80-B905-31633139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D8C7A0F-D774-4978-AA9C-7E703C2F4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344168"/>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7">
            <a:extLst>
              <a:ext uri="{FF2B5EF4-FFF2-40B4-BE49-F238E27FC236}">
                <a16:creationId xmlns:a16="http://schemas.microsoft.com/office/drawing/2014/main" id="{61C7310A-3A42-4F75-8058-7F39E52B1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344168"/>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14">
            <a:extLst>
              <a:ext uri="{FF2B5EF4-FFF2-40B4-BE49-F238E27FC236}">
                <a16:creationId xmlns:a16="http://schemas.microsoft.com/office/drawing/2014/main" id="{27D88313-56C7-45D8-8D97-2F5CCBF99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1544897" cy="117957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7E5D5FB-AD77-F308-52C9-C845D068C5FF}"/>
              </a:ext>
            </a:extLst>
          </p:cNvPr>
          <p:cNvSpPr>
            <a:spLocks noGrp="1"/>
          </p:cNvSpPr>
          <p:nvPr>
            <p:ph type="title"/>
          </p:nvPr>
        </p:nvSpPr>
        <p:spPr>
          <a:xfrm>
            <a:off x="1047280" y="788894"/>
            <a:ext cx="10306520" cy="880730"/>
          </a:xfrm>
        </p:spPr>
        <p:txBody>
          <a:bodyPr>
            <a:normAutofit/>
          </a:bodyPr>
          <a:lstStyle/>
          <a:p>
            <a:r>
              <a:rPr lang="en-GB" sz="4000">
                <a:solidFill>
                  <a:srgbClr val="FFFFFF"/>
                </a:solidFill>
              </a:rPr>
              <a:t>Euthanasia in the UK, The public health research </a:t>
            </a:r>
          </a:p>
        </p:txBody>
      </p:sp>
      <p:graphicFrame>
        <p:nvGraphicFramePr>
          <p:cNvPr id="5" name="Content Placeholder 2">
            <a:extLst>
              <a:ext uri="{FF2B5EF4-FFF2-40B4-BE49-F238E27FC236}">
                <a16:creationId xmlns:a16="http://schemas.microsoft.com/office/drawing/2014/main" id="{0829E981-A05B-44FD-3555-68BDA1A748AA}"/>
              </a:ext>
            </a:extLst>
          </p:cNvPr>
          <p:cNvGraphicFramePr>
            <a:graphicFrameLocks noGrp="1"/>
          </p:cNvGraphicFramePr>
          <p:nvPr>
            <p:ph idx="1"/>
            <p:extLst>
              <p:ext uri="{D42A27DB-BD31-4B8C-83A1-F6EECF244321}">
                <p14:modId xmlns:p14="http://schemas.microsoft.com/office/powerpoint/2010/main" val="964777412"/>
              </p:ext>
            </p:extLst>
          </p:nvPr>
        </p:nvGraphicFramePr>
        <p:xfrm>
          <a:off x="1047280" y="2189664"/>
          <a:ext cx="10095789" cy="40326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4894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0" name="Group 2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3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3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9AB5BC14-7DD6-8A1F-F86B-77DF7176D40A}"/>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Difference between other countries and the UK</a:t>
            </a:r>
            <a:br>
              <a:rPr lang="en-GB" sz="4000">
                <a:solidFill>
                  <a:srgbClr val="FFFFFF"/>
                </a:solidFill>
              </a:rPr>
            </a:br>
            <a:r>
              <a:rPr lang="en-GB" sz="4000">
                <a:solidFill>
                  <a:srgbClr val="FFFFFF"/>
                </a:solidFill>
              </a:rPr>
              <a:t>with Euthanasia and suicide </a:t>
            </a:r>
          </a:p>
        </p:txBody>
      </p:sp>
      <p:graphicFrame>
        <p:nvGraphicFramePr>
          <p:cNvPr id="23" name="Content Placeholder 2">
            <a:extLst>
              <a:ext uri="{FF2B5EF4-FFF2-40B4-BE49-F238E27FC236}">
                <a16:creationId xmlns:a16="http://schemas.microsoft.com/office/drawing/2014/main" id="{0B71D1E6-5FB1-1B99-BA40-D0B966042BE1}"/>
              </a:ext>
            </a:extLst>
          </p:cNvPr>
          <p:cNvGraphicFramePr>
            <a:graphicFrameLocks noGrp="1"/>
          </p:cNvGraphicFramePr>
          <p:nvPr>
            <p:ph idx="1"/>
            <p:extLst>
              <p:ext uri="{D42A27DB-BD31-4B8C-83A1-F6EECF244321}">
                <p14:modId xmlns:p14="http://schemas.microsoft.com/office/powerpoint/2010/main" val="189628724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37804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4" descr="Stethoscope">
            <a:extLst>
              <a:ext uri="{FF2B5EF4-FFF2-40B4-BE49-F238E27FC236}">
                <a16:creationId xmlns:a16="http://schemas.microsoft.com/office/drawing/2014/main" id="{72DA4E7E-B5D1-C5DF-26D6-94E208052B7C}"/>
              </a:ext>
            </a:extLst>
          </p:cNvPr>
          <p:cNvPicPr>
            <a:picLocks noChangeAspect="1"/>
          </p:cNvPicPr>
          <p:nvPr/>
        </p:nvPicPr>
        <p:blipFill rotWithShape="1">
          <a:blip r:embed="rId2">
            <a:duotone>
              <a:schemeClr val="bg2">
                <a:shade val="45000"/>
                <a:satMod val="135000"/>
              </a:schemeClr>
              <a:prstClr val="white"/>
            </a:duotone>
          </a:blip>
          <a:srcRect l="945" t="23391" r="8146"/>
          <a:stretch/>
        </p:blipFill>
        <p:spPr>
          <a:xfrm>
            <a:off x="20" y="10"/>
            <a:ext cx="12191980" cy="6857990"/>
          </a:xfrm>
          <a:prstGeom prst="rect">
            <a:avLst/>
          </a:prstGeom>
        </p:spPr>
      </p:pic>
      <p:sp>
        <p:nvSpPr>
          <p:cNvPr id="49" name="Rectangle 4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20FF7F-4A11-3C01-6D98-6EEC64E9B6C6}"/>
              </a:ext>
            </a:extLst>
          </p:cNvPr>
          <p:cNvSpPr>
            <a:spLocks noGrp="1"/>
          </p:cNvSpPr>
          <p:nvPr>
            <p:ph type="title"/>
          </p:nvPr>
        </p:nvSpPr>
        <p:spPr>
          <a:xfrm>
            <a:off x="838200" y="365125"/>
            <a:ext cx="10515600" cy="1325563"/>
          </a:xfrm>
        </p:spPr>
        <p:txBody>
          <a:bodyPr>
            <a:normAutofit/>
          </a:bodyPr>
          <a:lstStyle/>
          <a:p>
            <a:r>
              <a:rPr lang="en-GB"/>
              <a:t>Conclusion </a:t>
            </a:r>
          </a:p>
        </p:txBody>
      </p:sp>
      <p:graphicFrame>
        <p:nvGraphicFramePr>
          <p:cNvPr id="15" name="Content Placeholder 2">
            <a:extLst>
              <a:ext uri="{FF2B5EF4-FFF2-40B4-BE49-F238E27FC236}">
                <a16:creationId xmlns:a16="http://schemas.microsoft.com/office/drawing/2014/main" id="{F8743433-A085-9115-77A4-5F4F308EA0B6}"/>
              </a:ext>
            </a:extLst>
          </p:cNvPr>
          <p:cNvGraphicFramePr>
            <a:graphicFrameLocks noGrp="1"/>
          </p:cNvGraphicFramePr>
          <p:nvPr>
            <p:ph idx="1"/>
            <p:extLst>
              <p:ext uri="{D42A27DB-BD31-4B8C-83A1-F6EECF244321}">
                <p14:modId xmlns:p14="http://schemas.microsoft.com/office/powerpoint/2010/main" val="3431362134"/>
              </p:ext>
            </p:extLst>
          </p:nvPr>
        </p:nvGraphicFramePr>
        <p:xfrm>
          <a:off x="838200" y="1825625"/>
          <a:ext cx="10515600" cy="4667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2617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DB8C90-7858-8DC4-BC19-AD489957FA9E}"/>
              </a:ext>
            </a:extLst>
          </p:cNvPr>
          <p:cNvSpPr>
            <a:spLocks noGrp="1"/>
          </p:cNvSpPr>
          <p:nvPr>
            <p:ph type="title"/>
          </p:nvPr>
        </p:nvSpPr>
        <p:spPr>
          <a:xfrm>
            <a:off x="524741" y="620392"/>
            <a:ext cx="3808268" cy="5504688"/>
          </a:xfrm>
        </p:spPr>
        <p:txBody>
          <a:bodyPr>
            <a:normAutofit/>
          </a:bodyPr>
          <a:lstStyle/>
          <a:p>
            <a:r>
              <a:rPr lang="en-GB" sz="3800">
                <a:solidFill>
                  <a:schemeClr val="bg1"/>
                </a:solidFill>
              </a:rPr>
              <a:t>Recommendation</a:t>
            </a:r>
          </a:p>
        </p:txBody>
      </p:sp>
      <p:graphicFrame>
        <p:nvGraphicFramePr>
          <p:cNvPr id="44" name="Content Placeholder 2">
            <a:extLst>
              <a:ext uri="{FF2B5EF4-FFF2-40B4-BE49-F238E27FC236}">
                <a16:creationId xmlns:a16="http://schemas.microsoft.com/office/drawing/2014/main" id="{BF4FB6ED-F941-BFA8-D05E-4D7510FC438E}"/>
              </a:ext>
            </a:extLst>
          </p:cNvPr>
          <p:cNvGraphicFramePr>
            <a:graphicFrameLocks noGrp="1"/>
          </p:cNvGraphicFramePr>
          <p:nvPr>
            <p:ph idx="1"/>
            <p:extLst>
              <p:ext uri="{D42A27DB-BD31-4B8C-83A1-F6EECF244321}">
                <p14:modId xmlns:p14="http://schemas.microsoft.com/office/powerpoint/2010/main" val="3639865807"/>
              </p:ext>
            </p:extLst>
          </p:nvPr>
        </p:nvGraphicFramePr>
        <p:xfrm>
          <a:off x="5468389" y="195944"/>
          <a:ext cx="6263640" cy="62887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6262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Freeform: Shape 2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 name="Group 2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3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3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3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977967D6-2B71-BF0B-56FF-9844F6E55BAB}"/>
              </a:ext>
            </a:extLst>
          </p:cNvPr>
          <p:cNvSpPr>
            <a:spLocks noGrp="1"/>
          </p:cNvSpPr>
          <p:nvPr>
            <p:ph type="title"/>
          </p:nvPr>
        </p:nvSpPr>
        <p:spPr>
          <a:xfrm>
            <a:off x="535020" y="685800"/>
            <a:ext cx="2780271" cy="5105400"/>
          </a:xfrm>
        </p:spPr>
        <p:txBody>
          <a:bodyPr>
            <a:normAutofit/>
          </a:bodyPr>
          <a:lstStyle/>
          <a:p>
            <a:r>
              <a:rPr lang="en-GB" sz="4000" dirty="0">
                <a:solidFill>
                  <a:srgbClr val="FFFFFF"/>
                </a:solidFill>
              </a:rPr>
              <a:t>The reference page,1 </a:t>
            </a:r>
          </a:p>
        </p:txBody>
      </p:sp>
      <p:graphicFrame>
        <p:nvGraphicFramePr>
          <p:cNvPr id="4" name="Content Placeholder 2">
            <a:extLst>
              <a:ext uri="{FF2B5EF4-FFF2-40B4-BE49-F238E27FC236}">
                <a16:creationId xmlns:a16="http://schemas.microsoft.com/office/drawing/2014/main" id="{A57AD2A4-89A2-492B-B88D-641F463EA324}"/>
              </a:ext>
            </a:extLst>
          </p:cNvPr>
          <p:cNvGraphicFramePr>
            <a:graphicFrameLocks noGrp="1"/>
          </p:cNvGraphicFramePr>
          <p:nvPr>
            <p:ph idx="1"/>
            <p:extLst>
              <p:ext uri="{D42A27DB-BD31-4B8C-83A1-F6EECF244321}">
                <p14:modId xmlns:p14="http://schemas.microsoft.com/office/powerpoint/2010/main" val="585904192"/>
              </p:ext>
            </p:extLst>
          </p:nvPr>
        </p:nvGraphicFramePr>
        <p:xfrm>
          <a:off x="5010741" y="876300"/>
          <a:ext cx="706940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4701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29" name="Freeform: Shape 10">
            <a:extLst>
              <a:ext uri="{FF2B5EF4-FFF2-40B4-BE49-F238E27FC236}">
                <a16:creationId xmlns:a16="http://schemas.microsoft.com/office/drawing/2014/main" id="{2F0E00C3-4613-415F-BE3A-78FBAD906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495175" cy="6858000"/>
          </a:xfrm>
          <a:custGeom>
            <a:avLst/>
            <a:gdLst>
              <a:gd name="connsiteX0" fmla="*/ 0 w 10495175"/>
              <a:gd name="connsiteY0" fmla="*/ 0 h 6858000"/>
              <a:gd name="connsiteX1" fmla="*/ 5289224 w 10495175"/>
              <a:gd name="connsiteY1" fmla="*/ 0 h 6858000"/>
              <a:gd name="connsiteX2" fmla="*/ 6736007 w 10495175"/>
              <a:gd name="connsiteY2" fmla="*/ 0 h 6858000"/>
              <a:gd name="connsiteX3" fmla="*/ 6998753 w 10495175"/>
              <a:gd name="connsiteY3" fmla="*/ 0 h 6858000"/>
              <a:gd name="connsiteX4" fmla="*/ 7778919 w 10495175"/>
              <a:gd name="connsiteY4" fmla="*/ 0 h 6858000"/>
              <a:gd name="connsiteX5" fmla="*/ 8872152 w 10495175"/>
              <a:gd name="connsiteY5" fmla="*/ 0 h 6858000"/>
              <a:gd name="connsiteX6" fmla="*/ 8894276 w 10495175"/>
              <a:gd name="connsiteY6" fmla="*/ 14997 h 6858000"/>
              <a:gd name="connsiteX7" fmla="*/ 10495175 w 10495175"/>
              <a:gd name="connsiteY7" fmla="*/ 3621656 h 6858000"/>
              <a:gd name="connsiteX8" fmla="*/ 8620825 w 10495175"/>
              <a:gd name="connsiteY8" fmla="*/ 6374814 h 6858000"/>
              <a:gd name="connsiteX9" fmla="*/ 8104177 w 10495175"/>
              <a:gd name="connsiteY9" fmla="*/ 6780599 h 6858000"/>
              <a:gd name="connsiteX10" fmla="*/ 7992421 w 10495175"/>
              <a:gd name="connsiteY10" fmla="*/ 6858000 h 6858000"/>
              <a:gd name="connsiteX11" fmla="*/ 7778919 w 10495175"/>
              <a:gd name="connsiteY11" fmla="*/ 6858000 h 6858000"/>
              <a:gd name="connsiteX12" fmla="*/ 6998753 w 10495175"/>
              <a:gd name="connsiteY12" fmla="*/ 6858000 h 6858000"/>
              <a:gd name="connsiteX13" fmla="*/ 6736007 w 10495175"/>
              <a:gd name="connsiteY13" fmla="*/ 6858000 h 6858000"/>
              <a:gd name="connsiteX14" fmla="*/ 5289224 w 10495175"/>
              <a:gd name="connsiteY14" fmla="*/ 6858000 h 6858000"/>
              <a:gd name="connsiteX15" fmla="*/ 0 w 10495175"/>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95175" h="6858000">
                <a:moveTo>
                  <a:pt x="0" y="0"/>
                </a:moveTo>
                <a:lnTo>
                  <a:pt x="5289224" y="0"/>
                </a:lnTo>
                <a:lnTo>
                  <a:pt x="6736007" y="0"/>
                </a:lnTo>
                <a:lnTo>
                  <a:pt x="6998753" y="0"/>
                </a:lnTo>
                <a:lnTo>
                  <a:pt x="7778919" y="0"/>
                </a:lnTo>
                <a:lnTo>
                  <a:pt x="8872152" y="0"/>
                </a:lnTo>
                <a:lnTo>
                  <a:pt x="8894276" y="14997"/>
                </a:lnTo>
                <a:cubicBezTo>
                  <a:pt x="9921439" y="754641"/>
                  <a:pt x="10495175" y="2093192"/>
                  <a:pt x="10495175" y="3621656"/>
                </a:cubicBezTo>
                <a:cubicBezTo>
                  <a:pt x="10495175" y="4969131"/>
                  <a:pt x="9566450" y="5602839"/>
                  <a:pt x="8620825" y="6374814"/>
                </a:cubicBezTo>
                <a:cubicBezTo>
                  <a:pt x="8448622" y="6515397"/>
                  <a:pt x="8277995" y="6653108"/>
                  <a:pt x="8104177" y="6780599"/>
                </a:cubicBezTo>
                <a:lnTo>
                  <a:pt x="7992421" y="6858000"/>
                </a:lnTo>
                <a:lnTo>
                  <a:pt x="7778919" y="6858000"/>
                </a:lnTo>
                <a:lnTo>
                  <a:pt x="6998753" y="6858000"/>
                </a:lnTo>
                <a:lnTo>
                  <a:pt x="6736007" y="6858000"/>
                </a:lnTo>
                <a:lnTo>
                  <a:pt x="528922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12">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980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 name="Freeform: Shape 14">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5964"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9376B25-85D6-0B0A-9485-D3B9504CDB83}"/>
              </a:ext>
            </a:extLst>
          </p:cNvPr>
          <p:cNvSpPr>
            <a:spLocks noGrp="1"/>
          </p:cNvSpPr>
          <p:nvPr>
            <p:ph type="title"/>
          </p:nvPr>
        </p:nvSpPr>
        <p:spPr>
          <a:xfrm>
            <a:off x="838200" y="365126"/>
            <a:ext cx="10515600" cy="838524"/>
          </a:xfrm>
        </p:spPr>
        <p:txBody>
          <a:bodyPr/>
          <a:lstStyle/>
          <a:p>
            <a:r>
              <a:rPr lang="en-GB" dirty="0"/>
              <a:t>Reference page,2</a:t>
            </a:r>
          </a:p>
        </p:txBody>
      </p:sp>
      <p:graphicFrame>
        <p:nvGraphicFramePr>
          <p:cNvPr id="4" name="Content Placeholder 2">
            <a:extLst>
              <a:ext uri="{FF2B5EF4-FFF2-40B4-BE49-F238E27FC236}">
                <a16:creationId xmlns:a16="http://schemas.microsoft.com/office/drawing/2014/main" id="{3DBF5D3C-DBFA-6FD6-7A6D-9A5E23B5D11F}"/>
              </a:ext>
            </a:extLst>
          </p:cNvPr>
          <p:cNvGraphicFramePr>
            <a:graphicFrameLocks noGrp="1"/>
          </p:cNvGraphicFramePr>
          <p:nvPr>
            <p:ph idx="1"/>
            <p:extLst>
              <p:ext uri="{D42A27DB-BD31-4B8C-83A1-F6EECF244321}">
                <p14:modId xmlns:p14="http://schemas.microsoft.com/office/powerpoint/2010/main" val="3824893541"/>
              </p:ext>
            </p:extLst>
          </p:nvPr>
        </p:nvGraphicFramePr>
        <p:xfrm>
          <a:off x="528506" y="1510018"/>
          <a:ext cx="10825294" cy="51843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0511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46b8f10f-f56e-4e87-af4a-2384ac14456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9" ma:contentTypeDescription="Create a new document." ma:contentTypeScope="" ma:versionID="b3157c2a85ffbf5c5c7633b190c7a901">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4373925f6685e61c47b58fb6c589a2fd"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20B19D8-757B-43CA-88F3-07ADCC497B4A}">
  <ds:schemaRefs>
    <ds:schemaRef ds:uri="http://schemas.microsoft.com/sharepoint/v3/contenttype/forms"/>
  </ds:schemaRefs>
</ds:datastoreItem>
</file>

<file path=customXml/itemProps2.xml><?xml version="1.0" encoding="utf-8"?>
<ds:datastoreItem xmlns:ds="http://schemas.openxmlformats.org/officeDocument/2006/customXml" ds:itemID="{F79CBC69-F61F-4897-962A-CC78FBEA685C}">
  <ds:schemaRefs>
    <ds:schemaRef ds:uri="921765a0-fcf6-47d1-8ac4-5d670786d758"/>
    <ds:schemaRef ds:uri="http://schemas.microsoft.com/office/2006/documentManagement/types"/>
    <ds:schemaRef ds:uri="http://purl.org/dc/dcmitype/"/>
    <ds:schemaRef ds:uri="http://purl.org/dc/elements/1.1/"/>
    <ds:schemaRef ds:uri="http://schemas.microsoft.com/office/infopath/2007/PartnerControls"/>
    <ds:schemaRef ds:uri="http://schemas.openxmlformats.org/package/2006/metadata/core-properties"/>
    <ds:schemaRef ds:uri="http://purl.org/dc/terms/"/>
    <ds:schemaRef ds:uri="46b8f10f-f56e-4e87-af4a-2384ac144562"/>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617F04E1-E703-404C-83D8-5F3916F93F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b8f10f-f56e-4e87-af4a-2384ac144562"/>
    <ds:schemaRef ds:uri="921765a0-fcf6-47d1-8ac4-5d670786d7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575</TotalTime>
  <Words>1488</Words>
  <Application>Microsoft Office PowerPoint</Application>
  <PresentationFormat>Widescreen</PresentationFormat>
  <Paragraphs>74</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Meiryo</vt:lpstr>
      <vt:lpstr>Arial</vt:lpstr>
      <vt:lpstr>Calibri</vt:lpstr>
      <vt:lpstr>Calibri Light</vt:lpstr>
      <vt:lpstr>Corbel</vt:lpstr>
      <vt:lpstr>Office Theme</vt:lpstr>
      <vt:lpstr>Well, Come One and  All To My Presentation Living with care: The older person </vt:lpstr>
      <vt:lpstr>Content Page</vt:lpstr>
      <vt:lpstr>End of life, and Palliative care </vt:lpstr>
      <vt:lpstr>Differences in care</vt:lpstr>
      <vt:lpstr>The gap between needs and Availability of, end of life  </vt:lpstr>
      <vt:lpstr>Legislation, policies and theories relevant to old people with end of life </vt:lpstr>
      <vt:lpstr>Planning for the End of Life (Wills LPA) </vt:lpstr>
      <vt:lpstr>What is Euthanasia, an argument for and against</vt:lpstr>
      <vt:lpstr>Euthanasia in the UK, The public health research </vt:lpstr>
      <vt:lpstr>Difference between other countries and the UK with Euthanasia and suicide </vt:lpstr>
      <vt:lpstr>Conclusion </vt:lpstr>
      <vt:lpstr>Recommendation</vt:lpstr>
      <vt:lpstr>The reference page,1 </vt:lpstr>
      <vt:lpstr>Reference page,2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dc:title>
  <dc:creator>Monica</dc:creator>
  <cp:lastModifiedBy>Monica</cp:lastModifiedBy>
  <cp:revision>1</cp:revision>
  <dcterms:created xsi:type="dcterms:W3CDTF">2023-03-03T13:23:01Z</dcterms:created>
  <dcterms:modified xsi:type="dcterms:W3CDTF">2023-03-10T11:46:22Z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0x010100AD3B00B9D084464B970E6F5A4ABBB667</vt:lpwstr>
  </property>
</Properties>
</file>