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png" ContentType="image/png"/>
  <Override PartName="/ppt/presentation.xml" ContentType="application/vnd.openxmlformats-officedocument.presentationml.presentation.main+xml"/>
  <Override PartName="/ppt/revisioninfo.xml" ContentType="application/vnd.ms-powerpoint.revisioninfo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"/>
  </p:notesMasterIdLst>
  <p:sldIdLst>
    <p:sldId id="256" r:id="rId3"/>
  </p:sldIdLst>
  <p:sldSz cx="29809439" cy="42803065" type="custom"/>
  <p:notesSz cx="6858000" cy="9144000"/>
  <p:defaultTextStyle>
    <a:defPPr>
      <a:defRPr lang="en-US"/>
    </a:defPPr>
    <a:lvl1pPr marL="0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1pPr>
    <a:lvl2pPr marL="1786012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2pPr>
    <a:lvl3pPr marL="3572025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3pPr>
    <a:lvl4pPr marL="5358037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4pPr>
    <a:lvl5pPr marL="7144048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5pPr>
    <a:lvl6pPr marL="8930061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6pPr>
    <a:lvl7pPr marL="10716073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7pPr>
    <a:lvl8pPr marL="12502084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8pPr>
    <a:lvl9pPr marL="14288096" algn="l" defTabSz="3572025" rtl="0" eaLnBrk="1" latinLnBrk="0" hangingPunct="1">
      <a:defRPr sz="7032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660"/>
  </p:normalViewPr>
  <p:slideViewPr>
    <p:cSldViewPr snapToGrid="0">
      <p:cViewPr varScale="1">
        <p:scale>
          <a:sx n="89" d="100"/>
          <a:sy n="89" d="100"/>
        </p:scale>
        <p:origin x="114" y="324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tableStyles" Target="tableStyles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/>
          <a:p>
            <a:r>
              <a:rPr lang="en-US" smtClean="0"/>
              <a:t>*</a:t>
            </a:r>
            <a:endParaRPr lang="en-US"/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</a:p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/>
          <a:p>
            <a:r>
              <a:rPr lang="en-US" smtClean="0"/>
              <a:t>#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</p:spPr>
        <p:txBody>
          <a:bodyPr/>
          <a:lstStyle/>
          <a:p/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D77B1266-0EA9-4CBB-929F-6A4E9AAD53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ctrTitle"/>
          </p:nvPr>
        </p:nvSpPr>
        <p:spPr>
          <a:xfrm>
            <a:off x="3726180" y="7005042"/>
            <a:ext cx="22357080" cy="14901808"/>
          </a:xfrm>
        </p:spPr>
        <p:txBody>
          <a:bodyPr anchor="b"/>
          <a:lstStyle>
            <a:lvl1pPr algn="ctr" defTabSz="3572025">
              <a:defRPr sz="23438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 noEditPoints="1"/>
          </p:cNvSpPr>
          <p:nvPr>
            <p:ph type="subTitle" idx="1"/>
          </p:nvPr>
        </p:nvSpPr>
        <p:spPr>
          <a:xfrm>
            <a:off x="3726180" y="22481520"/>
            <a:ext cx="22357080" cy="10334164"/>
          </a:xfrm>
        </p:spPr>
        <p:txBody>
          <a:bodyPr/>
          <a:lstStyle>
            <a:lvl1pPr marL="0" indent="0" algn="ctr" defTabSz="3572025">
              <a:buNone/>
              <a:defRPr sz="9375"/>
            </a:lvl1pPr>
            <a:lvl2pPr marL="1786012" indent="0" algn="ctr" defTabSz="3572025">
              <a:buNone/>
              <a:defRPr sz="7812"/>
            </a:lvl2pPr>
            <a:lvl3pPr marL="3572025" indent="0" algn="ctr" defTabSz="3572025">
              <a:buNone/>
              <a:defRPr sz="7032"/>
            </a:lvl3pPr>
            <a:lvl4pPr marL="5358037" indent="0" algn="ctr" defTabSz="3572025">
              <a:buNone/>
              <a:defRPr sz="6251"/>
            </a:lvl4pPr>
            <a:lvl5pPr marL="7144048" indent="0" algn="ctr" defTabSz="3572025">
              <a:buNone/>
              <a:defRPr sz="6251"/>
            </a:lvl5pPr>
            <a:lvl6pPr marL="8930061" indent="0" algn="ctr" defTabSz="3572025">
              <a:buNone/>
              <a:defRPr sz="6251"/>
            </a:lvl6pPr>
            <a:lvl7pPr marL="10716073" indent="0" algn="ctr" defTabSz="3572025">
              <a:buNone/>
              <a:defRPr sz="6251"/>
            </a:lvl7pPr>
            <a:lvl8pPr marL="12502084" indent="0" algn="ctr" defTabSz="3572025">
              <a:buNone/>
              <a:defRPr sz="6251"/>
            </a:lvl8pPr>
            <a:lvl9pPr marL="14288096" indent="0" algn="ctr" defTabSz="3572025">
              <a:buNone/>
              <a:defRPr sz="6251"/>
            </a:lvl9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2033870" y="10671043"/>
            <a:ext cx="25710644" cy="17804883"/>
          </a:xfrm>
        </p:spPr>
        <p:txBody>
          <a:bodyPr anchor="b"/>
          <a:lstStyle>
            <a:lvl1pPr defTabSz="3572025">
              <a:defRPr sz="23438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2033870" y="28644368"/>
            <a:ext cx="25710644" cy="9363168"/>
          </a:xfrm>
        </p:spPr>
        <p:txBody>
          <a:bodyPr/>
          <a:lstStyle>
            <a:lvl1pPr marL="0" indent="0" defTabSz="3572025">
              <a:buNone/>
              <a:defRPr sz="9375">
                <a:solidFill>
                  <a:schemeClr val="tx1">
                    <a:tint val="75000"/>
                  </a:schemeClr>
                </a:solidFill>
              </a:defRPr>
            </a:lvl1pPr>
            <a:lvl2pPr marL="1786012" indent="0" defTabSz="3572025">
              <a:buNone/>
              <a:defRPr sz="7812">
                <a:solidFill>
                  <a:schemeClr val="tx1">
                    <a:tint val="75000"/>
                  </a:schemeClr>
                </a:solidFill>
              </a:defRPr>
            </a:lvl2pPr>
            <a:lvl3pPr marL="3572025" indent="0" defTabSz="3572025">
              <a:buNone/>
              <a:defRPr sz="7032">
                <a:solidFill>
                  <a:schemeClr val="tx1">
                    <a:tint val="75000"/>
                  </a:schemeClr>
                </a:solidFill>
              </a:defRPr>
            </a:lvl3pPr>
            <a:lvl4pPr marL="5358037" indent="0" defTabSz="3572025">
              <a:buNone/>
              <a:defRPr sz="6251">
                <a:solidFill>
                  <a:schemeClr val="tx1">
                    <a:tint val="75000"/>
                  </a:schemeClr>
                </a:solidFill>
              </a:defRPr>
            </a:lvl4pPr>
            <a:lvl5pPr marL="7144048" indent="0" defTabSz="3572025">
              <a:buNone/>
              <a:defRPr sz="6251">
                <a:solidFill>
                  <a:schemeClr val="tx1">
                    <a:tint val="75000"/>
                  </a:schemeClr>
                </a:solidFill>
              </a:defRPr>
            </a:lvl5pPr>
            <a:lvl6pPr marL="8930061" indent="0" defTabSz="3572025">
              <a:buNone/>
              <a:defRPr sz="6251">
                <a:solidFill>
                  <a:schemeClr val="tx1">
                    <a:tint val="75000"/>
                  </a:schemeClr>
                </a:solidFill>
              </a:defRPr>
            </a:lvl6pPr>
            <a:lvl7pPr marL="10716073" indent="0" defTabSz="3572025">
              <a:buNone/>
              <a:defRPr sz="6251">
                <a:solidFill>
                  <a:schemeClr val="tx1">
                    <a:tint val="75000"/>
                  </a:schemeClr>
                </a:solidFill>
              </a:defRPr>
            </a:lvl7pPr>
            <a:lvl8pPr marL="12502084" indent="0" defTabSz="3572025">
              <a:buNone/>
              <a:defRPr sz="6251">
                <a:solidFill>
                  <a:schemeClr val="tx1">
                    <a:tint val="75000"/>
                  </a:schemeClr>
                </a:solidFill>
              </a:defRPr>
            </a:lvl8pPr>
            <a:lvl9pPr marL="14288096" indent="0" defTabSz="3572025">
              <a:buNone/>
              <a:defRPr sz="6251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2049396" y="11394332"/>
            <a:ext cx="12669013" cy="2715815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15091027" y="11394332"/>
            <a:ext cx="12669013" cy="2715815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2053278" y="2278865"/>
            <a:ext cx="25710648" cy="827328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2053278" y="10492697"/>
            <a:ext cx="12610794" cy="5142309"/>
          </a:xfrm>
        </p:spPr>
        <p:txBody>
          <a:bodyPr anchor="b"/>
          <a:lstStyle>
            <a:lvl1pPr marL="0" indent="0" defTabSz="3572025">
              <a:buNone/>
              <a:defRPr sz="9375" b="1"/>
            </a:lvl1pPr>
            <a:lvl2pPr marL="1786012" indent="0" defTabSz="3572025">
              <a:buNone/>
              <a:defRPr sz="7812" b="1"/>
            </a:lvl2pPr>
            <a:lvl3pPr marL="3572025" indent="0" defTabSz="3572025">
              <a:buNone/>
              <a:defRPr sz="7032" b="1"/>
            </a:lvl3pPr>
            <a:lvl4pPr marL="5358037" indent="0" defTabSz="3572025">
              <a:buNone/>
              <a:defRPr sz="6251" b="1"/>
            </a:lvl4pPr>
            <a:lvl5pPr marL="7144048" indent="0" defTabSz="3572025">
              <a:buNone/>
              <a:defRPr sz="6251" b="1"/>
            </a:lvl5pPr>
            <a:lvl6pPr marL="8930061" indent="0" defTabSz="3572025">
              <a:buNone/>
              <a:defRPr sz="6251" b="1"/>
            </a:lvl6pPr>
            <a:lvl7pPr marL="10716073" indent="0" defTabSz="3572025">
              <a:buNone/>
              <a:defRPr sz="6251" b="1"/>
            </a:lvl7pPr>
            <a:lvl8pPr marL="12502084" indent="0" defTabSz="3572025">
              <a:buNone/>
              <a:defRPr sz="6251" b="1"/>
            </a:lvl8pPr>
            <a:lvl9pPr marL="14288096" indent="0" defTabSz="3572025">
              <a:buNone/>
              <a:defRPr sz="6251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2053278" y="15635006"/>
            <a:ext cx="12610794" cy="229967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15091027" y="10492697"/>
            <a:ext cx="12672899" cy="5142309"/>
          </a:xfrm>
        </p:spPr>
        <p:txBody>
          <a:bodyPr anchor="b"/>
          <a:lstStyle>
            <a:lvl1pPr marL="0" indent="0" defTabSz="3572025">
              <a:buNone/>
              <a:defRPr sz="9375" b="1"/>
            </a:lvl1pPr>
            <a:lvl2pPr marL="1786012" indent="0" defTabSz="3572025">
              <a:buNone/>
              <a:defRPr sz="7812" b="1"/>
            </a:lvl2pPr>
            <a:lvl3pPr marL="3572025" indent="0" defTabSz="3572025">
              <a:buNone/>
              <a:defRPr sz="7032" b="1"/>
            </a:lvl3pPr>
            <a:lvl4pPr marL="5358037" indent="0" defTabSz="3572025">
              <a:buNone/>
              <a:defRPr sz="6251" b="1"/>
            </a:lvl4pPr>
            <a:lvl5pPr marL="7144048" indent="0" defTabSz="3572025">
              <a:buNone/>
              <a:defRPr sz="6251" b="1"/>
            </a:lvl5pPr>
            <a:lvl6pPr marL="8930061" indent="0" defTabSz="3572025">
              <a:buNone/>
              <a:defRPr sz="6251" b="1"/>
            </a:lvl6pPr>
            <a:lvl7pPr marL="10716073" indent="0" defTabSz="3572025">
              <a:buNone/>
              <a:defRPr sz="6251" b="1"/>
            </a:lvl7pPr>
            <a:lvl8pPr marL="12502084" indent="0" defTabSz="3572025">
              <a:buNone/>
              <a:defRPr sz="6251" b="1"/>
            </a:lvl8pPr>
            <a:lvl9pPr marL="14288096" indent="0" defTabSz="3572025">
              <a:buNone/>
              <a:defRPr sz="6251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15091027" y="15635006"/>
            <a:ext cx="12672899" cy="2299674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2053278" y="2853536"/>
            <a:ext cx="9614323" cy="9987382"/>
          </a:xfrm>
        </p:spPr>
        <p:txBody>
          <a:bodyPr anchor="b"/>
          <a:lstStyle>
            <a:lvl1pPr defTabSz="3572025">
              <a:defRPr sz="1250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12672894" y="6162848"/>
            <a:ext cx="15091032" cy="30417920"/>
          </a:xfrm>
        </p:spPr>
        <p:txBody>
          <a:bodyPr/>
          <a:lstStyle>
            <a:lvl1pPr defTabSz="3572025">
              <a:defRPr sz="12501"/>
            </a:lvl1pPr>
            <a:lvl2pPr defTabSz="3572025">
              <a:defRPr sz="10938"/>
            </a:lvl2pPr>
            <a:lvl3pPr defTabSz="3572025">
              <a:defRPr sz="9375"/>
            </a:lvl3pPr>
            <a:lvl4pPr defTabSz="3572025">
              <a:defRPr sz="7812"/>
            </a:lvl4pPr>
            <a:lvl5pPr defTabSz="3572025">
              <a:defRPr sz="7812"/>
            </a:lvl5pPr>
            <a:lvl6pPr defTabSz="3572025">
              <a:defRPr sz="7812"/>
            </a:lvl6pPr>
            <a:lvl7pPr defTabSz="3572025">
              <a:defRPr sz="7812"/>
            </a:lvl7pPr>
            <a:lvl8pPr defTabSz="3572025">
              <a:defRPr sz="7812"/>
            </a:lvl8pPr>
            <a:lvl9pPr defTabSz="3572025">
              <a:defRPr sz="7812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2053278" y="12840918"/>
            <a:ext cx="9614323" cy="23789394"/>
          </a:xfrm>
        </p:spPr>
        <p:txBody>
          <a:bodyPr/>
          <a:lstStyle>
            <a:lvl1pPr marL="0" indent="0" defTabSz="3572025">
              <a:buNone/>
              <a:defRPr sz="6251"/>
            </a:lvl1pPr>
            <a:lvl2pPr marL="1786012" indent="0" defTabSz="3572025">
              <a:buNone/>
              <a:defRPr sz="5469"/>
            </a:lvl2pPr>
            <a:lvl3pPr marL="3572025" indent="0" defTabSz="3572025">
              <a:buNone/>
              <a:defRPr sz="4688"/>
            </a:lvl3pPr>
            <a:lvl4pPr marL="5358037" indent="0" defTabSz="3572025">
              <a:buNone/>
              <a:defRPr sz="3906"/>
            </a:lvl4pPr>
            <a:lvl5pPr marL="7144048" indent="0" defTabSz="3572025">
              <a:buNone/>
              <a:defRPr sz="3906"/>
            </a:lvl5pPr>
            <a:lvl6pPr marL="8930061" indent="0" defTabSz="3572025">
              <a:buNone/>
              <a:defRPr sz="3906"/>
            </a:lvl6pPr>
            <a:lvl7pPr marL="10716073" indent="0" defTabSz="3572025">
              <a:buNone/>
              <a:defRPr sz="3906"/>
            </a:lvl7pPr>
            <a:lvl8pPr marL="12502084" indent="0" defTabSz="3572025">
              <a:buNone/>
              <a:defRPr sz="3906"/>
            </a:lvl8pPr>
            <a:lvl9pPr marL="14288096" indent="0" defTabSz="3572025">
              <a:buNone/>
              <a:defRPr sz="3906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2053278" y="2853536"/>
            <a:ext cx="9614323" cy="9987382"/>
          </a:xfrm>
        </p:spPr>
        <p:txBody>
          <a:bodyPr anchor="b"/>
          <a:lstStyle>
            <a:lvl1pPr defTabSz="3572025">
              <a:defRPr sz="1250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12672894" y="6162848"/>
            <a:ext cx="15091032" cy="30417920"/>
          </a:xfrm>
        </p:spPr>
        <p:txBody>
          <a:bodyPr/>
          <a:lstStyle>
            <a:lvl1pPr marL="0" indent="0" defTabSz="3572025">
              <a:buNone/>
              <a:defRPr sz="12501"/>
            </a:lvl1pPr>
            <a:lvl2pPr marL="1786012" indent="0" defTabSz="3572025">
              <a:buNone/>
              <a:defRPr sz="10938"/>
            </a:lvl2pPr>
            <a:lvl3pPr marL="3572025" indent="0" defTabSz="3572025">
              <a:buNone/>
              <a:defRPr sz="9375"/>
            </a:lvl3pPr>
            <a:lvl4pPr marL="5358037" indent="0" defTabSz="3572025">
              <a:buNone/>
              <a:defRPr sz="7812"/>
            </a:lvl4pPr>
            <a:lvl5pPr marL="7144048" indent="0" defTabSz="3572025">
              <a:buNone/>
              <a:defRPr sz="7812"/>
            </a:lvl5pPr>
            <a:lvl6pPr marL="8930061" indent="0" defTabSz="3572025">
              <a:buNone/>
              <a:defRPr sz="7812"/>
            </a:lvl6pPr>
            <a:lvl7pPr marL="10716073" indent="0" defTabSz="3572025">
              <a:buNone/>
              <a:defRPr sz="7812"/>
            </a:lvl7pPr>
            <a:lvl8pPr marL="12502084" indent="0" defTabSz="3572025">
              <a:buNone/>
              <a:defRPr sz="7812"/>
            </a:lvl8pPr>
            <a:lvl9pPr marL="14288096" indent="0" defTabSz="3572025">
              <a:buNone/>
              <a:defRPr sz="7812"/>
            </a:lvl9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2053278" y="12840918"/>
            <a:ext cx="9614323" cy="23789394"/>
          </a:xfrm>
        </p:spPr>
        <p:txBody>
          <a:bodyPr/>
          <a:lstStyle>
            <a:lvl1pPr marL="0" indent="0" defTabSz="3572025">
              <a:buNone/>
              <a:defRPr sz="6251"/>
            </a:lvl1pPr>
            <a:lvl2pPr marL="1786012" indent="0" defTabSz="3572025">
              <a:buNone/>
              <a:defRPr sz="5469"/>
            </a:lvl2pPr>
            <a:lvl3pPr marL="3572025" indent="0" defTabSz="3572025">
              <a:buNone/>
              <a:defRPr sz="4688"/>
            </a:lvl3pPr>
            <a:lvl4pPr marL="5358037" indent="0" defTabSz="3572025">
              <a:buNone/>
              <a:defRPr sz="3906"/>
            </a:lvl4pPr>
            <a:lvl5pPr marL="7144048" indent="0" defTabSz="3572025">
              <a:buNone/>
              <a:defRPr sz="3906"/>
            </a:lvl5pPr>
            <a:lvl6pPr marL="8930061" indent="0" defTabSz="3572025">
              <a:buNone/>
              <a:defRPr sz="3906"/>
            </a:lvl6pPr>
            <a:lvl7pPr marL="10716073" indent="0" defTabSz="3572025">
              <a:buNone/>
              <a:defRPr sz="3906"/>
            </a:lvl7pPr>
            <a:lvl8pPr marL="12502084" indent="0" defTabSz="3572025">
              <a:buNone/>
              <a:defRPr sz="3906"/>
            </a:lvl8pPr>
            <a:lvl9pPr marL="14288096" indent="0" defTabSz="3572025">
              <a:buNone/>
              <a:defRPr sz="3906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21332380" y="2278865"/>
            <a:ext cx="6427660" cy="362736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2049396" y="2278865"/>
            <a:ext cx="18910366" cy="3627362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 noEditPoints="1"/>
          </p:cNvSpPr>
          <p:nvPr>
            <p:ph type="title"/>
          </p:nvPr>
        </p:nvSpPr>
        <p:spPr>
          <a:xfrm>
            <a:off x="2049396" y="2278865"/>
            <a:ext cx="25710644" cy="82732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2049396" y="11394332"/>
            <a:ext cx="25710644" cy="27158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2"/>
          </p:nvPr>
        </p:nvSpPr>
        <p:spPr>
          <a:xfrm>
            <a:off x="2049396" y="39672104"/>
            <a:ext cx="6707125" cy="22788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defTabSz="3572025">
              <a:defRPr sz="46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D7FF2-845F-41B9-944F-35B90659B7D6}" type="datetimeFigureOut">
              <a:rPr lang="en-US" smtClean="0"/>
              <a:t>8/2/2024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3"/>
          </p:nvPr>
        </p:nvSpPr>
        <p:spPr>
          <a:xfrm>
            <a:off x="9874375" y="39672104"/>
            <a:ext cx="10060687" cy="22788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defTabSz="3572025">
              <a:defRPr sz="46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4"/>
          </p:nvPr>
        </p:nvSpPr>
        <p:spPr>
          <a:xfrm>
            <a:off x="21052916" y="39672104"/>
            <a:ext cx="6707124" cy="227886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defTabSz="3572025">
              <a:defRPr sz="46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E345D-6FE0-4977-A3DF-5875ED8E59A8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 panose="020B0604020202020204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 panose="020B0604020202020204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google.com" TargetMode="Externa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370" y="3028034"/>
            <a:ext cx="28997279" cy="1437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u="sng"/>
              <a:t>How to insert hyperlinks intro a PowerPoint presentation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99455" y="3489939"/>
            <a:ext cx="21576660" cy="2229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/>
          </a:p>
          <a:p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461904" y="7595748"/>
            <a:ext cx="12728009" cy="352998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/>
              <a:t>Step 1</a:t>
            </a:r>
            <a:r>
              <a:rPr lang="en-US"/>
              <a:t>: </a:t>
            </a:r>
          </a:p>
          <a:p>
            <a:pPr marL="857250" indent="-857250">
              <a:buFont typeface="Wingdings" charset="0"/>
              <a:buChar char="Ø"/>
            </a:pPr>
            <a:r>
              <a:rPr lang="en-US" i="1"/>
              <a:t>Select the text or object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 u="sng"/>
              <a:t>Step 2</a:t>
            </a:r>
            <a:r>
              <a:rPr lang="en-US"/>
              <a:t>: </a:t>
            </a:r>
          </a:p>
          <a:p>
            <a:pPr marL="857250" indent="-857250">
              <a:buFont typeface="Wingdings" charset="0"/>
              <a:buChar char="Ø"/>
            </a:pPr>
            <a:r>
              <a:rPr lang="en-US" i="1"/>
              <a:t>Right-click and choose  </a:t>
            </a:r>
          </a:p>
          <a:p>
            <a:pPr marL="0" indent="0">
              <a:buFont typeface="Wingdings" charset="0"/>
              <a:buNone/>
            </a:pPr>
            <a:r>
              <a:rPr lang="en-US" i="1"/>
              <a:t>   "link"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 u="sng"/>
              <a:t>Step 3</a:t>
            </a:r>
            <a:r>
              <a:rPr lang="en-US"/>
              <a:t>: </a:t>
            </a:r>
          </a:p>
          <a:p>
            <a:pPr marL="857250" indent="-857250">
              <a:buFont typeface="Wingdings" charset="0"/>
              <a:buChar char="Ø"/>
            </a:pPr>
            <a:r>
              <a:rPr lang="en-US" i="1"/>
              <a:t>Choose the link type (URL, slide, document, email)</a:t>
            </a: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4002076" y="7852360"/>
            <a:ext cx="17090428" cy="34355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u="sng"/>
              <a:t>Step 4</a:t>
            </a:r>
            <a:r>
              <a:rPr lang="en-US" sz="7200"/>
              <a:t>: </a:t>
            </a:r>
          </a:p>
          <a:p>
            <a:pPr marL="857250" indent="-857250">
              <a:buFont typeface="Wingdings" charset="0"/>
              <a:buChar char="Ø"/>
            </a:pPr>
            <a:r>
              <a:rPr lang="en-US" sz="7200" i="1"/>
              <a:t>Enter the link address and click "OK"</a:t>
            </a:r>
            <a:endParaRPr lang="en-US" sz="7200" i="1">
              <a:hlinkClick r:id="rId1"/>
            </a:endParaRPr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pPr marL="0" indent="0">
              <a:buFont typeface="Wingdings" charset="0"/>
              <a:buNone/>
            </a:pPr>
            <a:r>
              <a:rPr lang="en-US" sz="7200"/>
              <a:t>                           </a:t>
            </a:r>
            <a:r>
              <a:rPr lang="en-US" sz="8800" b="1" u="sng"/>
              <a:t>Tips</a:t>
            </a:r>
          </a:p>
          <a:p>
            <a:endParaRPr lang="en-US" sz="7200"/>
          </a:p>
          <a:p>
            <a:pPr marL="857250" indent="-857250">
              <a:buFont typeface="Wingdings" charset="0"/>
              <a:buChar char="ü"/>
            </a:pPr>
            <a:r>
              <a:rPr lang="en-US" sz="7200" i="1"/>
              <a:t>Ensure links are relevant and functional</a:t>
            </a:r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pPr marL="857250" indent="-857250">
              <a:buFont typeface="Wingdings" charset="0"/>
              <a:buChar char="ü"/>
            </a:pPr>
            <a:r>
              <a:rPr lang="en-US" sz="7200" i="1"/>
              <a:t>Test hyperlinks before presenting</a:t>
            </a:r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  <a:p>
            <a:endParaRPr lang="en-US" sz="7200"/>
          </a:p>
        </p:txBody>
      </p:sp>
      <p:cxnSp>
        <p:nvCxnSpPr>
          <p:cNvPr id="14" name="Bent Connector 3 13"/>
          <p:cNvCxnSpPr/>
          <p:nvPr/>
        </p:nvCxnSpPr>
        <p:spPr>
          <a:xfrm>
            <a:off x="4208456" y="7749715"/>
            <a:ext cx="15756045" cy="32589861"/>
          </a:xfrm>
          <a:prstGeom prst="bentConnector3">
            <a:avLst>
              <a:gd name="adj1" fmla="val 5657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71679" y="23046615"/>
            <a:ext cx="8411099" cy="796029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715070" y="35688036"/>
            <a:ext cx="7567708" cy="6703213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4904719" y="24673284"/>
            <a:ext cx="13418527" cy="4227456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6085138" y="10376359"/>
            <a:ext cx="9242108" cy="6998260"/>
          </a:xfrm>
          <a:prstGeom prst="rect">
            <a:avLst/>
          </a:prstGeom>
        </p:spPr>
      </p:pic>
      <p:sp>
        <p:nvSpPr>
          <p:cNvPr id="21" name="Up Arrow 20"/>
          <p:cNvSpPr/>
          <p:nvPr/>
        </p:nvSpPr>
        <p:spPr>
          <a:xfrm>
            <a:off x="19092014" y="13703139"/>
            <a:ext cx="1026453" cy="159100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Down Arrow 21"/>
          <p:cNvSpPr/>
          <p:nvPr/>
        </p:nvSpPr>
        <p:spPr>
          <a:xfrm>
            <a:off x="20734339" y="13959753"/>
            <a:ext cx="1180419" cy="159100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17856" y="11617926"/>
            <a:ext cx="10762134" cy="451513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>
          <a:xfrm>
            <a:off x="19372036" y="35346898"/>
            <a:ext cx="6667441" cy="640612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Mobile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Marius Gabriel</cp:lastModifiedBy>
  <cp:revision>1</cp:revision>
  <dcterms:created xsi:type="dcterms:W3CDTF">2017-06-21T13:57:27Z</dcterms:created>
  <dcterms:modified xsi:type="dcterms:W3CDTF">2024-08-02T20:48:49Z</dcterms:modified>
</cp:coreProperties>
</file>