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4825" r:id="rId3"/>
    <p:sldId id="4788" r:id="rId4"/>
    <p:sldId id="259" r:id="rId5"/>
    <p:sldId id="4847" r:id="rId6"/>
    <p:sldId id="406" r:id="rId7"/>
    <p:sldId id="4848" r:id="rId8"/>
    <p:sldId id="4851" r:id="rId9"/>
    <p:sldId id="4849" r:id="rId10"/>
    <p:sldId id="4852" r:id="rId11"/>
    <p:sldId id="260" r:id="rId12"/>
    <p:sldId id="4853" r:id="rId13"/>
    <p:sldId id="4793" r:id="rId14"/>
    <p:sldId id="4854" r:id="rId15"/>
    <p:sldId id="4856" r:id="rId16"/>
    <p:sldId id="4857" r:id="rId17"/>
    <p:sldId id="4858" r:id="rId18"/>
    <p:sldId id="4861" r:id="rId19"/>
    <p:sldId id="4860" r:id="rId20"/>
    <p:sldId id="4862" r:id="rId21"/>
    <p:sldId id="4864" r:id="rId22"/>
    <p:sldId id="4865" r:id="rId23"/>
    <p:sldId id="4866" r:id="rId24"/>
    <p:sldId id="4859" r:id="rId25"/>
    <p:sldId id="4855" r:id="rId26"/>
    <p:sldId id="4867" r:id="rId27"/>
    <p:sldId id="4871" r:id="rId28"/>
    <p:sldId id="4840" r:id="rId29"/>
    <p:sldId id="4869" r:id="rId30"/>
    <p:sldId id="4872" r:id="rId31"/>
    <p:sldId id="4868" r:id="rId32"/>
    <p:sldId id="4873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A46C1-C95B-4CCB-9453-26AB690A0250}" v="102" dt="2025-01-20T20:11:18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155" autoAdjust="0"/>
  </p:normalViewPr>
  <p:slideViewPr>
    <p:cSldViewPr snapToGrid="0">
      <p:cViewPr varScale="1">
        <p:scale>
          <a:sx n="74" d="100"/>
          <a:sy n="74" d="100"/>
        </p:scale>
        <p:origin x="9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1CDA46C1-C95B-4CCB-9453-26AB690A0250}"/>
    <pc:docChg chg="custSel addSld delSld modSld sldOrd">
      <pc:chgData name="Jessica Newport" userId="dede3334-717e-4998-a1ad-2432f5a188d4" providerId="ADAL" clId="{1CDA46C1-C95B-4CCB-9453-26AB690A0250}" dt="2025-01-20T20:14:46.667" v="10405" actId="122"/>
      <pc:docMkLst>
        <pc:docMk/>
      </pc:docMkLst>
      <pc:sldChg chg="modSp mod modTransition">
        <pc:chgData name="Jessica Newport" userId="dede3334-717e-4998-a1ad-2432f5a188d4" providerId="ADAL" clId="{1CDA46C1-C95B-4CCB-9453-26AB690A0250}" dt="2025-01-20T19:49:13.920" v="9653" actId="20577"/>
        <pc:sldMkLst>
          <pc:docMk/>
          <pc:sldMk cId="931301183" sldId="256"/>
        </pc:sldMkLst>
        <pc:spChg chg="mod">
          <ac:chgData name="Jessica Newport" userId="dede3334-717e-4998-a1ad-2432f5a188d4" providerId="ADAL" clId="{1CDA46C1-C95B-4CCB-9453-26AB690A0250}" dt="2025-01-20T19:49:13.920" v="9653" actId="20577"/>
          <ac:spMkLst>
            <pc:docMk/>
            <pc:sldMk cId="931301183" sldId="256"/>
            <ac:spMk id="6" creationId="{2DDBD4A8-0007-5EFA-628C-3A9FCA50BB6B}"/>
          </ac:spMkLst>
        </pc:spChg>
      </pc:sldChg>
      <pc:sldChg chg="addSp delSp modSp mo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3543543684" sldId="259"/>
        </pc:sldMkLst>
        <pc:spChg chg="mod">
          <ac:chgData name="Jessica Newport" userId="dede3334-717e-4998-a1ad-2432f5a188d4" providerId="ADAL" clId="{1CDA46C1-C95B-4CCB-9453-26AB690A0250}" dt="2025-01-14T19:34:29.905" v="259" actId="20577"/>
          <ac:spMkLst>
            <pc:docMk/>
            <pc:sldMk cId="3543543684" sldId="259"/>
            <ac:spMk id="3" creationId="{FFB72B5D-077A-49A7-9E91-5B4F6A352732}"/>
          </ac:spMkLst>
        </pc:spChg>
        <pc:graphicFrameChg chg="add mod modGraphic">
          <ac:chgData name="Jessica Newport" userId="dede3334-717e-4998-a1ad-2432f5a188d4" providerId="ADAL" clId="{1CDA46C1-C95B-4CCB-9453-26AB690A0250}" dt="2025-01-14T19:36:05.574" v="417" actId="255"/>
          <ac:graphicFrameMkLst>
            <pc:docMk/>
            <pc:sldMk cId="3543543684" sldId="259"/>
            <ac:graphicFrameMk id="2" creationId="{E5E31BA0-C67C-B053-AFC3-E14495CF0460}"/>
          </ac:graphicFrameMkLst>
        </pc:graphicFrameChg>
        <pc:picChg chg="add mod">
          <ac:chgData name="Jessica Newport" userId="dede3334-717e-4998-a1ad-2432f5a188d4" providerId="ADAL" clId="{1CDA46C1-C95B-4CCB-9453-26AB690A0250}" dt="2025-01-14T19:37:51.143" v="423" actId="14100"/>
          <ac:picMkLst>
            <pc:docMk/>
            <pc:sldMk cId="3543543684" sldId="259"/>
            <ac:picMk id="7" creationId="{FD342648-DA5C-568A-1696-C1F97C9F9404}"/>
          </ac:picMkLst>
        </pc:picChg>
      </pc:sldChg>
      <pc:sldChg chg="addSp delSp modSp mod modTransition">
        <pc:chgData name="Jessica Newport" userId="dede3334-717e-4998-a1ad-2432f5a188d4" providerId="ADAL" clId="{1CDA46C1-C95B-4CCB-9453-26AB690A0250}" dt="2025-01-20T20:02:21.726" v="9927" actId="20577"/>
        <pc:sldMkLst>
          <pc:docMk/>
          <pc:sldMk cId="1670648547" sldId="260"/>
        </pc:sldMkLst>
        <pc:spChg chg="add mod">
          <ac:chgData name="Jessica Newport" userId="dede3334-717e-4998-a1ad-2432f5a188d4" providerId="ADAL" clId="{1CDA46C1-C95B-4CCB-9453-26AB690A0250}" dt="2025-01-14T20:08:01.731" v="2985" actId="1076"/>
          <ac:spMkLst>
            <pc:docMk/>
            <pc:sldMk cId="1670648547" sldId="260"/>
            <ac:spMk id="6" creationId="{3E3CF0F1-BB1F-05CC-A56F-4D05741B27F0}"/>
          </ac:spMkLst>
        </pc:spChg>
        <pc:graphicFrameChg chg="add mod modGraphic">
          <ac:chgData name="Jessica Newport" userId="dede3334-717e-4998-a1ad-2432f5a188d4" providerId="ADAL" clId="{1CDA46C1-C95B-4CCB-9453-26AB690A0250}" dt="2025-01-20T20:02:21.726" v="9927" actId="20577"/>
          <ac:graphicFrameMkLst>
            <pc:docMk/>
            <pc:sldMk cId="1670648547" sldId="260"/>
            <ac:graphicFrameMk id="9" creationId="{3ACA0D5A-1520-E62F-3598-18DAE34A4F91}"/>
          </ac:graphicFrameMkLst>
        </pc:graphicFrameChg>
        <pc:picChg chg="add mod">
          <ac:chgData name="Jessica Newport" userId="dede3334-717e-4998-a1ad-2432f5a188d4" providerId="ADAL" clId="{1CDA46C1-C95B-4CCB-9453-26AB690A0250}" dt="2025-01-14T20:09:20.379" v="2992" actId="1076"/>
          <ac:picMkLst>
            <pc:docMk/>
            <pc:sldMk cId="1670648547" sldId="260"/>
            <ac:picMk id="11" creationId="{8B92CA55-7058-6FB5-3888-FFAC38024D16}"/>
          </ac:picMkLst>
        </pc:picChg>
        <pc:picChg chg="add mod">
          <ac:chgData name="Jessica Newport" userId="dede3334-717e-4998-a1ad-2432f5a188d4" providerId="ADAL" clId="{1CDA46C1-C95B-4CCB-9453-26AB690A0250}" dt="2025-01-14T20:09:53.358" v="2996" actId="14100"/>
          <ac:picMkLst>
            <pc:docMk/>
            <pc:sldMk cId="1670648547" sldId="260"/>
            <ac:picMk id="13" creationId="{5427263A-005A-2B42-16ED-A299CB1B3101}"/>
          </ac:picMkLst>
        </pc:picChg>
        <pc:picChg chg="add mod">
          <ac:chgData name="Jessica Newport" userId="dede3334-717e-4998-a1ad-2432f5a188d4" providerId="ADAL" clId="{1CDA46C1-C95B-4CCB-9453-26AB690A0250}" dt="2025-01-14T20:10:33.777" v="3000" actId="14100"/>
          <ac:picMkLst>
            <pc:docMk/>
            <pc:sldMk cId="1670648547" sldId="260"/>
            <ac:picMk id="15" creationId="{676BC20B-8DCD-7B4B-EF6E-EC3F9F60ACE1}"/>
          </ac:picMkLst>
        </pc:picChg>
      </pc:sldChg>
      <pc:sldChg chg="del">
        <pc:chgData name="Jessica Newport" userId="dede3334-717e-4998-a1ad-2432f5a188d4" providerId="ADAL" clId="{1CDA46C1-C95B-4CCB-9453-26AB690A0250}" dt="2025-01-14T20:11:16.631" v="3005" actId="2696"/>
        <pc:sldMkLst>
          <pc:docMk/>
          <pc:sldMk cId="365024398" sldId="312"/>
        </pc:sldMkLst>
      </pc:sldChg>
      <pc:sldChg chg="addSp delSp modSp mo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0" sldId="406"/>
        </pc:sldMkLst>
        <pc:spChg chg="add mod">
          <ac:chgData name="Jessica Newport" userId="dede3334-717e-4998-a1ad-2432f5a188d4" providerId="ADAL" clId="{1CDA46C1-C95B-4CCB-9453-26AB690A0250}" dt="2025-01-14T19:55:34.115" v="1776" actId="20577"/>
          <ac:spMkLst>
            <pc:docMk/>
            <pc:sldMk cId="0" sldId="406"/>
            <ac:spMk id="8" creationId="{B4E0DAE4-D7FB-AD03-5B21-2D42F9327CAA}"/>
          </ac:spMkLst>
        </pc:spChg>
        <pc:spChg chg="mod">
          <ac:chgData name="Jessica Newport" userId="dede3334-717e-4998-a1ad-2432f5a188d4" providerId="ADAL" clId="{1CDA46C1-C95B-4CCB-9453-26AB690A0250}" dt="2025-01-14T19:40:05.229" v="613" actId="20577"/>
          <ac:spMkLst>
            <pc:docMk/>
            <pc:sldMk cId="0" sldId="406"/>
            <ac:spMk id="9218" creationId="{56B190D2-8998-0048-3561-5FFF64F817ED}"/>
          </ac:spMkLst>
        </pc:spChg>
      </pc:sldChg>
      <pc:sldChg chg="del">
        <pc:chgData name="Jessica Newport" userId="dede3334-717e-4998-a1ad-2432f5a188d4" providerId="ADAL" clId="{1CDA46C1-C95B-4CCB-9453-26AB690A0250}" dt="2025-01-14T20:10:52.605" v="3002" actId="2696"/>
        <pc:sldMkLst>
          <pc:docMk/>
          <pc:sldMk cId="876671696" sldId="4786"/>
        </pc:sldMkLst>
      </pc:sldChg>
      <pc:sldChg chg="addSp delSp modSp mo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4228389427" sldId="4788"/>
        </pc:sldMkLst>
        <pc:spChg chg="mod">
          <ac:chgData name="Jessica Newport" userId="dede3334-717e-4998-a1ad-2432f5a188d4" providerId="ADAL" clId="{1CDA46C1-C95B-4CCB-9453-26AB690A0250}" dt="2025-01-14T16:34:16.597" v="137" actId="20577"/>
          <ac:spMkLst>
            <pc:docMk/>
            <pc:sldMk cId="4228389427" sldId="4788"/>
            <ac:spMk id="2" creationId="{00000000-0000-0000-0000-000000000000}"/>
          </ac:spMkLst>
        </pc:spChg>
        <pc:spChg chg="mod">
          <ac:chgData name="Jessica Newport" userId="dede3334-717e-4998-a1ad-2432f5a188d4" providerId="ADAL" clId="{1CDA46C1-C95B-4CCB-9453-26AB690A0250}" dt="2025-01-14T16:34:43.727" v="204" actId="20577"/>
          <ac:spMkLst>
            <pc:docMk/>
            <pc:sldMk cId="4228389427" sldId="4788"/>
            <ac:spMk id="3" creationId="{00000000-0000-0000-0000-000000000000}"/>
          </ac:spMkLst>
        </pc:spChg>
        <pc:picChg chg="add mod">
          <ac:chgData name="Jessica Newport" userId="dede3334-717e-4998-a1ad-2432f5a188d4" providerId="ADAL" clId="{1CDA46C1-C95B-4CCB-9453-26AB690A0250}" dt="2025-01-14T16:35:43.886" v="207" actId="1076"/>
          <ac:picMkLst>
            <pc:docMk/>
            <pc:sldMk cId="4228389427" sldId="4788"/>
            <ac:picMk id="7" creationId="{FB971E38-5358-B4C1-6636-8339B4E84345}"/>
          </ac:picMkLst>
        </pc:picChg>
      </pc:sldChg>
      <pc:sldChg chg="del">
        <pc:chgData name="Jessica Newport" userId="dede3334-717e-4998-a1ad-2432f5a188d4" providerId="ADAL" clId="{1CDA46C1-C95B-4CCB-9453-26AB690A0250}" dt="2025-01-14T20:12:32.096" v="3025" actId="2696"/>
        <pc:sldMkLst>
          <pc:docMk/>
          <pc:sldMk cId="3005184696" sldId="4791"/>
        </pc:sldMkLst>
      </pc:sldChg>
      <pc:sldChg chg="ord modTransition">
        <pc:chgData name="Jessica Newport" userId="dede3334-717e-4998-a1ad-2432f5a188d4" providerId="ADAL" clId="{1CDA46C1-C95B-4CCB-9453-26AB690A0250}" dt="2025-01-16T20:33:28.101" v="3247"/>
        <pc:sldMkLst>
          <pc:docMk/>
          <pc:sldMk cId="3729848384" sldId="4793"/>
        </pc:sldMkLst>
      </pc:sldChg>
      <pc:sldChg chg="del">
        <pc:chgData name="Jessica Newport" userId="dede3334-717e-4998-a1ad-2432f5a188d4" providerId="ADAL" clId="{1CDA46C1-C95B-4CCB-9453-26AB690A0250}" dt="2025-01-14T20:11:25.626" v="3007" actId="2696"/>
        <pc:sldMkLst>
          <pc:docMk/>
          <pc:sldMk cId="1847745319" sldId="4796"/>
        </pc:sldMkLst>
      </pc:sldChg>
      <pc:sldChg chg="del">
        <pc:chgData name="Jessica Newport" userId="dede3334-717e-4998-a1ad-2432f5a188d4" providerId="ADAL" clId="{1CDA46C1-C95B-4CCB-9453-26AB690A0250}" dt="2025-01-14T20:11:28.545" v="3008" actId="2696"/>
        <pc:sldMkLst>
          <pc:docMk/>
          <pc:sldMk cId="2244858311" sldId="4797"/>
        </pc:sldMkLst>
      </pc:sldChg>
      <pc:sldChg chg="del">
        <pc:chgData name="Jessica Newport" userId="dede3334-717e-4998-a1ad-2432f5a188d4" providerId="ADAL" clId="{1CDA46C1-C95B-4CCB-9453-26AB690A0250}" dt="2025-01-14T20:11:39.929" v="3011" actId="2696"/>
        <pc:sldMkLst>
          <pc:docMk/>
          <pc:sldMk cId="3066449857" sldId="4798"/>
        </pc:sldMkLst>
      </pc:sldChg>
      <pc:sldChg chg="del">
        <pc:chgData name="Jessica Newport" userId="dede3334-717e-4998-a1ad-2432f5a188d4" providerId="ADAL" clId="{1CDA46C1-C95B-4CCB-9453-26AB690A0250}" dt="2025-01-14T20:10:47.218" v="3001" actId="2696"/>
        <pc:sldMkLst>
          <pc:docMk/>
          <pc:sldMk cId="2205715229" sldId="4811"/>
        </pc:sldMkLst>
      </pc:sldChg>
      <pc:sldChg chg="del">
        <pc:chgData name="Jessica Newport" userId="dede3334-717e-4998-a1ad-2432f5a188d4" providerId="ADAL" clId="{1CDA46C1-C95B-4CCB-9453-26AB690A0250}" dt="2025-01-14T20:11:52.454" v="3015" actId="2696"/>
        <pc:sldMkLst>
          <pc:docMk/>
          <pc:sldMk cId="2151334432" sldId="4813"/>
        </pc:sldMkLst>
      </pc:sldChg>
      <pc:sldChg chg="del modTransition">
        <pc:chgData name="Jessica Newport" userId="dede3334-717e-4998-a1ad-2432f5a188d4" providerId="ADAL" clId="{1CDA46C1-C95B-4CCB-9453-26AB690A0250}" dt="2025-01-17T16:06:01.109" v="4045" actId="2696"/>
        <pc:sldMkLst>
          <pc:docMk/>
          <pc:sldMk cId="1950913790" sldId="4817"/>
        </pc:sldMkLst>
      </pc:sldChg>
      <pc:sldChg chg="del">
        <pc:chgData name="Jessica Newport" userId="dede3334-717e-4998-a1ad-2432f5a188d4" providerId="ADAL" clId="{1CDA46C1-C95B-4CCB-9453-26AB690A0250}" dt="2025-01-14T20:12:07.145" v="3018" actId="2696"/>
        <pc:sldMkLst>
          <pc:docMk/>
          <pc:sldMk cId="979799939" sldId="4818"/>
        </pc:sldMkLst>
      </pc:sldChg>
      <pc:sldChg chg="del">
        <pc:chgData name="Jessica Newport" userId="dede3334-717e-4998-a1ad-2432f5a188d4" providerId="ADAL" clId="{1CDA46C1-C95B-4CCB-9453-26AB690A0250}" dt="2025-01-14T20:11:59.414" v="3016" actId="2696"/>
        <pc:sldMkLst>
          <pc:docMk/>
          <pc:sldMk cId="2605658796" sldId="4819"/>
        </pc:sldMkLst>
      </pc:sldChg>
      <pc:sldChg chg="delSp modSp mo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2028203790" sldId="4825"/>
        </pc:sldMkLst>
        <pc:spChg chg="mod">
          <ac:chgData name="Jessica Newport" userId="dede3334-717e-4998-a1ad-2432f5a188d4" providerId="ADAL" clId="{1CDA46C1-C95B-4CCB-9453-26AB690A0250}" dt="2025-01-14T16:33:58.423" v="116" actId="20577"/>
          <ac:spMkLst>
            <pc:docMk/>
            <pc:sldMk cId="2028203790" sldId="4825"/>
            <ac:spMk id="3" creationId="{71BA46EE-FFE5-E1AC-6846-9B8845F2A44A}"/>
          </ac:spMkLst>
        </pc:spChg>
      </pc:sldChg>
      <pc:sldChg chg="del">
        <pc:chgData name="Jessica Newport" userId="dede3334-717e-4998-a1ad-2432f5a188d4" providerId="ADAL" clId="{1CDA46C1-C95B-4CCB-9453-26AB690A0250}" dt="2025-01-14T20:10:58.659" v="3003" actId="2696"/>
        <pc:sldMkLst>
          <pc:docMk/>
          <pc:sldMk cId="4100171739" sldId="4827"/>
        </pc:sldMkLst>
      </pc:sldChg>
      <pc:sldChg chg="del">
        <pc:chgData name="Jessica Newport" userId="dede3334-717e-4998-a1ad-2432f5a188d4" providerId="ADAL" clId="{1CDA46C1-C95B-4CCB-9453-26AB690A0250}" dt="2025-01-14T20:11:47.949" v="3013" actId="2696"/>
        <pc:sldMkLst>
          <pc:docMk/>
          <pc:sldMk cId="2102169976" sldId="4828"/>
        </pc:sldMkLst>
      </pc:sldChg>
      <pc:sldChg chg="del">
        <pc:chgData name="Jessica Newport" userId="dede3334-717e-4998-a1ad-2432f5a188d4" providerId="ADAL" clId="{1CDA46C1-C95B-4CCB-9453-26AB690A0250}" dt="2025-01-14T20:11:21.995" v="3006" actId="2696"/>
        <pc:sldMkLst>
          <pc:docMk/>
          <pc:sldMk cId="1355652221" sldId="4829"/>
        </pc:sldMkLst>
      </pc:sldChg>
      <pc:sldChg chg="del">
        <pc:chgData name="Jessica Newport" userId="dede3334-717e-4998-a1ad-2432f5a188d4" providerId="ADAL" clId="{1CDA46C1-C95B-4CCB-9453-26AB690A0250}" dt="2025-01-14T20:12:01.845" v="3017" actId="2696"/>
        <pc:sldMkLst>
          <pc:docMk/>
          <pc:sldMk cId="2242182937" sldId="4830"/>
        </pc:sldMkLst>
      </pc:sldChg>
      <pc:sldChg chg="del">
        <pc:chgData name="Jessica Newport" userId="dede3334-717e-4998-a1ad-2432f5a188d4" providerId="ADAL" clId="{1CDA46C1-C95B-4CCB-9453-26AB690A0250}" dt="2025-01-14T20:12:10.469" v="3019" actId="2696"/>
        <pc:sldMkLst>
          <pc:docMk/>
          <pc:sldMk cId="2073355112" sldId="4831"/>
        </pc:sldMkLst>
      </pc:sldChg>
      <pc:sldChg chg="del">
        <pc:chgData name="Jessica Newport" userId="dede3334-717e-4998-a1ad-2432f5a188d4" providerId="ADAL" clId="{1CDA46C1-C95B-4CCB-9453-26AB690A0250}" dt="2025-01-14T20:12:16.841" v="3021" actId="2696"/>
        <pc:sldMkLst>
          <pc:docMk/>
          <pc:sldMk cId="821710579" sldId="4832"/>
        </pc:sldMkLst>
      </pc:sldChg>
      <pc:sldChg chg="del">
        <pc:chgData name="Jessica Newport" userId="dede3334-717e-4998-a1ad-2432f5a188d4" providerId="ADAL" clId="{1CDA46C1-C95B-4CCB-9453-26AB690A0250}" dt="2025-01-14T20:12:24.446" v="3023" actId="2696"/>
        <pc:sldMkLst>
          <pc:docMk/>
          <pc:sldMk cId="2824140719" sldId="4835"/>
        </pc:sldMkLst>
      </pc:sldChg>
      <pc:sldChg chg="del">
        <pc:chgData name="Jessica Newport" userId="dede3334-717e-4998-a1ad-2432f5a188d4" providerId="ADAL" clId="{1CDA46C1-C95B-4CCB-9453-26AB690A0250}" dt="2025-01-14T20:11:32.776" v="3009" actId="2696"/>
        <pc:sldMkLst>
          <pc:docMk/>
          <pc:sldMk cId="525016016" sldId="4838"/>
        </pc:sldMkLst>
      </pc:sldChg>
      <pc:sldChg chg="del">
        <pc:chgData name="Jessica Newport" userId="dede3334-717e-4998-a1ad-2432f5a188d4" providerId="ADAL" clId="{1CDA46C1-C95B-4CCB-9453-26AB690A0250}" dt="2025-01-14T20:12:27.020" v="3024" actId="2696"/>
        <pc:sldMkLst>
          <pc:docMk/>
          <pc:sldMk cId="2980633608" sldId="4839"/>
        </pc:sldMkLst>
      </pc:sldChg>
      <pc:sldChg chg="addSp delSp modSp mod modTransition">
        <pc:chgData name="Jessica Newport" userId="dede3334-717e-4998-a1ad-2432f5a188d4" providerId="ADAL" clId="{1CDA46C1-C95B-4CCB-9453-26AB690A0250}" dt="2025-01-20T20:08:14.062" v="9991" actId="14100"/>
        <pc:sldMkLst>
          <pc:docMk/>
          <pc:sldMk cId="3049102918" sldId="4840"/>
        </pc:sldMkLst>
        <pc:spChg chg="del mod">
          <ac:chgData name="Jessica Newport" userId="dede3334-717e-4998-a1ad-2432f5a188d4" providerId="ADAL" clId="{1CDA46C1-C95B-4CCB-9453-26AB690A0250}" dt="2025-01-20T19:42:28.061" v="9553" actId="478"/>
          <ac:spMkLst>
            <pc:docMk/>
            <pc:sldMk cId="3049102918" sldId="4840"/>
            <ac:spMk id="3" creationId="{DF00A389-B65C-520E-61B1-477A2A163155}"/>
          </ac:spMkLst>
        </pc:spChg>
        <pc:spChg chg="del mod">
          <ac:chgData name="Jessica Newport" userId="dede3334-717e-4998-a1ad-2432f5a188d4" providerId="ADAL" clId="{1CDA46C1-C95B-4CCB-9453-26AB690A0250}" dt="2025-01-20T19:13:45.645" v="6699" actId="478"/>
          <ac:spMkLst>
            <pc:docMk/>
            <pc:sldMk cId="3049102918" sldId="4840"/>
            <ac:spMk id="5" creationId="{3824CFAB-1706-046D-27C8-D7836CBEFB1E}"/>
          </ac:spMkLst>
        </pc:spChg>
        <pc:graphicFrameChg chg="add del mod modGraphic">
          <ac:chgData name="Jessica Newport" userId="dede3334-717e-4998-a1ad-2432f5a188d4" providerId="ADAL" clId="{1CDA46C1-C95B-4CCB-9453-26AB690A0250}" dt="2025-01-20T19:44:36.997" v="9575" actId="478"/>
          <ac:graphicFrameMkLst>
            <pc:docMk/>
            <pc:sldMk cId="3049102918" sldId="4840"/>
            <ac:graphicFrameMk id="6" creationId="{6112B0E6-6DBD-CEC3-F1F5-CA9243954D3A}"/>
          </ac:graphicFrameMkLst>
        </pc:graphicFrameChg>
        <pc:graphicFrameChg chg="add mod modGraphic">
          <ac:chgData name="Jessica Newport" userId="dede3334-717e-4998-a1ad-2432f5a188d4" providerId="ADAL" clId="{1CDA46C1-C95B-4CCB-9453-26AB690A0250}" dt="2025-01-20T20:08:14.062" v="9991" actId="14100"/>
          <ac:graphicFrameMkLst>
            <pc:docMk/>
            <pc:sldMk cId="3049102918" sldId="4840"/>
            <ac:graphicFrameMk id="7" creationId="{4BA9C863-B58A-3D9D-C203-B84746824029}"/>
          </ac:graphicFrameMkLst>
        </pc:graphicFrameChg>
        <pc:graphicFrameChg chg="add del mod modGraphic">
          <ac:chgData name="Jessica Newport" userId="dede3334-717e-4998-a1ad-2432f5a188d4" providerId="ADAL" clId="{1CDA46C1-C95B-4CCB-9453-26AB690A0250}" dt="2025-01-20T19:44:41.189" v="9576" actId="478"/>
          <ac:graphicFrameMkLst>
            <pc:docMk/>
            <pc:sldMk cId="3049102918" sldId="4840"/>
            <ac:graphicFrameMk id="8" creationId="{8B261347-DF58-BD6C-409A-E7B160FDE133}"/>
          </ac:graphicFrameMkLst>
        </pc:graphicFrameChg>
        <pc:graphicFrameChg chg="add del mod modGraphic">
          <ac:chgData name="Jessica Newport" userId="dede3334-717e-4998-a1ad-2432f5a188d4" providerId="ADAL" clId="{1CDA46C1-C95B-4CCB-9453-26AB690A0250}" dt="2025-01-20T19:44:32.710" v="9574" actId="478"/>
          <ac:graphicFrameMkLst>
            <pc:docMk/>
            <pc:sldMk cId="3049102918" sldId="4840"/>
            <ac:graphicFrameMk id="9" creationId="{CA35E665-4C1B-CF62-B8C9-10559862FCB5}"/>
          </ac:graphicFrameMkLst>
        </pc:graphicFrameChg>
        <pc:graphicFrameChg chg="add mod modGraphic">
          <ac:chgData name="Jessica Newport" userId="dede3334-717e-4998-a1ad-2432f5a188d4" providerId="ADAL" clId="{1CDA46C1-C95B-4CCB-9453-26AB690A0250}" dt="2025-01-20T19:45:12.261" v="9583" actId="1076"/>
          <ac:graphicFrameMkLst>
            <pc:docMk/>
            <pc:sldMk cId="3049102918" sldId="4840"/>
            <ac:graphicFrameMk id="10" creationId="{BACD27A0-5EB4-8EA9-9F11-D897242AECE4}"/>
          </ac:graphicFrameMkLst>
        </pc:graphicFrameChg>
        <pc:graphicFrameChg chg="add mod modGraphic">
          <ac:chgData name="Jessica Newport" userId="dede3334-717e-4998-a1ad-2432f5a188d4" providerId="ADAL" clId="{1CDA46C1-C95B-4CCB-9453-26AB690A0250}" dt="2025-01-20T19:45:43.307" v="9615" actId="122"/>
          <ac:graphicFrameMkLst>
            <pc:docMk/>
            <pc:sldMk cId="3049102918" sldId="4840"/>
            <ac:graphicFrameMk id="11" creationId="{E94038ED-37D1-823C-BDE6-D1FF903F578D}"/>
          </ac:graphicFrameMkLst>
        </pc:graphicFrameChg>
        <pc:picChg chg="add del mod">
          <ac:chgData name="Jessica Newport" userId="dede3334-717e-4998-a1ad-2432f5a188d4" providerId="ADAL" clId="{1CDA46C1-C95B-4CCB-9453-26AB690A0250}" dt="2025-01-20T19:17:05.960" v="6740" actId="478"/>
          <ac:picMkLst>
            <pc:docMk/>
            <pc:sldMk cId="3049102918" sldId="4840"/>
            <ac:picMk id="4" creationId="{A61211CE-76AD-146C-5005-6CF715CC261D}"/>
          </ac:picMkLst>
        </pc:picChg>
      </pc:sldChg>
      <pc:sldChg chg="del">
        <pc:chgData name="Jessica Newport" userId="dede3334-717e-4998-a1ad-2432f5a188d4" providerId="ADAL" clId="{1CDA46C1-C95B-4CCB-9453-26AB690A0250}" dt="2025-01-14T20:11:02.342" v="3004" actId="2696"/>
        <pc:sldMkLst>
          <pc:docMk/>
          <pc:sldMk cId="856669111" sldId="4841"/>
        </pc:sldMkLst>
      </pc:sldChg>
      <pc:sldChg chg="del">
        <pc:chgData name="Jessica Newport" userId="dede3334-717e-4998-a1ad-2432f5a188d4" providerId="ADAL" clId="{1CDA46C1-C95B-4CCB-9453-26AB690A0250}" dt="2025-01-14T20:11:49.813" v="3014" actId="2696"/>
        <pc:sldMkLst>
          <pc:docMk/>
          <pc:sldMk cId="3671925534" sldId="4842"/>
        </pc:sldMkLst>
      </pc:sldChg>
      <pc:sldChg chg="del">
        <pc:chgData name="Jessica Newport" userId="dede3334-717e-4998-a1ad-2432f5a188d4" providerId="ADAL" clId="{1CDA46C1-C95B-4CCB-9453-26AB690A0250}" dt="2025-01-14T20:11:37.284" v="3010" actId="2696"/>
        <pc:sldMkLst>
          <pc:docMk/>
          <pc:sldMk cId="2377354430" sldId="4843"/>
        </pc:sldMkLst>
      </pc:sldChg>
      <pc:sldChg chg="del">
        <pc:chgData name="Jessica Newport" userId="dede3334-717e-4998-a1ad-2432f5a188d4" providerId="ADAL" clId="{1CDA46C1-C95B-4CCB-9453-26AB690A0250}" dt="2025-01-14T20:11:44.693" v="3012" actId="2696"/>
        <pc:sldMkLst>
          <pc:docMk/>
          <pc:sldMk cId="1337217763" sldId="4844"/>
        </pc:sldMkLst>
      </pc:sldChg>
      <pc:sldChg chg="del">
        <pc:chgData name="Jessica Newport" userId="dede3334-717e-4998-a1ad-2432f5a188d4" providerId="ADAL" clId="{1CDA46C1-C95B-4CCB-9453-26AB690A0250}" dt="2025-01-14T20:12:14.367" v="3020" actId="2696"/>
        <pc:sldMkLst>
          <pc:docMk/>
          <pc:sldMk cId="2460941797" sldId="4845"/>
        </pc:sldMkLst>
      </pc:sldChg>
      <pc:sldChg chg="del">
        <pc:chgData name="Jessica Newport" userId="dede3334-717e-4998-a1ad-2432f5a188d4" providerId="ADAL" clId="{1CDA46C1-C95B-4CCB-9453-26AB690A0250}" dt="2025-01-14T20:12:20.117" v="3022" actId="2696"/>
        <pc:sldMkLst>
          <pc:docMk/>
          <pc:sldMk cId="1136840117" sldId="4846"/>
        </pc:sldMkLst>
      </pc:sldChg>
      <pc:sldChg chg="delSp modSp add mod modTransition modAnim">
        <pc:chgData name="Jessica Newport" userId="dede3334-717e-4998-a1ad-2432f5a188d4" providerId="ADAL" clId="{1CDA46C1-C95B-4CCB-9453-26AB690A0250}" dt="2025-01-20T19:56:58.699" v="9670" actId="14100"/>
        <pc:sldMkLst>
          <pc:docMk/>
          <pc:sldMk cId="4288049507" sldId="4847"/>
        </pc:sldMkLst>
        <pc:spChg chg="mod">
          <ac:chgData name="Jessica Newport" userId="dede3334-717e-4998-a1ad-2432f5a188d4" providerId="ADAL" clId="{1CDA46C1-C95B-4CCB-9453-26AB690A0250}" dt="2025-01-14T19:39:20.464" v="575" actId="20577"/>
          <ac:spMkLst>
            <pc:docMk/>
            <pc:sldMk cId="4288049507" sldId="4847"/>
            <ac:spMk id="3" creationId="{FFB72B5D-077A-49A7-9E91-5B4F6A352732}"/>
          </ac:spMkLst>
        </pc:spChg>
        <pc:graphicFrameChg chg="modGraphic">
          <ac:chgData name="Jessica Newport" userId="dede3334-717e-4998-a1ad-2432f5a188d4" providerId="ADAL" clId="{1CDA46C1-C95B-4CCB-9453-26AB690A0250}" dt="2025-01-20T19:56:49.991" v="9668" actId="14100"/>
          <ac:graphicFrameMkLst>
            <pc:docMk/>
            <pc:sldMk cId="4288049507" sldId="4847"/>
            <ac:graphicFrameMk id="2" creationId="{E5E31BA0-C67C-B053-AFC3-E14495CF0460}"/>
          </ac:graphicFrameMkLst>
        </pc:graphicFrameChg>
        <pc:picChg chg="mod">
          <ac:chgData name="Jessica Newport" userId="dede3334-717e-4998-a1ad-2432f5a188d4" providerId="ADAL" clId="{1CDA46C1-C95B-4CCB-9453-26AB690A0250}" dt="2025-01-20T19:56:58.699" v="9670" actId="14100"/>
          <ac:picMkLst>
            <pc:docMk/>
            <pc:sldMk cId="4288049507" sldId="4847"/>
            <ac:picMk id="7" creationId="{FD342648-DA5C-568A-1696-C1F97C9F9404}"/>
          </ac:picMkLst>
        </pc:picChg>
      </pc:sldChg>
      <pc:sldChg chg="delSp modSp add mod modTransition delAnim">
        <pc:chgData name="Jessica Newport" userId="dede3334-717e-4998-a1ad-2432f5a188d4" providerId="ADAL" clId="{1CDA46C1-C95B-4CCB-9453-26AB690A0250}" dt="2025-01-20T19:59:01.548" v="9755" actId="14100"/>
        <pc:sldMkLst>
          <pc:docMk/>
          <pc:sldMk cId="421871713" sldId="4848"/>
        </pc:sldMkLst>
        <pc:spChg chg="mod">
          <ac:chgData name="Jessica Newport" userId="dede3334-717e-4998-a1ad-2432f5a188d4" providerId="ADAL" clId="{1CDA46C1-C95B-4CCB-9453-26AB690A0250}" dt="2025-01-20T19:59:01.548" v="9755" actId="14100"/>
          <ac:spMkLst>
            <pc:docMk/>
            <pc:sldMk cId="421871713" sldId="4848"/>
            <ac:spMk id="8" creationId="{B4E0DAE4-D7FB-AD03-5B21-2D42F9327CAA}"/>
          </ac:spMkLst>
        </pc:spChg>
      </pc:sldChg>
      <pc:sldChg chg="delSp modSp add mod modTransition modAnim">
        <pc:chgData name="Jessica Newport" userId="dede3334-717e-4998-a1ad-2432f5a188d4" providerId="ADAL" clId="{1CDA46C1-C95B-4CCB-9453-26AB690A0250}" dt="2025-01-20T20:01:00.204" v="9877" actId="20577"/>
        <pc:sldMkLst>
          <pc:docMk/>
          <pc:sldMk cId="540559115" sldId="4849"/>
        </pc:sldMkLst>
        <pc:spChg chg="mod">
          <ac:chgData name="Jessica Newport" userId="dede3334-717e-4998-a1ad-2432f5a188d4" providerId="ADAL" clId="{1CDA46C1-C95B-4CCB-9453-26AB690A0250}" dt="2025-01-20T20:01:00.204" v="9877" actId="20577"/>
          <ac:spMkLst>
            <pc:docMk/>
            <pc:sldMk cId="540559115" sldId="4849"/>
            <ac:spMk id="8" creationId="{B4E0DAE4-D7FB-AD03-5B21-2D42F9327CAA}"/>
          </ac:spMkLst>
        </pc:spChg>
      </pc:sldChg>
      <pc:sldChg chg="modSp add del mod">
        <pc:chgData name="Jessica Newport" userId="dede3334-717e-4998-a1ad-2432f5a188d4" providerId="ADAL" clId="{1CDA46C1-C95B-4CCB-9453-26AB690A0250}" dt="2025-01-14T20:02:05.685" v="2320" actId="2696"/>
        <pc:sldMkLst>
          <pc:docMk/>
          <pc:sldMk cId="2400804767" sldId="4850"/>
        </pc:sldMkLst>
      </pc:sldChg>
      <pc:sldChg chg="delSp modSp add mod or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1017769330" sldId="4851"/>
        </pc:sldMkLst>
        <pc:spChg chg="mod">
          <ac:chgData name="Jessica Newport" userId="dede3334-717e-4998-a1ad-2432f5a188d4" providerId="ADAL" clId="{1CDA46C1-C95B-4CCB-9453-26AB690A0250}" dt="2025-01-14T19:58:51.534" v="2029" actId="20577"/>
          <ac:spMkLst>
            <pc:docMk/>
            <pc:sldMk cId="1017769330" sldId="4851"/>
            <ac:spMk id="8" creationId="{B4E0DAE4-D7FB-AD03-5B21-2D42F9327CAA}"/>
          </ac:spMkLst>
        </pc:spChg>
      </pc:sldChg>
      <pc:sldChg chg="delSp ad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2409807144" sldId="4852"/>
        </pc:sldMkLst>
      </pc:sldChg>
      <pc:sldChg chg="addSp delSp modSp new mod modTransition modAnim">
        <pc:chgData name="Jessica Newport" userId="dede3334-717e-4998-a1ad-2432f5a188d4" providerId="ADAL" clId="{1CDA46C1-C95B-4CCB-9453-26AB690A0250}" dt="2025-01-16T20:33:28.101" v="3247"/>
        <pc:sldMkLst>
          <pc:docMk/>
          <pc:sldMk cId="1325079899" sldId="4853"/>
        </pc:sldMkLst>
        <pc:spChg chg="mod">
          <ac:chgData name="Jessica Newport" userId="dede3334-717e-4998-a1ad-2432f5a188d4" providerId="ADAL" clId="{1CDA46C1-C95B-4CCB-9453-26AB690A0250}" dt="2025-01-14T20:24:33.374" v="3092" actId="122"/>
          <ac:spMkLst>
            <pc:docMk/>
            <pc:sldMk cId="1325079899" sldId="4853"/>
            <ac:spMk id="2" creationId="{3EA5BBD2-91A1-4FA8-C403-C345F1FBD662}"/>
          </ac:spMkLst>
        </pc:spChg>
        <pc:picChg chg="add mod">
          <ac:chgData name="Jessica Newport" userId="dede3334-717e-4998-a1ad-2432f5a188d4" providerId="ADAL" clId="{1CDA46C1-C95B-4CCB-9453-26AB690A0250}" dt="2025-01-14T20:24:00.333" v="3038" actId="1076"/>
          <ac:picMkLst>
            <pc:docMk/>
            <pc:sldMk cId="1325079899" sldId="4853"/>
            <ac:picMk id="5" creationId="{216D4D31-DE3E-D365-64FA-C8A0F7E04D99}"/>
          </ac:picMkLst>
        </pc:picChg>
      </pc:sldChg>
      <pc:sldChg chg="modSp new mod ord modTransition">
        <pc:chgData name="Jessica Newport" userId="dede3334-717e-4998-a1ad-2432f5a188d4" providerId="ADAL" clId="{1CDA46C1-C95B-4CCB-9453-26AB690A0250}" dt="2025-01-16T20:33:28.101" v="3247"/>
        <pc:sldMkLst>
          <pc:docMk/>
          <pc:sldMk cId="1298989314" sldId="4854"/>
        </pc:sldMkLst>
        <pc:spChg chg="mod">
          <ac:chgData name="Jessica Newport" userId="dede3334-717e-4998-a1ad-2432f5a188d4" providerId="ADAL" clId="{1CDA46C1-C95B-4CCB-9453-26AB690A0250}" dt="2025-01-14T20:27:54.326" v="3215" actId="255"/>
          <ac:spMkLst>
            <pc:docMk/>
            <pc:sldMk cId="1298989314" sldId="4854"/>
            <ac:spMk id="2" creationId="{627D83B3-5329-E48F-BC36-42DB66E15A4E}"/>
          </ac:spMkLst>
        </pc:spChg>
      </pc:sldChg>
      <pc:sldChg chg="modSp add mod ord modTransition">
        <pc:chgData name="Jessica Newport" userId="dede3334-717e-4998-a1ad-2432f5a188d4" providerId="ADAL" clId="{1CDA46C1-C95B-4CCB-9453-26AB690A0250}" dt="2025-01-16T20:33:28.101" v="3247"/>
        <pc:sldMkLst>
          <pc:docMk/>
          <pc:sldMk cId="1227505219" sldId="4855"/>
        </pc:sldMkLst>
        <pc:spChg chg="mod">
          <ac:chgData name="Jessica Newport" userId="dede3334-717e-4998-a1ad-2432f5a188d4" providerId="ADAL" clId="{1CDA46C1-C95B-4CCB-9453-26AB690A0250}" dt="2025-01-14T20:28:30.680" v="3246" actId="20577"/>
          <ac:spMkLst>
            <pc:docMk/>
            <pc:sldMk cId="1227505219" sldId="4855"/>
            <ac:spMk id="2" creationId="{267AB6A9-6142-D762-A53F-C1AA0DBC53B2}"/>
          </ac:spMkLst>
        </pc:spChg>
      </pc:sldChg>
      <pc:sldChg chg="modSp new del mod">
        <pc:chgData name="Jessica Newport" userId="dede3334-717e-4998-a1ad-2432f5a188d4" providerId="ADAL" clId="{1CDA46C1-C95B-4CCB-9453-26AB690A0250}" dt="2025-01-14T20:28:15.757" v="3221" actId="2696"/>
        <pc:sldMkLst>
          <pc:docMk/>
          <pc:sldMk cId="2744123189" sldId="4855"/>
        </pc:sldMkLst>
      </pc:sldChg>
      <pc:sldChg chg="addSp delSp modSp add mod">
        <pc:chgData name="Jessica Newport" userId="dede3334-717e-4998-a1ad-2432f5a188d4" providerId="ADAL" clId="{1CDA46C1-C95B-4CCB-9453-26AB690A0250}" dt="2025-01-17T16:01:07.629" v="3752" actId="14100"/>
        <pc:sldMkLst>
          <pc:docMk/>
          <pc:sldMk cId="2346662266" sldId="4856"/>
        </pc:sldMkLst>
        <pc:graphicFrameChg chg="add mod modGraphic">
          <ac:chgData name="Jessica Newport" userId="dede3334-717e-4998-a1ad-2432f5a188d4" providerId="ADAL" clId="{1CDA46C1-C95B-4CCB-9453-26AB690A0250}" dt="2025-01-17T15:56:16.510" v="3333" actId="20577"/>
          <ac:graphicFrameMkLst>
            <pc:docMk/>
            <pc:sldMk cId="2346662266" sldId="4856"/>
            <ac:graphicFrameMk id="5" creationId="{9377A956-73AE-35C2-205F-8DD265B8D48D}"/>
          </ac:graphicFrameMkLst>
        </pc:graphicFrameChg>
        <pc:graphicFrameChg chg="add mod modGraphic">
          <ac:chgData name="Jessica Newport" userId="dede3334-717e-4998-a1ad-2432f5a188d4" providerId="ADAL" clId="{1CDA46C1-C95B-4CCB-9453-26AB690A0250}" dt="2025-01-17T15:59:53.501" v="3745" actId="14100"/>
          <ac:graphicFrameMkLst>
            <pc:docMk/>
            <pc:sldMk cId="2346662266" sldId="4856"/>
            <ac:graphicFrameMk id="7" creationId="{96B19D5B-EB9F-078A-9D85-ABF14D2E4821}"/>
          </ac:graphicFrameMkLst>
        </pc:graphicFrameChg>
        <pc:picChg chg="add mod">
          <ac:chgData name="Jessica Newport" userId="dede3334-717e-4998-a1ad-2432f5a188d4" providerId="ADAL" clId="{1CDA46C1-C95B-4CCB-9453-26AB690A0250}" dt="2025-01-17T16:01:07.629" v="3752" actId="14100"/>
          <ac:picMkLst>
            <pc:docMk/>
            <pc:sldMk cId="2346662266" sldId="4856"/>
            <ac:picMk id="9" creationId="{3C4CA20B-2F7E-A90E-3BD4-6D43DA6420FF}"/>
          </ac:picMkLst>
        </pc:picChg>
      </pc:sldChg>
      <pc:sldChg chg="modSp add mod">
        <pc:chgData name="Jessica Newport" userId="dede3334-717e-4998-a1ad-2432f5a188d4" providerId="ADAL" clId="{1CDA46C1-C95B-4CCB-9453-26AB690A0250}" dt="2025-01-17T16:02:17.554" v="3844" actId="14100"/>
        <pc:sldMkLst>
          <pc:docMk/>
          <pc:sldMk cId="2520809086" sldId="4857"/>
        </pc:sldMkLst>
        <pc:graphicFrameChg chg="modGraphic">
          <ac:chgData name="Jessica Newport" userId="dede3334-717e-4998-a1ad-2432f5a188d4" providerId="ADAL" clId="{1CDA46C1-C95B-4CCB-9453-26AB690A0250}" dt="2025-01-17T16:02:13.185" v="3843" actId="255"/>
          <ac:graphicFrameMkLst>
            <pc:docMk/>
            <pc:sldMk cId="2520809086" sldId="4857"/>
            <ac:graphicFrameMk id="7" creationId="{2CF751E1-72C0-6AA0-DC6E-32B4630F363E}"/>
          </ac:graphicFrameMkLst>
        </pc:graphicFrameChg>
        <pc:picChg chg="mod">
          <ac:chgData name="Jessica Newport" userId="dede3334-717e-4998-a1ad-2432f5a188d4" providerId="ADAL" clId="{1CDA46C1-C95B-4CCB-9453-26AB690A0250}" dt="2025-01-17T16:02:17.554" v="3844" actId="14100"/>
          <ac:picMkLst>
            <pc:docMk/>
            <pc:sldMk cId="2520809086" sldId="4857"/>
            <ac:picMk id="9" creationId="{A0105727-73FF-01CD-2F6F-612487283B08}"/>
          </ac:picMkLst>
        </pc:picChg>
      </pc:sldChg>
      <pc:sldChg chg="addSp delSp modSp add mod">
        <pc:chgData name="Jessica Newport" userId="dede3334-717e-4998-a1ad-2432f5a188d4" providerId="ADAL" clId="{1CDA46C1-C95B-4CCB-9453-26AB690A0250}" dt="2025-01-20T20:03:36.968" v="9974" actId="1076"/>
        <pc:sldMkLst>
          <pc:docMk/>
          <pc:sldMk cId="1881303974" sldId="4858"/>
        </pc:sldMkLst>
        <pc:graphicFrameChg chg="add mod modGraphic">
          <ac:chgData name="Jessica Newport" userId="dede3334-717e-4998-a1ad-2432f5a188d4" providerId="ADAL" clId="{1CDA46C1-C95B-4CCB-9453-26AB690A0250}" dt="2025-01-20T20:03:36.968" v="9974" actId="1076"/>
          <ac:graphicFrameMkLst>
            <pc:docMk/>
            <pc:sldMk cId="1881303974" sldId="4858"/>
            <ac:graphicFrameMk id="2" creationId="{E82FEB93-9BF5-733B-8314-BBBCC324A553}"/>
          </ac:graphicFrameMkLst>
        </pc:graphicFrameChg>
        <pc:graphicFrameChg chg="modGraphic">
          <ac:chgData name="Jessica Newport" userId="dede3334-717e-4998-a1ad-2432f5a188d4" providerId="ADAL" clId="{1CDA46C1-C95B-4CCB-9453-26AB690A0250}" dt="2025-01-20T20:03:31.520" v="9973" actId="20577"/>
          <ac:graphicFrameMkLst>
            <pc:docMk/>
            <pc:sldMk cId="1881303974" sldId="4858"/>
            <ac:graphicFrameMk id="5" creationId="{ABCEF472-9A70-B398-A629-9E8973D56F67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16:32:06.461" v="4829" actId="20577"/>
          <ac:graphicFrameMkLst>
            <pc:docMk/>
            <pc:sldMk cId="1881303974" sldId="4858"/>
            <ac:graphicFrameMk id="7" creationId="{C2B5738D-9986-01B1-F765-A873EF4D94C0}"/>
          </ac:graphicFrameMkLst>
        </pc:graphicFrameChg>
      </pc:sldChg>
      <pc:sldChg chg="add">
        <pc:chgData name="Jessica Newport" userId="dede3334-717e-4998-a1ad-2432f5a188d4" providerId="ADAL" clId="{1CDA46C1-C95B-4CCB-9453-26AB690A0250}" dt="2025-01-17T16:05:55.508" v="4044" actId="2890"/>
        <pc:sldMkLst>
          <pc:docMk/>
          <pc:sldMk cId="3506051018" sldId="4859"/>
        </pc:sldMkLst>
      </pc:sldChg>
      <pc:sldChg chg="addSp delSp modSp add mod">
        <pc:chgData name="Jessica Newport" userId="dede3334-717e-4998-a1ad-2432f5a188d4" providerId="ADAL" clId="{1CDA46C1-C95B-4CCB-9453-26AB690A0250}" dt="2025-01-20T16:25:59.858" v="4298" actId="255"/>
        <pc:sldMkLst>
          <pc:docMk/>
          <pc:sldMk cId="647852617" sldId="4860"/>
        </pc:sldMkLst>
        <pc:spChg chg="add mod">
          <ac:chgData name="Jessica Newport" userId="dede3334-717e-4998-a1ad-2432f5a188d4" providerId="ADAL" clId="{1CDA46C1-C95B-4CCB-9453-26AB690A0250}" dt="2025-01-20T16:25:36.216" v="4295" actId="1076"/>
          <ac:spMkLst>
            <pc:docMk/>
            <pc:sldMk cId="647852617" sldId="4860"/>
            <ac:spMk id="2" creationId="{E4E9784E-4A43-3E0A-5DB2-560544FDC123}"/>
          </ac:spMkLst>
        </pc:spChg>
        <pc:graphicFrameChg chg="add mod modGraphic">
          <ac:chgData name="Jessica Newport" userId="dede3334-717e-4998-a1ad-2432f5a188d4" providerId="ADAL" clId="{1CDA46C1-C95B-4CCB-9453-26AB690A0250}" dt="2025-01-20T16:25:53.183" v="4297" actId="14100"/>
          <ac:graphicFrameMkLst>
            <pc:docMk/>
            <pc:sldMk cId="647852617" sldId="4860"/>
            <ac:graphicFrameMk id="3" creationId="{C6F47570-3C42-237C-8CEE-6265F37D6E6F}"/>
          </ac:graphicFrameMkLst>
        </pc:graphicFrameChg>
        <pc:graphicFrameChg chg="add mod modGraphic">
          <ac:chgData name="Jessica Newport" userId="dede3334-717e-4998-a1ad-2432f5a188d4" providerId="ADAL" clId="{1CDA46C1-C95B-4CCB-9453-26AB690A0250}" dt="2025-01-20T16:25:59.858" v="4298" actId="255"/>
          <ac:graphicFrameMkLst>
            <pc:docMk/>
            <pc:sldMk cId="647852617" sldId="4860"/>
            <ac:graphicFrameMk id="4" creationId="{DF424D33-06C4-0B3A-9100-AE382B4FEDDD}"/>
          </ac:graphicFrameMkLst>
        </pc:graphicFrameChg>
        <pc:graphicFrameChg chg="modGraphic">
          <ac:chgData name="Jessica Newport" userId="dede3334-717e-4998-a1ad-2432f5a188d4" providerId="ADAL" clId="{1CDA46C1-C95B-4CCB-9453-26AB690A0250}" dt="2025-01-17T16:06:24.107" v="4062" actId="20577"/>
          <ac:graphicFrameMkLst>
            <pc:docMk/>
            <pc:sldMk cId="647852617" sldId="4860"/>
            <ac:graphicFrameMk id="5" creationId="{D268D328-98B8-A527-021A-3F8C29ED49AD}"/>
          </ac:graphicFrameMkLst>
        </pc:graphicFrameChg>
      </pc:sldChg>
      <pc:sldChg chg="modSp add mod ord">
        <pc:chgData name="Jessica Newport" userId="dede3334-717e-4998-a1ad-2432f5a188d4" providerId="ADAL" clId="{1CDA46C1-C95B-4CCB-9453-26AB690A0250}" dt="2025-01-20T20:04:07.095" v="9975" actId="1076"/>
        <pc:sldMkLst>
          <pc:docMk/>
          <pc:sldMk cId="4048036839" sldId="4861"/>
        </pc:sldMkLst>
        <pc:graphicFrameChg chg="mod modGraphic">
          <ac:chgData name="Jessica Newport" userId="dede3334-717e-4998-a1ad-2432f5a188d4" providerId="ADAL" clId="{1CDA46C1-C95B-4CCB-9453-26AB690A0250}" dt="2025-01-20T20:04:07.095" v="9975" actId="1076"/>
          <ac:graphicFrameMkLst>
            <pc:docMk/>
            <pc:sldMk cId="4048036839" sldId="4861"/>
            <ac:graphicFrameMk id="7" creationId="{9DCE3ECF-657F-D3BA-19AF-8FB1729FDC96}"/>
          </ac:graphicFrameMkLst>
        </pc:graphicFrameChg>
      </pc:sldChg>
      <pc:sldChg chg="add del">
        <pc:chgData name="Jessica Newport" userId="dede3334-717e-4998-a1ad-2432f5a188d4" providerId="ADAL" clId="{1CDA46C1-C95B-4CCB-9453-26AB690A0250}" dt="2025-01-20T16:33:28.824" v="4831" actId="2696"/>
        <pc:sldMkLst>
          <pc:docMk/>
          <pc:sldMk cId="2084445455" sldId="4862"/>
        </pc:sldMkLst>
      </pc:sldChg>
      <pc:sldChg chg="modSp add mod ord">
        <pc:chgData name="Jessica Newport" userId="dede3334-717e-4998-a1ad-2432f5a188d4" providerId="ADAL" clId="{1CDA46C1-C95B-4CCB-9453-26AB690A0250}" dt="2025-01-20T20:04:39.781" v="9976" actId="14100"/>
        <pc:sldMkLst>
          <pc:docMk/>
          <pc:sldMk cId="3161153849" sldId="4862"/>
        </pc:sldMkLst>
        <pc:graphicFrameChg chg="modGraphic">
          <ac:chgData name="Jessica Newport" userId="dede3334-717e-4998-a1ad-2432f5a188d4" providerId="ADAL" clId="{1CDA46C1-C95B-4CCB-9453-26AB690A0250}" dt="2025-01-20T16:35:50.737" v="4967" actId="20577"/>
          <ac:graphicFrameMkLst>
            <pc:docMk/>
            <pc:sldMk cId="3161153849" sldId="4862"/>
            <ac:graphicFrameMk id="5" creationId="{CA400AB6-B60F-020B-B002-D9CD661111C6}"/>
          </ac:graphicFrameMkLst>
        </pc:graphicFrameChg>
        <pc:graphicFrameChg chg="modGraphic">
          <ac:chgData name="Jessica Newport" userId="dede3334-717e-4998-a1ad-2432f5a188d4" providerId="ADAL" clId="{1CDA46C1-C95B-4CCB-9453-26AB690A0250}" dt="2025-01-20T16:45:04.852" v="5343" actId="20577"/>
          <ac:graphicFrameMkLst>
            <pc:docMk/>
            <pc:sldMk cId="3161153849" sldId="4862"/>
            <ac:graphicFrameMk id="7" creationId="{F7E84C68-810D-A77E-C3CA-3620F23D2AD3}"/>
          </ac:graphicFrameMkLst>
        </pc:graphicFrameChg>
        <pc:picChg chg="mod">
          <ac:chgData name="Jessica Newport" userId="dede3334-717e-4998-a1ad-2432f5a188d4" providerId="ADAL" clId="{1CDA46C1-C95B-4CCB-9453-26AB690A0250}" dt="2025-01-20T20:04:39.781" v="9976" actId="14100"/>
          <ac:picMkLst>
            <pc:docMk/>
            <pc:sldMk cId="3161153849" sldId="4862"/>
            <ac:picMk id="9" creationId="{1C5F7925-2303-8080-3773-89F4F560830A}"/>
          </ac:picMkLst>
        </pc:picChg>
      </pc:sldChg>
      <pc:sldChg chg="add del ord">
        <pc:chgData name="Jessica Newport" userId="dede3334-717e-4998-a1ad-2432f5a188d4" providerId="ADAL" clId="{1CDA46C1-C95B-4CCB-9453-26AB690A0250}" dt="2025-01-20T16:47:45.552" v="5618" actId="2696"/>
        <pc:sldMkLst>
          <pc:docMk/>
          <pc:sldMk cId="421720051" sldId="4863"/>
        </pc:sldMkLst>
      </pc:sldChg>
      <pc:sldChg chg="modSp add mod">
        <pc:chgData name="Jessica Newport" userId="dede3334-717e-4998-a1ad-2432f5a188d4" providerId="ADAL" clId="{1CDA46C1-C95B-4CCB-9453-26AB690A0250}" dt="2025-01-20T20:05:06.184" v="9977" actId="14100"/>
        <pc:sldMkLst>
          <pc:docMk/>
          <pc:sldMk cId="589108819" sldId="4864"/>
        </pc:sldMkLst>
        <pc:graphicFrameChg chg="mod modGraphic">
          <ac:chgData name="Jessica Newport" userId="dede3334-717e-4998-a1ad-2432f5a188d4" providerId="ADAL" clId="{1CDA46C1-C95B-4CCB-9453-26AB690A0250}" dt="2025-01-20T16:47:13.616" v="5617" actId="20577"/>
          <ac:graphicFrameMkLst>
            <pc:docMk/>
            <pc:sldMk cId="589108819" sldId="4864"/>
            <ac:graphicFrameMk id="7" creationId="{C01B407D-BB26-A71D-CD08-CCFAC3403446}"/>
          </ac:graphicFrameMkLst>
        </pc:graphicFrameChg>
        <pc:picChg chg="mod">
          <ac:chgData name="Jessica Newport" userId="dede3334-717e-4998-a1ad-2432f5a188d4" providerId="ADAL" clId="{1CDA46C1-C95B-4CCB-9453-26AB690A0250}" dt="2025-01-20T20:05:06.184" v="9977" actId="14100"/>
          <ac:picMkLst>
            <pc:docMk/>
            <pc:sldMk cId="589108819" sldId="4864"/>
            <ac:picMk id="9" creationId="{084FFAF6-3AE7-DE6B-A0A8-B6F54C053D86}"/>
          </ac:picMkLst>
        </pc:picChg>
      </pc:sldChg>
      <pc:sldChg chg="modSp add mod ord">
        <pc:chgData name="Jessica Newport" userId="dede3334-717e-4998-a1ad-2432f5a188d4" providerId="ADAL" clId="{1CDA46C1-C95B-4CCB-9453-26AB690A0250}" dt="2025-01-20T20:05:52.875" v="9982" actId="1076"/>
        <pc:sldMkLst>
          <pc:docMk/>
          <pc:sldMk cId="3649659131" sldId="4865"/>
        </pc:sldMkLst>
        <pc:graphicFrameChg chg="mod modGraphic">
          <ac:chgData name="Jessica Newport" userId="dede3334-717e-4998-a1ad-2432f5a188d4" providerId="ADAL" clId="{1CDA46C1-C95B-4CCB-9453-26AB690A0250}" dt="2025-01-20T20:05:29.943" v="9978" actId="1076"/>
          <ac:graphicFrameMkLst>
            <pc:docMk/>
            <pc:sldMk cId="3649659131" sldId="4865"/>
            <ac:graphicFrameMk id="2" creationId="{CA01AB4D-004E-7BA1-1B8A-7F307375103F}"/>
          </ac:graphicFrameMkLst>
        </pc:graphicFrameChg>
        <pc:graphicFrameChg chg="modGraphic">
          <ac:chgData name="Jessica Newport" userId="dede3334-717e-4998-a1ad-2432f5a188d4" providerId="ADAL" clId="{1CDA46C1-C95B-4CCB-9453-26AB690A0250}" dt="2025-01-20T16:48:15.126" v="5657" actId="20577"/>
          <ac:graphicFrameMkLst>
            <pc:docMk/>
            <pc:sldMk cId="3649659131" sldId="4865"/>
            <ac:graphicFrameMk id="5" creationId="{C8C0A6AD-331D-7991-C597-FE2583ED9689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20:05:52.875" v="9982" actId="1076"/>
          <ac:graphicFrameMkLst>
            <pc:docMk/>
            <pc:sldMk cId="3649659131" sldId="4865"/>
            <ac:graphicFrameMk id="7" creationId="{31F457FA-E7B5-6C98-6DC5-2A996E709F12}"/>
          </ac:graphicFrameMkLst>
        </pc:graphicFrameChg>
      </pc:sldChg>
      <pc:sldChg chg="modSp add mod">
        <pc:chgData name="Jessica Newport" userId="dede3334-717e-4998-a1ad-2432f5a188d4" providerId="ADAL" clId="{1CDA46C1-C95B-4CCB-9453-26AB690A0250}" dt="2025-01-20T20:06:56.115" v="9984" actId="20577"/>
        <pc:sldMkLst>
          <pc:docMk/>
          <pc:sldMk cId="4105770897" sldId="4866"/>
        </pc:sldMkLst>
        <pc:graphicFrameChg chg="mod modGraphic">
          <ac:chgData name="Jessica Newport" userId="dede3334-717e-4998-a1ad-2432f5a188d4" providerId="ADAL" clId="{1CDA46C1-C95B-4CCB-9453-26AB690A0250}" dt="2025-01-20T16:54:31.360" v="6253" actId="113"/>
          <ac:graphicFrameMkLst>
            <pc:docMk/>
            <pc:sldMk cId="4105770897" sldId="4866"/>
            <ac:graphicFrameMk id="2" creationId="{DA1D4FF1-AB45-A6FC-4461-F7A0B3D83CF7}"/>
          </ac:graphicFrameMkLst>
        </pc:graphicFrameChg>
        <pc:graphicFrameChg chg="modGraphic">
          <ac:chgData name="Jessica Newport" userId="dede3334-717e-4998-a1ad-2432f5a188d4" providerId="ADAL" clId="{1CDA46C1-C95B-4CCB-9453-26AB690A0250}" dt="2025-01-20T20:06:56.115" v="9984" actId="20577"/>
          <ac:graphicFrameMkLst>
            <pc:docMk/>
            <pc:sldMk cId="4105770897" sldId="4866"/>
            <ac:graphicFrameMk id="7" creationId="{BBF15A38-D960-1F86-B2F9-9F201B657F7D}"/>
          </ac:graphicFrameMkLst>
        </pc:graphicFrameChg>
      </pc:sldChg>
      <pc:sldChg chg="addSp delSp modSp add mod modAnim">
        <pc:chgData name="Jessica Newport" userId="dede3334-717e-4998-a1ad-2432f5a188d4" providerId="ADAL" clId="{1CDA46C1-C95B-4CCB-9453-26AB690A0250}" dt="2025-01-20T19:05:03.774" v="6275" actId="1076"/>
        <pc:sldMkLst>
          <pc:docMk/>
          <pc:sldMk cId="2960858701" sldId="4867"/>
        </pc:sldMkLst>
        <pc:spChg chg="del">
          <ac:chgData name="Jessica Newport" userId="dede3334-717e-4998-a1ad-2432f5a188d4" providerId="ADAL" clId="{1CDA46C1-C95B-4CCB-9453-26AB690A0250}" dt="2025-01-20T18:58:56.488" v="6269" actId="478"/>
          <ac:spMkLst>
            <pc:docMk/>
            <pc:sldMk cId="2960858701" sldId="4867"/>
            <ac:spMk id="2" creationId="{85BEE3A2-478C-534E-6BF1-E6C27FBB89C9}"/>
          </ac:spMkLst>
        </pc:spChg>
        <pc:spChg chg="add del mod">
          <ac:chgData name="Jessica Newport" userId="dede3334-717e-4998-a1ad-2432f5a188d4" providerId="ADAL" clId="{1CDA46C1-C95B-4CCB-9453-26AB690A0250}" dt="2025-01-20T18:58:59.006" v="6270" actId="478"/>
          <ac:spMkLst>
            <pc:docMk/>
            <pc:sldMk cId="2960858701" sldId="4867"/>
            <ac:spMk id="4" creationId="{7567D921-79A2-6D7E-74C1-12A8FE7E8042}"/>
          </ac:spMkLst>
        </pc:spChg>
        <pc:picChg chg="add mod">
          <ac:chgData name="Jessica Newport" userId="dede3334-717e-4998-a1ad-2432f5a188d4" providerId="ADAL" clId="{1CDA46C1-C95B-4CCB-9453-26AB690A0250}" dt="2025-01-20T19:05:03.774" v="6275" actId="1076"/>
          <ac:picMkLst>
            <pc:docMk/>
            <pc:sldMk cId="2960858701" sldId="4867"/>
            <ac:picMk id="5" creationId="{C9806BF5-40AD-1702-536F-F3122E67F71E}"/>
          </ac:picMkLst>
        </pc:picChg>
      </pc:sldChg>
      <pc:sldChg chg="addSp delSp modSp add mod">
        <pc:chgData name="Jessica Newport" userId="dede3334-717e-4998-a1ad-2432f5a188d4" providerId="ADAL" clId="{1CDA46C1-C95B-4CCB-9453-26AB690A0250}" dt="2025-01-20T20:14:46.667" v="10405" actId="122"/>
        <pc:sldMkLst>
          <pc:docMk/>
          <pc:sldMk cId="237910151" sldId="4868"/>
        </pc:sldMkLst>
        <pc:spChg chg="mod">
          <ac:chgData name="Jessica Newport" userId="dede3334-717e-4998-a1ad-2432f5a188d4" providerId="ADAL" clId="{1CDA46C1-C95B-4CCB-9453-26AB690A0250}" dt="2025-01-20T20:10:56.094" v="10048" actId="20577"/>
          <ac:spMkLst>
            <pc:docMk/>
            <pc:sldMk cId="237910151" sldId="4868"/>
            <ac:spMk id="3" creationId="{E8347250-78B0-3C31-504C-680A95650504}"/>
          </ac:spMkLst>
        </pc:spChg>
        <pc:spChg chg="del mod">
          <ac:chgData name="Jessica Newport" userId="dede3334-717e-4998-a1ad-2432f5a188d4" providerId="ADAL" clId="{1CDA46C1-C95B-4CCB-9453-26AB690A0250}" dt="2025-01-20T20:10:48.637" v="10039" actId="478"/>
          <ac:spMkLst>
            <pc:docMk/>
            <pc:sldMk cId="237910151" sldId="4868"/>
            <ac:spMk id="5" creationId="{777F7DCB-67CB-B0CE-7827-CDFCAA1CAC92}"/>
          </ac:spMkLst>
        </pc:spChg>
        <pc:graphicFrameChg chg="add mod modGraphic">
          <ac:chgData name="Jessica Newport" userId="dede3334-717e-4998-a1ad-2432f5a188d4" providerId="ADAL" clId="{1CDA46C1-C95B-4CCB-9453-26AB690A0250}" dt="2025-01-20T20:14:46.667" v="10405" actId="122"/>
          <ac:graphicFrameMkLst>
            <pc:docMk/>
            <pc:sldMk cId="237910151" sldId="4868"/>
            <ac:graphicFrameMk id="2" creationId="{A5F39ACC-AA6F-C27B-A5A4-C1F263F0D0FD}"/>
          </ac:graphicFrameMkLst>
        </pc:graphicFrameChg>
        <pc:picChg chg="add mod">
          <ac:chgData name="Jessica Newport" userId="dede3334-717e-4998-a1ad-2432f5a188d4" providerId="ADAL" clId="{1CDA46C1-C95B-4CCB-9453-26AB690A0250}" dt="2025-01-20T20:11:23.348" v="10051" actId="1076"/>
          <ac:picMkLst>
            <pc:docMk/>
            <pc:sldMk cId="237910151" sldId="4868"/>
            <ac:picMk id="4" creationId="{2E28B9A2-D425-1C83-A162-E52125D31BE8}"/>
          </ac:picMkLst>
        </pc:picChg>
      </pc:sldChg>
      <pc:sldChg chg="addSp delSp modSp add mod">
        <pc:chgData name="Jessica Newport" userId="dede3334-717e-4998-a1ad-2432f5a188d4" providerId="ADAL" clId="{1CDA46C1-C95B-4CCB-9453-26AB690A0250}" dt="2025-01-20T19:47:19.878" v="9636" actId="14100"/>
        <pc:sldMkLst>
          <pc:docMk/>
          <pc:sldMk cId="3160777663" sldId="4869"/>
        </pc:sldMkLst>
        <pc:spChg chg="del">
          <ac:chgData name="Jessica Newport" userId="dede3334-717e-4998-a1ad-2432f5a188d4" providerId="ADAL" clId="{1CDA46C1-C95B-4CCB-9453-26AB690A0250}" dt="2025-01-20T19:46:19.938" v="9618" actId="478"/>
          <ac:spMkLst>
            <pc:docMk/>
            <pc:sldMk cId="3160777663" sldId="4869"/>
            <ac:spMk id="3" creationId="{4CEFD8EE-F268-C545-875E-7B22FA10AE4C}"/>
          </ac:spMkLst>
        </pc:spChg>
        <pc:graphicFrameChg chg="add del mod modGraphic">
          <ac:chgData name="Jessica Newport" userId="dede3334-717e-4998-a1ad-2432f5a188d4" providerId="ADAL" clId="{1CDA46C1-C95B-4CCB-9453-26AB690A0250}" dt="2025-01-20T19:46:29.595" v="9621" actId="478"/>
          <ac:graphicFrameMkLst>
            <pc:docMk/>
            <pc:sldMk cId="3160777663" sldId="4869"/>
            <ac:graphicFrameMk id="2" creationId="{1AE66D7C-8BBD-0179-5C03-984D39E1EFAD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19:47:05.931" v="9634" actId="20577"/>
          <ac:graphicFrameMkLst>
            <pc:docMk/>
            <pc:sldMk cId="3160777663" sldId="4869"/>
            <ac:graphicFrameMk id="6" creationId="{2395CBC9-D17E-413D-CA35-8F5A9A39C9F0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19:47:19.878" v="9636" actId="14100"/>
          <ac:graphicFrameMkLst>
            <pc:docMk/>
            <pc:sldMk cId="3160777663" sldId="4869"/>
            <ac:graphicFrameMk id="7" creationId="{A1659A55-0927-78B2-C3A4-FE6F8DA70509}"/>
          </ac:graphicFrameMkLst>
        </pc:graphicFrameChg>
        <pc:graphicFrameChg chg="del modGraphic">
          <ac:chgData name="Jessica Newport" userId="dede3334-717e-4998-a1ad-2432f5a188d4" providerId="ADAL" clId="{1CDA46C1-C95B-4CCB-9453-26AB690A0250}" dt="2025-01-20T19:33:03.242" v="8484" actId="478"/>
          <ac:graphicFrameMkLst>
            <pc:docMk/>
            <pc:sldMk cId="3160777663" sldId="4869"/>
            <ac:graphicFrameMk id="8" creationId="{38AB4C14-B2B8-8C25-AAD5-3FD81E71A5A4}"/>
          </ac:graphicFrameMkLst>
        </pc:graphicFrameChg>
        <pc:graphicFrameChg chg="del modGraphic">
          <ac:chgData name="Jessica Newport" userId="dede3334-717e-4998-a1ad-2432f5a188d4" providerId="ADAL" clId="{1CDA46C1-C95B-4CCB-9453-26AB690A0250}" dt="2025-01-20T19:33:05.980" v="8485" actId="478"/>
          <ac:graphicFrameMkLst>
            <pc:docMk/>
            <pc:sldMk cId="3160777663" sldId="4869"/>
            <ac:graphicFrameMk id="9" creationId="{8187CB8F-5C0C-9342-32DA-D998B8D5BB31}"/>
          </ac:graphicFrameMkLst>
        </pc:graphicFrameChg>
        <pc:graphicFrameChg chg="del modGraphic">
          <ac:chgData name="Jessica Newport" userId="dede3334-717e-4998-a1ad-2432f5a188d4" providerId="ADAL" clId="{1CDA46C1-C95B-4CCB-9453-26AB690A0250}" dt="2025-01-20T19:33:00.427" v="8483" actId="478"/>
          <ac:graphicFrameMkLst>
            <pc:docMk/>
            <pc:sldMk cId="3160777663" sldId="4869"/>
            <ac:graphicFrameMk id="10" creationId="{78DDBAA2-AF0F-9800-4434-86723E5A1DFB}"/>
          </ac:graphicFrameMkLst>
        </pc:graphicFrameChg>
      </pc:sldChg>
      <pc:sldChg chg="delSp modSp add del mod">
        <pc:chgData name="Jessica Newport" userId="dede3334-717e-4998-a1ad-2432f5a188d4" providerId="ADAL" clId="{1CDA46C1-C95B-4CCB-9453-26AB690A0250}" dt="2025-01-20T19:48:58.110" v="9651" actId="2696"/>
        <pc:sldMkLst>
          <pc:docMk/>
          <pc:sldMk cId="258327553" sldId="4870"/>
        </pc:sldMkLst>
        <pc:graphicFrameChg chg="del modGraphic">
          <ac:chgData name="Jessica Newport" userId="dede3334-717e-4998-a1ad-2432f5a188d4" providerId="ADAL" clId="{1CDA46C1-C95B-4CCB-9453-26AB690A0250}" dt="2025-01-20T19:39:39.409" v="9415" actId="478"/>
          <ac:graphicFrameMkLst>
            <pc:docMk/>
            <pc:sldMk cId="258327553" sldId="4870"/>
            <ac:graphicFrameMk id="2" creationId="{19BA5157-3EAB-DE70-15F8-BC85057A25AA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19:42:06.455" v="9551" actId="1076"/>
          <ac:graphicFrameMkLst>
            <pc:docMk/>
            <pc:sldMk cId="258327553" sldId="4870"/>
            <ac:graphicFrameMk id="6" creationId="{43DFFA42-2C68-29DF-9BD3-1835A891D47E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19:42:10.455" v="9552" actId="1076"/>
          <ac:graphicFrameMkLst>
            <pc:docMk/>
            <pc:sldMk cId="258327553" sldId="4870"/>
            <ac:graphicFrameMk id="7" creationId="{46A438B0-F61B-5E92-B04C-F58B07A60FA3}"/>
          </ac:graphicFrameMkLst>
        </pc:graphicFrameChg>
      </pc:sldChg>
      <pc:sldChg chg="delSp modSp add mod ord">
        <pc:chgData name="Jessica Newport" userId="dede3334-717e-4998-a1ad-2432f5a188d4" providerId="ADAL" clId="{1CDA46C1-C95B-4CCB-9453-26AB690A0250}" dt="2025-01-20T19:44:26.701" v="9573"/>
        <pc:sldMkLst>
          <pc:docMk/>
          <pc:sldMk cId="881719955" sldId="4871"/>
        </pc:sldMkLst>
        <pc:graphicFrameChg chg="del modGraphic">
          <ac:chgData name="Jessica Newport" userId="dede3334-717e-4998-a1ad-2432f5a188d4" providerId="ADAL" clId="{1CDA46C1-C95B-4CCB-9453-26AB690A0250}" dt="2025-01-20T19:43:21.064" v="9561" actId="478"/>
          <ac:graphicFrameMkLst>
            <pc:docMk/>
            <pc:sldMk cId="881719955" sldId="4871"/>
            <ac:graphicFrameMk id="7" creationId="{7529842E-368D-423D-5FD7-A1F848143B6A}"/>
          </ac:graphicFrameMkLst>
        </pc:graphicFrameChg>
        <pc:graphicFrameChg chg="mod">
          <ac:chgData name="Jessica Newport" userId="dede3334-717e-4998-a1ad-2432f5a188d4" providerId="ADAL" clId="{1CDA46C1-C95B-4CCB-9453-26AB690A0250}" dt="2025-01-20T19:43:49.497" v="9569" actId="1076"/>
          <ac:graphicFrameMkLst>
            <pc:docMk/>
            <pc:sldMk cId="881719955" sldId="4871"/>
            <ac:graphicFrameMk id="8" creationId="{BFDA9C65-1702-8DE0-FC01-04EFBCA76762}"/>
          </ac:graphicFrameMkLst>
        </pc:graphicFrameChg>
        <pc:graphicFrameChg chg="mod modGraphic">
          <ac:chgData name="Jessica Newport" userId="dede3334-717e-4998-a1ad-2432f5a188d4" providerId="ADAL" clId="{1CDA46C1-C95B-4CCB-9453-26AB690A0250}" dt="2025-01-20T19:43:58.208" v="9571" actId="1076"/>
          <ac:graphicFrameMkLst>
            <pc:docMk/>
            <pc:sldMk cId="881719955" sldId="4871"/>
            <ac:graphicFrameMk id="9" creationId="{0EA2057F-C2C9-5CEE-0863-3364521B4BD6}"/>
          </ac:graphicFrameMkLst>
        </pc:graphicFrameChg>
        <pc:graphicFrameChg chg="del">
          <ac:chgData name="Jessica Newport" userId="dede3334-717e-4998-a1ad-2432f5a188d4" providerId="ADAL" clId="{1CDA46C1-C95B-4CCB-9453-26AB690A0250}" dt="2025-01-20T19:43:25.873" v="9562" actId="478"/>
          <ac:graphicFrameMkLst>
            <pc:docMk/>
            <pc:sldMk cId="881719955" sldId="4871"/>
            <ac:graphicFrameMk id="10" creationId="{89548619-ADEC-20FC-DAEE-AF107E1A8B9B}"/>
          </ac:graphicFrameMkLst>
        </pc:graphicFrameChg>
      </pc:sldChg>
      <pc:sldChg chg="addSp delSp modSp add mod">
        <pc:chgData name="Jessica Newport" userId="dede3334-717e-4998-a1ad-2432f5a188d4" providerId="ADAL" clId="{1CDA46C1-C95B-4CCB-9453-26AB690A0250}" dt="2025-01-20T20:09:59.237" v="10037" actId="20577"/>
        <pc:sldMkLst>
          <pc:docMk/>
          <pc:sldMk cId="1334799774" sldId="4872"/>
        </pc:sldMkLst>
        <pc:spChg chg="del">
          <ac:chgData name="Jessica Newport" userId="dede3334-717e-4998-a1ad-2432f5a188d4" providerId="ADAL" clId="{1CDA46C1-C95B-4CCB-9453-26AB690A0250}" dt="2025-01-20T19:47:34.333" v="9639" actId="478"/>
          <ac:spMkLst>
            <pc:docMk/>
            <pc:sldMk cId="1334799774" sldId="4872"/>
            <ac:spMk id="3" creationId="{2E2FAE78-FF37-D9CD-DCA6-A1EB0C44C9E9}"/>
          </ac:spMkLst>
        </pc:spChg>
        <pc:graphicFrameChg chg="mod modGraphic">
          <ac:chgData name="Jessica Newport" userId="dede3334-717e-4998-a1ad-2432f5a188d4" providerId="ADAL" clId="{1CDA46C1-C95B-4CCB-9453-26AB690A0250}" dt="2025-01-20T20:09:59.237" v="10037" actId="20577"/>
          <ac:graphicFrameMkLst>
            <pc:docMk/>
            <pc:sldMk cId="1334799774" sldId="4872"/>
            <ac:graphicFrameMk id="2" creationId="{3F1B7EB2-458E-9A21-0466-BB478E8D52E3}"/>
          </ac:graphicFrameMkLst>
        </pc:graphicFrameChg>
        <pc:graphicFrameChg chg="add mod">
          <ac:chgData name="Jessica Newport" userId="dede3334-717e-4998-a1ad-2432f5a188d4" providerId="ADAL" clId="{1CDA46C1-C95B-4CCB-9453-26AB690A0250}" dt="2025-01-20T19:48:44.142" v="9650" actId="1076"/>
          <ac:graphicFrameMkLst>
            <pc:docMk/>
            <pc:sldMk cId="1334799774" sldId="4872"/>
            <ac:graphicFrameMk id="4" creationId="{11058A32-EDA2-A6E9-297D-8C930EB1D3D6}"/>
          </ac:graphicFrameMkLst>
        </pc:graphicFrameChg>
        <pc:graphicFrameChg chg="del">
          <ac:chgData name="Jessica Newport" userId="dede3334-717e-4998-a1ad-2432f5a188d4" providerId="ADAL" clId="{1CDA46C1-C95B-4CCB-9453-26AB690A0250}" dt="2025-01-20T19:47:31.578" v="9638" actId="478"/>
          <ac:graphicFrameMkLst>
            <pc:docMk/>
            <pc:sldMk cId="1334799774" sldId="4872"/>
            <ac:graphicFrameMk id="6" creationId="{2C292436-FD79-7316-3AFE-EA0E6FE83302}"/>
          </ac:graphicFrameMkLst>
        </pc:graphicFrameChg>
        <pc:graphicFrameChg chg="del">
          <ac:chgData name="Jessica Newport" userId="dede3334-717e-4998-a1ad-2432f5a188d4" providerId="ADAL" clId="{1CDA46C1-C95B-4CCB-9453-26AB690A0250}" dt="2025-01-20T19:47:28.215" v="9637" actId="478"/>
          <ac:graphicFrameMkLst>
            <pc:docMk/>
            <pc:sldMk cId="1334799774" sldId="4872"/>
            <ac:graphicFrameMk id="7" creationId="{0920EA1E-B280-5F21-27D4-862DEE076F9D}"/>
          </ac:graphicFrameMkLst>
        </pc:graphicFrameChg>
      </pc:sldChg>
      <pc:sldChg chg="add">
        <pc:chgData name="Jessica Newport" userId="dede3334-717e-4998-a1ad-2432f5a188d4" providerId="ADAL" clId="{1CDA46C1-C95B-4CCB-9453-26AB690A0250}" dt="2025-01-20T20:10:41.321" v="10038" actId="2890"/>
        <pc:sldMkLst>
          <pc:docMk/>
          <pc:sldMk cId="2630165580" sldId="48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2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09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94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708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7658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426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507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900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5978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4765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828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4953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DB554C-5FC6-CD3C-5CE7-042D5D487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A8912E-B032-D767-8B5A-A4575526D7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2A3ECD-98B7-2347-3A7E-A076B7E611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4B66F1-4233-761C-A8AC-A801B56363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6077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717909-9FF1-6CCC-BAF6-7BD45C4885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054E1B-C999-6B27-6C17-96C24E6584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D9A7EB-375B-79AB-D03B-CC97D20414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80D44-593F-7968-50A9-501D08B4CB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365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9D9EA-457E-9246-EB0A-C326804CB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8E103F-A1D4-6773-8E8D-DD13F26AF2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D12685-7851-4B24-E406-367CBB609F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A9C667-2A52-40B4-F561-B2E9966FA4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273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3F756-2765-7726-D067-5CEDE1876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5D29F0-6C54-DB47-5766-3BA24065C7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D92C8A-2B8A-F269-50CD-932F811613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681F8A-C091-196B-B1E5-50D407E8DF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511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D323BC-86CC-7F6C-8925-EFBA671FE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A58393-2191-8FBF-D644-13AA3090ED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B4D0E7-1E13-5422-AB83-478751A33E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C73F5-7A91-9A1B-5393-F77664F9B7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699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BE74FB-D28A-4F2D-F5D7-99D88E120C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B2E2F9-8424-1815-BC25-139F3A4EB4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95888F-3DAE-DD68-CAEA-A7456B4B29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F76975-A4E8-C257-C91F-5C098A0CFD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292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FA361-58F6-FDF0-55AC-0E9CCADD7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C80B3F-E7D9-4825-5912-266F8E866B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E183E0-E912-F305-2947-E69291BE2F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D9650-D7F0-E534-4742-43A15F0B89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597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CE73A-C9B0-6D3A-08AE-B80D2AD20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4626A4-528C-043F-605C-B18E96BE2D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A5CD18-2450-BB21-A1EF-0F6A27DCB4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645C61-A609-66D8-AF27-3421B38E6A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731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AC96C-47FC-CEA8-B364-6A0D32680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F734BA-A358-4C65-72A6-F29D01B8A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1A8AC-4CD7-3C8F-601F-21E13FD03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78518-6BDF-6101-A84E-B8F5C0911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548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0454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172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A4C6F-7EE3-CF33-9C7D-11319975F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2DD38-EF4C-64FD-9D40-FA1227257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807008-A171-33CE-2C8B-604152BC9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77FC8-00BC-616A-3AF4-FE32C7DBC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01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85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Eh7MHl0aqDs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7ykkhepT9aE?feature=oembed" TargetMode="External"/><Relationship Id="rId4" Type="http://schemas.openxmlformats.org/officeDocument/2006/relationships/image" Target="../media/image13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7ykkhepT9aE" TargetMode="External"/><Relationship Id="rId3" Type="http://schemas.openxmlformats.org/officeDocument/2006/relationships/hyperlink" Target="https://www.youtube.com/watch?v=Eh7MHl0aqDs" TargetMode="External"/><Relationship Id="rId7" Type="http://schemas.openxmlformats.org/officeDocument/2006/relationships/hyperlink" Target="https://www.legislation.gov.uk/ukpga/1984/55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national-planning-policy-framework--2" TargetMode="External"/><Relationship Id="rId5" Type="http://schemas.openxmlformats.org/officeDocument/2006/relationships/hyperlink" Target="https://www.legislation.gov.uk/ukpga/1990/8/contents" TargetMode="External"/><Relationship Id="rId4" Type="http://schemas.openxmlformats.org/officeDocument/2006/relationships/hyperlink" Target="https://www.planningportal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51045" y="810569"/>
            <a:ext cx="3640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ptos Light" panose="020B0004020202020204" pitchFamily="34" charset="0"/>
              </a:rPr>
              <a:t>BMGM6001</a:t>
            </a:r>
            <a:endParaRPr lang="en-GB" sz="54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199839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International Gastronomy Management</a:t>
            </a: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Leading Restaurant Strategy</a:t>
            </a: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255665"/>
            <a:ext cx="6671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Week 2 – Design, Laws &amp; Regulations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BC5AA2-743E-8D21-549F-4A866560D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31" y="1887584"/>
            <a:ext cx="4877223" cy="32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FA1-0C16-01AD-9C22-400BB30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ptos Light" panose="020B0004020202020204" pitchFamily="34" charset="0"/>
              </a:rPr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A46EE-FFE5-E1AC-6846-9B8845F2A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5655"/>
            <a:ext cx="10515600" cy="2923890"/>
          </a:xfrm>
        </p:spPr>
        <p:txBody>
          <a:bodyPr/>
          <a:lstStyle/>
          <a:p>
            <a:r>
              <a:rPr lang="en-GB" dirty="0"/>
              <a:t>Restaurant property design</a:t>
            </a:r>
          </a:p>
          <a:p>
            <a:r>
              <a:rPr lang="en-GB" dirty="0"/>
              <a:t>Planning laws</a:t>
            </a:r>
          </a:p>
          <a:p>
            <a:r>
              <a:rPr lang="en-GB" dirty="0"/>
              <a:t>Building regulations</a:t>
            </a:r>
          </a:p>
          <a:p>
            <a:r>
              <a:rPr lang="en-GB" dirty="0"/>
              <a:t>Business plan template</a:t>
            </a:r>
          </a:p>
        </p:txBody>
      </p:sp>
    </p:spTree>
    <p:extLst>
      <p:ext uri="{BB962C8B-B14F-4D97-AF65-F5344CB8AC3E}">
        <p14:creationId xmlns:p14="http://schemas.microsoft.com/office/powerpoint/2010/main" val="202820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Aptos Light" panose="020B0004020202020204" pitchFamily="34" charset="0"/>
              </a:rPr>
              <a:t>Recap of 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944" y="1600201"/>
            <a:ext cx="4618856" cy="391703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Introductions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Overview of what is restaurant strategy.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US" sz="2000" dirty="0"/>
              <a:t>Any questions?</a:t>
            </a:r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7" name="Picture 6" descr="Top view of a wooden fork and spoon at the edge of a white notebook">
            <a:extLst>
              <a:ext uri="{FF2B5EF4-FFF2-40B4-BE49-F238E27FC236}">
                <a16:creationId xmlns:a16="http://schemas.microsoft.com/office/drawing/2014/main" id="{FB971E38-5358-B4C1-6636-8339B4E843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17" y="1340767"/>
            <a:ext cx="4808574" cy="3429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2B5D-077A-49A7-9E91-5B4F6A352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Restaurant Property Design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5E31BA0-C67C-B053-AFC3-E14495CF0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714159"/>
              </p:ext>
            </p:extLst>
          </p:nvPr>
        </p:nvGraphicFramePr>
        <p:xfrm>
          <a:off x="360608" y="1545465"/>
          <a:ext cx="6800046" cy="3953814"/>
        </p:xfrm>
        <a:graphic>
          <a:graphicData uri="http://schemas.openxmlformats.org/drawingml/2006/table">
            <a:tbl>
              <a:tblPr/>
              <a:tblGrid>
                <a:gridCol w="6800046">
                  <a:extLst>
                    <a:ext uri="{9D8B030D-6E8A-4147-A177-3AD203B41FA5}">
                      <a16:colId xmlns:a16="http://schemas.microsoft.com/office/drawing/2014/main" val="1692093962"/>
                    </a:ext>
                  </a:extLst>
                </a:gridCol>
              </a:tblGrid>
              <a:tr h="395381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3600" dirty="0"/>
                        <a:t>Architecture – will it entice customers inside? 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3600" dirty="0"/>
                        <a:t>Interiors – is it comfortable and fit for purpose?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3600" dirty="0"/>
                        <a:t>Functional design – does it serve your purpose?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8627708"/>
                  </a:ext>
                </a:extLst>
              </a:tr>
            </a:tbl>
          </a:graphicData>
        </a:graphic>
      </p:graphicFrame>
      <p:pic>
        <p:nvPicPr>
          <p:cNvPr id="7" name="Picture 6" descr="White plate with gold knife and fork">
            <a:extLst>
              <a:ext uri="{FF2B5EF4-FFF2-40B4-BE49-F238E27FC236}">
                <a16:creationId xmlns:a16="http://schemas.microsoft.com/office/drawing/2014/main" id="{FD342648-DA5C-568A-1696-C1F97C9F94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940" y="1545465"/>
            <a:ext cx="3531860" cy="395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543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2B5D-077A-49A7-9E91-5B4F6A352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Your establishment design must be…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5E31BA0-C67C-B053-AFC3-E14495CF0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826129"/>
              </p:ext>
            </p:extLst>
          </p:nvPr>
        </p:nvGraphicFramePr>
        <p:xfrm>
          <a:off x="360608" y="1545465"/>
          <a:ext cx="6284891" cy="3953814"/>
        </p:xfrm>
        <a:graphic>
          <a:graphicData uri="http://schemas.openxmlformats.org/drawingml/2006/table">
            <a:tbl>
              <a:tblPr/>
              <a:tblGrid>
                <a:gridCol w="6284891">
                  <a:extLst>
                    <a:ext uri="{9D8B030D-6E8A-4147-A177-3AD203B41FA5}">
                      <a16:colId xmlns:a16="http://schemas.microsoft.com/office/drawing/2014/main" val="1692093962"/>
                    </a:ext>
                  </a:extLst>
                </a:gridCol>
              </a:tblGrid>
              <a:tr h="395381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Visually appealing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Operationally efficient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Compliment your brand identity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Appeal to your target market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8627708"/>
                  </a:ext>
                </a:extLst>
              </a:tr>
            </a:tbl>
          </a:graphicData>
        </a:graphic>
      </p:graphicFrame>
      <p:pic>
        <p:nvPicPr>
          <p:cNvPr id="7" name="Picture 6" descr="White plate with gold knife and fork">
            <a:extLst>
              <a:ext uri="{FF2B5EF4-FFF2-40B4-BE49-F238E27FC236}">
                <a16:creationId xmlns:a16="http://schemas.microsoft.com/office/drawing/2014/main" id="{FD342648-DA5C-568A-1696-C1F97C9F94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3091" y="1545465"/>
            <a:ext cx="4708301" cy="395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049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標題 2">
            <a:extLst>
              <a:ext uri="{FF2B5EF4-FFF2-40B4-BE49-F238E27FC236}">
                <a16:creationId xmlns:a16="http://schemas.microsoft.com/office/drawing/2014/main" id="{56B190D2-8998-0048-3561-5FFF64F81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-157338"/>
            <a:ext cx="7772400" cy="1470025"/>
          </a:xfrm>
        </p:spPr>
        <p:txBody>
          <a:bodyPr/>
          <a:lstStyle/>
          <a:p>
            <a:r>
              <a:rPr lang="en-US" altLang="zh-MO" dirty="0">
                <a:latin typeface="Aptos Light" panose="020B0004020202020204" pitchFamily="34" charset="0"/>
              </a:rPr>
              <a:t>Key Considerations </a:t>
            </a:r>
            <a:endParaRPr lang="zh-MO" altLang="en-US" dirty="0">
              <a:latin typeface="Aptos Light" panose="020B0004020202020204" pitchFamily="34" charset="0"/>
            </a:endParaRP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B4E0DAE4-D7FB-AD03-5B21-2D42F9327CAA}"/>
              </a:ext>
            </a:extLst>
          </p:cNvPr>
          <p:cNvSpPr/>
          <p:nvPr/>
        </p:nvSpPr>
        <p:spPr>
          <a:xfrm>
            <a:off x="965915" y="1519708"/>
            <a:ext cx="10290219" cy="3464416"/>
          </a:xfrm>
          <a:prstGeom prst="wedgeRectCallou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Theme – casual or fine dining, fast food, specific cuisine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Clear branding – logo, colour scheme, particular aesthetics, signage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Make it easy for consumers to understand what you are providing – this will encourage loyalty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標題 2">
            <a:extLst>
              <a:ext uri="{FF2B5EF4-FFF2-40B4-BE49-F238E27FC236}">
                <a16:creationId xmlns:a16="http://schemas.microsoft.com/office/drawing/2014/main" id="{56B190D2-8998-0048-3561-5FFF64F81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-157338"/>
            <a:ext cx="7772400" cy="1470025"/>
          </a:xfrm>
        </p:spPr>
        <p:txBody>
          <a:bodyPr/>
          <a:lstStyle/>
          <a:p>
            <a:r>
              <a:rPr lang="en-US" altLang="zh-MO" dirty="0">
                <a:latin typeface="Aptos Light" panose="020B0004020202020204" pitchFamily="34" charset="0"/>
              </a:rPr>
              <a:t>Key Considerations </a:t>
            </a:r>
            <a:endParaRPr lang="zh-MO" altLang="en-US" dirty="0">
              <a:latin typeface="Aptos Light" panose="020B0004020202020204" pitchFamily="34" charset="0"/>
            </a:endParaRP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B4E0DAE4-D7FB-AD03-5B21-2D42F9327CAA}"/>
              </a:ext>
            </a:extLst>
          </p:cNvPr>
          <p:cNvSpPr/>
          <p:nvPr/>
        </p:nvSpPr>
        <p:spPr>
          <a:xfrm>
            <a:off x="875764" y="1265349"/>
            <a:ext cx="10384664" cy="3899079"/>
          </a:xfrm>
          <a:prstGeom prst="wedgeRectCallou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Layout. Host desk – tables – bar? Technology – where is the Point of Sale (POS)?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Tables – minimal for space/privacy or close together to maximise covers? Could you rearrange?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Is the bar functional and fit for purpose?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Outdoor dining?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Are the back of house/kitchen areas in line with regulations and designed to promote efficiency?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71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標題 2">
            <a:extLst>
              <a:ext uri="{FF2B5EF4-FFF2-40B4-BE49-F238E27FC236}">
                <a16:creationId xmlns:a16="http://schemas.microsoft.com/office/drawing/2014/main" id="{56B190D2-8998-0048-3561-5FFF64F81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-157338"/>
            <a:ext cx="7772400" cy="1470025"/>
          </a:xfrm>
        </p:spPr>
        <p:txBody>
          <a:bodyPr/>
          <a:lstStyle/>
          <a:p>
            <a:r>
              <a:rPr lang="en-US" altLang="zh-MO" dirty="0">
                <a:latin typeface="Aptos Light" panose="020B0004020202020204" pitchFamily="34" charset="0"/>
              </a:rPr>
              <a:t>Key Considerations </a:t>
            </a:r>
            <a:endParaRPr lang="zh-MO" altLang="en-US" dirty="0">
              <a:latin typeface="Aptos Light" panose="020B0004020202020204" pitchFamily="34" charset="0"/>
            </a:endParaRP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B4E0DAE4-D7FB-AD03-5B21-2D42F9327CAA}"/>
              </a:ext>
            </a:extLst>
          </p:cNvPr>
          <p:cNvSpPr/>
          <p:nvPr/>
        </p:nvSpPr>
        <p:spPr>
          <a:xfrm>
            <a:off x="950890" y="1558344"/>
            <a:ext cx="10290219" cy="3464416"/>
          </a:xfrm>
          <a:prstGeom prst="wedgeRectCallou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Will you offer delivery/takeaway services? Where will the pickup points be?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What about private dining or events? What is the risk versus reward?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Do you require separation between your bar and restaurant? Is this viable?</a:t>
            </a:r>
          </a:p>
        </p:txBody>
      </p:sp>
    </p:spTree>
    <p:extLst>
      <p:ext uri="{BB962C8B-B14F-4D97-AF65-F5344CB8AC3E}">
        <p14:creationId xmlns:p14="http://schemas.microsoft.com/office/powerpoint/2010/main" val="1017769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標題 2">
            <a:extLst>
              <a:ext uri="{FF2B5EF4-FFF2-40B4-BE49-F238E27FC236}">
                <a16:creationId xmlns:a16="http://schemas.microsoft.com/office/drawing/2014/main" id="{56B190D2-8998-0048-3561-5FFF64F81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-157338"/>
            <a:ext cx="7772400" cy="1470025"/>
          </a:xfrm>
        </p:spPr>
        <p:txBody>
          <a:bodyPr/>
          <a:lstStyle/>
          <a:p>
            <a:r>
              <a:rPr lang="en-US" altLang="zh-MO" dirty="0">
                <a:latin typeface="Aptos Light" panose="020B0004020202020204" pitchFamily="34" charset="0"/>
              </a:rPr>
              <a:t>Key Considerations </a:t>
            </a:r>
            <a:endParaRPr lang="zh-MO" altLang="en-US" dirty="0">
              <a:latin typeface="Aptos Light" panose="020B0004020202020204" pitchFamily="34" charset="0"/>
            </a:endParaRP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B4E0DAE4-D7FB-AD03-5B21-2D42F9327CAA}"/>
              </a:ext>
            </a:extLst>
          </p:cNvPr>
          <p:cNvSpPr/>
          <p:nvPr/>
        </p:nvSpPr>
        <p:spPr>
          <a:xfrm>
            <a:off x="965915" y="1519708"/>
            <a:ext cx="10290219" cy="3464416"/>
          </a:xfrm>
          <a:prstGeom prst="wedgeRectCallou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Sound and lighting - soft or bright? Why? Music - what genre? 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Are your choices in line with your brand/cost effective/realistic?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Furnishings/décor/colour scheme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Corporate Social Responsibility (CSR) – sustainable products – lighting/energy saving appliances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559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標題 2">
            <a:extLst>
              <a:ext uri="{FF2B5EF4-FFF2-40B4-BE49-F238E27FC236}">
                <a16:creationId xmlns:a16="http://schemas.microsoft.com/office/drawing/2014/main" id="{56B190D2-8998-0048-3561-5FFF64F81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-157338"/>
            <a:ext cx="7772400" cy="1470025"/>
          </a:xfrm>
        </p:spPr>
        <p:txBody>
          <a:bodyPr/>
          <a:lstStyle/>
          <a:p>
            <a:r>
              <a:rPr lang="en-US" altLang="zh-MO" dirty="0">
                <a:latin typeface="Aptos Light" panose="020B0004020202020204" pitchFamily="34" charset="0"/>
              </a:rPr>
              <a:t>Key Considerations </a:t>
            </a:r>
            <a:endParaRPr lang="zh-MO" altLang="en-US" dirty="0">
              <a:latin typeface="Aptos Light" panose="020B0004020202020204" pitchFamily="34" charset="0"/>
            </a:endParaRP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B4E0DAE4-D7FB-AD03-5B21-2D42F9327CAA}"/>
              </a:ext>
            </a:extLst>
          </p:cNvPr>
          <p:cNvSpPr/>
          <p:nvPr/>
        </p:nvSpPr>
        <p:spPr>
          <a:xfrm>
            <a:off x="965915" y="1519708"/>
            <a:ext cx="10290219" cy="3464416"/>
          </a:xfrm>
          <a:prstGeom prst="wedgeRectCallou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tx1"/>
                </a:solidFill>
              </a:rPr>
              <a:t>Accessibility and in line with regulations – are you complying with the relevant laws? More on this later!</a:t>
            </a:r>
          </a:p>
        </p:txBody>
      </p:sp>
    </p:spTree>
    <p:extLst>
      <p:ext uri="{BB962C8B-B14F-4D97-AF65-F5344CB8AC3E}">
        <p14:creationId xmlns:p14="http://schemas.microsoft.com/office/powerpoint/2010/main" val="240980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E3CF0F1-BB1F-05CC-A56F-4D05741B2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669"/>
            <a:ext cx="10515600" cy="1325563"/>
          </a:xfrm>
        </p:spPr>
        <p:txBody>
          <a:bodyPr/>
          <a:lstStyle/>
          <a:p>
            <a:r>
              <a:rPr lang="en-GB" dirty="0"/>
              <a:t>Remember the design is the first impression so make it count!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ACA0D5A-1520-E62F-3598-18DAE34A4F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1334657"/>
              </p:ext>
            </p:extLst>
          </p:nvPr>
        </p:nvGraphicFramePr>
        <p:xfrm>
          <a:off x="167425" y="1420232"/>
          <a:ext cx="5692462" cy="4175760"/>
        </p:xfrm>
        <a:graphic>
          <a:graphicData uri="http://schemas.openxmlformats.org/drawingml/2006/table">
            <a:tbl>
              <a:tblPr/>
              <a:tblGrid>
                <a:gridCol w="5692462">
                  <a:extLst>
                    <a:ext uri="{9D8B030D-6E8A-4147-A177-3AD203B41FA5}">
                      <a16:colId xmlns:a16="http://schemas.microsoft.com/office/drawing/2014/main" val="791541464"/>
                    </a:ext>
                  </a:extLst>
                </a:gridCol>
              </a:tblGrid>
              <a:tr h="2781837">
                <a:tc>
                  <a:txBody>
                    <a:bodyPr/>
                    <a:lstStyle/>
                    <a:p>
                      <a:r>
                        <a:rPr lang="en-GB" sz="2400" dirty="0"/>
                        <a:t>Your customer will see the exterior of your establishment first – will it impress them or leave them nervous?</a:t>
                      </a:r>
                    </a:p>
                    <a:p>
                      <a:endParaRPr lang="en-GB" sz="2800" dirty="0"/>
                    </a:p>
                    <a:p>
                      <a:r>
                        <a:rPr lang="en-GB" sz="2400" dirty="0"/>
                        <a:t>This is a dining establishment, but before sampling food your customer will experience: interiors, layout, lighting, sounds, table décor, menu, bar, accessibility of the bathrooms. Do not underestimate the power of these elements by overlooking their importance!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39793260"/>
                  </a:ext>
                </a:extLst>
              </a:tr>
            </a:tbl>
          </a:graphicData>
        </a:graphic>
      </p:graphicFrame>
      <p:pic>
        <p:nvPicPr>
          <p:cNvPr id="11" name="Picture 10" descr="Rustic boho table setting">
            <a:extLst>
              <a:ext uri="{FF2B5EF4-FFF2-40B4-BE49-F238E27FC236}">
                <a16:creationId xmlns:a16="http://schemas.microsoft.com/office/drawing/2014/main" id="{8B92CA55-7058-6FB5-3888-FFAC38024D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898" y="948435"/>
            <a:ext cx="2559677" cy="1706451"/>
          </a:xfrm>
          <a:prstGeom prst="rect">
            <a:avLst/>
          </a:prstGeom>
        </p:spPr>
      </p:pic>
      <p:pic>
        <p:nvPicPr>
          <p:cNvPr id="13" name="Picture 12" descr="Many light bulbs">
            <a:extLst>
              <a:ext uri="{FF2B5EF4-FFF2-40B4-BE49-F238E27FC236}">
                <a16:creationId xmlns:a16="http://schemas.microsoft.com/office/drawing/2014/main" id="{5427263A-005A-2B42-16ED-A299CB1B31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617" y="1799822"/>
            <a:ext cx="2449190" cy="1632395"/>
          </a:xfrm>
          <a:prstGeom prst="rect">
            <a:avLst/>
          </a:prstGeom>
        </p:spPr>
      </p:pic>
      <p:pic>
        <p:nvPicPr>
          <p:cNvPr id="15" name="Picture 14" descr="Red wine glasses and bottle">
            <a:extLst>
              <a:ext uri="{FF2B5EF4-FFF2-40B4-BE49-F238E27FC236}">
                <a16:creationId xmlns:a16="http://schemas.microsoft.com/office/drawing/2014/main" id="{676BC20B-8DCD-7B4B-EF6E-EC3F9F60AC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9149" y="3453212"/>
            <a:ext cx="3215426" cy="2142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648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5BBD2-91A1-4FA8-C403-C345F1FBD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Design = Overall Experience</a:t>
            </a:r>
          </a:p>
        </p:txBody>
      </p:sp>
      <p:pic>
        <p:nvPicPr>
          <p:cNvPr id="5" name="Online Media 4" title="Designing Restaurant Experiences by Yenn Wong | BODW 2021">
            <a:hlinkClick r:id="" action="ppaction://media"/>
            <a:extLst>
              <a:ext uri="{FF2B5EF4-FFF2-40B4-BE49-F238E27FC236}">
                <a16:creationId xmlns:a16="http://schemas.microsoft.com/office/drawing/2014/main" id="{216D4D31-DE3E-D365-64FA-C8A0F7E04D9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59109" y="1868301"/>
            <a:ext cx="6711425" cy="3791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07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94,925 Break Time Stock Photos - Free &amp; Royalty-Free Stock Photos from  Dreamstime">
            <a:extLst>
              <a:ext uri="{FF2B5EF4-FFF2-40B4-BE49-F238E27FC236}">
                <a16:creationId xmlns:a16="http://schemas.microsoft.com/office/drawing/2014/main" id="{8C02CA9A-E6BE-FA2C-DE41-68AF80450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476673"/>
            <a:ext cx="7620000" cy="50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848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D83B3-5329-E48F-BC36-42DB66E1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818" y="1078127"/>
            <a:ext cx="11104363" cy="3607785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tx1"/>
                </a:solidFill>
              </a:rPr>
              <a:t>Planning Laws &amp; Building Regulations</a:t>
            </a:r>
          </a:p>
        </p:txBody>
      </p:sp>
    </p:spTree>
    <p:extLst>
      <p:ext uri="{BB962C8B-B14F-4D97-AF65-F5344CB8AC3E}">
        <p14:creationId xmlns:p14="http://schemas.microsoft.com/office/powerpoint/2010/main" val="1298989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086FE-D42C-25E8-7DF4-F78F4CB19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377A956-73AE-35C2-205F-8DD265B8D4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5652645"/>
              </p:ext>
            </p:extLst>
          </p:nvPr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Planning Laws</a:t>
                      </a:r>
                    </a:p>
                    <a:p>
                      <a:pPr algn="ctr"/>
                      <a:r>
                        <a:rPr lang="en-GB" sz="3200" dirty="0"/>
                        <a:t>The use &amp; development of land &amp; buildings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6B19D5B-EB9F-078A-9D85-ABF14D2E4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218016"/>
              </p:ext>
            </p:extLst>
          </p:nvPr>
        </p:nvGraphicFramePr>
        <p:xfrm>
          <a:off x="476519" y="1519707"/>
          <a:ext cx="5447763" cy="402336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447763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367047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In line with local &amp; national policies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Check your local authority as it may vary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ENSURE: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Your concept is sustainable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You consider local environment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You consider cultural heritage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Public health/safety/wellbeing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Regulate land use closely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pic>
        <p:nvPicPr>
          <p:cNvPr id="9" name="Picture 8" descr="Worktools on blueprint">
            <a:extLst>
              <a:ext uri="{FF2B5EF4-FFF2-40B4-BE49-F238E27FC236}">
                <a16:creationId xmlns:a16="http://schemas.microsoft.com/office/drawing/2014/main" id="{3C4CA20B-2F7E-A90E-3BD4-6D43DA6420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19707"/>
            <a:ext cx="5662411" cy="3949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6622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E6C55-31E9-589E-FD2C-FA49F14DB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8819255-D556-1A76-CC09-AF12530736AB}"/>
              </a:ext>
            </a:extLst>
          </p:cNvPr>
          <p:cNvGraphicFramePr>
            <a:graphicFrameLocks noGrp="1"/>
          </p:cNvGraphicFramePr>
          <p:nvPr/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Planning Laws</a:t>
                      </a:r>
                    </a:p>
                    <a:p>
                      <a:pPr algn="ctr"/>
                      <a:r>
                        <a:rPr lang="en-GB" sz="3200" dirty="0"/>
                        <a:t>The use &amp; development of land &amp; buildings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CF751E1-72C0-6AA0-DC6E-32B4630F36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3791416"/>
              </p:ext>
            </p:extLst>
          </p:nvPr>
        </p:nvGraphicFramePr>
        <p:xfrm>
          <a:off x="476519" y="1519707"/>
          <a:ext cx="5447763" cy="377952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447763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3670479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4000" dirty="0"/>
                        <a:t>CONSIDER: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4000" dirty="0"/>
                        <a:t>Planning permission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4000" dirty="0"/>
                        <a:t>Local restrictions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4000" dirty="0"/>
                        <a:t>Is it a listed building?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4000" dirty="0"/>
                        <a:t>Is it legal?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pic>
        <p:nvPicPr>
          <p:cNvPr id="9" name="Picture 8" descr="Worktools on blueprint">
            <a:extLst>
              <a:ext uri="{FF2B5EF4-FFF2-40B4-BE49-F238E27FC236}">
                <a16:creationId xmlns:a16="http://schemas.microsoft.com/office/drawing/2014/main" id="{A0105727-73FF-01CD-2F6F-612487283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19707"/>
            <a:ext cx="5662411" cy="3779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809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F22456-7975-C7BC-6F5A-C109C33DF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CEF472-9A70-B398-A629-9E8973D56F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8520214"/>
              </p:ext>
            </p:extLst>
          </p:nvPr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Planning Laws: UK specific</a:t>
                      </a:r>
                    </a:p>
                    <a:p>
                      <a:pPr algn="ctr"/>
                      <a:r>
                        <a:rPr lang="en-GB" sz="3200" dirty="0"/>
                        <a:t>The process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2B5738D-9986-01B1-F765-A873EF4D94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944910"/>
              </p:ext>
            </p:extLst>
          </p:nvPr>
        </p:nvGraphicFramePr>
        <p:xfrm>
          <a:off x="476519" y="3155323"/>
          <a:ext cx="11281892" cy="2557314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1281892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255731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STEP BY STEP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Create and submit plans &amp; documents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Consult neighbours/relevant groups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Await Local Planning Authority decision – can take up to 3-4 months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If wishing to appeal – Planning Inspectorate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82FEB93-9BF5-733B-8314-BBBCC324A5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126996"/>
              </p:ext>
            </p:extLst>
          </p:nvPr>
        </p:nvGraphicFramePr>
        <p:xfrm>
          <a:off x="1455313" y="1729847"/>
          <a:ext cx="9723549" cy="1097280"/>
        </p:xfrm>
        <a:graphic>
          <a:graphicData uri="http://schemas.openxmlformats.org/drawingml/2006/table">
            <a:tbl>
              <a:tblPr/>
              <a:tblGrid>
                <a:gridCol w="9723549">
                  <a:extLst>
                    <a:ext uri="{9D8B030D-6E8A-4147-A177-3AD203B41FA5}">
                      <a16:colId xmlns:a16="http://schemas.microsoft.com/office/drawing/2014/main" val="3995320025"/>
                    </a:ext>
                  </a:extLst>
                </a:gridCol>
              </a:tblGrid>
              <a:tr h="5537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Planning permission for: new buildings or significant alterations, change of use (house to restaurant), extensions or significant modifications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6694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13039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D9FFD-1387-79CD-2EA9-453259B84A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78BE619-F2A4-8C9C-87E3-88F987849E90}"/>
              </a:ext>
            </a:extLst>
          </p:cNvPr>
          <p:cNvGraphicFramePr>
            <a:graphicFrameLocks noGrp="1"/>
          </p:cNvGraphicFramePr>
          <p:nvPr/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Planning Laws</a:t>
                      </a:r>
                    </a:p>
                    <a:p>
                      <a:pPr algn="ctr"/>
                      <a:r>
                        <a:rPr lang="en-GB" sz="3200" dirty="0"/>
                        <a:t>The use &amp; development of land &amp; buildings: UK specific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DCE3ECF-657F-D3BA-19AF-8FB1729FDC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077986"/>
              </p:ext>
            </p:extLst>
          </p:nvPr>
        </p:nvGraphicFramePr>
        <p:xfrm>
          <a:off x="476519" y="1751527"/>
          <a:ext cx="11281892" cy="3670479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1281892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367047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The Town and Country Planning Act 1990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National Planning Policy Framework (NPPF)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Local Planning Authorities (LPAs)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Permitted Development Rights (PDRs)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8036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8C3FE0-5639-0967-6160-A30BB6982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268D328-98B8-A527-021A-3F8C29ED49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0131496"/>
              </p:ext>
            </p:extLst>
          </p:nvPr>
        </p:nvGraphicFramePr>
        <p:xfrm>
          <a:off x="476518" y="334851"/>
          <a:ext cx="11281893" cy="57912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Activity Time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E4E9784E-4A43-3E0A-5DB2-560544FDC123}"/>
              </a:ext>
            </a:extLst>
          </p:cNvPr>
          <p:cNvSpPr/>
          <p:nvPr/>
        </p:nvSpPr>
        <p:spPr>
          <a:xfrm>
            <a:off x="3803560" y="2845801"/>
            <a:ext cx="4584879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Debate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6F47570-3C42-237C-8CEE-6265F37D6E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63986"/>
              </p:ext>
            </p:extLst>
          </p:nvPr>
        </p:nvGraphicFramePr>
        <p:xfrm>
          <a:off x="540913" y="1403797"/>
          <a:ext cx="8203842" cy="94488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8203842">
                  <a:extLst>
                    <a:ext uri="{9D8B030D-6E8A-4147-A177-3AD203B41FA5}">
                      <a16:colId xmlns:a16="http://schemas.microsoft.com/office/drawing/2014/main" val="1814820436"/>
                    </a:ext>
                  </a:extLst>
                </a:gridCol>
              </a:tblGrid>
              <a:tr h="882204">
                <a:tc>
                  <a:txBody>
                    <a:bodyPr/>
                    <a:lstStyle/>
                    <a:p>
                      <a:r>
                        <a:rPr lang="en-GB" sz="2800" dirty="0"/>
                        <a:t>Do you agree that listed buildings should be protected? Why?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5355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F424D33-06C4-0B3A-9100-AE382B4FED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9759288"/>
              </p:ext>
            </p:extLst>
          </p:nvPr>
        </p:nvGraphicFramePr>
        <p:xfrm>
          <a:off x="3271232" y="4571999"/>
          <a:ext cx="8487179" cy="944880"/>
        </p:xfrm>
        <a:graphic>
          <a:graphicData uri="http://schemas.openxmlformats.org/drawingml/2006/table">
            <a:tbl>
              <a:tblPr>
                <a:tableStyleId>{638B1855-1B75-4FBE-930C-398BA8C253C6}</a:tableStyleId>
              </a:tblPr>
              <a:tblGrid>
                <a:gridCol w="8487179">
                  <a:extLst>
                    <a:ext uri="{9D8B030D-6E8A-4147-A177-3AD203B41FA5}">
                      <a16:colId xmlns:a16="http://schemas.microsoft.com/office/drawing/2014/main" val="2145384084"/>
                    </a:ext>
                  </a:extLst>
                </a:gridCol>
              </a:tblGrid>
              <a:tr h="746975">
                <a:tc>
                  <a:txBody>
                    <a:bodyPr/>
                    <a:lstStyle/>
                    <a:p>
                      <a:r>
                        <a:rPr lang="en-GB" sz="2800" dirty="0"/>
                        <a:t>How would you approach discussing  your business concept with local residents?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564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78526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E9EC2-D5F6-56ED-B1E4-73C894965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A400AB6-B60F-020B-B002-D9CD661111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5979401"/>
              </p:ext>
            </p:extLst>
          </p:nvPr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Building regulations</a:t>
                      </a:r>
                    </a:p>
                    <a:p>
                      <a:pPr algn="ctr"/>
                      <a:r>
                        <a:rPr lang="en-GB" sz="3200" dirty="0"/>
                        <a:t>Construction, design &amp; maintenance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E84C68-810D-A77E-C3CA-3620F23D2A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350360"/>
              </p:ext>
            </p:extLst>
          </p:nvPr>
        </p:nvGraphicFramePr>
        <p:xfrm>
          <a:off x="476519" y="1519707"/>
          <a:ext cx="5447763" cy="3670479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447763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3670479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Ensure the site meets minimum requirements for: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2400" dirty="0"/>
                        <a:t>Structure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2400" dirty="0"/>
                        <a:t>Fire Safety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2400" dirty="0"/>
                        <a:t>Energy efficiency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2400" dirty="0"/>
                        <a:t>Environmental sustainability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2400" dirty="0"/>
                        <a:t>Accessibility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lang="en-GB" sz="2400" dirty="0"/>
                        <a:t>Safe plumbing/drainage/ventilation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pic>
        <p:nvPicPr>
          <p:cNvPr id="9" name="Picture 8" descr="Worktools on blueprint">
            <a:extLst>
              <a:ext uri="{FF2B5EF4-FFF2-40B4-BE49-F238E27FC236}">
                <a16:creationId xmlns:a16="http://schemas.microsoft.com/office/drawing/2014/main" id="{1C5F7925-2303-8080-3773-89F4F56083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19707"/>
            <a:ext cx="5662411" cy="367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153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45F9D-47A6-6CA4-61F6-116D9ECBC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7FB34FF-01B2-F5D8-449A-3153F28DD839}"/>
              </a:ext>
            </a:extLst>
          </p:cNvPr>
          <p:cNvGraphicFramePr>
            <a:graphicFrameLocks noGrp="1"/>
          </p:cNvGraphicFramePr>
          <p:nvPr/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Building regulations</a:t>
                      </a:r>
                    </a:p>
                    <a:p>
                      <a:pPr algn="ctr"/>
                      <a:r>
                        <a:rPr lang="en-GB" sz="3200" dirty="0"/>
                        <a:t>Construction, design &amp; maintenance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01B407D-BB26-A71D-CD08-CCFAC3403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244565"/>
              </p:ext>
            </p:extLst>
          </p:nvPr>
        </p:nvGraphicFramePr>
        <p:xfrm>
          <a:off x="476518" y="1519707"/>
          <a:ext cx="5447764" cy="3670479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447764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3670479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Have you carried out site inspections through an authorised third party?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Do you have relevant certifications?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Remember – land = planning laws and building = building regulations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pic>
        <p:nvPicPr>
          <p:cNvPr id="9" name="Picture 8" descr="Worktools on blueprint">
            <a:extLst>
              <a:ext uri="{FF2B5EF4-FFF2-40B4-BE49-F238E27FC236}">
                <a16:creationId xmlns:a16="http://schemas.microsoft.com/office/drawing/2014/main" id="{084FFAF6-3AE7-DE6B-A0A8-B6F54C053D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19707"/>
            <a:ext cx="5662411" cy="367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108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E3948D-3C1D-818C-7B93-D86B526F6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8C0A6AD-331D-7991-C597-FE2583ED96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6741135"/>
              </p:ext>
            </p:extLst>
          </p:nvPr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Building regulations: UK specific</a:t>
                      </a:r>
                    </a:p>
                    <a:p>
                      <a:pPr algn="ctr"/>
                      <a:r>
                        <a:rPr lang="en-GB" sz="3200" dirty="0"/>
                        <a:t>The process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1F457FA-E7B5-6C98-6DC5-2A996E709F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685131"/>
              </p:ext>
            </p:extLst>
          </p:nvPr>
        </p:nvGraphicFramePr>
        <p:xfrm>
          <a:off x="3393583" y="3013655"/>
          <a:ext cx="5847008" cy="2557314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5847008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255731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Required for: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New builds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Extensions or alterations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Changes to building structure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New installations – plumbing/electrical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A01AB4D-004E-7BA1-1B8A-7F30737510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8088169"/>
              </p:ext>
            </p:extLst>
          </p:nvPr>
        </p:nvGraphicFramePr>
        <p:xfrm>
          <a:off x="1455313" y="1821287"/>
          <a:ext cx="9723549" cy="914400"/>
        </p:xfrm>
        <a:graphic>
          <a:graphicData uri="http://schemas.openxmlformats.org/drawingml/2006/table">
            <a:tbl>
              <a:tblPr/>
              <a:tblGrid>
                <a:gridCol w="9723549">
                  <a:extLst>
                    <a:ext uri="{9D8B030D-6E8A-4147-A177-3AD203B41FA5}">
                      <a16:colId xmlns:a16="http://schemas.microsoft.com/office/drawing/2014/main" val="3995320025"/>
                    </a:ext>
                  </a:extLst>
                </a:gridCol>
              </a:tblGrid>
              <a:tr h="55379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The Building Act 1984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6694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96591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A9730E-B9FD-0915-A59B-DB54DEA1C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FBA562A-57DE-60E4-3693-6504C5E61561}"/>
              </a:ext>
            </a:extLst>
          </p:cNvPr>
          <p:cNvGraphicFramePr>
            <a:graphicFrameLocks noGrp="1"/>
          </p:cNvGraphicFramePr>
          <p:nvPr/>
        </p:nvGraphicFramePr>
        <p:xfrm>
          <a:off x="476518" y="334851"/>
          <a:ext cx="11281893" cy="1066800"/>
        </p:xfrm>
        <a:graphic>
          <a:graphicData uri="http://schemas.openxmlformats.org/drawingml/2006/table">
            <a:tbl>
              <a:tblPr/>
              <a:tblGrid>
                <a:gridCol w="11281893">
                  <a:extLst>
                    <a:ext uri="{9D8B030D-6E8A-4147-A177-3AD203B41FA5}">
                      <a16:colId xmlns:a16="http://schemas.microsoft.com/office/drawing/2014/main" val="849036890"/>
                    </a:ext>
                  </a:extLst>
                </a:gridCol>
              </a:tblGrid>
              <a:tr h="56667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Building regulations: UK specific</a:t>
                      </a:r>
                    </a:p>
                    <a:p>
                      <a:pPr algn="ctr"/>
                      <a:r>
                        <a:rPr lang="en-GB" sz="3200" dirty="0"/>
                        <a:t>The process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5021522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BF15A38-D960-1F86-B2F9-9F201B657F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5878326"/>
              </p:ext>
            </p:extLst>
          </p:nvPr>
        </p:nvGraphicFramePr>
        <p:xfrm>
          <a:off x="476519" y="3155323"/>
          <a:ext cx="11281892" cy="2557314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1281892">
                  <a:extLst>
                    <a:ext uri="{9D8B030D-6E8A-4147-A177-3AD203B41FA5}">
                      <a16:colId xmlns:a16="http://schemas.microsoft.com/office/drawing/2014/main" val="1365921885"/>
                    </a:ext>
                  </a:extLst>
                </a:gridCol>
              </a:tblGrid>
              <a:tr h="2557314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The Process: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Create and submit plans to Local Authority – determine if full plans application or building notice required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Site visit for inspection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Completion certificate issued</a:t>
                      </a:r>
                    </a:p>
                    <a:p>
                      <a:pPr marL="457200" indent="-457200" algn="l">
                        <a:buFont typeface="+mj-lt"/>
                        <a:buAutoNum type="arabicPeriod"/>
                      </a:pPr>
                      <a:r>
                        <a:rPr lang="en-GB" sz="2400" dirty="0"/>
                        <a:t>Enforcement = legal action and/or demolition of non-compliant work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764126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A1D4FF1-AB45-A6FC-4461-F7A0B3D83C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745001"/>
              </p:ext>
            </p:extLst>
          </p:nvPr>
        </p:nvGraphicFramePr>
        <p:xfrm>
          <a:off x="1416676" y="1486007"/>
          <a:ext cx="9697792" cy="1584960"/>
        </p:xfrm>
        <a:graphic>
          <a:graphicData uri="http://schemas.openxmlformats.org/drawingml/2006/table">
            <a:tbl>
              <a:tblPr/>
              <a:tblGrid>
                <a:gridCol w="9697792">
                  <a:extLst>
                    <a:ext uri="{9D8B030D-6E8A-4147-A177-3AD203B41FA5}">
                      <a16:colId xmlns:a16="http://schemas.microsoft.com/office/drawing/2014/main" val="3995320025"/>
                    </a:ext>
                  </a:extLst>
                </a:gridCol>
              </a:tblGrid>
              <a:tr h="96140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The Building Act 1984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/>
                        <a:t>MUST COMPLY WITH BUILDING REGULATIONS EVEN IF PLANNING PERMISSION NOT REQUIRED!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www.planningportal.co.uk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6694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57708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701B8A-3E5E-E683-5DF7-86F354287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41D4F6-000C-6FDF-57DC-0BE0D16F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3564B6-1710-F01C-1CF1-E1399DA10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/>
                </a:solidFill>
                <a:latin typeface="+mj-lt"/>
                <a:cs typeface="+mj-cs"/>
              </a:rPr>
              <a:t>Break time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74B582A-D165-1665-69A1-756EA94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656A11-9F77-92AE-661B-9ACB25AD6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4EB928C-315C-5392-8DEA-39E064F8A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B7501CE-A58D-7BD2-24A4-DAD3A9945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E3ACB4C-EFD3-B97C-F4DB-5A3ACDB4B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CCBE1B-F035-FC33-E3EB-294ED12726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AD4822F-4338-206C-FC24-58DC2ABD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5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2A8FA-B861-B2B7-AA13-262981F4C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AB6A9-6142-D762-A53F-C1AA0DBC5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818" y="1078127"/>
            <a:ext cx="11104363" cy="3607785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tx1"/>
                </a:solidFill>
              </a:rPr>
              <a:t>Business Plan Template</a:t>
            </a:r>
          </a:p>
        </p:txBody>
      </p:sp>
    </p:spTree>
    <p:extLst>
      <p:ext uri="{BB962C8B-B14F-4D97-AF65-F5344CB8AC3E}">
        <p14:creationId xmlns:p14="http://schemas.microsoft.com/office/powerpoint/2010/main" val="12275052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0BB88C-36E9-1402-F736-F2830112D4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Writing a Business Plan">
            <a:hlinkClick r:id="" action="ppaction://media"/>
            <a:extLst>
              <a:ext uri="{FF2B5EF4-FFF2-40B4-BE49-F238E27FC236}">
                <a16:creationId xmlns:a16="http://schemas.microsoft.com/office/drawing/2014/main" id="{C9806BF5-40AD-1702-536F-F3122E67F71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12136" y="558446"/>
            <a:ext cx="8391503" cy="474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5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3AF2A-37D8-3B9A-4D2D-C4E40326E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3D10840-485D-5E72-3092-A60B1405891B}"/>
              </a:ext>
            </a:extLst>
          </p:cNvPr>
          <p:cNvGraphicFramePr>
            <a:graphicFrameLocks noGrp="1"/>
          </p:cNvGraphicFramePr>
          <p:nvPr/>
        </p:nvGraphicFramePr>
        <p:xfrm>
          <a:off x="325120" y="111760"/>
          <a:ext cx="3921760" cy="26517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921760">
                  <a:extLst>
                    <a:ext uri="{9D8B030D-6E8A-4147-A177-3AD203B41FA5}">
                      <a16:colId xmlns:a16="http://schemas.microsoft.com/office/drawing/2014/main" val="760349410"/>
                    </a:ext>
                  </a:extLst>
                </a:gridCol>
              </a:tblGrid>
              <a:tr h="174752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What is your business? Who is it for?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What is your product/service?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Features &amp; benefits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Value proposition – why choose you?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819334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FDA9C65-1702-8DE0-FC01-04EFBCA767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119345"/>
              </p:ext>
            </p:extLst>
          </p:nvPr>
        </p:nvGraphicFramePr>
        <p:xfrm>
          <a:off x="6096000" y="474229"/>
          <a:ext cx="5242560" cy="1920240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5242560">
                  <a:extLst>
                    <a:ext uri="{9D8B030D-6E8A-4147-A177-3AD203B41FA5}">
                      <a16:colId xmlns:a16="http://schemas.microsoft.com/office/drawing/2014/main" val="1374459266"/>
                    </a:ext>
                  </a:extLst>
                </a:gridCol>
              </a:tblGrid>
              <a:tr h="13208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Staffing – who currently? How are you justifying this? Who will you recruit? Through what means? How will you train them? What are the cost implications?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2377629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EA2057F-C2C9-5CEE-0863-3364521B4B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288341"/>
              </p:ext>
            </p:extLst>
          </p:nvPr>
        </p:nvGraphicFramePr>
        <p:xfrm>
          <a:off x="2756078" y="3218430"/>
          <a:ext cx="8293995" cy="2136605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8293995">
                  <a:extLst>
                    <a:ext uri="{9D8B030D-6E8A-4147-A177-3AD203B41FA5}">
                      <a16:colId xmlns:a16="http://schemas.microsoft.com/office/drawing/2014/main" val="1550031170"/>
                    </a:ext>
                  </a:extLst>
                </a:gridCol>
              </a:tblGrid>
              <a:tr h="213660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Market research – competitors, what market is your business operating in? What current and projected trends do you need to consider?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Who are your customers? Are they more than one demographic? How can you capitalise on this?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76887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17199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BA9C863-B58A-3D9D-C203-B84746824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8092450"/>
              </p:ext>
            </p:extLst>
          </p:nvPr>
        </p:nvGraphicFramePr>
        <p:xfrm>
          <a:off x="183451" y="1144932"/>
          <a:ext cx="4993856" cy="374904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993856">
                  <a:extLst>
                    <a:ext uri="{9D8B030D-6E8A-4147-A177-3AD203B41FA5}">
                      <a16:colId xmlns:a16="http://schemas.microsoft.com/office/drawing/2014/main" val="573939306"/>
                    </a:ext>
                  </a:extLst>
                </a:gridCol>
              </a:tblGrid>
              <a:tr h="184912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2400" dirty="0"/>
                        <a:t>SWOT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2400" dirty="0"/>
                        <a:t>Strengths/Weaknesses/Opportunities/Threats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2400" dirty="0"/>
                        <a:t>How can you capitalise on S and O and minimise W and T?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2400" dirty="0"/>
                        <a:t>Full analysis in appendix – discussion in body of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673977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ACD27A0-5EB4-8EA9-9F11-D897242AEC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521316"/>
              </p:ext>
            </p:extLst>
          </p:nvPr>
        </p:nvGraphicFramePr>
        <p:xfrm>
          <a:off x="6353578" y="380928"/>
          <a:ext cx="5410272" cy="3383280"/>
        </p:xfrm>
        <a:graphic>
          <a:graphicData uri="http://schemas.openxmlformats.org/drawingml/2006/table">
            <a:tbl>
              <a:tblPr>
                <a:tableStyleId>{125E5076-3810-47DD-B79F-674D7AD40C01}</a:tableStyleId>
              </a:tblPr>
              <a:tblGrid>
                <a:gridCol w="5410272">
                  <a:extLst>
                    <a:ext uri="{9D8B030D-6E8A-4147-A177-3AD203B41FA5}">
                      <a16:colId xmlns:a16="http://schemas.microsoft.com/office/drawing/2014/main" val="1334286156"/>
                    </a:ext>
                  </a:extLst>
                </a:gridCol>
              </a:tblGrid>
              <a:tr h="2844800">
                <a:tc>
                  <a:txBody>
                    <a:bodyPr/>
                    <a:lstStyle/>
                    <a:p>
                      <a:r>
                        <a:rPr lang="en-GB" sz="2400" dirty="0"/>
                        <a:t>PEST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Political/Economical/Social/Technological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Consider both internal and external factors within this</a:t>
                      </a:r>
                    </a:p>
                    <a:p>
                      <a:endParaRPr lang="en-GB" sz="2400" dirty="0"/>
                    </a:p>
                    <a:p>
                      <a:r>
                        <a:rPr lang="en-GB" sz="2400" dirty="0"/>
                        <a:t>Full analysis in appendix – discussion in body of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0953695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94038ED-37D1-823C-BDE6-D1FF903F57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101859"/>
              </p:ext>
            </p:extLst>
          </p:nvPr>
        </p:nvGraphicFramePr>
        <p:xfrm>
          <a:off x="5486400" y="4481848"/>
          <a:ext cx="5653825" cy="824248"/>
        </p:xfrm>
        <a:graphic>
          <a:graphicData uri="http://schemas.openxmlformats.org/drawingml/2006/table">
            <a:tbl>
              <a:tblPr/>
              <a:tblGrid>
                <a:gridCol w="5653825">
                  <a:extLst>
                    <a:ext uri="{9D8B030D-6E8A-4147-A177-3AD203B41FA5}">
                      <a16:colId xmlns:a16="http://schemas.microsoft.com/office/drawing/2014/main" val="1980570307"/>
                    </a:ext>
                  </a:extLst>
                </a:gridCol>
              </a:tblGrid>
              <a:tr h="824248">
                <a:tc>
                  <a:txBody>
                    <a:bodyPr/>
                    <a:lstStyle/>
                    <a:p>
                      <a:pPr algn="ctr"/>
                      <a:r>
                        <a:rPr lang="en-GB" sz="4400" dirty="0"/>
                        <a:t>Analysis Frameworks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1093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91029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79739-164E-E1E5-9FF2-1F6FC0D82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395CBC9-D17E-413D-CA35-8F5A9A39C9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859948"/>
              </p:ext>
            </p:extLst>
          </p:nvPr>
        </p:nvGraphicFramePr>
        <p:xfrm>
          <a:off x="325118" y="528764"/>
          <a:ext cx="3921760" cy="44805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921760">
                  <a:extLst>
                    <a:ext uri="{9D8B030D-6E8A-4147-A177-3AD203B41FA5}">
                      <a16:colId xmlns:a16="http://schemas.microsoft.com/office/drawing/2014/main" val="760349410"/>
                    </a:ext>
                  </a:extLst>
                </a:gridCol>
              </a:tblGrid>
              <a:tr h="174752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Competitors – who are they?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What are they good/bad at?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How will this inspire your business?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How will you compete?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What is your USP, how can you use this to command a larger market share?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819334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1659A55-0927-78B2-C3A4-FE6F8DA705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866612"/>
              </p:ext>
            </p:extLst>
          </p:nvPr>
        </p:nvGraphicFramePr>
        <p:xfrm>
          <a:off x="4829577" y="528764"/>
          <a:ext cx="7037305" cy="448056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7037305">
                  <a:extLst>
                    <a:ext uri="{9D8B030D-6E8A-4147-A177-3AD203B41FA5}">
                      <a16:colId xmlns:a16="http://schemas.microsoft.com/office/drawing/2014/main" val="573939306"/>
                    </a:ext>
                  </a:extLst>
                </a:gridCol>
              </a:tblGrid>
              <a:tr h="184912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2400" dirty="0"/>
                        <a:t>Successful marketing means: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2400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Price – how can you generate a profit whilst being competitive and affordable?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Product – what will it look like? How will you brand it? Any images – logo etc?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Placement – what market sector? What subsections? What can your customer expect with every visit?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Promotion – Brand awareness, feedback, loyalty, advertising – what methods? Why? Any successful examples that inspire you?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6739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07776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A36E56-D28E-281C-CDEE-210995FB2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F1B7EB2-458E-9A21-0466-BB478E8D52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8814105"/>
              </p:ext>
            </p:extLst>
          </p:nvPr>
        </p:nvGraphicFramePr>
        <p:xfrm>
          <a:off x="270455" y="172863"/>
          <a:ext cx="5254582" cy="4846320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5254582">
                  <a:extLst>
                    <a:ext uri="{9D8B030D-6E8A-4147-A177-3AD203B41FA5}">
                      <a16:colId xmlns:a16="http://schemas.microsoft.com/office/drawing/2014/main" val="114560346"/>
                    </a:ext>
                  </a:extLst>
                </a:gridCol>
              </a:tblGrid>
              <a:tr h="286512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Where is your business located? Do you have adequate office space if required?  Expansion? Outdoor space? Costings?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What do you need? The tools to do the job, where can you obtain these? Show costings to demonstrate research.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2400" dirty="0"/>
                        <a:t>Who will be your suppliers? Include costings to demonstrate research, explain why they have been selected – reputation? Price? Location? Brand suitability?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0693600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058A32-EDA2-A6E9-297D-8C930EB1D3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280921"/>
              </p:ext>
            </p:extLst>
          </p:nvPr>
        </p:nvGraphicFramePr>
        <p:xfrm>
          <a:off x="5893086" y="353617"/>
          <a:ext cx="5792345" cy="485057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5792345">
                  <a:extLst>
                    <a:ext uri="{9D8B030D-6E8A-4147-A177-3AD203B41FA5}">
                      <a16:colId xmlns:a16="http://schemas.microsoft.com/office/drawing/2014/main" val="760349410"/>
                    </a:ext>
                  </a:extLst>
                </a:gridCol>
              </a:tblGrid>
              <a:tr h="485057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Financial information: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Include figures!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Use the included box to demonstrate understanding and provide a detailed impression of year one.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Follow up with a discussion of figures – link to all costs for relevance and accurate information and explain how these figures were reached for context – only you know why these figures are relevant, but this is vital information for the reader.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81933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47997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12073-72A4-3649-CE5A-726BE0C38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347250-78B0-3C31-504C-680A95650504}"/>
              </a:ext>
            </a:extLst>
          </p:cNvPr>
          <p:cNvSpPr txBox="1"/>
          <p:nvPr/>
        </p:nvSpPr>
        <p:spPr>
          <a:xfrm>
            <a:off x="3048897" y="267154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Next Week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F39ACC-AA6F-C27B-A5A4-C1F263F0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650833"/>
              </p:ext>
            </p:extLst>
          </p:nvPr>
        </p:nvGraphicFramePr>
        <p:xfrm>
          <a:off x="528034" y="927279"/>
          <a:ext cx="5795493" cy="4649273"/>
        </p:xfrm>
        <a:graphic>
          <a:graphicData uri="http://schemas.openxmlformats.org/drawingml/2006/table">
            <a:tbl>
              <a:tblPr/>
              <a:tblGrid>
                <a:gridCol w="5795493">
                  <a:extLst>
                    <a:ext uri="{9D8B030D-6E8A-4147-A177-3AD203B41FA5}">
                      <a16:colId xmlns:a16="http://schemas.microsoft.com/office/drawing/2014/main" val="2214105847"/>
                    </a:ext>
                  </a:extLst>
                </a:gridCol>
              </a:tblGrid>
              <a:tr h="4649273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Financial Planning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How to be sustainable in hospitality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Costing analysis for short- and long-term decision making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Practical attempts at the finance section of the business plan – prepare with your concept over this next week if possible and we can use your real ideas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0810700"/>
                  </a:ext>
                </a:extLst>
              </a:tr>
            </a:tbl>
          </a:graphicData>
        </a:graphic>
      </p:graphicFrame>
      <p:pic>
        <p:nvPicPr>
          <p:cNvPr id="4" name="Picture 3" descr="Top view of a wooden fork and spoon at the edge of a white notebook">
            <a:extLst>
              <a:ext uri="{FF2B5EF4-FFF2-40B4-BE49-F238E27FC236}">
                <a16:creationId xmlns:a16="http://schemas.microsoft.com/office/drawing/2014/main" id="{2E28B9A2-D425-1C83-A162-E52125D31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816" y="1537415"/>
            <a:ext cx="480857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01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FFD4F-3434-6E78-6584-55B812E10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FADFC-35B9-D2ED-7A20-B3DA6440B7CB}"/>
              </a:ext>
            </a:extLst>
          </p:cNvPr>
          <p:cNvSpPr txBox="1"/>
          <p:nvPr/>
        </p:nvSpPr>
        <p:spPr>
          <a:xfrm>
            <a:off x="3048897" y="267154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115BB-22F5-03EB-9262-0FAA6494A2FA}"/>
              </a:ext>
            </a:extLst>
          </p:cNvPr>
          <p:cNvSpPr txBox="1"/>
          <p:nvPr/>
        </p:nvSpPr>
        <p:spPr>
          <a:xfrm>
            <a:off x="383689" y="647703"/>
            <a:ext cx="1142462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b="1" i="0" dirty="0" err="1">
                <a:solidFill>
                  <a:srgbClr val="0F0F0F"/>
                </a:solidFill>
                <a:effectLst/>
              </a:rPr>
              <a:t>Bodw</a:t>
            </a:r>
            <a:r>
              <a:rPr lang="en-GB" b="1" i="0" dirty="0">
                <a:solidFill>
                  <a:srgbClr val="0F0F0F"/>
                </a:solidFill>
                <a:effectLst/>
              </a:rPr>
              <a:t>+. (2021) Designing Restaurant Experiences by </a:t>
            </a:r>
            <a:r>
              <a:rPr lang="en-GB" b="1" i="0" dirty="0" err="1">
                <a:solidFill>
                  <a:srgbClr val="0F0F0F"/>
                </a:solidFill>
                <a:effectLst/>
              </a:rPr>
              <a:t>Yenn</a:t>
            </a:r>
            <a:r>
              <a:rPr lang="en-GB" b="1" i="0" dirty="0">
                <a:solidFill>
                  <a:srgbClr val="0F0F0F"/>
                </a:solidFill>
                <a:effectLst/>
              </a:rPr>
              <a:t> Wong | BODW 2021, [online], available at: </a:t>
            </a:r>
            <a:r>
              <a:rPr lang="en-GB" dirty="0">
                <a:hlinkClick r:id="rId3"/>
              </a:rPr>
              <a:t>Designing Restaurant Experiences by </a:t>
            </a:r>
            <a:r>
              <a:rPr lang="en-GB" dirty="0" err="1">
                <a:hlinkClick r:id="rId3"/>
              </a:rPr>
              <a:t>Yenn</a:t>
            </a:r>
            <a:r>
              <a:rPr lang="en-GB" dirty="0">
                <a:hlinkClick r:id="rId3"/>
              </a:rPr>
              <a:t> Wong | BODW 2021 – YouTube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Planning Portal. (2025), [online], available at: </a:t>
            </a:r>
            <a:r>
              <a:rPr lang="en-GB" dirty="0">
                <a:hlinkClick r:id="rId4"/>
              </a:rPr>
              <a:t>Planning Portal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Legislation.Gov.UK. (2025) Town and Country Planning Act 1990, [online], available at: </a:t>
            </a:r>
            <a:r>
              <a:rPr lang="en-GB" dirty="0">
                <a:hlinkClick r:id="rId5"/>
              </a:rPr>
              <a:t>Town and Country Planning Act 1990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Gov.UK. (2025) National Planning Policy Framework, [online], available at:</a:t>
            </a:r>
            <a:r>
              <a:rPr lang="en-GB" dirty="0"/>
              <a:t> </a:t>
            </a:r>
            <a:r>
              <a:rPr lang="en-GB" dirty="0">
                <a:hlinkClick r:id="rId6"/>
              </a:rPr>
              <a:t>National Planning Policy Framework - GOV.UK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Legislation.Gov.UK (2025) Building Act 1984, [online], available at: </a:t>
            </a:r>
            <a:r>
              <a:rPr lang="en-GB" dirty="0">
                <a:hlinkClick r:id="rId7"/>
              </a:rPr>
              <a:t>Building Act 1984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Red Canoe Credit Union. (2020) Writing a Business Plan, [online], available at: </a:t>
            </a:r>
            <a:r>
              <a:rPr lang="en-GB" dirty="0">
                <a:hlinkClick r:id="rId8"/>
              </a:rPr>
              <a:t>Writing a Business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1655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0.6|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1430</Words>
  <Application>Microsoft Office PowerPoint</Application>
  <PresentationFormat>Widescreen</PresentationFormat>
  <Paragraphs>222</Paragraphs>
  <Slides>32</Slides>
  <Notes>25</Notes>
  <HiddenSlides>1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Aptos</vt:lpstr>
      <vt:lpstr>Aptos Light</vt:lpstr>
      <vt:lpstr>Arial</vt:lpstr>
      <vt:lpstr>Calibri</vt:lpstr>
      <vt:lpstr>Calibri Light</vt:lpstr>
      <vt:lpstr>Roboto</vt:lpstr>
      <vt:lpstr>Office Theme</vt:lpstr>
      <vt:lpstr>PowerPoint Presentation</vt:lpstr>
      <vt:lpstr>Agenda </vt:lpstr>
      <vt:lpstr>Recap of last week</vt:lpstr>
      <vt:lpstr>Restaurant Property Design</vt:lpstr>
      <vt:lpstr>Your establishment design must be…</vt:lpstr>
      <vt:lpstr>Key Considerations </vt:lpstr>
      <vt:lpstr>Key Considerations </vt:lpstr>
      <vt:lpstr>Key Considerations </vt:lpstr>
      <vt:lpstr>Key Considerations </vt:lpstr>
      <vt:lpstr>Key Considerations </vt:lpstr>
      <vt:lpstr>Remember the design is the first impression so make it count!</vt:lpstr>
      <vt:lpstr>Design = Overall Experience</vt:lpstr>
      <vt:lpstr>PowerPoint Presentation</vt:lpstr>
      <vt:lpstr>Planning Laws &amp; Building Regulations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 time</vt:lpstr>
      <vt:lpstr>Business Plan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Jessica Newport</cp:lastModifiedBy>
  <cp:revision>33</cp:revision>
  <dcterms:created xsi:type="dcterms:W3CDTF">2023-09-15T09:31:09Z</dcterms:created>
  <dcterms:modified xsi:type="dcterms:W3CDTF">2025-01-20T20:14:55Z</dcterms:modified>
</cp:coreProperties>
</file>