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00CC00"/>
    <a:srgbClr val="CC0000"/>
    <a:srgbClr val="FF9900"/>
    <a:srgbClr val="FF0066"/>
    <a:srgbClr val="66FF66"/>
    <a:srgbClr val="33CC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5763" autoAdjust="0"/>
  </p:normalViewPr>
  <p:slideViewPr>
    <p:cSldViewPr snapToGrid="0">
      <p:cViewPr>
        <p:scale>
          <a:sx n="80" d="100"/>
          <a:sy n="80" d="100"/>
        </p:scale>
        <p:origin x="-1824" y="-228"/>
      </p:cViewPr>
      <p:guideLst>
        <p:guide orient="horz" pos="2160"/>
        <p:guide pos="340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5A13E3-9814-45C6-AA99-19052F5999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5457C-D7C4-475B-BF00-2E18FE2946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175DC7-4013-4A82-9EED-FF0A9ADBCE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C1CF50-615D-4E11-8D04-13BC0B7E41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F3F9D-8AEE-4B38-B790-CF2488FEBE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0F3BF0-4C2F-4894-968F-9194EEA65B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654B86-65DE-4103-BFD8-2EB499C81C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941F66-E9FD-4619-841B-62D066CF45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7BD3FE-1757-48A7-9089-5C0AD1B5B5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087DC-2FCF-4219-9417-F7EAEEBCA8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1506BA-6E38-44C4-B4A4-D7B49B893B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A0002EF-A8FE-4D57-8401-57C0981877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6B28252-8C27-4299-A9C3-6D87F1C6C60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Bar Charts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Answer the questions about each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bar chart.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2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Which was the most popular type of pet?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Dog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pets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Rectangle 10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Rectangle 12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Rectangle 13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Line 14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3" name="Line 15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3513" name="Group 2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6350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514" name="Text Box 26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Dog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5" name="Text Box 27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Goldfish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6" name="Text Box 28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Cat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7" name="Text Box 29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Hamster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8" name="Text Box 30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9" name="Text Box 31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0" name="Text Box 32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1" name="Text Box 33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2" name="Text Box 34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3" name="Text Box 35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4" name="Text Box 36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5" name="Text Box 37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6" name="Text Box 38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7" name="Text Box 39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Pet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8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people’s favourite pet was goldfish?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pets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7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398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398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399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Dog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Goldfish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5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Cat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6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Hamster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Pet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9" name="Text Box 41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Which two pets were equally popular?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5537200" y="4891088"/>
            <a:ext cx="3201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Cat &amp; Hamster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pets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1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500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1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Dog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1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Goldfish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19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Cat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0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Hamster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Pet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32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5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people preferred dog?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pets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5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603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604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Dog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Goldfish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3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Cat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4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Hamster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Pet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6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more people preferred cat than goldfish?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pets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9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5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705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06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Dog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Goldfish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7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Cat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8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Hamster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Pet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80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0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Which two sports were equally popular?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5537200" y="4891088"/>
            <a:ext cx="3201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Tennis &amp; Golf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sports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3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79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8080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1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2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3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6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7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8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8089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Tennis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0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Hockey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1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Golf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2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Cricket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3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0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1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2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Sport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4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2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Which was the least popular sport?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Cricket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sports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10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910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11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Tennis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Hockey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Golf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6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Cricket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Sport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8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people’s favourite sport is hockey?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sports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1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2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012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013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Tennis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3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Hockey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39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Golf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0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Cricket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5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Sport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52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7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more people prefer golf than cricket?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sports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5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5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115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116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Tennis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Hockey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3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Golf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4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Cricket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Sport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6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people were asked their favourite sport altogether?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0000FF"/>
                </a:solidFill>
                <a:latin typeface="Comic Sans MS" pitchFamily="66" charset="0"/>
              </a:rPr>
              <a:t>Bar chart to show favourite sports</a:t>
            </a:r>
            <a:endParaRPr lang="en-US" sz="24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9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7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217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18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Tennis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Hockey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7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Golf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8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Cricket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Sport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200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On which day were most letters received?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Thursday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the number of letters received by a family one week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3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7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199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3200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1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2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3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6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7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8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3209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Monday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0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Tuesday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1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Wednesday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2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Thursday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3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1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Day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4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Letters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48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letters were received on Tuesday?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the number of letters received by a family one week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7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2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422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423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Monday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Tuesday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5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Wednesday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Thursday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Day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7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Letters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2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On which day were exactly 3 letters received?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Monday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the number of letters received by a family one week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1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4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524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525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Monday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5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Tuesday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59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Wednesday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0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Thursday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Day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71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Letters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96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more letters were received on Thursday than on Tuesday?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the number of letters received by a family one week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5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7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627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628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Monday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Tuesday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3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Wednesday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4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Thursday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Day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5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Letters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0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letters altogether were received in the 4 days?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the number of letters received by a family one week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9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9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729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730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Monday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Tuesday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7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Wednesday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8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Thursday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Day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9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Letters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44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people preferred vanilla?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favourite</a:t>
            </a:r>
          </a:p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ice cream flavours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3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7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19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8320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1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2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3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6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7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8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8329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Vanilla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0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Cherry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1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Mint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2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Bubblegum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3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1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Flavour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3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68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Which was the most popular flavour?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Mint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favourite</a:t>
            </a:r>
          </a:p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ice cream flavours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7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4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934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935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Vanilla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Cherry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5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Mint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6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Bubblegum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Flavour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7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2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Which two flavours were equally popular?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537200" y="4892675"/>
            <a:ext cx="3201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Cherry &amp; Bubblegum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favourite</a:t>
            </a:r>
          </a:p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ice cream flavours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1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6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10036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037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Vanilla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7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Cherry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79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Mint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0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Bubblegum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Flavour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91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16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more people preferred vanilla than bubblegum?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favourite</a:t>
            </a:r>
          </a:p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ice cream flavours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5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10139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140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Vanilla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Cherry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3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Mint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4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Bubblegum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Flavour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5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0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How many people altogether were asked?</a:t>
            </a:r>
            <a:endParaRPr lang="en-US" sz="3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Bar chart to show favourite</a:t>
            </a:r>
          </a:p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ice cream flavours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1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10241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42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Vanilla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Cherry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7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Mint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8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>
                <a:solidFill>
                  <a:srgbClr val="0000FF"/>
                </a:solidFill>
                <a:latin typeface="Comic Sans MS" pitchFamily="66" charset="0"/>
              </a:rPr>
              <a:t>Bubblegum</a:t>
            </a:r>
            <a:endParaRPr lang="en-US" sz="11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Flavour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9" name="Text Box 39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Number of People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717</Words>
  <Application>Microsoft Office PowerPoint</Application>
  <PresentationFormat>On-screen Show (4:3)</PresentationFormat>
  <Paragraphs>371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52</cp:revision>
  <dcterms:created xsi:type="dcterms:W3CDTF">2006-03-03T16:34:11Z</dcterms:created>
  <dcterms:modified xsi:type="dcterms:W3CDTF">2011-11-25T19:45:21Z</dcterms:modified>
</cp:coreProperties>
</file>