
<file path=[Content_Types].xml><?xml version="1.0" encoding="utf-8"?>
<Types xmlns="http://schemas.openxmlformats.org/package/2006/content-types">
  <Default ContentType="application/x-fontdata" Extension="fntdata"/>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6858000" cx="12192000"/>
  <p:notesSz cx="6858000" cy="9144000"/>
  <p:embeddedFontLst>
    <p:embeddedFont>
      <p:font typeface="Century Gothic"/>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6478B1CF-D4A6-46B0-A45E-4365C0DAC0AC}">
  <a:tblStyle styleId="{6478B1CF-D4A6-46B0-A45E-4365C0DAC0AC}" styleName="Table_0">
    <a:wholeTbl>
      <a:tcTxStyle b="off" i="off">
        <a:font>
          <a:latin typeface="Century Gothic"/>
          <a:ea typeface="Century Gothic"/>
          <a:cs typeface="Century Gothic"/>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EF5E6"/>
          </a:solidFill>
        </a:fill>
      </a:tcStyle>
    </a:wholeTbl>
    <a:band1H>
      <a:tcTxStyle/>
      <a:tcStyle>
        <a:fill>
          <a:solidFill>
            <a:srgbClr val="DCEACA"/>
          </a:solidFill>
        </a:fill>
      </a:tcStyle>
    </a:band1H>
    <a:band2H>
      <a:tcTxStyle/>
    </a:band2H>
    <a:band1V>
      <a:tcTxStyle/>
      <a:tcStyle>
        <a:fill>
          <a:solidFill>
            <a:srgbClr val="DCEACA"/>
          </a:solidFill>
        </a:fill>
      </a:tcStyle>
    </a:band1V>
    <a:band2V>
      <a:tcTxStyle/>
    </a:band2V>
    <a:lastCol>
      <a:tcTxStyle b="on" i="off">
        <a:font>
          <a:latin typeface="Century Gothic"/>
          <a:ea typeface="Century Gothic"/>
          <a:cs typeface="Century Gothic"/>
        </a:font>
        <a:schemeClr val="lt1"/>
      </a:tcTxStyle>
      <a:tcStyle>
        <a:fill>
          <a:solidFill>
            <a:schemeClr val="accent1"/>
          </a:solidFill>
        </a:fill>
      </a:tcStyle>
    </a:lastCol>
    <a:firstCol>
      <a:tcTxStyle b="on" i="off">
        <a:font>
          <a:latin typeface="Century Gothic"/>
          <a:ea typeface="Century Gothic"/>
          <a:cs typeface="Century Gothic"/>
        </a:font>
        <a:schemeClr val="lt1"/>
      </a:tcTxStyle>
      <a:tcStyle>
        <a:fill>
          <a:solidFill>
            <a:schemeClr val="accent1"/>
          </a:solidFill>
        </a:fill>
      </a:tcStyle>
    </a:firstCol>
    <a:lastRow>
      <a:tcTxStyle b="on" i="off">
        <a:font>
          <a:latin typeface="Century Gothic"/>
          <a:ea typeface="Century Gothic"/>
          <a:cs typeface="Century Gothic"/>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entury Gothic"/>
          <a:ea typeface="Century Gothic"/>
          <a:cs typeface="Century Gothic"/>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22" Type="http://schemas.openxmlformats.org/officeDocument/2006/relationships/font" Target="fonts/CenturyGothic-bold.fntdata"/><Relationship Id="rId10" Type="http://schemas.openxmlformats.org/officeDocument/2006/relationships/slide" Target="slides/slide4.xml"/><Relationship Id="rId21" Type="http://schemas.openxmlformats.org/officeDocument/2006/relationships/font" Target="fonts/CenturyGothic-regular.fntdata"/><Relationship Id="rId13" Type="http://schemas.openxmlformats.org/officeDocument/2006/relationships/slide" Target="slides/slide7.xml"/><Relationship Id="rId24" Type="http://schemas.openxmlformats.org/officeDocument/2006/relationships/font" Target="fonts/CenturyGothic-boldItalic.fntdata"/><Relationship Id="rId12" Type="http://schemas.openxmlformats.org/officeDocument/2006/relationships/slide" Target="slides/slide6.xml"/><Relationship Id="rId23" Type="http://schemas.openxmlformats.org/officeDocument/2006/relationships/font" Target="fonts/CenturyGothic-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p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7" name="Google Shape;257;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2" name="Shape 262"/>
        <p:cNvGrpSpPr/>
        <p:nvPr/>
      </p:nvGrpSpPr>
      <p:grpSpPr>
        <a:xfrm>
          <a:off x="0" y="0"/>
          <a:ext cx="0" cy="0"/>
          <a:chOff x="0" y="0"/>
          <a:chExt cx="0" cy="0"/>
        </a:xfrm>
      </p:grpSpPr>
      <p:sp>
        <p:nvSpPr>
          <p:cNvPr id="263" name="Google Shape;263;p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4" name="Google Shape;264;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9" name="Google Shape;269;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chosen firm has shown its priorities over employee's relationships and improved working interface where Communication plays an effective role. The concerned study will highlight different communication strategies, team building theories that should be taken into consideration by the firm. Moreover, different communication channels, different communication barriers, and the impact of effective communication on the organisation.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70" name="Google Shape;270;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7" name="Google Shape;277;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above-identified communication theories have enough impact on the business success of M&amp;S.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78" name="Google Shape;278;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p5: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5" name="Google Shape;285;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p6: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0" name="Google Shape;290;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p7: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7" name="Google Shape;297;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 name="Shape 300"/>
        <p:cNvGrpSpPr/>
        <p:nvPr/>
      </p:nvGrpSpPr>
      <p:grpSpPr>
        <a:xfrm>
          <a:off x="0" y="0"/>
          <a:ext cx="0" cy="0"/>
          <a:chOff x="0" y="0"/>
          <a:chExt cx="0" cy="0"/>
        </a:xfrm>
      </p:grpSpPr>
      <p:sp>
        <p:nvSpPr>
          <p:cNvPr id="301" name="Google Shape;301;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2" name="Google Shape;302;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In this phenomenon, employees would be able to respect each other and value others.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303" name="Google Shape;303;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0" name="Google Shape;310;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Considering the Pandemic situation through video conferencing, online discussions, meetings, telephonic conversation, and email would be highly effective to have a strong relationship with the workers. </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311" name="Google Shape;311;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p10: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8" name="Google Shape;318;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p11: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5" name="Google Shape;325;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0" name="Shape 330"/>
        <p:cNvGrpSpPr/>
        <p:nvPr/>
      </p:nvGrpSpPr>
      <p:grpSpPr>
        <a:xfrm>
          <a:off x="0" y="0"/>
          <a:ext cx="0" cy="0"/>
          <a:chOff x="0" y="0"/>
          <a:chExt cx="0" cy="0"/>
        </a:xfrm>
      </p:grpSpPr>
      <p:sp>
        <p:nvSpPr>
          <p:cNvPr id="331" name="Google Shape;331;p12: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2" name="Google Shape;332;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7" name="Shape 337"/>
        <p:cNvGrpSpPr/>
        <p:nvPr/>
      </p:nvGrpSpPr>
      <p:grpSpPr>
        <a:xfrm>
          <a:off x="0" y="0"/>
          <a:ext cx="0" cy="0"/>
          <a:chOff x="0" y="0"/>
          <a:chExt cx="0" cy="0"/>
        </a:xfrm>
      </p:grpSpPr>
      <p:sp>
        <p:nvSpPr>
          <p:cNvPr id="338" name="Google Shape;338;p13: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9" name="Google Shape;339;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p14:notes"/>
          <p:cNvSpPr txBox="1"/>
          <p:nvPr>
            <p:ph idx="1" type="body"/>
          </p:nvPr>
        </p:nvSpPr>
        <p:spPr>
          <a:xfrm>
            <a:off x="685800" y="4343400"/>
            <a:ext cx="5486400" cy="41148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4" name="Google Shape;344;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7" name="Shape 57"/>
        <p:cNvGrpSpPr/>
        <p:nvPr/>
      </p:nvGrpSpPr>
      <p:grpSpPr>
        <a:xfrm>
          <a:off x="0" y="0"/>
          <a:ext cx="0" cy="0"/>
          <a:chOff x="0" y="0"/>
          <a:chExt cx="0" cy="0"/>
        </a:xfrm>
      </p:grpSpPr>
      <p:sp>
        <p:nvSpPr>
          <p:cNvPr id="58" name="Google Shape;58;p2"/>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62" name="Google Shape;62;p2"/>
          <p:cNvSpPr txBox="1"/>
          <p:nvPr>
            <p:ph idx="1" type="body"/>
          </p:nvPr>
        </p:nvSpPr>
        <p:spPr>
          <a:xfrm>
            <a:off x="1389888" y="2313432"/>
            <a:ext cx="4559808" cy="3493008"/>
          </a:xfrm>
          <a:prstGeom prst="rect">
            <a:avLst/>
          </a:prstGeom>
          <a:noFill/>
          <a:ln>
            <a:noFill/>
          </a:ln>
        </p:spPr>
        <p:txBody>
          <a:bodyPr anchorCtr="0" anchor="t" bIns="45700" lIns="91425" spcFirstLastPara="1" rIns="91425" wrap="square" tIns="45700">
            <a:normAutofit/>
          </a:bodyPr>
          <a:lstStyle>
            <a:lvl1pPr indent="-315468" lvl="0" marL="457200" algn="l">
              <a:spcBef>
                <a:spcPts val="360"/>
              </a:spcBef>
              <a:spcAft>
                <a:spcPts val="0"/>
              </a:spcAft>
              <a:buSzPts val="1368"/>
              <a:buChar char="🞇"/>
              <a:defRPr/>
            </a:lvl1pPr>
            <a:lvl2pPr indent="-315468" lvl="1" marL="914400" algn="l">
              <a:spcBef>
                <a:spcPts val="360"/>
              </a:spcBef>
              <a:spcAft>
                <a:spcPts val="0"/>
              </a:spcAft>
              <a:buSzPts val="1368"/>
              <a:buChar char="🞇"/>
              <a:defRPr/>
            </a:lvl2pPr>
            <a:lvl3pPr indent="-315467" lvl="2" marL="1371600" algn="l">
              <a:spcBef>
                <a:spcPts val="360"/>
              </a:spcBef>
              <a:spcAft>
                <a:spcPts val="0"/>
              </a:spcAft>
              <a:buSzPts val="1368"/>
              <a:buChar char="🞇"/>
              <a:defRPr/>
            </a:lvl3pPr>
            <a:lvl4pPr indent="-315467" lvl="3" marL="1828800" algn="l">
              <a:spcBef>
                <a:spcPts val="360"/>
              </a:spcBef>
              <a:spcAft>
                <a:spcPts val="0"/>
              </a:spcAft>
              <a:buSzPts val="1368"/>
              <a:buChar char="🞇"/>
              <a:defRPr/>
            </a:lvl4pPr>
            <a:lvl5pPr indent="-315467" lvl="4" marL="2286000" algn="l">
              <a:spcBef>
                <a:spcPts val="360"/>
              </a:spcBef>
              <a:spcAft>
                <a:spcPts val="0"/>
              </a:spcAft>
              <a:buSzPts val="1368"/>
              <a:buChar char="🞇"/>
              <a:defRPr/>
            </a:lvl5pPr>
            <a:lvl6pPr indent="-315467" lvl="5" marL="2743200" algn="l">
              <a:spcBef>
                <a:spcPts val="360"/>
              </a:spcBef>
              <a:spcAft>
                <a:spcPts val="0"/>
              </a:spcAft>
              <a:buSzPts val="1368"/>
              <a:buChar char="🞇"/>
              <a:defRPr/>
            </a:lvl6pPr>
            <a:lvl7pPr indent="-315467" lvl="6" marL="3200400" algn="l">
              <a:spcBef>
                <a:spcPts val="360"/>
              </a:spcBef>
              <a:spcAft>
                <a:spcPts val="0"/>
              </a:spcAft>
              <a:buSzPts val="1368"/>
              <a:buChar char="🞇"/>
              <a:defRPr/>
            </a:lvl7pPr>
            <a:lvl8pPr indent="-315467" lvl="7" marL="3657600" algn="l">
              <a:spcBef>
                <a:spcPts val="360"/>
              </a:spcBef>
              <a:spcAft>
                <a:spcPts val="0"/>
              </a:spcAft>
              <a:buSzPts val="1368"/>
              <a:buChar char="🞇"/>
              <a:defRPr/>
            </a:lvl8pPr>
            <a:lvl9pPr indent="-315467" lvl="8" marL="4114800" algn="l">
              <a:spcBef>
                <a:spcPts val="360"/>
              </a:spcBef>
              <a:spcAft>
                <a:spcPts val="0"/>
              </a:spcAft>
              <a:buSzPts val="1368"/>
              <a:buChar char="🞇"/>
              <a:defRPr/>
            </a:lvl9pPr>
          </a:lstStyle>
          <a:p/>
        </p:txBody>
      </p:sp>
      <p:sp>
        <p:nvSpPr>
          <p:cNvPr id="63" name="Google Shape;63;p2"/>
          <p:cNvSpPr txBox="1"/>
          <p:nvPr>
            <p:ph idx="2" type="body"/>
          </p:nvPr>
        </p:nvSpPr>
        <p:spPr>
          <a:xfrm>
            <a:off x="6193536" y="2313431"/>
            <a:ext cx="4559808" cy="3493008"/>
          </a:xfrm>
          <a:prstGeom prst="rect">
            <a:avLst/>
          </a:prstGeom>
          <a:noFill/>
          <a:ln>
            <a:noFill/>
          </a:ln>
        </p:spPr>
        <p:txBody>
          <a:bodyPr anchorCtr="0" anchor="t" bIns="45700" lIns="91425" spcFirstLastPara="1" rIns="91425" wrap="square" tIns="45700">
            <a:normAutofit/>
          </a:bodyPr>
          <a:lstStyle>
            <a:lvl1pPr indent="-315468" lvl="0" marL="457200" algn="l">
              <a:spcBef>
                <a:spcPts val="360"/>
              </a:spcBef>
              <a:spcAft>
                <a:spcPts val="0"/>
              </a:spcAft>
              <a:buSzPts val="1368"/>
              <a:buChar char="🞇"/>
              <a:defRPr/>
            </a:lvl1pPr>
            <a:lvl2pPr indent="-315468" lvl="1" marL="914400" algn="l">
              <a:spcBef>
                <a:spcPts val="360"/>
              </a:spcBef>
              <a:spcAft>
                <a:spcPts val="0"/>
              </a:spcAft>
              <a:buSzPts val="1368"/>
              <a:buChar char="🞇"/>
              <a:defRPr/>
            </a:lvl2pPr>
            <a:lvl3pPr indent="-315467" lvl="2" marL="1371600" algn="l">
              <a:spcBef>
                <a:spcPts val="360"/>
              </a:spcBef>
              <a:spcAft>
                <a:spcPts val="0"/>
              </a:spcAft>
              <a:buSzPts val="1368"/>
              <a:buChar char="🞇"/>
              <a:defRPr/>
            </a:lvl3pPr>
            <a:lvl4pPr indent="-315467" lvl="3" marL="1828800" algn="l">
              <a:spcBef>
                <a:spcPts val="360"/>
              </a:spcBef>
              <a:spcAft>
                <a:spcPts val="0"/>
              </a:spcAft>
              <a:buSzPts val="1368"/>
              <a:buChar char="🞇"/>
              <a:defRPr/>
            </a:lvl4pPr>
            <a:lvl5pPr indent="-315467" lvl="4" marL="2286000" algn="l">
              <a:spcBef>
                <a:spcPts val="360"/>
              </a:spcBef>
              <a:spcAft>
                <a:spcPts val="0"/>
              </a:spcAft>
              <a:buSzPts val="1368"/>
              <a:buChar char="🞇"/>
              <a:defRPr/>
            </a:lvl5pPr>
            <a:lvl6pPr indent="-315467" lvl="5" marL="2743200" algn="l">
              <a:spcBef>
                <a:spcPts val="360"/>
              </a:spcBef>
              <a:spcAft>
                <a:spcPts val="0"/>
              </a:spcAft>
              <a:buSzPts val="1368"/>
              <a:buChar char="🞇"/>
              <a:defRPr/>
            </a:lvl6pPr>
            <a:lvl7pPr indent="-315467" lvl="6" marL="3200400" algn="l">
              <a:spcBef>
                <a:spcPts val="360"/>
              </a:spcBef>
              <a:spcAft>
                <a:spcPts val="0"/>
              </a:spcAft>
              <a:buSzPts val="1368"/>
              <a:buChar char="🞇"/>
              <a:defRPr/>
            </a:lvl7pPr>
            <a:lvl8pPr indent="-315467" lvl="7" marL="3657600" algn="l">
              <a:spcBef>
                <a:spcPts val="360"/>
              </a:spcBef>
              <a:spcAft>
                <a:spcPts val="0"/>
              </a:spcAft>
              <a:buSzPts val="1368"/>
              <a:buChar char="🞇"/>
              <a:defRPr/>
            </a:lvl8pPr>
            <a:lvl9pPr indent="-315467" lvl="8" marL="4114800" algn="l">
              <a:spcBef>
                <a:spcPts val="360"/>
              </a:spcBef>
              <a:spcAft>
                <a:spcPts val="0"/>
              </a:spcAft>
              <a:buSzPts val="1368"/>
              <a:buChar char="🞇"/>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64" name="Shape 64"/>
        <p:cNvGrpSpPr/>
        <p:nvPr/>
      </p:nvGrpSpPr>
      <p:grpSpPr>
        <a:xfrm>
          <a:off x="0" y="0"/>
          <a:ext cx="0" cy="0"/>
          <a:chOff x="0" y="0"/>
          <a:chExt cx="0" cy="0"/>
        </a:xfrm>
      </p:grpSpPr>
      <p:grpSp>
        <p:nvGrpSpPr>
          <p:cNvPr id="65" name="Google Shape;65;p3"/>
          <p:cNvGrpSpPr/>
          <p:nvPr/>
        </p:nvGrpSpPr>
        <p:grpSpPr>
          <a:xfrm>
            <a:off x="-859945" y="0"/>
            <a:ext cx="13944870" cy="7117071"/>
            <a:chOff x="-644959" y="0"/>
            <a:chExt cx="10458653" cy="7117071"/>
          </a:xfrm>
        </p:grpSpPr>
        <p:grpSp>
          <p:nvGrpSpPr>
            <p:cNvPr id="66" name="Google Shape;66;p3"/>
            <p:cNvGrpSpPr/>
            <p:nvPr/>
          </p:nvGrpSpPr>
          <p:grpSpPr>
            <a:xfrm>
              <a:off x="0" y="0"/>
              <a:ext cx="9144000" cy="6858000"/>
              <a:chOff x="0" y="0"/>
              <a:chExt cx="9144000" cy="6858000"/>
            </a:xfrm>
          </p:grpSpPr>
          <p:grpSp>
            <p:nvGrpSpPr>
              <p:cNvPr id="67" name="Google Shape;67;p3"/>
              <p:cNvGrpSpPr/>
              <p:nvPr/>
            </p:nvGrpSpPr>
            <p:grpSpPr>
              <a:xfrm>
                <a:off x="0" y="0"/>
                <a:ext cx="2514600" cy="6858000"/>
                <a:chOff x="0" y="0"/>
                <a:chExt cx="2514600" cy="6858000"/>
              </a:xfrm>
            </p:grpSpPr>
            <p:sp>
              <p:nvSpPr>
                <p:cNvPr id="68" name="Google Shape;68;p3"/>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69" name="Google Shape;69;p3"/>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70" name="Google Shape;70;p3"/>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grpSp>
            <p:nvGrpSpPr>
              <p:cNvPr id="71" name="Google Shape;71;p3"/>
              <p:cNvGrpSpPr/>
              <p:nvPr/>
            </p:nvGrpSpPr>
            <p:grpSpPr>
              <a:xfrm>
                <a:off x="422910" y="0"/>
                <a:ext cx="2514600" cy="6858000"/>
                <a:chOff x="0" y="0"/>
                <a:chExt cx="2514600" cy="6858000"/>
              </a:xfrm>
            </p:grpSpPr>
            <p:sp>
              <p:nvSpPr>
                <p:cNvPr id="72" name="Google Shape;72;p3"/>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73" name="Google Shape;73;p3"/>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74" name="Google Shape;74;p3"/>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grpSp>
            <p:nvGrpSpPr>
              <p:cNvPr id="75" name="Google Shape;75;p3"/>
              <p:cNvGrpSpPr/>
              <p:nvPr/>
            </p:nvGrpSpPr>
            <p:grpSpPr>
              <a:xfrm rot="10800000">
                <a:off x="6629400" y="0"/>
                <a:ext cx="2514600" cy="6858000"/>
                <a:chOff x="0" y="0"/>
                <a:chExt cx="2514600" cy="6858000"/>
              </a:xfrm>
            </p:grpSpPr>
            <p:sp>
              <p:nvSpPr>
                <p:cNvPr id="76" name="Google Shape;76;p3"/>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77" name="Google Shape;77;p3"/>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78" name="Google Shape;78;p3"/>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79" name="Google Shape;79;p3"/>
              <p:cNvSpPr/>
              <p:nvPr/>
            </p:nvSpPr>
            <p:spPr>
              <a:xfrm>
                <a:off x="3810000" y="0"/>
                <a:ext cx="28194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80" name="Google Shape;80;p3"/>
              <p:cNvSpPr/>
              <p:nvPr/>
            </p:nvSpPr>
            <p:spPr>
              <a:xfrm>
                <a:off x="289560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81" name="Google Shape;81;p3"/>
              <p:cNvSpPr/>
              <p:nvPr/>
            </p:nvSpPr>
            <p:spPr>
              <a:xfrm>
                <a:off x="31242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82" name="Google Shape;82;p3"/>
            <p:cNvSpPr/>
            <p:nvPr/>
          </p:nvSpPr>
          <p:spPr>
            <a:xfrm>
              <a:off x="-11875" y="5035138"/>
              <a:ext cx="9144000" cy="1175655"/>
            </a:xfrm>
            <a:custGeom>
              <a:rect b="b" l="l" r="r" t="t"/>
              <a:pathLst>
                <a:path extrusionOk="0" h="1175655" w="9144000">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83" name="Google Shape;83;p3"/>
            <p:cNvSpPr/>
            <p:nvPr/>
          </p:nvSpPr>
          <p:spPr>
            <a:xfrm>
              <a:off x="-11875" y="3467595"/>
              <a:ext cx="9144000" cy="890650"/>
            </a:xfrm>
            <a:custGeom>
              <a:rect b="b" l="l" r="r" t="t"/>
              <a:pathLst>
                <a:path extrusionOk="0" h="890650" w="914400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84" name="Google Shape;84;p3"/>
            <p:cNvSpPr/>
            <p:nvPr/>
          </p:nvSpPr>
          <p:spPr>
            <a:xfrm>
              <a:off x="-23751" y="5640779"/>
              <a:ext cx="3004457" cy="1211283"/>
            </a:xfrm>
            <a:custGeom>
              <a:rect b="b" l="l" r="r" t="t"/>
              <a:pathLst>
                <a:path extrusionOk="0" h="1211283" w="3004457">
                  <a:moveTo>
                    <a:pt x="0" y="0"/>
                  </a:moveTo>
                  <a:cubicBezTo>
                    <a:pt x="1103415" y="501732"/>
                    <a:pt x="2206831" y="1003465"/>
                    <a:pt x="3004457" y="1211283"/>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85" name="Google Shape;85;p3"/>
            <p:cNvSpPr/>
            <p:nvPr/>
          </p:nvSpPr>
          <p:spPr>
            <a:xfrm>
              <a:off x="-11875" y="5284519"/>
              <a:ext cx="9144000" cy="1478478"/>
            </a:xfrm>
            <a:custGeom>
              <a:rect b="b" l="l" r="r" t="t"/>
              <a:pathLst>
                <a:path extrusionOk="0" h="1478478" w="9144000">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86" name="Google Shape;86;p3"/>
            <p:cNvSpPr/>
            <p:nvPr/>
          </p:nvSpPr>
          <p:spPr>
            <a:xfrm>
              <a:off x="2137558" y="5132120"/>
              <a:ext cx="6982691" cy="1719942"/>
            </a:xfrm>
            <a:custGeom>
              <a:rect b="b" l="l" r="r" t="t"/>
              <a:pathLst>
                <a:path extrusionOk="0" h="1719942" w="6982691">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87" name="Google Shape;87;p3"/>
            <p:cNvSpPr/>
            <p:nvPr/>
          </p:nvSpPr>
          <p:spPr>
            <a:xfrm rot="1800000">
              <a:off x="2996165" y="2859252"/>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88" name="Google Shape;88;p3"/>
            <p:cNvSpPr/>
            <p:nvPr/>
          </p:nvSpPr>
          <p:spPr>
            <a:xfrm rot="1800000">
              <a:off x="3720065" y="4126078"/>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89" name="Google Shape;89;p3"/>
            <p:cNvSpPr/>
            <p:nvPr/>
          </p:nvSpPr>
          <p:spPr>
            <a:xfrm rot="1800000">
              <a:off x="3729591" y="1592427"/>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0" name="Google Shape;90;p3"/>
            <p:cNvSpPr/>
            <p:nvPr/>
          </p:nvSpPr>
          <p:spPr>
            <a:xfrm rot="1800000">
              <a:off x="2977115" y="325603"/>
              <a:ext cx="1601400" cy="1388236"/>
            </a:xfrm>
            <a:prstGeom prst="hexagon">
              <a:avLst>
                <a:gd fmla="val 28544" name="adj"/>
                <a:gd fmla="val 115470" name="vf"/>
              </a:avLst>
            </a:prstGeom>
            <a:solidFill>
              <a:schemeClr val="lt1">
                <a:alpha val="3921"/>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1" name="Google Shape;91;p3"/>
            <p:cNvSpPr/>
            <p:nvPr/>
          </p:nvSpPr>
          <p:spPr>
            <a:xfrm rot="1800000">
              <a:off x="4463014" y="5383378"/>
              <a:ext cx="1601400" cy="1388236"/>
            </a:xfrm>
            <a:prstGeom prst="hexagon">
              <a:avLst>
                <a:gd fmla="val 28544" name="adj"/>
                <a:gd fmla="val 115470" name="vf"/>
              </a:avLst>
            </a:prstGeom>
            <a:solidFill>
              <a:schemeClr val="lt1">
                <a:alpha val="5882"/>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2" name="Google Shape;92;p3"/>
            <p:cNvSpPr/>
            <p:nvPr/>
          </p:nvSpPr>
          <p:spPr>
            <a:xfrm rot="1800000">
              <a:off x="-382404" y="4201528"/>
              <a:ext cx="1261499" cy="1388236"/>
            </a:xfrm>
            <a:custGeom>
              <a:rect b="b" l="l" r="r" t="t"/>
              <a:pathLst>
                <a:path extrusionOk="0" h="1388236" w="1261499">
                  <a:moveTo>
                    <a:pt x="0" y="105098"/>
                  </a:moveTo>
                  <a:lnTo>
                    <a:pt x="56357" y="0"/>
                  </a:lnTo>
                  <a:lnTo>
                    <a:pt x="865241" y="0"/>
                  </a:lnTo>
                  <a:lnTo>
                    <a:pt x="1261499" y="694118"/>
                  </a:lnTo>
                  <a:lnTo>
                    <a:pt x="865241" y="1388236"/>
                  </a:lnTo>
                  <a:lnTo>
                    <a:pt x="744578" y="1387893"/>
                  </a:lnTo>
                  <a:lnTo>
                    <a:pt x="0" y="105098"/>
                  </a:lnTo>
                  <a:close/>
                </a:path>
              </a:pathLst>
            </a:cu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3" name="Google Shape;93;p3"/>
            <p:cNvSpPr/>
            <p:nvPr/>
          </p:nvSpPr>
          <p:spPr>
            <a:xfrm rot="1800000">
              <a:off x="24365" y="540242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4" name="Google Shape;94;p3"/>
            <p:cNvSpPr/>
            <p:nvPr/>
          </p:nvSpPr>
          <p:spPr>
            <a:xfrm rot="1800000">
              <a:off x="52941" y="284972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5" name="Google Shape;95;p3"/>
            <p:cNvSpPr/>
            <p:nvPr/>
          </p:nvSpPr>
          <p:spPr>
            <a:xfrm rot="1800000">
              <a:off x="776840" y="4126077"/>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6" name="Google Shape;96;p3"/>
            <p:cNvSpPr/>
            <p:nvPr/>
          </p:nvSpPr>
          <p:spPr>
            <a:xfrm rot="1800000">
              <a:off x="1510265" y="54119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7" name="Google Shape;97;p3"/>
            <p:cNvSpPr/>
            <p:nvPr/>
          </p:nvSpPr>
          <p:spPr>
            <a:xfrm rot="1800000">
              <a:off x="1529316" y="2859252"/>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8" name="Google Shape;98;p3"/>
            <p:cNvSpPr/>
            <p:nvPr/>
          </p:nvSpPr>
          <p:spPr>
            <a:xfrm rot="1800000">
              <a:off x="795890" y="15638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99" name="Google Shape;99;p3"/>
            <p:cNvSpPr/>
            <p:nvPr/>
          </p:nvSpPr>
          <p:spPr>
            <a:xfrm rot="1800000">
              <a:off x="6806166" y="4145128"/>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00" name="Google Shape;100;p3"/>
            <p:cNvSpPr/>
            <p:nvPr/>
          </p:nvSpPr>
          <p:spPr>
            <a:xfrm rot="1800000">
              <a:off x="7549116" y="542147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01" name="Google Shape;101;p3"/>
            <p:cNvSpPr/>
            <p:nvPr/>
          </p:nvSpPr>
          <p:spPr>
            <a:xfrm rot="1800000">
              <a:off x="7549117" y="286877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02" name="Google Shape;102;p3"/>
            <p:cNvSpPr/>
            <p:nvPr/>
          </p:nvSpPr>
          <p:spPr>
            <a:xfrm rot="1800000">
              <a:off x="8306521" y="4055629"/>
              <a:ext cx="1243407" cy="1388236"/>
            </a:xfrm>
            <a:custGeom>
              <a:rect b="b" l="l" r="r" t="t"/>
              <a:pathLst>
                <a:path extrusionOk="0" h="1388236" w="1243407">
                  <a:moveTo>
                    <a:pt x="0" y="694118"/>
                  </a:moveTo>
                  <a:lnTo>
                    <a:pt x="396258" y="0"/>
                  </a:lnTo>
                  <a:lnTo>
                    <a:pt x="474029" y="4016"/>
                  </a:lnTo>
                  <a:lnTo>
                    <a:pt x="1243407" y="1325983"/>
                  </a:lnTo>
                  <a:lnTo>
                    <a:pt x="1205142" y="1388236"/>
                  </a:lnTo>
                  <a:lnTo>
                    <a:pt x="396258" y="1388236"/>
                  </a:lnTo>
                  <a:lnTo>
                    <a:pt x="0" y="694118"/>
                  </a:lnTo>
                  <a:close/>
                </a:path>
              </a:pathLst>
            </a:custGeom>
            <a:solidFill>
              <a:schemeClr val="lt1">
                <a:alpha val="3921"/>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03" name="Google Shape;103;p3"/>
            <p:cNvSpPr/>
            <p:nvPr/>
          </p:nvSpPr>
          <p:spPr>
            <a:xfrm rot="1800000">
              <a:off x="8306771" y="1511524"/>
              <a:ext cx="1241871" cy="1388822"/>
            </a:xfrm>
            <a:custGeom>
              <a:rect b="b" l="l" r="r" t="t"/>
              <a:pathLst>
                <a:path extrusionOk="0" h="1388822" w="1241871">
                  <a:moveTo>
                    <a:pt x="0" y="694704"/>
                  </a:moveTo>
                  <a:lnTo>
                    <a:pt x="396258" y="586"/>
                  </a:lnTo>
                  <a:lnTo>
                    <a:pt x="482002" y="0"/>
                  </a:lnTo>
                  <a:lnTo>
                    <a:pt x="1241871" y="1323912"/>
                  </a:lnTo>
                  <a:lnTo>
                    <a:pt x="1205142" y="1388822"/>
                  </a:lnTo>
                  <a:lnTo>
                    <a:pt x="396258" y="1388822"/>
                  </a:lnTo>
                  <a:lnTo>
                    <a:pt x="0" y="694704"/>
                  </a:lnTo>
                  <a:close/>
                </a:path>
              </a:pathLst>
            </a:cu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104" name="Google Shape;104;p3"/>
          <p:cNvSpPr/>
          <p:nvPr/>
        </p:nvSpPr>
        <p:spPr>
          <a:xfrm>
            <a:off x="6081656" y="-21511"/>
            <a:ext cx="4905488" cy="6271840"/>
          </a:xfrm>
          <a:prstGeom prst="rect">
            <a:avLst/>
          </a:prstGeom>
          <a:solidFill>
            <a:srgbClr val="F5F5F5"/>
          </a:solidFill>
          <a:ln cap="flat" cmpd="sng" w="15875">
            <a:solidFill>
              <a:srgbClr val="74A50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05" name="Google Shape;105;p3"/>
          <p:cNvSpPr/>
          <p:nvPr/>
        </p:nvSpPr>
        <p:spPr>
          <a:xfrm>
            <a:off x="6198795" y="-21511"/>
            <a:ext cx="4673600" cy="2312889"/>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06" name="Google Shape;106;p3"/>
          <p:cNvSpPr txBox="1"/>
          <p:nvPr>
            <p:ph type="ctrTitle"/>
          </p:nvPr>
        </p:nvSpPr>
        <p:spPr>
          <a:xfrm>
            <a:off x="6311154" y="2708476"/>
            <a:ext cx="4417807" cy="17021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3600"/>
              <a:buFont typeface="Century Gothic"/>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7" name="Google Shape;107;p3"/>
          <p:cNvSpPr txBox="1"/>
          <p:nvPr>
            <p:ph idx="1" type="subTitle"/>
          </p:nvPr>
        </p:nvSpPr>
        <p:spPr>
          <a:xfrm>
            <a:off x="6311154" y="4421081"/>
            <a:ext cx="4413071" cy="1260629"/>
          </a:xfrm>
          <a:prstGeom prst="rect">
            <a:avLst/>
          </a:prstGeom>
          <a:noFill/>
          <a:ln>
            <a:noFill/>
          </a:ln>
        </p:spPr>
        <p:txBody>
          <a:bodyPr anchorCtr="0" anchor="t" bIns="45700" lIns="91425" spcFirstLastPara="1" rIns="91425" wrap="square" tIns="45700">
            <a:normAutofit/>
          </a:bodyPr>
          <a:lstStyle>
            <a:lvl1pPr lvl="0" algn="l">
              <a:spcBef>
                <a:spcPts val="360"/>
              </a:spcBef>
              <a:spcAft>
                <a:spcPts val="0"/>
              </a:spcAft>
              <a:buSzPts val="1368"/>
              <a:buNone/>
              <a:defRPr sz="1800">
                <a:solidFill>
                  <a:srgbClr val="424242"/>
                </a:solidFill>
              </a:defRPr>
            </a:lvl1pPr>
            <a:lvl2pPr lvl="1" algn="ctr">
              <a:spcBef>
                <a:spcPts val="440"/>
              </a:spcBef>
              <a:spcAft>
                <a:spcPts val="0"/>
              </a:spcAft>
              <a:buSzPts val="1672"/>
              <a:buNone/>
              <a:defRPr>
                <a:solidFill>
                  <a:srgbClr val="888888"/>
                </a:solidFill>
              </a:defRPr>
            </a:lvl2pPr>
            <a:lvl3pPr lvl="2" algn="ctr">
              <a:spcBef>
                <a:spcPts val="400"/>
              </a:spcBef>
              <a:spcAft>
                <a:spcPts val="0"/>
              </a:spcAft>
              <a:buSzPts val="1520"/>
              <a:buNone/>
              <a:defRPr>
                <a:solidFill>
                  <a:srgbClr val="888888"/>
                </a:solidFill>
              </a:defRPr>
            </a:lvl3pPr>
            <a:lvl4pPr lvl="3" algn="ctr">
              <a:spcBef>
                <a:spcPts val="360"/>
              </a:spcBef>
              <a:spcAft>
                <a:spcPts val="0"/>
              </a:spcAft>
              <a:buSzPts val="1368"/>
              <a:buNone/>
              <a:defRPr>
                <a:solidFill>
                  <a:srgbClr val="888888"/>
                </a:solidFill>
              </a:defRPr>
            </a:lvl4pPr>
            <a:lvl5pPr lvl="4" algn="ctr">
              <a:spcBef>
                <a:spcPts val="320"/>
              </a:spcBef>
              <a:spcAft>
                <a:spcPts val="0"/>
              </a:spcAft>
              <a:buSzPts val="1216"/>
              <a:buNone/>
              <a:defRPr>
                <a:solidFill>
                  <a:srgbClr val="888888"/>
                </a:solidFill>
              </a:defRPr>
            </a:lvl5pPr>
            <a:lvl6pPr lvl="5" algn="ctr">
              <a:spcBef>
                <a:spcPts val="280"/>
              </a:spcBef>
              <a:spcAft>
                <a:spcPts val="0"/>
              </a:spcAft>
              <a:buSzPts val="1064"/>
              <a:buNone/>
              <a:defRPr>
                <a:solidFill>
                  <a:srgbClr val="888888"/>
                </a:solidFill>
              </a:defRPr>
            </a:lvl6pPr>
            <a:lvl7pPr lvl="6" algn="ctr">
              <a:spcBef>
                <a:spcPts val="280"/>
              </a:spcBef>
              <a:spcAft>
                <a:spcPts val="0"/>
              </a:spcAft>
              <a:buSzPts val="1064"/>
              <a:buNone/>
              <a:defRPr>
                <a:solidFill>
                  <a:srgbClr val="888888"/>
                </a:solidFill>
              </a:defRPr>
            </a:lvl7pPr>
            <a:lvl8pPr lvl="7" algn="ctr">
              <a:spcBef>
                <a:spcPts val="280"/>
              </a:spcBef>
              <a:spcAft>
                <a:spcPts val="0"/>
              </a:spcAft>
              <a:buSzPts val="1064"/>
              <a:buNone/>
              <a:defRPr>
                <a:solidFill>
                  <a:srgbClr val="888888"/>
                </a:solidFill>
              </a:defRPr>
            </a:lvl8pPr>
            <a:lvl9pPr lvl="8" algn="ctr">
              <a:spcBef>
                <a:spcPts val="280"/>
              </a:spcBef>
              <a:spcAft>
                <a:spcPts val="0"/>
              </a:spcAft>
              <a:buSzPts val="1064"/>
              <a:buNone/>
              <a:defRPr>
                <a:solidFill>
                  <a:srgbClr val="888888"/>
                </a:solidFill>
              </a:defRPr>
            </a:lvl9pPr>
          </a:lstStyle>
          <a:p/>
        </p:txBody>
      </p:sp>
      <p:sp>
        <p:nvSpPr>
          <p:cNvPr id="108" name="Google Shape;108;p3"/>
          <p:cNvSpPr txBox="1"/>
          <p:nvPr>
            <p:ph idx="10" type="dt"/>
          </p:nvPr>
        </p:nvSpPr>
        <p:spPr>
          <a:xfrm>
            <a:off x="6318325" y="1516829"/>
            <a:ext cx="2844800" cy="75098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3"/>
          <p:cNvSpPr/>
          <p:nvPr/>
        </p:nvSpPr>
        <p:spPr>
          <a:xfrm>
            <a:off x="6201185" y="6088284"/>
            <a:ext cx="4673600" cy="817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10" name="Google Shape;110;p3"/>
          <p:cNvSpPr txBox="1"/>
          <p:nvPr>
            <p:ph idx="11" type="ftr"/>
          </p:nvPr>
        </p:nvSpPr>
        <p:spPr>
          <a:xfrm>
            <a:off x="7071360" y="5719967"/>
            <a:ext cx="3775456" cy="365125"/>
          </a:xfrm>
          <a:prstGeom prst="rect">
            <a:avLst/>
          </a:prstGeom>
          <a:noFill/>
          <a:ln>
            <a:noFill/>
          </a:ln>
        </p:spPr>
        <p:txBody>
          <a:bodyPr anchorCtr="0" anchor="ctr" bIns="45700" lIns="91425" spcFirstLastPara="1" rIns="91425" wrap="square" tIns="45700">
            <a:normAutofit/>
          </a:bodyPr>
          <a:lstStyle>
            <a:lvl1pPr lvl="0" algn="r">
              <a:spcBef>
                <a:spcPts val="0"/>
              </a:spcBef>
              <a:spcAft>
                <a:spcPts val="0"/>
              </a:spcAft>
              <a:buSzPts val="1400"/>
              <a:buNone/>
              <a:defRPr>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3"/>
          <p:cNvSpPr txBox="1"/>
          <p:nvPr>
            <p:ph idx="12" type="sldNum"/>
          </p:nvPr>
        </p:nvSpPr>
        <p:spPr>
          <a:xfrm>
            <a:off x="6198795" y="5719967"/>
            <a:ext cx="858221"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sz="1200">
                <a:solidFill>
                  <a:schemeClr val="accent1"/>
                </a:solidFill>
                <a:latin typeface="Century Gothic"/>
                <a:ea typeface="Century Gothic"/>
                <a:cs typeface="Century Gothic"/>
                <a:sym typeface="Century Gothic"/>
              </a:defRPr>
            </a:lvl1pPr>
            <a:lvl2pPr indent="0" lvl="1" marL="0" algn="l">
              <a:spcBef>
                <a:spcPts val="0"/>
              </a:spcBef>
              <a:buNone/>
              <a:defRPr sz="1200">
                <a:solidFill>
                  <a:schemeClr val="accent1"/>
                </a:solidFill>
                <a:latin typeface="Century Gothic"/>
                <a:ea typeface="Century Gothic"/>
                <a:cs typeface="Century Gothic"/>
                <a:sym typeface="Century Gothic"/>
              </a:defRPr>
            </a:lvl2pPr>
            <a:lvl3pPr indent="0" lvl="2" marL="0" algn="l">
              <a:spcBef>
                <a:spcPts val="0"/>
              </a:spcBef>
              <a:buNone/>
              <a:defRPr sz="1200">
                <a:solidFill>
                  <a:schemeClr val="accent1"/>
                </a:solidFill>
                <a:latin typeface="Century Gothic"/>
                <a:ea typeface="Century Gothic"/>
                <a:cs typeface="Century Gothic"/>
                <a:sym typeface="Century Gothic"/>
              </a:defRPr>
            </a:lvl3pPr>
            <a:lvl4pPr indent="0" lvl="3" marL="0" algn="l">
              <a:spcBef>
                <a:spcPts val="0"/>
              </a:spcBef>
              <a:buNone/>
              <a:defRPr sz="1200">
                <a:solidFill>
                  <a:schemeClr val="accent1"/>
                </a:solidFill>
                <a:latin typeface="Century Gothic"/>
                <a:ea typeface="Century Gothic"/>
                <a:cs typeface="Century Gothic"/>
                <a:sym typeface="Century Gothic"/>
              </a:defRPr>
            </a:lvl4pPr>
            <a:lvl5pPr indent="0" lvl="4" marL="0" algn="l">
              <a:spcBef>
                <a:spcPts val="0"/>
              </a:spcBef>
              <a:buNone/>
              <a:defRPr sz="1200">
                <a:solidFill>
                  <a:schemeClr val="accent1"/>
                </a:solidFill>
                <a:latin typeface="Century Gothic"/>
                <a:ea typeface="Century Gothic"/>
                <a:cs typeface="Century Gothic"/>
                <a:sym typeface="Century Gothic"/>
              </a:defRPr>
            </a:lvl5pPr>
            <a:lvl6pPr indent="0" lvl="5" marL="0" algn="l">
              <a:spcBef>
                <a:spcPts val="0"/>
              </a:spcBef>
              <a:buNone/>
              <a:defRPr sz="1200">
                <a:solidFill>
                  <a:schemeClr val="accent1"/>
                </a:solidFill>
                <a:latin typeface="Century Gothic"/>
                <a:ea typeface="Century Gothic"/>
                <a:cs typeface="Century Gothic"/>
                <a:sym typeface="Century Gothic"/>
              </a:defRPr>
            </a:lvl6pPr>
            <a:lvl7pPr indent="0" lvl="6" marL="0" algn="l">
              <a:spcBef>
                <a:spcPts val="0"/>
              </a:spcBef>
              <a:buNone/>
              <a:defRPr sz="1200">
                <a:solidFill>
                  <a:schemeClr val="accent1"/>
                </a:solidFill>
                <a:latin typeface="Century Gothic"/>
                <a:ea typeface="Century Gothic"/>
                <a:cs typeface="Century Gothic"/>
                <a:sym typeface="Century Gothic"/>
              </a:defRPr>
            </a:lvl7pPr>
            <a:lvl8pPr indent="0" lvl="7" marL="0" algn="l">
              <a:spcBef>
                <a:spcPts val="0"/>
              </a:spcBef>
              <a:buNone/>
              <a:defRPr sz="1200">
                <a:solidFill>
                  <a:schemeClr val="accent1"/>
                </a:solidFill>
                <a:latin typeface="Century Gothic"/>
                <a:ea typeface="Century Gothic"/>
                <a:cs typeface="Century Gothic"/>
                <a:sym typeface="Century Gothic"/>
              </a:defRPr>
            </a:lvl8pPr>
            <a:lvl9pPr indent="0" lvl="8" marL="0" algn="l">
              <a:spcBef>
                <a:spcPts val="0"/>
              </a:spcBef>
              <a:buNone/>
              <a:defRPr sz="1200">
                <a:solidFill>
                  <a:schemeClr val="accent1"/>
                </a:solidFill>
                <a:latin typeface="Century Gothic"/>
                <a:ea typeface="Century Gothic"/>
                <a:cs typeface="Century Gothic"/>
                <a:sym typeface="Century Gothic"/>
              </a:defRPr>
            </a:lvl9pPr>
          </a:lstStyle>
          <a:p>
            <a:pPr indent="0" lvl="0" marL="0" rtl="0" algn="l">
              <a:spcBef>
                <a:spcPts val="0"/>
              </a:spcBef>
              <a:spcAft>
                <a:spcPts val="0"/>
              </a:spcAft>
              <a:buNone/>
            </a:pPr>
            <a:fld id="{00000000-1234-1234-1234-123412341234}" type="slidenum">
              <a:rPr lang="en-GB"/>
              <a:t>‹#›</a:t>
            </a:fld>
            <a:endParaRPr/>
          </a:p>
        </p:txBody>
      </p:sp>
      <p:sp>
        <p:nvSpPr>
          <p:cNvPr id="112" name="Google Shape;112;p3"/>
          <p:cNvSpPr/>
          <p:nvPr/>
        </p:nvSpPr>
        <p:spPr>
          <a:xfrm>
            <a:off x="6201185" y="6088284"/>
            <a:ext cx="4673600" cy="817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13" name="Shape 113"/>
        <p:cNvGrpSpPr/>
        <p:nvPr/>
      </p:nvGrpSpPr>
      <p:grpSpPr>
        <a:xfrm>
          <a:off x="0" y="0"/>
          <a:ext cx="0" cy="0"/>
          <a:chOff x="0" y="0"/>
          <a:chExt cx="0" cy="0"/>
        </a:xfrm>
      </p:grpSpPr>
      <p:sp>
        <p:nvSpPr>
          <p:cNvPr id="114" name="Google Shape;114;p4"/>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5" name="Google Shape;115;p4"/>
          <p:cNvSpPr txBox="1"/>
          <p:nvPr>
            <p:ph idx="1" type="body"/>
          </p:nvPr>
        </p:nvSpPr>
        <p:spPr>
          <a:xfrm>
            <a:off x="1391323" y="2323652"/>
            <a:ext cx="9036423" cy="3508977"/>
          </a:xfrm>
          <a:prstGeom prst="rect">
            <a:avLst/>
          </a:prstGeom>
          <a:noFill/>
          <a:ln>
            <a:noFill/>
          </a:ln>
        </p:spPr>
        <p:txBody>
          <a:bodyPr anchorCtr="0" anchor="t" bIns="45700" lIns="91425" spcFirstLastPara="1" rIns="91425" wrap="square" tIns="45700">
            <a:normAutofit/>
          </a:bodyPr>
          <a:lstStyle>
            <a:lvl1pPr indent="-315468" lvl="0" marL="457200" algn="l">
              <a:spcBef>
                <a:spcPts val="360"/>
              </a:spcBef>
              <a:spcAft>
                <a:spcPts val="0"/>
              </a:spcAft>
              <a:buSzPts val="1368"/>
              <a:buChar char="🞇"/>
              <a:defRPr/>
            </a:lvl1pPr>
            <a:lvl2pPr indent="-315468" lvl="1" marL="914400" algn="l">
              <a:spcBef>
                <a:spcPts val="360"/>
              </a:spcBef>
              <a:spcAft>
                <a:spcPts val="0"/>
              </a:spcAft>
              <a:buSzPts val="1368"/>
              <a:buChar char="🞇"/>
              <a:defRPr/>
            </a:lvl2pPr>
            <a:lvl3pPr indent="-315467" lvl="2" marL="1371600" algn="l">
              <a:spcBef>
                <a:spcPts val="360"/>
              </a:spcBef>
              <a:spcAft>
                <a:spcPts val="0"/>
              </a:spcAft>
              <a:buSzPts val="1368"/>
              <a:buChar char="🞇"/>
              <a:defRPr/>
            </a:lvl3pPr>
            <a:lvl4pPr indent="-315467" lvl="3" marL="1828800" algn="l">
              <a:spcBef>
                <a:spcPts val="360"/>
              </a:spcBef>
              <a:spcAft>
                <a:spcPts val="0"/>
              </a:spcAft>
              <a:buSzPts val="1368"/>
              <a:buChar char="🞇"/>
              <a:defRPr/>
            </a:lvl4pPr>
            <a:lvl5pPr indent="-315467" lvl="4" marL="2286000" algn="l">
              <a:spcBef>
                <a:spcPts val="360"/>
              </a:spcBef>
              <a:spcAft>
                <a:spcPts val="0"/>
              </a:spcAft>
              <a:buSzPts val="1368"/>
              <a:buChar char="🞇"/>
              <a:defRPr/>
            </a:lvl5pPr>
            <a:lvl6pPr indent="-315467" lvl="5" marL="2743200" algn="l">
              <a:spcBef>
                <a:spcPts val="360"/>
              </a:spcBef>
              <a:spcAft>
                <a:spcPts val="0"/>
              </a:spcAft>
              <a:buSzPts val="1368"/>
              <a:buChar char="🞇"/>
              <a:defRPr/>
            </a:lvl6pPr>
            <a:lvl7pPr indent="-315467" lvl="6" marL="3200400" algn="l">
              <a:spcBef>
                <a:spcPts val="360"/>
              </a:spcBef>
              <a:spcAft>
                <a:spcPts val="0"/>
              </a:spcAft>
              <a:buSzPts val="1368"/>
              <a:buChar char="🞇"/>
              <a:defRPr/>
            </a:lvl7pPr>
            <a:lvl8pPr indent="-315467" lvl="7" marL="3657600" algn="l">
              <a:spcBef>
                <a:spcPts val="360"/>
              </a:spcBef>
              <a:spcAft>
                <a:spcPts val="0"/>
              </a:spcAft>
              <a:buSzPts val="1368"/>
              <a:buChar char="🞇"/>
              <a:defRPr/>
            </a:lvl8pPr>
            <a:lvl9pPr indent="-315467" lvl="8" marL="4114800" algn="l">
              <a:spcBef>
                <a:spcPts val="360"/>
              </a:spcBef>
              <a:spcAft>
                <a:spcPts val="0"/>
              </a:spcAft>
              <a:buSzPts val="1368"/>
              <a:buChar char="🞇"/>
              <a:defRPr/>
            </a:lvl9pPr>
          </a:lstStyle>
          <a:p/>
        </p:txBody>
      </p:sp>
      <p:sp>
        <p:nvSpPr>
          <p:cNvPr id="116" name="Google Shape;116;p4"/>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4"/>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4"/>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19" name="Shape 119"/>
        <p:cNvGrpSpPr/>
        <p:nvPr/>
      </p:nvGrpSpPr>
      <p:grpSpPr>
        <a:xfrm>
          <a:off x="0" y="0"/>
          <a:ext cx="0" cy="0"/>
          <a:chOff x="0" y="0"/>
          <a:chExt cx="0" cy="0"/>
        </a:xfrm>
      </p:grpSpPr>
      <p:sp>
        <p:nvSpPr>
          <p:cNvPr id="120" name="Google Shape;120;p5"/>
          <p:cNvSpPr txBox="1"/>
          <p:nvPr>
            <p:ph type="title"/>
          </p:nvPr>
        </p:nvSpPr>
        <p:spPr>
          <a:xfrm>
            <a:off x="1678194" y="2900830"/>
            <a:ext cx="8849957" cy="1362075"/>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5"/>
          <p:cNvSpPr txBox="1"/>
          <p:nvPr>
            <p:ph idx="1" type="body"/>
          </p:nvPr>
        </p:nvSpPr>
        <p:spPr>
          <a:xfrm>
            <a:off x="1678194" y="4267201"/>
            <a:ext cx="8849956" cy="1520413"/>
          </a:xfrm>
          <a:prstGeom prst="rect">
            <a:avLst/>
          </a:prstGeom>
          <a:noFill/>
          <a:ln>
            <a:noFill/>
          </a:ln>
        </p:spPr>
        <p:txBody>
          <a:bodyPr anchorCtr="0" anchor="t" bIns="45700" lIns="91425" spcFirstLastPara="1" rIns="91425" wrap="square" tIns="45700">
            <a:normAutofit/>
          </a:bodyPr>
          <a:lstStyle>
            <a:lvl1pPr indent="-228600" lvl="0" marL="457200" algn="l">
              <a:spcBef>
                <a:spcPts val="400"/>
              </a:spcBef>
              <a:spcAft>
                <a:spcPts val="0"/>
              </a:spcAft>
              <a:buSzPts val="1520"/>
              <a:buNone/>
              <a:defRPr sz="2000">
                <a:solidFill>
                  <a:srgbClr val="888888"/>
                </a:solidFill>
              </a:defRPr>
            </a:lvl1pPr>
            <a:lvl2pPr indent="-228600" lvl="1" marL="914400" algn="l">
              <a:spcBef>
                <a:spcPts val="360"/>
              </a:spcBef>
              <a:spcAft>
                <a:spcPts val="0"/>
              </a:spcAft>
              <a:buSzPts val="1368"/>
              <a:buNone/>
              <a:defRPr sz="1800">
                <a:solidFill>
                  <a:srgbClr val="888888"/>
                </a:solidFill>
              </a:defRPr>
            </a:lvl2pPr>
            <a:lvl3pPr indent="-228600" lvl="2" marL="1371600" algn="l">
              <a:spcBef>
                <a:spcPts val="320"/>
              </a:spcBef>
              <a:spcAft>
                <a:spcPts val="0"/>
              </a:spcAft>
              <a:buSzPts val="1216"/>
              <a:buNone/>
              <a:defRPr sz="1600">
                <a:solidFill>
                  <a:srgbClr val="888888"/>
                </a:solidFill>
              </a:defRPr>
            </a:lvl3pPr>
            <a:lvl4pPr indent="-228600" lvl="3" marL="1828800" algn="l">
              <a:spcBef>
                <a:spcPts val="280"/>
              </a:spcBef>
              <a:spcAft>
                <a:spcPts val="0"/>
              </a:spcAft>
              <a:buSzPts val="1064"/>
              <a:buNone/>
              <a:defRPr sz="1400">
                <a:solidFill>
                  <a:srgbClr val="888888"/>
                </a:solidFill>
              </a:defRPr>
            </a:lvl4pPr>
            <a:lvl5pPr indent="-228600" lvl="4" marL="2286000" algn="l">
              <a:spcBef>
                <a:spcPts val="280"/>
              </a:spcBef>
              <a:spcAft>
                <a:spcPts val="0"/>
              </a:spcAft>
              <a:buSzPts val="1064"/>
              <a:buNone/>
              <a:defRPr sz="1400">
                <a:solidFill>
                  <a:srgbClr val="888888"/>
                </a:solidFill>
              </a:defRPr>
            </a:lvl5pPr>
            <a:lvl6pPr indent="-228600" lvl="5" marL="2743200" algn="l">
              <a:spcBef>
                <a:spcPts val="280"/>
              </a:spcBef>
              <a:spcAft>
                <a:spcPts val="0"/>
              </a:spcAft>
              <a:buSzPts val="1064"/>
              <a:buNone/>
              <a:defRPr sz="1400">
                <a:solidFill>
                  <a:srgbClr val="888888"/>
                </a:solidFill>
              </a:defRPr>
            </a:lvl6pPr>
            <a:lvl7pPr indent="-228600" lvl="6" marL="3200400" algn="l">
              <a:spcBef>
                <a:spcPts val="280"/>
              </a:spcBef>
              <a:spcAft>
                <a:spcPts val="0"/>
              </a:spcAft>
              <a:buSzPts val="1064"/>
              <a:buNone/>
              <a:defRPr sz="1400">
                <a:solidFill>
                  <a:srgbClr val="888888"/>
                </a:solidFill>
              </a:defRPr>
            </a:lvl7pPr>
            <a:lvl8pPr indent="-228600" lvl="7" marL="3657600" algn="l">
              <a:spcBef>
                <a:spcPts val="280"/>
              </a:spcBef>
              <a:spcAft>
                <a:spcPts val="0"/>
              </a:spcAft>
              <a:buSzPts val="1064"/>
              <a:buNone/>
              <a:defRPr sz="1400">
                <a:solidFill>
                  <a:srgbClr val="888888"/>
                </a:solidFill>
              </a:defRPr>
            </a:lvl8pPr>
            <a:lvl9pPr indent="-228600" lvl="8" marL="4114800" algn="l">
              <a:spcBef>
                <a:spcPts val="280"/>
              </a:spcBef>
              <a:spcAft>
                <a:spcPts val="0"/>
              </a:spcAft>
              <a:buSzPts val="1064"/>
              <a:buNone/>
              <a:defRPr sz="1400">
                <a:solidFill>
                  <a:srgbClr val="888888"/>
                </a:solidFill>
              </a:defRPr>
            </a:lvl9pPr>
          </a:lstStyle>
          <a:p/>
        </p:txBody>
      </p:sp>
      <p:sp>
        <p:nvSpPr>
          <p:cNvPr id="122" name="Google Shape;122;p5"/>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3" name="Google Shape;123;p5"/>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4" name="Google Shape;124;p5"/>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25" name="Shape 125"/>
        <p:cNvGrpSpPr/>
        <p:nvPr/>
      </p:nvGrpSpPr>
      <p:grpSpPr>
        <a:xfrm>
          <a:off x="0" y="0"/>
          <a:ext cx="0" cy="0"/>
          <a:chOff x="0" y="0"/>
          <a:chExt cx="0" cy="0"/>
        </a:xfrm>
      </p:grpSpPr>
      <p:sp>
        <p:nvSpPr>
          <p:cNvPr id="126" name="Google Shape;126;p6"/>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7" name="Google Shape;127;p6"/>
          <p:cNvSpPr txBox="1"/>
          <p:nvPr>
            <p:ph idx="1" type="body"/>
          </p:nvPr>
        </p:nvSpPr>
        <p:spPr>
          <a:xfrm>
            <a:off x="1882815" y="2316009"/>
            <a:ext cx="4076197"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SzPts val="1824"/>
              <a:buNone/>
              <a:defRPr b="1" sz="2400">
                <a:solidFill>
                  <a:schemeClr val="accent1"/>
                </a:solidFill>
              </a:defRPr>
            </a:lvl1pPr>
            <a:lvl2pPr indent="-228600" lvl="1" marL="914400" algn="l">
              <a:spcBef>
                <a:spcPts val="400"/>
              </a:spcBef>
              <a:spcAft>
                <a:spcPts val="0"/>
              </a:spcAft>
              <a:buSzPts val="1520"/>
              <a:buNone/>
              <a:defRPr b="1" sz="2000"/>
            </a:lvl2pPr>
            <a:lvl3pPr indent="-228600" lvl="2" marL="1371600" algn="l">
              <a:spcBef>
                <a:spcPts val="360"/>
              </a:spcBef>
              <a:spcAft>
                <a:spcPts val="0"/>
              </a:spcAft>
              <a:buSzPts val="1368"/>
              <a:buNone/>
              <a:defRPr b="1" sz="1800"/>
            </a:lvl3pPr>
            <a:lvl4pPr indent="-228600" lvl="3" marL="1828800" algn="l">
              <a:spcBef>
                <a:spcPts val="320"/>
              </a:spcBef>
              <a:spcAft>
                <a:spcPts val="0"/>
              </a:spcAft>
              <a:buSzPts val="1216"/>
              <a:buNone/>
              <a:defRPr b="1" sz="1600"/>
            </a:lvl4pPr>
            <a:lvl5pPr indent="-228600" lvl="4" marL="2286000" algn="l">
              <a:spcBef>
                <a:spcPts val="320"/>
              </a:spcBef>
              <a:spcAft>
                <a:spcPts val="0"/>
              </a:spcAft>
              <a:buSzPts val="1216"/>
              <a:buNone/>
              <a:defRPr b="1" sz="1600"/>
            </a:lvl5pPr>
            <a:lvl6pPr indent="-228600" lvl="5" marL="2743200" algn="l">
              <a:spcBef>
                <a:spcPts val="320"/>
              </a:spcBef>
              <a:spcAft>
                <a:spcPts val="0"/>
              </a:spcAft>
              <a:buSzPts val="1216"/>
              <a:buNone/>
              <a:defRPr b="1" sz="1600"/>
            </a:lvl6pPr>
            <a:lvl7pPr indent="-228600" lvl="6" marL="3200400" algn="l">
              <a:spcBef>
                <a:spcPts val="320"/>
              </a:spcBef>
              <a:spcAft>
                <a:spcPts val="0"/>
              </a:spcAft>
              <a:buSzPts val="1216"/>
              <a:buNone/>
              <a:defRPr b="1" sz="1600"/>
            </a:lvl7pPr>
            <a:lvl8pPr indent="-228600" lvl="7" marL="3657600" algn="l">
              <a:spcBef>
                <a:spcPts val="320"/>
              </a:spcBef>
              <a:spcAft>
                <a:spcPts val="0"/>
              </a:spcAft>
              <a:buSzPts val="1216"/>
              <a:buNone/>
              <a:defRPr b="1" sz="1600"/>
            </a:lvl8pPr>
            <a:lvl9pPr indent="-228600" lvl="8" marL="4114800" algn="l">
              <a:spcBef>
                <a:spcPts val="320"/>
              </a:spcBef>
              <a:spcAft>
                <a:spcPts val="0"/>
              </a:spcAft>
              <a:buSzPts val="1216"/>
              <a:buNone/>
              <a:defRPr b="1" sz="1600"/>
            </a:lvl9pPr>
          </a:lstStyle>
          <a:p/>
        </p:txBody>
      </p:sp>
      <p:sp>
        <p:nvSpPr>
          <p:cNvPr id="128" name="Google Shape;128;p6"/>
          <p:cNvSpPr txBox="1"/>
          <p:nvPr>
            <p:ph idx="2" type="body"/>
          </p:nvPr>
        </p:nvSpPr>
        <p:spPr>
          <a:xfrm>
            <a:off x="1388961" y="2974695"/>
            <a:ext cx="4559808" cy="2835797"/>
          </a:xfrm>
          <a:prstGeom prst="rect">
            <a:avLst/>
          </a:prstGeom>
          <a:noFill/>
          <a:ln>
            <a:noFill/>
          </a:ln>
        </p:spPr>
        <p:txBody>
          <a:bodyPr anchorCtr="0" anchor="t" bIns="45700" lIns="91425" spcFirstLastPara="1" rIns="91425" wrap="square" tIns="45700">
            <a:normAutofit/>
          </a:bodyPr>
          <a:lstStyle>
            <a:lvl1pPr indent="-344424" lvl="0" marL="457200" algn="l">
              <a:spcBef>
                <a:spcPts val="480"/>
              </a:spcBef>
              <a:spcAft>
                <a:spcPts val="0"/>
              </a:spcAft>
              <a:buSzPts val="1824"/>
              <a:buChar char="🞇"/>
              <a:defRPr sz="2400"/>
            </a:lvl1pPr>
            <a:lvl2pPr indent="-325119" lvl="1" marL="914400" algn="l">
              <a:spcBef>
                <a:spcPts val="400"/>
              </a:spcBef>
              <a:spcAft>
                <a:spcPts val="0"/>
              </a:spcAft>
              <a:buSzPts val="1520"/>
              <a:buChar char="🞇"/>
              <a:defRPr sz="2000"/>
            </a:lvl2pPr>
            <a:lvl3pPr indent="-315467" lvl="2" marL="1371600" algn="l">
              <a:spcBef>
                <a:spcPts val="360"/>
              </a:spcBef>
              <a:spcAft>
                <a:spcPts val="0"/>
              </a:spcAft>
              <a:buSzPts val="1368"/>
              <a:buChar char="🞇"/>
              <a:defRPr sz="1800"/>
            </a:lvl3pPr>
            <a:lvl4pPr indent="-305816" lvl="3" marL="1828800" algn="l">
              <a:spcBef>
                <a:spcPts val="320"/>
              </a:spcBef>
              <a:spcAft>
                <a:spcPts val="0"/>
              </a:spcAft>
              <a:buSzPts val="1216"/>
              <a:buChar char="🞇"/>
              <a:defRPr sz="1600"/>
            </a:lvl4pPr>
            <a:lvl5pPr indent="-305816" lvl="4" marL="2286000" algn="l">
              <a:spcBef>
                <a:spcPts val="320"/>
              </a:spcBef>
              <a:spcAft>
                <a:spcPts val="0"/>
              </a:spcAft>
              <a:buSzPts val="1216"/>
              <a:buChar char="🞇"/>
              <a:defRPr sz="1600"/>
            </a:lvl5pPr>
            <a:lvl6pPr indent="-305816" lvl="5" marL="2743200" algn="l">
              <a:spcBef>
                <a:spcPts val="320"/>
              </a:spcBef>
              <a:spcAft>
                <a:spcPts val="0"/>
              </a:spcAft>
              <a:buSzPts val="1216"/>
              <a:buChar char="🞇"/>
              <a:defRPr sz="1600"/>
            </a:lvl6pPr>
            <a:lvl7pPr indent="-305816" lvl="6" marL="3200400" algn="l">
              <a:spcBef>
                <a:spcPts val="320"/>
              </a:spcBef>
              <a:spcAft>
                <a:spcPts val="0"/>
              </a:spcAft>
              <a:buSzPts val="1216"/>
              <a:buChar char="🞇"/>
              <a:defRPr sz="1600"/>
            </a:lvl7pPr>
            <a:lvl8pPr indent="-305815" lvl="7" marL="3657600" algn="l">
              <a:spcBef>
                <a:spcPts val="320"/>
              </a:spcBef>
              <a:spcAft>
                <a:spcPts val="0"/>
              </a:spcAft>
              <a:buSzPts val="1216"/>
              <a:buChar char="🞇"/>
              <a:defRPr sz="1600"/>
            </a:lvl8pPr>
            <a:lvl9pPr indent="-305815" lvl="8" marL="4114800" algn="l">
              <a:spcBef>
                <a:spcPts val="320"/>
              </a:spcBef>
              <a:spcAft>
                <a:spcPts val="0"/>
              </a:spcAft>
              <a:buSzPts val="1216"/>
              <a:buChar char="🞇"/>
              <a:defRPr sz="1600"/>
            </a:lvl9pPr>
          </a:lstStyle>
          <a:p/>
        </p:txBody>
      </p:sp>
      <p:sp>
        <p:nvSpPr>
          <p:cNvPr id="129" name="Google Shape;129;p6"/>
          <p:cNvSpPr txBox="1"/>
          <p:nvPr>
            <p:ph idx="3" type="body"/>
          </p:nvPr>
        </p:nvSpPr>
        <p:spPr>
          <a:xfrm>
            <a:off x="6682450" y="2316010"/>
            <a:ext cx="4074289"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SzPts val="1824"/>
              <a:buNone/>
              <a:defRPr b="1" sz="2400">
                <a:solidFill>
                  <a:schemeClr val="accent1"/>
                </a:solidFill>
              </a:defRPr>
            </a:lvl1pPr>
            <a:lvl2pPr indent="-228600" lvl="1" marL="914400" algn="l">
              <a:spcBef>
                <a:spcPts val="400"/>
              </a:spcBef>
              <a:spcAft>
                <a:spcPts val="0"/>
              </a:spcAft>
              <a:buSzPts val="1520"/>
              <a:buNone/>
              <a:defRPr b="1" sz="2000"/>
            </a:lvl2pPr>
            <a:lvl3pPr indent="-228600" lvl="2" marL="1371600" algn="l">
              <a:spcBef>
                <a:spcPts val="360"/>
              </a:spcBef>
              <a:spcAft>
                <a:spcPts val="0"/>
              </a:spcAft>
              <a:buSzPts val="1368"/>
              <a:buNone/>
              <a:defRPr b="1" sz="1800"/>
            </a:lvl3pPr>
            <a:lvl4pPr indent="-228600" lvl="3" marL="1828800" algn="l">
              <a:spcBef>
                <a:spcPts val="320"/>
              </a:spcBef>
              <a:spcAft>
                <a:spcPts val="0"/>
              </a:spcAft>
              <a:buSzPts val="1216"/>
              <a:buNone/>
              <a:defRPr b="1" sz="1600"/>
            </a:lvl4pPr>
            <a:lvl5pPr indent="-228600" lvl="4" marL="2286000" algn="l">
              <a:spcBef>
                <a:spcPts val="320"/>
              </a:spcBef>
              <a:spcAft>
                <a:spcPts val="0"/>
              </a:spcAft>
              <a:buSzPts val="1216"/>
              <a:buNone/>
              <a:defRPr b="1" sz="1600"/>
            </a:lvl5pPr>
            <a:lvl6pPr indent="-228600" lvl="5" marL="2743200" algn="l">
              <a:spcBef>
                <a:spcPts val="320"/>
              </a:spcBef>
              <a:spcAft>
                <a:spcPts val="0"/>
              </a:spcAft>
              <a:buSzPts val="1216"/>
              <a:buNone/>
              <a:defRPr b="1" sz="1600"/>
            </a:lvl6pPr>
            <a:lvl7pPr indent="-228600" lvl="6" marL="3200400" algn="l">
              <a:spcBef>
                <a:spcPts val="320"/>
              </a:spcBef>
              <a:spcAft>
                <a:spcPts val="0"/>
              </a:spcAft>
              <a:buSzPts val="1216"/>
              <a:buNone/>
              <a:defRPr b="1" sz="1600"/>
            </a:lvl7pPr>
            <a:lvl8pPr indent="-228600" lvl="7" marL="3657600" algn="l">
              <a:spcBef>
                <a:spcPts val="320"/>
              </a:spcBef>
              <a:spcAft>
                <a:spcPts val="0"/>
              </a:spcAft>
              <a:buSzPts val="1216"/>
              <a:buNone/>
              <a:defRPr b="1" sz="1600"/>
            </a:lvl8pPr>
            <a:lvl9pPr indent="-228600" lvl="8" marL="4114800" algn="l">
              <a:spcBef>
                <a:spcPts val="320"/>
              </a:spcBef>
              <a:spcAft>
                <a:spcPts val="0"/>
              </a:spcAft>
              <a:buSzPts val="1216"/>
              <a:buNone/>
              <a:defRPr b="1" sz="1600"/>
            </a:lvl9pPr>
          </a:lstStyle>
          <a:p/>
        </p:txBody>
      </p:sp>
      <p:sp>
        <p:nvSpPr>
          <p:cNvPr id="130" name="Google Shape;130;p6"/>
          <p:cNvSpPr txBox="1"/>
          <p:nvPr>
            <p:ph idx="4" type="body"/>
          </p:nvPr>
        </p:nvSpPr>
        <p:spPr>
          <a:xfrm>
            <a:off x="6193536" y="2974695"/>
            <a:ext cx="4559808" cy="2835797"/>
          </a:xfrm>
          <a:prstGeom prst="rect">
            <a:avLst/>
          </a:prstGeom>
          <a:noFill/>
          <a:ln>
            <a:noFill/>
          </a:ln>
        </p:spPr>
        <p:txBody>
          <a:bodyPr anchorCtr="0" anchor="t" bIns="45700" lIns="91425" spcFirstLastPara="1" rIns="91425" wrap="square" tIns="45700">
            <a:normAutofit/>
          </a:bodyPr>
          <a:lstStyle>
            <a:lvl1pPr indent="-344424" lvl="0" marL="457200" algn="l">
              <a:spcBef>
                <a:spcPts val="480"/>
              </a:spcBef>
              <a:spcAft>
                <a:spcPts val="0"/>
              </a:spcAft>
              <a:buSzPts val="1824"/>
              <a:buChar char="🞇"/>
              <a:defRPr sz="2400"/>
            </a:lvl1pPr>
            <a:lvl2pPr indent="-325119" lvl="1" marL="914400" algn="l">
              <a:spcBef>
                <a:spcPts val="400"/>
              </a:spcBef>
              <a:spcAft>
                <a:spcPts val="0"/>
              </a:spcAft>
              <a:buSzPts val="1520"/>
              <a:buChar char="🞇"/>
              <a:defRPr sz="2000"/>
            </a:lvl2pPr>
            <a:lvl3pPr indent="-315467" lvl="2" marL="1371600" algn="l">
              <a:spcBef>
                <a:spcPts val="360"/>
              </a:spcBef>
              <a:spcAft>
                <a:spcPts val="0"/>
              </a:spcAft>
              <a:buSzPts val="1368"/>
              <a:buChar char="🞇"/>
              <a:defRPr sz="1800"/>
            </a:lvl3pPr>
            <a:lvl4pPr indent="-305816" lvl="3" marL="1828800" algn="l">
              <a:spcBef>
                <a:spcPts val="320"/>
              </a:spcBef>
              <a:spcAft>
                <a:spcPts val="0"/>
              </a:spcAft>
              <a:buSzPts val="1216"/>
              <a:buChar char="🞇"/>
              <a:defRPr sz="1600"/>
            </a:lvl4pPr>
            <a:lvl5pPr indent="-305816" lvl="4" marL="2286000" algn="l">
              <a:spcBef>
                <a:spcPts val="320"/>
              </a:spcBef>
              <a:spcAft>
                <a:spcPts val="0"/>
              </a:spcAft>
              <a:buSzPts val="1216"/>
              <a:buChar char="🞇"/>
              <a:defRPr sz="1600"/>
            </a:lvl5pPr>
            <a:lvl6pPr indent="-305816" lvl="5" marL="2743200" algn="l">
              <a:spcBef>
                <a:spcPts val="320"/>
              </a:spcBef>
              <a:spcAft>
                <a:spcPts val="0"/>
              </a:spcAft>
              <a:buSzPts val="1216"/>
              <a:buChar char="🞇"/>
              <a:defRPr sz="1600"/>
            </a:lvl6pPr>
            <a:lvl7pPr indent="-305816" lvl="6" marL="3200400" algn="l">
              <a:spcBef>
                <a:spcPts val="320"/>
              </a:spcBef>
              <a:spcAft>
                <a:spcPts val="0"/>
              </a:spcAft>
              <a:buSzPts val="1216"/>
              <a:buChar char="🞇"/>
              <a:defRPr sz="1600"/>
            </a:lvl7pPr>
            <a:lvl8pPr indent="-305815" lvl="7" marL="3657600" algn="l">
              <a:spcBef>
                <a:spcPts val="320"/>
              </a:spcBef>
              <a:spcAft>
                <a:spcPts val="0"/>
              </a:spcAft>
              <a:buSzPts val="1216"/>
              <a:buChar char="🞇"/>
              <a:defRPr sz="1600"/>
            </a:lvl8pPr>
            <a:lvl9pPr indent="-305815" lvl="8" marL="4114800" algn="l">
              <a:spcBef>
                <a:spcPts val="320"/>
              </a:spcBef>
              <a:spcAft>
                <a:spcPts val="0"/>
              </a:spcAft>
              <a:buSzPts val="1216"/>
              <a:buChar char="🞇"/>
              <a:defRPr sz="1600"/>
            </a:lvl9pPr>
          </a:lstStyle>
          <a:p/>
        </p:txBody>
      </p:sp>
      <p:sp>
        <p:nvSpPr>
          <p:cNvPr id="131" name="Google Shape;131;p6"/>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2" name="Google Shape;132;p6"/>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6"/>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34" name="Shape 134"/>
        <p:cNvGrpSpPr/>
        <p:nvPr/>
      </p:nvGrpSpPr>
      <p:grpSpPr>
        <a:xfrm>
          <a:off x="0" y="0"/>
          <a:ext cx="0" cy="0"/>
          <a:chOff x="0" y="0"/>
          <a:chExt cx="0" cy="0"/>
        </a:xfrm>
      </p:grpSpPr>
      <p:sp>
        <p:nvSpPr>
          <p:cNvPr id="135" name="Google Shape;135;p7"/>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7"/>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7"/>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8" name="Google Shape;138;p7"/>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39" name="Shape 139"/>
        <p:cNvGrpSpPr/>
        <p:nvPr/>
      </p:nvGrpSpPr>
      <p:grpSpPr>
        <a:xfrm>
          <a:off x="0" y="0"/>
          <a:ext cx="0" cy="0"/>
          <a:chOff x="0" y="0"/>
          <a:chExt cx="0" cy="0"/>
        </a:xfrm>
      </p:grpSpPr>
      <p:sp>
        <p:nvSpPr>
          <p:cNvPr id="140" name="Google Shape;140;p8"/>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8"/>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8"/>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143" name="Shape 143"/>
        <p:cNvGrpSpPr/>
        <p:nvPr/>
      </p:nvGrpSpPr>
      <p:grpSpPr>
        <a:xfrm>
          <a:off x="0" y="0"/>
          <a:ext cx="0" cy="0"/>
          <a:chOff x="0" y="0"/>
          <a:chExt cx="0" cy="0"/>
        </a:xfrm>
      </p:grpSpPr>
      <p:grpSp>
        <p:nvGrpSpPr>
          <p:cNvPr id="144" name="Google Shape;144;p9"/>
          <p:cNvGrpSpPr/>
          <p:nvPr/>
        </p:nvGrpSpPr>
        <p:grpSpPr>
          <a:xfrm>
            <a:off x="-859945" y="0"/>
            <a:ext cx="13944870" cy="7117071"/>
            <a:chOff x="-644959" y="0"/>
            <a:chExt cx="10458653" cy="7117071"/>
          </a:xfrm>
        </p:grpSpPr>
        <p:grpSp>
          <p:nvGrpSpPr>
            <p:cNvPr id="145" name="Google Shape;145;p9"/>
            <p:cNvGrpSpPr/>
            <p:nvPr/>
          </p:nvGrpSpPr>
          <p:grpSpPr>
            <a:xfrm>
              <a:off x="0" y="0"/>
              <a:ext cx="9144000" cy="6858000"/>
              <a:chOff x="0" y="0"/>
              <a:chExt cx="9144000" cy="6858000"/>
            </a:xfrm>
          </p:grpSpPr>
          <p:grpSp>
            <p:nvGrpSpPr>
              <p:cNvPr id="146" name="Google Shape;146;p9"/>
              <p:cNvGrpSpPr/>
              <p:nvPr/>
            </p:nvGrpSpPr>
            <p:grpSpPr>
              <a:xfrm>
                <a:off x="0" y="0"/>
                <a:ext cx="2514600" cy="6858000"/>
                <a:chOff x="0" y="0"/>
                <a:chExt cx="2514600" cy="6858000"/>
              </a:xfrm>
            </p:grpSpPr>
            <p:sp>
              <p:nvSpPr>
                <p:cNvPr id="147" name="Google Shape;147;p9"/>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48" name="Google Shape;148;p9"/>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49" name="Google Shape;149;p9"/>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grpSp>
            <p:nvGrpSpPr>
              <p:cNvPr id="150" name="Google Shape;150;p9"/>
              <p:cNvGrpSpPr/>
              <p:nvPr/>
            </p:nvGrpSpPr>
            <p:grpSpPr>
              <a:xfrm>
                <a:off x="422910" y="0"/>
                <a:ext cx="2514600" cy="6858000"/>
                <a:chOff x="0" y="0"/>
                <a:chExt cx="2514600" cy="6858000"/>
              </a:xfrm>
            </p:grpSpPr>
            <p:sp>
              <p:nvSpPr>
                <p:cNvPr id="151" name="Google Shape;151;p9"/>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52" name="Google Shape;152;p9"/>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53" name="Google Shape;153;p9"/>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grpSp>
            <p:nvGrpSpPr>
              <p:cNvPr id="154" name="Google Shape;154;p9"/>
              <p:cNvGrpSpPr/>
              <p:nvPr/>
            </p:nvGrpSpPr>
            <p:grpSpPr>
              <a:xfrm rot="10800000">
                <a:off x="6629400" y="0"/>
                <a:ext cx="2514600" cy="6858000"/>
                <a:chOff x="0" y="0"/>
                <a:chExt cx="2514600" cy="6858000"/>
              </a:xfrm>
            </p:grpSpPr>
            <p:sp>
              <p:nvSpPr>
                <p:cNvPr id="155" name="Google Shape;155;p9"/>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56" name="Google Shape;156;p9"/>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57" name="Google Shape;157;p9"/>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158" name="Google Shape;158;p9"/>
              <p:cNvSpPr/>
              <p:nvPr/>
            </p:nvSpPr>
            <p:spPr>
              <a:xfrm>
                <a:off x="3810000" y="0"/>
                <a:ext cx="28194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59" name="Google Shape;159;p9"/>
              <p:cNvSpPr/>
              <p:nvPr/>
            </p:nvSpPr>
            <p:spPr>
              <a:xfrm>
                <a:off x="289560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0" name="Google Shape;160;p9"/>
              <p:cNvSpPr/>
              <p:nvPr/>
            </p:nvSpPr>
            <p:spPr>
              <a:xfrm>
                <a:off x="31242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161" name="Google Shape;161;p9"/>
            <p:cNvSpPr/>
            <p:nvPr/>
          </p:nvSpPr>
          <p:spPr>
            <a:xfrm>
              <a:off x="-11875" y="5035138"/>
              <a:ext cx="9144000" cy="1175655"/>
            </a:xfrm>
            <a:custGeom>
              <a:rect b="b" l="l" r="r" t="t"/>
              <a:pathLst>
                <a:path extrusionOk="0" h="1175655" w="9144000">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62" name="Google Shape;162;p9"/>
            <p:cNvSpPr/>
            <p:nvPr/>
          </p:nvSpPr>
          <p:spPr>
            <a:xfrm>
              <a:off x="-11875" y="3467595"/>
              <a:ext cx="9144000" cy="890650"/>
            </a:xfrm>
            <a:custGeom>
              <a:rect b="b" l="l" r="r" t="t"/>
              <a:pathLst>
                <a:path extrusionOk="0" h="890650" w="914400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63" name="Google Shape;163;p9"/>
            <p:cNvSpPr/>
            <p:nvPr/>
          </p:nvSpPr>
          <p:spPr>
            <a:xfrm>
              <a:off x="-23751" y="5640779"/>
              <a:ext cx="3004457" cy="1211283"/>
            </a:xfrm>
            <a:custGeom>
              <a:rect b="b" l="l" r="r" t="t"/>
              <a:pathLst>
                <a:path extrusionOk="0" h="1211283" w="3004457">
                  <a:moveTo>
                    <a:pt x="0" y="0"/>
                  </a:moveTo>
                  <a:cubicBezTo>
                    <a:pt x="1103415" y="501732"/>
                    <a:pt x="2206831" y="1003465"/>
                    <a:pt x="3004457" y="1211283"/>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64" name="Google Shape;164;p9"/>
            <p:cNvSpPr/>
            <p:nvPr/>
          </p:nvSpPr>
          <p:spPr>
            <a:xfrm>
              <a:off x="-11875" y="5284519"/>
              <a:ext cx="9144000" cy="1478478"/>
            </a:xfrm>
            <a:custGeom>
              <a:rect b="b" l="l" r="r" t="t"/>
              <a:pathLst>
                <a:path extrusionOk="0" h="1478478" w="9144000">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65" name="Google Shape;165;p9"/>
            <p:cNvSpPr/>
            <p:nvPr/>
          </p:nvSpPr>
          <p:spPr>
            <a:xfrm>
              <a:off x="2137558" y="5132120"/>
              <a:ext cx="6982691" cy="1719942"/>
            </a:xfrm>
            <a:custGeom>
              <a:rect b="b" l="l" r="r" t="t"/>
              <a:pathLst>
                <a:path extrusionOk="0" h="1719942" w="6982691">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66" name="Google Shape;166;p9"/>
            <p:cNvSpPr/>
            <p:nvPr/>
          </p:nvSpPr>
          <p:spPr>
            <a:xfrm rot="1800000">
              <a:off x="2996165" y="2859252"/>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7" name="Google Shape;167;p9"/>
            <p:cNvSpPr/>
            <p:nvPr/>
          </p:nvSpPr>
          <p:spPr>
            <a:xfrm rot="1800000">
              <a:off x="3720065" y="4126078"/>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8" name="Google Shape;168;p9"/>
            <p:cNvSpPr/>
            <p:nvPr/>
          </p:nvSpPr>
          <p:spPr>
            <a:xfrm rot="1800000">
              <a:off x="3729591" y="1592427"/>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69" name="Google Shape;169;p9"/>
            <p:cNvSpPr/>
            <p:nvPr/>
          </p:nvSpPr>
          <p:spPr>
            <a:xfrm rot="1800000">
              <a:off x="2977115" y="325603"/>
              <a:ext cx="1601400" cy="1388236"/>
            </a:xfrm>
            <a:prstGeom prst="hexagon">
              <a:avLst>
                <a:gd fmla="val 28544" name="adj"/>
                <a:gd fmla="val 115470" name="vf"/>
              </a:avLst>
            </a:prstGeom>
            <a:solidFill>
              <a:schemeClr val="lt1">
                <a:alpha val="3921"/>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0" name="Google Shape;170;p9"/>
            <p:cNvSpPr/>
            <p:nvPr/>
          </p:nvSpPr>
          <p:spPr>
            <a:xfrm rot="1800000">
              <a:off x="4463014" y="5383378"/>
              <a:ext cx="1601400" cy="1388236"/>
            </a:xfrm>
            <a:prstGeom prst="hexagon">
              <a:avLst>
                <a:gd fmla="val 28544" name="adj"/>
                <a:gd fmla="val 115470" name="vf"/>
              </a:avLst>
            </a:prstGeom>
            <a:solidFill>
              <a:schemeClr val="lt1">
                <a:alpha val="5882"/>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1" name="Google Shape;171;p9"/>
            <p:cNvSpPr/>
            <p:nvPr/>
          </p:nvSpPr>
          <p:spPr>
            <a:xfrm rot="1800000">
              <a:off x="-382404" y="4201528"/>
              <a:ext cx="1261499" cy="1388236"/>
            </a:xfrm>
            <a:custGeom>
              <a:rect b="b" l="l" r="r" t="t"/>
              <a:pathLst>
                <a:path extrusionOk="0" h="1388236" w="1261499">
                  <a:moveTo>
                    <a:pt x="0" y="105098"/>
                  </a:moveTo>
                  <a:lnTo>
                    <a:pt x="56357" y="0"/>
                  </a:lnTo>
                  <a:lnTo>
                    <a:pt x="865241" y="0"/>
                  </a:lnTo>
                  <a:lnTo>
                    <a:pt x="1261499" y="694118"/>
                  </a:lnTo>
                  <a:lnTo>
                    <a:pt x="865241" y="1388236"/>
                  </a:lnTo>
                  <a:lnTo>
                    <a:pt x="744578" y="1387893"/>
                  </a:lnTo>
                  <a:lnTo>
                    <a:pt x="0" y="105098"/>
                  </a:lnTo>
                  <a:close/>
                </a:path>
              </a:pathLst>
            </a:cu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2" name="Google Shape;172;p9"/>
            <p:cNvSpPr/>
            <p:nvPr/>
          </p:nvSpPr>
          <p:spPr>
            <a:xfrm rot="1800000">
              <a:off x="24365" y="540242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3" name="Google Shape;173;p9"/>
            <p:cNvSpPr/>
            <p:nvPr/>
          </p:nvSpPr>
          <p:spPr>
            <a:xfrm rot="1800000">
              <a:off x="52941" y="284972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4" name="Google Shape;174;p9"/>
            <p:cNvSpPr/>
            <p:nvPr/>
          </p:nvSpPr>
          <p:spPr>
            <a:xfrm rot="1800000">
              <a:off x="776840" y="4126077"/>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5" name="Google Shape;175;p9"/>
            <p:cNvSpPr/>
            <p:nvPr/>
          </p:nvSpPr>
          <p:spPr>
            <a:xfrm rot="1800000">
              <a:off x="1510265" y="54119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6" name="Google Shape;176;p9"/>
            <p:cNvSpPr/>
            <p:nvPr/>
          </p:nvSpPr>
          <p:spPr>
            <a:xfrm rot="1800000">
              <a:off x="1529316" y="2859252"/>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7" name="Google Shape;177;p9"/>
            <p:cNvSpPr/>
            <p:nvPr/>
          </p:nvSpPr>
          <p:spPr>
            <a:xfrm rot="1800000">
              <a:off x="795890" y="15638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8" name="Google Shape;178;p9"/>
            <p:cNvSpPr/>
            <p:nvPr/>
          </p:nvSpPr>
          <p:spPr>
            <a:xfrm rot="1800000">
              <a:off x="6806166" y="4145128"/>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79" name="Google Shape;179;p9"/>
            <p:cNvSpPr/>
            <p:nvPr/>
          </p:nvSpPr>
          <p:spPr>
            <a:xfrm rot="1800000">
              <a:off x="7549116" y="542147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0" name="Google Shape;180;p9"/>
            <p:cNvSpPr/>
            <p:nvPr/>
          </p:nvSpPr>
          <p:spPr>
            <a:xfrm rot="1800000">
              <a:off x="7549117" y="286877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1" name="Google Shape;181;p9"/>
            <p:cNvSpPr/>
            <p:nvPr/>
          </p:nvSpPr>
          <p:spPr>
            <a:xfrm rot="1800000">
              <a:off x="8306521" y="4055629"/>
              <a:ext cx="1243407" cy="1388236"/>
            </a:xfrm>
            <a:custGeom>
              <a:rect b="b" l="l" r="r" t="t"/>
              <a:pathLst>
                <a:path extrusionOk="0" h="1388236" w="1243407">
                  <a:moveTo>
                    <a:pt x="0" y="694118"/>
                  </a:moveTo>
                  <a:lnTo>
                    <a:pt x="396258" y="0"/>
                  </a:lnTo>
                  <a:lnTo>
                    <a:pt x="474029" y="4016"/>
                  </a:lnTo>
                  <a:lnTo>
                    <a:pt x="1243407" y="1325983"/>
                  </a:lnTo>
                  <a:lnTo>
                    <a:pt x="1205142" y="1388236"/>
                  </a:lnTo>
                  <a:lnTo>
                    <a:pt x="396258" y="1388236"/>
                  </a:lnTo>
                  <a:lnTo>
                    <a:pt x="0" y="694118"/>
                  </a:lnTo>
                  <a:close/>
                </a:path>
              </a:pathLst>
            </a:custGeom>
            <a:solidFill>
              <a:schemeClr val="lt1">
                <a:alpha val="3921"/>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2" name="Google Shape;182;p9"/>
            <p:cNvSpPr/>
            <p:nvPr/>
          </p:nvSpPr>
          <p:spPr>
            <a:xfrm rot="1800000">
              <a:off x="8306771" y="1511524"/>
              <a:ext cx="1241871" cy="1388822"/>
            </a:xfrm>
            <a:custGeom>
              <a:rect b="b" l="l" r="r" t="t"/>
              <a:pathLst>
                <a:path extrusionOk="0" h="1388822" w="1241871">
                  <a:moveTo>
                    <a:pt x="0" y="694704"/>
                  </a:moveTo>
                  <a:lnTo>
                    <a:pt x="396258" y="586"/>
                  </a:lnTo>
                  <a:lnTo>
                    <a:pt x="482002" y="0"/>
                  </a:lnTo>
                  <a:lnTo>
                    <a:pt x="1241871" y="1323912"/>
                  </a:lnTo>
                  <a:lnTo>
                    <a:pt x="1205142" y="1388822"/>
                  </a:lnTo>
                  <a:lnTo>
                    <a:pt x="396258" y="1388822"/>
                  </a:lnTo>
                  <a:lnTo>
                    <a:pt x="0" y="694704"/>
                  </a:lnTo>
                  <a:close/>
                </a:path>
              </a:pathLst>
            </a:cu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183" name="Google Shape;183;p9"/>
          <p:cNvSpPr/>
          <p:nvPr/>
        </p:nvSpPr>
        <p:spPr>
          <a:xfrm>
            <a:off x="6081656" y="-21511"/>
            <a:ext cx="4905488" cy="6271840"/>
          </a:xfrm>
          <a:prstGeom prst="rect">
            <a:avLst/>
          </a:prstGeom>
          <a:solidFill>
            <a:srgbClr val="F5F5F5"/>
          </a:solidFill>
          <a:ln cap="flat" cmpd="sng" w="15875">
            <a:solidFill>
              <a:srgbClr val="74A50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4" name="Google Shape;184;p9"/>
          <p:cNvSpPr/>
          <p:nvPr/>
        </p:nvSpPr>
        <p:spPr>
          <a:xfrm>
            <a:off x="6198795" y="-21510"/>
            <a:ext cx="4673600" cy="623938"/>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5" name="Google Shape;185;p9"/>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6" name="Google Shape;186;p9"/>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187" name="Google Shape;187;p9"/>
          <p:cNvSpPr/>
          <p:nvPr/>
        </p:nvSpPr>
        <p:spPr>
          <a:xfrm>
            <a:off x="1207429" y="601884"/>
            <a:ext cx="4749676" cy="5648445"/>
          </a:xfrm>
          <a:prstGeom prst="rect">
            <a:avLst/>
          </a:prstGeom>
          <a:solidFill>
            <a:schemeClr val="lt1"/>
          </a:solidFill>
          <a:ln cap="flat" cmpd="sng" w="9525">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8" name="Google Shape;188;p9"/>
          <p:cNvSpPr txBox="1"/>
          <p:nvPr>
            <p:ph idx="1" type="body"/>
          </p:nvPr>
        </p:nvSpPr>
        <p:spPr>
          <a:xfrm>
            <a:off x="1527859" y="856527"/>
            <a:ext cx="4120587" cy="5150734"/>
          </a:xfrm>
          <a:prstGeom prst="rect">
            <a:avLst/>
          </a:prstGeom>
          <a:noFill/>
          <a:ln>
            <a:noFill/>
          </a:ln>
        </p:spPr>
        <p:txBody>
          <a:bodyPr anchorCtr="0" anchor="t" bIns="45700" lIns="91425" spcFirstLastPara="1" rIns="91425" wrap="square" tIns="45700">
            <a:normAutofit/>
          </a:bodyPr>
          <a:lstStyle>
            <a:lvl1pPr indent="-344424" lvl="0" marL="457200" algn="l">
              <a:spcBef>
                <a:spcPts val="480"/>
              </a:spcBef>
              <a:spcAft>
                <a:spcPts val="0"/>
              </a:spcAft>
              <a:buSzPts val="1824"/>
              <a:buChar char="🞇"/>
              <a:defRPr sz="2400"/>
            </a:lvl1pPr>
            <a:lvl2pPr indent="-334772" lvl="1" marL="914400" algn="l">
              <a:spcBef>
                <a:spcPts val="440"/>
              </a:spcBef>
              <a:spcAft>
                <a:spcPts val="0"/>
              </a:spcAft>
              <a:buSzPts val="1672"/>
              <a:buChar char="🞇"/>
              <a:defRPr sz="2200"/>
            </a:lvl2pPr>
            <a:lvl3pPr indent="-325119" lvl="2" marL="1371600" algn="l">
              <a:spcBef>
                <a:spcPts val="400"/>
              </a:spcBef>
              <a:spcAft>
                <a:spcPts val="0"/>
              </a:spcAft>
              <a:buSzPts val="1520"/>
              <a:buChar char="🞇"/>
              <a:defRPr sz="2000"/>
            </a:lvl3pPr>
            <a:lvl4pPr indent="-315467" lvl="3" marL="1828800" algn="l">
              <a:spcBef>
                <a:spcPts val="360"/>
              </a:spcBef>
              <a:spcAft>
                <a:spcPts val="0"/>
              </a:spcAft>
              <a:buSzPts val="1368"/>
              <a:buChar char="🞇"/>
              <a:defRPr sz="1800"/>
            </a:lvl4pPr>
            <a:lvl5pPr indent="-305816" lvl="4" marL="2286000" algn="l">
              <a:spcBef>
                <a:spcPts val="320"/>
              </a:spcBef>
              <a:spcAft>
                <a:spcPts val="0"/>
              </a:spcAft>
              <a:buSzPts val="1216"/>
              <a:buChar char="🞇"/>
              <a:defRPr sz="1600"/>
            </a:lvl5pPr>
            <a:lvl6pPr indent="-325120" lvl="5" marL="2743200" algn="l">
              <a:spcBef>
                <a:spcPts val="400"/>
              </a:spcBef>
              <a:spcAft>
                <a:spcPts val="0"/>
              </a:spcAft>
              <a:buSzPts val="1520"/>
              <a:buChar char="🞇"/>
              <a:defRPr sz="2000"/>
            </a:lvl6pPr>
            <a:lvl7pPr indent="-325120" lvl="6" marL="3200400" algn="l">
              <a:spcBef>
                <a:spcPts val="400"/>
              </a:spcBef>
              <a:spcAft>
                <a:spcPts val="0"/>
              </a:spcAft>
              <a:buSzPts val="1520"/>
              <a:buChar char="🞇"/>
              <a:defRPr sz="2000"/>
            </a:lvl7pPr>
            <a:lvl8pPr indent="-325120" lvl="7" marL="3657600" algn="l">
              <a:spcBef>
                <a:spcPts val="400"/>
              </a:spcBef>
              <a:spcAft>
                <a:spcPts val="0"/>
              </a:spcAft>
              <a:buSzPts val="1520"/>
              <a:buChar char="🞇"/>
              <a:defRPr sz="2000"/>
            </a:lvl8pPr>
            <a:lvl9pPr indent="-325120" lvl="8" marL="4114800" algn="l">
              <a:spcBef>
                <a:spcPts val="400"/>
              </a:spcBef>
              <a:spcAft>
                <a:spcPts val="0"/>
              </a:spcAft>
              <a:buSzPts val="1520"/>
              <a:buChar char="🞇"/>
              <a:defRPr sz="2000"/>
            </a:lvl9pPr>
          </a:lstStyle>
          <a:p/>
        </p:txBody>
      </p:sp>
      <p:sp>
        <p:nvSpPr>
          <p:cNvPr id="189" name="Google Shape;189;p9"/>
          <p:cNvSpPr/>
          <p:nvPr/>
        </p:nvSpPr>
        <p:spPr>
          <a:xfrm>
            <a:off x="6201185" y="6088284"/>
            <a:ext cx="4673600" cy="817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90" name="Google Shape;190;p9"/>
          <p:cNvSpPr txBox="1"/>
          <p:nvPr>
            <p:ph idx="11" type="ftr"/>
          </p:nvPr>
        </p:nvSpPr>
        <p:spPr>
          <a:xfrm>
            <a:off x="6188597" y="5724836"/>
            <a:ext cx="4658219" cy="365125"/>
          </a:xfrm>
          <a:prstGeom prst="rect">
            <a:avLst/>
          </a:prstGeom>
          <a:noFill/>
          <a:ln>
            <a:noFill/>
          </a:ln>
        </p:spPr>
        <p:txBody>
          <a:bodyPr anchorCtr="0" anchor="ctr" bIns="45700" lIns="91425" spcFirstLastPara="1" rIns="91425" wrap="square" tIns="45700">
            <a:norm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1" name="Google Shape;191;p9"/>
          <p:cNvSpPr txBox="1"/>
          <p:nvPr>
            <p:ph type="title"/>
          </p:nvPr>
        </p:nvSpPr>
        <p:spPr>
          <a:xfrm>
            <a:off x="6319777" y="2657435"/>
            <a:ext cx="4406096" cy="1463153"/>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800"/>
              <a:buFont typeface="Century Gothic"/>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2" name="Google Shape;192;p9"/>
          <p:cNvSpPr txBox="1"/>
          <p:nvPr>
            <p:ph idx="2" type="body"/>
          </p:nvPr>
        </p:nvSpPr>
        <p:spPr>
          <a:xfrm>
            <a:off x="6315456" y="4136994"/>
            <a:ext cx="4398379" cy="1517904"/>
          </a:xfrm>
          <a:prstGeom prst="rect">
            <a:avLst/>
          </a:prstGeom>
          <a:noFill/>
          <a:ln>
            <a:noFill/>
          </a:ln>
        </p:spPr>
        <p:txBody>
          <a:bodyPr anchorCtr="0" anchor="t" bIns="45700" lIns="91425" spcFirstLastPara="1" rIns="91425" wrap="square" tIns="45700">
            <a:normAutofit/>
          </a:bodyPr>
          <a:lstStyle>
            <a:lvl1pPr indent="-228600" lvl="0" marL="457200" algn="l">
              <a:spcBef>
                <a:spcPts val="320"/>
              </a:spcBef>
              <a:spcAft>
                <a:spcPts val="0"/>
              </a:spcAft>
              <a:buSzPts val="1216"/>
              <a:buNone/>
              <a:defRPr sz="1600">
                <a:solidFill>
                  <a:srgbClr val="424242"/>
                </a:solidFill>
              </a:defRPr>
            </a:lvl1pPr>
            <a:lvl2pPr indent="-228600" lvl="1" marL="914400" algn="l">
              <a:spcBef>
                <a:spcPts val="240"/>
              </a:spcBef>
              <a:spcAft>
                <a:spcPts val="0"/>
              </a:spcAft>
              <a:buSzPts val="912"/>
              <a:buNone/>
              <a:defRPr sz="1200"/>
            </a:lvl2pPr>
            <a:lvl3pPr indent="-228600" lvl="2" marL="1371600" algn="l">
              <a:spcBef>
                <a:spcPts val="200"/>
              </a:spcBef>
              <a:spcAft>
                <a:spcPts val="0"/>
              </a:spcAft>
              <a:buSzPts val="760"/>
              <a:buNone/>
              <a:defRPr sz="1000"/>
            </a:lvl3pPr>
            <a:lvl4pPr indent="-228600" lvl="3" marL="1828800" algn="l">
              <a:spcBef>
                <a:spcPts val="180"/>
              </a:spcBef>
              <a:spcAft>
                <a:spcPts val="0"/>
              </a:spcAft>
              <a:buSzPts val="684"/>
              <a:buNone/>
              <a:defRPr sz="900"/>
            </a:lvl4pPr>
            <a:lvl5pPr indent="-228600" lvl="4" marL="2286000" algn="l">
              <a:spcBef>
                <a:spcPts val="180"/>
              </a:spcBef>
              <a:spcAft>
                <a:spcPts val="0"/>
              </a:spcAft>
              <a:buSzPts val="684"/>
              <a:buNone/>
              <a:defRPr sz="900"/>
            </a:lvl5pPr>
            <a:lvl6pPr indent="-228600" lvl="5" marL="2743200" algn="l">
              <a:spcBef>
                <a:spcPts val="180"/>
              </a:spcBef>
              <a:spcAft>
                <a:spcPts val="0"/>
              </a:spcAft>
              <a:buSzPts val="684"/>
              <a:buNone/>
              <a:defRPr sz="900"/>
            </a:lvl6pPr>
            <a:lvl7pPr indent="-228600" lvl="6" marL="3200400" algn="l">
              <a:spcBef>
                <a:spcPts val="180"/>
              </a:spcBef>
              <a:spcAft>
                <a:spcPts val="0"/>
              </a:spcAft>
              <a:buSzPts val="684"/>
              <a:buNone/>
              <a:defRPr sz="900"/>
            </a:lvl7pPr>
            <a:lvl8pPr indent="-228600" lvl="7" marL="3657600" algn="l">
              <a:spcBef>
                <a:spcPts val="180"/>
              </a:spcBef>
              <a:spcAft>
                <a:spcPts val="0"/>
              </a:spcAft>
              <a:buSzPts val="684"/>
              <a:buNone/>
              <a:defRPr sz="900"/>
            </a:lvl8pPr>
            <a:lvl9pPr indent="-228600" lvl="8" marL="4114800" algn="l">
              <a:spcBef>
                <a:spcPts val="180"/>
              </a:spcBef>
              <a:spcAft>
                <a:spcPts val="0"/>
              </a:spcAft>
              <a:buSzPts val="684"/>
              <a:buNone/>
              <a:defRPr sz="900"/>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193" name="Shape 193"/>
        <p:cNvGrpSpPr/>
        <p:nvPr/>
      </p:nvGrpSpPr>
      <p:grpSpPr>
        <a:xfrm>
          <a:off x="0" y="0"/>
          <a:ext cx="0" cy="0"/>
          <a:chOff x="0" y="0"/>
          <a:chExt cx="0" cy="0"/>
        </a:xfrm>
      </p:grpSpPr>
      <p:grpSp>
        <p:nvGrpSpPr>
          <p:cNvPr id="194" name="Google Shape;194;p10"/>
          <p:cNvGrpSpPr/>
          <p:nvPr/>
        </p:nvGrpSpPr>
        <p:grpSpPr>
          <a:xfrm>
            <a:off x="-859945" y="0"/>
            <a:ext cx="13944870" cy="7117071"/>
            <a:chOff x="-644959" y="0"/>
            <a:chExt cx="10458653" cy="7117071"/>
          </a:xfrm>
        </p:grpSpPr>
        <p:grpSp>
          <p:nvGrpSpPr>
            <p:cNvPr id="195" name="Google Shape;195;p10"/>
            <p:cNvGrpSpPr/>
            <p:nvPr/>
          </p:nvGrpSpPr>
          <p:grpSpPr>
            <a:xfrm>
              <a:off x="0" y="0"/>
              <a:ext cx="9144000" cy="6858000"/>
              <a:chOff x="0" y="0"/>
              <a:chExt cx="9144000" cy="6858000"/>
            </a:xfrm>
          </p:grpSpPr>
          <p:grpSp>
            <p:nvGrpSpPr>
              <p:cNvPr id="196" name="Google Shape;196;p10"/>
              <p:cNvGrpSpPr/>
              <p:nvPr/>
            </p:nvGrpSpPr>
            <p:grpSpPr>
              <a:xfrm>
                <a:off x="0" y="0"/>
                <a:ext cx="2514600" cy="6858000"/>
                <a:chOff x="0" y="0"/>
                <a:chExt cx="2514600" cy="6858000"/>
              </a:xfrm>
            </p:grpSpPr>
            <p:sp>
              <p:nvSpPr>
                <p:cNvPr id="197" name="Google Shape;197;p10"/>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98" name="Google Shape;198;p10"/>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99" name="Google Shape;199;p10"/>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grpSp>
            <p:nvGrpSpPr>
              <p:cNvPr id="200" name="Google Shape;200;p10"/>
              <p:cNvGrpSpPr/>
              <p:nvPr/>
            </p:nvGrpSpPr>
            <p:grpSpPr>
              <a:xfrm>
                <a:off x="422910" y="0"/>
                <a:ext cx="2514600" cy="6858000"/>
                <a:chOff x="0" y="0"/>
                <a:chExt cx="2514600" cy="6858000"/>
              </a:xfrm>
            </p:grpSpPr>
            <p:sp>
              <p:nvSpPr>
                <p:cNvPr id="201" name="Google Shape;201;p10"/>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02" name="Google Shape;202;p10"/>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03" name="Google Shape;203;p10"/>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grpSp>
            <p:nvGrpSpPr>
              <p:cNvPr id="204" name="Google Shape;204;p10"/>
              <p:cNvGrpSpPr/>
              <p:nvPr/>
            </p:nvGrpSpPr>
            <p:grpSpPr>
              <a:xfrm rot="10800000">
                <a:off x="6629400" y="0"/>
                <a:ext cx="2514600" cy="6858000"/>
                <a:chOff x="0" y="0"/>
                <a:chExt cx="2514600" cy="6858000"/>
              </a:xfrm>
            </p:grpSpPr>
            <p:sp>
              <p:nvSpPr>
                <p:cNvPr id="205" name="Google Shape;205;p10"/>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06" name="Google Shape;206;p10"/>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07" name="Google Shape;207;p10"/>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208" name="Google Shape;208;p10"/>
              <p:cNvSpPr/>
              <p:nvPr/>
            </p:nvSpPr>
            <p:spPr>
              <a:xfrm>
                <a:off x="3810000" y="0"/>
                <a:ext cx="28194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09" name="Google Shape;209;p10"/>
              <p:cNvSpPr/>
              <p:nvPr/>
            </p:nvSpPr>
            <p:spPr>
              <a:xfrm>
                <a:off x="289560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10" name="Google Shape;210;p10"/>
              <p:cNvSpPr/>
              <p:nvPr/>
            </p:nvSpPr>
            <p:spPr>
              <a:xfrm>
                <a:off x="31242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211" name="Google Shape;211;p10"/>
            <p:cNvSpPr/>
            <p:nvPr/>
          </p:nvSpPr>
          <p:spPr>
            <a:xfrm>
              <a:off x="-11875" y="5035138"/>
              <a:ext cx="9144000" cy="1175655"/>
            </a:xfrm>
            <a:custGeom>
              <a:rect b="b" l="l" r="r" t="t"/>
              <a:pathLst>
                <a:path extrusionOk="0" h="1175655" w="9144000">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12" name="Google Shape;212;p10"/>
            <p:cNvSpPr/>
            <p:nvPr/>
          </p:nvSpPr>
          <p:spPr>
            <a:xfrm>
              <a:off x="-11875" y="3467595"/>
              <a:ext cx="9144000" cy="890650"/>
            </a:xfrm>
            <a:custGeom>
              <a:rect b="b" l="l" r="r" t="t"/>
              <a:pathLst>
                <a:path extrusionOk="0" h="890650" w="914400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13" name="Google Shape;213;p10"/>
            <p:cNvSpPr/>
            <p:nvPr/>
          </p:nvSpPr>
          <p:spPr>
            <a:xfrm>
              <a:off x="-23751" y="5640779"/>
              <a:ext cx="3004457" cy="1211283"/>
            </a:xfrm>
            <a:custGeom>
              <a:rect b="b" l="l" r="r" t="t"/>
              <a:pathLst>
                <a:path extrusionOk="0" h="1211283" w="3004457">
                  <a:moveTo>
                    <a:pt x="0" y="0"/>
                  </a:moveTo>
                  <a:cubicBezTo>
                    <a:pt x="1103415" y="501732"/>
                    <a:pt x="2206831" y="1003465"/>
                    <a:pt x="3004457" y="1211283"/>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14" name="Google Shape;214;p10"/>
            <p:cNvSpPr/>
            <p:nvPr/>
          </p:nvSpPr>
          <p:spPr>
            <a:xfrm>
              <a:off x="-11875" y="5284519"/>
              <a:ext cx="9144000" cy="1478478"/>
            </a:xfrm>
            <a:custGeom>
              <a:rect b="b" l="l" r="r" t="t"/>
              <a:pathLst>
                <a:path extrusionOk="0" h="1478478" w="9144000">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15" name="Google Shape;215;p10"/>
            <p:cNvSpPr/>
            <p:nvPr/>
          </p:nvSpPr>
          <p:spPr>
            <a:xfrm>
              <a:off x="2137558" y="5132120"/>
              <a:ext cx="6982691" cy="1719942"/>
            </a:xfrm>
            <a:custGeom>
              <a:rect b="b" l="l" r="r" t="t"/>
              <a:pathLst>
                <a:path extrusionOk="0" h="1719942" w="6982691">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16" name="Google Shape;216;p10"/>
            <p:cNvSpPr/>
            <p:nvPr/>
          </p:nvSpPr>
          <p:spPr>
            <a:xfrm rot="1800000">
              <a:off x="2996165" y="2859252"/>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17" name="Google Shape;217;p10"/>
            <p:cNvSpPr/>
            <p:nvPr/>
          </p:nvSpPr>
          <p:spPr>
            <a:xfrm rot="1800000">
              <a:off x="3720065" y="4126078"/>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18" name="Google Shape;218;p10"/>
            <p:cNvSpPr/>
            <p:nvPr/>
          </p:nvSpPr>
          <p:spPr>
            <a:xfrm rot="1800000">
              <a:off x="3729591" y="1592427"/>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19" name="Google Shape;219;p10"/>
            <p:cNvSpPr/>
            <p:nvPr/>
          </p:nvSpPr>
          <p:spPr>
            <a:xfrm rot="1800000">
              <a:off x="2977115" y="325603"/>
              <a:ext cx="1601400" cy="1388236"/>
            </a:xfrm>
            <a:prstGeom prst="hexagon">
              <a:avLst>
                <a:gd fmla="val 28544" name="adj"/>
                <a:gd fmla="val 115470" name="vf"/>
              </a:avLst>
            </a:prstGeom>
            <a:solidFill>
              <a:schemeClr val="lt1">
                <a:alpha val="3921"/>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0" name="Google Shape;220;p10"/>
            <p:cNvSpPr/>
            <p:nvPr/>
          </p:nvSpPr>
          <p:spPr>
            <a:xfrm rot="1800000">
              <a:off x="4463014" y="5383378"/>
              <a:ext cx="1601400" cy="1388236"/>
            </a:xfrm>
            <a:prstGeom prst="hexagon">
              <a:avLst>
                <a:gd fmla="val 28544" name="adj"/>
                <a:gd fmla="val 115470" name="vf"/>
              </a:avLst>
            </a:prstGeom>
            <a:solidFill>
              <a:schemeClr val="lt1">
                <a:alpha val="5882"/>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1" name="Google Shape;221;p10"/>
            <p:cNvSpPr/>
            <p:nvPr/>
          </p:nvSpPr>
          <p:spPr>
            <a:xfrm rot="1800000">
              <a:off x="-382404" y="4201528"/>
              <a:ext cx="1261499" cy="1388236"/>
            </a:xfrm>
            <a:custGeom>
              <a:rect b="b" l="l" r="r" t="t"/>
              <a:pathLst>
                <a:path extrusionOk="0" h="1388236" w="1261499">
                  <a:moveTo>
                    <a:pt x="0" y="105098"/>
                  </a:moveTo>
                  <a:lnTo>
                    <a:pt x="56357" y="0"/>
                  </a:lnTo>
                  <a:lnTo>
                    <a:pt x="865241" y="0"/>
                  </a:lnTo>
                  <a:lnTo>
                    <a:pt x="1261499" y="694118"/>
                  </a:lnTo>
                  <a:lnTo>
                    <a:pt x="865241" y="1388236"/>
                  </a:lnTo>
                  <a:lnTo>
                    <a:pt x="744578" y="1387893"/>
                  </a:lnTo>
                  <a:lnTo>
                    <a:pt x="0" y="105098"/>
                  </a:lnTo>
                  <a:close/>
                </a:path>
              </a:pathLst>
            </a:cu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2" name="Google Shape;222;p10"/>
            <p:cNvSpPr/>
            <p:nvPr/>
          </p:nvSpPr>
          <p:spPr>
            <a:xfrm rot="1800000">
              <a:off x="24365" y="540242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3" name="Google Shape;223;p10"/>
            <p:cNvSpPr/>
            <p:nvPr/>
          </p:nvSpPr>
          <p:spPr>
            <a:xfrm rot="1800000">
              <a:off x="52941" y="284972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4" name="Google Shape;224;p10"/>
            <p:cNvSpPr/>
            <p:nvPr/>
          </p:nvSpPr>
          <p:spPr>
            <a:xfrm rot="1800000">
              <a:off x="776840" y="4126077"/>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5" name="Google Shape;225;p10"/>
            <p:cNvSpPr/>
            <p:nvPr/>
          </p:nvSpPr>
          <p:spPr>
            <a:xfrm rot="1800000">
              <a:off x="1510265" y="54119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6" name="Google Shape;226;p10"/>
            <p:cNvSpPr/>
            <p:nvPr/>
          </p:nvSpPr>
          <p:spPr>
            <a:xfrm rot="1800000">
              <a:off x="1529316" y="2859252"/>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7" name="Google Shape;227;p10"/>
            <p:cNvSpPr/>
            <p:nvPr/>
          </p:nvSpPr>
          <p:spPr>
            <a:xfrm rot="1800000">
              <a:off x="795890" y="15638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8" name="Google Shape;228;p10"/>
            <p:cNvSpPr/>
            <p:nvPr/>
          </p:nvSpPr>
          <p:spPr>
            <a:xfrm rot="1800000">
              <a:off x="6806166" y="4145128"/>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29" name="Google Shape;229;p10"/>
            <p:cNvSpPr/>
            <p:nvPr/>
          </p:nvSpPr>
          <p:spPr>
            <a:xfrm rot="1800000">
              <a:off x="7549116" y="542147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0" name="Google Shape;230;p10"/>
            <p:cNvSpPr/>
            <p:nvPr/>
          </p:nvSpPr>
          <p:spPr>
            <a:xfrm rot="1800000">
              <a:off x="7549117" y="286877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1" name="Google Shape;231;p10"/>
            <p:cNvSpPr/>
            <p:nvPr/>
          </p:nvSpPr>
          <p:spPr>
            <a:xfrm rot="1800000">
              <a:off x="8306521" y="4055629"/>
              <a:ext cx="1243407" cy="1388236"/>
            </a:xfrm>
            <a:custGeom>
              <a:rect b="b" l="l" r="r" t="t"/>
              <a:pathLst>
                <a:path extrusionOk="0" h="1388236" w="1243407">
                  <a:moveTo>
                    <a:pt x="0" y="694118"/>
                  </a:moveTo>
                  <a:lnTo>
                    <a:pt x="396258" y="0"/>
                  </a:lnTo>
                  <a:lnTo>
                    <a:pt x="474029" y="4016"/>
                  </a:lnTo>
                  <a:lnTo>
                    <a:pt x="1243407" y="1325983"/>
                  </a:lnTo>
                  <a:lnTo>
                    <a:pt x="1205142" y="1388236"/>
                  </a:lnTo>
                  <a:lnTo>
                    <a:pt x="396258" y="1388236"/>
                  </a:lnTo>
                  <a:lnTo>
                    <a:pt x="0" y="694118"/>
                  </a:lnTo>
                  <a:close/>
                </a:path>
              </a:pathLst>
            </a:custGeom>
            <a:solidFill>
              <a:schemeClr val="lt1">
                <a:alpha val="3921"/>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2" name="Google Shape;232;p10"/>
            <p:cNvSpPr/>
            <p:nvPr/>
          </p:nvSpPr>
          <p:spPr>
            <a:xfrm rot="1800000">
              <a:off x="8306771" y="1511524"/>
              <a:ext cx="1241871" cy="1388822"/>
            </a:xfrm>
            <a:custGeom>
              <a:rect b="b" l="l" r="r" t="t"/>
              <a:pathLst>
                <a:path extrusionOk="0" h="1388822" w="1241871">
                  <a:moveTo>
                    <a:pt x="0" y="694704"/>
                  </a:moveTo>
                  <a:lnTo>
                    <a:pt x="396258" y="586"/>
                  </a:lnTo>
                  <a:lnTo>
                    <a:pt x="482002" y="0"/>
                  </a:lnTo>
                  <a:lnTo>
                    <a:pt x="1241871" y="1323912"/>
                  </a:lnTo>
                  <a:lnTo>
                    <a:pt x="1205142" y="1388822"/>
                  </a:lnTo>
                  <a:lnTo>
                    <a:pt x="396258" y="1388822"/>
                  </a:lnTo>
                  <a:lnTo>
                    <a:pt x="0" y="694704"/>
                  </a:lnTo>
                  <a:close/>
                </a:path>
              </a:pathLst>
            </a:cu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sp>
        <p:nvSpPr>
          <p:cNvPr id="233" name="Google Shape;233;p10"/>
          <p:cNvSpPr/>
          <p:nvPr/>
        </p:nvSpPr>
        <p:spPr>
          <a:xfrm>
            <a:off x="6081656" y="-21511"/>
            <a:ext cx="4905488" cy="6271840"/>
          </a:xfrm>
          <a:prstGeom prst="rect">
            <a:avLst/>
          </a:prstGeom>
          <a:solidFill>
            <a:srgbClr val="F5F5F5"/>
          </a:solidFill>
          <a:ln cap="flat" cmpd="sng" w="15875">
            <a:solidFill>
              <a:srgbClr val="74A50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4" name="Google Shape;234;p10"/>
          <p:cNvSpPr/>
          <p:nvPr/>
        </p:nvSpPr>
        <p:spPr>
          <a:xfrm>
            <a:off x="6198795" y="-21510"/>
            <a:ext cx="4673600" cy="623938"/>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5" name="Google Shape;235;p10"/>
          <p:cNvSpPr/>
          <p:nvPr/>
        </p:nvSpPr>
        <p:spPr>
          <a:xfrm>
            <a:off x="1207429" y="601884"/>
            <a:ext cx="4749676" cy="5648445"/>
          </a:xfrm>
          <a:prstGeom prst="rect">
            <a:avLst/>
          </a:prstGeom>
          <a:solidFill>
            <a:srgbClr val="FFFFFF"/>
          </a:solidFill>
          <a:ln cap="flat" cmpd="sng" w="9525">
            <a:solidFill>
              <a:srgbClr val="1E1E1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6" name="Google Shape;236;p10"/>
          <p:cNvSpPr/>
          <p:nvPr/>
        </p:nvSpPr>
        <p:spPr>
          <a:xfrm>
            <a:off x="6201185" y="6088284"/>
            <a:ext cx="4673600" cy="8174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237" name="Google Shape;237;p10"/>
          <p:cNvSpPr txBox="1"/>
          <p:nvPr>
            <p:ph type="title"/>
          </p:nvPr>
        </p:nvSpPr>
        <p:spPr>
          <a:xfrm>
            <a:off x="6312565" y="2660904"/>
            <a:ext cx="4401312" cy="146304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800"/>
              <a:buFont typeface="Century Gothic"/>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8" name="Google Shape;238;p10"/>
          <p:cNvSpPr/>
          <p:nvPr>
            <p:ph idx="2" type="pic"/>
          </p:nvPr>
        </p:nvSpPr>
        <p:spPr>
          <a:xfrm>
            <a:off x="1340278" y="693795"/>
            <a:ext cx="4479497" cy="5468112"/>
          </a:xfrm>
          <a:prstGeom prst="rect">
            <a:avLst/>
          </a:prstGeom>
          <a:noFill/>
          <a:ln>
            <a:noFill/>
          </a:ln>
        </p:spPr>
      </p:sp>
      <p:sp>
        <p:nvSpPr>
          <p:cNvPr id="239" name="Google Shape;239;p10"/>
          <p:cNvSpPr txBox="1"/>
          <p:nvPr>
            <p:ph idx="1" type="body"/>
          </p:nvPr>
        </p:nvSpPr>
        <p:spPr>
          <a:xfrm>
            <a:off x="6312841" y="4133089"/>
            <a:ext cx="4400764" cy="1519561"/>
          </a:xfrm>
          <a:prstGeom prst="rect">
            <a:avLst/>
          </a:prstGeom>
          <a:noFill/>
          <a:ln>
            <a:noFill/>
          </a:ln>
        </p:spPr>
        <p:txBody>
          <a:bodyPr anchorCtr="0" anchor="t" bIns="45700" lIns="91425" spcFirstLastPara="1" rIns="91425" wrap="square" tIns="45700">
            <a:normAutofit/>
          </a:bodyPr>
          <a:lstStyle>
            <a:lvl1pPr indent="-228600" lvl="0" marL="457200" algn="l">
              <a:spcBef>
                <a:spcPts val="320"/>
              </a:spcBef>
              <a:spcAft>
                <a:spcPts val="0"/>
              </a:spcAft>
              <a:buSzPts val="1216"/>
              <a:buNone/>
              <a:defRPr sz="1600">
                <a:solidFill>
                  <a:srgbClr val="424242"/>
                </a:solidFill>
              </a:defRPr>
            </a:lvl1pPr>
            <a:lvl2pPr indent="-228600" lvl="1" marL="914400" algn="l">
              <a:spcBef>
                <a:spcPts val="240"/>
              </a:spcBef>
              <a:spcAft>
                <a:spcPts val="0"/>
              </a:spcAft>
              <a:buSzPts val="912"/>
              <a:buNone/>
              <a:defRPr sz="1200"/>
            </a:lvl2pPr>
            <a:lvl3pPr indent="-228600" lvl="2" marL="1371600" algn="l">
              <a:spcBef>
                <a:spcPts val="200"/>
              </a:spcBef>
              <a:spcAft>
                <a:spcPts val="0"/>
              </a:spcAft>
              <a:buSzPts val="760"/>
              <a:buNone/>
              <a:defRPr sz="1000"/>
            </a:lvl3pPr>
            <a:lvl4pPr indent="-228600" lvl="3" marL="1828800" algn="l">
              <a:spcBef>
                <a:spcPts val="180"/>
              </a:spcBef>
              <a:spcAft>
                <a:spcPts val="0"/>
              </a:spcAft>
              <a:buSzPts val="684"/>
              <a:buNone/>
              <a:defRPr sz="900"/>
            </a:lvl4pPr>
            <a:lvl5pPr indent="-228600" lvl="4" marL="2286000" algn="l">
              <a:spcBef>
                <a:spcPts val="180"/>
              </a:spcBef>
              <a:spcAft>
                <a:spcPts val="0"/>
              </a:spcAft>
              <a:buSzPts val="684"/>
              <a:buNone/>
              <a:defRPr sz="900"/>
            </a:lvl5pPr>
            <a:lvl6pPr indent="-228600" lvl="5" marL="2743200" algn="l">
              <a:spcBef>
                <a:spcPts val="180"/>
              </a:spcBef>
              <a:spcAft>
                <a:spcPts val="0"/>
              </a:spcAft>
              <a:buSzPts val="684"/>
              <a:buNone/>
              <a:defRPr sz="900"/>
            </a:lvl6pPr>
            <a:lvl7pPr indent="-228600" lvl="6" marL="3200400" algn="l">
              <a:spcBef>
                <a:spcPts val="180"/>
              </a:spcBef>
              <a:spcAft>
                <a:spcPts val="0"/>
              </a:spcAft>
              <a:buSzPts val="684"/>
              <a:buNone/>
              <a:defRPr sz="900"/>
            </a:lvl7pPr>
            <a:lvl8pPr indent="-228600" lvl="7" marL="3657600" algn="l">
              <a:spcBef>
                <a:spcPts val="180"/>
              </a:spcBef>
              <a:spcAft>
                <a:spcPts val="0"/>
              </a:spcAft>
              <a:buSzPts val="684"/>
              <a:buNone/>
              <a:defRPr sz="900"/>
            </a:lvl8pPr>
            <a:lvl9pPr indent="-228600" lvl="8" marL="4114800" algn="l">
              <a:spcBef>
                <a:spcPts val="180"/>
              </a:spcBef>
              <a:spcAft>
                <a:spcPts val="0"/>
              </a:spcAft>
              <a:buSzPts val="684"/>
              <a:buNone/>
              <a:defRPr sz="900"/>
            </a:lvl9pPr>
          </a:lstStyle>
          <a:p/>
        </p:txBody>
      </p:sp>
      <p:sp>
        <p:nvSpPr>
          <p:cNvPr id="240" name="Google Shape;240;p10"/>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1" name="Google Shape;241;p10"/>
          <p:cNvSpPr txBox="1"/>
          <p:nvPr>
            <p:ph idx="11" type="ftr"/>
          </p:nvPr>
        </p:nvSpPr>
        <p:spPr>
          <a:xfrm>
            <a:off x="6188597" y="5724836"/>
            <a:ext cx="4658219" cy="365125"/>
          </a:xfrm>
          <a:prstGeom prst="rect">
            <a:avLst/>
          </a:prstGeom>
          <a:noFill/>
          <a:ln>
            <a:noFill/>
          </a:ln>
        </p:spPr>
        <p:txBody>
          <a:bodyPr anchorCtr="0" anchor="ctr" bIns="45700" lIns="91425" spcFirstLastPara="1" rIns="91425" wrap="square" tIns="45700">
            <a:norm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2" name="Google Shape;242;p10"/>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243" name="Shape 243"/>
        <p:cNvGrpSpPr/>
        <p:nvPr/>
      </p:nvGrpSpPr>
      <p:grpSpPr>
        <a:xfrm>
          <a:off x="0" y="0"/>
          <a:ext cx="0" cy="0"/>
          <a:chOff x="0" y="0"/>
          <a:chExt cx="0" cy="0"/>
        </a:xfrm>
      </p:grpSpPr>
      <p:sp>
        <p:nvSpPr>
          <p:cNvPr id="244" name="Google Shape;244;p11"/>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5" name="Google Shape;245;p11"/>
          <p:cNvSpPr txBox="1"/>
          <p:nvPr>
            <p:ph idx="1" type="body"/>
          </p:nvPr>
        </p:nvSpPr>
        <p:spPr>
          <a:xfrm rot="5400000">
            <a:off x="4155046" y="-440071"/>
            <a:ext cx="3508977" cy="9036423"/>
          </a:xfrm>
          <a:prstGeom prst="rect">
            <a:avLst/>
          </a:prstGeom>
          <a:noFill/>
          <a:ln>
            <a:noFill/>
          </a:ln>
        </p:spPr>
        <p:txBody>
          <a:bodyPr anchorCtr="0" anchor="t" bIns="45700" lIns="91425" spcFirstLastPara="1" rIns="91425" wrap="square" tIns="45700">
            <a:normAutofit/>
          </a:bodyPr>
          <a:lstStyle>
            <a:lvl1pPr indent="-315468" lvl="0" marL="457200" algn="l">
              <a:spcBef>
                <a:spcPts val="360"/>
              </a:spcBef>
              <a:spcAft>
                <a:spcPts val="0"/>
              </a:spcAft>
              <a:buSzPts val="1368"/>
              <a:buChar char="🞇"/>
              <a:defRPr/>
            </a:lvl1pPr>
            <a:lvl2pPr indent="-315468" lvl="1" marL="914400" algn="l">
              <a:spcBef>
                <a:spcPts val="360"/>
              </a:spcBef>
              <a:spcAft>
                <a:spcPts val="0"/>
              </a:spcAft>
              <a:buSzPts val="1368"/>
              <a:buChar char="🞇"/>
              <a:defRPr/>
            </a:lvl2pPr>
            <a:lvl3pPr indent="-315467" lvl="2" marL="1371600" algn="l">
              <a:spcBef>
                <a:spcPts val="360"/>
              </a:spcBef>
              <a:spcAft>
                <a:spcPts val="0"/>
              </a:spcAft>
              <a:buSzPts val="1368"/>
              <a:buChar char="🞇"/>
              <a:defRPr/>
            </a:lvl3pPr>
            <a:lvl4pPr indent="-315467" lvl="3" marL="1828800" algn="l">
              <a:spcBef>
                <a:spcPts val="360"/>
              </a:spcBef>
              <a:spcAft>
                <a:spcPts val="0"/>
              </a:spcAft>
              <a:buSzPts val="1368"/>
              <a:buChar char="🞇"/>
              <a:defRPr/>
            </a:lvl4pPr>
            <a:lvl5pPr indent="-315467" lvl="4" marL="2286000" algn="l">
              <a:spcBef>
                <a:spcPts val="360"/>
              </a:spcBef>
              <a:spcAft>
                <a:spcPts val="0"/>
              </a:spcAft>
              <a:buSzPts val="1368"/>
              <a:buChar char="🞇"/>
              <a:defRPr/>
            </a:lvl5pPr>
            <a:lvl6pPr indent="-315467" lvl="5" marL="2743200" algn="l">
              <a:spcBef>
                <a:spcPts val="360"/>
              </a:spcBef>
              <a:spcAft>
                <a:spcPts val="0"/>
              </a:spcAft>
              <a:buSzPts val="1368"/>
              <a:buChar char="🞇"/>
              <a:defRPr/>
            </a:lvl6pPr>
            <a:lvl7pPr indent="-315467" lvl="6" marL="3200400" algn="l">
              <a:spcBef>
                <a:spcPts val="360"/>
              </a:spcBef>
              <a:spcAft>
                <a:spcPts val="0"/>
              </a:spcAft>
              <a:buSzPts val="1368"/>
              <a:buChar char="🞇"/>
              <a:defRPr/>
            </a:lvl7pPr>
            <a:lvl8pPr indent="-315467" lvl="7" marL="3657600" algn="l">
              <a:spcBef>
                <a:spcPts val="360"/>
              </a:spcBef>
              <a:spcAft>
                <a:spcPts val="0"/>
              </a:spcAft>
              <a:buSzPts val="1368"/>
              <a:buChar char="🞇"/>
              <a:defRPr/>
            </a:lvl8pPr>
            <a:lvl9pPr indent="-315467" lvl="8" marL="4114800" algn="l">
              <a:spcBef>
                <a:spcPts val="360"/>
              </a:spcBef>
              <a:spcAft>
                <a:spcPts val="0"/>
              </a:spcAft>
              <a:buSzPts val="1368"/>
              <a:buChar char="🞇"/>
              <a:defRPr/>
            </a:lvl9pPr>
          </a:lstStyle>
          <a:p/>
        </p:txBody>
      </p:sp>
      <p:sp>
        <p:nvSpPr>
          <p:cNvPr id="246" name="Google Shape;246;p11"/>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7" name="Google Shape;247;p11"/>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8" name="Google Shape;248;p11"/>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249" name="Shape 249"/>
        <p:cNvGrpSpPr/>
        <p:nvPr/>
      </p:nvGrpSpPr>
      <p:grpSpPr>
        <a:xfrm>
          <a:off x="0" y="0"/>
          <a:ext cx="0" cy="0"/>
          <a:chOff x="0" y="0"/>
          <a:chExt cx="0" cy="0"/>
        </a:xfrm>
      </p:grpSpPr>
      <p:sp>
        <p:nvSpPr>
          <p:cNvPr id="250" name="Google Shape;250;p12"/>
          <p:cNvSpPr txBox="1"/>
          <p:nvPr>
            <p:ph type="title"/>
          </p:nvPr>
        </p:nvSpPr>
        <p:spPr>
          <a:xfrm rot="5400000">
            <a:off x="7438664" y="2430684"/>
            <a:ext cx="4780344" cy="1979271"/>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1" name="Google Shape;251;p12"/>
          <p:cNvSpPr txBox="1"/>
          <p:nvPr>
            <p:ph idx="1" type="body"/>
          </p:nvPr>
        </p:nvSpPr>
        <p:spPr>
          <a:xfrm rot="5400000">
            <a:off x="2630025" y="-195484"/>
            <a:ext cx="4780344" cy="7231605"/>
          </a:xfrm>
          <a:prstGeom prst="rect">
            <a:avLst/>
          </a:prstGeom>
          <a:noFill/>
          <a:ln>
            <a:noFill/>
          </a:ln>
        </p:spPr>
        <p:txBody>
          <a:bodyPr anchorCtr="0" anchor="t" bIns="45700" lIns="91425" spcFirstLastPara="1" rIns="91425" wrap="square" tIns="45700">
            <a:normAutofit/>
          </a:bodyPr>
          <a:lstStyle>
            <a:lvl1pPr indent="-315468" lvl="0" marL="457200" algn="l">
              <a:spcBef>
                <a:spcPts val="360"/>
              </a:spcBef>
              <a:spcAft>
                <a:spcPts val="0"/>
              </a:spcAft>
              <a:buSzPts val="1368"/>
              <a:buChar char="🞇"/>
              <a:defRPr/>
            </a:lvl1pPr>
            <a:lvl2pPr indent="-315468" lvl="1" marL="914400" algn="l">
              <a:spcBef>
                <a:spcPts val="360"/>
              </a:spcBef>
              <a:spcAft>
                <a:spcPts val="0"/>
              </a:spcAft>
              <a:buSzPts val="1368"/>
              <a:buChar char="🞇"/>
              <a:defRPr/>
            </a:lvl2pPr>
            <a:lvl3pPr indent="-315467" lvl="2" marL="1371600" algn="l">
              <a:spcBef>
                <a:spcPts val="360"/>
              </a:spcBef>
              <a:spcAft>
                <a:spcPts val="0"/>
              </a:spcAft>
              <a:buSzPts val="1368"/>
              <a:buChar char="🞇"/>
              <a:defRPr/>
            </a:lvl3pPr>
            <a:lvl4pPr indent="-315467" lvl="3" marL="1828800" algn="l">
              <a:spcBef>
                <a:spcPts val="360"/>
              </a:spcBef>
              <a:spcAft>
                <a:spcPts val="0"/>
              </a:spcAft>
              <a:buSzPts val="1368"/>
              <a:buChar char="🞇"/>
              <a:defRPr/>
            </a:lvl4pPr>
            <a:lvl5pPr indent="-315467" lvl="4" marL="2286000" algn="l">
              <a:spcBef>
                <a:spcPts val="360"/>
              </a:spcBef>
              <a:spcAft>
                <a:spcPts val="0"/>
              </a:spcAft>
              <a:buSzPts val="1368"/>
              <a:buChar char="🞇"/>
              <a:defRPr/>
            </a:lvl5pPr>
            <a:lvl6pPr indent="-315467" lvl="5" marL="2743200" algn="l">
              <a:spcBef>
                <a:spcPts val="360"/>
              </a:spcBef>
              <a:spcAft>
                <a:spcPts val="0"/>
              </a:spcAft>
              <a:buSzPts val="1368"/>
              <a:buChar char="🞇"/>
              <a:defRPr/>
            </a:lvl6pPr>
            <a:lvl7pPr indent="-315467" lvl="6" marL="3200400" algn="l">
              <a:spcBef>
                <a:spcPts val="360"/>
              </a:spcBef>
              <a:spcAft>
                <a:spcPts val="0"/>
              </a:spcAft>
              <a:buSzPts val="1368"/>
              <a:buChar char="🞇"/>
              <a:defRPr/>
            </a:lvl7pPr>
            <a:lvl8pPr indent="-315467" lvl="7" marL="3657600" algn="l">
              <a:spcBef>
                <a:spcPts val="360"/>
              </a:spcBef>
              <a:spcAft>
                <a:spcPts val="0"/>
              </a:spcAft>
              <a:buSzPts val="1368"/>
              <a:buChar char="🞇"/>
              <a:defRPr/>
            </a:lvl8pPr>
            <a:lvl9pPr indent="-315467" lvl="8" marL="4114800" algn="l">
              <a:spcBef>
                <a:spcPts val="360"/>
              </a:spcBef>
              <a:spcAft>
                <a:spcPts val="0"/>
              </a:spcAft>
              <a:buSzPts val="1368"/>
              <a:buChar char="🞇"/>
              <a:defRPr/>
            </a:lvl9pPr>
          </a:lstStyle>
          <a:p/>
        </p:txBody>
      </p:sp>
      <p:sp>
        <p:nvSpPr>
          <p:cNvPr id="252" name="Google Shape;252;p12"/>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3" name="Google Shape;253;p12"/>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4" name="Google Shape;254;p12"/>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C1F15E"/>
            </a:gs>
            <a:gs pos="62000">
              <a:srgbClr val="90BA3F"/>
            </a:gs>
            <a:gs pos="100000">
              <a:srgbClr val="7FA03E"/>
            </a:gs>
          </a:gsLst>
          <a:lin ang="5400000" scaled="0"/>
        </a:gradFill>
      </p:bgPr>
    </p:bg>
    <p:spTree>
      <p:nvGrpSpPr>
        <p:cNvPr id="9" name="Shape 9"/>
        <p:cNvGrpSpPr/>
        <p:nvPr/>
      </p:nvGrpSpPr>
      <p:grpSpPr>
        <a:xfrm>
          <a:off x="0" y="0"/>
          <a:ext cx="0" cy="0"/>
          <a:chOff x="0" y="0"/>
          <a:chExt cx="0" cy="0"/>
        </a:xfrm>
      </p:grpSpPr>
      <p:grpSp>
        <p:nvGrpSpPr>
          <p:cNvPr id="10" name="Google Shape;10;p1"/>
          <p:cNvGrpSpPr/>
          <p:nvPr/>
        </p:nvGrpSpPr>
        <p:grpSpPr>
          <a:xfrm>
            <a:off x="-756473" y="0"/>
            <a:ext cx="13944870" cy="7117071"/>
            <a:chOff x="-644959" y="0"/>
            <a:chExt cx="10458653" cy="7117071"/>
          </a:xfrm>
        </p:grpSpPr>
        <p:grpSp>
          <p:nvGrpSpPr>
            <p:cNvPr id="11" name="Google Shape;11;p1"/>
            <p:cNvGrpSpPr/>
            <p:nvPr/>
          </p:nvGrpSpPr>
          <p:grpSpPr>
            <a:xfrm>
              <a:off x="0" y="0"/>
              <a:ext cx="9144000" cy="6858000"/>
              <a:chOff x="0" y="0"/>
              <a:chExt cx="9144000" cy="6858000"/>
            </a:xfrm>
          </p:grpSpPr>
          <p:grpSp>
            <p:nvGrpSpPr>
              <p:cNvPr id="12" name="Google Shape;12;p1"/>
              <p:cNvGrpSpPr/>
              <p:nvPr/>
            </p:nvGrpSpPr>
            <p:grpSpPr>
              <a:xfrm>
                <a:off x="0" y="0"/>
                <a:ext cx="2514600" cy="6858000"/>
                <a:chOff x="0" y="0"/>
                <a:chExt cx="2514600" cy="6858000"/>
              </a:xfrm>
            </p:grpSpPr>
            <p:sp>
              <p:nvSpPr>
                <p:cNvPr id="13" name="Google Shape;13;p1"/>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4" name="Google Shape;14;p1"/>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5" name="Google Shape;15;p1"/>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grpSp>
            <p:nvGrpSpPr>
              <p:cNvPr id="16" name="Google Shape;16;p1"/>
              <p:cNvGrpSpPr/>
              <p:nvPr/>
            </p:nvGrpSpPr>
            <p:grpSpPr>
              <a:xfrm>
                <a:off x="422910" y="0"/>
                <a:ext cx="2514600" cy="6858000"/>
                <a:chOff x="0" y="0"/>
                <a:chExt cx="2514600" cy="6858000"/>
              </a:xfrm>
            </p:grpSpPr>
            <p:sp>
              <p:nvSpPr>
                <p:cNvPr id="17" name="Google Shape;17;p1"/>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8" name="Google Shape;18;p1"/>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19" name="Google Shape;19;p1"/>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grpSp>
            <p:nvGrpSpPr>
              <p:cNvPr id="20" name="Google Shape;20;p1"/>
              <p:cNvGrpSpPr/>
              <p:nvPr/>
            </p:nvGrpSpPr>
            <p:grpSpPr>
              <a:xfrm rot="10800000">
                <a:off x="6629400" y="0"/>
                <a:ext cx="2514600" cy="6858000"/>
                <a:chOff x="0" y="0"/>
                <a:chExt cx="2514600" cy="6858000"/>
              </a:xfrm>
            </p:grpSpPr>
            <p:sp>
              <p:nvSpPr>
                <p:cNvPr id="21" name="Google Shape;21;p1"/>
                <p:cNvSpPr/>
                <p:nvPr/>
              </p:nvSpPr>
              <p:spPr>
                <a:xfrm>
                  <a:off x="914400" y="0"/>
                  <a:ext cx="1600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2" name="Google Shape;22;p1"/>
                <p:cNvSpPr/>
                <p:nvPr/>
              </p:nvSpPr>
              <p:spPr>
                <a:xfrm>
                  <a:off x="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3" name="Google Shape;23;p1"/>
                <p:cNvSpPr/>
                <p:nvPr/>
              </p:nvSpPr>
              <p:spPr>
                <a:xfrm>
                  <a:off x="2286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24" name="Google Shape;24;p1"/>
              <p:cNvSpPr/>
              <p:nvPr/>
            </p:nvSpPr>
            <p:spPr>
              <a:xfrm>
                <a:off x="3810000" y="0"/>
                <a:ext cx="28194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5" name="Google Shape;25;p1"/>
              <p:cNvSpPr/>
              <p:nvPr/>
            </p:nvSpPr>
            <p:spPr>
              <a:xfrm>
                <a:off x="2895600" y="0"/>
                <a:ext cx="4572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6" name="Google Shape;26;p1"/>
              <p:cNvSpPr/>
              <p:nvPr/>
            </p:nvSpPr>
            <p:spPr>
              <a:xfrm>
                <a:off x="3124200" y="0"/>
                <a:ext cx="762000" cy="6858000"/>
              </a:xfrm>
              <a:prstGeom prst="rect">
                <a:avLst/>
              </a:prstGeom>
              <a:solidFill>
                <a:schemeClr val="lt1">
                  <a:alpha val="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27" name="Google Shape;27;p1"/>
            <p:cNvSpPr/>
            <p:nvPr/>
          </p:nvSpPr>
          <p:spPr>
            <a:xfrm>
              <a:off x="-11875" y="5035138"/>
              <a:ext cx="9144000" cy="1175655"/>
            </a:xfrm>
            <a:custGeom>
              <a:rect b="b" l="l" r="r" t="t"/>
              <a:pathLst>
                <a:path extrusionOk="0" h="1175655" w="9144000">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Century Gothic"/>
                <a:ea typeface="Century Gothic"/>
                <a:cs typeface="Century Gothic"/>
                <a:sym typeface="Century Gothic"/>
              </a:endParaRPr>
            </a:p>
          </p:txBody>
        </p:sp>
        <p:sp>
          <p:nvSpPr>
            <p:cNvPr id="28" name="Google Shape;28;p1"/>
            <p:cNvSpPr/>
            <p:nvPr/>
          </p:nvSpPr>
          <p:spPr>
            <a:xfrm>
              <a:off x="-11875" y="3467595"/>
              <a:ext cx="9144000" cy="890650"/>
            </a:xfrm>
            <a:custGeom>
              <a:rect b="b" l="l" r="r" t="t"/>
              <a:pathLst>
                <a:path extrusionOk="0" h="890650" w="914400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Century Gothic"/>
                <a:ea typeface="Century Gothic"/>
                <a:cs typeface="Century Gothic"/>
                <a:sym typeface="Century Gothic"/>
              </a:endParaRPr>
            </a:p>
          </p:txBody>
        </p:sp>
        <p:sp>
          <p:nvSpPr>
            <p:cNvPr id="29" name="Google Shape;29;p1"/>
            <p:cNvSpPr/>
            <p:nvPr/>
          </p:nvSpPr>
          <p:spPr>
            <a:xfrm>
              <a:off x="-23751" y="5640779"/>
              <a:ext cx="3004457" cy="1211283"/>
            </a:xfrm>
            <a:custGeom>
              <a:rect b="b" l="l" r="r" t="t"/>
              <a:pathLst>
                <a:path extrusionOk="0" h="1211283" w="3004457">
                  <a:moveTo>
                    <a:pt x="0" y="0"/>
                  </a:moveTo>
                  <a:cubicBezTo>
                    <a:pt x="1103415" y="501732"/>
                    <a:pt x="2206831" y="1003465"/>
                    <a:pt x="3004457" y="1211283"/>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Century Gothic"/>
                <a:ea typeface="Century Gothic"/>
                <a:cs typeface="Century Gothic"/>
                <a:sym typeface="Century Gothic"/>
              </a:endParaRPr>
            </a:p>
          </p:txBody>
        </p:sp>
        <p:sp>
          <p:nvSpPr>
            <p:cNvPr id="30" name="Google Shape;30;p1"/>
            <p:cNvSpPr/>
            <p:nvPr/>
          </p:nvSpPr>
          <p:spPr>
            <a:xfrm>
              <a:off x="-11875" y="5284519"/>
              <a:ext cx="9144000" cy="1478478"/>
            </a:xfrm>
            <a:custGeom>
              <a:rect b="b" l="l" r="r" t="t"/>
              <a:pathLst>
                <a:path extrusionOk="0" h="1478478" w="9144000">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Century Gothic"/>
                <a:ea typeface="Century Gothic"/>
                <a:cs typeface="Century Gothic"/>
                <a:sym typeface="Century Gothic"/>
              </a:endParaRPr>
            </a:p>
          </p:txBody>
        </p:sp>
        <p:sp>
          <p:nvSpPr>
            <p:cNvPr id="31" name="Google Shape;31;p1"/>
            <p:cNvSpPr/>
            <p:nvPr/>
          </p:nvSpPr>
          <p:spPr>
            <a:xfrm>
              <a:off x="2137558" y="5132120"/>
              <a:ext cx="6982691" cy="1719942"/>
            </a:xfrm>
            <a:custGeom>
              <a:rect b="b" l="l" r="r" t="t"/>
              <a:pathLst>
                <a:path extrusionOk="0" h="1719942" w="6982691">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noFill/>
            <a:ln cap="flat" cmpd="sng" w="9525">
              <a:solidFill>
                <a:schemeClr val="lt1">
                  <a:alpha val="20000"/>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Century Gothic"/>
                <a:ea typeface="Century Gothic"/>
                <a:cs typeface="Century Gothic"/>
                <a:sym typeface="Century Gothic"/>
              </a:endParaRPr>
            </a:p>
          </p:txBody>
        </p:sp>
        <p:sp>
          <p:nvSpPr>
            <p:cNvPr id="32" name="Google Shape;32;p1"/>
            <p:cNvSpPr/>
            <p:nvPr/>
          </p:nvSpPr>
          <p:spPr>
            <a:xfrm rot="1800000">
              <a:off x="2996165" y="2859252"/>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3" name="Google Shape;33;p1"/>
            <p:cNvSpPr/>
            <p:nvPr/>
          </p:nvSpPr>
          <p:spPr>
            <a:xfrm rot="1800000">
              <a:off x="3720065" y="4126078"/>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4" name="Google Shape;34;p1"/>
            <p:cNvSpPr/>
            <p:nvPr/>
          </p:nvSpPr>
          <p:spPr>
            <a:xfrm rot="1800000">
              <a:off x="3729591" y="1592427"/>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5" name="Google Shape;35;p1"/>
            <p:cNvSpPr/>
            <p:nvPr/>
          </p:nvSpPr>
          <p:spPr>
            <a:xfrm rot="1800000">
              <a:off x="2977115" y="325603"/>
              <a:ext cx="1601400" cy="1388236"/>
            </a:xfrm>
            <a:prstGeom prst="hexagon">
              <a:avLst>
                <a:gd fmla="val 28544" name="adj"/>
                <a:gd fmla="val 115470" name="vf"/>
              </a:avLst>
            </a:prstGeom>
            <a:solidFill>
              <a:schemeClr val="lt1">
                <a:alpha val="3921"/>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6" name="Google Shape;36;p1"/>
            <p:cNvSpPr/>
            <p:nvPr/>
          </p:nvSpPr>
          <p:spPr>
            <a:xfrm rot="1800000">
              <a:off x="4463014" y="5383378"/>
              <a:ext cx="1601400" cy="1388236"/>
            </a:xfrm>
            <a:prstGeom prst="hexagon">
              <a:avLst>
                <a:gd fmla="val 28544" name="adj"/>
                <a:gd fmla="val 115470" name="vf"/>
              </a:avLst>
            </a:prstGeom>
            <a:solidFill>
              <a:schemeClr val="lt1">
                <a:alpha val="5882"/>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7" name="Google Shape;37;p1"/>
            <p:cNvSpPr/>
            <p:nvPr/>
          </p:nvSpPr>
          <p:spPr>
            <a:xfrm rot="1800000">
              <a:off x="-382404" y="4201528"/>
              <a:ext cx="1261499" cy="1388236"/>
            </a:xfrm>
            <a:custGeom>
              <a:rect b="b" l="l" r="r" t="t"/>
              <a:pathLst>
                <a:path extrusionOk="0" h="1388236" w="1261499">
                  <a:moveTo>
                    <a:pt x="0" y="105098"/>
                  </a:moveTo>
                  <a:lnTo>
                    <a:pt x="56357" y="0"/>
                  </a:lnTo>
                  <a:lnTo>
                    <a:pt x="865241" y="0"/>
                  </a:lnTo>
                  <a:lnTo>
                    <a:pt x="1261499" y="694118"/>
                  </a:lnTo>
                  <a:lnTo>
                    <a:pt x="865241" y="1388236"/>
                  </a:lnTo>
                  <a:lnTo>
                    <a:pt x="744578" y="1387893"/>
                  </a:lnTo>
                  <a:lnTo>
                    <a:pt x="0" y="105098"/>
                  </a:lnTo>
                  <a:close/>
                </a:path>
              </a:pathLst>
            </a:cu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8" name="Google Shape;38;p1"/>
            <p:cNvSpPr/>
            <p:nvPr/>
          </p:nvSpPr>
          <p:spPr>
            <a:xfrm rot="1800000">
              <a:off x="24365" y="540242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39" name="Google Shape;39;p1"/>
            <p:cNvSpPr/>
            <p:nvPr/>
          </p:nvSpPr>
          <p:spPr>
            <a:xfrm rot="1800000">
              <a:off x="52941" y="284972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0" name="Google Shape;40;p1"/>
            <p:cNvSpPr/>
            <p:nvPr/>
          </p:nvSpPr>
          <p:spPr>
            <a:xfrm rot="1800000">
              <a:off x="776840" y="4126077"/>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1" name="Google Shape;41;p1"/>
            <p:cNvSpPr/>
            <p:nvPr/>
          </p:nvSpPr>
          <p:spPr>
            <a:xfrm rot="1800000">
              <a:off x="1510265" y="54119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2" name="Google Shape;42;p1"/>
            <p:cNvSpPr/>
            <p:nvPr/>
          </p:nvSpPr>
          <p:spPr>
            <a:xfrm rot="1800000">
              <a:off x="1529316" y="2859252"/>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3" name="Google Shape;43;p1"/>
            <p:cNvSpPr/>
            <p:nvPr/>
          </p:nvSpPr>
          <p:spPr>
            <a:xfrm rot="1800000">
              <a:off x="795890" y="1563853"/>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4" name="Google Shape;44;p1"/>
            <p:cNvSpPr/>
            <p:nvPr/>
          </p:nvSpPr>
          <p:spPr>
            <a:xfrm rot="1800000">
              <a:off x="6806166" y="4145128"/>
              <a:ext cx="1601400" cy="1388236"/>
            </a:xfrm>
            <a:prstGeom prst="hexagon">
              <a:avLst>
                <a:gd fmla="val 28544" name="adj"/>
                <a:gd fmla="val 115470" name="vf"/>
              </a:avLst>
            </a:prstGeom>
            <a:solidFill>
              <a:schemeClr val="lt1">
                <a:alpha val="9803"/>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5" name="Google Shape;45;p1"/>
            <p:cNvSpPr/>
            <p:nvPr/>
          </p:nvSpPr>
          <p:spPr>
            <a:xfrm rot="1800000">
              <a:off x="7549116" y="5421479"/>
              <a:ext cx="1601400" cy="1388236"/>
            </a:xfrm>
            <a:prstGeom prst="hexagon">
              <a:avLst>
                <a:gd fmla="val 28544" name="adj"/>
                <a:gd fmla="val 115470" name="vf"/>
              </a:avLst>
            </a:pr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6" name="Google Shape;46;p1"/>
            <p:cNvSpPr/>
            <p:nvPr/>
          </p:nvSpPr>
          <p:spPr>
            <a:xfrm rot="1800000">
              <a:off x="7549117" y="2868778"/>
              <a:ext cx="1601400" cy="1388236"/>
            </a:xfrm>
            <a:prstGeom prst="hexagon">
              <a:avLst>
                <a:gd fmla="val 28544" name="adj"/>
                <a:gd fmla="val 115470" name="vf"/>
              </a:avLst>
            </a:prstGeom>
            <a:solidFill>
              <a:schemeClr val="lt1">
                <a:alpha val="6666"/>
              </a:schemeClr>
            </a:solidFill>
            <a:ln cap="flat" cmpd="sng" w="12700">
              <a:solidFill>
                <a:schemeClr val="lt1">
                  <a:alpha val="7843"/>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7" name="Google Shape;47;p1"/>
            <p:cNvSpPr/>
            <p:nvPr/>
          </p:nvSpPr>
          <p:spPr>
            <a:xfrm rot="1800000">
              <a:off x="8306521" y="4055629"/>
              <a:ext cx="1243407" cy="1388236"/>
            </a:xfrm>
            <a:custGeom>
              <a:rect b="b" l="l" r="r" t="t"/>
              <a:pathLst>
                <a:path extrusionOk="0" h="1388236" w="1243407">
                  <a:moveTo>
                    <a:pt x="0" y="694118"/>
                  </a:moveTo>
                  <a:lnTo>
                    <a:pt x="396258" y="0"/>
                  </a:lnTo>
                  <a:lnTo>
                    <a:pt x="474029" y="4016"/>
                  </a:lnTo>
                  <a:lnTo>
                    <a:pt x="1243407" y="1325983"/>
                  </a:lnTo>
                  <a:lnTo>
                    <a:pt x="1205142" y="1388236"/>
                  </a:lnTo>
                  <a:lnTo>
                    <a:pt x="396258" y="1388236"/>
                  </a:lnTo>
                  <a:lnTo>
                    <a:pt x="0" y="694118"/>
                  </a:lnTo>
                  <a:close/>
                </a:path>
              </a:pathLst>
            </a:custGeom>
            <a:solidFill>
              <a:schemeClr val="lt1">
                <a:alpha val="3921"/>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48" name="Google Shape;48;p1"/>
            <p:cNvSpPr/>
            <p:nvPr/>
          </p:nvSpPr>
          <p:spPr>
            <a:xfrm rot="1800000">
              <a:off x="8306771" y="1511524"/>
              <a:ext cx="1241871" cy="1388822"/>
            </a:xfrm>
            <a:custGeom>
              <a:rect b="b" l="l" r="r" t="t"/>
              <a:pathLst>
                <a:path extrusionOk="0" h="1388822" w="1241871">
                  <a:moveTo>
                    <a:pt x="0" y="694704"/>
                  </a:moveTo>
                  <a:lnTo>
                    <a:pt x="396258" y="586"/>
                  </a:lnTo>
                  <a:lnTo>
                    <a:pt x="482002" y="0"/>
                  </a:lnTo>
                  <a:lnTo>
                    <a:pt x="1241871" y="1323912"/>
                  </a:lnTo>
                  <a:lnTo>
                    <a:pt x="1205142" y="1388822"/>
                  </a:lnTo>
                  <a:lnTo>
                    <a:pt x="396258" y="1388822"/>
                  </a:lnTo>
                  <a:lnTo>
                    <a:pt x="0" y="694704"/>
                  </a:lnTo>
                  <a:close/>
                </a:path>
              </a:pathLst>
            </a:custGeom>
            <a:solidFill>
              <a:schemeClr val="lt1">
                <a:alpha val="0"/>
              </a:schemeClr>
            </a:solidFill>
            <a:ln cap="flat" cmpd="sng" w="12700">
              <a:solidFill>
                <a:schemeClr val="lt1">
                  <a:alpha val="11764"/>
                </a:schemeClr>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grpSp>
      <p:sp>
        <p:nvSpPr>
          <p:cNvPr id="49" name="Google Shape;49;p1"/>
          <p:cNvSpPr/>
          <p:nvPr/>
        </p:nvSpPr>
        <p:spPr>
          <a:xfrm>
            <a:off x="609600" y="333488"/>
            <a:ext cx="10972800" cy="6185647"/>
          </a:xfrm>
          <a:prstGeom prst="rect">
            <a:avLst/>
          </a:prstGeom>
          <a:solidFill>
            <a:schemeClr val="lt1"/>
          </a:solidFill>
          <a:ln cap="flat" cmpd="sng" w="9525">
            <a:solidFill>
              <a:schemeClr val="dk1"/>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50" name="Google Shape;50;p1"/>
          <p:cNvSpPr/>
          <p:nvPr/>
        </p:nvSpPr>
        <p:spPr>
          <a:xfrm>
            <a:off x="6081656" y="-21511"/>
            <a:ext cx="4905488" cy="699244"/>
          </a:xfrm>
          <a:prstGeom prst="rect">
            <a:avLst/>
          </a:prstGeom>
          <a:solidFill>
            <a:srgbClr val="F5F5F5"/>
          </a:solidFill>
          <a:ln cap="flat" cmpd="sng" w="15875">
            <a:solidFill>
              <a:srgbClr val="74A50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51" name="Google Shape;51;p1"/>
          <p:cNvSpPr/>
          <p:nvPr/>
        </p:nvSpPr>
        <p:spPr>
          <a:xfrm>
            <a:off x="6198795" y="-21510"/>
            <a:ext cx="4673600" cy="623938"/>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52" name="Google Shape;52;p1"/>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a:bodyPr>
          <a:lstStyle>
            <a:lvl1pPr lvl="0" marR="0" rtl="0" algn="l">
              <a:spcBef>
                <a:spcPts val="0"/>
              </a:spcBef>
              <a:spcAft>
                <a:spcPts val="0"/>
              </a:spcAft>
              <a:buClr>
                <a:schemeClr val="accent1"/>
              </a:buClr>
              <a:buSzPts val="4000"/>
              <a:buFont typeface="Century Gothic"/>
              <a:buNone/>
              <a:defRPr b="0" i="0" sz="4000" u="none" cap="none" strike="noStrike">
                <a:solidFill>
                  <a:schemeClr val="accen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53" name="Google Shape;53;p1"/>
          <p:cNvSpPr txBox="1"/>
          <p:nvPr>
            <p:ph idx="1" type="body"/>
          </p:nvPr>
        </p:nvSpPr>
        <p:spPr>
          <a:xfrm>
            <a:off x="1391323" y="2323652"/>
            <a:ext cx="9036423" cy="3508977"/>
          </a:xfrm>
          <a:prstGeom prst="rect">
            <a:avLst/>
          </a:prstGeom>
          <a:noFill/>
          <a:ln>
            <a:noFill/>
          </a:ln>
        </p:spPr>
        <p:txBody>
          <a:bodyPr anchorCtr="0" anchor="t" bIns="45700" lIns="91425" spcFirstLastPara="1" rIns="91425" wrap="square" tIns="45700">
            <a:normAutofit/>
          </a:bodyPr>
          <a:lstStyle>
            <a:lvl1pPr indent="-344424" lvl="0" marL="457200" marR="0" rtl="0" algn="l">
              <a:spcBef>
                <a:spcPts val="480"/>
              </a:spcBef>
              <a:spcAft>
                <a:spcPts val="0"/>
              </a:spcAft>
              <a:buClr>
                <a:schemeClr val="accent1"/>
              </a:buClr>
              <a:buSzPts val="1824"/>
              <a:buFont typeface="Noto Sans Symbols"/>
              <a:buChar char="🞇"/>
              <a:defRPr b="0" i="0" sz="2400" u="none" cap="none" strike="noStrike">
                <a:solidFill>
                  <a:schemeClr val="dk2"/>
                </a:solidFill>
                <a:latin typeface="Century Gothic"/>
                <a:ea typeface="Century Gothic"/>
                <a:cs typeface="Century Gothic"/>
                <a:sym typeface="Century Gothic"/>
              </a:defRPr>
            </a:lvl1pPr>
            <a:lvl2pPr indent="-334772" lvl="1" marL="914400" marR="0" rtl="0" algn="l">
              <a:spcBef>
                <a:spcPts val="440"/>
              </a:spcBef>
              <a:spcAft>
                <a:spcPts val="0"/>
              </a:spcAft>
              <a:buClr>
                <a:schemeClr val="accent1"/>
              </a:buClr>
              <a:buSzPts val="1672"/>
              <a:buFont typeface="Noto Sans Symbols"/>
              <a:buChar char="🞇"/>
              <a:defRPr b="0" i="0" sz="2200" u="none" cap="none" strike="noStrike">
                <a:solidFill>
                  <a:schemeClr val="dk2"/>
                </a:solidFill>
                <a:latin typeface="Century Gothic"/>
                <a:ea typeface="Century Gothic"/>
                <a:cs typeface="Century Gothic"/>
                <a:sym typeface="Century Gothic"/>
              </a:defRPr>
            </a:lvl2pPr>
            <a:lvl3pPr indent="-325119" lvl="2" marL="1371600" marR="0" rtl="0" algn="l">
              <a:spcBef>
                <a:spcPts val="400"/>
              </a:spcBef>
              <a:spcAft>
                <a:spcPts val="0"/>
              </a:spcAft>
              <a:buClr>
                <a:schemeClr val="accent1"/>
              </a:buClr>
              <a:buSzPts val="1520"/>
              <a:buFont typeface="Noto Sans Symbols"/>
              <a:buChar char="🞇"/>
              <a:defRPr b="0" i="0" sz="2000" u="none" cap="none" strike="noStrike">
                <a:solidFill>
                  <a:schemeClr val="dk2"/>
                </a:solidFill>
                <a:latin typeface="Century Gothic"/>
                <a:ea typeface="Century Gothic"/>
                <a:cs typeface="Century Gothic"/>
                <a:sym typeface="Century Gothic"/>
              </a:defRPr>
            </a:lvl3pPr>
            <a:lvl4pPr indent="-315467" lvl="3" marL="1828800" marR="0" rtl="0" algn="l">
              <a:spcBef>
                <a:spcPts val="360"/>
              </a:spcBef>
              <a:spcAft>
                <a:spcPts val="0"/>
              </a:spcAft>
              <a:buClr>
                <a:schemeClr val="accent1"/>
              </a:buClr>
              <a:buSzPts val="1368"/>
              <a:buFont typeface="Noto Sans Symbols"/>
              <a:buChar char="🞇"/>
              <a:defRPr b="0" i="0" sz="1800" u="none" cap="none" strike="noStrike">
                <a:solidFill>
                  <a:schemeClr val="dk2"/>
                </a:solidFill>
                <a:latin typeface="Century Gothic"/>
                <a:ea typeface="Century Gothic"/>
                <a:cs typeface="Century Gothic"/>
                <a:sym typeface="Century Gothic"/>
              </a:defRPr>
            </a:lvl4pPr>
            <a:lvl5pPr indent="-305816" lvl="4" marL="2286000" marR="0" rtl="0" algn="l">
              <a:spcBef>
                <a:spcPts val="320"/>
              </a:spcBef>
              <a:spcAft>
                <a:spcPts val="0"/>
              </a:spcAft>
              <a:buClr>
                <a:schemeClr val="accent1"/>
              </a:buClr>
              <a:buSzPts val="1216"/>
              <a:buFont typeface="Noto Sans Symbols"/>
              <a:buChar char="🞇"/>
              <a:defRPr b="0" i="0" sz="1600" u="none" cap="none" strike="noStrike">
                <a:solidFill>
                  <a:schemeClr val="dk2"/>
                </a:solidFill>
                <a:latin typeface="Century Gothic"/>
                <a:ea typeface="Century Gothic"/>
                <a:cs typeface="Century Gothic"/>
                <a:sym typeface="Century Gothic"/>
              </a:defRPr>
            </a:lvl5pPr>
            <a:lvl6pPr indent="-296164" lvl="5" marL="2743200" marR="0" rtl="0" algn="l">
              <a:spcBef>
                <a:spcPts val="280"/>
              </a:spcBef>
              <a:spcAft>
                <a:spcPts val="0"/>
              </a:spcAft>
              <a:buClr>
                <a:schemeClr val="accent1"/>
              </a:buClr>
              <a:buSzPts val="1064"/>
              <a:buFont typeface="Noto Sans Symbols"/>
              <a:buChar char="🞇"/>
              <a:defRPr b="0" i="0" sz="1400" u="none" cap="none" strike="noStrike">
                <a:solidFill>
                  <a:schemeClr val="dk2"/>
                </a:solidFill>
                <a:latin typeface="Century Gothic"/>
                <a:ea typeface="Century Gothic"/>
                <a:cs typeface="Century Gothic"/>
                <a:sym typeface="Century Gothic"/>
              </a:defRPr>
            </a:lvl6pPr>
            <a:lvl7pPr indent="-296164" lvl="6" marL="3200400" marR="0" rtl="0" algn="l">
              <a:spcBef>
                <a:spcPts val="280"/>
              </a:spcBef>
              <a:spcAft>
                <a:spcPts val="0"/>
              </a:spcAft>
              <a:buClr>
                <a:schemeClr val="accent1"/>
              </a:buClr>
              <a:buSzPts val="1064"/>
              <a:buFont typeface="Noto Sans Symbols"/>
              <a:buChar char="🞇"/>
              <a:defRPr b="0" i="0" sz="1400" u="none" cap="none" strike="noStrike">
                <a:solidFill>
                  <a:schemeClr val="dk2"/>
                </a:solidFill>
                <a:latin typeface="Century Gothic"/>
                <a:ea typeface="Century Gothic"/>
                <a:cs typeface="Century Gothic"/>
                <a:sym typeface="Century Gothic"/>
              </a:defRPr>
            </a:lvl7pPr>
            <a:lvl8pPr indent="-296164" lvl="7" marL="3657600" marR="0" rtl="0" algn="l">
              <a:spcBef>
                <a:spcPts val="280"/>
              </a:spcBef>
              <a:spcAft>
                <a:spcPts val="0"/>
              </a:spcAft>
              <a:buClr>
                <a:schemeClr val="accent1"/>
              </a:buClr>
              <a:buSzPts val="1064"/>
              <a:buFont typeface="Noto Sans Symbols"/>
              <a:buChar char="🞇"/>
              <a:defRPr b="0" i="0" sz="1400" u="none" cap="none" strike="noStrike">
                <a:solidFill>
                  <a:schemeClr val="dk2"/>
                </a:solidFill>
                <a:latin typeface="Century Gothic"/>
                <a:ea typeface="Century Gothic"/>
                <a:cs typeface="Century Gothic"/>
                <a:sym typeface="Century Gothic"/>
              </a:defRPr>
            </a:lvl8pPr>
            <a:lvl9pPr indent="-296164" lvl="8" marL="4114800" marR="0" rtl="0" algn="l">
              <a:spcBef>
                <a:spcPts val="280"/>
              </a:spcBef>
              <a:spcAft>
                <a:spcPts val="0"/>
              </a:spcAft>
              <a:buClr>
                <a:schemeClr val="accent1"/>
              </a:buClr>
              <a:buSzPts val="1064"/>
              <a:buFont typeface="Noto Sans Symbols"/>
              <a:buChar char="🞇"/>
              <a:defRPr b="0" i="0" sz="1400" u="none" cap="none" strike="noStrike">
                <a:solidFill>
                  <a:schemeClr val="dk2"/>
                </a:solidFill>
                <a:latin typeface="Century Gothic"/>
                <a:ea typeface="Century Gothic"/>
                <a:cs typeface="Century Gothic"/>
                <a:sym typeface="Century Gothic"/>
              </a:defRPr>
            </a:lvl9pPr>
          </a:lstStyle>
          <a:p/>
        </p:txBody>
      </p:sp>
      <p:sp>
        <p:nvSpPr>
          <p:cNvPr id="54" name="Google Shape;54;p1"/>
          <p:cNvSpPr txBox="1"/>
          <p:nvPr>
            <p:ph idx="10" type="dt"/>
          </p:nvPr>
        </p:nvSpPr>
        <p:spPr>
          <a:xfrm>
            <a:off x="7996517" y="224493"/>
            <a:ext cx="2844800"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200" u="none" cap="none" strike="noStrike">
                <a:solidFill>
                  <a:srgbClr val="FEFEFE"/>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55" name="Google Shape;55;p1"/>
          <p:cNvSpPr txBox="1"/>
          <p:nvPr>
            <p:ph idx="11" type="ftr"/>
          </p:nvPr>
        </p:nvSpPr>
        <p:spPr>
          <a:xfrm>
            <a:off x="6188597" y="5852161"/>
            <a:ext cx="4669536"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accen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56" name="Google Shape;56;p1"/>
          <p:cNvSpPr txBox="1"/>
          <p:nvPr>
            <p:ph idx="12" type="sldNum"/>
          </p:nvPr>
        </p:nvSpPr>
        <p:spPr>
          <a:xfrm>
            <a:off x="6198795" y="224492"/>
            <a:ext cx="1776208" cy="365125"/>
          </a:xfrm>
          <a:prstGeom prst="rect">
            <a:avLst/>
          </a:prstGeom>
          <a:noFill/>
          <a:ln>
            <a:noFill/>
          </a:ln>
        </p:spPr>
        <p:txBody>
          <a:bodyPr anchorCtr="0" anchor="ctr" bIns="45700" lIns="91425" spcFirstLastPara="1" rIns="91425" wrap="square" tIns="45700">
            <a:noAutofit/>
          </a:bodyPr>
          <a:lstStyle>
            <a:lvl1pPr indent="0" lvl="0" marL="0" marR="0" rtl="0" algn="l">
              <a:spcBef>
                <a:spcPts val="0"/>
              </a:spcBef>
              <a:buNone/>
              <a:defRPr b="0" i="0" sz="1200" u="none" cap="none" strike="noStrike">
                <a:solidFill>
                  <a:srgbClr val="FEFEFE"/>
                </a:solidFill>
                <a:latin typeface="Century Gothic"/>
                <a:ea typeface="Century Gothic"/>
                <a:cs typeface="Century Gothic"/>
                <a:sym typeface="Century Gothic"/>
              </a:defRPr>
            </a:lvl1pPr>
            <a:lvl2pPr indent="0" lvl="1" marL="0" marR="0" rtl="0" algn="l">
              <a:spcBef>
                <a:spcPts val="0"/>
              </a:spcBef>
              <a:buNone/>
              <a:defRPr b="0" i="0" sz="1200" u="none" cap="none" strike="noStrike">
                <a:solidFill>
                  <a:srgbClr val="FEFEFE"/>
                </a:solidFill>
                <a:latin typeface="Century Gothic"/>
                <a:ea typeface="Century Gothic"/>
                <a:cs typeface="Century Gothic"/>
                <a:sym typeface="Century Gothic"/>
              </a:defRPr>
            </a:lvl2pPr>
            <a:lvl3pPr indent="0" lvl="2" marL="0" marR="0" rtl="0" algn="l">
              <a:spcBef>
                <a:spcPts val="0"/>
              </a:spcBef>
              <a:buNone/>
              <a:defRPr b="0" i="0" sz="1200" u="none" cap="none" strike="noStrike">
                <a:solidFill>
                  <a:srgbClr val="FEFEFE"/>
                </a:solidFill>
                <a:latin typeface="Century Gothic"/>
                <a:ea typeface="Century Gothic"/>
                <a:cs typeface="Century Gothic"/>
                <a:sym typeface="Century Gothic"/>
              </a:defRPr>
            </a:lvl3pPr>
            <a:lvl4pPr indent="0" lvl="3" marL="0" marR="0" rtl="0" algn="l">
              <a:spcBef>
                <a:spcPts val="0"/>
              </a:spcBef>
              <a:buNone/>
              <a:defRPr b="0" i="0" sz="1200" u="none" cap="none" strike="noStrike">
                <a:solidFill>
                  <a:srgbClr val="FEFEFE"/>
                </a:solidFill>
                <a:latin typeface="Century Gothic"/>
                <a:ea typeface="Century Gothic"/>
                <a:cs typeface="Century Gothic"/>
                <a:sym typeface="Century Gothic"/>
              </a:defRPr>
            </a:lvl4pPr>
            <a:lvl5pPr indent="0" lvl="4" marL="0" marR="0" rtl="0" algn="l">
              <a:spcBef>
                <a:spcPts val="0"/>
              </a:spcBef>
              <a:buNone/>
              <a:defRPr b="0" i="0" sz="1200" u="none" cap="none" strike="noStrike">
                <a:solidFill>
                  <a:srgbClr val="FEFEFE"/>
                </a:solidFill>
                <a:latin typeface="Century Gothic"/>
                <a:ea typeface="Century Gothic"/>
                <a:cs typeface="Century Gothic"/>
                <a:sym typeface="Century Gothic"/>
              </a:defRPr>
            </a:lvl5pPr>
            <a:lvl6pPr indent="0" lvl="5" marL="0" marR="0" rtl="0" algn="l">
              <a:spcBef>
                <a:spcPts val="0"/>
              </a:spcBef>
              <a:buNone/>
              <a:defRPr b="0" i="0" sz="1200" u="none" cap="none" strike="noStrike">
                <a:solidFill>
                  <a:srgbClr val="FEFEFE"/>
                </a:solidFill>
                <a:latin typeface="Century Gothic"/>
                <a:ea typeface="Century Gothic"/>
                <a:cs typeface="Century Gothic"/>
                <a:sym typeface="Century Gothic"/>
              </a:defRPr>
            </a:lvl6pPr>
            <a:lvl7pPr indent="0" lvl="6" marL="0" marR="0" rtl="0" algn="l">
              <a:spcBef>
                <a:spcPts val="0"/>
              </a:spcBef>
              <a:buNone/>
              <a:defRPr b="0" i="0" sz="1200" u="none" cap="none" strike="noStrike">
                <a:solidFill>
                  <a:srgbClr val="FEFEFE"/>
                </a:solidFill>
                <a:latin typeface="Century Gothic"/>
                <a:ea typeface="Century Gothic"/>
                <a:cs typeface="Century Gothic"/>
                <a:sym typeface="Century Gothic"/>
              </a:defRPr>
            </a:lvl7pPr>
            <a:lvl8pPr indent="0" lvl="7" marL="0" marR="0" rtl="0" algn="l">
              <a:spcBef>
                <a:spcPts val="0"/>
              </a:spcBef>
              <a:buNone/>
              <a:defRPr b="0" i="0" sz="1200" u="none" cap="none" strike="noStrike">
                <a:solidFill>
                  <a:srgbClr val="FEFEFE"/>
                </a:solidFill>
                <a:latin typeface="Century Gothic"/>
                <a:ea typeface="Century Gothic"/>
                <a:cs typeface="Century Gothic"/>
                <a:sym typeface="Century Gothic"/>
              </a:defRPr>
            </a:lvl8pPr>
            <a:lvl9pPr indent="0" lvl="8" marL="0" marR="0" rtl="0" algn="l">
              <a:spcBef>
                <a:spcPts val="0"/>
              </a:spcBef>
              <a:buNone/>
              <a:defRPr b="0" i="0" sz="1200" u="none" cap="none" strike="noStrike">
                <a:solidFill>
                  <a:srgbClr val="FEFEFE"/>
                </a:solidFill>
                <a:latin typeface="Century Gothic"/>
                <a:ea typeface="Century Gothic"/>
                <a:cs typeface="Century Gothic"/>
                <a:sym typeface="Century Gothic"/>
              </a:defRPr>
            </a:lvl9pPr>
          </a:lstStyle>
          <a:p>
            <a:pPr indent="0" lvl="0" marL="0" rtl="0" algn="l">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gif"/></Relationships>
</file>

<file path=ppt/slides/_rels/slide2.xml.rels><?xml version="1.0" encoding="UTF-8" standalone="yes"?><Relationships xmlns="http://schemas.openxmlformats.org/package/2006/relationships"><Relationship Id="rId11" Type="http://schemas.openxmlformats.org/officeDocument/2006/relationships/hyperlink" Target="http://ppt/slides/ppt/slides/#_Toc88300676" TargetMode="External"/><Relationship Id="rId10" Type="http://schemas.openxmlformats.org/officeDocument/2006/relationships/hyperlink" Target="http://ppt/slides/ppt/slides/#_Toc88300675" TargetMode="External"/><Relationship Id="rId13" Type="http://schemas.openxmlformats.org/officeDocument/2006/relationships/hyperlink" Target="http://ppt/slides/ppt/slides/#_Toc88300678" TargetMode="External"/><Relationship Id="rId12" Type="http://schemas.openxmlformats.org/officeDocument/2006/relationships/hyperlink" Target="http://ppt/slides/ppt/slides/#_Toc88300677" TargetMode="External"/><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hyperlink" Target="http://ppt/slides/ppt/slides/#_Toc88300669" TargetMode="External"/><Relationship Id="rId4" Type="http://schemas.openxmlformats.org/officeDocument/2006/relationships/hyperlink" Target="http://ppt/slides/ppt/slides/#_Toc88300670" TargetMode="External"/><Relationship Id="rId9" Type="http://schemas.openxmlformats.org/officeDocument/2006/relationships/hyperlink" Target="http://ppt/slides/ppt/slides/#_Toc88300674" TargetMode="External"/><Relationship Id="rId5" Type="http://schemas.openxmlformats.org/officeDocument/2006/relationships/hyperlink" Target="http://ppt/slides/ppt/slides/#_Toc88300671" TargetMode="External"/><Relationship Id="rId6" Type="http://schemas.openxmlformats.org/officeDocument/2006/relationships/hyperlink" Target="http://ppt/slides/ppt/slides/#_Toc88300672" TargetMode="External"/><Relationship Id="rId7" Type="http://schemas.openxmlformats.org/officeDocument/2006/relationships/hyperlink" Target="http://ppt/slides/ppt/slides/#_Toc88300673" TargetMode="External"/><Relationship Id="rId8" Type="http://schemas.openxmlformats.org/officeDocument/2006/relationships/hyperlink" Target="http://ppt/slides/ppt/slides/#_Toc88300674"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13"/>
          <p:cNvSpPr txBox="1"/>
          <p:nvPr>
            <p:ph type="title"/>
          </p:nvPr>
        </p:nvSpPr>
        <p:spPr>
          <a:xfrm>
            <a:off x="853965" y="1405648"/>
            <a:ext cx="10515600" cy="1325563"/>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PRESENTATION – STRATEGIES FOR EFFECTIVE COMMUNICATION IN A BUSINESS SETTING</a:t>
            </a:r>
            <a:endParaRPr/>
          </a:p>
        </p:txBody>
      </p:sp>
      <p:pic>
        <p:nvPicPr>
          <p:cNvPr descr="9 Effective Communication Strategies to Connect Better with Your Team" id="260" name="Google Shape;260;p13"/>
          <p:cNvPicPr preferRelativeResize="0"/>
          <p:nvPr/>
        </p:nvPicPr>
        <p:blipFill rotWithShape="1">
          <a:blip r:embed="rId3">
            <a:alphaModFix/>
          </a:blip>
          <a:srcRect b="0" l="0" r="0" t="0"/>
          <a:stretch/>
        </p:blipFill>
        <p:spPr>
          <a:xfrm>
            <a:off x="4850713" y="2339387"/>
            <a:ext cx="6745491" cy="3794227"/>
          </a:xfrm>
          <a:prstGeom prst="rect">
            <a:avLst/>
          </a:prstGeom>
          <a:noFill/>
          <a:ln>
            <a:noFill/>
          </a:ln>
        </p:spPr>
      </p:pic>
      <p:sp>
        <p:nvSpPr>
          <p:cNvPr id="261" name="Google Shape;261;p13"/>
          <p:cNvSpPr txBox="1"/>
          <p:nvPr/>
        </p:nvSpPr>
        <p:spPr>
          <a:xfrm>
            <a:off x="710957" y="3527376"/>
            <a:ext cx="3764152" cy="250656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0" i="0" lang="en-GB" sz="1800" u="none" cap="none" strike="noStrike">
                <a:solidFill>
                  <a:schemeClr val="dk1"/>
                </a:solidFill>
                <a:latin typeface="Century Gothic"/>
                <a:ea typeface="Century Gothic"/>
                <a:cs typeface="Century Gothic"/>
                <a:sym typeface="Century Gothic"/>
              </a:rPr>
              <a:t>Student Number:2027401            Student N:Cristina Florina Simion  Module Code:4002                         Lecturer name:Dale Clarke</a:t>
            </a:r>
            <a:endParaRPr sz="1800">
              <a:solidFill>
                <a:schemeClr val="dk1"/>
              </a:solidFill>
              <a:latin typeface="Century Gothic"/>
              <a:ea typeface="Century Gothic"/>
              <a:cs typeface="Century Gothic"/>
              <a:sym typeface="Century Gothic"/>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14"/>
          <p:cNvSpPr/>
          <p:nvPr/>
        </p:nvSpPr>
        <p:spPr>
          <a:xfrm>
            <a:off x="740725" y="324300"/>
            <a:ext cx="10902300" cy="6362100"/>
          </a:xfrm>
          <a:prstGeom prst="rect">
            <a:avLst/>
          </a:prstGeom>
          <a:noFill/>
          <a:ln>
            <a:noFill/>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Clr>
                <a:srgbClr val="000000"/>
              </a:buClr>
              <a:buSzPts val="2800"/>
              <a:buFont typeface="Times New Roman"/>
              <a:buNone/>
            </a:pPr>
            <a:r>
              <a:rPr b="1" i="0" lang="en-GB" sz="2600" cap="none" strike="noStrike">
                <a:solidFill>
                  <a:srgbClr val="000000"/>
                </a:solidFill>
                <a:latin typeface="Times New Roman"/>
                <a:ea typeface="Times New Roman"/>
                <a:cs typeface="Times New Roman"/>
                <a:sym typeface="Times New Roman"/>
              </a:rPr>
              <a:t>Table of Contents</a:t>
            </a:r>
            <a:endParaRPr b="0" i="0" sz="2600" cap="none" strike="noStrike">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Times New Roman"/>
              <a:buNone/>
            </a:pPr>
            <a:r>
              <a:rPr b="0" i="0" lang="en-GB" sz="1800" u="sng" cap="none" strike="noStrike">
                <a:solidFill>
                  <a:schemeClr val="hlink"/>
                </a:solidFill>
                <a:latin typeface="Times New Roman"/>
                <a:ea typeface="Times New Roman"/>
                <a:cs typeface="Times New Roman"/>
                <a:sym typeface="Times New Roman"/>
                <a:hlinkClick r:id="rId3"/>
              </a:rPr>
              <a:t>Introduction</a:t>
            </a:r>
            <a:r>
              <a:rPr b="0" i="0" lang="en-GB" sz="1800" cap="none" strike="noStrike">
                <a:solidFill>
                  <a:schemeClr val="dk1"/>
                </a:solidFill>
                <a:latin typeface="Times New Roman"/>
                <a:ea typeface="Times New Roman"/>
                <a:cs typeface="Times New Roman"/>
                <a:sym typeface="Times New Roman"/>
              </a:rPr>
              <a:t>……………………………………………………………………………..Slide 3</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4"/>
              </a:rPr>
              <a:t>How might the firm use the theories related to the models of Communication?</a:t>
            </a:r>
            <a:r>
              <a:rPr lang="en-GB" sz="1800">
                <a:solidFill>
                  <a:schemeClr val="dk1"/>
                </a:solidFill>
                <a:latin typeface="Times New Roman"/>
                <a:ea typeface="Times New Roman"/>
                <a:cs typeface="Times New Roman"/>
                <a:sym typeface="Times New Roman"/>
              </a:rPr>
              <a:t> …………………Slide 4</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5"/>
              </a:rPr>
              <a:t>Theories relating to group dynamics, team working</a:t>
            </a:r>
            <a:r>
              <a:rPr lang="en-GB" sz="1800">
                <a:solidFill>
                  <a:schemeClr val="dk1"/>
                </a:solidFill>
                <a:latin typeface="Times New Roman"/>
                <a:ea typeface="Times New Roman"/>
                <a:cs typeface="Times New Roman"/>
                <a:sym typeface="Times New Roman"/>
              </a:rPr>
              <a:t>………………………………………………..Slide 6</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6"/>
              </a:rPr>
              <a:t>The channels of communication that the organisation can use</a:t>
            </a:r>
            <a:r>
              <a:rPr lang="en-GB" sz="1800">
                <a:solidFill>
                  <a:schemeClr val="dk1"/>
                </a:solidFill>
                <a:latin typeface="Times New Roman"/>
                <a:ea typeface="Times New Roman"/>
                <a:cs typeface="Times New Roman"/>
                <a:sym typeface="Times New Roman"/>
              </a:rPr>
              <a:t>……………………………………..Slide 8</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7"/>
              </a:rPr>
              <a:t>Channels that can be used to improve Communication</a:t>
            </a:r>
            <a:r>
              <a:rPr lang="en-GB" sz="1800">
                <a:solidFill>
                  <a:schemeClr val="dk1"/>
                </a:solidFill>
                <a:latin typeface="Times New Roman"/>
                <a:ea typeface="Times New Roman"/>
                <a:cs typeface="Times New Roman"/>
                <a:sym typeface="Times New Roman"/>
              </a:rPr>
              <a:t>…………………………..………………..Slide 9</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8"/>
              </a:rPr>
              <a:t>Types of barriers that could prevent effective Communication amid the external stakeholders and </a:t>
            </a:r>
            <a:endParaRPr sz="1200"/>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9"/>
              </a:rPr>
              <a:t>organisation</a:t>
            </a:r>
            <a:r>
              <a:rPr lang="en-GB" sz="1800">
                <a:solidFill>
                  <a:schemeClr val="dk1"/>
                </a:solidFill>
                <a:latin typeface="Times New Roman"/>
                <a:ea typeface="Times New Roman"/>
                <a:cs typeface="Times New Roman"/>
                <a:sym typeface="Times New Roman"/>
              </a:rPr>
              <a:t>………………………………………………………………………………………..Slide 10</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10"/>
              </a:rPr>
              <a:t>Impact of Effective communication on the business process of the organisation</a:t>
            </a:r>
            <a:r>
              <a:rPr lang="en-GB" sz="1800">
                <a:solidFill>
                  <a:schemeClr val="dk1"/>
                </a:solidFill>
                <a:latin typeface="Times New Roman"/>
                <a:ea typeface="Times New Roman"/>
                <a:cs typeface="Times New Roman"/>
                <a:sym typeface="Times New Roman"/>
              </a:rPr>
              <a:t>………………..Slide 11</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11"/>
              </a:rPr>
              <a:t>Conclusion</a:t>
            </a:r>
            <a:r>
              <a:rPr lang="en-GB" sz="1800">
                <a:solidFill>
                  <a:schemeClr val="dk1"/>
                </a:solidFill>
                <a:latin typeface="Times New Roman"/>
                <a:ea typeface="Times New Roman"/>
                <a:cs typeface="Times New Roman"/>
                <a:sym typeface="Times New Roman"/>
              </a:rPr>
              <a:t>……………………………………………………………………………………….Slide 12</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12"/>
              </a:rPr>
              <a:t>Teamwork Evaluation</a:t>
            </a:r>
            <a:r>
              <a:rPr lang="en-GB" sz="1800">
                <a:solidFill>
                  <a:schemeClr val="dk1"/>
                </a:solidFill>
                <a:latin typeface="Times New Roman"/>
                <a:ea typeface="Times New Roman"/>
                <a:cs typeface="Times New Roman"/>
                <a:sym typeface="Times New Roman"/>
              </a:rPr>
              <a:t>…………………………………………………………………………...Slide 13</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GB" sz="1800" u="sng" cap="none" strike="noStrike">
                <a:solidFill>
                  <a:schemeClr val="hlink"/>
                </a:solidFill>
                <a:latin typeface="Times New Roman"/>
                <a:ea typeface="Times New Roman"/>
                <a:cs typeface="Times New Roman"/>
                <a:sym typeface="Times New Roman"/>
                <a:hlinkClick r:id="rId13"/>
              </a:rPr>
              <a:t>References</a:t>
            </a:r>
            <a:r>
              <a:rPr lang="en-GB" sz="1800">
                <a:solidFill>
                  <a:schemeClr val="dk1"/>
                </a:solidFill>
                <a:latin typeface="Times New Roman"/>
                <a:ea typeface="Times New Roman"/>
                <a:cs typeface="Times New Roman"/>
                <a:sym typeface="Times New Roman"/>
              </a:rPr>
              <a:t>……………………………………………………………………………………….Slide 14</a:t>
            </a:r>
            <a:endParaRPr sz="1800">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2000"/>
              <a:buFont typeface="Century Gothic"/>
              <a:buNone/>
            </a:pPr>
            <a:r>
              <a:t/>
            </a:r>
            <a:endParaRPr b="0" i="0" sz="1800" cap="none" strike="noStrike">
              <a:solidFill>
                <a:schemeClr val="dk1"/>
              </a:solidFill>
              <a:latin typeface="Times New Roman"/>
              <a:ea typeface="Times New Roman"/>
              <a:cs typeface="Times New Roman"/>
              <a:sym typeface="Times New Roman"/>
            </a:endParaRPr>
          </a:p>
          <a:p>
            <a:pPr indent="0" lvl="0" marL="0" marR="0" rtl="0" algn="l">
              <a:lnSpc>
                <a:spcPct val="100000"/>
              </a:lnSpc>
              <a:spcBef>
                <a:spcPts val="0"/>
              </a:spcBef>
              <a:spcAft>
                <a:spcPts val="0"/>
              </a:spcAft>
              <a:buClr>
                <a:schemeClr val="dk1"/>
              </a:buClr>
              <a:buSzPts val="1800"/>
              <a:buFont typeface="Century Gothic"/>
              <a:buNone/>
            </a:pPr>
            <a:r>
              <a:t/>
            </a:r>
            <a:endParaRPr b="0" i="0" sz="1600" u="none" cap="none" strike="noStrike">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1" name="Shape 271"/>
        <p:cNvGrpSpPr/>
        <p:nvPr/>
      </p:nvGrpSpPr>
      <p:grpSpPr>
        <a:xfrm>
          <a:off x="0" y="0"/>
          <a:ext cx="0" cy="0"/>
          <a:chOff x="0" y="0"/>
          <a:chExt cx="0" cy="0"/>
        </a:xfrm>
      </p:grpSpPr>
      <p:sp>
        <p:nvSpPr>
          <p:cNvPr id="272" name="Google Shape;272;p15"/>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Introduction</a:t>
            </a:r>
            <a:br>
              <a:rPr b="1" lang="en-GB"/>
            </a:br>
            <a:endParaRPr/>
          </a:p>
        </p:txBody>
      </p:sp>
      <p:sp>
        <p:nvSpPr>
          <p:cNvPr id="273" name="Google Shape;273;p15"/>
          <p:cNvSpPr txBox="1"/>
          <p:nvPr>
            <p:ph idx="1" type="body"/>
          </p:nvPr>
        </p:nvSpPr>
        <p:spPr>
          <a:xfrm>
            <a:off x="728152" y="1601565"/>
            <a:ext cx="4399387" cy="4886665"/>
          </a:xfrm>
          <a:prstGeom prst="rect">
            <a:avLst/>
          </a:prstGeom>
          <a:noFill/>
          <a:ln>
            <a:noFill/>
          </a:ln>
        </p:spPr>
        <p:txBody>
          <a:bodyPr anchorCtr="0" anchor="t" bIns="45700" lIns="91425" spcFirstLastPara="1" rIns="91425" wrap="square" tIns="45700">
            <a:normAutofit fontScale="70000" lnSpcReduction="20000"/>
          </a:bodyPr>
          <a:lstStyle/>
          <a:p>
            <a:pPr indent="-274319" lvl="0" marL="342900" rtl="0" algn="l">
              <a:spcBef>
                <a:spcPts val="0"/>
              </a:spcBef>
              <a:spcAft>
                <a:spcPts val="0"/>
              </a:spcAft>
              <a:buSzPct val="76000"/>
              <a:buChar char="🞇"/>
            </a:pPr>
            <a:r>
              <a:rPr lang="en-GB"/>
              <a:t>Effective Communication in a team helps to develop a common purpose within different team members that could allow team members to reach individual goals.</a:t>
            </a:r>
            <a:endParaRPr/>
          </a:p>
          <a:p>
            <a:pPr indent="-274319" lvl="0" marL="342900" rtl="0" algn="l">
              <a:spcBef>
                <a:spcPts val="336"/>
              </a:spcBef>
              <a:spcAft>
                <a:spcPts val="0"/>
              </a:spcAft>
              <a:buSzPct val="76000"/>
              <a:buChar char="🞇"/>
            </a:pPr>
            <a:r>
              <a:rPr lang="en-GB"/>
              <a:t>Understanding the importance of effective communication can be stated that it helps the employees form a sense of friendly environment and strong relationship.</a:t>
            </a:r>
            <a:endParaRPr/>
          </a:p>
          <a:p>
            <a:pPr indent="-274319" lvl="0" marL="342900" rtl="0" algn="l">
              <a:spcBef>
                <a:spcPts val="336"/>
              </a:spcBef>
              <a:spcAft>
                <a:spcPts val="0"/>
              </a:spcAft>
              <a:buSzPct val="76000"/>
              <a:buChar char="🞇"/>
            </a:pPr>
            <a:r>
              <a:rPr lang="en-GB"/>
              <a:t>Marks and Spencer is a famous British retailer that keeps its focus on its own labelled business that consists of Clothing and Home, Bank and Service and Food (Home. 2021) </a:t>
            </a:r>
            <a:endParaRPr/>
          </a:p>
          <a:p>
            <a:pPr indent="-274319" lvl="0" marL="342900" rtl="0" algn="l">
              <a:spcBef>
                <a:spcPts val="336"/>
              </a:spcBef>
              <a:spcAft>
                <a:spcPts val="0"/>
              </a:spcAft>
              <a:buSzPct val="76000"/>
              <a:buChar char="🞇"/>
            </a:pPr>
            <a:r>
              <a:rPr lang="en-GB"/>
              <a:t>This firm has spontaneously expanded its market across the country and all around the world.</a:t>
            </a:r>
            <a:endParaRPr/>
          </a:p>
        </p:txBody>
      </p:sp>
      <p:pic>
        <p:nvPicPr>
          <p:cNvPr id="274" name="Google Shape;274;p15"/>
          <p:cNvPicPr preferRelativeResize="0"/>
          <p:nvPr>
            <p:ph idx="2" type="body"/>
          </p:nvPr>
        </p:nvPicPr>
        <p:blipFill rotWithShape="1">
          <a:blip r:embed="rId3">
            <a:alphaModFix/>
          </a:blip>
          <a:srcRect b="0" l="0" r="0" t="0"/>
          <a:stretch/>
        </p:blipFill>
        <p:spPr>
          <a:xfrm>
            <a:off x="5260391" y="966068"/>
            <a:ext cx="6295439" cy="480429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16"/>
          <p:cNvSpPr txBox="1"/>
          <p:nvPr>
            <p:ph type="title"/>
          </p:nvPr>
        </p:nvSpPr>
        <p:spPr>
          <a:xfrm>
            <a:off x="1627803" y="1658284"/>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How might the firm use the theories related to the models of Communication?</a:t>
            </a:r>
            <a:br>
              <a:rPr b="1" lang="en-GB"/>
            </a:br>
            <a:endParaRPr/>
          </a:p>
        </p:txBody>
      </p:sp>
      <p:sp>
        <p:nvSpPr>
          <p:cNvPr id="281" name="Google Shape;281;p16"/>
          <p:cNvSpPr txBox="1"/>
          <p:nvPr>
            <p:ph idx="1" type="body"/>
          </p:nvPr>
        </p:nvSpPr>
        <p:spPr>
          <a:xfrm>
            <a:off x="857532" y="2313432"/>
            <a:ext cx="5948109" cy="3493008"/>
          </a:xfrm>
          <a:prstGeom prst="rect">
            <a:avLst/>
          </a:prstGeom>
          <a:noFill/>
          <a:ln>
            <a:noFill/>
          </a:ln>
        </p:spPr>
        <p:txBody>
          <a:bodyPr anchorCtr="0" anchor="t" bIns="45700" lIns="91425" spcFirstLastPara="1" rIns="91425" wrap="square" tIns="45700">
            <a:noAutofit/>
          </a:bodyPr>
          <a:lstStyle/>
          <a:p>
            <a:pPr indent="-274320" lvl="0" marL="342900" rtl="0" algn="l">
              <a:spcBef>
                <a:spcPts val="0"/>
              </a:spcBef>
              <a:spcAft>
                <a:spcPts val="0"/>
              </a:spcAft>
              <a:buSzPts val="1520"/>
              <a:buChar char="🞇"/>
            </a:pPr>
            <a:r>
              <a:rPr lang="en-GB" sz="2000"/>
              <a:t>Several features are coincided within Communication </a:t>
            </a:r>
            <a:endParaRPr sz="2000"/>
          </a:p>
          <a:p>
            <a:pPr indent="-274320" lvl="0" marL="342900" rtl="0" algn="l">
              <a:spcBef>
                <a:spcPts val="400"/>
              </a:spcBef>
              <a:spcAft>
                <a:spcPts val="0"/>
              </a:spcAft>
              <a:buSzPts val="1520"/>
              <a:buChar char="🞇"/>
            </a:pPr>
            <a:r>
              <a:rPr lang="en-GB" sz="2000"/>
              <a:t>According to Fraley  and Shaver (2021), Attachment Theory is considered as evolutionary psychological and ethological theory </a:t>
            </a:r>
            <a:endParaRPr sz="2000"/>
          </a:p>
          <a:p>
            <a:pPr indent="-274320" lvl="0" marL="342900" rtl="0" algn="l">
              <a:spcBef>
                <a:spcPts val="400"/>
              </a:spcBef>
              <a:spcAft>
                <a:spcPts val="0"/>
              </a:spcAft>
              <a:buSzPts val="1520"/>
              <a:buChar char="🞇"/>
            </a:pPr>
            <a:r>
              <a:rPr lang="en-GB" sz="2000"/>
              <a:t>It is mostly concerned with individual relationships among the employees</a:t>
            </a:r>
            <a:endParaRPr sz="2000"/>
          </a:p>
          <a:p>
            <a:pPr indent="-274320" lvl="0" marL="342900" rtl="0" algn="l">
              <a:spcBef>
                <a:spcPts val="400"/>
              </a:spcBef>
              <a:spcAft>
                <a:spcPts val="0"/>
              </a:spcAft>
              <a:buSzPts val="1520"/>
              <a:buChar char="🞇"/>
            </a:pPr>
            <a:r>
              <a:rPr lang="en-GB" sz="2000"/>
              <a:t>For instance, M&amp;S always keeps its focus on colleagues, local stakeholders to understand their changing needs (Our Communities. 2021)</a:t>
            </a:r>
            <a:endParaRPr sz="2000"/>
          </a:p>
          <a:p>
            <a:pPr indent="-177800" lvl="0" marL="342900" rtl="0" algn="l">
              <a:spcBef>
                <a:spcPts val="400"/>
              </a:spcBef>
              <a:spcAft>
                <a:spcPts val="0"/>
              </a:spcAft>
              <a:buSzPts val="1520"/>
              <a:buNone/>
            </a:pPr>
            <a:r>
              <a:t/>
            </a:r>
            <a:endParaRPr sz="2000"/>
          </a:p>
        </p:txBody>
      </p:sp>
      <p:pic>
        <p:nvPicPr>
          <p:cNvPr id="282" name="Google Shape;282;p16"/>
          <p:cNvPicPr preferRelativeResize="0"/>
          <p:nvPr>
            <p:ph idx="2" type="body"/>
          </p:nvPr>
        </p:nvPicPr>
        <p:blipFill rotWithShape="1">
          <a:blip r:embed="rId3">
            <a:alphaModFix/>
          </a:blip>
          <a:srcRect b="0" l="11296" r="11676" t="0"/>
          <a:stretch/>
        </p:blipFill>
        <p:spPr>
          <a:xfrm>
            <a:off x="7441252" y="2735529"/>
            <a:ext cx="3547241" cy="2565498"/>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17"/>
          <p:cNvSpPr txBox="1"/>
          <p:nvPr/>
        </p:nvSpPr>
        <p:spPr>
          <a:xfrm>
            <a:off x="977030" y="1342372"/>
            <a:ext cx="6668021" cy="3785652"/>
          </a:xfrm>
          <a:prstGeom prst="rect">
            <a:avLst/>
          </a:prstGeom>
          <a:noFill/>
          <a:ln>
            <a:noFill/>
          </a:ln>
        </p:spPr>
        <p:txBody>
          <a:bodyPr anchorCtr="0" anchor="t" bIns="45700" lIns="91425" spcFirstLastPara="1" rIns="91425" wrap="square" tIns="45700">
            <a:spAutoFit/>
          </a:bodyPr>
          <a:lstStyle/>
          <a:p>
            <a:pPr indent="-127000" lvl="0" marL="0" marR="0" rtl="0" algn="l">
              <a:spcBef>
                <a:spcPts val="0"/>
              </a:spcBef>
              <a:spcAft>
                <a:spcPts val="0"/>
              </a:spcAft>
              <a:buClr>
                <a:srgbClr val="3E3D2D"/>
              </a:buClr>
              <a:buSzPts val="2000"/>
              <a:buFont typeface="Century Gothic"/>
              <a:buChar char="•"/>
            </a:pPr>
            <a:r>
              <a:rPr lang="en-GB" sz="2000">
                <a:solidFill>
                  <a:srgbClr val="3E3D2D"/>
                </a:solidFill>
                <a:latin typeface="Century Gothic"/>
                <a:ea typeface="Century Gothic"/>
                <a:cs typeface="Century Gothic"/>
                <a:sym typeface="Century Gothic"/>
              </a:rPr>
              <a:t>On the other hand, Attribution Theory depicts effective concern about the ways by which ordinary people could explain the reasons for events and behaviour</a:t>
            </a:r>
            <a:r>
              <a:rPr lang="en-GB" sz="2000">
                <a:solidFill>
                  <a:schemeClr val="dk1"/>
                </a:solidFill>
                <a:latin typeface="Century Gothic"/>
                <a:ea typeface="Century Gothic"/>
                <a:cs typeface="Century Gothic"/>
                <a:sym typeface="Century Gothic"/>
              </a:rPr>
              <a:t>​</a:t>
            </a:r>
            <a:endParaRPr/>
          </a:p>
          <a:p>
            <a:pPr indent="0" lvl="0" marL="0" marR="0" rtl="0" algn="l">
              <a:spcBef>
                <a:spcPts val="0"/>
              </a:spcBef>
              <a:spcAft>
                <a:spcPts val="0"/>
              </a:spcAft>
              <a:buClr>
                <a:schemeClr val="dk1"/>
              </a:buClr>
              <a:buSzPts val="2000"/>
              <a:buFont typeface="Century Gothic"/>
              <a:buNone/>
            </a:pPr>
            <a:r>
              <a:t/>
            </a:r>
            <a:endParaRPr sz="2000">
              <a:solidFill>
                <a:srgbClr val="000000"/>
              </a:solidFill>
              <a:latin typeface="Century Gothic"/>
              <a:ea typeface="Century Gothic"/>
              <a:cs typeface="Century Gothic"/>
              <a:sym typeface="Century Gothic"/>
            </a:endParaRPr>
          </a:p>
          <a:p>
            <a:pPr indent="-127000" lvl="0" marL="0" marR="0" rtl="0" algn="l">
              <a:spcBef>
                <a:spcPts val="0"/>
              </a:spcBef>
              <a:spcAft>
                <a:spcPts val="0"/>
              </a:spcAft>
              <a:buClr>
                <a:srgbClr val="3E3D2D"/>
              </a:buClr>
              <a:buSzPts val="2000"/>
              <a:buFont typeface="Century Gothic"/>
              <a:buChar char="•"/>
            </a:pPr>
            <a:r>
              <a:rPr lang="en-GB" sz="2000">
                <a:solidFill>
                  <a:srgbClr val="3E3D2D"/>
                </a:solidFill>
                <a:latin typeface="Century Gothic"/>
                <a:ea typeface="Century Gothic"/>
                <a:cs typeface="Century Gothic"/>
                <a:sym typeface="Century Gothic"/>
              </a:rPr>
              <a:t>With its implementation in the company, it can be highlighted that M&amp;S always listen to their stakeholders and successfully identify their shared objectives for business with them </a:t>
            </a:r>
            <a:r>
              <a:rPr lang="en-GB" sz="2000">
                <a:solidFill>
                  <a:schemeClr val="dk1"/>
                </a:solidFill>
                <a:latin typeface="Century Gothic"/>
                <a:ea typeface="Century Gothic"/>
                <a:cs typeface="Century Gothic"/>
                <a:sym typeface="Century Gothic"/>
              </a:rPr>
              <a:t>​</a:t>
            </a:r>
            <a:endParaRPr/>
          </a:p>
          <a:p>
            <a:pPr indent="0" lvl="0" marL="0" marR="0" rtl="0" algn="l">
              <a:spcBef>
                <a:spcPts val="0"/>
              </a:spcBef>
              <a:spcAft>
                <a:spcPts val="0"/>
              </a:spcAft>
              <a:buClr>
                <a:schemeClr val="dk1"/>
              </a:buClr>
              <a:buSzPts val="2000"/>
              <a:buFont typeface="Century Gothic"/>
              <a:buNone/>
            </a:pPr>
            <a:r>
              <a:t/>
            </a:r>
            <a:endParaRPr sz="2000">
              <a:solidFill>
                <a:srgbClr val="000000"/>
              </a:solidFill>
              <a:latin typeface="Century Gothic"/>
              <a:ea typeface="Century Gothic"/>
              <a:cs typeface="Century Gothic"/>
              <a:sym typeface="Century Gothic"/>
            </a:endParaRPr>
          </a:p>
          <a:p>
            <a:pPr indent="-127000" lvl="0" marL="0" marR="0" rtl="0" algn="l">
              <a:spcBef>
                <a:spcPts val="0"/>
              </a:spcBef>
              <a:spcAft>
                <a:spcPts val="0"/>
              </a:spcAft>
              <a:buClr>
                <a:srgbClr val="3E3D2D"/>
              </a:buClr>
              <a:buSzPts val="2000"/>
              <a:buFont typeface="Century Gothic"/>
              <a:buChar char="•"/>
            </a:pPr>
            <a:r>
              <a:rPr lang="en-GB" sz="2000">
                <a:solidFill>
                  <a:srgbClr val="3E3D2D"/>
                </a:solidFill>
                <a:latin typeface="Century Gothic"/>
                <a:ea typeface="Century Gothic"/>
                <a:cs typeface="Century Gothic"/>
                <a:sym typeface="Century Gothic"/>
              </a:rPr>
              <a:t>Communication has played an effective role in M&amp;S</a:t>
            </a:r>
            <a:r>
              <a:rPr lang="en-GB" sz="2000">
                <a:solidFill>
                  <a:schemeClr val="dk1"/>
                </a:solidFill>
                <a:latin typeface="Century Gothic"/>
                <a:ea typeface="Century Gothic"/>
                <a:cs typeface="Century Gothic"/>
                <a:sym typeface="Century Gothic"/>
              </a:rPr>
              <a: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1" name="Shape 291"/>
        <p:cNvGrpSpPr/>
        <p:nvPr/>
      </p:nvGrpSpPr>
      <p:grpSpPr>
        <a:xfrm>
          <a:off x="0" y="0"/>
          <a:ext cx="0" cy="0"/>
          <a:chOff x="0" y="0"/>
          <a:chExt cx="0" cy="0"/>
        </a:xfrm>
      </p:grpSpPr>
      <p:sp>
        <p:nvSpPr>
          <p:cNvPr id="292" name="Google Shape;292;p18"/>
          <p:cNvSpPr txBox="1"/>
          <p:nvPr>
            <p:ph type="title"/>
          </p:nvPr>
        </p:nvSpPr>
        <p:spPr>
          <a:xfrm>
            <a:off x="1375555" y="1279912"/>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Theories relating to group dynamics, team working</a:t>
            </a:r>
            <a:br>
              <a:rPr b="1" lang="en-GB"/>
            </a:br>
            <a:endParaRPr/>
          </a:p>
        </p:txBody>
      </p:sp>
      <p:sp>
        <p:nvSpPr>
          <p:cNvPr id="293" name="Google Shape;293;p18"/>
          <p:cNvSpPr txBox="1"/>
          <p:nvPr>
            <p:ph idx="1" type="body"/>
          </p:nvPr>
        </p:nvSpPr>
        <p:spPr>
          <a:xfrm>
            <a:off x="536028" y="1808934"/>
            <a:ext cx="6463862" cy="4682980"/>
          </a:xfrm>
          <a:prstGeom prst="rect">
            <a:avLst/>
          </a:prstGeom>
          <a:noFill/>
          <a:ln>
            <a:noFill/>
          </a:ln>
        </p:spPr>
        <p:txBody>
          <a:bodyPr anchorCtr="0" anchor="t" bIns="45700" lIns="91425" spcFirstLastPara="1" rIns="91425" wrap="square" tIns="45700">
            <a:noAutofit/>
          </a:bodyPr>
          <a:lstStyle/>
          <a:p>
            <a:pPr indent="-274320" lvl="0" marL="342900" rtl="0" algn="just">
              <a:spcBef>
                <a:spcPts val="0"/>
              </a:spcBef>
              <a:spcAft>
                <a:spcPts val="0"/>
              </a:spcAft>
              <a:buSzPts val="1368"/>
              <a:buChar char="🞇"/>
            </a:pPr>
            <a:r>
              <a:rPr lang="en-GB" sz="1800"/>
              <a:t>Apart from Communication, there are two more important aspects related to organisational growth: Team Working and Group Dynamics.</a:t>
            </a:r>
            <a:endParaRPr sz="1800"/>
          </a:p>
          <a:p>
            <a:pPr indent="-274320" lvl="0" marL="342900" rtl="0" algn="just">
              <a:spcBef>
                <a:spcPts val="360"/>
              </a:spcBef>
              <a:spcAft>
                <a:spcPts val="0"/>
              </a:spcAft>
              <a:buSzPts val="1368"/>
              <a:buChar char="🞇"/>
            </a:pPr>
            <a:r>
              <a:rPr lang="en-GB" sz="1800"/>
              <a:t>As opined by Solomon (2020), Tuckman has first introduced the theory of Group Dynamics. </a:t>
            </a:r>
            <a:endParaRPr sz="1800"/>
          </a:p>
          <a:p>
            <a:pPr indent="-274320" lvl="0" marL="342900" rtl="0" algn="just">
              <a:spcBef>
                <a:spcPts val="360"/>
              </a:spcBef>
              <a:spcAft>
                <a:spcPts val="0"/>
              </a:spcAft>
              <a:buSzPts val="1368"/>
              <a:buChar char="🞇"/>
            </a:pPr>
            <a:r>
              <a:rPr lang="en-GB" sz="1800"/>
              <a:t>Tuckman's theory has five stages of group development such as forming, norming, storming, adjoining and performing.</a:t>
            </a:r>
            <a:endParaRPr sz="1800"/>
          </a:p>
          <a:p>
            <a:pPr indent="-274320" lvl="0" marL="342900" rtl="0" algn="just">
              <a:spcBef>
                <a:spcPts val="360"/>
              </a:spcBef>
              <a:spcAft>
                <a:spcPts val="0"/>
              </a:spcAft>
              <a:buSzPts val="1368"/>
              <a:buChar char="🞇"/>
            </a:pPr>
            <a:r>
              <a:rPr lang="en-GB" sz="1800"/>
              <a:t>Forming determines the purpose and uncertainties that should be addressed similarly; norming depicts individual differences among members.</a:t>
            </a:r>
            <a:endParaRPr sz="1800"/>
          </a:p>
          <a:p>
            <a:pPr indent="-274320" lvl="0" marL="342900" rtl="0" algn="just">
              <a:spcBef>
                <a:spcPts val="360"/>
              </a:spcBef>
              <a:spcAft>
                <a:spcPts val="0"/>
              </a:spcAft>
              <a:buSzPts val="1368"/>
              <a:buChar char="🞇"/>
            </a:pPr>
            <a:r>
              <a:rPr lang="en-GB" sz="1800"/>
              <a:t>Storming determines the highest level of conflict and disagreement among team members and in the phase of performing group attains a sense of cohesiveness.</a:t>
            </a:r>
            <a:endParaRPr sz="1800"/>
          </a:p>
          <a:p>
            <a:pPr indent="-216408" lvl="0" marL="342900" rtl="0" algn="l">
              <a:spcBef>
                <a:spcPts val="240"/>
              </a:spcBef>
              <a:spcAft>
                <a:spcPts val="0"/>
              </a:spcAft>
              <a:buSzPts val="912"/>
              <a:buNone/>
            </a:pPr>
            <a:r>
              <a:t/>
            </a:r>
            <a:endParaRPr sz="1200"/>
          </a:p>
        </p:txBody>
      </p:sp>
      <p:pic>
        <p:nvPicPr>
          <p:cNvPr id="294" name="Google Shape;294;p18"/>
          <p:cNvPicPr preferRelativeResize="0"/>
          <p:nvPr>
            <p:ph idx="2" type="body"/>
          </p:nvPr>
        </p:nvPicPr>
        <p:blipFill rotWithShape="1">
          <a:blip r:embed="rId3">
            <a:alphaModFix/>
          </a:blip>
          <a:srcRect b="0" l="0" r="0" t="0"/>
          <a:stretch/>
        </p:blipFill>
        <p:spPr>
          <a:xfrm>
            <a:off x="7433444" y="2297113"/>
            <a:ext cx="3498899" cy="349408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p19"/>
          <p:cNvSpPr txBox="1"/>
          <p:nvPr/>
        </p:nvSpPr>
        <p:spPr>
          <a:xfrm>
            <a:off x="903962" y="695194"/>
            <a:ext cx="8995774" cy="5078313"/>
          </a:xfrm>
          <a:prstGeom prst="rect">
            <a:avLst/>
          </a:prstGeom>
          <a:noFill/>
          <a:ln>
            <a:noFill/>
          </a:ln>
        </p:spPr>
        <p:txBody>
          <a:bodyPr anchorCtr="0" anchor="t" bIns="45700" lIns="91425" spcFirstLastPara="1" rIns="91425" wrap="square" tIns="45700">
            <a:spAutoFit/>
          </a:bodyPr>
          <a:lstStyle/>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Adjourning determines the deserving outcome and salaries for the members</a:t>
            </a:r>
            <a:r>
              <a:rPr lang="en-GB" sz="1800">
                <a:solidFill>
                  <a:schemeClr val="dk1"/>
                </a:solidFill>
                <a:latin typeface="Century Gothic"/>
                <a:ea typeface="Century Gothic"/>
                <a:cs typeface="Century Gothic"/>
                <a:sym typeface="Century Gothic"/>
              </a:rPr>
              <a:t>​</a:t>
            </a:r>
            <a:endParaRPr/>
          </a:p>
          <a:p>
            <a:pPr indent="0" lvl="0" marL="0" marR="0" rtl="0" algn="just">
              <a:spcBef>
                <a:spcPts val="0"/>
              </a:spcBef>
              <a:spcAft>
                <a:spcPts val="0"/>
              </a:spcAft>
              <a:buClr>
                <a:schemeClr val="dk1"/>
              </a:buClr>
              <a:buSzPts val="1800"/>
              <a:buFont typeface="Century Gothic"/>
              <a:buNone/>
            </a:pPr>
            <a:r>
              <a:t/>
            </a:r>
            <a:endParaRPr sz="1800">
              <a:solidFill>
                <a:srgbClr val="000000"/>
              </a:solidFill>
              <a:latin typeface="Century Gothic"/>
              <a:ea typeface="Century Gothic"/>
              <a:cs typeface="Century Gothic"/>
              <a:sym typeface="Century Gothic"/>
            </a:endParaRPr>
          </a:p>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The implementation of this theory in M&amp;S has helped to initiate different groups of stakeholders </a:t>
            </a:r>
            <a:r>
              <a:rPr lang="en-GB" sz="1800">
                <a:solidFill>
                  <a:schemeClr val="dk1"/>
                </a:solidFill>
                <a:latin typeface="Century Gothic"/>
                <a:ea typeface="Century Gothic"/>
                <a:cs typeface="Century Gothic"/>
                <a:sym typeface="Century Gothic"/>
              </a:rPr>
              <a:t>​</a:t>
            </a:r>
            <a:endParaRPr/>
          </a:p>
          <a:p>
            <a:pPr indent="0" lvl="0" marL="0" marR="0" rtl="0" algn="just">
              <a:spcBef>
                <a:spcPts val="0"/>
              </a:spcBef>
              <a:spcAft>
                <a:spcPts val="0"/>
              </a:spcAft>
              <a:buClr>
                <a:schemeClr val="dk1"/>
              </a:buClr>
              <a:buSzPts val="1800"/>
              <a:buFont typeface="Century Gothic"/>
              <a:buNone/>
            </a:pPr>
            <a:r>
              <a:t/>
            </a:r>
            <a:endParaRPr sz="1800">
              <a:solidFill>
                <a:srgbClr val="000000"/>
              </a:solidFill>
              <a:latin typeface="Century Gothic"/>
              <a:ea typeface="Century Gothic"/>
              <a:cs typeface="Century Gothic"/>
              <a:sym typeface="Century Gothic"/>
            </a:endParaRPr>
          </a:p>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The famous theory of Team Working is Belbin's Theory</a:t>
            </a:r>
            <a:r>
              <a:rPr lang="en-GB" sz="1800">
                <a:solidFill>
                  <a:schemeClr val="dk1"/>
                </a:solidFill>
                <a:latin typeface="Century Gothic"/>
                <a:ea typeface="Century Gothic"/>
                <a:cs typeface="Century Gothic"/>
                <a:sym typeface="Century Gothic"/>
              </a:rPr>
              <a:t>​</a:t>
            </a:r>
            <a:endParaRPr/>
          </a:p>
          <a:p>
            <a:pPr indent="0" lvl="0" marL="0" marR="0" rtl="0" algn="just">
              <a:spcBef>
                <a:spcPts val="0"/>
              </a:spcBef>
              <a:spcAft>
                <a:spcPts val="0"/>
              </a:spcAft>
              <a:buClr>
                <a:schemeClr val="dk1"/>
              </a:buClr>
              <a:buSzPts val="1800"/>
              <a:buFont typeface="Century Gothic"/>
              <a:buNone/>
            </a:pPr>
            <a:r>
              <a:t/>
            </a:r>
            <a:endParaRPr sz="1800">
              <a:solidFill>
                <a:srgbClr val="000000"/>
              </a:solidFill>
              <a:latin typeface="Century Gothic"/>
              <a:ea typeface="Century Gothic"/>
              <a:cs typeface="Century Gothic"/>
              <a:sym typeface="Century Gothic"/>
            </a:endParaRPr>
          </a:p>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It states that by the understanding individual roles of the members in a team, one can boost up the strengths and could deal with the weakness</a:t>
            </a:r>
            <a:r>
              <a:rPr lang="en-GB" sz="1800">
                <a:solidFill>
                  <a:schemeClr val="dk1"/>
                </a:solidFill>
                <a:latin typeface="Century Gothic"/>
                <a:ea typeface="Century Gothic"/>
                <a:cs typeface="Century Gothic"/>
                <a:sym typeface="Century Gothic"/>
              </a:rPr>
              <a:t>​</a:t>
            </a:r>
            <a:endParaRPr/>
          </a:p>
          <a:p>
            <a:pPr indent="0" lvl="0" marL="0" marR="0" rtl="0" algn="just">
              <a:spcBef>
                <a:spcPts val="0"/>
              </a:spcBef>
              <a:spcAft>
                <a:spcPts val="0"/>
              </a:spcAft>
              <a:buClr>
                <a:schemeClr val="dk1"/>
              </a:buClr>
              <a:buSzPts val="1800"/>
              <a:buFont typeface="Century Gothic"/>
              <a:buNone/>
            </a:pPr>
            <a:r>
              <a:t/>
            </a:r>
            <a:endParaRPr sz="1800">
              <a:solidFill>
                <a:srgbClr val="000000"/>
              </a:solidFill>
              <a:latin typeface="Century Gothic"/>
              <a:ea typeface="Century Gothic"/>
              <a:cs typeface="Century Gothic"/>
              <a:sym typeface="Century Gothic"/>
            </a:endParaRPr>
          </a:p>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The company has implemented the theory to integrate team collaboration</a:t>
            </a:r>
            <a:r>
              <a:rPr lang="en-GB" sz="1800">
                <a:solidFill>
                  <a:schemeClr val="dk1"/>
                </a:solidFill>
                <a:latin typeface="Century Gothic"/>
                <a:ea typeface="Century Gothic"/>
                <a:cs typeface="Century Gothic"/>
                <a:sym typeface="Century Gothic"/>
              </a:rPr>
              <a:t>​</a:t>
            </a:r>
            <a:endParaRPr/>
          </a:p>
          <a:p>
            <a:pPr indent="0" lvl="0" marL="0" marR="0" rtl="0" algn="just">
              <a:spcBef>
                <a:spcPts val="0"/>
              </a:spcBef>
              <a:spcAft>
                <a:spcPts val="0"/>
              </a:spcAft>
              <a:buClr>
                <a:schemeClr val="dk1"/>
              </a:buClr>
              <a:buSzPts val="1800"/>
              <a:buFont typeface="Century Gothic"/>
              <a:buNone/>
            </a:pPr>
            <a:r>
              <a:t/>
            </a:r>
            <a:endParaRPr sz="1800">
              <a:solidFill>
                <a:srgbClr val="000000"/>
              </a:solidFill>
              <a:latin typeface="Century Gothic"/>
              <a:ea typeface="Century Gothic"/>
              <a:cs typeface="Century Gothic"/>
              <a:sym typeface="Century Gothic"/>
            </a:endParaRPr>
          </a:p>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For instance, M&amp;S recognise the individual priorities of the employees and offer them safe and healthy workforce </a:t>
            </a:r>
            <a:r>
              <a:rPr lang="en-GB" sz="1800">
                <a:solidFill>
                  <a:schemeClr val="dk1"/>
                </a:solidFill>
                <a:latin typeface="Century Gothic"/>
                <a:ea typeface="Century Gothic"/>
                <a:cs typeface="Century Gothic"/>
                <a:sym typeface="Century Gothic"/>
              </a:rPr>
              <a:t>​</a:t>
            </a:r>
            <a:endParaRPr/>
          </a:p>
          <a:p>
            <a:pPr indent="0" lvl="0" marL="0" marR="0" rtl="0" algn="just">
              <a:spcBef>
                <a:spcPts val="0"/>
              </a:spcBef>
              <a:spcAft>
                <a:spcPts val="0"/>
              </a:spcAft>
              <a:buClr>
                <a:schemeClr val="dk1"/>
              </a:buClr>
              <a:buSzPts val="1800"/>
              <a:buFont typeface="Century Gothic"/>
              <a:buNone/>
            </a:pPr>
            <a:r>
              <a:t/>
            </a:r>
            <a:endParaRPr sz="1800">
              <a:solidFill>
                <a:srgbClr val="000000"/>
              </a:solidFill>
              <a:latin typeface="Century Gothic"/>
              <a:ea typeface="Century Gothic"/>
              <a:cs typeface="Century Gothic"/>
              <a:sym typeface="Century Gothic"/>
            </a:endParaRPr>
          </a:p>
          <a:p>
            <a:pPr indent="-114300" lvl="0" marL="0" marR="0" rtl="0" algn="just">
              <a:spcBef>
                <a:spcPts val="0"/>
              </a:spcBef>
              <a:spcAft>
                <a:spcPts val="0"/>
              </a:spcAft>
              <a:buClr>
                <a:srgbClr val="3E3D2D"/>
              </a:buClr>
              <a:buSzPts val="1800"/>
              <a:buFont typeface="Century Gothic"/>
              <a:buChar char="•"/>
            </a:pPr>
            <a:r>
              <a:rPr lang="en-GB" sz="1800">
                <a:solidFill>
                  <a:srgbClr val="3E3D2D"/>
                </a:solidFill>
                <a:latin typeface="Century Gothic"/>
                <a:ea typeface="Century Gothic"/>
                <a:cs typeface="Century Gothic"/>
                <a:sym typeface="Century Gothic"/>
              </a:rPr>
              <a:t>Moreover, by promoting diversity the internal bond among them could be improved by mitigating cultural differences (Our People. 2021)</a:t>
            </a:r>
            <a:r>
              <a:rPr lang="en-GB" sz="1800">
                <a:solidFill>
                  <a:schemeClr val="dk1"/>
                </a:solidFill>
                <a:latin typeface="Century Gothic"/>
                <a:ea typeface="Century Gothic"/>
                <a:cs typeface="Century Gothic"/>
                <a:sym typeface="Century Gothic"/>
              </a:rPr>
              <a:t>​</a:t>
            </a:r>
            <a:endParaRPr/>
          </a:p>
          <a:p>
            <a:pPr indent="0" lvl="0" marL="0" marR="0" rtl="0" algn="l">
              <a:spcBef>
                <a:spcPts val="0"/>
              </a:spcBef>
              <a:spcAft>
                <a:spcPts val="0"/>
              </a:spcAft>
              <a:buClr>
                <a:schemeClr val="dk1"/>
              </a:buClr>
              <a:buSzPts val="1800"/>
              <a:buFont typeface="Century Gothic"/>
              <a:buNone/>
            </a:pPr>
            <a:r>
              <a:t/>
            </a:r>
            <a:endParaRPr sz="1800">
              <a:solidFill>
                <a:schemeClr val="dk1"/>
              </a:solidFill>
              <a:latin typeface="Century Gothic"/>
              <a:ea typeface="Century Gothic"/>
              <a:cs typeface="Century Gothic"/>
              <a:sym typeface="Century Gothic"/>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20"/>
          <p:cNvSpPr txBox="1"/>
          <p:nvPr>
            <p:ph type="title"/>
          </p:nvPr>
        </p:nvSpPr>
        <p:spPr>
          <a:xfrm>
            <a:off x="1438616" y="1342974"/>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The channels of communication that the organisation can use </a:t>
            </a:r>
            <a:br>
              <a:rPr b="1" lang="en-GB"/>
            </a:br>
            <a:endParaRPr/>
          </a:p>
        </p:txBody>
      </p:sp>
      <p:sp>
        <p:nvSpPr>
          <p:cNvPr id="306" name="Google Shape;306;p20"/>
          <p:cNvSpPr txBox="1"/>
          <p:nvPr>
            <p:ph idx="1" type="body"/>
          </p:nvPr>
        </p:nvSpPr>
        <p:spPr>
          <a:xfrm>
            <a:off x="752249" y="2002617"/>
            <a:ext cx="6180025" cy="4455533"/>
          </a:xfrm>
          <a:prstGeom prst="rect">
            <a:avLst/>
          </a:prstGeom>
          <a:noFill/>
          <a:ln>
            <a:noFill/>
          </a:ln>
        </p:spPr>
        <p:txBody>
          <a:bodyPr anchorCtr="0" anchor="t" bIns="45700" lIns="91425" spcFirstLastPara="1" rIns="91425" wrap="square" tIns="45700">
            <a:noAutofit/>
          </a:bodyPr>
          <a:lstStyle/>
          <a:p>
            <a:pPr indent="-274320" lvl="0" marL="342900" rtl="0" algn="l">
              <a:spcBef>
                <a:spcPts val="0"/>
              </a:spcBef>
              <a:spcAft>
                <a:spcPts val="0"/>
              </a:spcAft>
              <a:buSzPts val="1216"/>
              <a:buChar char="🞇"/>
            </a:pPr>
            <a:r>
              <a:rPr lang="en-GB" sz="1600"/>
              <a:t>There are different types of communication channels that M&amp;S can use</a:t>
            </a:r>
            <a:endParaRPr sz="1600"/>
          </a:p>
          <a:p>
            <a:pPr indent="-274320" lvl="0" marL="342900" rtl="0" algn="l">
              <a:spcBef>
                <a:spcPts val="320"/>
              </a:spcBef>
              <a:spcAft>
                <a:spcPts val="0"/>
              </a:spcAft>
              <a:buSzPts val="1216"/>
              <a:buChar char="🞇"/>
            </a:pPr>
            <a:r>
              <a:rPr lang="en-GB" sz="1600"/>
              <a:t>Communication channels can be categorised into three types such as written, verbal and non-verbal </a:t>
            </a:r>
            <a:endParaRPr sz="1600"/>
          </a:p>
          <a:p>
            <a:pPr indent="-274320" lvl="0" marL="342900" rtl="0" algn="l">
              <a:spcBef>
                <a:spcPts val="320"/>
              </a:spcBef>
              <a:spcAft>
                <a:spcPts val="0"/>
              </a:spcAft>
              <a:buSzPts val="1216"/>
              <a:buChar char="🞇"/>
            </a:pPr>
            <a:r>
              <a:rPr lang="en-GB" sz="1600"/>
              <a:t>Different individual characteristics make diverse use of different channels</a:t>
            </a:r>
            <a:endParaRPr sz="1600"/>
          </a:p>
          <a:p>
            <a:pPr indent="-274320" lvl="0" marL="342900" rtl="0" algn="l">
              <a:spcBef>
                <a:spcPts val="320"/>
              </a:spcBef>
              <a:spcAft>
                <a:spcPts val="0"/>
              </a:spcAft>
              <a:buSzPts val="1216"/>
              <a:buChar char="🞇"/>
            </a:pPr>
            <a:r>
              <a:rPr lang="en-GB" sz="1600"/>
              <a:t>After examining the individual characteristics, it can be stated that verbal and written Communication is effective</a:t>
            </a:r>
            <a:endParaRPr sz="1600"/>
          </a:p>
          <a:p>
            <a:pPr indent="-274320" lvl="0" marL="342900" rtl="0" algn="l">
              <a:spcBef>
                <a:spcPts val="320"/>
              </a:spcBef>
              <a:spcAft>
                <a:spcPts val="0"/>
              </a:spcAft>
              <a:buSzPts val="1216"/>
              <a:buChar char="🞇"/>
            </a:pPr>
            <a:r>
              <a:rPr lang="en-GB" sz="1600"/>
              <a:t>For instance, in Marks and Spencer, the primary plan is to make people happy and satisfied in coming to work and to offer a workplace that is free of discrimination</a:t>
            </a:r>
            <a:endParaRPr sz="1600"/>
          </a:p>
          <a:p>
            <a:pPr indent="-274320" lvl="0" marL="342900" rtl="0" algn="l">
              <a:spcBef>
                <a:spcPts val="320"/>
              </a:spcBef>
              <a:spcAft>
                <a:spcPts val="0"/>
              </a:spcAft>
              <a:buSzPts val="1216"/>
              <a:buChar char="🞇"/>
            </a:pPr>
            <a:r>
              <a:rPr lang="en-GB" sz="1600"/>
              <a:t>With the help of Verbal Communication, employee relations could be strengthened</a:t>
            </a:r>
            <a:endParaRPr sz="1600"/>
          </a:p>
          <a:p>
            <a:pPr indent="-274320" lvl="0" marL="342900" rtl="0" algn="l">
              <a:spcBef>
                <a:spcPts val="320"/>
              </a:spcBef>
              <a:spcAft>
                <a:spcPts val="0"/>
              </a:spcAft>
              <a:buSzPts val="1216"/>
              <a:buChar char="🞇"/>
            </a:pPr>
            <a:r>
              <a:rPr lang="en-GB" sz="1600"/>
              <a:t>Moreover, with the help of professional appreciation through mail or chats, an effective and sophisticated working environment could be generated as well</a:t>
            </a:r>
            <a:endParaRPr sz="1600"/>
          </a:p>
          <a:p>
            <a:pPr indent="-206755" lvl="0" marL="342900" rtl="0" algn="l">
              <a:spcBef>
                <a:spcPts val="280"/>
              </a:spcBef>
              <a:spcAft>
                <a:spcPts val="0"/>
              </a:spcAft>
              <a:buSzPts val="1064"/>
              <a:buNone/>
            </a:pPr>
            <a:r>
              <a:t/>
            </a:r>
            <a:endParaRPr sz="1400"/>
          </a:p>
        </p:txBody>
      </p:sp>
      <p:pic>
        <p:nvPicPr>
          <p:cNvPr id="307" name="Google Shape;307;p20"/>
          <p:cNvPicPr preferRelativeResize="0"/>
          <p:nvPr>
            <p:ph idx="2" type="body"/>
          </p:nvPr>
        </p:nvPicPr>
        <p:blipFill rotWithShape="1">
          <a:blip r:embed="rId3">
            <a:alphaModFix/>
          </a:blip>
          <a:srcRect b="0" l="0" r="0" t="0"/>
          <a:stretch/>
        </p:blipFill>
        <p:spPr>
          <a:xfrm>
            <a:off x="6728384" y="1380542"/>
            <a:ext cx="4532530" cy="502811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21"/>
          <p:cNvSpPr txBox="1"/>
          <p:nvPr>
            <p:ph type="title"/>
          </p:nvPr>
        </p:nvSpPr>
        <p:spPr>
          <a:xfrm>
            <a:off x="1312493" y="1437568"/>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Channels that can be used to improve Communication</a:t>
            </a:r>
            <a:br>
              <a:rPr b="1" lang="en-GB"/>
            </a:br>
            <a:endParaRPr/>
          </a:p>
        </p:txBody>
      </p:sp>
      <p:sp>
        <p:nvSpPr>
          <p:cNvPr id="314" name="Google Shape;314;p21"/>
          <p:cNvSpPr txBox="1"/>
          <p:nvPr>
            <p:ph idx="1" type="body"/>
          </p:nvPr>
        </p:nvSpPr>
        <p:spPr>
          <a:xfrm>
            <a:off x="768257" y="2313432"/>
            <a:ext cx="5181439" cy="4144718"/>
          </a:xfrm>
          <a:prstGeom prst="rect">
            <a:avLst/>
          </a:prstGeom>
          <a:noFill/>
          <a:ln>
            <a:noFill/>
          </a:ln>
        </p:spPr>
        <p:txBody>
          <a:bodyPr anchorCtr="0" anchor="t" bIns="45700" lIns="91425" spcFirstLastPara="1" rIns="91425" wrap="square" tIns="45700">
            <a:normAutofit fontScale="85000" lnSpcReduction="10000"/>
          </a:bodyPr>
          <a:lstStyle/>
          <a:p>
            <a:pPr indent="-274320" lvl="0" marL="342900" rtl="0" algn="l">
              <a:spcBef>
                <a:spcPts val="0"/>
              </a:spcBef>
              <a:spcAft>
                <a:spcPts val="0"/>
              </a:spcAft>
              <a:buSzPct val="76000"/>
              <a:buChar char="🞇"/>
            </a:pPr>
            <a:r>
              <a:rPr lang="en-GB"/>
              <a:t>Apart from the above identified communication channels the use of Digital Communication Channels can be used to improve the current situation</a:t>
            </a:r>
            <a:endParaRPr/>
          </a:p>
          <a:p>
            <a:pPr indent="-274320" lvl="0" marL="342900" rtl="0" algn="l">
              <a:spcBef>
                <a:spcPts val="408"/>
              </a:spcBef>
              <a:spcAft>
                <a:spcPts val="0"/>
              </a:spcAft>
              <a:buSzPct val="76000"/>
              <a:buChar char="🞇"/>
            </a:pPr>
            <a:r>
              <a:rPr lang="en-GB"/>
              <a:t>As opined by Blackburn</a:t>
            </a:r>
            <a:r>
              <a:rPr i="1" lang="en-GB"/>
              <a:t> et al. </a:t>
            </a:r>
            <a:r>
              <a:rPr lang="en-GB"/>
              <a:t>(2020), Digital channels extend the communication opportunities among employees from face to face conversation to video conferencing</a:t>
            </a:r>
            <a:endParaRPr/>
          </a:p>
          <a:p>
            <a:pPr indent="-274320" lvl="0" marL="342900" rtl="0" algn="l">
              <a:spcBef>
                <a:spcPts val="408"/>
              </a:spcBef>
              <a:spcAft>
                <a:spcPts val="0"/>
              </a:spcAft>
              <a:buSzPct val="76000"/>
              <a:buChar char="🞇"/>
            </a:pPr>
            <a:r>
              <a:rPr lang="en-GB"/>
              <a:t>M&amp;S has decided to organise online survey annually to note their changing needs and level of interest in doing their jobs</a:t>
            </a:r>
            <a:endParaRPr/>
          </a:p>
          <a:p>
            <a:pPr indent="-175869" lvl="0" marL="342900" rtl="0" algn="l">
              <a:spcBef>
                <a:spcPts val="408"/>
              </a:spcBef>
              <a:spcAft>
                <a:spcPts val="0"/>
              </a:spcAft>
              <a:buSzPct val="76000"/>
              <a:buNone/>
            </a:pPr>
            <a:r>
              <a:t/>
            </a:r>
            <a:endParaRPr/>
          </a:p>
        </p:txBody>
      </p:sp>
      <p:pic>
        <p:nvPicPr>
          <p:cNvPr id="315" name="Google Shape;315;p21"/>
          <p:cNvPicPr preferRelativeResize="0"/>
          <p:nvPr>
            <p:ph idx="2" type="body"/>
          </p:nvPr>
        </p:nvPicPr>
        <p:blipFill rotWithShape="1">
          <a:blip r:embed="rId3">
            <a:alphaModFix/>
          </a:blip>
          <a:srcRect b="0" l="0" r="0" t="0"/>
          <a:stretch/>
        </p:blipFill>
        <p:spPr>
          <a:xfrm>
            <a:off x="6199182" y="1841752"/>
            <a:ext cx="4889093" cy="419592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9" name="Shape 319"/>
        <p:cNvGrpSpPr/>
        <p:nvPr/>
      </p:nvGrpSpPr>
      <p:grpSpPr>
        <a:xfrm>
          <a:off x="0" y="0"/>
          <a:ext cx="0" cy="0"/>
          <a:chOff x="0" y="0"/>
          <a:chExt cx="0" cy="0"/>
        </a:xfrm>
      </p:grpSpPr>
      <p:sp>
        <p:nvSpPr>
          <p:cNvPr id="320" name="Google Shape;320;p22"/>
          <p:cNvSpPr txBox="1"/>
          <p:nvPr>
            <p:ph type="title"/>
          </p:nvPr>
        </p:nvSpPr>
        <p:spPr>
          <a:xfrm>
            <a:off x="1470148" y="1579457"/>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Types of barriers that could prevent effective Communication amid the external stakeholders and organisation</a:t>
            </a:r>
            <a:br>
              <a:rPr b="1" lang="en-GB"/>
            </a:br>
            <a:endParaRPr/>
          </a:p>
        </p:txBody>
      </p:sp>
      <p:sp>
        <p:nvSpPr>
          <p:cNvPr id="321" name="Google Shape;321;p22"/>
          <p:cNvSpPr txBox="1"/>
          <p:nvPr>
            <p:ph idx="1" type="body"/>
          </p:nvPr>
        </p:nvSpPr>
        <p:spPr>
          <a:xfrm>
            <a:off x="868520" y="2313432"/>
            <a:ext cx="5532360" cy="4084560"/>
          </a:xfrm>
          <a:prstGeom prst="rect">
            <a:avLst/>
          </a:prstGeom>
          <a:noFill/>
          <a:ln>
            <a:noFill/>
          </a:ln>
        </p:spPr>
        <p:txBody>
          <a:bodyPr anchorCtr="0" anchor="t" bIns="45700" lIns="91425" spcFirstLastPara="1" rIns="91425" wrap="square" tIns="45700">
            <a:normAutofit fontScale="77500" lnSpcReduction="20000"/>
          </a:bodyPr>
          <a:lstStyle/>
          <a:p>
            <a:pPr indent="-274319" lvl="0" marL="342900" rtl="0" algn="just">
              <a:spcBef>
                <a:spcPts val="0"/>
              </a:spcBef>
              <a:spcAft>
                <a:spcPts val="0"/>
              </a:spcAft>
              <a:buSzPct val="76000"/>
              <a:buChar char="🞇"/>
            </a:pPr>
            <a:r>
              <a:rPr lang="en-GB"/>
              <a:t>There are different types of barriers that could impact effective Communication</a:t>
            </a:r>
            <a:endParaRPr/>
          </a:p>
          <a:p>
            <a:pPr indent="-274319" lvl="0" marL="342900" rtl="0" algn="just">
              <a:spcBef>
                <a:spcPts val="372"/>
              </a:spcBef>
              <a:spcAft>
                <a:spcPts val="0"/>
              </a:spcAft>
              <a:buSzPct val="76000"/>
              <a:buChar char="🞇"/>
            </a:pPr>
            <a:r>
              <a:rPr lang="en-GB"/>
              <a:t>Lack of trust and transparency among the organisation and stakeholders might create issues in having Communication</a:t>
            </a:r>
            <a:endParaRPr/>
          </a:p>
          <a:p>
            <a:pPr indent="-274319" lvl="0" marL="342900" rtl="0" algn="just">
              <a:spcBef>
                <a:spcPts val="372"/>
              </a:spcBef>
              <a:spcAft>
                <a:spcPts val="0"/>
              </a:spcAft>
              <a:buSzPct val="76000"/>
              <a:buChar char="🞇"/>
            </a:pPr>
            <a:r>
              <a:rPr lang="en-GB"/>
              <a:t>Internal conflict in the workplace, level of dissatisfaction and disagreement among the members would create difficulties in having strong Communication</a:t>
            </a:r>
            <a:endParaRPr/>
          </a:p>
          <a:p>
            <a:pPr indent="-274319" lvl="0" marL="342900" rtl="0" algn="just">
              <a:spcBef>
                <a:spcPts val="372"/>
              </a:spcBef>
              <a:spcAft>
                <a:spcPts val="0"/>
              </a:spcAft>
              <a:buSzPct val="76000"/>
              <a:buChar char="🞇"/>
            </a:pPr>
            <a:r>
              <a:rPr lang="en-GB"/>
              <a:t>M&amp;S has shown the necessity of developing an application that could enable the team members in tracking the distribution of sales and could supervise individual roles (Microsoft Tech Community Resource Center. 2021)</a:t>
            </a:r>
            <a:endParaRPr/>
          </a:p>
          <a:p>
            <a:pPr indent="-184556" lvl="0" marL="342900" rtl="0" algn="l">
              <a:spcBef>
                <a:spcPts val="372"/>
              </a:spcBef>
              <a:spcAft>
                <a:spcPts val="0"/>
              </a:spcAft>
              <a:buSzPct val="76000"/>
              <a:buNone/>
            </a:pPr>
            <a:r>
              <a:t/>
            </a:r>
            <a:endParaRPr/>
          </a:p>
        </p:txBody>
      </p:sp>
      <p:pic>
        <p:nvPicPr>
          <p:cNvPr id="322" name="Google Shape;322;p22"/>
          <p:cNvPicPr preferRelativeResize="0"/>
          <p:nvPr>
            <p:ph idx="2" type="body"/>
          </p:nvPr>
        </p:nvPicPr>
        <p:blipFill rotWithShape="1">
          <a:blip r:embed="rId3">
            <a:alphaModFix/>
          </a:blip>
          <a:srcRect b="0" l="0" r="0" t="0"/>
          <a:stretch/>
        </p:blipFill>
        <p:spPr>
          <a:xfrm>
            <a:off x="6623969" y="2464109"/>
            <a:ext cx="4761413" cy="326202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23"/>
          <p:cNvSpPr txBox="1"/>
          <p:nvPr>
            <p:ph type="title"/>
          </p:nvPr>
        </p:nvSpPr>
        <p:spPr>
          <a:xfrm>
            <a:off x="1501679" y="1327208"/>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Impact of Effective communication on the business process of the organisation</a:t>
            </a:r>
            <a:br>
              <a:rPr b="1" lang="en-GB"/>
            </a:br>
            <a:endParaRPr/>
          </a:p>
        </p:txBody>
      </p:sp>
      <p:sp>
        <p:nvSpPr>
          <p:cNvPr id="328" name="Google Shape;328;p23"/>
          <p:cNvSpPr txBox="1"/>
          <p:nvPr>
            <p:ph idx="1" type="body"/>
          </p:nvPr>
        </p:nvSpPr>
        <p:spPr>
          <a:xfrm>
            <a:off x="768257" y="2313432"/>
            <a:ext cx="5181439" cy="3974271"/>
          </a:xfrm>
          <a:prstGeom prst="rect">
            <a:avLst/>
          </a:prstGeom>
          <a:noFill/>
          <a:ln>
            <a:noFill/>
          </a:ln>
        </p:spPr>
        <p:txBody>
          <a:bodyPr anchorCtr="0" anchor="t" bIns="45700" lIns="91425" spcFirstLastPara="1" rIns="91425" wrap="square" tIns="45700">
            <a:normAutofit fontScale="85000" lnSpcReduction="20000"/>
          </a:bodyPr>
          <a:lstStyle/>
          <a:p>
            <a:pPr indent="-274320" lvl="0" marL="342900" rtl="0" algn="l">
              <a:spcBef>
                <a:spcPts val="0"/>
              </a:spcBef>
              <a:spcAft>
                <a:spcPts val="0"/>
              </a:spcAft>
              <a:buSzPct val="76000"/>
              <a:buChar char="🞇"/>
            </a:pPr>
            <a:r>
              <a:rPr lang="en-GB"/>
              <a:t>Effective Communication contributes in the organisational success</a:t>
            </a:r>
            <a:endParaRPr/>
          </a:p>
          <a:p>
            <a:pPr indent="-274320" lvl="0" marL="342900" rtl="0" algn="l">
              <a:spcBef>
                <a:spcPts val="408"/>
              </a:spcBef>
              <a:spcAft>
                <a:spcPts val="0"/>
              </a:spcAft>
              <a:buSzPct val="76000"/>
              <a:buChar char="🞇"/>
            </a:pPr>
            <a:r>
              <a:rPr lang="en-GB"/>
              <a:t>By rendering the followed principles of M&amp;S, it has been recognised that a sense of cultural integration is offered to the employees</a:t>
            </a:r>
            <a:endParaRPr/>
          </a:p>
          <a:p>
            <a:pPr indent="-274320" lvl="0" marL="342900" rtl="0" algn="l">
              <a:spcBef>
                <a:spcPts val="408"/>
              </a:spcBef>
              <a:spcAft>
                <a:spcPts val="0"/>
              </a:spcAft>
              <a:buSzPct val="76000"/>
              <a:buChar char="🞇"/>
            </a:pPr>
            <a:r>
              <a:rPr lang="en-GB"/>
              <a:t>It helps to build employees satisfaction, engagement and morale within the business interface</a:t>
            </a:r>
            <a:endParaRPr/>
          </a:p>
          <a:p>
            <a:pPr indent="-274320" lvl="0" marL="342900" rtl="0" algn="l">
              <a:spcBef>
                <a:spcPts val="408"/>
              </a:spcBef>
              <a:spcAft>
                <a:spcPts val="0"/>
              </a:spcAft>
              <a:buSzPct val="76000"/>
              <a:buChar char="🞇"/>
            </a:pPr>
            <a:r>
              <a:rPr lang="en-GB"/>
              <a:t>Effective Communication helps the workers to understand different terms and conditions of employment</a:t>
            </a:r>
            <a:endParaRPr/>
          </a:p>
          <a:p>
            <a:pPr indent="-274320" lvl="0" marL="342900" rtl="0" algn="l">
              <a:spcBef>
                <a:spcPts val="408"/>
              </a:spcBef>
              <a:spcAft>
                <a:spcPts val="0"/>
              </a:spcAft>
              <a:buSzPct val="76000"/>
              <a:buChar char="🞇"/>
            </a:pPr>
            <a:r>
              <a:rPr lang="en-GB"/>
              <a:t>It could drive loyalty and commitment</a:t>
            </a:r>
            <a:endParaRPr/>
          </a:p>
          <a:p>
            <a:pPr indent="-175869" lvl="0" marL="342900" rtl="0" algn="l">
              <a:spcBef>
                <a:spcPts val="408"/>
              </a:spcBef>
              <a:spcAft>
                <a:spcPts val="0"/>
              </a:spcAft>
              <a:buSzPct val="76000"/>
              <a:buNone/>
            </a:pPr>
            <a:r>
              <a:t/>
            </a:r>
            <a:endParaRPr/>
          </a:p>
        </p:txBody>
      </p:sp>
      <p:pic>
        <p:nvPicPr>
          <p:cNvPr id="329" name="Google Shape;329;p23"/>
          <p:cNvPicPr preferRelativeResize="0"/>
          <p:nvPr>
            <p:ph idx="2" type="body"/>
          </p:nvPr>
        </p:nvPicPr>
        <p:blipFill rotWithShape="1">
          <a:blip r:embed="rId3">
            <a:alphaModFix/>
          </a:blip>
          <a:srcRect b="0" l="0" r="0" t="0"/>
          <a:stretch/>
        </p:blipFill>
        <p:spPr>
          <a:xfrm>
            <a:off x="6182812" y="2637035"/>
            <a:ext cx="4570913" cy="325707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3" name="Shape 333"/>
        <p:cNvGrpSpPr/>
        <p:nvPr/>
      </p:nvGrpSpPr>
      <p:grpSpPr>
        <a:xfrm>
          <a:off x="0" y="0"/>
          <a:ext cx="0" cy="0"/>
          <a:chOff x="0" y="0"/>
          <a:chExt cx="0" cy="0"/>
        </a:xfrm>
      </p:grpSpPr>
      <p:sp>
        <p:nvSpPr>
          <p:cNvPr id="334" name="Google Shape;334;p24"/>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Conclusion </a:t>
            </a:r>
            <a:br>
              <a:rPr b="1" lang="en-GB"/>
            </a:br>
            <a:endParaRPr/>
          </a:p>
        </p:txBody>
      </p:sp>
      <p:sp>
        <p:nvSpPr>
          <p:cNvPr id="335" name="Google Shape;335;p24"/>
          <p:cNvSpPr txBox="1"/>
          <p:nvPr>
            <p:ph idx="1" type="body"/>
          </p:nvPr>
        </p:nvSpPr>
        <p:spPr>
          <a:xfrm>
            <a:off x="678020" y="2313432"/>
            <a:ext cx="5271676" cy="3984297"/>
          </a:xfrm>
          <a:prstGeom prst="rect">
            <a:avLst/>
          </a:prstGeom>
          <a:noFill/>
          <a:ln>
            <a:noFill/>
          </a:ln>
        </p:spPr>
        <p:txBody>
          <a:bodyPr anchorCtr="0" anchor="t" bIns="45700" lIns="91425" spcFirstLastPara="1" rIns="91425" wrap="square" tIns="45700">
            <a:normAutofit fontScale="85000" lnSpcReduction="20000"/>
          </a:bodyPr>
          <a:lstStyle/>
          <a:p>
            <a:pPr indent="-274320" lvl="0" marL="342900" rtl="0" algn="l">
              <a:spcBef>
                <a:spcPts val="0"/>
              </a:spcBef>
              <a:spcAft>
                <a:spcPts val="0"/>
              </a:spcAft>
              <a:buSzPct val="76000"/>
              <a:buChar char="🞇"/>
            </a:pPr>
            <a:r>
              <a:rPr lang="en-GB"/>
              <a:t>It can be concluded that Communication reflects teamwork and workplace success</a:t>
            </a:r>
            <a:endParaRPr/>
          </a:p>
          <a:p>
            <a:pPr indent="-274320" lvl="0" marL="342900" rtl="0" algn="l">
              <a:spcBef>
                <a:spcPts val="408"/>
              </a:spcBef>
              <a:spcAft>
                <a:spcPts val="0"/>
              </a:spcAft>
              <a:buSzPct val="76000"/>
              <a:buChar char="🞇"/>
            </a:pPr>
            <a:r>
              <a:rPr lang="en-GB"/>
              <a:t>Marks and Spencer has taken its prior role in improving principles of Communication</a:t>
            </a:r>
            <a:endParaRPr/>
          </a:p>
          <a:p>
            <a:pPr indent="-274320" lvl="0" marL="342900" rtl="0" algn="l">
              <a:spcBef>
                <a:spcPts val="408"/>
              </a:spcBef>
              <a:spcAft>
                <a:spcPts val="0"/>
              </a:spcAft>
              <a:buSzPct val="76000"/>
              <a:buChar char="🞇"/>
            </a:pPr>
            <a:r>
              <a:rPr lang="en-GB"/>
              <a:t>Workplace diversity and individual relationship with the workers have boost up the growth and development</a:t>
            </a:r>
            <a:endParaRPr/>
          </a:p>
          <a:p>
            <a:pPr indent="-274320" lvl="0" marL="342900" rtl="0" algn="l">
              <a:spcBef>
                <a:spcPts val="408"/>
              </a:spcBef>
              <a:spcAft>
                <a:spcPts val="0"/>
              </a:spcAft>
              <a:buSzPct val="76000"/>
              <a:buChar char="🞇"/>
            </a:pPr>
            <a:r>
              <a:rPr lang="en-GB"/>
              <a:t>Different communication strategies and impacts of effective Communication have been discussed above</a:t>
            </a:r>
            <a:endParaRPr/>
          </a:p>
          <a:p>
            <a:pPr indent="-175869" lvl="0" marL="342900" rtl="0" algn="l">
              <a:spcBef>
                <a:spcPts val="408"/>
              </a:spcBef>
              <a:spcAft>
                <a:spcPts val="0"/>
              </a:spcAft>
              <a:buSzPct val="76000"/>
              <a:buNone/>
            </a:pPr>
            <a:r>
              <a:t/>
            </a:r>
            <a:endParaRPr/>
          </a:p>
        </p:txBody>
      </p:sp>
      <p:pic>
        <p:nvPicPr>
          <p:cNvPr id="336" name="Google Shape;336;p24"/>
          <p:cNvPicPr preferRelativeResize="0"/>
          <p:nvPr>
            <p:ph idx="2" type="body"/>
          </p:nvPr>
        </p:nvPicPr>
        <p:blipFill rotWithShape="1">
          <a:blip r:embed="rId3">
            <a:alphaModFix/>
          </a:blip>
          <a:srcRect b="0" l="0" r="0" t="0"/>
          <a:stretch/>
        </p:blipFill>
        <p:spPr>
          <a:xfrm>
            <a:off x="6192838" y="2539736"/>
            <a:ext cx="4560887" cy="304059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0" name="Shape 340"/>
        <p:cNvGrpSpPr/>
        <p:nvPr/>
      </p:nvGrpSpPr>
      <p:grpSpPr>
        <a:xfrm>
          <a:off x="0" y="0"/>
          <a:ext cx="0" cy="0"/>
          <a:chOff x="0" y="0"/>
          <a:chExt cx="0" cy="0"/>
        </a:xfrm>
      </p:grpSpPr>
      <p:graphicFrame>
        <p:nvGraphicFramePr>
          <p:cNvPr id="341" name="Google Shape;341;p25"/>
          <p:cNvGraphicFramePr/>
          <p:nvPr/>
        </p:nvGraphicFramePr>
        <p:xfrm>
          <a:off x="889766" y="640838"/>
          <a:ext cx="3000000" cy="3000000"/>
        </p:xfrm>
        <a:graphic>
          <a:graphicData uri="http://schemas.openxmlformats.org/drawingml/2006/table">
            <a:tbl>
              <a:tblPr bandRow="1" firstRow="1">
                <a:noFill/>
                <a:tableStyleId>{6478B1CF-D4A6-46B0-A45E-4365C0DAC0AC}</a:tableStyleId>
              </a:tblPr>
              <a:tblGrid>
                <a:gridCol w="3643325"/>
                <a:gridCol w="6457950"/>
              </a:tblGrid>
              <a:tr h="882550">
                <a:tc>
                  <a:txBody>
                    <a:bodyPr/>
                    <a:lstStyle/>
                    <a:p>
                      <a:pPr indent="0" lvl="0" marL="0" marR="0" rtl="0" algn="ctr">
                        <a:lnSpc>
                          <a:spcPct val="150000"/>
                        </a:lnSpc>
                        <a:spcBef>
                          <a:spcPts val="0"/>
                        </a:spcBef>
                        <a:spcAft>
                          <a:spcPts val="0"/>
                        </a:spcAft>
                        <a:buNone/>
                      </a:pPr>
                      <a:r>
                        <a:rPr b="1" lang="en-GB" sz="1600" u="none" cap="none" strike="noStrike">
                          <a:latin typeface="Times New Roman"/>
                          <a:ea typeface="Times New Roman"/>
                          <a:cs typeface="Times New Roman"/>
                          <a:sym typeface="Times New Roman"/>
                        </a:rPr>
                        <a:t>Teamwork Evaluation </a:t>
                      </a:r>
                      <a:endParaRPr sz="1600" u="none" cap="none" strike="noStrike">
                        <a:latin typeface="Arial"/>
                        <a:ea typeface="Arial"/>
                        <a:cs typeface="Arial"/>
                        <a:sym typeface="Arial"/>
                      </a:endParaRPr>
                    </a:p>
                  </a:txBody>
                  <a:tcPr marT="63500" marB="63500" marR="63500" marL="63500"/>
                </a:tc>
                <a:tc>
                  <a:txBody>
                    <a:bodyPr/>
                    <a:lstStyle/>
                    <a:p>
                      <a:pPr indent="0" lvl="0" marL="0" marR="0" rtl="0" algn="ctr">
                        <a:lnSpc>
                          <a:spcPct val="150000"/>
                        </a:lnSpc>
                        <a:spcBef>
                          <a:spcPts val="0"/>
                        </a:spcBef>
                        <a:spcAft>
                          <a:spcPts val="0"/>
                        </a:spcAft>
                        <a:buNone/>
                      </a:pPr>
                      <a:r>
                        <a:rPr b="1" lang="en-GB" sz="1600" u="none" cap="none" strike="noStrike">
                          <a:latin typeface="Times New Roman"/>
                          <a:ea typeface="Times New Roman"/>
                          <a:cs typeface="Times New Roman"/>
                          <a:sym typeface="Times New Roman"/>
                        </a:rPr>
                        <a:t>Response </a:t>
                      </a:r>
                      <a:endParaRPr sz="1600" u="none" cap="none" strike="noStrike">
                        <a:latin typeface="Arial"/>
                        <a:ea typeface="Arial"/>
                        <a:cs typeface="Arial"/>
                        <a:sym typeface="Arial"/>
                      </a:endParaRPr>
                    </a:p>
                  </a:txBody>
                  <a:tcPr marT="63500" marB="63500" marR="63500" marL="63500"/>
                </a:tc>
              </a:tr>
              <a:tr h="882550">
                <a:tc>
                  <a:txBody>
                    <a:bodyPr/>
                    <a:lstStyle/>
                    <a:p>
                      <a:pPr indent="0" lvl="0" marL="0" marR="0" rtl="0" algn="ctr">
                        <a:lnSpc>
                          <a:spcPct val="150000"/>
                        </a:lnSpc>
                        <a:spcBef>
                          <a:spcPts val="0"/>
                        </a:spcBef>
                        <a:spcAft>
                          <a:spcPts val="0"/>
                        </a:spcAft>
                        <a:buNone/>
                      </a:pPr>
                      <a:r>
                        <a:rPr b="1" lang="en-GB" sz="2000" u="none" cap="none" strike="noStrike">
                          <a:latin typeface="Times New Roman"/>
                          <a:ea typeface="Times New Roman"/>
                          <a:cs typeface="Times New Roman"/>
                          <a:sym typeface="Times New Roman"/>
                        </a:rPr>
                        <a:t>Who was in your team? </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50000"/>
                        </a:lnSpc>
                        <a:spcBef>
                          <a:spcPts val="0"/>
                        </a:spcBef>
                        <a:spcAft>
                          <a:spcPts val="0"/>
                        </a:spcAft>
                        <a:buNone/>
                      </a:pPr>
                      <a:r>
                        <a:rPr lang="en-GB" sz="2000" u="none" cap="none" strike="noStrike">
                          <a:latin typeface="Arial"/>
                          <a:ea typeface="Arial"/>
                          <a:cs typeface="Arial"/>
                          <a:sym typeface="Arial"/>
                        </a:rPr>
                        <a:t>Delia Maria Miclea    and   Eduard Valentin Tischler</a:t>
                      </a:r>
                      <a:endParaRPr sz="2000" u="none" cap="none" strike="noStrike">
                        <a:latin typeface="Arial"/>
                        <a:ea typeface="Arial"/>
                        <a:cs typeface="Arial"/>
                        <a:sym typeface="Arial"/>
                      </a:endParaRPr>
                    </a:p>
                  </a:txBody>
                  <a:tcPr marT="63500" marB="63500" marR="63500" marL="63500"/>
                </a:tc>
              </a:tr>
              <a:tr h="882550">
                <a:tc>
                  <a:txBody>
                    <a:bodyPr/>
                    <a:lstStyle/>
                    <a:p>
                      <a:pPr indent="0" lvl="0" marL="0" marR="0" rtl="0" algn="ctr">
                        <a:lnSpc>
                          <a:spcPct val="150000"/>
                        </a:lnSpc>
                        <a:spcBef>
                          <a:spcPts val="0"/>
                        </a:spcBef>
                        <a:spcAft>
                          <a:spcPts val="0"/>
                        </a:spcAft>
                        <a:buNone/>
                      </a:pPr>
                      <a:r>
                        <a:rPr b="1" lang="en-GB" sz="2000" u="none" cap="none" strike="noStrike">
                          <a:latin typeface="Times New Roman"/>
                          <a:ea typeface="Times New Roman"/>
                          <a:cs typeface="Times New Roman"/>
                          <a:sym typeface="Times New Roman"/>
                        </a:rPr>
                        <a:t>What were the key strengths of your team? </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50000"/>
                        </a:lnSpc>
                        <a:spcBef>
                          <a:spcPts val="0"/>
                        </a:spcBef>
                        <a:spcAft>
                          <a:spcPts val="0"/>
                        </a:spcAft>
                        <a:buNone/>
                      </a:pPr>
                      <a:r>
                        <a:rPr lang="en-GB" sz="2000" u="none" cap="none" strike="noStrike">
                          <a:latin typeface="Times New Roman"/>
                          <a:ea typeface="Times New Roman"/>
                          <a:cs typeface="Times New Roman"/>
                          <a:sym typeface="Times New Roman"/>
                        </a:rPr>
                        <a:t>Effective Communication, Teamwork</a:t>
                      </a:r>
                      <a:endParaRPr sz="2000" u="none" cap="none" strike="noStrike">
                        <a:latin typeface="Arial"/>
                        <a:ea typeface="Arial"/>
                        <a:cs typeface="Arial"/>
                        <a:sym typeface="Arial"/>
                      </a:endParaRPr>
                    </a:p>
                  </a:txBody>
                  <a:tcPr marT="63500" marB="63500" marR="63500" marL="63500"/>
                </a:tc>
              </a:tr>
              <a:tr h="882550">
                <a:tc>
                  <a:txBody>
                    <a:bodyPr/>
                    <a:lstStyle/>
                    <a:p>
                      <a:pPr indent="0" lvl="0" marL="0" marR="0" rtl="0" algn="ctr">
                        <a:lnSpc>
                          <a:spcPct val="150000"/>
                        </a:lnSpc>
                        <a:spcBef>
                          <a:spcPts val="0"/>
                        </a:spcBef>
                        <a:spcAft>
                          <a:spcPts val="0"/>
                        </a:spcAft>
                        <a:buNone/>
                      </a:pPr>
                      <a:r>
                        <a:rPr b="1" lang="en-GB" sz="2000" u="none" cap="none" strike="noStrike">
                          <a:latin typeface="Times New Roman"/>
                          <a:ea typeface="Times New Roman"/>
                          <a:cs typeface="Times New Roman"/>
                          <a:sym typeface="Times New Roman"/>
                        </a:rPr>
                        <a:t>What were the challenges that you overcame as a team?</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50000"/>
                        </a:lnSpc>
                        <a:spcBef>
                          <a:spcPts val="0"/>
                        </a:spcBef>
                        <a:spcAft>
                          <a:spcPts val="0"/>
                        </a:spcAft>
                        <a:buNone/>
                      </a:pPr>
                      <a:r>
                        <a:rPr lang="en-GB" sz="2000" u="none" cap="none" strike="noStrike">
                          <a:latin typeface="Times New Roman"/>
                          <a:ea typeface="Times New Roman"/>
                          <a:cs typeface="Times New Roman"/>
                          <a:sym typeface="Times New Roman"/>
                        </a:rPr>
                        <a:t>Lack of effective decision making process and lack of understanding </a:t>
                      </a:r>
                      <a:endParaRPr sz="2000" u="none" cap="none" strike="noStrike">
                        <a:latin typeface="Arial"/>
                        <a:ea typeface="Arial"/>
                        <a:cs typeface="Arial"/>
                        <a:sym typeface="Arial"/>
                      </a:endParaRPr>
                    </a:p>
                  </a:txBody>
                  <a:tcPr marT="63500" marB="63500" marR="63500" marL="63500"/>
                </a:tc>
              </a:tr>
              <a:tr h="882550">
                <a:tc>
                  <a:txBody>
                    <a:bodyPr/>
                    <a:lstStyle/>
                    <a:p>
                      <a:pPr indent="0" lvl="0" marL="0" marR="0" rtl="0" algn="ctr">
                        <a:lnSpc>
                          <a:spcPct val="150000"/>
                        </a:lnSpc>
                        <a:spcBef>
                          <a:spcPts val="0"/>
                        </a:spcBef>
                        <a:spcAft>
                          <a:spcPts val="0"/>
                        </a:spcAft>
                        <a:buNone/>
                      </a:pPr>
                      <a:r>
                        <a:rPr b="1" lang="en-GB" sz="2000" u="none" cap="none" strike="noStrike">
                          <a:latin typeface="Times New Roman"/>
                          <a:ea typeface="Times New Roman"/>
                          <a:cs typeface="Times New Roman"/>
                          <a:sym typeface="Times New Roman"/>
                        </a:rPr>
                        <a:t>What would you do differently if you worked as a team again?</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50000"/>
                        </a:lnSpc>
                        <a:spcBef>
                          <a:spcPts val="0"/>
                        </a:spcBef>
                        <a:spcAft>
                          <a:spcPts val="0"/>
                        </a:spcAft>
                        <a:buNone/>
                      </a:pPr>
                      <a:r>
                        <a:rPr lang="en-GB" sz="2000" u="none" cap="none" strike="noStrike">
                          <a:latin typeface="Times New Roman"/>
                          <a:ea typeface="Times New Roman"/>
                          <a:cs typeface="Times New Roman"/>
                          <a:sym typeface="Times New Roman"/>
                        </a:rPr>
                        <a:t>I will improve my decision making skills</a:t>
                      </a:r>
                      <a:endParaRPr sz="2000" u="none" cap="none" strike="noStrike">
                        <a:latin typeface="Arial"/>
                        <a:ea typeface="Arial"/>
                        <a:cs typeface="Arial"/>
                        <a:sym typeface="Arial"/>
                      </a:endParaRPr>
                    </a:p>
                  </a:txBody>
                  <a:tcPr marT="63500" marB="63500" marR="63500" marL="63500"/>
                </a:tc>
              </a:tr>
              <a:tr h="882550">
                <a:tc>
                  <a:txBody>
                    <a:bodyPr/>
                    <a:lstStyle/>
                    <a:p>
                      <a:pPr indent="0" lvl="0" marL="0" marR="0" rtl="0" algn="ctr">
                        <a:lnSpc>
                          <a:spcPct val="150000"/>
                        </a:lnSpc>
                        <a:spcBef>
                          <a:spcPts val="0"/>
                        </a:spcBef>
                        <a:spcAft>
                          <a:spcPts val="0"/>
                        </a:spcAft>
                        <a:buNone/>
                      </a:pPr>
                      <a:r>
                        <a:rPr b="1" lang="en-GB" sz="2000" u="none" cap="none" strike="noStrike">
                          <a:latin typeface="Times New Roman"/>
                          <a:ea typeface="Times New Roman"/>
                          <a:cs typeface="Times New Roman"/>
                          <a:sym typeface="Times New Roman"/>
                        </a:rPr>
                        <a:t>How would you rate your team working? Out of 10? </a:t>
                      </a:r>
                      <a:endParaRPr sz="2000" u="none" cap="none" strike="noStrike">
                        <a:latin typeface="Arial"/>
                        <a:ea typeface="Arial"/>
                        <a:cs typeface="Arial"/>
                        <a:sym typeface="Arial"/>
                      </a:endParaRPr>
                    </a:p>
                  </a:txBody>
                  <a:tcPr marT="63500" marB="63500" marR="63500" marL="63500"/>
                </a:tc>
                <a:tc>
                  <a:txBody>
                    <a:bodyPr/>
                    <a:lstStyle/>
                    <a:p>
                      <a:pPr indent="0" lvl="0" marL="0" marR="0" rtl="0" algn="ctr">
                        <a:lnSpc>
                          <a:spcPct val="150000"/>
                        </a:lnSpc>
                        <a:spcBef>
                          <a:spcPts val="0"/>
                        </a:spcBef>
                        <a:spcAft>
                          <a:spcPts val="0"/>
                        </a:spcAft>
                        <a:buNone/>
                      </a:pPr>
                      <a:r>
                        <a:rPr lang="en-GB" sz="2000" u="none" cap="none" strike="noStrike">
                          <a:latin typeface="Times New Roman"/>
                          <a:ea typeface="Times New Roman"/>
                          <a:cs typeface="Times New Roman"/>
                          <a:sym typeface="Times New Roman"/>
                        </a:rPr>
                        <a:t>8</a:t>
                      </a:r>
                      <a:endParaRPr sz="2000" u="none" cap="none" strike="noStrike">
                        <a:latin typeface="Arial"/>
                        <a:ea typeface="Arial"/>
                        <a:cs typeface="Arial"/>
                        <a:sym typeface="Arial"/>
                      </a:endParaRPr>
                    </a:p>
                  </a:txBody>
                  <a:tcPr marT="63500" marB="63500" marR="63500" marL="63500"/>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5" name="Shape 345"/>
        <p:cNvGrpSpPr/>
        <p:nvPr/>
      </p:nvGrpSpPr>
      <p:grpSpPr>
        <a:xfrm>
          <a:off x="0" y="0"/>
          <a:ext cx="0" cy="0"/>
          <a:chOff x="0" y="0"/>
          <a:chExt cx="0" cy="0"/>
        </a:xfrm>
      </p:grpSpPr>
      <p:sp>
        <p:nvSpPr>
          <p:cNvPr id="346" name="Google Shape;346;p26"/>
          <p:cNvSpPr txBox="1"/>
          <p:nvPr>
            <p:ph type="title"/>
          </p:nvPr>
        </p:nvSpPr>
        <p:spPr>
          <a:xfrm>
            <a:off x="1391320" y="1027664"/>
            <a:ext cx="9366325"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Century Gothic"/>
              <a:buNone/>
            </a:pPr>
            <a:r>
              <a:rPr b="1" lang="en-GB"/>
              <a:t>References</a:t>
            </a:r>
            <a:br>
              <a:rPr b="1" lang="en-GB"/>
            </a:br>
            <a:endParaRPr/>
          </a:p>
        </p:txBody>
      </p:sp>
      <p:sp>
        <p:nvSpPr>
          <p:cNvPr id="347" name="Google Shape;347;p26"/>
          <p:cNvSpPr txBox="1"/>
          <p:nvPr>
            <p:ph idx="1" type="body"/>
          </p:nvPr>
        </p:nvSpPr>
        <p:spPr>
          <a:xfrm>
            <a:off x="1296730" y="1850686"/>
            <a:ext cx="9036423" cy="3508977"/>
          </a:xfrm>
          <a:prstGeom prst="rect">
            <a:avLst/>
          </a:prstGeom>
          <a:noFill/>
          <a:ln>
            <a:noFill/>
          </a:ln>
        </p:spPr>
        <p:txBody>
          <a:bodyPr anchorCtr="0" anchor="t" bIns="45700" lIns="91425" spcFirstLastPara="1" rIns="91425" wrap="square" tIns="45700">
            <a:noAutofit/>
          </a:bodyPr>
          <a:lstStyle/>
          <a:p>
            <a:pPr indent="-274320" lvl="0" marL="342900" rtl="0" algn="l">
              <a:spcBef>
                <a:spcPts val="0"/>
              </a:spcBef>
              <a:spcAft>
                <a:spcPts val="0"/>
              </a:spcAft>
              <a:buSzPts val="1064"/>
              <a:buChar char="🞇"/>
            </a:pPr>
            <a:r>
              <a:rPr lang="en-GB" sz="1400"/>
              <a:t>Blackburn, S., LaBerge, L., O’Toole, C. and Schneider, J., 2020. Digital strategy in a time of crisis. McKinsey Digital, April, 22.</a:t>
            </a:r>
            <a:endParaRPr sz="1400"/>
          </a:p>
          <a:p>
            <a:pPr indent="-274320" lvl="0" marL="342900" rtl="0" algn="l">
              <a:spcBef>
                <a:spcPts val="280"/>
              </a:spcBef>
              <a:spcAft>
                <a:spcPts val="0"/>
              </a:spcAft>
              <a:buSzPts val="1064"/>
              <a:buChar char="🞇"/>
            </a:pPr>
            <a:r>
              <a:rPr lang="en-GB" sz="1400"/>
              <a:t>Fraley, R.C. and Shaver, P.R., 2021. Attachment theory and its place in contemporary personality theory and research.</a:t>
            </a:r>
            <a:endParaRPr sz="1400"/>
          </a:p>
          <a:p>
            <a:pPr indent="-274320" lvl="0" marL="342900" rtl="0" algn="l">
              <a:spcBef>
                <a:spcPts val="280"/>
              </a:spcBef>
              <a:spcAft>
                <a:spcPts val="0"/>
              </a:spcAft>
              <a:buSzPts val="1064"/>
              <a:buChar char="🞇"/>
            </a:pPr>
            <a:r>
              <a:rPr lang="en-GB" sz="1400"/>
              <a:t>Home. 2021. Home. [online] Available at: &lt;https://corporate.marksandspencer.com/?intid=gft_company&gt; [Accessed 20 November 2021].</a:t>
            </a:r>
            <a:endParaRPr sz="1400"/>
          </a:p>
          <a:p>
            <a:pPr indent="-274320" lvl="0" marL="342900" rtl="0" algn="l">
              <a:spcBef>
                <a:spcPts val="280"/>
              </a:spcBef>
              <a:spcAft>
                <a:spcPts val="0"/>
              </a:spcAft>
              <a:buSzPts val="1064"/>
              <a:buChar char="🞇"/>
            </a:pPr>
            <a:r>
              <a:rPr lang="en-GB" sz="1400"/>
              <a:t>Microsoft Tech Community Resource Center. 2021. Marks &amp; Spencer streamlines companywide communication with Microsoft PowerApps and SharePoint lists - Microsoft Tech Community Resource Center. [online] Available at: &lt;https://resources.techcommunity.microsoft.com/case-studies/marks-spencer-streamlines-companywide-communication-with-microsoft-powerapps-and-sharepoint-lists/&gt; [Accessed 20 November 2021].</a:t>
            </a:r>
            <a:endParaRPr sz="1400"/>
          </a:p>
          <a:p>
            <a:pPr indent="-274320" lvl="0" marL="342900" rtl="0" algn="l">
              <a:spcBef>
                <a:spcPts val="280"/>
              </a:spcBef>
              <a:spcAft>
                <a:spcPts val="0"/>
              </a:spcAft>
              <a:buSzPts val="1064"/>
              <a:buChar char="🞇"/>
            </a:pPr>
            <a:r>
              <a:rPr lang="en-GB" sz="1400"/>
              <a:t>Our Communities. 2021. Our Communities. [online] Available at: &lt;https://corporate.marksandspencer.com/sustainability/our-communities&gt; [Accessed 20 November 2021].</a:t>
            </a:r>
            <a:endParaRPr sz="1400"/>
          </a:p>
          <a:p>
            <a:pPr indent="-274320" lvl="0" marL="342900" rtl="0" algn="l">
              <a:spcBef>
                <a:spcPts val="280"/>
              </a:spcBef>
              <a:spcAft>
                <a:spcPts val="0"/>
              </a:spcAft>
              <a:buSzPts val="1064"/>
              <a:buChar char="🞇"/>
            </a:pPr>
            <a:r>
              <a:rPr lang="en-GB" sz="1400"/>
              <a:t>Our People. 2021. Our People. [online] Available at: &lt;https://corporate.marksandspencer.com/sustainability/our-people&gt; [Accessed 20 November 2021].</a:t>
            </a:r>
            <a:endParaRPr sz="1400"/>
          </a:p>
          <a:p>
            <a:pPr indent="-274320" lvl="0" marL="342900" rtl="0" algn="l">
              <a:spcBef>
                <a:spcPts val="280"/>
              </a:spcBef>
              <a:spcAft>
                <a:spcPts val="0"/>
              </a:spcAft>
              <a:buSzPts val="1064"/>
              <a:buChar char="🞇"/>
            </a:pPr>
            <a:r>
              <a:rPr lang="en-GB" sz="1400"/>
              <a:t>Solomon, D.B., 2020. The Worth of Steady Digital Team Formation Strategy A Case Study of Bruce Tuckman's Model in Software Industry. Advance: Social Sciences &amp; Humanities.</a:t>
            </a:r>
            <a:endParaRPr sz="1400"/>
          </a:p>
          <a:p>
            <a:pPr indent="-206755" lvl="0" marL="342900" rtl="0" algn="l">
              <a:spcBef>
                <a:spcPts val="280"/>
              </a:spcBef>
              <a:spcAft>
                <a:spcPts val="0"/>
              </a:spcAft>
              <a:buSzPts val="1064"/>
              <a:buNone/>
            </a:pPr>
            <a:r>
              <a:t/>
            </a:r>
            <a:endParaRPr sz="1400"/>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Austin">
  <a:themeElements>
    <a:clrScheme name="Austin">
      <a:dk1>
        <a:srgbClr val="000000"/>
      </a:dk1>
      <a:lt1>
        <a:srgbClr val="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