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  <p:sldMasterId id="2147483766" r:id="rId2"/>
  </p:sldMasterIdLst>
  <p:notesMasterIdLst>
    <p:notesMasterId r:id="rId12"/>
  </p:notesMasterIdLst>
  <p:sldIdLst>
    <p:sldId id="256" r:id="rId3"/>
    <p:sldId id="281" r:id="rId4"/>
    <p:sldId id="264" r:id="rId5"/>
    <p:sldId id="279" r:id="rId6"/>
    <p:sldId id="266" r:id="rId7"/>
    <p:sldId id="278" r:id="rId8"/>
    <p:sldId id="280" r:id="rId9"/>
    <p:sldId id="273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E900830-E068-61B2-6367-B49FAE408801}" name="Shenay Ulanova" initials="SU" userId="2bc5ab16a1418d40" providerId="Windows Live"/>
  <p188:author id="{F3E0A56F-60F5-6775-3D39-8DE1950E9055}" name="Shenay Ulanova (2121082)" initials="SU(" userId="Shenay Ulanova (2121082)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FBB9"/>
    <a:srgbClr val="FF6600"/>
    <a:srgbClr val="FF3399"/>
    <a:srgbClr val="DBFDDC"/>
    <a:srgbClr val="FBAFC8"/>
    <a:srgbClr val="FA868E"/>
    <a:srgbClr val="E20000"/>
    <a:srgbClr val="F34F6A"/>
    <a:srgbClr val="F13756"/>
    <a:srgbClr val="D70F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4038E5-0E2C-427C-8A4C-14074FD0C7EE}" v="847" dt="2022-04-18T14:39:48.187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65" autoAdjust="0"/>
    <p:restoredTop sz="94660"/>
  </p:normalViewPr>
  <p:slideViewPr>
    <p:cSldViewPr snapToGrid="0">
      <p:cViewPr varScale="1">
        <p:scale>
          <a:sx n="54" d="100"/>
          <a:sy n="54" d="100"/>
        </p:scale>
        <p:origin x="776" y="52"/>
      </p:cViewPr>
      <p:guideLst/>
    </p:cSldViewPr>
  </p:slideViewPr>
  <p:notesTextViewPr>
    <p:cViewPr>
      <p:scale>
        <a:sx n="150" d="100"/>
        <a:sy n="150" d="100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2752" y="3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microsoft.com/office/2018/10/relationships/authors" Target="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ay Ulanova" userId="2bc5ab16a1418d40" providerId="LiveId" clId="{654038E5-0E2C-427C-8A4C-14074FD0C7EE}"/>
    <pc:docChg chg="undo custSel addSld delSld modSld sldOrd">
      <pc:chgData name="Shenay Ulanova" userId="2bc5ab16a1418d40" providerId="LiveId" clId="{654038E5-0E2C-427C-8A4C-14074FD0C7EE}" dt="2022-04-18T14:39:48.187" v="3940" actId="20577"/>
      <pc:docMkLst>
        <pc:docMk/>
      </pc:docMkLst>
      <pc:sldChg chg="addSp delSp modSp mod modTransition setBg addAnim delAnim modAnim setClrOvrMap delDesignElem">
        <pc:chgData name="Shenay Ulanova" userId="2bc5ab16a1418d40" providerId="LiveId" clId="{654038E5-0E2C-427C-8A4C-14074FD0C7EE}" dt="2022-04-18T14:39:48.187" v="3940" actId="20577"/>
        <pc:sldMkLst>
          <pc:docMk/>
          <pc:sldMk cId="12053568" sldId="256"/>
        </pc:sldMkLst>
        <pc:spChg chg="del mod">
          <ac:chgData name="Shenay Ulanova" userId="2bc5ab16a1418d40" providerId="LiveId" clId="{654038E5-0E2C-427C-8A4C-14074FD0C7EE}" dt="2022-03-08T21:54:43.409" v="219" actId="478"/>
          <ac:spMkLst>
            <pc:docMk/>
            <pc:sldMk cId="12053568" sldId="256"/>
            <ac:spMk id="2" creationId="{95325A9A-E236-4EFA-B780-B4DB84416358}"/>
          </ac:spMkLst>
        </pc:spChg>
        <pc:spChg chg="del mod">
          <ac:chgData name="Shenay Ulanova" userId="2bc5ab16a1418d40" providerId="LiveId" clId="{654038E5-0E2C-427C-8A4C-14074FD0C7EE}" dt="2022-03-08T21:51:52.306" v="161" actId="478"/>
          <ac:spMkLst>
            <pc:docMk/>
            <pc:sldMk cId="12053568" sldId="256"/>
            <ac:spMk id="3" creationId="{04D30313-5C6F-44FF-A6B5-B8477B810FC8}"/>
          </ac:spMkLst>
        </pc:spChg>
        <pc:spChg chg="add mod ord">
          <ac:chgData name="Shenay Ulanova" userId="2bc5ab16a1418d40" providerId="LiveId" clId="{654038E5-0E2C-427C-8A4C-14074FD0C7EE}" dt="2022-04-18T14:39:48.187" v="3940" actId="20577"/>
          <ac:spMkLst>
            <pc:docMk/>
            <pc:sldMk cId="12053568" sldId="256"/>
            <ac:spMk id="5" creationId="{6C92710C-62BF-492D-9918-D9E737D21E8F}"/>
          </ac:spMkLst>
        </pc:spChg>
        <pc:spChg chg="add mod">
          <ac:chgData name="Shenay Ulanova" userId="2bc5ab16a1418d40" providerId="LiveId" clId="{654038E5-0E2C-427C-8A4C-14074FD0C7EE}" dt="2022-04-18T13:47:48.693" v="3719" actId="1076"/>
          <ac:spMkLst>
            <pc:docMk/>
            <pc:sldMk cId="12053568" sldId="256"/>
            <ac:spMk id="6" creationId="{32DE90A7-DAF5-4AA1-BA57-88FF629AB8DF}"/>
          </ac:spMkLst>
        </pc:spChg>
        <pc:spChg chg="add mod">
          <ac:chgData name="Shenay Ulanova" userId="2bc5ab16a1418d40" providerId="LiveId" clId="{654038E5-0E2C-427C-8A4C-14074FD0C7EE}" dt="2022-03-21T19:06:40.141" v="2559" actId="1076"/>
          <ac:spMkLst>
            <pc:docMk/>
            <pc:sldMk cId="12053568" sldId="256"/>
            <ac:spMk id="7" creationId="{ED03A4A1-7C51-4535-B3B8-CB2E441F37A6}"/>
          </ac:spMkLst>
        </pc:spChg>
        <pc:spChg chg="add">
          <ac:chgData name="Shenay Ulanova" userId="2bc5ab16a1418d40" providerId="LiveId" clId="{654038E5-0E2C-427C-8A4C-14074FD0C7EE}" dt="2022-03-21T19:02:56.761" v="2548" actId="26606"/>
          <ac:spMkLst>
            <pc:docMk/>
            <pc:sldMk cId="12053568" sldId="256"/>
            <ac:spMk id="8" creationId="{DB56CED6-ACD4-43B1-BE53-1B579E8C6EFB}"/>
          </ac:spMkLst>
        </pc:spChg>
        <pc:spChg chg="del">
          <ac:chgData name="Shenay Ulanova" userId="2bc5ab16a1418d40" providerId="LiveId" clId="{654038E5-0E2C-427C-8A4C-14074FD0C7EE}" dt="2022-03-08T21:40:23.144" v="79"/>
          <ac:spMkLst>
            <pc:docMk/>
            <pc:sldMk cId="12053568" sldId="256"/>
            <ac:spMk id="9" creationId="{6FB6BA45-21D7-4ECD-971E-90FC03AE182A}"/>
          </ac:spMkLst>
        </pc:spChg>
        <pc:spChg chg="del">
          <ac:chgData name="Shenay Ulanova" userId="2bc5ab16a1418d40" providerId="LiveId" clId="{654038E5-0E2C-427C-8A4C-14074FD0C7EE}" dt="2022-03-08T21:40:23.144" v="79"/>
          <ac:spMkLst>
            <pc:docMk/>
            <pc:sldMk cId="12053568" sldId="256"/>
            <ac:spMk id="11" creationId="{EED8D03E-F375-4E67-B932-FF9B007BB420}"/>
          </ac:spMkLst>
        </pc:spChg>
        <pc:spChg chg="add">
          <ac:chgData name="Shenay Ulanova" userId="2bc5ab16a1418d40" providerId="LiveId" clId="{654038E5-0E2C-427C-8A4C-14074FD0C7EE}" dt="2022-03-21T19:02:56.761" v="2548" actId="26606"/>
          <ac:spMkLst>
            <pc:docMk/>
            <pc:sldMk cId="12053568" sldId="256"/>
            <ac:spMk id="19" creationId="{20641ECA-8117-495E-ABCF-645843D1FDB3}"/>
          </ac:spMkLst>
        </pc:spChg>
        <pc:spChg chg="add">
          <ac:chgData name="Shenay Ulanova" userId="2bc5ab16a1418d40" providerId="LiveId" clId="{654038E5-0E2C-427C-8A4C-14074FD0C7EE}" dt="2022-03-21T19:02:56.761" v="2548" actId="26606"/>
          <ac:spMkLst>
            <pc:docMk/>
            <pc:sldMk cId="12053568" sldId="256"/>
            <ac:spMk id="23" creationId="{592B8757-4D54-42A8-A0C8-A8C721DB5205}"/>
          </ac:spMkLst>
        </pc:spChg>
        <pc:spChg chg="add">
          <ac:chgData name="Shenay Ulanova" userId="2bc5ab16a1418d40" providerId="LiveId" clId="{654038E5-0E2C-427C-8A4C-14074FD0C7EE}" dt="2022-03-21T19:02:56.761" v="2548" actId="26606"/>
          <ac:spMkLst>
            <pc:docMk/>
            <pc:sldMk cId="12053568" sldId="256"/>
            <ac:spMk id="29" creationId="{00CB8AAC-6375-473B-BBB2-B928B95B6D98}"/>
          </ac:spMkLst>
        </pc:spChg>
        <pc:grpChg chg="add">
          <ac:chgData name="Shenay Ulanova" userId="2bc5ab16a1418d40" providerId="LiveId" clId="{654038E5-0E2C-427C-8A4C-14074FD0C7EE}" dt="2022-03-21T19:02:56.761" v="2548" actId="26606"/>
          <ac:grpSpMkLst>
            <pc:docMk/>
            <pc:sldMk cId="12053568" sldId="256"/>
            <ac:grpSpMk id="25" creationId="{2BD6F713-98E3-4226-80ED-0EFA2911E00C}"/>
          </ac:grpSpMkLst>
        </pc:grpChg>
        <pc:picChg chg="add mod modCrop">
          <ac:chgData name="Shenay Ulanova" userId="2bc5ab16a1418d40" providerId="LiveId" clId="{654038E5-0E2C-427C-8A4C-14074FD0C7EE}" dt="2022-04-18T14:35:55.450" v="3929" actId="14100"/>
          <ac:picMkLst>
            <pc:docMk/>
            <pc:sldMk cId="12053568" sldId="256"/>
            <ac:picMk id="3" creationId="{6AC675AE-53DE-410F-964E-A3AE15C02EA6}"/>
          </ac:picMkLst>
        </pc:picChg>
        <pc:picChg chg="add del mod">
          <ac:chgData name="Shenay Ulanova" userId="2bc5ab16a1418d40" providerId="LiveId" clId="{654038E5-0E2C-427C-8A4C-14074FD0C7EE}" dt="2022-03-21T19:02:51.120" v="2547" actId="478"/>
          <ac:picMkLst>
            <pc:docMk/>
            <pc:sldMk cId="12053568" sldId="256"/>
            <ac:picMk id="4" creationId="{E23220D0-7DC3-4826-94E4-A60B98D9D487}"/>
          </ac:picMkLst>
        </pc:picChg>
        <pc:picChg chg="add">
          <ac:chgData name="Shenay Ulanova" userId="2bc5ab16a1418d40" providerId="LiveId" clId="{654038E5-0E2C-427C-8A4C-14074FD0C7EE}" dt="2022-03-21T19:02:56.761" v="2548" actId="26606"/>
          <ac:picMkLst>
            <pc:docMk/>
            <pc:sldMk cId="12053568" sldId="256"/>
            <ac:picMk id="13" creationId="{5B451061-F85B-40DB-92DA-1FD61C70C3F0}"/>
          </ac:picMkLst>
        </pc:picChg>
        <pc:picChg chg="add">
          <ac:chgData name="Shenay Ulanova" userId="2bc5ab16a1418d40" providerId="LiveId" clId="{654038E5-0E2C-427C-8A4C-14074FD0C7EE}" dt="2022-03-21T19:02:56.761" v="2548" actId="26606"/>
          <ac:picMkLst>
            <pc:docMk/>
            <pc:sldMk cId="12053568" sldId="256"/>
            <ac:picMk id="31" creationId="{D664991B-CFDF-48B3-86CE-4AEBBF0EFDAA}"/>
          </ac:picMkLst>
        </pc:picChg>
        <pc:cxnChg chg="add">
          <ac:chgData name="Shenay Ulanova" userId="2bc5ab16a1418d40" providerId="LiveId" clId="{654038E5-0E2C-427C-8A4C-14074FD0C7EE}" dt="2022-03-21T19:02:56.761" v="2548" actId="26606"/>
          <ac:cxnSpMkLst>
            <pc:docMk/>
            <pc:sldMk cId="12053568" sldId="256"/>
            <ac:cxnSpMk id="15" creationId="{D1F836F1-51D4-4090-8E0D-97877F036097}"/>
          </ac:cxnSpMkLst>
        </pc:cxnChg>
        <pc:cxnChg chg="add">
          <ac:chgData name="Shenay Ulanova" userId="2bc5ab16a1418d40" providerId="LiveId" clId="{654038E5-0E2C-427C-8A4C-14074FD0C7EE}" dt="2022-03-21T19:02:56.761" v="2548" actId="26606"/>
          <ac:cxnSpMkLst>
            <pc:docMk/>
            <pc:sldMk cId="12053568" sldId="256"/>
            <ac:cxnSpMk id="17" creationId="{6A01027E-B10F-4212-8A7C-18D3714617FA}"/>
          </ac:cxnSpMkLst>
        </pc:cxnChg>
        <pc:cxnChg chg="add">
          <ac:chgData name="Shenay Ulanova" userId="2bc5ab16a1418d40" providerId="LiveId" clId="{654038E5-0E2C-427C-8A4C-14074FD0C7EE}" dt="2022-03-21T19:02:56.761" v="2548" actId="26606"/>
          <ac:cxnSpMkLst>
            <pc:docMk/>
            <pc:sldMk cId="12053568" sldId="256"/>
            <ac:cxnSpMk id="21" creationId="{EC09478D-860E-478F-AA3E-4BA6F95D9C9B}"/>
          </ac:cxnSpMkLst>
        </pc:cxnChg>
        <pc:cxnChg chg="add">
          <ac:chgData name="Shenay Ulanova" userId="2bc5ab16a1418d40" providerId="LiveId" clId="{654038E5-0E2C-427C-8A4C-14074FD0C7EE}" dt="2022-03-21T19:02:56.761" v="2548" actId="26606"/>
          <ac:cxnSpMkLst>
            <pc:docMk/>
            <pc:sldMk cId="12053568" sldId="256"/>
            <ac:cxnSpMk id="33" creationId="{8AEA7E20-E946-4DF8-9C61-A299D92742FB}"/>
          </ac:cxnSpMkLst>
        </pc:cxnChg>
      </pc:sldChg>
      <pc:sldChg chg="addSp modSp del mod">
        <pc:chgData name="Shenay Ulanova" userId="2bc5ab16a1418d40" providerId="LiveId" clId="{654038E5-0E2C-427C-8A4C-14074FD0C7EE}" dt="2022-03-08T21:43:01.792" v="90" actId="47"/>
        <pc:sldMkLst>
          <pc:docMk/>
          <pc:sldMk cId="4207375393" sldId="257"/>
        </pc:sldMkLst>
        <pc:spChg chg="add mod">
          <ac:chgData name="Shenay Ulanova" userId="2bc5ab16a1418d40" providerId="LiveId" clId="{654038E5-0E2C-427C-8A4C-14074FD0C7EE}" dt="2022-03-07T14:06:33.722" v="42" actId="207"/>
          <ac:spMkLst>
            <pc:docMk/>
            <pc:sldMk cId="4207375393" sldId="257"/>
            <ac:spMk id="25" creationId="{513BCDD9-BD2B-4CA0-A082-A44F5A34202C}"/>
          </ac:spMkLst>
        </pc:spChg>
        <pc:picChg chg="add mod">
          <ac:chgData name="Shenay Ulanova" userId="2bc5ab16a1418d40" providerId="LiveId" clId="{654038E5-0E2C-427C-8A4C-14074FD0C7EE}" dt="2022-03-07T14:05:31.326" v="33" actId="1076"/>
          <ac:picMkLst>
            <pc:docMk/>
            <pc:sldMk cId="4207375393" sldId="257"/>
            <ac:picMk id="27" creationId="{2E529B9D-6968-4C00-B917-4456508A386A}"/>
          </ac:picMkLst>
        </pc:picChg>
        <pc:picChg chg="add mod">
          <ac:chgData name="Shenay Ulanova" userId="2bc5ab16a1418d40" providerId="LiveId" clId="{654038E5-0E2C-427C-8A4C-14074FD0C7EE}" dt="2022-03-07T14:06:04.043" v="39" actId="688"/>
          <ac:picMkLst>
            <pc:docMk/>
            <pc:sldMk cId="4207375393" sldId="257"/>
            <ac:picMk id="29" creationId="{039C2008-18B0-4613-A12D-01747D03F90B}"/>
          </ac:picMkLst>
        </pc:picChg>
        <pc:picChg chg="add mod">
          <ac:chgData name="Shenay Ulanova" userId="2bc5ab16a1418d40" providerId="LiveId" clId="{654038E5-0E2C-427C-8A4C-14074FD0C7EE}" dt="2022-03-07T14:12:48.060" v="66" actId="1076"/>
          <ac:picMkLst>
            <pc:docMk/>
            <pc:sldMk cId="4207375393" sldId="257"/>
            <ac:picMk id="30" creationId="{DC9DA232-DAA3-4AFB-BA81-CB73DCAFFF0B}"/>
          </ac:picMkLst>
        </pc:picChg>
      </pc:sldChg>
      <pc:sldChg chg="addSp delSp modSp del mod addAnim delAnim modAnim">
        <pc:chgData name="Shenay Ulanova" userId="2bc5ab16a1418d40" providerId="LiveId" clId="{654038E5-0E2C-427C-8A4C-14074FD0C7EE}" dt="2022-03-09T22:21:25.886" v="996" actId="47"/>
        <pc:sldMkLst>
          <pc:docMk/>
          <pc:sldMk cId="2737495308" sldId="258"/>
        </pc:sldMkLst>
        <pc:spChg chg="mod">
          <ac:chgData name="Shenay Ulanova" userId="2bc5ab16a1418d40" providerId="LiveId" clId="{654038E5-0E2C-427C-8A4C-14074FD0C7EE}" dt="2022-03-08T21:41:48.504" v="84" actId="27636"/>
          <ac:spMkLst>
            <pc:docMk/>
            <pc:sldMk cId="2737495308" sldId="258"/>
            <ac:spMk id="2" creationId="{12106B34-F2CB-41FF-9E46-964874AFA0E8}"/>
          </ac:spMkLst>
        </pc:spChg>
        <pc:spChg chg="mod">
          <ac:chgData name="Shenay Ulanova" userId="2bc5ab16a1418d40" providerId="LiveId" clId="{654038E5-0E2C-427C-8A4C-14074FD0C7EE}" dt="2022-03-08T22:43:50.847" v="801" actId="27636"/>
          <ac:spMkLst>
            <pc:docMk/>
            <pc:sldMk cId="2737495308" sldId="258"/>
            <ac:spMk id="3" creationId="{67EB7B8C-EAF1-4170-827C-3396598AE1F5}"/>
          </ac:spMkLst>
        </pc:spChg>
        <pc:spChg chg="del">
          <ac:chgData name="Shenay Ulanova" userId="2bc5ab16a1418d40" providerId="LiveId" clId="{654038E5-0E2C-427C-8A4C-14074FD0C7EE}" dt="2022-03-08T22:29:47.514" v="639" actId="21"/>
          <ac:spMkLst>
            <pc:docMk/>
            <pc:sldMk cId="2737495308" sldId="258"/>
            <ac:spMk id="12" creationId="{C36E58CA-7623-483D-A2CD-8C7CC637BECB}"/>
          </ac:spMkLst>
        </pc:spChg>
        <pc:spChg chg="del">
          <ac:chgData name="Shenay Ulanova" userId="2bc5ab16a1418d40" providerId="LiveId" clId="{654038E5-0E2C-427C-8A4C-14074FD0C7EE}" dt="2022-03-08T22:29:20.453" v="636" actId="21"/>
          <ac:spMkLst>
            <pc:docMk/>
            <pc:sldMk cId="2737495308" sldId="258"/>
            <ac:spMk id="13" creationId="{25ADFADC-55FA-49DD-AA3F-D5FA52CE6F06}"/>
          </ac:spMkLst>
        </pc:spChg>
        <pc:spChg chg="del">
          <ac:chgData name="Shenay Ulanova" userId="2bc5ab16a1418d40" providerId="LiveId" clId="{654038E5-0E2C-427C-8A4C-14074FD0C7EE}" dt="2022-03-08T22:08:54.729" v="487" actId="21"/>
          <ac:spMkLst>
            <pc:docMk/>
            <pc:sldMk cId="2737495308" sldId="258"/>
            <ac:spMk id="15" creationId="{4B5B6680-AE74-4AFC-B713-1105652D6110}"/>
          </ac:spMkLst>
        </pc:spChg>
        <pc:graphicFrameChg chg="del">
          <ac:chgData name="Shenay Ulanova" userId="2bc5ab16a1418d40" providerId="LiveId" clId="{654038E5-0E2C-427C-8A4C-14074FD0C7EE}" dt="2022-03-08T22:18:49.359" v="579" actId="21"/>
          <ac:graphicFrameMkLst>
            <pc:docMk/>
            <pc:sldMk cId="2737495308" sldId="258"/>
            <ac:graphicFrameMk id="11" creationId="{FD0AA8C5-16D9-4302-83FC-A087E2B7C584}"/>
          </ac:graphicFrameMkLst>
        </pc:graphicFrameChg>
        <pc:picChg chg="add del mod">
          <ac:chgData name="Shenay Ulanova" userId="2bc5ab16a1418d40" providerId="LiveId" clId="{654038E5-0E2C-427C-8A4C-14074FD0C7EE}" dt="2022-03-08T22:07:33.562" v="476" actId="21"/>
          <ac:picMkLst>
            <pc:docMk/>
            <pc:sldMk cId="2737495308" sldId="258"/>
            <ac:picMk id="14" creationId="{9E5094FB-1990-439E-9A70-FBE2C5B9E58A}"/>
          </ac:picMkLst>
        </pc:picChg>
        <pc:picChg chg="del">
          <ac:chgData name="Shenay Ulanova" userId="2bc5ab16a1418d40" providerId="LiveId" clId="{654038E5-0E2C-427C-8A4C-14074FD0C7EE}" dt="2022-03-08T22:08:30.888" v="484" actId="21"/>
          <ac:picMkLst>
            <pc:docMk/>
            <pc:sldMk cId="2737495308" sldId="258"/>
            <ac:picMk id="16" creationId="{E741E948-542D-454F-A8AD-4D6AF83EA3A0}"/>
          </ac:picMkLst>
        </pc:picChg>
        <pc:picChg chg="del">
          <ac:chgData name="Shenay Ulanova" userId="2bc5ab16a1418d40" providerId="LiveId" clId="{654038E5-0E2C-427C-8A4C-14074FD0C7EE}" dt="2022-03-08T22:08:04.604" v="479" actId="21"/>
          <ac:picMkLst>
            <pc:docMk/>
            <pc:sldMk cId="2737495308" sldId="258"/>
            <ac:picMk id="18" creationId="{5840B884-D304-48AE-A222-E81E0B4CBFBC}"/>
          </ac:picMkLst>
        </pc:picChg>
      </pc:sldChg>
      <pc:sldChg chg="addSp delSp modSp del mod modTransition delAnim modAnim">
        <pc:chgData name="Shenay Ulanova" userId="2bc5ab16a1418d40" providerId="LiveId" clId="{654038E5-0E2C-427C-8A4C-14074FD0C7EE}" dt="2022-03-14T10:43:44.876" v="2166" actId="47"/>
        <pc:sldMkLst>
          <pc:docMk/>
          <pc:sldMk cId="647158226" sldId="259"/>
        </pc:sldMkLst>
        <pc:spChg chg="del mod">
          <ac:chgData name="Shenay Ulanova" userId="2bc5ab16a1418d40" providerId="LiveId" clId="{654038E5-0E2C-427C-8A4C-14074FD0C7EE}" dt="2022-03-14T10:34:40.877" v="2026" actId="21"/>
          <ac:spMkLst>
            <pc:docMk/>
            <pc:sldMk cId="647158226" sldId="259"/>
            <ac:spMk id="7" creationId="{4754BC69-2408-4D5B-97D2-8D6957237C28}"/>
          </ac:spMkLst>
        </pc:spChg>
        <pc:spChg chg="del">
          <ac:chgData name="Shenay Ulanova" userId="2bc5ab16a1418d40" providerId="LiveId" clId="{654038E5-0E2C-427C-8A4C-14074FD0C7EE}" dt="2022-03-14T10:35:08.897" v="2029" actId="21"/>
          <ac:spMkLst>
            <pc:docMk/>
            <pc:sldMk cId="647158226" sldId="259"/>
            <ac:spMk id="14" creationId="{E369078F-B93E-400D-B73F-B6FE97A2095A}"/>
          </ac:spMkLst>
        </pc:spChg>
        <pc:spChg chg="del mod">
          <ac:chgData name="Shenay Ulanova" userId="2bc5ab16a1418d40" providerId="LiveId" clId="{654038E5-0E2C-427C-8A4C-14074FD0C7EE}" dt="2022-03-14T10:36:03.568" v="2035"/>
          <ac:spMkLst>
            <pc:docMk/>
            <pc:sldMk cId="647158226" sldId="259"/>
            <ac:spMk id="16" creationId="{F9D12ED3-897A-41B5-8EDB-F0A0B240C516}"/>
          </ac:spMkLst>
        </pc:spChg>
        <pc:spChg chg="del mod">
          <ac:chgData name="Shenay Ulanova" userId="2bc5ab16a1418d40" providerId="LiveId" clId="{654038E5-0E2C-427C-8A4C-14074FD0C7EE}" dt="2022-03-14T10:38:26.976" v="2067"/>
          <ac:spMkLst>
            <pc:docMk/>
            <pc:sldMk cId="647158226" sldId="259"/>
            <ac:spMk id="19" creationId="{F6A31D7C-C2CF-4E29-8486-6FFBF794899D}"/>
          </ac:spMkLst>
        </pc:spChg>
        <pc:spChg chg="mod">
          <ac:chgData name="Shenay Ulanova" userId="2bc5ab16a1418d40" providerId="LiveId" clId="{654038E5-0E2C-427C-8A4C-14074FD0C7EE}" dt="2022-03-14T10:40:02.402" v="2103" actId="21"/>
          <ac:spMkLst>
            <pc:docMk/>
            <pc:sldMk cId="647158226" sldId="259"/>
            <ac:spMk id="21" creationId="{3D684818-3220-4F89-8C4E-4704651F96DC}"/>
          </ac:spMkLst>
        </pc:spChg>
        <pc:spChg chg="del mod">
          <ac:chgData name="Shenay Ulanova" userId="2bc5ab16a1418d40" providerId="LiveId" clId="{654038E5-0E2C-427C-8A4C-14074FD0C7EE}" dt="2022-03-14T10:41:36.366" v="2130"/>
          <ac:spMkLst>
            <pc:docMk/>
            <pc:sldMk cId="647158226" sldId="259"/>
            <ac:spMk id="23" creationId="{07F1C3D3-AD41-4331-B514-0908C80D34E5}"/>
          </ac:spMkLst>
        </pc:spChg>
        <pc:graphicFrameChg chg="mod">
          <ac:chgData name="Shenay Ulanova" userId="2bc5ab16a1418d40" providerId="LiveId" clId="{654038E5-0E2C-427C-8A4C-14074FD0C7EE}" dt="2022-03-09T23:11:38.020" v="1413"/>
          <ac:graphicFrameMkLst>
            <pc:docMk/>
            <pc:sldMk cId="647158226" sldId="259"/>
            <ac:graphicFrameMk id="13" creationId="{9F387441-E126-4E01-A9D9-D63C248EBDF5}"/>
          </ac:graphicFrameMkLst>
        </pc:graphicFrameChg>
        <pc:picChg chg="add del mod">
          <ac:chgData name="Shenay Ulanova" userId="2bc5ab16a1418d40" providerId="LiveId" clId="{654038E5-0E2C-427C-8A4C-14074FD0C7EE}" dt="2022-03-14T10:34:30.440" v="2024" actId="21"/>
          <ac:picMkLst>
            <pc:docMk/>
            <pc:sldMk cId="647158226" sldId="259"/>
            <ac:picMk id="25" creationId="{00D7FD58-3264-4791-828B-31DFEA00B1E5}"/>
          </ac:picMkLst>
        </pc:picChg>
        <pc:picChg chg="add del mod">
          <ac:chgData name="Shenay Ulanova" userId="2bc5ab16a1418d40" providerId="LiveId" clId="{654038E5-0E2C-427C-8A4C-14074FD0C7EE}" dt="2022-03-09T23:11:51.063" v="1414" actId="478"/>
          <ac:picMkLst>
            <pc:docMk/>
            <pc:sldMk cId="647158226" sldId="259"/>
            <ac:picMk id="27" creationId="{F9A48B1D-EE76-45F2-9B03-42E582619282}"/>
          </ac:picMkLst>
        </pc:picChg>
        <pc:picChg chg="add del mod">
          <ac:chgData name="Shenay Ulanova" userId="2bc5ab16a1418d40" providerId="LiveId" clId="{654038E5-0E2C-427C-8A4C-14074FD0C7EE}" dt="2022-03-07T14:12:31.577" v="63" actId="21"/>
          <ac:picMkLst>
            <pc:docMk/>
            <pc:sldMk cId="647158226" sldId="259"/>
            <ac:picMk id="29" creationId="{09253BB6-BF41-425A-9CDF-A52E2A89D16D}"/>
          </ac:picMkLst>
        </pc:picChg>
      </pc:sldChg>
      <pc:sldChg chg="addSp modSp new del ord">
        <pc:chgData name="Shenay Ulanova" userId="2bc5ab16a1418d40" providerId="LiveId" clId="{654038E5-0E2C-427C-8A4C-14074FD0C7EE}" dt="2022-03-09T23:45:56.396" v="1729" actId="47"/>
        <pc:sldMkLst>
          <pc:docMk/>
          <pc:sldMk cId="2883322975" sldId="260"/>
        </pc:sldMkLst>
        <pc:picChg chg="add mod">
          <ac:chgData name="Shenay Ulanova" userId="2bc5ab16a1418d40" providerId="LiveId" clId="{654038E5-0E2C-427C-8A4C-14074FD0C7EE}" dt="2022-03-07T14:15:07.482" v="67" actId="931"/>
          <ac:picMkLst>
            <pc:docMk/>
            <pc:sldMk cId="2883322975" sldId="260"/>
            <ac:picMk id="3" creationId="{D1929CA2-2AF6-4F41-A494-3B432FE5122F}"/>
          </ac:picMkLst>
        </pc:picChg>
      </pc:sldChg>
      <pc:sldChg chg="addSp delSp modSp new del mod setBg delDesignElem">
        <pc:chgData name="Shenay Ulanova" userId="2bc5ab16a1418d40" providerId="LiveId" clId="{654038E5-0E2C-427C-8A4C-14074FD0C7EE}" dt="2022-03-08T23:18:22.173" v="993" actId="47"/>
        <pc:sldMkLst>
          <pc:docMk/>
          <pc:sldMk cId="2687281205" sldId="261"/>
        </pc:sldMkLst>
        <pc:spChg chg="mod">
          <ac:chgData name="Shenay Ulanova" userId="2bc5ab16a1418d40" providerId="LiveId" clId="{654038E5-0E2C-427C-8A4C-14074FD0C7EE}" dt="2022-03-08T21:43:39.730" v="92" actId="26606"/>
          <ac:spMkLst>
            <pc:docMk/>
            <pc:sldMk cId="2687281205" sldId="261"/>
            <ac:spMk id="2" creationId="{203454AF-0F94-4EAC-99E7-57FB0656FC48}"/>
          </ac:spMkLst>
        </pc:spChg>
        <pc:spChg chg="mod">
          <ac:chgData name="Shenay Ulanova" userId="2bc5ab16a1418d40" providerId="LiveId" clId="{654038E5-0E2C-427C-8A4C-14074FD0C7EE}" dt="2022-03-08T21:43:39.730" v="92" actId="26606"/>
          <ac:spMkLst>
            <pc:docMk/>
            <pc:sldMk cId="2687281205" sldId="261"/>
            <ac:spMk id="3" creationId="{A5752F1B-B1F8-4728-A7FF-94E26D6BAEAC}"/>
          </ac:spMkLst>
        </pc:spChg>
        <pc:spChg chg="add del">
          <ac:chgData name="Shenay Ulanova" userId="2bc5ab16a1418d40" providerId="LiveId" clId="{654038E5-0E2C-427C-8A4C-14074FD0C7EE}" dt="2022-03-08T22:19:54.998" v="587"/>
          <ac:spMkLst>
            <pc:docMk/>
            <pc:sldMk cId="2687281205" sldId="261"/>
            <ac:spMk id="8" creationId="{F63C748C-967B-4A7B-A90F-3EDD0F485AC6}"/>
          </ac:spMkLst>
        </pc:spChg>
        <pc:spChg chg="add del">
          <ac:chgData name="Shenay Ulanova" userId="2bc5ab16a1418d40" providerId="LiveId" clId="{654038E5-0E2C-427C-8A4C-14074FD0C7EE}" dt="2022-03-08T22:19:54.998" v="587"/>
          <ac:spMkLst>
            <pc:docMk/>
            <pc:sldMk cId="2687281205" sldId="261"/>
            <ac:spMk id="10" creationId="{C0143637-4934-44E4-B909-BAF1E7B27972}"/>
          </ac:spMkLst>
        </pc:spChg>
      </pc:sldChg>
      <pc:sldChg chg="new del">
        <pc:chgData name="Shenay Ulanova" userId="2bc5ab16a1418d40" providerId="LiveId" clId="{654038E5-0E2C-427C-8A4C-14074FD0C7EE}" dt="2022-03-08T21:42:59.595" v="88" actId="47"/>
        <pc:sldMkLst>
          <pc:docMk/>
          <pc:sldMk cId="3386936959" sldId="261"/>
        </pc:sldMkLst>
      </pc:sldChg>
      <pc:sldChg chg="addSp delSp modSp new mod modTransition setBg modAnim delDesignElem">
        <pc:chgData name="Shenay Ulanova" userId="2bc5ab16a1418d40" providerId="LiveId" clId="{654038E5-0E2C-427C-8A4C-14074FD0C7EE}" dt="2022-03-14T10:30:18.860" v="1997"/>
        <pc:sldMkLst>
          <pc:docMk/>
          <pc:sldMk cId="858820129" sldId="262"/>
        </pc:sldMkLst>
        <pc:spChg chg="del mod">
          <ac:chgData name="Shenay Ulanova" userId="2bc5ab16a1418d40" providerId="LiveId" clId="{654038E5-0E2C-427C-8A4C-14074FD0C7EE}" dt="2022-03-08T22:18:58.416" v="580" actId="478"/>
          <ac:spMkLst>
            <pc:docMk/>
            <pc:sldMk cId="858820129" sldId="262"/>
            <ac:spMk id="2" creationId="{D97135C9-4840-4DEE-8430-FC182CB6F3BB}"/>
          </ac:spMkLst>
        </pc:spChg>
        <pc:spChg chg="del">
          <ac:chgData name="Shenay Ulanova" userId="2bc5ab16a1418d40" providerId="LiveId" clId="{654038E5-0E2C-427C-8A4C-14074FD0C7EE}" dt="2022-03-08T21:44:47.572" v="94" actId="26606"/>
          <ac:spMkLst>
            <pc:docMk/>
            <pc:sldMk cId="858820129" sldId="262"/>
            <ac:spMk id="3" creationId="{571ECA4F-0941-4BF8-94B2-A5A28EFEFDDA}"/>
          </ac:spMkLst>
        </pc:spChg>
        <pc:spChg chg="add del mod">
          <ac:chgData name="Shenay Ulanova" userId="2bc5ab16a1418d40" providerId="LiveId" clId="{654038E5-0E2C-427C-8A4C-14074FD0C7EE}" dt="2022-03-08T22:30:15.849" v="644"/>
          <ac:spMkLst>
            <pc:docMk/>
            <pc:sldMk cId="858820129" sldId="262"/>
            <ac:spMk id="4" creationId="{0F55ABBD-59E4-4B00-A475-19F7B9D2B141}"/>
          </ac:spMkLst>
        </pc:spChg>
        <pc:spChg chg="add mod">
          <ac:chgData name="Shenay Ulanova" userId="2bc5ab16a1418d40" providerId="LiveId" clId="{654038E5-0E2C-427C-8A4C-14074FD0C7EE}" dt="2022-03-08T22:32:27.710" v="702" actId="1076"/>
          <ac:spMkLst>
            <pc:docMk/>
            <pc:sldMk cId="858820129" sldId="262"/>
            <ac:spMk id="5" creationId="{AA3EE3F6-B909-48B6-BF08-3674B3E2B9E8}"/>
          </ac:spMkLst>
        </pc:spChg>
        <pc:spChg chg="add del">
          <ac:chgData name="Shenay Ulanova" userId="2bc5ab16a1418d40" providerId="LiveId" clId="{654038E5-0E2C-427C-8A4C-14074FD0C7EE}" dt="2022-03-08T22:19:54.998" v="587"/>
          <ac:spMkLst>
            <pc:docMk/>
            <pc:sldMk cId="858820129" sldId="262"/>
            <ac:spMk id="8" creationId="{23522FE7-5A29-4EF6-B1EF-2CA55748A772}"/>
          </ac:spMkLst>
        </pc:spChg>
        <pc:spChg chg="add mod">
          <ac:chgData name="Shenay Ulanova" userId="2bc5ab16a1418d40" providerId="LiveId" clId="{654038E5-0E2C-427C-8A4C-14074FD0C7EE}" dt="2022-03-09T22:22:02.254" v="997" actId="207"/>
          <ac:spMkLst>
            <pc:docMk/>
            <pc:sldMk cId="858820129" sldId="262"/>
            <ac:spMk id="13" creationId="{8134E0F7-C7D1-43C7-9D2F-4E71E03AF710}"/>
          </ac:spMkLst>
        </pc:spChg>
        <pc:spChg chg="add mod">
          <ac:chgData name="Shenay Ulanova" userId="2bc5ab16a1418d40" providerId="LiveId" clId="{654038E5-0E2C-427C-8A4C-14074FD0C7EE}" dt="2022-03-08T23:04:21.872" v="936" actId="1076"/>
          <ac:spMkLst>
            <pc:docMk/>
            <pc:sldMk cId="858820129" sldId="262"/>
            <ac:spMk id="15" creationId="{7871FE6F-B2A2-4849-A452-DDD43610A23C}"/>
          </ac:spMkLst>
        </pc:spChg>
        <pc:spChg chg="add del">
          <ac:chgData name="Shenay Ulanova" userId="2bc5ab16a1418d40" providerId="LiveId" clId="{654038E5-0E2C-427C-8A4C-14074FD0C7EE}" dt="2022-03-08T22:19:54.998" v="587"/>
          <ac:spMkLst>
            <pc:docMk/>
            <pc:sldMk cId="858820129" sldId="262"/>
            <ac:spMk id="16" creationId="{2FDF9410-E530-4E71-A2C0-4C24B489649E}"/>
          </ac:spMkLst>
        </pc:spChg>
        <pc:graphicFrameChg chg="add mod modGraphic">
          <ac:chgData name="Shenay Ulanova" userId="2bc5ab16a1418d40" providerId="LiveId" clId="{654038E5-0E2C-427C-8A4C-14074FD0C7EE}" dt="2022-03-13T17:35:08.123" v="1842" actId="113"/>
          <ac:graphicFrameMkLst>
            <pc:docMk/>
            <pc:sldMk cId="858820129" sldId="262"/>
            <ac:graphicFrameMk id="11" creationId="{CE7D3A11-6692-41DD-9D64-B7F9A5E3D86C}"/>
          </ac:graphicFrameMkLst>
        </pc:graphicFrameChg>
        <pc:picChg chg="add del mod">
          <ac:chgData name="Shenay Ulanova" userId="2bc5ab16a1418d40" providerId="LiveId" clId="{654038E5-0E2C-427C-8A4C-14074FD0C7EE}" dt="2022-03-08T23:05:31.314" v="941" actId="478"/>
          <ac:picMkLst>
            <pc:docMk/>
            <pc:sldMk cId="858820129" sldId="262"/>
            <ac:picMk id="7" creationId="{BC61F7BE-5CD4-437F-94A8-E6728CED1FD9}"/>
          </ac:picMkLst>
        </pc:picChg>
        <pc:picChg chg="add del">
          <ac:chgData name="Shenay Ulanova" userId="2bc5ab16a1418d40" providerId="LiveId" clId="{654038E5-0E2C-427C-8A4C-14074FD0C7EE}" dt="2022-03-08T22:19:54.998" v="587"/>
          <ac:picMkLst>
            <pc:docMk/>
            <pc:sldMk cId="858820129" sldId="262"/>
            <ac:picMk id="10" creationId="{C2192E09-EBC7-416C-B887-DFF915D7F43D}"/>
          </ac:picMkLst>
        </pc:picChg>
        <pc:picChg chg="add del mod">
          <ac:chgData name="Shenay Ulanova" userId="2bc5ab16a1418d40" providerId="LiveId" clId="{654038E5-0E2C-427C-8A4C-14074FD0C7EE}" dt="2022-03-08T23:09:26.073" v="947" actId="478"/>
          <ac:picMkLst>
            <pc:docMk/>
            <pc:sldMk cId="858820129" sldId="262"/>
            <ac:picMk id="17" creationId="{F16B3F82-7DC3-4D75-B969-346C409D6222}"/>
          </ac:picMkLst>
        </pc:picChg>
        <pc:picChg chg="add del mod">
          <ac:chgData name="Shenay Ulanova" userId="2bc5ab16a1418d40" providerId="LiveId" clId="{654038E5-0E2C-427C-8A4C-14074FD0C7EE}" dt="2022-03-08T23:10:27.346" v="952" actId="478"/>
          <ac:picMkLst>
            <pc:docMk/>
            <pc:sldMk cId="858820129" sldId="262"/>
            <ac:picMk id="21" creationId="{1CBDB454-8307-4F05-84F5-B8EBD5CF2F15}"/>
          </ac:picMkLst>
        </pc:picChg>
        <pc:picChg chg="add del mod">
          <ac:chgData name="Shenay Ulanova" userId="2bc5ab16a1418d40" providerId="LiveId" clId="{654038E5-0E2C-427C-8A4C-14074FD0C7EE}" dt="2022-03-08T23:13:39.449" v="955" actId="478"/>
          <ac:picMkLst>
            <pc:docMk/>
            <pc:sldMk cId="858820129" sldId="262"/>
            <ac:picMk id="23" creationId="{E2642D27-72F7-4722-BD20-7A954AB192CA}"/>
          </ac:picMkLst>
        </pc:picChg>
        <pc:picChg chg="add del mod">
          <ac:chgData name="Shenay Ulanova" userId="2bc5ab16a1418d40" providerId="LiveId" clId="{654038E5-0E2C-427C-8A4C-14074FD0C7EE}" dt="2022-03-08T23:13:39.449" v="955" actId="478"/>
          <ac:picMkLst>
            <pc:docMk/>
            <pc:sldMk cId="858820129" sldId="262"/>
            <ac:picMk id="25" creationId="{D7C65E0E-9A90-451C-A6B6-60900885CE02}"/>
          </ac:picMkLst>
        </pc:picChg>
        <pc:picChg chg="add del mod">
          <ac:chgData name="Shenay Ulanova" userId="2bc5ab16a1418d40" providerId="LiveId" clId="{654038E5-0E2C-427C-8A4C-14074FD0C7EE}" dt="2022-03-08T23:13:39.449" v="955" actId="478"/>
          <ac:picMkLst>
            <pc:docMk/>
            <pc:sldMk cId="858820129" sldId="262"/>
            <ac:picMk id="27" creationId="{316879F0-AB0C-4771-A7A2-952B9003DD95}"/>
          </ac:picMkLst>
        </pc:picChg>
        <pc:picChg chg="add mod">
          <ac:chgData name="Shenay Ulanova" userId="2bc5ab16a1418d40" providerId="LiveId" clId="{654038E5-0E2C-427C-8A4C-14074FD0C7EE}" dt="2022-03-08T23:14:30.727" v="960" actId="207"/>
          <ac:picMkLst>
            <pc:docMk/>
            <pc:sldMk cId="858820129" sldId="262"/>
            <ac:picMk id="29" creationId="{337312D6-B235-4DD4-9D2D-91DE3F433EEA}"/>
          </ac:picMkLst>
        </pc:picChg>
        <pc:cxnChg chg="add del">
          <ac:chgData name="Shenay Ulanova" userId="2bc5ab16a1418d40" providerId="LiveId" clId="{654038E5-0E2C-427C-8A4C-14074FD0C7EE}" dt="2022-03-08T22:19:54.998" v="587"/>
          <ac:cxnSpMkLst>
            <pc:docMk/>
            <pc:sldMk cId="858820129" sldId="262"/>
            <ac:cxnSpMk id="12" creationId="{2924498D-E084-44BE-A196-CFCE35564350}"/>
          </ac:cxnSpMkLst>
        </pc:cxnChg>
        <pc:cxnChg chg="add del">
          <ac:chgData name="Shenay Ulanova" userId="2bc5ab16a1418d40" providerId="LiveId" clId="{654038E5-0E2C-427C-8A4C-14074FD0C7EE}" dt="2022-03-08T22:19:54.998" v="587"/>
          <ac:cxnSpMkLst>
            <pc:docMk/>
            <pc:sldMk cId="858820129" sldId="262"/>
            <ac:cxnSpMk id="14" creationId="{3BBC7667-C352-4842-9AFD-E5C16AD002F4}"/>
          </ac:cxnSpMkLst>
        </pc:cxnChg>
        <pc:cxnChg chg="add del">
          <ac:chgData name="Shenay Ulanova" userId="2bc5ab16a1418d40" providerId="LiveId" clId="{654038E5-0E2C-427C-8A4C-14074FD0C7EE}" dt="2022-03-08T22:19:54.998" v="587"/>
          <ac:cxnSpMkLst>
            <pc:docMk/>
            <pc:sldMk cId="858820129" sldId="262"/>
            <ac:cxnSpMk id="18" creationId="{53268B1E-8861-4702-9529-5A8FB23A618F}"/>
          </ac:cxnSpMkLst>
        </pc:cxnChg>
        <pc:cxnChg chg="add del">
          <ac:chgData name="Shenay Ulanova" userId="2bc5ab16a1418d40" providerId="LiveId" clId="{654038E5-0E2C-427C-8A4C-14074FD0C7EE}" dt="2022-03-08T22:19:54.998" v="587"/>
          <ac:cxnSpMkLst>
            <pc:docMk/>
            <pc:sldMk cId="858820129" sldId="262"/>
            <ac:cxnSpMk id="20" creationId="{BC6646AE-8FD6-411E-8640-6CCB250D54FB}"/>
          </ac:cxnSpMkLst>
        </pc:cxnChg>
      </pc:sldChg>
      <pc:sldChg chg="new del">
        <pc:chgData name="Shenay Ulanova" userId="2bc5ab16a1418d40" providerId="LiveId" clId="{654038E5-0E2C-427C-8A4C-14074FD0C7EE}" dt="2022-03-08T21:43:00.380" v="89" actId="47"/>
        <pc:sldMkLst>
          <pc:docMk/>
          <pc:sldMk cId="2112147432" sldId="262"/>
        </pc:sldMkLst>
      </pc:sldChg>
      <pc:sldChg chg="modSp new del">
        <pc:chgData name="Shenay Ulanova" userId="2bc5ab16a1418d40" providerId="LiveId" clId="{654038E5-0E2C-427C-8A4C-14074FD0C7EE}" dt="2022-03-08T21:42:56.802" v="87" actId="47"/>
        <pc:sldMkLst>
          <pc:docMk/>
          <pc:sldMk cId="632653833" sldId="263"/>
        </pc:sldMkLst>
        <pc:spChg chg="mod">
          <ac:chgData name="Shenay Ulanova" userId="2bc5ab16a1418d40" providerId="LiveId" clId="{654038E5-0E2C-427C-8A4C-14074FD0C7EE}" dt="2022-03-08T21:42:26.890" v="86"/>
          <ac:spMkLst>
            <pc:docMk/>
            <pc:sldMk cId="632653833" sldId="263"/>
            <ac:spMk id="2" creationId="{69932FE1-1234-46A9-BBA3-40C0CD6C4FA8}"/>
          </ac:spMkLst>
        </pc:spChg>
        <pc:spChg chg="mod">
          <ac:chgData name="Shenay Ulanova" userId="2bc5ab16a1418d40" providerId="LiveId" clId="{654038E5-0E2C-427C-8A4C-14074FD0C7EE}" dt="2022-03-08T21:42:26.890" v="86"/>
          <ac:spMkLst>
            <pc:docMk/>
            <pc:sldMk cId="632653833" sldId="263"/>
            <ac:spMk id="3" creationId="{993D4B19-67DC-409D-B520-25347BEB5A6B}"/>
          </ac:spMkLst>
        </pc:spChg>
      </pc:sldChg>
      <pc:sldChg chg="addSp delSp modSp new add del mod modTransition delAnim modAnim">
        <pc:chgData name="Shenay Ulanova" userId="2bc5ab16a1418d40" providerId="LiveId" clId="{654038E5-0E2C-427C-8A4C-14074FD0C7EE}" dt="2022-03-21T19:59:05.676" v="2960" actId="47"/>
        <pc:sldMkLst>
          <pc:docMk/>
          <pc:sldMk cId="2710196577" sldId="263"/>
        </pc:sldMkLst>
        <pc:spChg chg="add del mod">
          <ac:chgData name="Shenay Ulanova" userId="2bc5ab16a1418d40" providerId="LiveId" clId="{654038E5-0E2C-427C-8A4C-14074FD0C7EE}" dt="2022-03-21T19:57:41.004" v="2955" actId="21"/>
          <ac:spMkLst>
            <pc:docMk/>
            <pc:sldMk cId="2710196577" sldId="263"/>
            <ac:spMk id="2" creationId="{EB37F9CC-1D61-4A66-9BB7-7FA4254E1DC6}"/>
          </ac:spMkLst>
        </pc:spChg>
        <pc:spChg chg="add mod">
          <ac:chgData name="Shenay Ulanova" userId="2bc5ab16a1418d40" providerId="LiveId" clId="{654038E5-0E2C-427C-8A4C-14074FD0C7EE}" dt="2022-03-14T10:50:57.001" v="2201" actId="1076"/>
          <ac:spMkLst>
            <pc:docMk/>
            <pc:sldMk cId="2710196577" sldId="263"/>
            <ac:spMk id="6" creationId="{E0E88619-8696-46A9-A3B3-02E1B577E2A0}"/>
          </ac:spMkLst>
        </pc:spChg>
        <pc:spChg chg="add del mod">
          <ac:chgData name="Shenay Ulanova" userId="2bc5ab16a1418d40" providerId="LiveId" clId="{654038E5-0E2C-427C-8A4C-14074FD0C7EE}" dt="2022-03-21T19:14:16.261" v="2575" actId="478"/>
          <ac:spMkLst>
            <pc:docMk/>
            <pc:sldMk cId="2710196577" sldId="263"/>
            <ac:spMk id="13" creationId="{C6D89822-9159-476F-AEFE-EAC13201FCFD}"/>
          </ac:spMkLst>
        </pc:spChg>
        <pc:spChg chg="add del mod">
          <ac:chgData name="Shenay Ulanova" userId="2bc5ab16a1418d40" providerId="LiveId" clId="{654038E5-0E2C-427C-8A4C-14074FD0C7EE}" dt="2022-03-21T19:36:52.050" v="2767" actId="478"/>
          <ac:spMkLst>
            <pc:docMk/>
            <pc:sldMk cId="2710196577" sldId="263"/>
            <ac:spMk id="16" creationId="{DA5428FA-6899-4169-803A-AF50EA367631}"/>
          </ac:spMkLst>
        </pc:spChg>
        <pc:spChg chg="add del mod">
          <ac:chgData name="Shenay Ulanova" userId="2bc5ab16a1418d40" providerId="LiveId" clId="{654038E5-0E2C-427C-8A4C-14074FD0C7EE}" dt="2022-03-21T19:37:23.987" v="2773" actId="478"/>
          <ac:spMkLst>
            <pc:docMk/>
            <pc:sldMk cId="2710196577" sldId="263"/>
            <ac:spMk id="19" creationId="{27C64BC1-342F-47B5-A268-AC91550DC0E5}"/>
          </ac:spMkLst>
        </pc:spChg>
        <pc:spChg chg="add del mod">
          <ac:chgData name="Shenay Ulanova" userId="2bc5ab16a1418d40" providerId="LiveId" clId="{654038E5-0E2C-427C-8A4C-14074FD0C7EE}" dt="2022-03-21T19:39:11.879" v="2782" actId="478"/>
          <ac:spMkLst>
            <pc:docMk/>
            <pc:sldMk cId="2710196577" sldId="263"/>
            <ac:spMk id="22" creationId="{B196B639-D9F2-4852-BADE-61F6E99561FF}"/>
          </ac:spMkLst>
        </pc:spChg>
        <pc:spChg chg="add del mod">
          <ac:chgData name="Shenay Ulanova" userId="2bc5ab16a1418d40" providerId="LiveId" clId="{654038E5-0E2C-427C-8A4C-14074FD0C7EE}" dt="2022-03-21T19:39:11.879" v="2782" actId="478"/>
          <ac:spMkLst>
            <pc:docMk/>
            <pc:sldMk cId="2710196577" sldId="263"/>
            <ac:spMk id="25" creationId="{D83E02B9-C1A5-4D60-83C2-BA7537DA9C58}"/>
          </ac:spMkLst>
        </pc:spChg>
        <pc:spChg chg="add del mod">
          <ac:chgData name="Shenay Ulanova" userId="2bc5ab16a1418d40" providerId="LiveId" clId="{654038E5-0E2C-427C-8A4C-14074FD0C7EE}" dt="2022-03-21T19:39:51.483" v="2788" actId="478"/>
          <ac:spMkLst>
            <pc:docMk/>
            <pc:sldMk cId="2710196577" sldId="263"/>
            <ac:spMk id="28" creationId="{83B96E52-7983-4587-80E3-ED32EF229878}"/>
          </ac:spMkLst>
        </pc:spChg>
        <pc:spChg chg="add del mod">
          <ac:chgData name="Shenay Ulanova" userId="2bc5ab16a1418d40" providerId="LiveId" clId="{654038E5-0E2C-427C-8A4C-14074FD0C7EE}" dt="2022-03-21T19:41:01.928" v="2792" actId="478"/>
          <ac:spMkLst>
            <pc:docMk/>
            <pc:sldMk cId="2710196577" sldId="263"/>
            <ac:spMk id="31" creationId="{5131D44F-9E40-4DF2-8333-BC244349E29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1" creationId="{61C993D6-E993-450A-BA91-9CDE81042C6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2" creationId="{848C20D5-6C76-48F9-9912-B63A3BE712C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3" creationId="{E250C0E3-17AA-4F4F-BC2B-759BC5655FA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4" creationId="{8DAD36D3-1A4A-41E7-B18D-B71BE9707AE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5" creationId="{7D6C3C56-D35C-4F49-A2FE-963F88CAFF4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6" creationId="{D7370689-C587-463E-A1CA-8263995F0A7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7" creationId="{43F9AB0F-A3D2-48C6-B3E6-85BB58766DA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8" creationId="{B089AC73-06DB-43FC-A227-5D52649D57E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9" creationId="{03B13F99-4906-45F2-9706-FCA65DF25E4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0" creationId="{EFAC10D8-7B10-4D30-BC7C-96EFF2ECCCF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1" creationId="{402A7F3C-70B2-4B65-B0F0-89959F6DB02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2" creationId="{1A540DAE-9BC9-4E83-BA28-ACAFABFF604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3" creationId="{37B559B8-FA6C-4CD4-AC49-5E3100043EC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4" creationId="{0E3C2D98-8D77-4CD0-8477-CC790FF6178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5" creationId="{8CCF1F3E-CA63-4444-BE9F-56748D2B9CB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6" creationId="{5CB012D8-A87E-4993-B468-AC848B7A55F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7" creationId="{F105A011-4F8B-4C5B-8386-2C5487A6153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8" creationId="{858FC9BB-66F4-4C22-93BB-0638DC3F86F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9" creationId="{59DB33F3-5403-4FD0-81ED-EF91ACD4FD4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0" creationId="{2DDB48F4-D2A0-4D1B-9085-6E8DB095E21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1" creationId="{5E323A58-C4CF-4BF1-9913-2538E7151DB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2" creationId="{20AEF99B-448C-494D-AB6F-CE31535D21C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3" creationId="{EF7A8B6A-C877-4090-B723-3A0120B48A2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4" creationId="{6EDAE1CA-BFF8-4022-8CC3-69758BF75F1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5" creationId="{09334089-A41C-4D61-B67C-67B1F53185A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6" creationId="{DCCD50F0-D952-4139-BC1A-F32EF746AE5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7" creationId="{9555BBEA-882B-4792-87EC-CB1A8A3E99E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8" creationId="{80453CF1-A244-4E88-B2A8-F8C8FB7A6D6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9" creationId="{9C3E11AC-43E2-4762-A571-09C4E468347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0" creationId="{F3B8016E-7091-4928-84FF-42EEE01728A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1" creationId="{2F2739C9-76AA-4799-AF80-CD040C450A9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2" creationId="{F860F4C1-9996-4F13-BE29-2E9D9D00DB1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3" creationId="{3D391940-015F-4590-8D1E-B529B379FF3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4" creationId="{4EE79E1D-C7CB-4857-A55D-31E87C656B3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5" creationId="{C5D0B987-04BF-48B3-A613-94B655D83C2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6" creationId="{BE251146-9729-4B38-8A52-107390ED141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7" creationId="{A5386B9A-F783-43BE-83AA-7B396D47C7F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8" creationId="{D920D65C-50B5-4B72-9EE3-B21458A0B49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9" creationId="{2BC1D643-9C8B-4C6E-ADEC-14213A8070E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0" creationId="{E09C876E-85DE-46B0-96FE-BC08531426B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1" creationId="{21088E35-7466-431B-A53B-CDE62312F9B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2" creationId="{30661505-63FC-4BCB-A825-74AF0C0A7EF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3" creationId="{8DA6542C-B361-4F8E-B510-532E3ABAD39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4" creationId="{0446F6AB-916A-43F6-97AD-BA87135EB0E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5" creationId="{63AC44D0-68CB-4334-856D-7D676D01686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6" creationId="{465D9BE5-227A-4D1F-9ED7-19B5244B888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7" creationId="{70B12DD1-D53B-492B-A6D9-BF8D5815130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8" creationId="{43CACAA4-F959-4D12-9B95-E45421AB15B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9" creationId="{541F25A3-26CE-449B-A46E-7AB4B2F60BA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0" creationId="{D438AAFD-ADE3-4323-B602-16C791408C9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1" creationId="{B1F8AED3-0BAC-40BD-A524-A243325C2A8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2" creationId="{A06F6E9E-7B51-4E7C-B245-3EF0EF541BC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3" creationId="{B09812FA-B1E3-4EFA-BAE3-0247875E7CD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4" creationId="{E5085FA6-0817-4A48-BC41-A62EC0EA47A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5" creationId="{85018C5F-9AA7-4CD3-928B-EA924873021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6" creationId="{6E98526B-F029-44D6-B90E-5AF3B46C740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7" creationId="{C23D8B47-EBEB-4888-BDA9-90FBD2E7C51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8" creationId="{84B6E1A0-FBE9-498C-BC94-747C1166E5B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9" creationId="{75C043A3-7CFB-434A-B663-F4E031BDF09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0" creationId="{5D1CDD5A-3E9E-43C2-A2ED-11DB0609905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1" creationId="{80D2C877-CAC0-4B36-8AA0-550E38925BF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2" creationId="{13536611-4331-43EB-A89F-1916C5ACE93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3" creationId="{EB1EE970-BDDA-49D1-80EB-8EDA61DBBC2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4" creationId="{1DCC3161-4682-4981-9DD5-CE7B90F4AD6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5" creationId="{B079315E-766E-4F0F-AB43-CE16D0229B6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6" creationId="{AE8754D9-6380-4F2D-BE50-1943F111024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7" creationId="{8C5B7941-F39C-4009-9B6E-7171F01419A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8" creationId="{AE0E31AF-4D8C-4D17-A382-D0B77F789DC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9" creationId="{A87B3F79-1C9C-4BD4-805E-88B3BDADB45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0" creationId="{65C4C197-7D95-41B0-921E-4A0146B2B8A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1" creationId="{A32EA396-B616-40EC-84C8-E2F34A3CF8B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2" creationId="{6E959EBC-2E5A-4836-9C31-2B0B74426B3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3" creationId="{29A56C38-60B5-47D2-9361-8C5B3BECC6F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4" creationId="{895609C7-E6B3-42E1-A921-E96C33F88D3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5" creationId="{FB98539A-FAAE-4A3D-918E-42C9FEC27B7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6" creationId="{BA44DE30-C4A5-4A4B-B2B5-D348B9C445B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7" creationId="{6B0FF723-715F-4FA9-85C7-53A5C6C2924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8" creationId="{4D6C02B4-2070-47E4-A42D-F6B12A2E943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9" creationId="{9691949C-D991-421A-833B-717CB0DDCC5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0" creationId="{7B867736-F17E-4EF4-A4E8-71A6873349A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1" creationId="{2D896FA4-E2BB-4DED-822D-6D845C7A1F9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2" creationId="{8D547381-69C6-439B-B6F8-36DCB62A214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3" creationId="{5C8F02AC-B3FC-4A15-A3AA-FE854E37E44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4" creationId="{4954F517-F83D-41F9-8AF7-31EF38FE342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5" creationId="{A2960AB5-B1F2-4458-B4F4-BB40AE805A8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6" creationId="{C1481297-56CF-4F99-AE83-66D6EC88B7B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7" creationId="{3B6BB5CE-634C-4661-8861-3BAF3AE273A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8" creationId="{92E688A1-B2CA-4570-8C87-D126F175A87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9" creationId="{02116F0F-2532-4701-8701-46ADCAEBF8A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0" creationId="{4E005EBE-F8FB-44B9-B2BD-F0BADB2C7C7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1" creationId="{25E5FEE5-243C-4DCB-9495-AE3EF892DA4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2" creationId="{0F082F23-AEE5-4CCD-9853-1B7453E5975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3" creationId="{D3442DE5-B3DD-435A-9EE8-F9CA9D90175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4" creationId="{03C4467F-D18A-461E-AA98-DCE8EB39498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5" creationId="{DDD5BFFC-5911-4EB2-A30C-A01CBBA3F3E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6" creationId="{E827FEEF-D3F2-4EBE-BC73-5FD55728BE2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7" creationId="{F4E70539-1F7C-44F0-89E2-CE819D3BDF3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8" creationId="{7736CF7F-C31F-40C7-9AF5-0B0773CFB89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9" creationId="{BBD77C8E-8AAD-4350-9251-E89AC82F498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0" creationId="{F2E762C6-BCE5-4513-B76D-7FC41A54C2B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1" creationId="{36BE8C3D-C9C1-4B7A-93D3-18C823CA6AD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2" creationId="{585BB85B-2EB9-44CE-A8A3-8C9416D8AA6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3" creationId="{7BD9023A-1A69-425A-8EFA-D9BD77545CF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4" creationId="{F30DB49E-1BA2-443C-AFA0-1C3584251E9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5" creationId="{D77D945C-EA73-4911-B82D-CC04AFCE1AB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6" creationId="{0356CE80-DD0D-4AE9-89BF-36D821FC458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7" creationId="{E412E092-542E-45DE-AD08-DFE0A7F7985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8" creationId="{61CC3243-41DE-482C-83EB-6EEFE6D8124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9" creationId="{6BE4AE31-31B1-41A9-8D90-FE07F8A3753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0" creationId="{538BB335-53FC-4296-A5D6-10A310A7CD2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1" creationId="{70E33AF0-3974-452C-BCC1-4B740FFCBF0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2" creationId="{CD9E8788-516C-4F4D-B088-889D11A53B1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3" creationId="{FEBE7283-F0D5-422A-B24C-DB05C7675EB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4" creationId="{B7B17B5A-F104-4359-A9A2-7F2D3C474F0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5" creationId="{0F211DCA-FCC5-4DB4-B26A-A45982AAE8B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6" creationId="{078FE713-9E9F-4380-89A8-1EB3FB24E2D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7" creationId="{12C192A9-E770-4EED-A823-7B0A6555A6C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8" creationId="{6F31E607-2BF9-4E9D-977D-F2105105E91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9" creationId="{2E1B3D3B-EC99-4E50-8E12-DEE9A6A050C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0" creationId="{45E35622-1F84-448C-A3C6-6DC8BB3C8D1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1" creationId="{5906A44B-5BB7-45B3-8595-3EA13B3B5F9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2" creationId="{48779555-D244-4FBB-95A4-56BE4D286B2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3" creationId="{DF35D658-C5BD-47A4-9859-E1C10742542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4" creationId="{089C5783-6817-40B4-B97B-2604E2BA029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5" creationId="{E6AEE0C6-815A-4F18-921E-D152AEBD781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6" creationId="{7A1F6044-6D49-4EE8-A31B-5EF1EA0FD19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7" creationId="{C3CFB119-8687-48F2-BDAE-FC5B771608A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8" creationId="{D648298B-5ACE-4047-A3EE-5BAA9B891B1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9" creationId="{E3F92A57-09EA-440D-80BD-D72E8E4A6F4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0" creationId="{A4754ECF-47B4-4C6D-A0C6-850F39DEF93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1" creationId="{59F12993-5505-427A-B751-E2A6F0FC6D0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2" creationId="{269C0E6B-0638-4346-8131-E82CEFDCDA7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3" creationId="{C2F48124-61D1-46BE-84AD-BFB9EF22D03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4" creationId="{71FEDD01-44C9-4C67-8BF3-9E1B1C1B193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5" creationId="{BE099D51-96CF-49FC-ADCE-42E45FE633C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6" creationId="{48CC0A6A-B12E-4489-B315-AE9D7CF6F11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7" creationId="{40544008-0478-4459-983F-277814E1293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8" creationId="{FC6D00C4-DB72-48A2-B314-358AD388F43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9" creationId="{FC9DA296-51E8-4E37-A2B0-B68B4BAAE20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0" creationId="{F7645EF8-B48B-4D30-9A0A-355C100DBCD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1" creationId="{E65B857B-463C-4083-ADC6-8656667E0CE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2" creationId="{F5B65DD8-A586-478A-8F27-0B2672D14A7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3" creationId="{E248743B-71E2-40E1-BD2E-7D0B0879F8B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4" creationId="{0F3D2A43-0E98-44CE-BF5E-97125072EE9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5" creationId="{124A515A-7132-48DC-84EF-A27848F58E5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6" creationId="{CF5D7449-9A42-4A17-9B6E-A1DD6012FA9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7" creationId="{ABB38507-7736-4214-9924-C2B8959B3FC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8" creationId="{62E4FE01-0428-4334-A311-EE0CF290ACB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9" creationId="{78778395-292B-4C5A-8F9B-17929AD5E84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0" creationId="{B82A308C-8431-4FB1-9DA7-A097D3F24FB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1" creationId="{8F462F38-4733-4971-BC4F-83383AF2342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2" creationId="{3EBBADA1-AFF1-4B85-A4FD-EA4D0689696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3" creationId="{4A69062E-B1E1-4AAA-8749-0CDA1003BCF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4" creationId="{3F382F1E-0EDC-4140-8BBE-326F2629800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5" creationId="{2C9ECA42-7DE6-4BED-8988-B381AE0465D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6" creationId="{09EEE0B6-25E6-491E-BC16-8076D570740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7" creationId="{6068B0F6-9929-4CD9-BBF3-DB59F5F465F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8" creationId="{938B7888-8341-49A2-B38C-556D564CC4C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9" creationId="{976827D2-750F-476F-BC5E-834C4993C8B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0" creationId="{7FEC0ACD-4981-46F8-AEED-44F331C3EA8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1" creationId="{7FA7B18C-7AC5-4863-B919-D7A78CD2A7F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2" creationId="{BDA9AC80-D40A-48B2-9593-9265293E6A4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3" creationId="{D13A2C37-DABF-4C5C-B270-B8E6FEF1EBD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4" creationId="{7ED921D7-5431-4538-ABA4-60A47BCD653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5" creationId="{7886ED8C-E72E-493F-8851-F48AFDAA3BF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6" creationId="{E388977F-E7DA-4C68-B491-F4BCB1AB21B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7" creationId="{6C99089C-DC01-4B99-B74B-DC16CAD2587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8" creationId="{6C84BA63-7703-4B6C-8560-DBC6BC61323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9" creationId="{053B7DA7-859C-49DA-B70D-F8B7BCD6B93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0" creationId="{950616BF-F021-4FE0-B0A1-C34B1D19E2D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1" creationId="{58E28026-4105-4FDF-91AE-818E8436792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2" creationId="{44E18103-B005-4A7D-BE2C-10FC557F936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3" creationId="{A2EA934B-D61A-4826-B313-63834B0CA56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4" creationId="{55645A86-8F50-4C76-AA31-F58DA5C4C09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5" creationId="{2889D6DC-789F-4361-9DD7-0C6646A197E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6" creationId="{CF01219E-0C6D-4CFD-B1F3-DDE3567563D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7" creationId="{1A5EB8A6-A1EC-404F-9B65-35BCBDCEDAB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8" creationId="{2A1F5F42-497C-4862-9024-1C9BC4193C2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9" creationId="{F07E626E-B2C2-404C-BDD8-9837E1D4734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0" creationId="{5163014E-6469-4CB3-A92B-CF27D127033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1" creationId="{1B253D9B-A644-42B7-B227-3B8B4B391D3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2" creationId="{18EAC93C-064F-41DB-8020-6B6741D9DC2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3" creationId="{B61FB31C-F88A-4121-92AE-E9677A84233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4" creationId="{A3F5F092-E923-463F-BFE2-1094A9B1D1D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5" creationId="{4B855C9C-C0CD-4FF3-AB6B-79B2624FFCC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6" creationId="{DAE51E9B-F272-4F03-ACD0-D660D1740A3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7" creationId="{B6C96DDF-BAE9-416E-BB91-6BCCF616EA3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8" creationId="{820C9E55-8A5B-4322-ABDB-F33B3CD1D3B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9" creationId="{70B3041D-E97B-4B88-B0BB-66F6ACF8A0A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0" creationId="{D2809CBF-BEF7-4023-BDB7-8309357286A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1" creationId="{8626B185-AFD6-4BDF-9A88-263CEC59A30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2" creationId="{812A53F0-DE66-46ED-9FD7-B3CABC38D94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3" creationId="{16A80D3F-7013-4C77-9613-29DEF85EEE0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4" creationId="{966EB4D3-CA01-445B-AD6B-6F18211B10F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5" creationId="{E363DFD7-D940-49DD-A65F-C0B07DB3394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6" creationId="{EBA7C5A6-4584-4EAD-A557-BF27F62C9B3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7" creationId="{514FC12F-7EDA-4B03-9542-2CA82A719F6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8" creationId="{C180A15D-0A72-4102-B702-88A04D9B6C9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9" creationId="{F53AF95E-AF65-4693-AA3C-C90F737A523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0" creationId="{FA482E70-EB1F-4311-BAF6-04B6CF2D56A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1" creationId="{B5DAEE85-8C12-44A2-814A-4383595D23C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2" creationId="{2FA8563C-CEAA-4B17-966C-D9217735CCE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3" creationId="{F413082B-41D7-4B5D-9657-C61311EC37D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4" creationId="{472EAFDE-1C37-4D61-A983-5DD00D34948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5" creationId="{275C35FA-5C3D-4CDB-8382-A0DB392DE4A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6" creationId="{67F631A7-8B44-44BB-BAAE-FF9EBF2BBE1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7" creationId="{ED8CDD58-1B8B-43F5-AC8A-0068700937F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8" creationId="{C7E8D174-4FC6-460A-AFD9-64A6AF6B36B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9" creationId="{F5301387-4ADE-4A44-B701-1CAB362EA48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0" creationId="{3B97DDEB-F88A-4F75-855B-0AE9088D258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1" creationId="{4CCD1711-F1C8-41C6-AB1D-ADF702D3069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2" creationId="{C4D2AC5E-5E37-4FCC-A594-563DBD40B4D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3" creationId="{DC7CE887-2B34-4D2A-807C-514E2F32386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4" creationId="{BA6B56D8-4348-492A-89E5-9AD77693B86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5" creationId="{E7B856B1-EFCA-45B0-A8EB-3F2ED8A75EE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6" creationId="{E904C745-FB93-413B-8584-670410FB626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7" creationId="{E20F2348-3738-4ABB-A01F-F5EE77E1714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8" creationId="{2C3710E7-5471-4FE3-A326-261F36E49F0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9" creationId="{6B85F7F7-DA70-4EA1-92EA-ECF115081D7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0" creationId="{E0A3D6E7-BAA5-47EC-983C-0422CC0DF0C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1" creationId="{B1DBE8B3-CEB0-4152-91FD-F4C5844E4B0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2" creationId="{08FE266D-196B-4F2F-A046-B73D09127F1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3" creationId="{351FA0B3-6CE4-43B8-90A6-6840FCDA686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4" creationId="{70DD0DA5-84AF-4F7D-9E5B-3BAF527D502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5" creationId="{D43B852A-0785-4659-85C5-2364CF6DEB7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6" creationId="{30E9D487-4BFF-4E68-A5C6-3B38D700746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7" creationId="{FAC32CEE-D2AB-45BB-A496-12040B63187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8" creationId="{AA87FB4E-27D9-4FC5-AAA0-D00301298FF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9" creationId="{04BFA67B-1620-450F-BEBA-24EAE9EF236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0" creationId="{3C0C52A2-71E3-45A2-8C08-52C4D8C2FD1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1" creationId="{F2A5878C-68D8-4185-9655-469EBB454E2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2" creationId="{0BC8B898-D5D3-4C4E-90A2-1338D1E407C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3" creationId="{014EE9F0-5C27-4420-BBE9-BCAB9E8A4C8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4" creationId="{EBFD50AE-7C43-4A7F-9A1F-A356D23118E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5" creationId="{66196E28-E5F0-4BE8-8B37-4199C6610C2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6" creationId="{31276B53-DB84-49A6-8D38-4F2308C1411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7" creationId="{853AC212-E57F-4D4B-9175-D4ABBF6DC9A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8" creationId="{EA242014-86E3-4F90-952A-202FBA138FD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9" creationId="{DBF031BB-7BDA-4E50-BDF9-C415260FED4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0" creationId="{21F02331-2FC5-4405-B5A8-FDAD330D01D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1" creationId="{6648B330-C14E-4F6D-A649-DA6FC03596B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2" creationId="{898425E4-9DD0-45B6-A738-3C924EFBA34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3" creationId="{18578C5F-15EB-44E9-B134-6E208356E43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4" creationId="{8AE94773-BA45-44A9-B711-9CC01EC2527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5" creationId="{B07E929A-D876-42F8-85DF-18357F4C293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6" creationId="{B4888918-708D-416E-8857-1CDAB473899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7" creationId="{C78228C0-6AAA-44AE-AE27-04EAC75D515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8" creationId="{19BA025D-E2D9-4FB3-A804-263F9545439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9" creationId="{0476C356-601E-450F-BAD4-D0EF51FAE65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0" creationId="{BC74D2AD-D371-4107-9C42-4463928FA46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1" creationId="{DD7DC76B-697A-4462-8CA9-DCDDF1448AA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2" creationId="{87C1299A-D315-446F-B32C-39C33F9A67A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3" creationId="{AD78CEE4-9BB2-45FA-808F-689F280CD55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4" creationId="{B63E695E-7A7C-40A3-AAF2-A31D7E491F0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5" creationId="{50107C90-A8B2-4871-8BFF-6A5119C72B2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6" creationId="{E7067ECB-04D8-4C1F-9FE0-FAFA2C74B63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7" creationId="{E7522124-F25E-428A-A3DB-C36D455B8CD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8" creationId="{993BF593-B7B5-442A-B787-DE72EBB5C96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9" creationId="{7D518D27-EBFE-4FCE-86C6-88D9226C25E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0" creationId="{4D641088-ABFA-4A77-9654-51B57BCA8A2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1" creationId="{86951075-F770-46D4-A47B-EF03FE10BCC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2" creationId="{FEBFB3D9-FD3D-48B3-B5EE-FC61961DBA1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3" creationId="{C483F7F8-B1A3-404A-BDF8-5C3D1A92AE6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4" creationId="{EDA483CE-9D6B-44FB-ADAC-FE142D56CC8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5" creationId="{439B107D-DE01-4B12-A642-B71E26C607C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6" creationId="{655102CA-CE3E-4C0B-A80F-5F831CBAF69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7" creationId="{71EDF4D6-2268-4F32-8479-2FC079DE02F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8" creationId="{6DC6EE84-9056-4AB7-8605-A00C186117C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9" creationId="{A2136611-FE70-4128-9147-A1A113DFC9C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0" creationId="{09088C6D-2739-4D78-BAAD-6402E8C6EF7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1" creationId="{3BC30B95-86EA-4059-9C68-C41CECE9E49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2" creationId="{2EB333E2-C5C1-4788-BDB5-01B1921C5CD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3" creationId="{9B277990-D9E6-4DB1-B0EE-CF9DD0BC223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4" creationId="{DD681146-9089-4166-BAED-FB40F394B05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5" creationId="{7B81E593-8C50-458C-8C46-FC83831CBAC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6" creationId="{092ED501-0404-4493-8450-55F05CB0E06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7" creationId="{8EDF7D9F-EF01-42F9-A7C2-EBD512145EC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8" creationId="{1014D2D9-21C2-4DB9-A725-AD21CE25C22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9" creationId="{33E75B91-B099-4A9E-8EAA-CE70B2176C9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30" creationId="{139DC0CE-DF94-4D84-96A6-33E79DDC1E89}"/>
          </ac:spMkLst>
        </pc:spChg>
        <pc:grpChg chg="add del mod">
          <ac:chgData name="Shenay Ulanova" userId="2bc5ab16a1418d40" providerId="LiveId" clId="{654038E5-0E2C-427C-8A4C-14074FD0C7EE}" dt="2022-03-14T10:55:58.405" v="2221" actId="478"/>
          <ac:grpSpMkLst>
            <pc:docMk/>
            <pc:sldMk cId="2710196577" sldId="263"/>
            <ac:grpSpMk id="9" creationId="{B59F5A80-D8F6-43A6-9BFE-1029BFF811A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0" creationId="{8AAADC40-2D99-4C07-B60C-FE7C82AA8E5C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1" creationId="{3A9FB8B9-28E0-4CBE-8FC9-C7E8F3DD49C5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3" creationId="{86F4EF75-FF18-47CA-ABB7-4D0A245D8495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4" creationId="{04530AC6-1690-44A5-A39B-E23D5D88234D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5" creationId="{E3775301-8E18-4412-9D1A-0827B8F424C3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6" creationId="{4CBD4B9F-E7A2-4067-8BF8-30F2CC8A3BC6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7" creationId="{FCFF729E-696E-4367-8AED-D0811FCC486F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8" creationId="{C152A090-B06C-4711-8472-9FD1B6382660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9" creationId="{D10F49B2-9B5C-4D24-B9EF-D29ED17D6CED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0" creationId="{784F31F6-416F-421B-ABFE-122738D03B4C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1" creationId="{34AB3891-A306-468A-A69B-D544F539EFDE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2" creationId="{B8F69557-8E8B-4337-B264-C63F20AD43AE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3" creationId="{8E6EE4D8-9CF7-44EE-89CD-CD0CA00C6587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4" creationId="{936B7F88-3DC6-4464-BDB9-7757FF79D6DD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5" creationId="{22FB3222-1AF2-4223-A991-125260399838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6" creationId="{EDF8E49E-8D61-4C46-AFE4-2B48CC9EEBD4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7" creationId="{FC881FA2-E572-4AA7-8C8C-BDE8105415F8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8" creationId="{020726FD-086E-4C1A-89E0-9CDF2910E56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9" creationId="{AFC66F9B-A286-4190-8C1A-0EA229133965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0" creationId="{48151711-5558-4FB7-B685-C2598B3A4D4F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1" creationId="{F6557ED0-E66D-464F-8515-D722A15F321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2" creationId="{30807FCD-4B6C-4FC4-BC32-C8ADD91C230D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3" creationId="{9EC49BA5-CC42-4CF8-A5DC-0F9DA767830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4" creationId="{DB017C7A-2B90-431F-ADD0-C3E72DDF91F0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5" creationId="{505C1E63-0AF8-4898-8305-F5127BCED1D8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6" creationId="{1EF6F588-4E71-4D26-AE57-948694DBF8F4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7" creationId="{82EEB3AB-D8EF-4CA1-8049-EA50EF8E3451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8" creationId="{1D8807AB-E473-4340-95B9-AD75487453A8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9" creationId="{113BAAFC-6DB9-437F-8D48-2B6ED2B734D1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0" creationId="{433E55A8-82C8-430D-800F-BDA4D43C257E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1" creationId="{AC782AB2-0A74-4118-B720-CC9F6EEBE39C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2" creationId="{07856DA7-FC02-4275-83EA-55A8FB3DD7B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3" creationId="{1CAE7A70-3072-4E97-9D75-7FF72EDF32C6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4" creationId="{2C03B4CD-6BA0-44E3-A8C4-E6EDF0D832CA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5" creationId="{2CE339A5-2BC2-4E1D-A7CC-F991381633D3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6" creationId="{B24C9362-0A0F-462A-A206-FFBD2955A270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7" creationId="{F7EF440B-CCB2-470F-A24E-6D457947A2A7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8" creationId="{2857E4EF-D74A-4547-A13B-7FAEED5E3623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9" creationId="{8DB1FF4A-4F29-4508-B6BF-3265AECA6117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50" creationId="{8B04ACCE-4387-418C-A907-5A385E457CAD}"/>
          </ac:grpSpMkLst>
        </pc:grpChg>
        <pc:picChg chg="add del mod">
          <ac:chgData name="Shenay Ulanova" userId="2bc5ab16a1418d40" providerId="LiveId" clId="{654038E5-0E2C-427C-8A4C-14074FD0C7EE}" dt="2022-03-21T19:25:38.622" v="2629" actId="21"/>
          <ac:picMkLst>
            <pc:docMk/>
            <pc:sldMk cId="2710196577" sldId="263"/>
            <ac:picMk id="3" creationId="{E8214470-6298-438D-BD74-897381078F73}"/>
          </ac:picMkLst>
        </pc:picChg>
        <pc:picChg chg="add mod">
          <ac:chgData name="Shenay Ulanova" userId="2bc5ab16a1418d40" providerId="LiveId" clId="{654038E5-0E2C-427C-8A4C-14074FD0C7EE}" dt="2022-03-14T10:51:08.239" v="2203" actId="1076"/>
          <ac:picMkLst>
            <pc:docMk/>
            <pc:sldMk cId="2710196577" sldId="263"/>
            <ac:picMk id="4" creationId="{114773DF-4105-441D-8DC4-231A7773DEC1}"/>
          </ac:picMkLst>
        </pc:picChg>
        <pc:picChg chg="add mod">
          <ac:chgData name="Shenay Ulanova" userId="2bc5ab16a1418d40" providerId="LiveId" clId="{654038E5-0E2C-427C-8A4C-14074FD0C7EE}" dt="2022-03-14T10:51:00.698" v="2202" actId="1076"/>
          <ac:picMkLst>
            <pc:docMk/>
            <pc:sldMk cId="2710196577" sldId="263"/>
            <ac:picMk id="5" creationId="{069876E9-AF9F-421D-A7B7-BC05A55946B2}"/>
          </ac:picMkLst>
        </pc:picChg>
        <pc:picChg chg="add mod">
          <ac:chgData name="Shenay Ulanova" userId="2bc5ab16a1418d40" providerId="LiveId" clId="{654038E5-0E2C-427C-8A4C-14074FD0C7EE}" dt="2022-03-21T19:34:17.449" v="2760" actId="1076"/>
          <ac:picMkLst>
            <pc:docMk/>
            <pc:sldMk cId="2710196577" sldId="263"/>
            <ac:picMk id="8" creationId="{99BF14B0-2193-4D08-AD97-A874C18F0916}"/>
          </ac:picMkLst>
        </pc:picChg>
        <pc:picChg chg="add del mod modCrop">
          <ac:chgData name="Shenay Ulanova" userId="2bc5ab16a1418d40" providerId="LiveId" clId="{654038E5-0E2C-427C-8A4C-14074FD0C7EE}" dt="2022-03-21T19:14:26.446" v="2577" actId="21"/>
          <ac:picMkLst>
            <pc:docMk/>
            <pc:sldMk cId="2710196577" sldId="263"/>
            <ac:picMk id="9" creationId="{8F47E688-1011-4FB5-9795-46D9EE117451}"/>
          </ac:picMkLst>
        </pc:picChg>
        <pc:picChg chg="add del mod">
          <ac:chgData name="Shenay Ulanova" userId="2bc5ab16a1418d40" providerId="LiveId" clId="{654038E5-0E2C-427C-8A4C-14074FD0C7EE}" dt="2022-03-08T22:13:50.749" v="503" actId="478"/>
          <ac:picMkLst>
            <pc:docMk/>
            <pc:sldMk cId="2710196577" sldId="263"/>
            <ac:picMk id="10" creationId="{9DE3E8F8-C6B6-4BF1-9271-258A4E5F2C8F}"/>
          </ac:picMkLst>
        </pc:picChg>
        <pc:picChg chg="add del mod">
          <ac:chgData name="Shenay Ulanova" userId="2bc5ab16a1418d40" providerId="LiveId" clId="{654038E5-0E2C-427C-8A4C-14074FD0C7EE}" dt="2022-03-21T19:14:16.261" v="2575" actId="478"/>
          <ac:picMkLst>
            <pc:docMk/>
            <pc:sldMk cId="2710196577" sldId="263"/>
            <ac:picMk id="11" creationId="{83C0EBF5-4CD3-40A0-8770-77A663C229E5}"/>
          </ac:picMkLst>
        </pc:picChg>
        <pc:picChg chg="add mod">
          <ac:chgData name="Shenay Ulanova" userId="2bc5ab16a1418d40" providerId="LiveId" clId="{654038E5-0E2C-427C-8A4C-14074FD0C7EE}" dt="2022-03-21T19:34:22.539" v="2761" actId="1076"/>
          <ac:picMkLst>
            <pc:docMk/>
            <pc:sldMk cId="2710196577" sldId="263"/>
            <ac:picMk id="12" creationId="{1AEED745-3B71-41EE-BB9C-FF22EC03FC58}"/>
          </ac:picMkLst>
        </pc:picChg>
        <pc:picChg chg="add del mod">
          <ac:chgData name="Shenay Ulanova" userId="2bc5ab16a1418d40" providerId="LiveId" clId="{654038E5-0E2C-427C-8A4C-14074FD0C7EE}" dt="2022-03-21T19:32:26.002" v="2660" actId="21"/>
          <ac:picMkLst>
            <pc:docMk/>
            <pc:sldMk cId="2710196577" sldId="263"/>
            <ac:picMk id="14" creationId="{5B3F6894-FFC9-4BF6-BC89-5F2B2D58C507}"/>
          </ac:picMkLst>
        </pc:picChg>
        <pc:picChg chg="add del mod">
          <ac:chgData name="Shenay Ulanova" userId="2bc5ab16a1418d40" providerId="LiveId" clId="{654038E5-0E2C-427C-8A4C-14074FD0C7EE}" dt="2022-03-21T19:36:52.050" v="2767" actId="478"/>
          <ac:picMkLst>
            <pc:docMk/>
            <pc:sldMk cId="2710196577" sldId="263"/>
            <ac:picMk id="15" creationId="{48983288-4B9E-4B41-9000-324414A1EE82}"/>
          </ac:picMkLst>
        </pc:picChg>
        <pc:picChg chg="add del mod">
          <ac:chgData name="Shenay Ulanova" userId="2bc5ab16a1418d40" providerId="LiveId" clId="{654038E5-0E2C-427C-8A4C-14074FD0C7EE}" dt="2022-03-21T19:37:23.987" v="2773" actId="478"/>
          <ac:picMkLst>
            <pc:docMk/>
            <pc:sldMk cId="2710196577" sldId="263"/>
            <ac:picMk id="18" creationId="{28D04900-99D2-4A80-82B0-741A4A3E7CC4}"/>
          </ac:picMkLst>
        </pc:picChg>
        <pc:picChg chg="add del mod">
          <ac:chgData name="Shenay Ulanova" userId="2bc5ab16a1418d40" providerId="LiveId" clId="{654038E5-0E2C-427C-8A4C-14074FD0C7EE}" dt="2022-03-21T19:39:11.879" v="2782" actId="478"/>
          <ac:picMkLst>
            <pc:docMk/>
            <pc:sldMk cId="2710196577" sldId="263"/>
            <ac:picMk id="21" creationId="{82716D0D-ABE7-4D98-82E0-A7D2BFFD6475}"/>
          </ac:picMkLst>
        </pc:picChg>
        <pc:picChg chg="add del mod">
          <ac:chgData name="Shenay Ulanova" userId="2bc5ab16a1418d40" providerId="LiveId" clId="{654038E5-0E2C-427C-8A4C-14074FD0C7EE}" dt="2022-03-21T19:39:11.879" v="2782" actId="478"/>
          <ac:picMkLst>
            <pc:docMk/>
            <pc:sldMk cId="2710196577" sldId="263"/>
            <ac:picMk id="24" creationId="{857DC70E-9E76-4A99-82B3-98D8B4C4E4B9}"/>
          </ac:picMkLst>
        </pc:picChg>
        <pc:picChg chg="add del mod">
          <ac:chgData name="Shenay Ulanova" userId="2bc5ab16a1418d40" providerId="LiveId" clId="{654038E5-0E2C-427C-8A4C-14074FD0C7EE}" dt="2022-03-21T19:39:51.483" v="2788" actId="478"/>
          <ac:picMkLst>
            <pc:docMk/>
            <pc:sldMk cId="2710196577" sldId="263"/>
            <ac:picMk id="27" creationId="{4E49E8E9-CD73-4D35-A4CF-C508CEE05C44}"/>
          </ac:picMkLst>
        </pc:picChg>
        <pc:picChg chg="add del mod">
          <ac:chgData name="Shenay Ulanova" userId="2bc5ab16a1418d40" providerId="LiveId" clId="{654038E5-0E2C-427C-8A4C-14074FD0C7EE}" dt="2022-03-21T19:41:01.928" v="2792" actId="478"/>
          <ac:picMkLst>
            <pc:docMk/>
            <pc:sldMk cId="2710196577" sldId="263"/>
            <ac:picMk id="30" creationId="{B56A6583-4C90-4DC2-BA82-4AD8F926A3CA}"/>
          </ac:picMkLst>
        </pc:picChg>
      </pc:sldChg>
      <pc:sldChg chg="addSp delSp modSp new mod modTransition setBg delAnim modAnim">
        <pc:chgData name="Shenay Ulanova" userId="2bc5ab16a1418d40" providerId="LiveId" clId="{654038E5-0E2C-427C-8A4C-14074FD0C7EE}" dt="2022-04-18T14:15:23.259" v="3819"/>
        <pc:sldMkLst>
          <pc:docMk/>
          <pc:sldMk cId="3540104037" sldId="264"/>
        </pc:sldMkLst>
        <pc:spChg chg="add del mod">
          <ac:chgData name="Shenay Ulanova" userId="2bc5ab16a1418d40" providerId="LiveId" clId="{654038E5-0E2C-427C-8A4C-14074FD0C7EE}" dt="2022-03-08T22:41:22.726" v="767" actId="478"/>
          <ac:spMkLst>
            <pc:docMk/>
            <pc:sldMk cId="3540104037" sldId="264"/>
            <ac:spMk id="2" creationId="{949DAF9B-1BAF-4931-BBD4-A7777987C7C9}"/>
          </ac:spMkLst>
        </pc:spChg>
        <pc:spChg chg="add mod ord">
          <ac:chgData name="Shenay Ulanova" userId="2bc5ab16a1418d40" providerId="LiveId" clId="{654038E5-0E2C-427C-8A4C-14074FD0C7EE}" dt="2022-04-18T13:43:58.638" v="3708" actId="113"/>
          <ac:spMkLst>
            <pc:docMk/>
            <pc:sldMk cId="3540104037" sldId="264"/>
            <ac:spMk id="5" creationId="{6063EED5-9BFE-4ABE-B168-1317AB495651}"/>
          </ac:spMkLst>
        </pc:spChg>
        <pc:spChg chg="add mod">
          <ac:chgData name="Shenay Ulanova" userId="2bc5ab16a1418d40" providerId="LiveId" clId="{654038E5-0E2C-427C-8A4C-14074FD0C7EE}" dt="2022-03-13T17:53:26.166" v="1945" actId="20577"/>
          <ac:spMkLst>
            <pc:docMk/>
            <pc:sldMk cId="3540104037" sldId="264"/>
            <ac:spMk id="6" creationId="{593B5D58-AE59-4E2C-B1DF-C3B599B5FF88}"/>
          </ac:spMkLst>
        </pc:spChg>
        <pc:spChg chg="add del">
          <ac:chgData name="Shenay Ulanova" userId="2bc5ab16a1418d40" providerId="LiveId" clId="{654038E5-0E2C-427C-8A4C-14074FD0C7EE}" dt="2022-03-08T22:42:00.637" v="771" actId="26606"/>
          <ac:spMkLst>
            <pc:docMk/>
            <pc:sldMk cId="3540104037" sldId="264"/>
            <ac:spMk id="9" creationId="{736F0DFD-0954-464F-BF12-DD2E6F6E0380}"/>
          </ac:spMkLst>
        </pc:spChg>
        <pc:spChg chg="del mod">
          <ac:chgData name="Shenay Ulanova" userId="2bc5ab16a1418d40" providerId="LiveId" clId="{654038E5-0E2C-427C-8A4C-14074FD0C7EE}" dt="2022-03-28T12:24:10.146" v="3377" actId="478"/>
          <ac:spMkLst>
            <pc:docMk/>
            <pc:sldMk cId="3540104037" sldId="264"/>
            <ac:spMk id="11" creationId="{74D3D491-DBE3-4DE2-8B53-9AA8069FD2A2}"/>
          </ac:spMkLst>
        </pc:spChg>
        <pc:spChg chg="add del">
          <ac:chgData name="Shenay Ulanova" userId="2bc5ab16a1418d40" providerId="LiveId" clId="{654038E5-0E2C-427C-8A4C-14074FD0C7EE}" dt="2022-03-08T22:42:06.908" v="773" actId="26606"/>
          <ac:spMkLst>
            <pc:docMk/>
            <pc:sldMk cId="3540104037" sldId="264"/>
            <ac:spMk id="11" creationId="{DC4F5A5F-493F-49AE-89B6-D5AF5EBC8B0E}"/>
          </ac:spMkLst>
        </pc:spChg>
        <pc:spChg chg="add del">
          <ac:chgData name="Shenay Ulanova" userId="2bc5ab16a1418d40" providerId="LiveId" clId="{654038E5-0E2C-427C-8A4C-14074FD0C7EE}" dt="2022-03-08T22:42:06.908" v="773" actId="26606"/>
          <ac:spMkLst>
            <pc:docMk/>
            <pc:sldMk cId="3540104037" sldId="264"/>
            <ac:spMk id="12" creationId="{C7F55EAC-550A-4BDD-9099-3F20B8FA0EBC}"/>
          </ac:spMkLst>
        </pc:spChg>
        <pc:spChg chg="add del">
          <ac:chgData name="Shenay Ulanova" userId="2bc5ab16a1418d40" providerId="LiveId" clId="{654038E5-0E2C-427C-8A4C-14074FD0C7EE}" dt="2022-03-21T20:43:22.811" v="2975" actId="26606"/>
          <ac:spMkLst>
            <pc:docMk/>
            <pc:sldMk cId="3540104037" sldId="264"/>
            <ac:spMk id="14" creationId="{736F0DFD-0954-464F-BF12-DD2E6F6E0380}"/>
          </ac:spMkLst>
        </pc:spChg>
        <pc:spChg chg="add del">
          <ac:chgData name="Shenay Ulanova" userId="2bc5ab16a1418d40" providerId="LiveId" clId="{654038E5-0E2C-427C-8A4C-14074FD0C7EE}" dt="2022-03-21T20:43:22.801" v="2974" actId="26606"/>
          <ac:spMkLst>
            <pc:docMk/>
            <pc:sldMk cId="3540104037" sldId="264"/>
            <ac:spMk id="19" creationId="{13B7BB51-92B8-4089-8DAB-1202A4D1C6A3}"/>
          </ac:spMkLst>
        </pc:spChg>
        <pc:spChg chg="add del">
          <ac:chgData name="Shenay Ulanova" userId="2bc5ab16a1418d40" providerId="LiveId" clId="{654038E5-0E2C-427C-8A4C-14074FD0C7EE}" dt="2022-03-21T20:43:22.801" v="2974" actId="26606"/>
          <ac:spMkLst>
            <pc:docMk/>
            <pc:sldMk cId="3540104037" sldId="264"/>
            <ac:spMk id="21" creationId="{94C5663A-0CE3-4AEE-B47E-FB68D9EBFE1A}"/>
          </ac:spMkLst>
        </pc:spChg>
        <pc:spChg chg="add del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23" creationId="{13B7BB51-92B8-4089-8DAB-1202A4D1C6A3}"/>
          </ac:spMkLst>
        </pc:spChg>
        <pc:spChg chg="add del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24" creationId="{D009D6D5-DAC2-4A8B-A17A-E206B9012D09}"/>
          </ac:spMkLst>
        </pc:spChg>
        <pc:spChg chg="add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29" creationId="{0D57E7FA-E8FC-45AC-868F-CDC8144939D6}"/>
          </ac:spMkLst>
        </pc:spChg>
        <pc:spChg chg="add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31" creationId="{DCE1AED4-C7FF-4468-BF54-4470A0A3E283}"/>
          </ac:spMkLst>
        </pc:spChg>
        <pc:spChg chg="add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33" creationId="{BDE94FAB-AA60-43B4-A2C3-3A940B9A951A}"/>
          </ac:spMkLst>
        </pc:spChg>
        <pc:picChg chg="add mod">
          <ac:chgData name="Shenay Ulanova" userId="2bc5ab16a1418d40" providerId="LiveId" clId="{654038E5-0E2C-427C-8A4C-14074FD0C7EE}" dt="2022-04-18T14:15:23.259" v="3819"/>
          <ac:picMkLst>
            <pc:docMk/>
            <pc:sldMk cId="3540104037" sldId="264"/>
            <ac:picMk id="3" creationId="{5957DA0B-362E-47A0-8D24-332ABF006D39}"/>
          </ac:picMkLst>
        </pc:picChg>
        <pc:picChg chg="add del mod ord">
          <ac:chgData name="Shenay Ulanova" userId="2bc5ab16a1418d40" providerId="LiveId" clId="{654038E5-0E2C-427C-8A4C-14074FD0C7EE}" dt="2022-03-28T12:24:38.355" v="3382" actId="478"/>
          <ac:picMkLst>
            <pc:docMk/>
            <pc:sldMk cId="3540104037" sldId="264"/>
            <ac:picMk id="4" creationId="{5A914680-069D-4246-83CB-3542ADBAFB11}"/>
          </ac:picMkLst>
        </pc:picChg>
      </pc:sldChg>
      <pc:sldChg chg="add del">
        <pc:chgData name="Shenay Ulanova" userId="2bc5ab16a1418d40" providerId="LiveId" clId="{654038E5-0E2C-427C-8A4C-14074FD0C7EE}" dt="2022-03-08T22:07:29.196" v="474"/>
        <pc:sldMkLst>
          <pc:docMk/>
          <pc:sldMk cId="3645386911" sldId="264"/>
        </pc:sldMkLst>
      </pc:sldChg>
      <pc:sldChg chg="addSp delSp modSp new del mod setBg">
        <pc:chgData name="Shenay Ulanova" userId="2bc5ab16a1418d40" providerId="LiveId" clId="{654038E5-0E2C-427C-8A4C-14074FD0C7EE}" dt="2022-03-09T22:53:01.367" v="1115" actId="47"/>
        <pc:sldMkLst>
          <pc:docMk/>
          <pc:sldMk cId="1109295818" sldId="265"/>
        </pc:sldMkLst>
        <pc:spChg chg="add mod">
          <ac:chgData name="Shenay Ulanova" userId="2bc5ab16a1418d40" providerId="LiveId" clId="{654038E5-0E2C-427C-8A4C-14074FD0C7EE}" dt="2022-03-09T22:49:50.060" v="1107" actId="2711"/>
          <ac:spMkLst>
            <pc:docMk/>
            <pc:sldMk cId="1109295818" sldId="265"/>
            <ac:spMk id="7" creationId="{099EFE20-08E3-4CC8-BADE-A9BDE00429F8}"/>
          </ac:spMkLst>
        </pc:spChg>
        <pc:spChg chg="add del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12" creationId="{0D57E7FA-E8FC-45AC-868F-CDC8144939D6}"/>
          </ac:spMkLst>
        </pc:spChg>
        <pc:spChg chg="add del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14" creationId="{FEC7823C-FDD6-429C-986C-063FDEBF9EAA}"/>
          </ac:spMkLst>
        </pc:spChg>
        <pc:spChg chg="add del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16" creationId="{9CF7FE1C-8BC5-4B0C-A2BC-93AB72C90FDD}"/>
          </ac:spMkLst>
        </pc:spChg>
        <pc:spChg chg="add del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18" creationId="{B0651F5E-0457-4065-ACB2-8B81590C204B}"/>
          </ac:spMkLst>
        </pc:spChg>
        <pc:spChg chg="add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23" creationId="{0D57E7FA-E8FC-45AC-868F-CDC8144939D6}"/>
          </ac:spMkLst>
        </pc:spChg>
        <pc:spChg chg="add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25" creationId="{D839A9B9-F246-4779-A2BA-7AD3DAB5412B}"/>
          </ac:spMkLst>
        </pc:spChg>
        <pc:spChg chg="add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27" creationId="{689FF3C7-B796-4C63-BF20-B2EE56888340}"/>
          </ac:spMkLst>
        </pc:spChg>
        <pc:picChg chg="add del mod">
          <ac:chgData name="Shenay Ulanova" userId="2bc5ab16a1418d40" providerId="LiveId" clId="{654038E5-0E2C-427C-8A4C-14074FD0C7EE}" dt="2022-03-09T22:28:33.719" v="1077" actId="478"/>
          <ac:picMkLst>
            <pc:docMk/>
            <pc:sldMk cId="1109295818" sldId="265"/>
            <ac:picMk id="3" creationId="{40469C39-F335-45BD-911A-D00F4AA4CF5A}"/>
          </ac:picMkLst>
        </pc:picChg>
        <pc:picChg chg="add del mod">
          <ac:chgData name="Shenay Ulanova" userId="2bc5ab16a1418d40" providerId="LiveId" clId="{654038E5-0E2C-427C-8A4C-14074FD0C7EE}" dt="2022-03-09T22:31:50.232" v="1079" actId="478"/>
          <ac:picMkLst>
            <pc:docMk/>
            <pc:sldMk cId="1109295818" sldId="265"/>
            <ac:picMk id="4" creationId="{A1F9AC31-24EF-4F00-9385-36B8DA708D5F}"/>
          </ac:picMkLst>
        </pc:picChg>
        <pc:picChg chg="add del mod">
          <ac:chgData name="Shenay Ulanova" userId="2bc5ab16a1418d40" providerId="LiveId" clId="{654038E5-0E2C-427C-8A4C-14074FD0C7EE}" dt="2022-03-09T22:37:05.114" v="1082" actId="478"/>
          <ac:picMkLst>
            <pc:docMk/>
            <pc:sldMk cId="1109295818" sldId="265"/>
            <ac:picMk id="6" creationId="{8099F546-F94A-4067-876D-9B8936ED7969}"/>
          </ac:picMkLst>
        </pc:picChg>
      </pc:sldChg>
      <pc:sldChg chg="addSp delSp modSp new mod modTransition modAnim">
        <pc:chgData name="Shenay Ulanova" userId="2bc5ab16a1418d40" providerId="LiveId" clId="{654038E5-0E2C-427C-8A4C-14074FD0C7EE}" dt="2022-04-18T14:30:32.092" v="3865"/>
        <pc:sldMkLst>
          <pc:docMk/>
          <pc:sldMk cId="461898022" sldId="266"/>
        </pc:sldMkLst>
        <pc:spChg chg="add del mod">
          <ac:chgData name="Shenay Ulanova" userId="2bc5ab16a1418d40" providerId="LiveId" clId="{654038E5-0E2C-427C-8A4C-14074FD0C7EE}" dt="2022-03-09T23:09:38.293" v="1392" actId="478"/>
          <ac:spMkLst>
            <pc:docMk/>
            <pc:sldMk cId="461898022" sldId="266"/>
            <ac:spMk id="2" creationId="{B278692C-6230-40A9-BDBC-6FC875532267}"/>
          </ac:spMkLst>
        </pc:spChg>
        <pc:spChg chg="add mod">
          <ac:chgData name="Shenay Ulanova" userId="2bc5ab16a1418d40" providerId="LiveId" clId="{654038E5-0E2C-427C-8A4C-14074FD0C7EE}" dt="2022-04-18T13:42:30.908" v="3705" actId="1076"/>
          <ac:spMkLst>
            <pc:docMk/>
            <pc:sldMk cId="461898022" sldId="266"/>
            <ac:spMk id="3" creationId="{1049FD2E-2AB5-486A-86AF-8FF53C3ECEE3}"/>
          </ac:spMkLst>
        </pc:spChg>
        <pc:spChg chg="add del mod">
          <ac:chgData name="Shenay Ulanova" userId="2bc5ab16a1418d40" providerId="LiveId" clId="{654038E5-0E2C-427C-8A4C-14074FD0C7EE}" dt="2022-04-18T14:20:50.913" v="3852" actId="478"/>
          <ac:spMkLst>
            <pc:docMk/>
            <pc:sldMk cId="461898022" sldId="266"/>
            <ac:spMk id="7" creationId="{F9390C24-DC82-444B-98EC-5E810142942A}"/>
          </ac:spMkLst>
        </pc:spChg>
        <pc:spChg chg="del mod">
          <ac:chgData name="Shenay Ulanova" userId="2bc5ab16a1418d40" providerId="LiveId" clId="{654038E5-0E2C-427C-8A4C-14074FD0C7EE}" dt="2022-03-26T15:38:21.263" v="3260" actId="478"/>
          <ac:spMkLst>
            <pc:docMk/>
            <pc:sldMk cId="461898022" sldId="266"/>
            <ac:spMk id="9" creationId="{5ED6B1F5-6DBF-4F45-8EFD-82F9E0DED13D}"/>
          </ac:spMkLst>
        </pc:spChg>
        <pc:picChg chg="add del mod">
          <ac:chgData name="Shenay Ulanova" userId="2bc5ab16a1418d40" providerId="LiveId" clId="{654038E5-0E2C-427C-8A4C-14074FD0C7EE}" dt="2022-03-26T15:38:54.481" v="3265" actId="478"/>
          <ac:picMkLst>
            <pc:docMk/>
            <pc:sldMk cId="461898022" sldId="266"/>
            <ac:picMk id="4" creationId="{FA4609FD-69F1-4156-9052-426BF1187BB5}"/>
          </ac:picMkLst>
        </pc:picChg>
        <pc:picChg chg="add mod">
          <ac:chgData name="Shenay Ulanova" userId="2bc5ab16a1418d40" providerId="LiveId" clId="{654038E5-0E2C-427C-8A4C-14074FD0C7EE}" dt="2022-03-14T10:30:45.557" v="2006" actId="1037"/>
          <ac:picMkLst>
            <pc:docMk/>
            <pc:sldMk cId="461898022" sldId="266"/>
            <ac:picMk id="5" creationId="{E04B7F15-CCD9-422B-B926-B12818999787}"/>
          </ac:picMkLst>
        </pc:picChg>
        <pc:picChg chg="add mod">
          <ac:chgData name="Shenay Ulanova" userId="2bc5ab16a1418d40" providerId="LiveId" clId="{654038E5-0E2C-427C-8A4C-14074FD0C7EE}" dt="2022-04-18T14:30:32.092" v="3865"/>
          <ac:picMkLst>
            <pc:docMk/>
            <pc:sldMk cId="461898022" sldId="266"/>
            <ac:picMk id="6" creationId="{B607638D-3E68-4FFC-A7B7-39F6A8DFED2E}"/>
          </ac:picMkLst>
        </pc:picChg>
        <pc:picChg chg="del mod">
          <ac:chgData name="Shenay Ulanova" userId="2bc5ab16a1418d40" providerId="LiveId" clId="{654038E5-0E2C-427C-8A4C-14074FD0C7EE}" dt="2022-03-26T15:38:21.263" v="3260" actId="478"/>
          <ac:picMkLst>
            <pc:docMk/>
            <pc:sldMk cId="461898022" sldId="266"/>
            <ac:picMk id="8" creationId="{5B3D93D5-3A24-4340-99D8-C4147A4F448D}"/>
          </ac:picMkLst>
        </pc:picChg>
      </pc:sldChg>
      <pc:sldChg chg="addSp modSp new del mod setBg">
        <pc:chgData name="Shenay Ulanova" userId="2bc5ab16a1418d40" providerId="LiveId" clId="{654038E5-0E2C-427C-8A4C-14074FD0C7EE}" dt="2022-03-09T23:45:55.147" v="1728" actId="47"/>
        <pc:sldMkLst>
          <pc:docMk/>
          <pc:sldMk cId="3806948088" sldId="267"/>
        </pc:sldMkLst>
        <pc:spChg chg="add mo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2" creationId="{1AFCC020-5EA7-497C-8EE7-796BBD84D5B7}"/>
          </ac:spMkLst>
        </pc:spChg>
        <pc:spChg chg="ad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9" creationId="{DB56CED6-ACD4-43B1-BE53-1B579E8C6EFB}"/>
          </ac:spMkLst>
        </pc:spChg>
        <pc:spChg chg="ad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17" creationId="{20641ECA-8117-495E-ABCF-645843D1FDB3}"/>
          </ac:spMkLst>
        </pc:spChg>
        <pc:spChg chg="ad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21" creationId="{592B8757-4D54-42A8-A0C8-A8C721DB5205}"/>
          </ac:spMkLst>
        </pc:spChg>
        <pc:spChg chg="ad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27" creationId="{00CB8AAC-6375-473B-BBB2-B928B95B6D98}"/>
          </ac:spMkLst>
        </pc:spChg>
        <pc:grpChg chg="add">
          <ac:chgData name="Shenay Ulanova" userId="2bc5ab16a1418d40" providerId="LiveId" clId="{654038E5-0E2C-427C-8A4C-14074FD0C7EE}" dt="2022-03-09T23:45:38.732" v="1727" actId="26606"/>
          <ac:grpSpMkLst>
            <pc:docMk/>
            <pc:sldMk cId="3806948088" sldId="267"/>
            <ac:grpSpMk id="23" creationId="{2BD6F713-98E3-4226-80ED-0EFA2911E00C}"/>
          </ac:grpSpMkLst>
        </pc:grpChg>
        <pc:picChg chg="add mod">
          <ac:chgData name="Shenay Ulanova" userId="2bc5ab16a1418d40" providerId="LiveId" clId="{654038E5-0E2C-427C-8A4C-14074FD0C7EE}" dt="2022-03-09T23:45:38.732" v="1727" actId="26606"/>
          <ac:picMkLst>
            <pc:docMk/>
            <pc:sldMk cId="3806948088" sldId="267"/>
            <ac:picMk id="4" creationId="{A9DF9627-05E1-4BD8-B84A-CE9D603AB599}"/>
          </ac:picMkLst>
        </pc:picChg>
        <pc:picChg chg="add">
          <ac:chgData name="Shenay Ulanova" userId="2bc5ab16a1418d40" providerId="LiveId" clId="{654038E5-0E2C-427C-8A4C-14074FD0C7EE}" dt="2022-03-09T23:45:38.732" v="1727" actId="26606"/>
          <ac:picMkLst>
            <pc:docMk/>
            <pc:sldMk cId="3806948088" sldId="267"/>
            <ac:picMk id="11" creationId="{5B451061-F85B-40DB-92DA-1FD61C70C3F0}"/>
          </ac:picMkLst>
        </pc:picChg>
        <pc:picChg chg="add">
          <ac:chgData name="Shenay Ulanova" userId="2bc5ab16a1418d40" providerId="LiveId" clId="{654038E5-0E2C-427C-8A4C-14074FD0C7EE}" dt="2022-03-09T23:45:38.732" v="1727" actId="26606"/>
          <ac:picMkLst>
            <pc:docMk/>
            <pc:sldMk cId="3806948088" sldId="267"/>
            <ac:picMk id="29" creationId="{D664991B-CFDF-48B3-86CE-4AEBBF0EFDAA}"/>
          </ac:picMkLst>
        </pc:picChg>
        <pc:cxnChg chg="add">
          <ac:chgData name="Shenay Ulanova" userId="2bc5ab16a1418d40" providerId="LiveId" clId="{654038E5-0E2C-427C-8A4C-14074FD0C7EE}" dt="2022-03-09T23:45:38.732" v="1727" actId="26606"/>
          <ac:cxnSpMkLst>
            <pc:docMk/>
            <pc:sldMk cId="3806948088" sldId="267"/>
            <ac:cxnSpMk id="13" creationId="{D1F836F1-51D4-4090-8E0D-97877F036097}"/>
          </ac:cxnSpMkLst>
        </pc:cxnChg>
        <pc:cxnChg chg="add">
          <ac:chgData name="Shenay Ulanova" userId="2bc5ab16a1418d40" providerId="LiveId" clId="{654038E5-0E2C-427C-8A4C-14074FD0C7EE}" dt="2022-03-09T23:45:38.732" v="1727" actId="26606"/>
          <ac:cxnSpMkLst>
            <pc:docMk/>
            <pc:sldMk cId="3806948088" sldId="267"/>
            <ac:cxnSpMk id="15" creationId="{6A01027E-B10F-4212-8A7C-18D3714617FA}"/>
          </ac:cxnSpMkLst>
        </pc:cxnChg>
        <pc:cxnChg chg="add">
          <ac:chgData name="Shenay Ulanova" userId="2bc5ab16a1418d40" providerId="LiveId" clId="{654038E5-0E2C-427C-8A4C-14074FD0C7EE}" dt="2022-03-09T23:45:38.732" v="1727" actId="26606"/>
          <ac:cxnSpMkLst>
            <pc:docMk/>
            <pc:sldMk cId="3806948088" sldId="267"/>
            <ac:cxnSpMk id="19" creationId="{EC09478D-860E-478F-AA3E-4BA6F95D9C9B}"/>
          </ac:cxnSpMkLst>
        </pc:cxnChg>
        <pc:cxnChg chg="add">
          <ac:chgData name="Shenay Ulanova" userId="2bc5ab16a1418d40" providerId="LiveId" clId="{654038E5-0E2C-427C-8A4C-14074FD0C7EE}" dt="2022-03-09T23:45:38.732" v="1727" actId="26606"/>
          <ac:cxnSpMkLst>
            <pc:docMk/>
            <pc:sldMk cId="3806948088" sldId="267"/>
            <ac:cxnSpMk id="31" creationId="{8AEA7E20-E946-4DF8-9C61-A299D92742FB}"/>
          </ac:cxnSpMkLst>
        </pc:cxnChg>
      </pc:sldChg>
      <pc:sldChg chg="addSp delSp modSp new del mod setBg setClrOvrMap delDesignElem">
        <pc:chgData name="Shenay Ulanova" userId="2bc5ab16a1418d40" providerId="LiveId" clId="{654038E5-0E2C-427C-8A4C-14074FD0C7EE}" dt="2022-03-13T17:41:02.443" v="1902" actId="47"/>
        <pc:sldMkLst>
          <pc:docMk/>
          <pc:sldMk cId="1360376863" sldId="268"/>
        </pc:sldMkLst>
        <pc:spChg chg="add del mod ord">
          <ac:chgData name="Shenay Ulanova" userId="2bc5ab16a1418d40" providerId="LiveId" clId="{654038E5-0E2C-427C-8A4C-14074FD0C7EE}" dt="2022-03-13T17:39:58.277" v="1889" actId="21"/>
          <ac:spMkLst>
            <pc:docMk/>
            <pc:sldMk cId="1360376863" sldId="268"/>
            <ac:spMk id="2" creationId="{3510F93F-9719-410B-8A2A-F6A9ED61FA33}"/>
          </ac:spMkLst>
        </pc:spChg>
        <pc:spChg chg="add del mod">
          <ac:chgData name="Shenay Ulanova" userId="2bc5ab16a1418d40" providerId="LiveId" clId="{654038E5-0E2C-427C-8A4C-14074FD0C7EE}" dt="2022-03-09T23:18:58.087" v="1437" actId="478"/>
          <ac:spMkLst>
            <pc:docMk/>
            <pc:sldMk cId="1360376863" sldId="268"/>
            <ac:spMk id="3" creationId="{4E627C0A-E6B9-43EC-B926-766786E5B60B}"/>
          </ac:spMkLst>
        </pc:spChg>
        <pc:spChg chg="add del">
          <ac:chgData name="Shenay Ulanova" userId="2bc5ab16a1418d40" providerId="LiveId" clId="{654038E5-0E2C-427C-8A4C-14074FD0C7EE}" dt="2022-03-09T23:28:17.508" v="1467" actId="478"/>
          <ac:spMkLst>
            <pc:docMk/>
            <pc:sldMk cId="1360376863" sldId="268"/>
            <ac:spMk id="5" creationId="{3BEFB867-9466-4C08-8B3E-4C74D0429069}"/>
          </ac:spMkLst>
        </pc:spChg>
        <pc:spChg chg="add del mod">
          <ac:chgData name="Shenay Ulanova" userId="2bc5ab16a1418d40" providerId="LiveId" clId="{654038E5-0E2C-427C-8A4C-14074FD0C7EE}" dt="2022-03-13T17:37:12.538" v="1852"/>
          <ac:spMkLst>
            <pc:docMk/>
            <pc:sldMk cId="1360376863" sldId="268"/>
            <ac:spMk id="6" creationId="{C2D73DC0-98A4-4B2E-88F9-0D9DE417A280}"/>
          </ac:spMkLst>
        </pc:spChg>
        <pc:spChg chg="add del mod">
          <ac:chgData name="Shenay Ulanova" userId="2bc5ab16a1418d40" providerId="LiveId" clId="{654038E5-0E2C-427C-8A4C-14074FD0C7EE}" dt="2022-03-13T17:40:22.314" v="1894"/>
          <ac:spMkLst>
            <pc:docMk/>
            <pc:sldMk cId="1360376863" sldId="268"/>
            <ac:spMk id="7" creationId="{55AA987B-14FA-4A11-B556-F3C5EDC54EAB}"/>
          </ac:spMkLst>
        </pc:spChg>
        <pc:spChg chg="add del mod">
          <ac:chgData name="Shenay Ulanova" userId="2bc5ab16a1418d40" providerId="LiveId" clId="{654038E5-0E2C-427C-8A4C-14074FD0C7EE}" dt="2022-03-13T17:38:43.637" v="1876"/>
          <ac:spMkLst>
            <pc:docMk/>
            <pc:sldMk cId="1360376863" sldId="268"/>
            <ac:spMk id="8" creationId="{8495E3CD-6C91-43A0-BC71-39C163387E73}"/>
          </ac:spMkLst>
        </pc:spChg>
        <pc:spChg chg="add del">
          <ac:chgData name="Shenay Ulanova" userId="2bc5ab16a1418d40" providerId="LiveId" clId="{654038E5-0E2C-427C-8A4C-14074FD0C7EE}" dt="2022-03-13T17:36:32.238" v="1847"/>
          <ac:spMkLst>
            <pc:docMk/>
            <pc:sldMk cId="1360376863" sldId="268"/>
            <ac:spMk id="11" creationId="{1034510A-DB30-456D-9F45-F70101243FCB}"/>
          </ac:spMkLst>
        </pc:spChg>
        <pc:spChg chg="add del">
          <ac:chgData name="Shenay Ulanova" userId="2bc5ab16a1418d40" providerId="LiveId" clId="{654038E5-0E2C-427C-8A4C-14074FD0C7EE}" dt="2022-03-13T17:36:32.238" v="1847"/>
          <ac:spMkLst>
            <pc:docMk/>
            <pc:sldMk cId="1360376863" sldId="268"/>
            <ac:spMk id="19" creationId="{65513E21-21B0-48DB-8CF1-35E43B33A477}"/>
          </ac:spMkLst>
        </pc:spChg>
        <pc:graphicFrameChg chg="add del mod modGraphic">
          <ac:chgData name="Shenay Ulanova" userId="2bc5ab16a1418d40" providerId="LiveId" clId="{654038E5-0E2C-427C-8A4C-14074FD0C7EE}" dt="2022-03-09T23:24:09.347" v="1465" actId="478"/>
          <ac:graphicFrameMkLst>
            <pc:docMk/>
            <pc:sldMk cId="1360376863" sldId="268"/>
            <ac:graphicFrameMk id="4" creationId="{A64B7899-00A5-45C7-A9E3-C5A3B8DE6FDA}"/>
          </ac:graphicFrameMkLst>
        </pc:graphicFrameChg>
        <pc:picChg chg="add mod">
          <ac:chgData name="Shenay Ulanova" userId="2bc5ab16a1418d40" providerId="LiveId" clId="{654038E5-0E2C-427C-8A4C-14074FD0C7EE}" dt="2022-03-13T17:36:41.253" v="1848" actId="1076"/>
          <ac:picMkLst>
            <pc:docMk/>
            <pc:sldMk cId="1360376863" sldId="268"/>
            <ac:picMk id="4" creationId="{30BB3054-7678-4029-A12D-0D8AB493F0AA}"/>
          </ac:picMkLst>
        </pc:picChg>
        <pc:picChg chg="add del">
          <ac:chgData name="Shenay Ulanova" userId="2bc5ab16a1418d40" providerId="LiveId" clId="{654038E5-0E2C-427C-8A4C-14074FD0C7EE}" dt="2022-03-13T17:36:32.238" v="1847"/>
          <ac:picMkLst>
            <pc:docMk/>
            <pc:sldMk cId="1360376863" sldId="268"/>
            <ac:picMk id="13" creationId="{D9E3E4AB-D495-4E09-86D0-3C3F1CD33C2A}"/>
          </ac:picMkLst>
        </pc:picChg>
        <pc:cxnChg chg="add del">
          <ac:chgData name="Shenay Ulanova" userId="2bc5ab16a1418d40" providerId="LiveId" clId="{654038E5-0E2C-427C-8A4C-14074FD0C7EE}" dt="2022-03-13T17:36:32.238" v="1847"/>
          <ac:cxnSpMkLst>
            <pc:docMk/>
            <pc:sldMk cId="1360376863" sldId="268"/>
            <ac:cxnSpMk id="15" creationId="{59D48945-BEE9-473E-9443-A1CE317E2D69}"/>
          </ac:cxnSpMkLst>
        </pc:cxnChg>
        <pc:cxnChg chg="add del">
          <ac:chgData name="Shenay Ulanova" userId="2bc5ab16a1418d40" providerId="LiveId" clId="{654038E5-0E2C-427C-8A4C-14074FD0C7EE}" dt="2022-03-13T17:36:32.238" v="1847"/>
          <ac:cxnSpMkLst>
            <pc:docMk/>
            <pc:sldMk cId="1360376863" sldId="268"/>
            <ac:cxnSpMk id="17" creationId="{2DD6752A-2411-44BF-8C92-DF55B95F3ACA}"/>
          </ac:cxnSpMkLst>
        </pc:cxnChg>
        <pc:cxnChg chg="add del">
          <ac:chgData name="Shenay Ulanova" userId="2bc5ab16a1418d40" providerId="LiveId" clId="{654038E5-0E2C-427C-8A4C-14074FD0C7EE}" dt="2022-03-13T17:36:32.238" v="1847"/>
          <ac:cxnSpMkLst>
            <pc:docMk/>
            <pc:sldMk cId="1360376863" sldId="268"/>
            <ac:cxnSpMk id="21" creationId="{580B8A35-DEA7-4D43-9DF8-90B4681D0FAD}"/>
          </ac:cxnSpMkLst>
        </pc:cxnChg>
      </pc:sldChg>
      <pc:sldChg chg="addSp modSp new del">
        <pc:chgData name="Shenay Ulanova" userId="2bc5ab16a1418d40" providerId="LiveId" clId="{654038E5-0E2C-427C-8A4C-14074FD0C7EE}" dt="2022-03-09T23:47:37.753" v="1732" actId="47"/>
        <pc:sldMkLst>
          <pc:docMk/>
          <pc:sldMk cId="1559329722" sldId="269"/>
        </pc:sldMkLst>
        <pc:picChg chg="add mod">
          <ac:chgData name="Shenay Ulanova" userId="2bc5ab16a1418d40" providerId="LiveId" clId="{654038E5-0E2C-427C-8A4C-14074FD0C7EE}" dt="2022-03-09T23:47:32.326" v="1731" actId="931"/>
          <ac:picMkLst>
            <pc:docMk/>
            <pc:sldMk cId="1559329722" sldId="269"/>
            <ac:picMk id="3" creationId="{F83192CD-7177-4302-ADF7-BDE8C57A4E94}"/>
          </ac:picMkLst>
        </pc:picChg>
      </pc:sldChg>
      <pc:sldChg chg="addSp delSp modSp new add del mod ord modTransition setBg delDesignElem">
        <pc:chgData name="Shenay Ulanova" userId="2bc5ab16a1418d40" providerId="LiveId" clId="{654038E5-0E2C-427C-8A4C-14074FD0C7EE}" dt="2022-04-18T14:34:28.049" v="3923" actId="403"/>
        <pc:sldMkLst>
          <pc:docMk/>
          <pc:sldMk cId="3333548120" sldId="269"/>
        </pc:sldMkLst>
        <pc:spChg chg="add mod ord">
          <ac:chgData name="Shenay Ulanova" userId="2bc5ab16a1418d40" providerId="LiveId" clId="{654038E5-0E2C-427C-8A4C-14074FD0C7EE}" dt="2022-04-18T14:34:11.236" v="3919" actId="1076"/>
          <ac:spMkLst>
            <pc:docMk/>
            <pc:sldMk cId="3333548120" sldId="269"/>
            <ac:spMk id="2" creationId="{0BFFDC5C-46A0-469A-BCC9-0DD5895D3EF0}"/>
          </ac:spMkLst>
        </pc:spChg>
        <pc:spChg chg="add mod">
          <ac:chgData name="Shenay Ulanova" userId="2bc5ab16a1418d40" providerId="LiveId" clId="{654038E5-0E2C-427C-8A4C-14074FD0C7EE}" dt="2022-04-18T14:34:28.049" v="3923" actId="403"/>
          <ac:spMkLst>
            <pc:docMk/>
            <pc:sldMk cId="3333548120" sldId="269"/>
            <ac:spMk id="3" creationId="{B4C08565-220E-4F22-BC57-9324DA593DEE}"/>
          </ac:spMkLst>
        </pc:spChg>
        <pc:spChg chg="add del mod">
          <ac:chgData name="Shenay Ulanova" userId="2bc5ab16a1418d40" providerId="LiveId" clId="{654038E5-0E2C-427C-8A4C-14074FD0C7EE}" dt="2022-03-28T11:29:10.212" v="3342"/>
          <ac:spMkLst>
            <pc:docMk/>
            <pc:sldMk cId="3333548120" sldId="269"/>
            <ac:spMk id="4" creationId="{8BF4E4E3-FD30-4366-98B7-9C7F27105BD4}"/>
          </ac:spMkLst>
        </pc:spChg>
        <pc:spChg chg="add del mod">
          <ac:chgData name="Shenay Ulanova" userId="2bc5ab16a1418d40" providerId="LiveId" clId="{654038E5-0E2C-427C-8A4C-14074FD0C7EE}" dt="2022-03-28T11:29:10.212" v="3342"/>
          <ac:spMkLst>
            <pc:docMk/>
            <pc:sldMk cId="3333548120" sldId="269"/>
            <ac:spMk id="5" creationId="{352422D8-B536-4F45-AAB0-6AAACB102DDE}"/>
          </ac:spMkLst>
        </pc:spChg>
        <pc:spChg chg="add del mod">
          <ac:chgData name="Shenay Ulanova" userId="2bc5ab16a1418d40" providerId="LiveId" clId="{654038E5-0E2C-427C-8A4C-14074FD0C7EE}" dt="2022-03-28T11:30:23.097" v="3358"/>
          <ac:spMkLst>
            <pc:docMk/>
            <pc:sldMk cId="3333548120" sldId="269"/>
            <ac:spMk id="6" creationId="{7F45F037-3C80-4990-8423-60F684E27644}"/>
          </ac:spMkLst>
        </pc:spChg>
        <pc:spChg chg="add mod">
          <ac:chgData name="Shenay Ulanova" userId="2bc5ab16a1418d40" providerId="LiveId" clId="{654038E5-0E2C-427C-8A4C-14074FD0C7EE}" dt="2022-03-28T11:29:12.829" v="3343"/>
          <ac:spMkLst>
            <pc:docMk/>
            <pc:sldMk cId="3333548120" sldId="269"/>
            <ac:spMk id="8" creationId="{ADAAFFD6-E89B-4359-B3DC-9927866C9B96}"/>
          </ac:spMkLst>
        </pc:spChg>
        <pc:spChg chg="add del">
          <ac:chgData name="Shenay Ulanova" userId="2bc5ab16a1418d40" providerId="LiveId" clId="{654038E5-0E2C-427C-8A4C-14074FD0C7EE}" dt="2022-03-14T10:33:24.177" v="2020"/>
          <ac:spMkLst>
            <pc:docMk/>
            <pc:sldMk cId="3333548120" sldId="269"/>
            <ac:spMk id="10" creationId="{DB56CED6-ACD4-43B1-BE53-1B579E8C6EF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" creationId="{79D37175-E91D-40A9-93F6-242B98B3CA1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" creationId="{9ED3066F-0F61-402A-AA3C-749660DFCD0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" creationId="{E723E969-5D20-415B-941D-BE72EBD959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" creationId="{34D3A384-D9B4-4E6F-82D9-6401D8E1B93A}"/>
          </ac:spMkLst>
        </pc:spChg>
        <pc:spChg chg="add del">
          <ac:chgData name="Shenay Ulanova" userId="2bc5ab16a1418d40" providerId="LiveId" clId="{654038E5-0E2C-427C-8A4C-14074FD0C7EE}" dt="2022-03-14T10:33:24.177" v="2020"/>
          <ac:spMkLst>
            <pc:docMk/>
            <pc:sldMk cId="3333548120" sldId="269"/>
            <ac:spMk id="18" creationId="{8FA6667A-4D96-43DD-B751-9148E9E210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" creationId="{99B8BCAA-686A-4B6C-B91A-08FA4D098D3F}"/>
          </ac:spMkLst>
        </pc:spChg>
        <pc:spChg chg="add del">
          <ac:chgData name="Shenay Ulanova" userId="2bc5ab16a1418d40" providerId="LiveId" clId="{654038E5-0E2C-427C-8A4C-14074FD0C7EE}" dt="2022-03-14T10:33:24.177" v="2020"/>
          <ac:spMkLst>
            <pc:docMk/>
            <pc:sldMk cId="3333548120" sldId="269"/>
            <ac:spMk id="22" creationId="{AEFBD590-7D64-4B04-9FCD-3B817DF014A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" creationId="{5AC325C5-EAD9-45C2-B438-1D913C3E9C4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" creationId="{2DB97208-9BDA-4DAF-823E-5CC73F7E4DCA}"/>
          </ac:spMkLst>
        </pc:spChg>
        <pc:spChg chg="add del">
          <ac:chgData name="Shenay Ulanova" userId="2bc5ab16a1418d40" providerId="LiveId" clId="{654038E5-0E2C-427C-8A4C-14074FD0C7EE}" dt="2022-03-14T10:33:24.177" v="2020"/>
          <ac:spMkLst>
            <pc:docMk/>
            <pc:sldMk cId="3333548120" sldId="269"/>
            <ac:spMk id="28" creationId="{EEC4378F-1C7E-406F-B079-3E4071670E7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" creationId="{DB0C92C4-F2B1-4E65-91C9-1B36E2109C9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" creationId="{2E24301E-1DE1-4E9D-BCF8-08BF0B09839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" creationId="{7FF23C37-DFBF-4C72-8355-926340FE645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" creationId="{A658D82D-D0DC-493B-A6B7-A60325A567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" creationId="{63658FE0-6EAD-45EA-8387-0B7A66965C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" creationId="{42012FCD-021E-4A90-9155-F411771E604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" creationId="{DB59D8B7-D45B-4AB2-BCC5-F0406475F25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" creationId="{32863974-252E-4AFF-8143-FBDF95FCACF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" creationId="{C1843DCF-FF51-4F77-9BC2-D5CB66D942A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" creationId="{443BE028-5A40-469F-B0B4-DCAA49ED205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" creationId="{C6F69A90-CFAF-4618-96D7-F89275258A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" creationId="{63491FF9-F7A5-458B-A23D-05BC6E7C304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" creationId="{C64F9274-AF8C-4B2D-B52E-16CFF424024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" creationId="{2A322FF4-8878-47EE-BD09-ECCC82A0F07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" creationId="{DD247054-EAAE-45C1-A9E7-7BA25DD4E5D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" creationId="{2FB06B3E-F1B4-45FB-8E41-22225DBF3F3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" creationId="{FB9567A3-CD0B-4682-B595-2DC1E6F49E8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" creationId="{DDA726D5-DDB9-4A03-BB00-47CB6B2720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" creationId="{CB4B6F74-7F2B-4A1B-AB39-C36C58F721F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" creationId="{5364A04C-0267-4151-BE57-A97191163C8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" creationId="{77DF663B-4A8E-42E7-AB7A-97FB4BF655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" creationId="{8A2E4AC1-53E7-41C2-BB23-E34D86B084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" creationId="{8A47544D-FF79-4341-B208-4944C8B97ED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1" creationId="{600447B2-82E8-4BC4-84F5-0724E6E5AF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2" creationId="{3C48EE43-1B4A-4F13-8574-313CEB4B197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3" creationId="{637003DA-33C0-4D48-8E86-058482421E3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5" creationId="{5DCDE965-2615-4BDC-858C-E59D7A6E7D1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6" creationId="{0BE819FD-0406-4504-8A55-56005C84FD4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7" creationId="{1BF77F24-E0DB-46CE-BDF1-504892B639B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8" creationId="{3DD8F35C-3333-418D-ACD1-841A1B7BDD2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0" creationId="{A2462072-C755-4B0D-8585-23DFF66E390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1" creationId="{7050A3D3-A664-4391-B050-088B4C526D8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2" creationId="{2509419C-9754-4687-AE73-56F53113E44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3" creationId="{945C4C25-7E2C-43E7-BFAC-FA31A2E061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5" creationId="{14B75F17-975F-49F6-B830-2ED081F60EC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6" creationId="{5C656E60-0E68-48B1-8A31-150CA7C61A4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7" creationId="{F07CE108-B854-4E14-BAEC-7EECCB22195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9" creationId="{CB451F87-EA93-45E4-9EE3-5806F633E0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1" creationId="{F1887B3B-CA3A-4DA7-8B5E-B9EE5F25F8D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2" creationId="{BD6054E3-0E5B-47DF-A202-070B6239754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4" creationId="{558A6479-80CC-4482-9B29-5223C9827C3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5" creationId="{122CDBAB-9318-4F40-8985-F8A7528D39F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7" creationId="{3EB2FA0F-3DC1-4BC7-BE74-2E6A511CFF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8" creationId="{9BA13F16-349C-489A-A600-58660A4B934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9" creationId="{2AAEFA21-7CF1-485D-BDFB-C4EE364B80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1" creationId="{37418731-DD2A-4380-9CF3-2C62B9CFFE1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2" creationId="{276C9A9F-D07D-43AE-A9E3-0B22890E02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4" creationId="{EBFB13D2-6000-4316-A2A8-FD7026AB24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5" creationId="{A30A4FB2-E477-4543-B8DE-CDA72865ACE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7" creationId="{A85AE5A3-E826-4F99-A758-8A915663EEB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8" creationId="{3761860F-3411-4DC8-82A8-1E94017B452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9" creationId="{6753209F-8A9D-49E5-8544-730AABCCC4F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1" creationId="{07858857-144F-4FEA-A451-CF04BFA58FF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2" creationId="{B961C698-48FD-4B1A-8100-494B139BAB8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4" creationId="{1B861040-DF2B-44AB-B59D-CD75E891A22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5" creationId="{F663F46B-19AF-40A5-B852-64FE71BE889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7" creationId="{3EFECAE2-F89B-4437-9457-1DCDCA0457C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8" creationId="{ECE2F1F5-9223-4949-888E-E4E320B7C0D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9" creationId="{BD53922B-347F-4E41-AA58-603393BCE33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1" creationId="{FF2C3A9E-3AA6-47DD-BD59-AEF633300C8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2" creationId="{AA7ECFA6-EAFD-458E-910D-AF175387BF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4" creationId="{72C89002-CCC7-40D3-9C5E-C9FC27A8B50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5" creationId="{1C3BBF02-D8E9-48E8-93F5-AD39694CAA4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7" creationId="{F13FAE60-AC31-4321-99E3-99ADFBA3AC0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8" creationId="{91FB4E6E-D7A8-459E-B1EE-E9801E1E0D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0" creationId="{BA27A294-1671-423B-A964-318F75807AD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1" creationId="{54399609-1F20-4015-B29A-0A2BD6D221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2" creationId="{9D1C1F18-046F-49D5-B24A-B1D9990E93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4" creationId="{D2607AF3-85EB-437F-A9DF-966C6D28E4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5" creationId="{4354E8F4-D8C2-4943-B8E5-B4FE0D1CE55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6" creationId="{798286DD-5F0C-4D7C-BCEB-E6135377AB4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8" creationId="{6E447781-2208-452B-A9DA-A667E73CCF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9" creationId="{D855A78A-C7E0-4487-9534-6A8E7085754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0" creationId="{9F833A81-FFAF-4F45-9609-FEBB6AA4A6D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2" creationId="{5B2051AE-4ECA-417D-931D-340C5CF510D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3" creationId="{07783364-14DA-4D46-A5D0-20B9B3E3F1A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4" creationId="{97D920F0-F8F5-4912-8917-5F102F0A25B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6" creationId="{E10520F6-07DC-4273-B6D0-0A4496D69BE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8" creationId="{B0FA3191-267D-4397-8196-9ECFAC2249B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9" creationId="{48FA365D-7032-4755-AC15-7EC7F751BAF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0" creationId="{B96DB730-0345-432F-845F-F928F9F268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1" creationId="{45344745-559F-428A-B3FC-EE2A874C47C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3" creationId="{8C280178-9187-4476-8E95-CE2F5364570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4" creationId="{8E153BB3-7C69-4449-9A4B-D21F6A2DA80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5" creationId="{5A9642DD-FF7F-4192-AEAE-C42419DE8C7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6" creationId="{631E3947-E717-4968-A77B-5648EA8278F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8" creationId="{74A33CC4-E9C7-416A-B2FF-DDC971CCE23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9" creationId="{1CD54277-E0BA-4DB2-950A-28D5A26B4E8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0" creationId="{F4B6F66C-E783-4FAF-8324-9DAF53CB7C3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1" creationId="{7705004F-C82B-446E-A3E3-6F41A0B1704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3" creationId="{184D04B4-826A-4170-8637-1266E332B8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4" creationId="{BF6BF56B-4011-45BC-87DF-1E7DFB78C7D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5" creationId="{CCB5B86F-D26B-4A9C-86E6-6FF180B617A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8" creationId="{879158A8-3E3A-478F-8B63-7A66CE6D037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9" creationId="{C58D7BE7-A445-4D02-81C4-1162CAC6EE0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0" creationId="{1CFC4383-1E16-4A57-B48F-6A0FA0CEAA7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1" creationId="{E6F12343-09D0-4CE8-8945-F4D3AB3260E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2" creationId="{F0EF66AD-0516-43DB-A1A3-1CC88DF70FE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3" creationId="{5E94CCDA-B9EC-4D4C-8A74-1DA483961A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4" creationId="{5CEC677F-E113-4555-920B-46BC67D38B6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6" creationId="{E269D02A-CDAB-431D-B4EE-B47D82C3336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7" creationId="{0BA03D04-FE84-4C87-9EAF-F795F803A4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8" creationId="{9C9E448D-0CF3-46DD-9C11-183A2224BA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9" creationId="{764E00B3-6183-4A25-9BD1-F019EEA4B0E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0" creationId="{F3F015F3-29FA-4EFF-B897-3385CAC1BF5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1" creationId="{0471038B-4405-45C2-B87C-477DF8E8D14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2" creationId="{5D44DEDA-6BD8-4792-91BB-60C1F952C04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4" creationId="{AB6A3C18-E9B2-49FB-BF93-9C51D4BAA9D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5" creationId="{0A9FD255-EB62-42FE-AF4C-4C5F60D4B59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6" creationId="{80BDE2E9-92A9-4D75-888C-C66E6F99DF2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7" creationId="{830E5993-8320-44DC-8466-86A403271A1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8" creationId="{0E6E7674-E33D-4049-8B6B-549B6C7AA3D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9" creationId="{ACB4178A-F763-4578-9246-C94ED34398B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0" creationId="{181749B6-3E74-48A1-9183-6C2F6C9175D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2" creationId="{671F166D-6C5C-4A33-B721-1ADA3A78D3F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3" creationId="{A46A37E7-8A30-4F91-8611-29C7C4005A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4" creationId="{40B15F08-1CCC-48F8-9D76-5EC79F7D6C0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5" creationId="{9477E41A-FCB1-4A13-8E34-7A15F286EFE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6" creationId="{39F37367-6FBD-452B-B10F-8AE349C888F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7" creationId="{53BFB64B-EC22-46A9-8AD8-E206D9258C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8" creationId="{A9164DB8-6195-4965-8CF7-40C18EA1181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0" creationId="{74C7F785-B19A-4482-9947-68D6F94AB3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1" creationId="{0C76231B-0D9C-4AFE-98C1-95F78D307A2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2" creationId="{C7E8D458-C3C2-40C7-A12C-A61742002EB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3" creationId="{037744D1-0F53-4C1A-9987-CC8D46DCFA7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4" creationId="{507A6042-3CC7-4F5E-BC24-4EEBB5277F4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5" creationId="{B961C52D-AE54-4657-9127-619C877CAAB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6" creationId="{5CF005B4-8199-40B3-A197-5D6725B940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8" creationId="{3CA5E049-4A92-40E8-96E8-AF53A93978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9" creationId="{80A449F6-3107-4DF9-BB98-ABCD4CAB25A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0" creationId="{D3765D45-9B0C-4B93-9E1C-C4CDCF7E1C9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1" creationId="{3A7ECE2E-6F05-437E-966E-D65F436AAF2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2" creationId="{FB6A3665-4CE4-4A33-8DEE-92993EC9B7D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3" creationId="{07B28F59-4E38-4355-8A70-1C3F27D680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4" creationId="{669B24E5-C2CF-4D2C-A022-8BF20C38791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6" creationId="{3585BCA4-BF11-4DD1-B67A-5F66958A546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7" creationId="{43AAE71B-598A-4812-8B9F-21F88444580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8" creationId="{57C8FEC9-A18E-418C-8036-63C6CCB6C7E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9" creationId="{347C9C75-9A0A-45F6-8A40-7EAFCDD769C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0" creationId="{FA9662BE-2E9A-4304-B733-DAEBD6A2A2B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1" creationId="{04681718-49FE-49A7-9426-774AD99579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2" creationId="{A28820DF-8C2F-4AA1-B162-DA20D8BB190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4" creationId="{9B241229-B0A9-421D-8B82-0947C36407E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5" creationId="{7B73FAB4-B6F7-4E10-9EBC-6888959872F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6" creationId="{5037E5CB-BA96-4E65-A643-E40D2EFFD6D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7" creationId="{D34DBB5F-801B-46F8-AE94-A0FA113ABF3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8" creationId="{F82C81BB-6F4B-4366-A563-3E0A7B1C1D8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9" creationId="{E8E76D4A-08C6-44E5-941B-8334C02C491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0" creationId="{1C3DF1E3-7F90-4293-97F8-6B588019DE0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3" creationId="{BE023C4D-D992-4379-859B-EB0B9AB481A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4" creationId="{52B25060-B42F-4150-8CED-EDD36FA03C9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5" creationId="{3C8C21F1-DE61-4120-8738-809C1FD925E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6" creationId="{4D789C9F-D24A-44B6-9B72-D00464427E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7" creationId="{C195BC76-356B-4239-AE77-6215CFBC220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8" creationId="{BFA746E1-32E4-4D62-80D2-F718DFB7606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9" creationId="{CBA1A01C-C1EE-460A-928A-198EB6A9E06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1" creationId="{85135D60-7611-4929-A666-893AD0F57B8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2" creationId="{B1223DF5-EA14-4C2D-8902-0E5956940D0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3" creationId="{8114069D-320A-45B5-BD61-6FDA62DFCAC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4" creationId="{CDFD1EEA-3EC5-4FB9-B741-43349984AE1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5" creationId="{3BF7D35B-029F-43E2-8B98-9DD916B2305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6" creationId="{21BB4897-F249-4EAC-84D2-205E4278EBB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7" creationId="{1A033971-647E-4F41-8437-A4DE38EB35E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9" creationId="{D20B6E52-F839-4390-8587-FE541144613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0" creationId="{A65651CD-25D1-45D4-896F-A3339E15EF7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1" creationId="{8DF7E5B9-81C2-4D3E-A31B-9DB91E2EFA9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2" creationId="{76275C06-123D-4B94-B4D1-51891A2E3A9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3" creationId="{06B25884-06AA-4AEA-BC44-CF4FBC53EA3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4" creationId="{126EF320-048C-45CA-AA7C-33036DA561E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5" creationId="{464AA93F-DDF7-49F9-9D84-A0C7664B214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7" creationId="{FB5D9A64-4DBE-4193-ADF7-9435625634F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8" creationId="{8D07A5C9-1562-481B-89AB-B3C417242ED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9" creationId="{BFF98559-09DF-4246-812D-8D0BD38A622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0" creationId="{2B9C738F-746B-42BB-A097-99E76C36E9A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1" creationId="{E83840CA-DA20-49E9-A1D0-6C86953431B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2" creationId="{15D2AE1C-A4E2-4006-880D-E0086A8A2EE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3" creationId="{7AC61F13-3B93-4D3F-B3EF-0517BDF7448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5" creationId="{F2F66F99-1E27-443D-9451-F0622FE0C87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6" creationId="{C6B2ACA2-1F2B-483F-9453-F6D7C6C78E8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7" creationId="{1B517549-3EC9-40F6-8ED4-037B196F0F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8" creationId="{D5D2DC25-324C-4783-9FCA-10F33C3A0FF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9" creationId="{BB184196-1C32-43D6-8C59-37807B9B32F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0" creationId="{207D108E-4F4A-46D8-A6F0-3842F6710B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1" creationId="{60671A28-B166-42C8-ABF0-86193E4E78D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3" creationId="{8809096A-6057-452D-97C5-C10ECF07AF1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4" creationId="{540E747A-4977-47B0-9C13-2F628065B1F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5" creationId="{C17B13BC-E7AA-4B05-8B29-7B8AE2A562F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6" creationId="{C6325499-1203-45F8-B742-C7074656BC6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7" creationId="{15209B1D-95CE-4F45-9010-EBCA737DD40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8" creationId="{EDBE9370-E868-4126-98B2-868FF7BB3A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9" creationId="{0184E6C6-1F86-4854-9BC1-CD098701E97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1" creationId="{439A253E-F9B3-471D-B2E9-F9B7B253025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2" creationId="{3B928A85-6E5D-407F-9E7F-6647EA031B4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3" creationId="{06DFB3A6-DFAF-4CB2-90A6-A3A885414D5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4" creationId="{BAE6C488-A10C-4A31-BBC2-8E26650E01B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5" creationId="{BBDD5ADF-76B7-44E1-8505-CC57239D06E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6" creationId="{F739E313-9B56-4C6B-B610-509A91A03FA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7" creationId="{A3CA1486-0BD7-418E-AE67-1335A7077C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9" creationId="{721B8080-3F3C-46CD-BC40-64535F24CC5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0" creationId="{17DF3F98-4804-401F-B75C-5BD53149CEB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1" creationId="{466D5A95-D13A-443C-8BA8-586045F0E84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2" creationId="{BECAA5E3-F264-4610-AAD8-D9C12C9FD4B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3" creationId="{1ADABE3F-6989-4129-BAE5-0BBD0F49128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4" creationId="{79B1AFF0-E011-4E18-A955-DC4E73ECABE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5" creationId="{744B1494-B008-4CBE-A671-0F1FDE17872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7" creationId="{6BD2EB53-7B25-45E1-BBD5-B5A37FFE4D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8" creationId="{04EA3EF0-7141-4A2A-A6AA-4D19742F81C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9" creationId="{79C9CD73-BB05-4874-9547-B08162ACDBF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0" creationId="{DB1011B3-F282-46E7-B235-AEAE0061D14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1" creationId="{26E63D84-B878-4226-B64C-D0BE2D516DB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2" creationId="{839BA924-A5B3-4441-B4DA-7AE42D2484F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3" creationId="{C427B0E4-ABBE-4360-9F59-AE831B2EFA0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5" creationId="{D1C40EA1-CB42-4AD3-9A09-F53B3BF4569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6" creationId="{74EACBEC-D74C-4379-8D52-E0DE40F2586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7" creationId="{41F237C7-A79A-4D01-90EE-90C9D4C4E9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8" creationId="{384DC98C-C084-43D1-93EF-FD42D7D5B07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9" creationId="{0D51BA0A-D027-4050-9CEA-43F8F5A34EF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0" creationId="{3698C7D7-0854-425B-9D4A-35877D380F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1" creationId="{D4EB1419-2C8D-4CC0-8C60-B95F47C295E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3" creationId="{D7C53D8D-EF08-4468-A284-D14B8C27BFA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4" creationId="{EAA6EDBC-EB2F-4540-93C2-EA6B74ADADE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5" creationId="{8A6F5E50-CD74-4C15-902A-4A817C56835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6" creationId="{4CBF266C-28AC-468A-B3F6-7C78C77DC85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7" creationId="{9551E3DD-DA26-42AB-8839-6FFEC88FC3B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8" creationId="{292CCDEB-5E24-4E2A-8159-508F57E6D58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9" creationId="{6F40417E-A02F-4B7D-8CA5-097DB4EFA4C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1" creationId="{49BFDAE1-FAE9-485A-971F-458711430F4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2" creationId="{F7AA3FA2-C907-46AE-BCA0-7DE58021F43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3" creationId="{227B25E0-65E0-47DC-BE75-3B12FB68C19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4" creationId="{D6F60BD0-24A0-4DE3-AEDC-661BA958ED6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5" creationId="{FA0911BE-0A0D-42B2-9851-16EEB6C2A47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6" creationId="{2FFA2FB5-B84D-409E-B8C7-D46634834F4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7" creationId="{2BB2EEED-A6A2-47CC-AB9D-FB05544DCCC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9" creationId="{F975963C-0F78-46A3-92DB-97D6A1BC100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0" creationId="{593D88D8-82B1-4CB5-BD66-C4A34FC0BE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1" creationId="{1118B094-1C37-4890-96C2-215B889D7F0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2" creationId="{5C6E5C39-5F01-4F91-AF80-8BC1DD5ADF7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3" creationId="{262420F4-673E-4572-9A46-4FBBDB732CC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4" creationId="{088F9A87-BEEC-4AED-A436-FB0A316D47D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5" creationId="{E2452A43-3ABE-44C1-A915-50DDAD58B4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7" creationId="{0C637EA0-CB14-4F32-80D6-9008E28538D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8" creationId="{EE17A738-7658-48E3-8764-F3BC6CE7230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9" creationId="{AC26408A-3245-4165-81E9-74F3DE337D7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0" creationId="{CEE40599-3519-4CE5-A01A-E0AC237803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1" creationId="{29BD10B9-9AD0-4877-96F3-3B12E2008F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2" creationId="{5D862057-3E80-46D8-87E4-A3AB345B035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3" creationId="{F3A92C56-2F18-4C0A-B9CB-68C6D798763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5" creationId="{D739ABD4-90E9-43DB-ABD2-09799D20593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6" creationId="{CE26F00E-BFFB-46B9-BFEC-48B34A6DA99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7" creationId="{C5EC7DA6-21D3-408D-AB82-3C83F74E37E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8" creationId="{6D3087E5-0135-4E56-B901-053C8409284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9" creationId="{FBDBA90F-42F2-49A4-805C-A9D8B846240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0" creationId="{1299BC6D-4015-4C18-9849-44D80B09C9B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1" creationId="{095630F6-8322-4B92-AFE6-BC40E5A1846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3" creationId="{32F55A84-9E11-4D8D-8B66-1D69FEC935C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4" creationId="{BA3645C5-AACF-4C68-A445-C44CE5F8B53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5" creationId="{94AB5B0A-1587-451C-B1E4-B65E09F1748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6" creationId="{445138AC-8472-4E98-82FB-4E643EC01FA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7" creationId="{23D1E823-9F93-4989-B3C7-CFE70D731EE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8" creationId="{87AA968C-3AD4-4742-8E05-BC33F387BE2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9" creationId="{2A97CEF1-B590-44F3-8769-D75F728D89F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1" creationId="{58C6499A-9878-4204-A9B3-C79A87DFFF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2" creationId="{726CB20A-3463-4B5D-9D38-0632E46D5BA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3" creationId="{99C37016-FE7E-4CA0-BC8A-6AEF5E4F53B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4" creationId="{7C24CF7C-5F1E-44FC-A926-FF87D1891CA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5" creationId="{8755A62A-87B2-458E-8B6C-B51AE9308E9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6" creationId="{EE2177F8-06E7-419D-88FE-096F7E4281E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7" creationId="{BA3AB559-5ECD-498D-BA2F-945D3713E98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9" creationId="{24297A35-6CBD-408D-BFAC-F527E105D38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0" creationId="{11288FAD-78B5-4D12-B5C3-54C37FB72CE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1" creationId="{0474BEAF-3B3D-4A96-A619-D2127EFF24B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2" creationId="{F7AE2401-73AE-460D-8E43-D2A694664C6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3" creationId="{1FA9FE3A-BBDF-4ECA-BD86-DD18E57CF17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4" creationId="{696F22CC-70B8-4FD4-9A2F-16DBEB15C6D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5" creationId="{11A58FF6-39C9-47D6-B77F-AE91CBBEB29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7" creationId="{AA12DA2C-7FBA-4897-842B-5EEBE74489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8" creationId="{AD601B2F-F128-4B14-959E-499F95A8167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9" creationId="{92F50685-2EB9-4E23-A4C3-1E600B5A415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0" creationId="{28B2C4FE-16E4-4C37-A657-EF522214AF8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1" creationId="{5D7D3A9A-F756-43FA-A3C9-6031B6118EC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2" creationId="{CD18A238-4441-465E-88AC-C63075DF911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3" creationId="{FD856708-C1AB-4C15-B19E-37D88FBB0D6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5" creationId="{393EB009-0363-45F0-A7E7-DAD105077DE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6" creationId="{6483F9A5-B326-4D15-8C78-9248F4A1840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7" creationId="{CA4B7708-9537-4F9F-8AAC-91428B66BDD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8" creationId="{C7281E2C-153F-4CBC-87E7-72201B474FF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9" creationId="{5E89B012-7703-4DAF-9C37-7203026984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0" creationId="{5E1EFB81-E3A7-4890-9422-47975D3AD5F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1" creationId="{05A7B5C4-D0B5-4A20-A384-A7FCCB6F589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3" creationId="{EEA8521D-5028-45D3-ACEC-29330D6C99B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4" creationId="{A8400565-81CC-4B73-AEBA-6E5C1772227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5" creationId="{69B9C15B-A3C8-484A-90B9-699948B71C6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6" creationId="{DE447E06-8B27-424D-BAEC-B64C41F1EA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7" creationId="{5186DBB8-309E-4719-9120-1739D507F5D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8" creationId="{67B7A19F-2E1C-4A03-B2EF-5D2717B34DD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9" creationId="{A33EB01B-9D11-466F-93F2-BDE7BB1CAC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1" creationId="{B08230FA-0E1A-4D8E-9029-3DB910E9C7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2" creationId="{7C73794F-ECA1-4C2E-97BE-0BF40F29374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3" creationId="{2D4A38C3-46B9-4670-A906-1086FA90BF8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4" creationId="{B5CDA020-F957-4AF8-9566-1876E107F01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5" creationId="{9675CF34-6743-4992-844B-4C3A40F1906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6" creationId="{B6BFFFC7-EF0D-4BC6-A67B-EEA4752D0DD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7" creationId="{D3F62396-043A-438D-B044-26354F0CFD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9" creationId="{17B950D0-03DB-468A-8F64-97F787AA20D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0" creationId="{81219403-BA69-469F-A32B-12D91B1206D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1" creationId="{2DF065E3-3EA2-4645-B0DE-93B0EF25F5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2" creationId="{4BF7F09B-A682-45AF-A762-EFC3436CEC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3" creationId="{B97594CE-29DD-4082-A12C-61FDFC27576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4" creationId="{78E67AD4-D8DE-467D-B6F8-5172E79623F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5" creationId="{6D38B8BF-3CC1-422A-8757-1D26D9CB53C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7" creationId="{6B711539-405B-4A0D-B479-CF542309421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8" creationId="{AE4A89C3-3927-4F6A-B8AD-B4395AF0E68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9" creationId="{8511D31C-6413-4C4A-A958-379A113F7D9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0" creationId="{9255FCC1-FABB-49FF-832E-75CA03EEE54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1" creationId="{B7749CBA-0F78-42C7-BE31-8408A4C5B5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2" creationId="{6F3A8CD6-2F6F-4985-B2A6-D43EDC9C06A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3" creationId="{AF18845E-FB20-4DF5-B0C1-60AB31FED40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5" creationId="{7F3B52C4-8FB4-40F3-9BBB-4187C7B48A6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6" creationId="{77C52005-837A-4B20-9617-AE8918C7909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7" creationId="{8B390773-FD70-4577-9127-F419A8BA229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8" creationId="{11DA1076-F6A5-48B2-8406-E38538F4DF4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9" creationId="{185D7402-9146-4589-92E9-B36D66E53F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0" creationId="{5164893C-4B2F-4873-9B97-FFFFE5B73B7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1" creationId="{EB967240-83E6-4B8F-B329-65247804A6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3" creationId="{1014B2B8-7934-44ED-B891-3FC8488E844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4" creationId="{3C2525CD-BE9D-40A9-BE30-6EC12579CD3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5" creationId="{89F728F6-9479-476F-A61C-F2E9958C7A3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6" creationId="{DE45AF88-3A57-48D1-A6AB-51E8CCF68CB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7" creationId="{8D43559F-32B8-418E-AA9C-F140564361D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8" creationId="{E528E9F8-D8F7-4220-8212-A42B7CAD8E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9" creationId="{427E7044-9EF8-4044-AE50-F4964475575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1" creationId="{FD0F740B-94D8-4B25-A6A6-6D176AFD378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2" creationId="{955E7874-F41F-4230-8779-A622707F9DC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3" creationId="{6A6809CF-6D94-43AA-8E3A-DA3CCFC9A6E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4" creationId="{F27FB7DC-6A1D-431A-BD30-B3864B54F18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5" creationId="{DF8DEF1A-827C-490E-B47A-13FCC5AB925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6" creationId="{5C50CFD6-5D8E-4894-9292-57FF2E5498E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7" creationId="{5F3B36C7-8BC4-4F41-A62F-97FCCB0E80F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9" creationId="{9C337599-A81E-47DA-AD07-B2A311A53C6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0" creationId="{9162731A-5A35-4A52-8EDC-46212178497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1" creationId="{F90904B9-440A-49DB-89A8-6998A7FC0AC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2" creationId="{E64C0187-1244-441B-8797-C3B919FB939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3" creationId="{5D325330-9DF4-42A0-A266-28E17DD18FA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4" creationId="{E3D617A8-94C9-41C8-880B-9196871ED6E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5" creationId="{0A770359-4059-4844-BF3D-294AED3E7E0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7" creationId="{4573AC6C-5027-4F74-9EAD-9BB34656C74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8" creationId="{9BCA932B-CA5E-4733-B5AC-976F108B98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9" creationId="{CBC2F968-B987-40A2-8D02-B45749EE312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0" creationId="{E4BE2CDE-9367-4B3A-B690-EF3CED14B6B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1" creationId="{A5EDC9E6-5269-4ACC-8B3D-80572B0313B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2" creationId="{DCAF04E6-2EB2-4F54-9619-0B2D5542843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3" creationId="{BB08B234-B721-4DFD-91F3-B004021321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5" creationId="{C8526942-635F-4AB5-B39B-B9962EE19DE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6" creationId="{6657C414-2226-4EE6-977B-48E9253A07C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7" creationId="{C44B7E2F-8A18-4164-B4ED-A1285472983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8" creationId="{23CA01FB-4BD8-4254-8EE8-CDE03BEA70D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9" creationId="{DCE4F16C-4137-4501-BE36-97206FAED80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0" creationId="{A06F4983-EEC7-4ACC-B321-B52F482A2F2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1" creationId="{A85BF88A-7D7B-4318-8786-E084CCDEA7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3" creationId="{58A7240A-AE6F-4B15-AACF-D70C0FFBE99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4" creationId="{24B43B2F-559A-458D-A2AC-C13FF30A996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5" creationId="{40C3ACB0-6318-40DC-BED0-9804F5CF34F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6" creationId="{F04A3E6D-40E0-4862-ACC6-E8E1BDBBC01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7" creationId="{87552D63-4CC0-4C93-802C-936777EA7E6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8" creationId="{6F8A6F7C-F9BB-429A-840A-81B22A3DF1E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9" creationId="{D1011972-B906-4118-9D6D-2A31DEB8992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1" creationId="{AD5CADDD-834B-4470-9FBD-05F04E4CBE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2" creationId="{BA18F05C-1A43-4E1B-9C56-C2DAE2CB447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3" creationId="{AABA6A64-B884-475C-B586-D0992328BF1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4" creationId="{BD2B3E1A-93C8-4221-89EB-F6D08206CDE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5" creationId="{32BD606B-69F6-4B90-A635-A28CCAB0F1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6" creationId="{A6D86A62-E6D4-4342-8063-676DFFD3088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7" creationId="{7F7C3C72-8596-47E8-8A36-5DF252E5AB0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9" creationId="{555563F6-EAB9-4D71-BCAE-668E38934E8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0" creationId="{2C8D48E0-4579-4645-891F-D2873C07EC3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1" creationId="{4BD2F334-2AB4-42A2-A666-FDE723FCEC9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2" creationId="{C165C767-775B-4644-AE8A-65B515559D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3" creationId="{A107D994-A87F-45D0-A228-4A18EB46CD0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4" creationId="{7940E27D-9BF6-458A-A539-E39DFF265F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5" creationId="{EFD1A191-9EF0-4093-BB70-312CA28069C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7" creationId="{6D99655A-6647-4BDF-A95D-4356757E4C1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8" creationId="{9326B1A3-F54F-4D9B-8FD6-C96DDD7194C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9" creationId="{B9E2EC1D-3F0A-45B7-A51D-BDDD7E4058C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0" creationId="{0E906418-8049-4A49-AB10-9083E678122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1" creationId="{CC405E7D-260B-4820-A9F6-11FFA64AA83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2" creationId="{C33E62CB-359C-49D7-B661-0E3B81A2C5E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3" creationId="{4DF8008E-5157-4353-A816-16E94F87E28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5" creationId="{8ACBA314-8434-4BD7-86EE-E8A8170261C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6" creationId="{B724CBBE-59A5-4572-BB9D-2A897D00524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7" creationId="{B0C8A5DB-46B9-4B73-8F6A-CD82D239798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8" creationId="{8CED751C-95AC-45B2-94A2-7653AF954B0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9" creationId="{CFCCD0C7-5EFA-409D-9531-D5A979D081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0" creationId="{E92560A9-6DEC-4D88-A2B7-079AC992AE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1" creationId="{00668469-BD45-4355-9144-CD7A5657CE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3" creationId="{DFAA6C0B-B254-4751-8758-5836F89C896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4" creationId="{90BA2359-3C24-421E-A72B-2F1C16C61D2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5" creationId="{FB517502-F454-4779-A39A-6D67CCA833E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6" creationId="{5A9D6389-6C76-4989-9A1D-8D5815EAA52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7" creationId="{0DBED54C-00B8-4649-AABF-4B0A69EA119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8" creationId="{A544A773-5D2D-45C8-93CA-3396BB04F3D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9" creationId="{7D2EFBF2-C103-495A-B919-0F47ABADA37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1" creationId="{2CB856C6-1FDC-45FA-9FEE-8AE4B0C9475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2" creationId="{EC908FE6-DF3D-4B9C-B18C-D82215DFF40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3" creationId="{DF443D8D-9678-435C-9381-6BFF3EDBE46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4" creationId="{58E1262A-7E2E-4C24-82B2-6E64FD7218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5" creationId="{9AE1F967-0F4C-43AA-820C-F53EAC3CFFD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6" creationId="{248D8A59-698F-4F4C-9985-CCB16BE7F00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7" creationId="{0540A6A2-48AA-433B-9339-525642FB50C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9" creationId="{460ECC68-E492-495D-9304-B5C9EB4F6BC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0" creationId="{EDE4C88A-EEDB-44B5-86CF-B28D3FA8FA5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1" creationId="{E40A1748-3AED-462D-BE08-3BDE1F93ECB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2" creationId="{6C3BDF1E-5B37-4A21-99D0-1F2261C0298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3" creationId="{3F066312-1871-416A-81F7-4B7EAD8231A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4" creationId="{11744DEC-ECFB-4370-BC0C-CC33CAB8AF0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5" creationId="{C8EB3CCA-5580-496B-B5BF-69609EBB5BE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7" creationId="{2AAB0367-F012-4BD3-8123-BC37D4983F9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8" creationId="{9B8D7945-06D9-47E5-BEDF-D0E8F3C567A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9" creationId="{A2A1301A-3DA7-455D-885F-046B3998D05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0" creationId="{28E8F53C-677E-45FE-8CA5-838779ED31B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1" creationId="{BC84C2D7-BC72-4128-B7F4-F7B7CEEB353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2" creationId="{79C403E3-25DB-417D-B2C6-B8B316CD3D3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3" creationId="{A969386C-AFCE-45D5-BD83-5FC22A4C302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5" creationId="{D4C753ED-C75D-45E5-A329-11EF04FACAD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6" creationId="{2A2EFA63-1416-4666-AA00-B486AE34C19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7" creationId="{12CB5202-D0BF-4C5C-871E-C43407982EA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8" creationId="{B42558CF-70E4-4FA0-A5EF-2B7F50C92A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9" creationId="{BE4F1319-65BC-4100-A08B-E5274844EBA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0" creationId="{1C45F353-238D-455C-970B-37227525107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1" creationId="{03D3327F-5B19-4067-B3D8-8AEA6C50903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3" creationId="{997E73E0-156F-4477-AB9E-4A2F0FB132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4" creationId="{69FF6D63-86B8-4DFD-A9B4-78A29342538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6" creationId="{10103F23-8A14-468D-83B0-321B0CCE4CF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7" creationId="{7E320625-D3A8-4D12-80A9-52BFAA4E206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9" creationId="{45987F1A-83BA-491C-9D60-31139A7782B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0" creationId="{69CB76C3-280A-406C-9AD7-E55D73C1D76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2" creationId="{F6AFDEF2-DC2A-460E-9D0B-EBF4BE8EE9C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3" creationId="{BF72804D-1C8C-4278-B739-32425B858B5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6" creationId="{B351C086-FA26-4F31-AC08-E06039AB6A7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7" creationId="{31D78D3B-165C-44F2-8242-B056E0CDECD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8" creationId="{BFDB6570-2FD2-4B44-B09E-D64721AD712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9" creationId="{74F11AAC-4532-4BF2-865F-B6158194A63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0" creationId="{CE5FCC04-C0BF-4B45-8970-F13C2620AE7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2" creationId="{21563F3C-A7A1-4A9A-8FCE-F1C8A1E8C0C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3" creationId="{EA3AD886-EF3D-4F65-850B-FDD66B65235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4" creationId="{C53CEBCB-9026-4DCB-8157-530F9781879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5" creationId="{75130255-D41F-4DF4-BDD7-08449419E0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6" creationId="{3FB96720-FF96-4ABA-9805-305DE49FAA6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9" creationId="{45D71B59-B0C5-4B2F-9AE9-42A4C9112B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0" creationId="{E6B34B0D-862F-44A1-BEA8-804360540D1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1" creationId="{1FDFF362-4DB3-4F6E-8A75-10C49F6A69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2" creationId="{4ACBC459-1D97-4CAE-8FB6-EECB33D9969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3" creationId="{AEE2F7CF-1CD2-4716-9130-06427BDF501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5" creationId="{FD5787B5-7EAB-4715-9697-E323427DFD7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6" creationId="{F21E6626-EF8D-411B-A520-ADFB2875D99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7" creationId="{00550C28-8CE1-4298-BCEF-78270461F6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8" creationId="{658F43A6-0A28-4DD4-A301-8ADA0F91636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9" creationId="{C658EA73-BDCC-48A7-9A9B-5CA8948EBDC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2" creationId="{40A25715-1AC1-4DB9-A2D7-72E1897F8A7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3" creationId="{DF713DF0-5BDC-4B3B-8EA7-CE127A6DAC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4" creationId="{A4FDFB51-688A-43CE-B830-6DFDA7B3DCC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5" creationId="{289D4303-D931-4417-A909-DACFB13827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6" creationId="{B86A64BE-DFE8-4AE2-A2FE-36CC4F67762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8" creationId="{886DDA1C-1147-45A1-8735-D9F75BEDB2B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9" creationId="{1197C6D6-264F-4337-AFBB-557FDEA98D8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0" creationId="{9AC4BBC1-FD06-4AAF-8921-F571C5C7946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1" creationId="{46515589-BC77-40E4-8F0F-DF37A6F9BC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2" creationId="{EF28DCFC-BEDD-4A6F-905C-4B67DC3AC31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5" creationId="{167F7E2A-D16C-44C4-8C6B-C07253CCFA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6" creationId="{66BBCA87-E14A-408B-9142-1954FCC6246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7" creationId="{18E66A85-72F9-4930-8798-C456B5CA568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8" creationId="{47BBBD13-1A1A-4FF1-99F3-55EB2DA8B6D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9" creationId="{7441A646-18EA-4BD3-B8F5-22698657374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1" creationId="{30C5650A-5EA2-47E2-8834-47F62AE1B6E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2" creationId="{967D753B-C17D-4599-8095-B3FE46C8C5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3" creationId="{A914BBCC-8415-4522-A350-AD070E6F39D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4" creationId="{A7003397-FD0F-45B0-A7E0-78BC7D1258A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5" creationId="{F588EC84-1A36-47A7-86B0-4D859BD22171}"/>
          </ac:spMkLst>
        </pc:spChg>
        <pc:grpChg chg="del 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" creationId="{A15AB043-C71F-4200-9E4C-999FEB5B3877}"/>
          </ac:grpSpMkLst>
        </pc:grpChg>
        <pc:grpChg chg="del mod">
          <ac:chgData name="Shenay Ulanova" userId="2bc5ab16a1418d40" providerId="LiveId" clId="{654038E5-0E2C-427C-8A4C-14074FD0C7EE}" dt="2022-03-14T10:54:59.801" v="2212" actId="21"/>
          <ac:grpSpMkLst>
            <pc:docMk/>
            <pc:sldMk cId="3333548120" sldId="269"/>
            <ac:grpSpMk id="8" creationId="{C54E53AA-593D-4D76-AB44-AE259439D94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9" creationId="{91AAFED3-9BEB-4BA7-A1FC-C88CADE299B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9" creationId="{76B9DFFD-768F-4BDA-83BF-26F1713875A1}"/>
          </ac:grpSpMkLst>
        </pc:grpChg>
        <pc:grpChg chg="add del">
          <ac:chgData name="Shenay Ulanova" userId="2bc5ab16a1418d40" providerId="LiveId" clId="{654038E5-0E2C-427C-8A4C-14074FD0C7EE}" dt="2022-03-14T10:33:24.177" v="2020"/>
          <ac:grpSpMkLst>
            <pc:docMk/>
            <pc:sldMk cId="3333548120" sldId="269"/>
            <ac:grpSpMk id="24" creationId="{B714868C-C786-4A19-9634-7E254CDEF9F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1" creationId="{74321842-7B62-4BF7-BB42-C3CF8DE3C76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6" creationId="{EC65AA08-66B4-44AE-A12F-5510D4758ED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1" creationId="{11DB2296-994B-4336-A0FC-107C9B9D1DF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6" creationId="{C8092EBA-76A4-4BD4-B6C1-57520B9661DE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0" creationId="{3D6172A6-BC88-4CFD-B827-29C0AD198682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5" creationId="{E8122939-F830-45DD-979E-BFACB91356A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0" creationId="{40591712-EC5B-4EFC-846E-F01F591AFDF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4" creationId="{0D9A5BD9-6BD3-4A9F-B416-1A41851CE00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9" creationId="{0689124E-5E8E-4921-8A94-F9D716397F5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74" creationId="{40DF8EC8-31BB-4F3E-8C7B-F94FD4A9960C}"/>
          </ac:grpSpMkLst>
        </pc:grpChg>
        <pc:grpChg chg="del mod">
          <ac:chgData name="Shenay Ulanova" userId="2bc5ab16a1418d40" providerId="LiveId" clId="{654038E5-0E2C-427C-8A4C-14074FD0C7EE}" dt="2022-03-14T10:56:50.754" v="2226" actId="478"/>
          <ac:grpSpMkLst>
            <pc:docMk/>
            <pc:sldMk cId="3333548120" sldId="269"/>
            <ac:grpSpMk id="78" creationId="{308C61A3-34C9-42E9-A6A2-B86A3CFC3DB0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80" creationId="{5E88D3F1-A586-4931-8E86-D2775433B4C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83" creationId="{C9D1BB26-6EA2-4AD6-BB5E-D03ABBE7F30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86" creationId="{4A11B8A8-CD7A-44BD-8E2C-C9D88259E06E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90" creationId="{303C4E1F-DE3E-4993-BF93-388A7762013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93" creationId="{E4AECA58-3F8E-4A3C-819C-6CDBDDC83D1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96" creationId="{65BC7D9D-BFCC-4C34-AF5F-07CF620986C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00" creationId="{1331C9A4-75D8-46EF-A47E-255F22B9074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03" creationId="{908A00BF-7515-49C7-872B-A54883210FE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06" creationId="{EA6B44C7-6F6F-4137-94D1-F7E6E8CBDA2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10" creationId="{1C156197-EFC4-43AE-AD21-85D3089E572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13" creationId="{BA8508B2-DBBF-4CDE-BF22-7FDA239D0DB2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16" creationId="{FDB134C1-D0BA-4AA4-A736-71154FCAE052}"/>
          </ac:grpSpMkLst>
        </pc:grpChg>
        <pc:grpChg chg="del mod">
          <ac:chgData name="Shenay Ulanova" userId="2bc5ab16a1418d40" providerId="LiveId" clId="{654038E5-0E2C-427C-8A4C-14074FD0C7EE}" dt="2022-03-14T10:57:16.168" v="2235" actId="478"/>
          <ac:grpSpMkLst>
            <pc:docMk/>
            <pc:sldMk cId="3333548120" sldId="269"/>
            <ac:grpSpMk id="119" creationId="{4D5BFED8-BE99-42D9-A592-BE2AD927329F}"/>
          </ac:grpSpMkLst>
        </pc:grpChg>
        <pc:grpChg chg="del mod">
          <ac:chgData name="Shenay Ulanova" userId="2bc5ab16a1418d40" providerId="LiveId" clId="{654038E5-0E2C-427C-8A4C-14074FD0C7EE}" dt="2022-03-14T10:57:22.395" v="2238" actId="478"/>
          <ac:grpSpMkLst>
            <pc:docMk/>
            <pc:sldMk cId="3333548120" sldId="269"/>
            <ac:grpSpMk id="123" creationId="{257FAC56-E303-48F3-BBAA-68181A01031C}"/>
          </ac:grpSpMkLst>
        </pc:grpChg>
        <pc:grpChg chg="del mod">
          <ac:chgData name="Shenay Ulanova" userId="2bc5ab16a1418d40" providerId="LiveId" clId="{654038E5-0E2C-427C-8A4C-14074FD0C7EE}" dt="2022-03-14T10:56:58.618" v="2227" actId="478"/>
          <ac:grpSpMkLst>
            <pc:docMk/>
            <pc:sldMk cId="3333548120" sldId="269"/>
            <ac:grpSpMk id="127" creationId="{84089A63-3BAA-47EC-84BD-29AA0A1233B7}"/>
          </ac:grpSpMkLst>
        </pc:grpChg>
        <pc:grpChg chg="del mod">
          <ac:chgData name="Shenay Ulanova" userId="2bc5ab16a1418d40" providerId="LiveId" clId="{654038E5-0E2C-427C-8A4C-14074FD0C7EE}" dt="2022-03-14T10:57:10.143" v="2232" actId="478"/>
          <ac:grpSpMkLst>
            <pc:docMk/>
            <pc:sldMk cId="3333548120" sldId="269"/>
            <ac:grpSpMk id="131" creationId="{4AF2A999-3DF6-4C80-923A-C82081439739}"/>
          </ac:grpSpMkLst>
        </pc:grpChg>
        <pc:grpChg chg="del mod">
          <ac:chgData name="Shenay Ulanova" userId="2bc5ab16a1418d40" providerId="LiveId" clId="{654038E5-0E2C-427C-8A4C-14074FD0C7EE}" dt="2022-03-14T10:56:37.556" v="2222" actId="478"/>
          <ac:grpSpMkLst>
            <pc:docMk/>
            <pc:sldMk cId="3333548120" sldId="269"/>
            <ac:grpSpMk id="135" creationId="{BB5D089C-F8D6-4CF6-B969-CF339D572C6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37" creationId="{649537D8-95BC-481A-BD87-C540D1F3DCD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42" creationId="{B646695E-9547-448F-9ACB-5B0BC687B42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47" creationId="{CD7BAB4E-1991-45BC-8642-A90ACE939DE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52" creationId="{14BCCAB9-7E06-481E-991C-2FB3AB7203B0}"/>
          </ac:grpSpMkLst>
        </pc:grpChg>
        <pc:grpChg chg="del mod">
          <ac:chgData name="Shenay Ulanova" userId="2bc5ab16a1418d40" providerId="LiveId" clId="{654038E5-0E2C-427C-8A4C-14074FD0C7EE}" dt="2022-03-14T10:56:41.236" v="2223" actId="478"/>
          <ac:grpSpMkLst>
            <pc:docMk/>
            <pc:sldMk cId="3333548120" sldId="269"/>
            <ac:grpSpMk id="156" creationId="{11EF6E6B-FD86-4233-9A17-A48A4DC135C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57" creationId="{C4B9A8F1-116E-4341-A19F-3D1EEAFFA1A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65" creationId="{AE1FE18A-54F7-4DD9-A06B-0425E5583A7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73" creationId="{89461353-2D92-4170-AD10-403D5E39151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81" creationId="{D45E2BE0-EBD8-4368-AFC4-4A2A5EA973A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89" creationId="{E2A063F2-F71A-4440-86BD-76498B60AB7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97" creationId="{AE79F10D-9C13-47E6-970B-BF3B6C3477D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05" creationId="{6D170EA6-33DA-47F9-AFA0-D0E85FCB9ED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13" creationId="{C57FAC94-1A7A-4D62-A475-E2541A1AE6E8}"/>
          </ac:grpSpMkLst>
        </pc:grpChg>
        <pc:grpChg chg="del mod">
          <ac:chgData name="Shenay Ulanova" userId="2bc5ab16a1418d40" providerId="LiveId" clId="{654038E5-0E2C-427C-8A4C-14074FD0C7EE}" dt="2022-03-14T10:55:12.104" v="2213" actId="21"/>
          <ac:grpSpMkLst>
            <pc:docMk/>
            <pc:sldMk cId="3333548120" sldId="269"/>
            <ac:grpSpMk id="221" creationId="{546B61E5-2FCB-4D01-AE41-142E1BC8E43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22" creationId="{1014F0B5-F62C-41B7-BAC2-F4CBF3949EB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30" creationId="{B98F3D9E-669B-42BE-9016-D60380FD639D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38" creationId="{ACF0266D-4BA5-4192-A49A-4F6EDF91C223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46" creationId="{F6627FB8-13FB-45FD-BA4B-3E6E1AAF67D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54" creationId="{AD6509D1-C9D1-45CE-9F90-D7EECEBA728D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62" creationId="{AE7BA284-BF09-4E12-8828-A9C7EFF985C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70" creationId="{5E3E0B3B-D05A-472D-993E-65A08F00AB0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78" creationId="{564CCB85-C76A-4D3B-9A50-DCD4EF0EA32D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86" creationId="{E6D5C4A0-CDA4-4D21-B9AB-E723B0310FD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94" creationId="{C032682F-8026-41C6-BC10-859975DD3E60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02" creationId="{96B1B635-0767-4F02-A0B4-DDB05D67DD2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10" creationId="{284815FC-4775-4DFA-8652-4120F807C04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18" creationId="{5356DC8C-1E43-4FA4-AF80-FE0B50097A6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26" creationId="{FC752767-983F-4DF3-BA65-05D43EBE72F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34" creationId="{B2DD6270-0E8F-4139-9E2A-A9298A9012E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42" creationId="{ED061D1F-AB66-434A-B601-4B12CE83A48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50" creationId="{760E9C9D-EF6E-4947-AB1E-24472067FF4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58" creationId="{1ADEBC61-4186-49EE-9109-BFB38BD7318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66" creationId="{065C339B-9E35-4C47-B03D-75504902D17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74" creationId="{8F1F171E-F80A-4D92-8A30-7C3E07D6315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82" creationId="{6BB82010-8AAF-4617-9812-88ED2CF047A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90" creationId="{6A49CCE7-916A-465C-A97E-246CA0BF50C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98" creationId="{786FCB4E-6DFA-4BBC-B617-6BA12BA2DD6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06" creationId="{27857E78-0F93-4C4A-A6A3-6CB8C040392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14" creationId="{A63A3F3A-8D4E-4A05-8FF4-5D916B1F358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22" creationId="{AE645FE4-6211-4636-81A1-C1DE9845528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30" creationId="{8E719192-5FCC-4105-8C9A-2E66E29AFC7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38" creationId="{22B5FD4B-09C0-4497-A0C5-221250F4C6C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46" creationId="{7DC8A602-282D-4279-B0C7-2E3527971F4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54" creationId="{864156F6-69BB-4A36-A545-6B3B2BDCF2DE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62" creationId="{22A49BF5-28F9-4A8D-9DA4-47D8489B0AB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70" creationId="{21D5E499-A2FB-4B6B-A0B8-7B755829C3F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78" creationId="{41283BF7-0D07-4498-91C8-5B269DD437D3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86" creationId="{83E2B37D-5991-45C7-8AEB-BE4F9A7FAFB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94" creationId="{47F6242C-858A-4BA4-AE2A-05175613C00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02" creationId="{9D1AA086-8D99-439D-9C05-0C016148AEA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10" creationId="{86BDCFA2-2B00-4133-92C9-62B89A039DB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18" creationId="{F02BCC86-A0B6-4212-83D1-ABB82EE90E0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26" creationId="{7E4C10AF-7323-40A8-BB33-897177C2E5E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34" creationId="{F71A071A-02FB-4B6C-A99E-1053D58A989D}"/>
          </ac:grpSpMkLst>
        </pc:grpChg>
        <pc:grpChg chg="del mod">
          <ac:chgData name="Shenay Ulanova" userId="2bc5ab16a1418d40" providerId="LiveId" clId="{654038E5-0E2C-427C-8A4C-14074FD0C7EE}" dt="2022-03-14T10:57:14.286" v="2234" actId="478"/>
          <ac:grpSpMkLst>
            <pc:docMk/>
            <pc:sldMk cId="3333548120" sldId="269"/>
            <ac:grpSpMk id="542" creationId="{16474FA2-BFF3-458E-B3E1-C581CD5C924E}"/>
          </ac:grpSpMkLst>
        </pc:grpChg>
        <pc:grpChg chg="del mod">
          <ac:chgData name="Shenay Ulanova" userId="2bc5ab16a1418d40" providerId="LiveId" clId="{654038E5-0E2C-427C-8A4C-14074FD0C7EE}" dt="2022-03-14T10:57:18.172" v="2236" actId="478"/>
          <ac:grpSpMkLst>
            <pc:docMk/>
            <pc:sldMk cId="3333548120" sldId="269"/>
            <ac:grpSpMk id="545" creationId="{2DB07039-7867-458B-B81F-699503649849}"/>
          </ac:grpSpMkLst>
        </pc:grpChg>
        <pc:grpChg chg="del mod">
          <ac:chgData name="Shenay Ulanova" userId="2bc5ab16a1418d40" providerId="LiveId" clId="{654038E5-0E2C-427C-8A4C-14074FD0C7EE}" dt="2022-03-14T10:57:03.308" v="2229" actId="478"/>
          <ac:grpSpMkLst>
            <pc:docMk/>
            <pc:sldMk cId="3333548120" sldId="269"/>
            <ac:grpSpMk id="548" creationId="{6D58965D-06EE-4B56-B141-A423F1771DB4}"/>
          </ac:grpSpMkLst>
        </pc:grpChg>
        <pc:grpChg chg="del mod">
          <ac:chgData name="Shenay Ulanova" userId="2bc5ab16a1418d40" providerId="LiveId" clId="{654038E5-0E2C-427C-8A4C-14074FD0C7EE}" dt="2022-03-14T10:57:05.533" v="2230" actId="478"/>
          <ac:grpSpMkLst>
            <pc:docMk/>
            <pc:sldMk cId="3333548120" sldId="269"/>
            <ac:grpSpMk id="551" creationId="{41C1540B-9CF1-4C7F-8397-BE066891F217}"/>
          </ac:grpSpMkLst>
        </pc:grpChg>
        <pc:grpChg chg="del mod">
          <ac:chgData name="Shenay Ulanova" userId="2bc5ab16a1418d40" providerId="LiveId" clId="{654038E5-0E2C-427C-8A4C-14074FD0C7EE}" dt="2022-03-14T10:57:12.174" v="2233" actId="478"/>
          <ac:grpSpMkLst>
            <pc:docMk/>
            <pc:sldMk cId="3333548120" sldId="269"/>
            <ac:grpSpMk id="554" creationId="{87DBB444-D1BD-4664-8FBD-8C6B8BB5248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55" creationId="{66020778-9776-4CE7-9D77-7D9E9064F2A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61" creationId="{35BC7854-6C04-41F6-93F5-BB2897C07053}"/>
          </ac:grpSpMkLst>
        </pc:grpChg>
        <pc:grpChg chg="del mod">
          <ac:chgData name="Shenay Ulanova" userId="2bc5ab16a1418d40" providerId="LiveId" clId="{654038E5-0E2C-427C-8A4C-14074FD0C7EE}" dt="2022-03-14T10:57:20.159" v="2237" actId="478"/>
          <ac:grpSpMkLst>
            <pc:docMk/>
            <pc:sldMk cId="3333548120" sldId="269"/>
            <ac:grpSpMk id="567" creationId="{6A12EC3F-5ED1-4B5E-924A-23E099CDFC50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68" creationId="{200211D7-3F41-4AC1-9AFF-4347C135FF1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74" creationId="{EF42440D-CB0A-4C5E-AB7A-9529AA5F1996}"/>
          </ac:grpSpMkLst>
        </pc:grpChg>
        <pc:grpChg chg="del mod">
          <ac:chgData name="Shenay Ulanova" userId="2bc5ab16a1418d40" providerId="LiveId" clId="{654038E5-0E2C-427C-8A4C-14074FD0C7EE}" dt="2022-03-14T10:57:01.192" v="2228" actId="478"/>
          <ac:grpSpMkLst>
            <pc:docMk/>
            <pc:sldMk cId="3333548120" sldId="269"/>
            <ac:grpSpMk id="580" creationId="{70999BC6-CDD6-42C1-BC26-F0A9A494F09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81" creationId="{5B5363CE-363F-41AA-866E-4BDCAFBBF85D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87" creationId="{2434DB1F-BD73-4D7A-BDEB-3AFCB2369B48}"/>
          </ac:grpSpMkLst>
        </pc:grpChg>
        <pc:grpChg chg="del mod">
          <ac:chgData name="Shenay Ulanova" userId="2bc5ab16a1418d40" providerId="LiveId" clId="{654038E5-0E2C-427C-8A4C-14074FD0C7EE}" dt="2022-03-14T10:57:07.815" v="2231" actId="478"/>
          <ac:grpSpMkLst>
            <pc:docMk/>
            <pc:sldMk cId="3333548120" sldId="269"/>
            <ac:grpSpMk id="593" creationId="{A45ADA33-1467-466B-A7D9-6F85F5A86BB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94" creationId="{E1C850B1-6220-4B83-AC30-B726C187949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00" creationId="{A38787B8-D74B-4604-A608-DC52258078A6}"/>
          </ac:grpSpMkLst>
        </pc:grpChg>
        <pc:picChg chg="add del mod">
          <ac:chgData name="Shenay Ulanova" userId="2bc5ab16a1418d40" providerId="LiveId" clId="{654038E5-0E2C-427C-8A4C-14074FD0C7EE}" dt="2022-03-14T10:54:39.070" v="2209" actId="27803"/>
          <ac:picMkLst>
            <pc:docMk/>
            <pc:sldMk cId="3333548120" sldId="269"/>
            <ac:picMk id="5" creationId="{B3D7AFBC-B29E-47D4-8E42-2F86572BB7FC}"/>
          </ac:picMkLst>
        </pc:picChg>
        <pc:picChg chg="add">
          <ac:chgData name="Shenay Ulanova" userId="2bc5ab16a1418d40" providerId="LiveId" clId="{654038E5-0E2C-427C-8A4C-14074FD0C7EE}" dt="2022-03-09T23:58:40.308" v="1823" actId="26606"/>
          <ac:picMkLst>
            <pc:docMk/>
            <pc:sldMk cId="3333548120" sldId="269"/>
            <ac:picMk id="7" creationId="{2D492B98-320A-460F-A25B-887604E42746}"/>
          </ac:picMkLst>
        </pc:picChg>
        <pc:picChg chg="add del">
          <ac:chgData name="Shenay Ulanova" userId="2bc5ab16a1418d40" providerId="LiveId" clId="{654038E5-0E2C-427C-8A4C-14074FD0C7EE}" dt="2022-03-14T10:33:24.177" v="2020"/>
          <ac:picMkLst>
            <pc:docMk/>
            <pc:sldMk cId="3333548120" sldId="269"/>
            <ac:picMk id="12" creationId="{5B451061-F85B-40DB-92DA-1FD61C70C3F0}"/>
          </ac:picMkLst>
        </pc:picChg>
        <pc:picChg chg="add del">
          <ac:chgData name="Shenay Ulanova" userId="2bc5ab16a1418d40" providerId="LiveId" clId="{654038E5-0E2C-427C-8A4C-14074FD0C7EE}" dt="2022-03-14T10:33:24.177" v="2020"/>
          <ac:picMkLst>
            <pc:docMk/>
            <pc:sldMk cId="3333548120" sldId="269"/>
            <ac:picMk id="30" creationId="{53C3DC53-9A76-405B-8E26-288104344C4F}"/>
          </ac:picMkLst>
        </pc:picChg>
        <pc:cxnChg chg="add del">
          <ac:chgData name="Shenay Ulanova" userId="2bc5ab16a1418d40" providerId="LiveId" clId="{654038E5-0E2C-427C-8A4C-14074FD0C7EE}" dt="2022-03-14T10:33:24.177" v="2020"/>
          <ac:cxnSpMkLst>
            <pc:docMk/>
            <pc:sldMk cId="3333548120" sldId="269"/>
            <ac:cxnSpMk id="14" creationId="{D1F836F1-51D4-4090-8E0D-97877F036097}"/>
          </ac:cxnSpMkLst>
        </pc:cxnChg>
        <pc:cxnChg chg="add del">
          <ac:chgData name="Shenay Ulanova" userId="2bc5ab16a1418d40" providerId="LiveId" clId="{654038E5-0E2C-427C-8A4C-14074FD0C7EE}" dt="2022-03-14T10:33:24.177" v="2020"/>
          <ac:cxnSpMkLst>
            <pc:docMk/>
            <pc:sldMk cId="3333548120" sldId="269"/>
            <ac:cxnSpMk id="16" creationId="{6A01027E-B10F-4212-8A7C-18D3714617FA}"/>
          </ac:cxnSpMkLst>
        </pc:cxnChg>
        <pc:cxnChg chg="add del">
          <ac:chgData name="Shenay Ulanova" userId="2bc5ab16a1418d40" providerId="LiveId" clId="{654038E5-0E2C-427C-8A4C-14074FD0C7EE}" dt="2022-03-14T10:33:24.177" v="2020"/>
          <ac:cxnSpMkLst>
            <pc:docMk/>
            <pc:sldMk cId="3333548120" sldId="269"/>
            <ac:cxnSpMk id="20" creationId="{37407F98-9989-4161-8760-59CB100E1335}"/>
          </ac:cxnSpMkLst>
        </pc:cxnChg>
        <pc:cxnChg chg="add del">
          <ac:chgData name="Shenay Ulanova" userId="2bc5ab16a1418d40" providerId="LiveId" clId="{654038E5-0E2C-427C-8A4C-14074FD0C7EE}" dt="2022-03-14T10:33:24.177" v="2020"/>
          <ac:cxnSpMkLst>
            <pc:docMk/>
            <pc:sldMk cId="3333548120" sldId="269"/>
            <ac:cxnSpMk id="32" creationId="{01D6852A-228F-4B9A-A8F8-3617243673D9}"/>
          </ac:cxnSpMkLst>
        </pc:cxnChg>
      </pc:sldChg>
      <pc:sldChg chg="addSp delSp modSp new del mod modTransition setBg delAnim modAnim">
        <pc:chgData name="Shenay Ulanova" userId="2bc5ab16a1418d40" providerId="LiveId" clId="{654038E5-0E2C-427C-8A4C-14074FD0C7EE}" dt="2022-04-18T13:39:56.057" v="3697" actId="47"/>
        <pc:sldMkLst>
          <pc:docMk/>
          <pc:sldMk cId="3458616123" sldId="270"/>
        </pc:sldMkLst>
        <pc:spChg chg="del mod ord">
          <ac:chgData name="Shenay Ulanova" userId="2bc5ab16a1418d40" providerId="LiveId" clId="{654038E5-0E2C-427C-8A4C-14074FD0C7EE}" dt="2022-04-18T13:36:05.810" v="3683" actId="21"/>
          <ac:spMkLst>
            <pc:docMk/>
            <pc:sldMk cId="3458616123" sldId="270"/>
            <ac:spMk id="2" creationId="{3073DF08-C18E-476A-A860-006586B31C13}"/>
          </ac:spMkLst>
        </pc:spChg>
        <pc:spChg chg="del">
          <ac:chgData name="Shenay Ulanova" userId="2bc5ab16a1418d40" providerId="LiveId" clId="{654038E5-0E2C-427C-8A4C-14074FD0C7EE}" dt="2022-03-13T17:45:56.791" v="1905" actId="931"/>
          <ac:spMkLst>
            <pc:docMk/>
            <pc:sldMk cId="3458616123" sldId="270"/>
            <ac:spMk id="3" creationId="{5AD742EF-4522-4767-9695-FEEF1365BF60}"/>
          </ac:spMkLst>
        </pc:spChg>
        <pc:spChg chg="add mod">
          <ac:chgData name="Shenay Ulanova" userId="2bc5ab16a1418d40" providerId="LiveId" clId="{654038E5-0E2C-427C-8A4C-14074FD0C7EE}" dt="2022-03-21T22:20:49.601" v="3195" actId="255"/>
          <ac:spMkLst>
            <pc:docMk/>
            <pc:sldMk cId="3458616123" sldId="270"/>
            <ac:spMk id="3" creationId="{FAE8F9DA-718A-4E9F-B698-28717617D5A9}"/>
          </ac:spMkLst>
        </pc:spChg>
        <pc:spChg chg="mod">
          <ac:chgData name="Shenay Ulanova" userId="2bc5ab16a1418d40" providerId="LiveId" clId="{654038E5-0E2C-427C-8A4C-14074FD0C7EE}" dt="2022-03-14T10:33:24.177" v="2020"/>
          <ac:spMkLst>
            <pc:docMk/>
            <pc:sldMk cId="3458616123" sldId="270"/>
            <ac:spMk id="4" creationId="{A78AFBA9-342F-49A3-A5B2-8EA439A9E9E2}"/>
          </ac:spMkLst>
        </pc:spChg>
        <pc:spChg chg="add del mod">
          <ac:chgData name="Shenay Ulanova" userId="2bc5ab16a1418d40" providerId="LiveId" clId="{654038E5-0E2C-427C-8A4C-14074FD0C7EE}" dt="2022-04-18T13:36:43.099" v="3687" actId="21"/>
          <ac:spMkLst>
            <pc:docMk/>
            <pc:sldMk cId="3458616123" sldId="270"/>
            <ac:spMk id="5" creationId="{FD7151EC-6530-4617-8E47-0BEC15CF731B}"/>
          </ac:spMkLst>
        </pc:spChg>
        <pc:spChg chg="add mod">
          <ac:chgData name="Shenay Ulanova" userId="2bc5ab16a1418d40" providerId="LiveId" clId="{654038E5-0E2C-427C-8A4C-14074FD0C7EE}" dt="2022-04-18T13:34:41.051" v="3673" actId="21"/>
          <ac:spMkLst>
            <pc:docMk/>
            <pc:sldMk cId="3458616123" sldId="270"/>
            <ac:spMk id="6" creationId="{0646C35C-9453-4524-9E40-078D3E1CB9F3}"/>
          </ac:spMkLst>
        </pc:spChg>
        <pc:spChg chg="add mod">
          <ac:chgData name="Shenay Ulanova" userId="2bc5ab16a1418d40" providerId="LiveId" clId="{654038E5-0E2C-427C-8A4C-14074FD0C7EE}" dt="2022-04-18T13:36:05.810" v="3683" actId="21"/>
          <ac:spMkLst>
            <pc:docMk/>
            <pc:sldMk cId="3458616123" sldId="270"/>
            <ac:spMk id="8" creationId="{B3C243BF-7E75-4BC1-8AEE-5EC747B23720}"/>
          </ac:spMkLst>
        </pc:spChg>
        <pc:spChg chg="add del mod">
          <ac:chgData name="Shenay Ulanova" userId="2bc5ab16a1418d40" providerId="LiveId" clId="{654038E5-0E2C-427C-8A4C-14074FD0C7EE}" dt="2022-03-13T17:46:04.871" v="1907" actId="478"/>
          <ac:spMkLst>
            <pc:docMk/>
            <pc:sldMk cId="3458616123" sldId="270"/>
            <ac:spMk id="13" creationId="{FC3F8255-38BE-4401-8C41-550F53130CEB}"/>
          </ac:spMkLst>
        </pc:spChg>
        <pc:spChg chg="add del">
          <ac:chgData name="Shenay Ulanova" userId="2bc5ab16a1418d40" providerId="LiveId" clId="{654038E5-0E2C-427C-8A4C-14074FD0C7EE}" dt="2022-03-21T17:47:53.597" v="2510" actId="26606"/>
          <ac:spMkLst>
            <pc:docMk/>
            <pc:sldMk cId="3458616123" sldId="270"/>
            <ac:spMk id="16" creationId="{1034510A-DB30-456D-9F45-F70101243FCB}"/>
          </ac:spMkLst>
        </pc:spChg>
        <pc:spChg chg="add del">
          <ac:chgData name="Shenay Ulanova" userId="2bc5ab16a1418d40" providerId="LiveId" clId="{654038E5-0E2C-427C-8A4C-14074FD0C7EE}" dt="2022-03-21T17:47:53.597" v="2510" actId="26606"/>
          <ac:spMkLst>
            <pc:docMk/>
            <pc:sldMk cId="3458616123" sldId="270"/>
            <ac:spMk id="24" creationId="{DA6F435B-E179-4620-977D-F85FA57D80C6}"/>
          </ac:spMkLst>
        </pc:spChg>
        <pc:spChg chg="add del">
          <ac:chgData name="Shenay Ulanova" userId="2bc5ab16a1418d40" providerId="LiveId" clId="{654038E5-0E2C-427C-8A4C-14074FD0C7EE}" dt="2022-03-21T17:47:57.125" v="2512" actId="26606"/>
          <ac:spMkLst>
            <pc:docMk/>
            <pc:sldMk cId="3458616123" sldId="270"/>
            <ac:spMk id="28" creationId="{B22515BF-268C-4948-8FF3-8615856B20E3}"/>
          </ac:spMkLst>
        </pc:spChg>
        <pc:spChg chg="add del">
          <ac:chgData name="Shenay Ulanova" userId="2bc5ab16a1418d40" providerId="LiveId" clId="{654038E5-0E2C-427C-8A4C-14074FD0C7EE}" dt="2022-03-21T17:47:57.125" v="2512" actId="26606"/>
          <ac:spMkLst>
            <pc:docMk/>
            <pc:sldMk cId="3458616123" sldId="270"/>
            <ac:spMk id="32" creationId="{E8797AD4-AB3E-4749-9A1A-19B7FB93810F}"/>
          </ac:spMkLst>
        </pc:spChg>
        <pc:spChg chg="add">
          <ac:chgData name="Shenay Ulanova" userId="2bc5ab16a1418d40" providerId="LiveId" clId="{654038E5-0E2C-427C-8A4C-14074FD0C7EE}" dt="2022-03-21T17:47:57.159" v="2513" actId="26606"/>
          <ac:spMkLst>
            <pc:docMk/>
            <pc:sldMk cId="3458616123" sldId="270"/>
            <ac:spMk id="35" creationId="{B22515BF-268C-4948-8FF3-8615856B20E3}"/>
          </ac:spMkLst>
        </pc:spChg>
        <pc:spChg chg="add">
          <ac:chgData name="Shenay Ulanova" userId="2bc5ab16a1418d40" providerId="LiveId" clId="{654038E5-0E2C-427C-8A4C-14074FD0C7EE}" dt="2022-03-21T17:47:57.159" v="2513" actId="26606"/>
          <ac:spMkLst>
            <pc:docMk/>
            <pc:sldMk cId="3458616123" sldId="270"/>
            <ac:spMk id="39" creationId="{251FB098-5D50-4D65-9544-3A553D3D3F58}"/>
          </ac:spMkLst>
        </pc:spChg>
        <pc:picChg chg="add del mod">
          <ac:chgData name="Shenay Ulanova" userId="2bc5ab16a1418d40" providerId="LiveId" clId="{654038E5-0E2C-427C-8A4C-14074FD0C7EE}" dt="2022-03-21T17:47:33.419" v="2507" actId="478"/>
          <ac:picMkLst>
            <pc:docMk/>
            <pc:sldMk cId="3458616123" sldId="270"/>
            <ac:picMk id="4" creationId="{82289FEA-CF8B-4CDB-8DAA-35A0321C8235}"/>
          </ac:picMkLst>
        </pc:picChg>
        <pc:picChg chg="add del mod">
          <ac:chgData name="Shenay Ulanova" userId="2bc5ab16a1418d40" providerId="LiveId" clId="{654038E5-0E2C-427C-8A4C-14074FD0C7EE}" dt="2022-03-13T17:46:28.929" v="1912" actId="478"/>
          <ac:picMkLst>
            <pc:docMk/>
            <pc:sldMk cId="3458616123" sldId="270"/>
            <ac:picMk id="7" creationId="{58C4A92E-FF8B-4533-9F50-88A20A5A5EEF}"/>
          </ac:picMkLst>
        </pc:picChg>
        <pc:picChg chg="add del mod">
          <ac:chgData name="Shenay Ulanova" userId="2bc5ab16a1418d40" providerId="LiveId" clId="{654038E5-0E2C-427C-8A4C-14074FD0C7EE}" dt="2022-03-13T17:46:25.887" v="1910" actId="478"/>
          <ac:picMkLst>
            <pc:docMk/>
            <pc:sldMk cId="3458616123" sldId="270"/>
            <ac:picMk id="9" creationId="{DF38E9BE-2681-4181-966A-5C299223BFA2}"/>
          </ac:picMkLst>
        </pc:picChg>
        <pc:picChg chg="add del mod">
          <ac:chgData name="Shenay Ulanova" userId="2bc5ab16a1418d40" providerId="LiveId" clId="{654038E5-0E2C-427C-8A4C-14074FD0C7EE}" dt="2022-04-18T13:34:41.051" v="3673" actId="21"/>
          <ac:picMkLst>
            <pc:docMk/>
            <pc:sldMk cId="3458616123" sldId="270"/>
            <ac:picMk id="11" creationId="{C75CCDF4-397F-4716-85C9-555F97F5788A}"/>
          </ac:picMkLst>
        </pc:picChg>
        <pc:picChg chg="add del">
          <ac:chgData name="Shenay Ulanova" userId="2bc5ab16a1418d40" providerId="LiveId" clId="{654038E5-0E2C-427C-8A4C-14074FD0C7EE}" dt="2022-03-21T17:47:53.597" v="2510" actId="26606"/>
          <ac:picMkLst>
            <pc:docMk/>
            <pc:sldMk cId="3458616123" sldId="270"/>
            <ac:picMk id="18" creationId="{D9E3E4AB-D495-4E09-86D0-3C3F1CD33C2A}"/>
          </ac:picMkLst>
        </pc:picChg>
        <pc:picChg chg="add del">
          <ac:chgData name="Shenay Ulanova" userId="2bc5ab16a1418d40" providerId="LiveId" clId="{654038E5-0E2C-427C-8A4C-14074FD0C7EE}" dt="2022-03-21T17:47:57.125" v="2512" actId="26606"/>
          <ac:picMkLst>
            <pc:docMk/>
            <pc:sldMk cId="3458616123" sldId="270"/>
            <ac:picMk id="29" creationId="{DFE61F31-0530-46F4-B08D-3B418E749BC5}"/>
          </ac:picMkLst>
        </pc:picChg>
        <pc:picChg chg="add">
          <ac:chgData name="Shenay Ulanova" userId="2bc5ab16a1418d40" providerId="LiveId" clId="{654038E5-0E2C-427C-8A4C-14074FD0C7EE}" dt="2022-03-21T17:47:57.159" v="2513" actId="26606"/>
          <ac:picMkLst>
            <pc:docMk/>
            <pc:sldMk cId="3458616123" sldId="270"/>
            <ac:picMk id="36" creationId="{DFE61F31-0530-46F4-B08D-3B418E749BC5}"/>
          </ac:picMkLst>
        </pc:picChg>
        <pc:cxnChg chg="add del">
          <ac:chgData name="Shenay Ulanova" userId="2bc5ab16a1418d40" providerId="LiveId" clId="{654038E5-0E2C-427C-8A4C-14074FD0C7EE}" dt="2022-03-21T17:47:53.597" v="2510" actId="26606"/>
          <ac:cxnSpMkLst>
            <pc:docMk/>
            <pc:sldMk cId="3458616123" sldId="270"/>
            <ac:cxnSpMk id="20" creationId="{59D48945-BEE9-473E-9443-A1CE317E2D69}"/>
          </ac:cxnSpMkLst>
        </pc:cxnChg>
        <pc:cxnChg chg="add del">
          <ac:chgData name="Shenay Ulanova" userId="2bc5ab16a1418d40" providerId="LiveId" clId="{654038E5-0E2C-427C-8A4C-14074FD0C7EE}" dt="2022-03-21T17:47:53.597" v="2510" actId="26606"/>
          <ac:cxnSpMkLst>
            <pc:docMk/>
            <pc:sldMk cId="3458616123" sldId="270"/>
            <ac:cxnSpMk id="22" creationId="{2DD6752A-2411-44BF-8C92-DF55B95F3ACA}"/>
          </ac:cxnSpMkLst>
        </pc:cxnChg>
        <pc:cxnChg chg="add del">
          <ac:chgData name="Shenay Ulanova" userId="2bc5ab16a1418d40" providerId="LiveId" clId="{654038E5-0E2C-427C-8A4C-14074FD0C7EE}" dt="2022-03-21T17:47:53.597" v="2510" actId="26606"/>
          <ac:cxnSpMkLst>
            <pc:docMk/>
            <pc:sldMk cId="3458616123" sldId="270"/>
            <ac:cxnSpMk id="26" creationId="{50BDFBFE-124F-4FE6-B780-27D34DEBEDD6}"/>
          </ac:cxnSpMkLst>
        </pc:cxnChg>
        <pc:cxnChg chg="add del">
          <ac:chgData name="Shenay Ulanova" userId="2bc5ab16a1418d40" providerId="LiveId" clId="{654038E5-0E2C-427C-8A4C-14074FD0C7EE}" dt="2022-03-21T17:47:57.125" v="2512" actId="26606"/>
          <ac:cxnSpMkLst>
            <pc:docMk/>
            <pc:sldMk cId="3458616123" sldId="270"/>
            <ac:cxnSpMk id="30" creationId="{F24A66FE-6096-4908-8E2D-A0366AF81A85}"/>
          </ac:cxnSpMkLst>
        </pc:cxnChg>
        <pc:cxnChg chg="add del">
          <ac:chgData name="Shenay Ulanova" userId="2bc5ab16a1418d40" providerId="LiveId" clId="{654038E5-0E2C-427C-8A4C-14074FD0C7EE}" dt="2022-03-21T17:47:57.125" v="2512" actId="26606"/>
          <ac:cxnSpMkLst>
            <pc:docMk/>
            <pc:sldMk cId="3458616123" sldId="270"/>
            <ac:cxnSpMk id="31" creationId="{EA410EE9-7A22-4FA0-895C-19437C6A7C59}"/>
          </ac:cxnSpMkLst>
        </pc:cxnChg>
        <pc:cxnChg chg="add del">
          <ac:chgData name="Shenay Ulanova" userId="2bc5ab16a1418d40" providerId="LiveId" clId="{654038E5-0E2C-427C-8A4C-14074FD0C7EE}" dt="2022-03-21T17:47:57.125" v="2512" actId="26606"/>
          <ac:cxnSpMkLst>
            <pc:docMk/>
            <pc:sldMk cId="3458616123" sldId="270"/>
            <ac:cxnSpMk id="33" creationId="{963BC188-6025-4127-B35F-3637509836F3}"/>
          </ac:cxnSpMkLst>
        </pc:cxnChg>
        <pc:cxnChg chg="add">
          <ac:chgData name="Shenay Ulanova" userId="2bc5ab16a1418d40" providerId="LiveId" clId="{654038E5-0E2C-427C-8A4C-14074FD0C7EE}" dt="2022-03-21T17:47:57.159" v="2513" actId="26606"/>
          <ac:cxnSpMkLst>
            <pc:docMk/>
            <pc:sldMk cId="3458616123" sldId="270"/>
            <ac:cxnSpMk id="37" creationId="{F24A66FE-6096-4908-8E2D-A0366AF81A85}"/>
          </ac:cxnSpMkLst>
        </pc:cxnChg>
        <pc:cxnChg chg="add">
          <ac:chgData name="Shenay Ulanova" userId="2bc5ab16a1418d40" providerId="LiveId" clId="{654038E5-0E2C-427C-8A4C-14074FD0C7EE}" dt="2022-03-21T17:47:57.159" v="2513" actId="26606"/>
          <ac:cxnSpMkLst>
            <pc:docMk/>
            <pc:sldMk cId="3458616123" sldId="270"/>
            <ac:cxnSpMk id="38" creationId="{EA410EE9-7A22-4FA0-895C-19437C6A7C59}"/>
          </ac:cxnSpMkLst>
        </pc:cxnChg>
        <pc:cxnChg chg="add">
          <ac:chgData name="Shenay Ulanova" userId="2bc5ab16a1418d40" providerId="LiveId" clId="{654038E5-0E2C-427C-8A4C-14074FD0C7EE}" dt="2022-03-21T17:47:57.159" v="2513" actId="26606"/>
          <ac:cxnSpMkLst>
            <pc:docMk/>
            <pc:sldMk cId="3458616123" sldId="270"/>
            <ac:cxnSpMk id="40" creationId="{9FB0CDA3-CC7E-41B1-B9FA-614ABBE57F21}"/>
          </ac:cxnSpMkLst>
        </pc:cxnChg>
      </pc:sldChg>
      <pc:sldChg chg="modSp new del">
        <pc:chgData name="Shenay Ulanova" userId="2bc5ab16a1418d40" providerId="LiveId" clId="{654038E5-0E2C-427C-8A4C-14074FD0C7EE}" dt="2022-03-14T10:19:49.302" v="1970" actId="47"/>
        <pc:sldMkLst>
          <pc:docMk/>
          <pc:sldMk cId="1080643624" sldId="271"/>
        </pc:sldMkLst>
        <pc:spChg chg="mod">
          <ac:chgData name="Shenay Ulanova" userId="2bc5ab16a1418d40" providerId="LiveId" clId="{654038E5-0E2C-427C-8A4C-14074FD0C7EE}" dt="2022-03-14T10:19:25.535" v="1969"/>
          <ac:spMkLst>
            <pc:docMk/>
            <pc:sldMk cId="1080643624" sldId="271"/>
            <ac:spMk id="2" creationId="{32E28D0F-2455-4AF5-83C1-E3F1E866CD37}"/>
          </ac:spMkLst>
        </pc:spChg>
        <pc:spChg chg="mod">
          <ac:chgData name="Shenay Ulanova" userId="2bc5ab16a1418d40" providerId="LiveId" clId="{654038E5-0E2C-427C-8A4C-14074FD0C7EE}" dt="2022-03-14T10:19:25.535" v="1969"/>
          <ac:spMkLst>
            <pc:docMk/>
            <pc:sldMk cId="1080643624" sldId="271"/>
            <ac:spMk id="3" creationId="{2919866E-E3F2-4BC1-9060-2169C5B018CE}"/>
          </ac:spMkLst>
        </pc:spChg>
      </pc:sldChg>
      <pc:sldChg chg="addSp delSp modSp new del mod modTransition setBg modAnim delDesignElem">
        <pc:chgData name="Shenay Ulanova" userId="2bc5ab16a1418d40" providerId="LiveId" clId="{654038E5-0E2C-427C-8A4C-14074FD0C7EE}" dt="2022-03-21T20:49:41.578" v="2992" actId="47"/>
        <pc:sldMkLst>
          <pc:docMk/>
          <pc:sldMk cId="1952376136" sldId="271"/>
        </pc:sldMkLst>
        <pc:spChg chg="del mod">
          <ac:chgData name="Shenay Ulanova" userId="2bc5ab16a1418d40" providerId="LiveId" clId="{654038E5-0E2C-427C-8A4C-14074FD0C7EE}" dt="2022-03-14T10:35:17.118" v="2030" actId="478"/>
          <ac:spMkLst>
            <pc:docMk/>
            <pc:sldMk cId="1952376136" sldId="271"/>
            <ac:spMk id="2" creationId="{4104D04C-F7A0-4E24-BF8D-FC8288B38565}"/>
          </ac:spMkLst>
        </pc:spChg>
        <pc:spChg chg="add del mod">
          <ac:chgData name="Shenay Ulanova" userId="2bc5ab16a1418d40" providerId="LiveId" clId="{654038E5-0E2C-427C-8A4C-14074FD0C7EE}" dt="2022-03-21T20:04:05.518" v="2967" actId="21"/>
          <ac:spMkLst>
            <pc:docMk/>
            <pc:sldMk cId="1952376136" sldId="271"/>
            <ac:spMk id="2" creationId="{C7D772BC-FFF7-4A12-9DA6-BCC363B2DDD2}"/>
          </ac:spMkLst>
        </pc:spChg>
        <pc:spChg chg="add del">
          <ac:chgData name="Shenay Ulanova" userId="2bc5ab16a1418d40" providerId="LiveId" clId="{654038E5-0E2C-427C-8A4C-14074FD0C7EE}" dt="2022-03-14T10:33:13.608" v="2014" actId="26606"/>
          <ac:spMkLst>
            <pc:docMk/>
            <pc:sldMk cId="1952376136" sldId="271"/>
            <ac:spMk id="3" creationId="{F22ABA4D-2A3D-4AAF-97F8-E85EF459E75C}"/>
          </ac:spMkLst>
        </pc:spChg>
        <pc:spChg chg="del mod">
          <ac:chgData name="Shenay Ulanova" userId="2bc5ab16a1418d40" providerId="LiveId" clId="{654038E5-0E2C-427C-8A4C-14074FD0C7EE}" dt="2022-03-14T10:33:13.608" v="2014" actId="26606"/>
          <ac:spMkLst>
            <pc:docMk/>
            <pc:sldMk cId="1952376136" sldId="271"/>
            <ac:spMk id="4" creationId="{1610BA84-8832-4515-9A43-EE3400243EA5}"/>
          </ac:spMkLst>
        </pc:spChg>
        <pc:spChg chg="add del mod">
          <ac:chgData name="Shenay Ulanova" userId="2bc5ab16a1418d40" providerId="LiveId" clId="{654038E5-0E2C-427C-8A4C-14074FD0C7EE}" dt="2022-03-21T20:00:27.012" v="2961" actId="478"/>
          <ac:spMkLst>
            <pc:docMk/>
            <pc:sldMk cId="1952376136" sldId="271"/>
            <ac:spMk id="4" creationId="{568E3939-43C0-4278-82B3-5E19B35C254E}"/>
          </ac:spMkLst>
        </pc:spChg>
        <pc:spChg chg="add mod">
          <ac:chgData name="Shenay Ulanova" userId="2bc5ab16a1418d40" providerId="LiveId" clId="{654038E5-0E2C-427C-8A4C-14074FD0C7EE}" dt="2022-03-14T10:43:25.460" v="2164" actId="20577"/>
          <ac:spMkLst>
            <pc:docMk/>
            <pc:sldMk cId="1952376136" sldId="271"/>
            <ac:spMk id="5" creationId="{D27A88FE-5E59-4318-AA63-95C421B0495A}"/>
          </ac:spMkLst>
        </pc:spChg>
        <pc:spChg chg="add mod">
          <ac:chgData name="Shenay Ulanova" userId="2bc5ab16a1418d40" providerId="LiveId" clId="{654038E5-0E2C-427C-8A4C-14074FD0C7EE}" dt="2022-03-14T10:43:37.739" v="2165" actId="403"/>
          <ac:spMkLst>
            <pc:docMk/>
            <pc:sldMk cId="1952376136" sldId="271"/>
            <ac:spMk id="6" creationId="{D54530F0-8387-4305-A889-F845081CA50F}"/>
          </ac:spMkLst>
        </pc:spChg>
        <pc:spChg chg="add del mod">
          <ac:chgData name="Shenay Ulanova" userId="2bc5ab16a1418d40" providerId="LiveId" clId="{654038E5-0E2C-427C-8A4C-14074FD0C7EE}" dt="2022-03-21T17:15:34.936" v="2395" actId="478"/>
          <ac:spMkLst>
            <pc:docMk/>
            <pc:sldMk cId="1952376136" sldId="271"/>
            <ac:spMk id="7" creationId="{329D8976-89EF-4F21-A456-0B7A647D356D}"/>
          </ac:spMkLst>
        </pc:spChg>
        <pc:spChg chg="add mod">
          <ac:chgData name="Shenay Ulanova" userId="2bc5ab16a1418d40" providerId="LiveId" clId="{654038E5-0E2C-427C-8A4C-14074FD0C7EE}" dt="2022-03-14T10:41:24.253" v="2127" actId="1076"/>
          <ac:spMkLst>
            <pc:docMk/>
            <pc:sldMk cId="1952376136" sldId="271"/>
            <ac:spMk id="7" creationId="{5DD65F81-0BAC-419F-9A32-77C48E2C10F7}"/>
          </ac:spMkLst>
        </pc:spChg>
        <pc:spChg chg="add mod">
          <ac:chgData name="Shenay Ulanova" userId="2bc5ab16a1418d40" providerId="LiveId" clId="{654038E5-0E2C-427C-8A4C-14074FD0C7EE}" dt="2022-03-14T10:47:42.809" v="2187" actId="1076"/>
          <ac:spMkLst>
            <pc:docMk/>
            <pc:sldMk cId="1952376136" sldId="271"/>
            <ac:spMk id="8" creationId="{F11C1511-F1F2-48E5-A6B9-F17EFE91A090}"/>
          </ac:spMkLst>
        </pc:spChg>
        <pc:spChg chg="add del">
          <ac:chgData name="Shenay Ulanova" userId="2bc5ab16a1418d40" providerId="LiveId" clId="{654038E5-0E2C-427C-8A4C-14074FD0C7EE}" dt="2022-03-14T10:33:13.567" v="2013" actId="26606"/>
          <ac:spMkLst>
            <pc:docMk/>
            <pc:sldMk cId="1952376136" sldId="271"/>
            <ac:spMk id="9" creationId="{0ED05234-59F2-438F-99BB-C1D5FE6AB366}"/>
          </ac:spMkLst>
        </pc:spChg>
        <pc:spChg chg="add del mod">
          <ac:chgData name="Shenay Ulanova" userId="2bc5ab16a1418d40" providerId="LiveId" clId="{654038E5-0E2C-427C-8A4C-14074FD0C7EE}" dt="2022-03-21T17:15:32.740" v="2394" actId="478"/>
          <ac:spMkLst>
            <pc:docMk/>
            <pc:sldMk cId="1952376136" sldId="271"/>
            <ac:spMk id="10" creationId="{729D85DF-048A-4BF3-9C84-08DADF210188}"/>
          </ac:spMkLst>
        </pc:spChg>
        <pc:spChg chg="add del mod">
          <ac:chgData name="Shenay Ulanova" userId="2bc5ab16a1418d40" providerId="LiveId" clId="{654038E5-0E2C-427C-8A4C-14074FD0C7EE}" dt="2022-03-21T17:22:18.070" v="2417" actId="478"/>
          <ac:spMkLst>
            <pc:docMk/>
            <pc:sldMk cId="1952376136" sldId="271"/>
            <ac:spMk id="13" creationId="{B26B16C9-CDA5-4D0C-8433-8923E8E1559B}"/>
          </ac:spMkLst>
        </pc:spChg>
        <pc:spChg chg="add del">
          <ac:chgData name="Shenay Ulanova" userId="2bc5ab16a1418d40" providerId="LiveId" clId="{654038E5-0E2C-427C-8A4C-14074FD0C7EE}" dt="2022-03-14T10:33:13.567" v="2013" actId="26606"/>
          <ac:spMkLst>
            <pc:docMk/>
            <pc:sldMk cId="1952376136" sldId="271"/>
            <ac:spMk id="17" creationId="{F63C748C-967B-4A7B-A90F-3EDD0F485AC6}"/>
          </ac:spMkLst>
        </pc:spChg>
        <pc:spChg chg="add del">
          <ac:chgData name="Shenay Ulanova" userId="2bc5ab16a1418d40" providerId="LiveId" clId="{654038E5-0E2C-427C-8A4C-14074FD0C7EE}" dt="2022-03-14T10:33:13.567" v="2013" actId="26606"/>
          <ac:spMkLst>
            <pc:docMk/>
            <pc:sldMk cId="1952376136" sldId="271"/>
            <ac:spMk id="19" creationId="{C0143637-4934-44E4-B909-BAF1E7B27972}"/>
          </ac:spMkLst>
        </pc:spChg>
        <pc:spChg chg="add del mod">
          <ac:chgData name="Shenay Ulanova" userId="2bc5ab16a1418d40" providerId="LiveId" clId="{654038E5-0E2C-427C-8A4C-14074FD0C7EE}" dt="2022-03-21T20:00:30.667" v="2962" actId="478"/>
          <ac:spMkLst>
            <pc:docMk/>
            <pc:sldMk cId="1952376136" sldId="271"/>
            <ac:spMk id="20" creationId="{150BE6BB-27A1-4212-884C-63CBD008CE4C}"/>
          </ac:spMkLst>
        </pc:spChg>
        <pc:spChg chg="add del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22" creationId="{0ED05234-59F2-438F-99BB-C1D5FE6AB366}"/>
          </ac:spMkLst>
        </pc:spChg>
        <pc:spChg chg="add del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27" creationId="{8281A679-4B52-4BD6-A8B0-6FE35851BE26}"/>
          </ac:spMkLst>
        </pc:spChg>
        <pc:spChg chg="add del mod">
          <ac:chgData name="Shenay Ulanova" userId="2bc5ab16a1418d40" providerId="LiveId" clId="{654038E5-0E2C-427C-8A4C-14074FD0C7EE}" dt="2022-03-21T17:39:42.028" v="2469"/>
          <ac:spMkLst>
            <pc:docMk/>
            <pc:sldMk cId="1952376136" sldId="271"/>
            <ac:spMk id="28" creationId="{20BE00B3-9510-4E9B-8900-EAB19D6C3E8C}"/>
          </ac:spMkLst>
        </pc:spChg>
        <pc:spChg chg="add del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28" creationId="{F55585F1-3E2A-42CD-944F-466D019A890E}"/>
          </ac:spMkLst>
        </pc:spChg>
        <pc:spChg chg="add del mod">
          <ac:chgData name="Shenay Ulanova" userId="2bc5ab16a1418d40" providerId="LiveId" clId="{654038E5-0E2C-427C-8A4C-14074FD0C7EE}" dt="2022-03-21T17:45:37.246" v="2493" actId="478"/>
          <ac:spMkLst>
            <pc:docMk/>
            <pc:sldMk cId="1952376136" sldId="271"/>
            <ac:spMk id="31" creationId="{9801BF07-2EB7-437D-AF9A-9D76CC1F20D2}"/>
          </ac:spMkLst>
        </pc:spChg>
        <pc:spChg chg="add del">
          <ac:chgData name="Shenay Ulanova" userId="2bc5ab16a1418d40" providerId="LiveId" clId="{654038E5-0E2C-427C-8A4C-14074FD0C7EE}" dt="2022-03-14T10:34:11.691" v="2022" actId="26606"/>
          <ac:spMkLst>
            <pc:docMk/>
            <pc:sldMk cId="1952376136" sldId="271"/>
            <ac:spMk id="33" creationId="{0ED05234-59F2-438F-99BB-C1D5FE6AB366}"/>
          </ac:spMkLst>
        </pc:spChg>
        <pc:spChg chg="add del mod">
          <ac:chgData name="Shenay Ulanova" userId="2bc5ab16a1418d40" providerId="LiveId" clId="{654038E5-0E2C-427C-8A4C-14074FD0C7EE}" dt="2022-03-21T17:22:18.070" v="2417" actId="478"/>
          <ac:spMkLst>
            <pc:docMk/>
            <pc:sldMk cId="1952376136" sldId="271"/>
            <ac:spMk id="34" creationId="{9FBBE200-0D35-478B-8E27-F8BC33F6D37B}"/>
          </ac:spMkLst>
        </pc:spChg>
        <pc:spChg chg="add mod">
          <ac:chgData name="Shenay Ulanova" userId="2bc5ab16a1418d40" providerId="LiveId" clId="{654038E5-0E2C-427C-8A4C-14074FD0C7EE}" dt="2022-03-14T10:36:27.339" v="2041" actId="6549"/>
          <ac:spMkLst>
            <pc:docMk/>
            <pc:sldMk cId="1952376136" sldId="271"/>
            <ac:spMk id="36" creationId="{A762BB12-F004-4AEB-80E1-82A8FAC888EC}"/>
          </ac:spMkLst>
        </pc:spChg>
        <pc:spChg chg="add del">
          <ac:chgData name="Shenay Ulanova" userId="2bc5ab16a1418d40" providerId="LiveId" clId="{654038E5-0E2C-427C-8A4C-14074FD0C7EE}" dt="2022-03-14T10:34:11.691" v="2022" actId="26606"/>
          <ac:spMkLst>
            <pc:docMk/>
            <pc:sldMk cId="1952376136" sldId="271"/>
            <ac:spMk id="41" creationId="{2FDF9410-E530-4E71-A2C0-4C24B489649E}"/>
          </ac:spMkLst>
        </pc:spChg>
        <pc:spChg chg="add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47" creationId="{0ED05234-59F2-438F-99BB-C1D5FE6AB366}"/>
          </ac:spMkLst>
        </pc:spChg>
        <pc:spChg chg="add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51" creationId="{352BB3D1-FC10-43EE-8114-34C0EBA6F825}"/>
          </ac:spMkLst>
        </pc:spChg>
        <pc:spChg chg="add del">
          <ac:chgData name="Shenay Ulanova" userId="2bc5ab16a1418d40" providerId="LiveId" clId="{654038E5-0E2C-427C-8A4C-14074FD0C7EE}" dt="2022-03-21T17:22:47.149" v="2422" actId="26606"/>
          <ac:spMkLst>
            <pc:docMk/>
            <pc:sldMk cId="1952376136" sldId="271"/>
            <ac:spMk id="57" creationId="{DB56CED6-ACD4-43B1-BE53-1B579E8C6EFB}"/>
          </ac:spMkLst>
        </pc:spChg>
        <pc:spChg chg="add del">
          <ac:chgData name="Shenay Ulanova" userId="2bc5ab16a1418d40" providerId="LiveId" clId="{654038E5-0E2C-427C-8A4C-14074FD0C7EE}" dt="2022-03-21T17:22:47.149" v="2422" actId="26606"/>
          <ac:spMkLst>
            <pc:docMk/>
            <pc:sldMk cId="1952376136" sldId="271"/>
            <ac:spMk id="65" creationId="{76E4BAB5-1E32-4A8D-9267-5F504DC3A995}"/>
          </ac:spMkLst>
        </pc:spChg>
        <pc:spChg chg="add del">
          <ac:chgData name="Shenay Ulanova" userId="2bc5ab16a1418d40" providerId="LiveId" clId="{654038E5-0E2C-427C-8A4C-14074FD0C7EE}" dt="2022-03-21T17:22:47.149" v="2422" actId="26606"/>
          <ac:spMkLst>
            <pc:docMk/>
            <pc:sldMk cId="1952376136" sldId="271"/>
            <ac:spMk id="67" creationId="{275DC33F-A1D5-4703-9DB1-5475B4A54906}"/>
          </ac:spMkLst>
        </pc:spChg>
        <pc:spChg chg="add del">
          <ac:chgData name="Shenay Ulanova" userId="2bc5ab16a1418d40" providerId="LiveId" clId="{654038E5-0E2C-427C-8A4C-14074FD0C7EE}" dt="2022-03-21T17:34:35.170" v="2445" actId="26606"/>
          <ac:spMkLst>
            <pc:docMk/>
            <pc:sldMk cId="1952376136" sldId="271"/>
            <ac:spMk id="70" creationId="{25B97239-2685-48C8-8104-1D4E4E383D82}"/>
          </ac:spMkLst>
        </pc:spChg>
        <pc:spChg chg="add del">
          <ac:chgData name="Shenay Ulanova" userId="2bc5ab16a1418d40" providerId="LiveId" clId="{654038E5-0E2C-427C-8A4C-14074FD0C7EE}" dt="2022-03-21T17:35:22.852" v="2449" actId="26606"/>
          <ac:spMkLst>
            <pc:docMk/>
            <pc:sldMk cId="1952376136" sldId="271"/>
            <ac:spMk id="72" creationId="{42A4FC2C-047E-45A5-965D-8E1E3BF09BC6}"/>
          </ac:spMkLst>
        </pc:spChg>
        <pc:spChg chg="add del">
          <ac:chgData name="Shenay Ulanova" userId="2bc5ab16a1418d40" providerId="LiveId" clId="{654038E5-0E2C-427C-8A4C-14074FD0C7EE}" dt="2022-03-21T17:37:05.796" v="2453" actId="26606"/>
          <ac:spMkLst>
            <pc:docMk/>
            <pc:sldMk cId="1952376136" sldId="271"/>
            <ac:spMk id="74" creationId="{6025D2DB-A12A-44DB-B00E-F4D622329EDD}"/>
          </ac:spMkLst>
        </pc:spChg>
        <pc:spChg chg="add del">
          <ac:chgData name="Shenay Ulanova" userId="2bc5ab16a1418d40" providerId="LiveId" clId="{654038E5-0E2C-427C-8A4C-14074FD0C7EE}" dt="2022-03-21T17:37:05.796" v="2453" actId="26606"/>
          <ac:spMkLst>
            <pc:docMk/>
            <pc:sldMk cId="1952376136" sldId="271"/>
            <ac:spMk id="76" creationId="{CE7E7877-F64E-4EEA-B778-138031EFF874}"/>
          </ac:spMkLst>
        </pc:spChg>
        <pc:spChg chg="add del">
          <ac:chgData name="Shenay Ulanova" userId="2bc5ab16a1418d40" providerId="LiveId" clId="{654038E5-0E2C-427C-8A4C-14074FD0C7EE}" dt="2022-03-21T17:22:35.192" v="2419" actId="26606"/>
          <ac:spMkLst>
            <pc:docMk/>
            <pc:sldMk cId="1952376136" sldId="271"/>
            <ac:spMk id="78" creationId="{6738F172-08B9-4BA5-B753-7D93472C0B11}"/>
          </ac:spMkLst>
        </pc:spChg>
        <pc:spChg chg="add del">
          <ac:chgData name="Shenay Ulanova" userId="2bc5ab16a1418d40" providerId="LiveId" clId="{654038E5-0E2C-427C-8A4C-14074FD0C7EE}" dt="2022-03-21T17:22:47.109" v="2421" actId="26606"/>
          <ac:spMkLst>
            <pc:docMk/>
            <pc:sldMk cId="1952376136" sldId="271"/>
            <ac:spMk id="84" creationId="{07DE5115-89C8-4B9C-B0E8-78A15C20CC50}"/>
          </ac:spMkLst>
        </pc:spChg>
        <pc:spChg chg="add del">
          <ac:chgData name="Shenay Ulanova" userId="2bc5ab16a1418d40" providerId="LiveId" clId="{654038E5-0E2C-427C-8A4C-14074FD0C7EE}" dt="2022-03-21T17:22:47.109" v="2421" actId="26606"/>
          <ac:spMkLst>
            <pc:docMk/>
            <pc:sldMk cId="1952376136" sldId="271"/>
            <ac:spMk id="85" creationId="{6738F172-08B9-4BA5-B753-7D93472C0B11}"/>
          </ac:spMkLst>
        </pc:spChg>
        <pc:spChg chg="add del">
          <ac:chgData name="Shenay Ulanova" userId="2bc5ab16a1418d40" providerId="LiveId" clId="{654038E5-0E2C-427C-8A4C-14074FD0C7EE}" dt="2022-03-21T17:22:47.109" v="2421" actId="26606"/>
          <ac:spMkLst>
            <pc:docMk/>
            <pc:sldMk cId="1952376136" sldId="271"/>
            <ac:spMk id="86" creationId="{4A6402E2-72CC-4683-9B83-11265402E5CE}"/>
          </ac:spMkLst>
        </pc:spChg>
        <pc:spChg chg="add del">
          <ac:chgData name="Shenay Ulanova" userId="2bc5ab16a1418d40" providerId="LiveId" clId="{654038E5-0E2C-427C-8A4C-14074FD0C7EE}" dt="2022-03-21T17:24:20.122" v="2428" actId="26606"/>
          <ac:spMkLst>
            <pc:docMk/>
            <pc:sldMk cId="1952376136" sldId="271"/>
            <ac:spMk id="90" creationId="{CDDE5CDF-1512-4CDA-B956-23D223F8DE44}"/>
          </ac:spMkLst>
        </pc:spChg>
        <pc:spChg chg="add del">
          <ac:chgData name="Shenay Ulanova" userId="2bc5ab16a1418d40" providerId="LiveId" clId="{654038E5-0E2C-427C-8A4C-14074FD0C7EE}" dt="2022-03-21T17:24:20.122" v="2428" actId="26606"/>
          <ac:spMkLst>
            <pc:docMk/>
            <pc:sldMk cId="1952376136" sldId="271"/>
            <ac:spMk id="93" creationId="{7013A21A-6440-4CD4-9FC7-9EB2C702042A}"/>
          </ac:spMkLst>
        </pc:spChg>
        <pc:spChg chg="add del">
          <ac:chgData name="Shenay Ulanova" userId="2bc5ab16a1418d40" providerId="LiveId" clId="{654038E5-0E2C-427C-8A4C-14074FD0C7EE}" dt="2022-03-21T17:24:20.094" v="2427" actId="26606"/>
          <ac:spMkLst>
            <pc:docMk/>
            <pc:sldMk cId="1952376136" sldId="271"/>
            <ac:spMk id="98" creationId="{8D11E4C3-B2CB-4105-9B42-B5E438A1910F}"/>
          </ac:spMkLst>
        </pc:spChg>
        <pc:spChg chg="add del">
          <ac:chgData name="Shenay Ulanova" userId="2bc5ab16a1418d40" providerId="LiveId" clId="{654038E5-0E2C-427C-8A4C-14074FD0C7EE}" dt="2022-03-21T17:24:20.094" v="2427" actId="26606"/>
          <ac:spMkLst>
            <pc:docMk/>
            <pc:sldMk cId="1952376136" sldId="271"/>
            <ac:spMk id="104" creationId="{9E06D5ED-573A-4FD8-B277-A7A39A25020A}"/>
          </ac:spMkLst>
        </pc:spChg>
        <pc:spChg chg="add del">
          <ac:chgData name="Shenay Ulanova" userId="2bc5ab16a1418d40" providerId="LiveId" clId="{654038E5-0E2C-427C-8A4C-14074FD0C7EE}" dt="2022-03-21T17:24:20.094" v="2427" actId="26606"/>
          <ac:spMkLst>
            <pc:docMk/>
            <pc:sldMk cId="1952376136" sldId="271"/>
            <ac:spMk id="106" creationId="{5E6785E3-BCA3-4B19-B84C-ACB70CA8F919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08" creationId="{44E998E8-FA8C-4025-B159-A1EF8B1DFC05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09" creationId="{8D11E4C3-B2CB-4105-9B42-B5E438A1910F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10" creationId="{4C581799-1C63-4FB1-B8A1-C40C874B27D4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13" creationId="{0AF454BB-933E-4E81-A847-58BCF45F87B1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14" creationId="{D829E10B-1994-4C44-8437-69AD008AAEDA}"/>
          </ac:spMkLst>
        </pc:spChg>
        <pc:spChg chg="add del">
          <ac:chgData name="Shenay Ulanova" userId="2bc5ab16a1418d40" providerId="LiveId" clId="{654038E5-0E2C-427C-8A4C-14074FD0C7EE}" dt="2022-03-21T17:33:06.242" v="2436" actId="26606"/>
          <ac:spMkLst>
            <pc:docMk/>
            <pc:sldMk cId="1952376136" sldId="271"/>
            <ac:spMk id="119" creationId="{42A4FC2C-047E-45A5-965D-8E1E3BF09BC6}"/>
          </ac:spMkLst>
        </pc:spChg>
        <pc:spChg chg="add del">
          <ac:chgData name="Shenay Ulanova" userId="2bc5ab16a1418d40" providerId="LiveId" clId="{654038E5-0E2C-427C-8A4C-14074FD0C7EE}" dt="2022-03-21T17:33:58.494" v="2442" actId="26606"/>
          <ac:spMkLst>
            <pc:docMk/>
            <pc:sldMk cId="1952376136" sldId="271"/>
            <ac:spMk id="124" creationId="{E8DC6FCD-811B-436E-9FEE-FC957486CD7E}"/>
          </ac:spMkLst>
        </pc:spChg>
        <pc:spChg chg="add del">
          <ac:chgData name="Shenay Ulanova" userId="2bc5ab16a1418d40" providerId="LiveId" clId="{654038E5-0E2C-427C-8A4C-14074FD0C7EE}" dt="2022-03-21T17:34:35.173" v="2446" actId="26606"/>
          <ac:spMkLst>
            <pc:docMk/>
            <pc:sldMk cId="1952376136" sldId="271"/>
            <ac:spMk id="129" creationId="{BF494AE6-A88C-448B-B1B7-80259E6F4FE0}"/>
          </ac:spMkLst>
        </pc:spChg>
        <pc:spChg chg="add del">
          <ac:chgData name="Shenay Ulanova" userId="2bc5ab16a1418d40" providerId="LiveId" clId="{654038E5-0E2C-427C-8A4C-14074FD0C7EE}" dt="2022-03-21T17:37:05.806" v="2454" actId="26606"/>
          <ac:spMkLst>
            <pc:docMk/>
            <pc:sldMk cId="1952376136" sldId="271"/>
            <ac:spMk id="131" creationId="{B78EDDD3-C548-48EF-B3CA-B290B17192AB}"/>
          </ac:spMkLst>
        </pc:spChg>
        <pc:spChg chg="add del">
          <ac:chgData name="Shenay Ulanova" userId="2bc5ab16a1418d40" providerId="LiveId" clId="{654038E5-0E2C-427C-8A4C-14074FD0C7EE}" dt="2022-03-21T17:37:05.796" v="2453" actId="26606"/>
          <ac:spMkLst>
            <pc:docMk/>
            <pc:sldMk cId="1952376136" sldId="271"/>
            <ac:spMk id="133" creationId="{AA3CC463-F933-4AC4-86E1-5AC14B0C3163}"/>
          </ac:spMkLst>
        </pc:spChg>
        <pc:spChg chg="add del">
          <ac:chgData name="Shenay Ulanova" userId="2bc5ab16a1418d40" providerId="LiveId" clId="{654038E5-0E2C-427C-8A4C-14074FD0C7EE}" dt="2022-03-21T17:37:05.796" v="2453" actId="26606"/>
          <ac:spMkLst>
            <pc:docMk/>
            <pc:sldMk cId="1952376136" sldId="271"/>
            <ac:spMk id="134" creationId="{7DD6C4F3-70FD-4F13-919C-702EE4886499}"/>
          </ac:spMkLst>
        </pc:spChg>
        <pc:spChg chg="add del">
          <ac:chgData name="Shenay Ulanova" userId="2bc5ab16a1418d40" providerId="LiveId" clId="{654038E5-0E2C-427C-8A4C-14074FD0C7EE}" dt="2022-03-21T17:43:45.731" v="2487" actId="26606"/>
          <ac:spMkLst>
            <pc:docMk/>
            <pc:sldMk cId="1952376136" sldId="271"/>
            <ac:spMk id="136" creationId="{BFDC535F-AC0A-417D-96AB-6706BECACD95}"/>
          </ac:spMkLst>
        </pc:spChg>
        <pc:spChg chg="add del">
          <ac:chgData name="Shenay Ulanova" userId="2bc5ab16a1418d40" providerId="LiveId" clId="{654038E5-0E2C-427C-8A4C-14074FD0C7EE}" dt="2022-03-21T17:43:45.731" v="2487" actId="26606"/>
          <ac:spMkLst>
            <pc:docMk/>
            <pc:sldMk cId="1952376136" sldId="271"/>
            <ac:spMk id="137" creationId="{97AAAF8E-31DB-4148-8FCA-4D8233D691C6}"/>
          </ac:spMkLst>
        </pc:spChg>
        <pc:spChg chg="add del">
          <ac:chgData name="Shenay Ulanova" userId="2bc5ab16a1418d40" providerId="LiveId" clId="{654038E5-0E2C-427C-8A4C-14074FD0C7EE}" dt="2022-03-21T17:43:45.731" v="2487" actId="26606"/>
          <ac:spMkLst>
            <pc:docMk/>
            <pc:sldMk cId="1952376136" sldId="271"/>
            <ac:spMk id="138" creationId="{AA274328-4774-4DF9-BA53-452565122FBB}"/>
          </ac:spMkLst>
        </pc:spChg>
        <pc:spChg chg="add del">
          <ac:chgData name="Shenay Ulanova" userId="2bc5ab16a1418d40" providerId="LiveId" clId="{654038E5-0E2C-427C-8A4C-14074FD0C7EE}" dt="2022-03-21T17:43:45.731" v="2487" actId="26606"/>
          <ac:spMkLst>
            <pc:docMk/>
            <pc:sldMk cId="1952376136" sldId="271"/>
            <ac:spMk id="139" creationId="{01C7B46D-2FEF-4FAA-915B-8B21A66BB647}"/>
          </ac:spMkLst>
        </pc:spChg>
        <pc:spChg chg="add del">
          <ac:chgData name="Shenay Ulanova" userId="2bc5ab16a1418d40" providerId="LiveId" clId="{654038E5-0E2C-427C-8A4C-14074FD0C7EE}" dt="2022-03-21T17:45:56.778" v="2500" actId="26606"/>
          <ac:spMkLst>
            <pc:docMk/>
            <pc:sldMk cId="1952376136" sldId="271"/>
            <ac:spMk id="141" creationId="{D9C4A1E0-B30B-4F81-873C-F77710333B2A}"/>
          </ac:spMkLst>
        </pc:spChg>
        <pc:spChg chg="add del">
          <ac:chgData name="Shenay Ulanova" userId="2bc5ab16a1418d40" providerId="LiveId" clId="{654038E5-0E2C-427C-8A4C-14074FD0C7EE}" dt="2022-03-21T17:45:56.778" v="2500" actId="26606"/>
          <ac:spMkLst>
            <pc:docMk/>
            <pc:sldMk cId="1952376136" sldId="271"/>
            <ac:spMk id="142" creationId="{0FC820FD-F8C0-4426-A38A-5B80A2E5286F}"/>
          </ac:spMkLst>
        </pc:spChg>
        <pc:spChg chg="add del">
          <ac:chgData name="Shenay Ulanova" userId="2bc5ab16a1418d40" providerId="LiveId" clId="{654038E5-0E2C-427C-8A4C-14074FD0C7EE}" dt="2022-03-21T17:45:56.778" v="2500" actId="26606"/>
          <ac:spMkLst>
            <pc:docMk/>
            <pc:sldMk cId="1952376136" sldId="271"/>
            <ac:spMk id="143" creationId="{A5CD35F8-D7E8-4F3E-B5E8-1E0243083FA9}"/>
          </ac:spMkLst>
        </pc:spChg>
        <pc:spChg chg="add del">
          <ac:chgData name="Shenay Ulanova" userId="2bc5ab16a1418d40" providerId="LiveId" clId="{654038E5-0E2C-427C-8A4C-14074FD0C7EE}" dt="2022-03-21T17:45:40.937" v="2495" actId="26606"/>
          <ac:spMkLst>
            <pc:docMk/>
            <pc:sldMk cId="1952376136" sldId="271"/>
            <ac:spMk id="145" creationId="{42A4FC2C-047E-45A5-965D-8E1E3BF09BC6}"/>
          </ac:spMkLst>
        </pc:spChg>
        <pc:spChg chg="add del">
          <ac:chgData name="Shenay Ulanova" userId="2bc5ab16a1418d40" providerId="LiveId" clId="{654038E5-0E2C-427C-8A4C-14074FD0C7EE}" dt="2022-03-21T17:45:48.524" v="2497" actId="26606"/>
          <ac:spMkLst>
            <pc:docMk/>
            <pc:sldMk cId="1952376136" sldId="271"/>
            <ac:spMk id="147" creationId="{42A4FC2C-047E-45A5-965D-8E1E3BF09BC6}"/>
          </ac:spMkLst>
        </pc:spChg>
        <pc:spChg chg="add del">
          <ac:chgData name="Shenay Ulanova" userId="2bc5ab16a1418d40" providerId="LiveId" clId="{654038E5-0E2C-427C-8A4C-14074FD0C7EE}" dt="2022-03-21T17:45:56.778" v="2499" actId="26606"/>
          <ac:spMkLst>
            <pc:docMk/>
            <pc:sldMk cId="1952376136" sldId="271"/>
            <ac:spMk id="149" creationId="{6C2997EE-0889-44C3-AC0D-18F26AC9AAAB}"/>
          </ac:spMkLst>
        </pc:spChg>
        <pc:graphicFrameChg chg="del">
          <ac:chgData name="Shenay Ulanova" userId="2bc5ab16a1418d40" providerId="LiveId" clId="{654038E5-0E2C-427C-8A4C-14074FD0C7EE}" dt="2022-03-21T17:22:18.070" v="2417" actId="478"/>
          <ac:graphicFrameMkLst>
            <pc:docMk/>
            <pc:sldMk cId="1952376136" sldId="271"/>
            <ac:graphicFrameMk id="23" creationId="{A591577D-754B-4292-B966-11C92C34B19F}"/>
          </ac:graphicFrameMkLst>
        </pc:graphicFrameChg>
        <pc:picChg chg="add del mod ord">
          <ac:chgData name="Shenay Ulanova" userId="2bc5ab16a1418d40" providerId="LiveId" clId="{654038E5-0E2C-427C-8A4C-14074FD0C7EE}" dt="2022-03-21T20:00:27.012" v="2961" actId="478"/>
          <ac:picMkLst>
            <pc:docMk/>
            <pc:sldMk cId="1952376136" sldId="271"/>
            <ac:picMk id="3" creationId="{88127ACC-1042-4CED-BA5A-1C7DD3FBE072}"/>
          </ac:picMkLst>
        </pc:picChg>
        <pc:picChg chg="add del mod">
          <ac:chgData name="Shenay Ulanova" userId="2bc5ab16a1418d40" providerId="LiveId" clId="{654038E5-0E2C-427C-8A4C-14074FD0C7EE}" dt="2022-03-21T17:15:34.936" v="2395" actId="478"/>
          <ac:picMkLst>
            <pc:docMk/>
            <pc:sldMk cId="1952376136" sldId="271"/>
            <ac:picMk id="6" creationId="{6A8B6E7E-31AE-4B99-8365-59C6654193B1}"/>
          </ac:picMkLst>
        </pc:picChg>
        <pc:picChg chg="add del mod ord">
          <ac:chgData name="Shenay Ulanova" userId="2bc5ab16a1418d40" providerId="LiveId" clId="{654038E5-0E2C-427C-8A4C-14074FD0C7EE}" dt="2022-03-21T20:03:31.983" v="2964" actId="21"/>
          <ac:picMkLst>
            <pc:docMk/>
            <pc:sldMk cId="1952376136" sldId="271"/>
            <ac:picMk id="7" creationId="{05821396-3F74-4728-BF00-9F87521C68B2}"/>
          </ac:picMkLst>
        </pc:picChg>
        <pc:picChg chg="add del mod">
          <ac:chgData name="Shenay Ulanova" userId="2bc5ab16a1418d40" providerId="LiveId" clId="{654038E5-0E2C-427C-8A4C-14074FD0C7EE}" dt="2022-03-21T17:15:38.142" v="2396" actId="478"/>
          <ac:picMkLst>
            <pc:docMk/>
            <pc:sldMk cId="1952376136" sldId="271"/>
            <ac:picMk id="9" creationId="{FE91CCBE-F0C3-41F3-9BD3-6048DEC183EC}"/>
          </ac:picMkLst>
        </pc:picChg>
        <pc:picChg chg="add del">
          <ac:chgData name="Shenay Ulanova" userId="2bc5ab16a1418d40" providerId="LiveId" clId="{654038E5-0E2C-427C-8A4C-14074FD0C7EE}" dt="2022-03-14T10:33:13.567" v="2013" actId="26606"/>
          <ac:picMkLst>
            <pc:docMk/>
            <pc:sldMk cId="1952376136" sldId="271"/>
            <ac:picMk id="11" creationId="{92AFBBF0-B883-4E26-9359-B5CECFDCD681}"/>
          </ac:picMkLst>
        </pc:picChg>
        <pc:picChg chg="add del mod">
          <ac:chgData name="Shenay Ulanova" userId="2bc5ab16a1418d40" providerId="LiveId" clId="{654038E5-0E2C-427C-8A4C-14074FD0C7EE}" dt="2022-03-21T17:22:18.070" v="2417" actId="478"/>
          <ac:picMkLst>
            <pc:docMk/>
            <pc:sldMk cId="1952376136" sldId="271"/>
            <ac:picMk id="12" creationId="{6C1920EE-6081-4376-89D7-D7FFE256A97B}"/>
          </ac:picMkLst>
        </pc:picChg>
        <pc:picChg chg="add del mod modCrop">
          <ac:chgData name="Shenay Ulanova" userId="2bc5ab16a1418d40" providerId="LiveId" clId="{654038E5-0E2C-427C-8A4C-14074FD0C7EE}" dt="2022-03-21T17:22:18.070" v="2417" actId="478"/>
          <ac:picMkLst>
            <pc:docMk/>
            <pc:sldMk cId="1952376136" sldId="271"/>
            <ac:picMk id="15" creationId="{A9043454-1B44-4EAC-B338-B05793486087}"/>
          </ac:picMkLst>
        </pc:picChg>
        <pc:picChg chg="add del mod ord">
          <ac:chgData name="Shenay Ulanova" userId="2bc5ab16a1418d40" providerId="LiveId" clId="{654038E5-0E2C-427C-8A4C-14074FD0C7EE}" dt="2022-03-21T19:18:12.101" v="2601" actId="478"/>
          <ac:picMkLst>
            <pc:docMk/>
            <pc:sldMk cId="1952376136" sldId="271"/>
            <ac:picMk id="17" creationId="{F3B13CBA-1BCE-45BE-A909-B902468DC230}"/>
          </ac:picMkLst>
        </pc:picChg>
        <pc:picChg chg="add del mod ord">
          <ac:chgData name="Shenay Ulanova" userId="2bc5ab16a1418d40" providerId="LiveId" clId="{654038E5-0E2C-427C-8A4C-14074FD0C7EE}" dt="2022-03-21T20:00:30.667" v="2962" actId="478"/>
          <ac:picMkLst>
            <pc:docMk/>
            <pc:sldMk cId="1952376136" sldId="271"/>
            <ac:picMk id="19" creationId="{6BB370D6-E124-455C-A323-11C0032A220B}"/>
          </ac:picMkLst>
        </pc:picChg>
        <pc:picChg chg="add del mod ord">
          <ac:chgData name="Shenay Ulanova" userId="2bc5ab16a1418d40" providerId="LiveId" clId="{654038E5-0E2C-427C-8A4C-14074FD0C7EE}" dt="2022-03-21T17:33:27.951" v="2438" actId="478"/>
          <ac:picMkLst>
            <pc:docMk/>
            <pc:sldMk cId="1952376136" sldId="271"/>
            <ac:picMk id="22" creationId="{3E996F80-6B86-48DB-8846-58369F6B0598}"/>
          </ac:picMkLst>
        </pc:picChg>
        <pc:picChg chg="add del">
          <ac:chgData name="Shenay Ulanova" userId="2bc5ab16a1418d40" providerId="LiveId" clId="{654038E5-0E2C-427C-8A4C-14074FD0C7EE}" dt="2022-03-14T10:34:11.724" v="2023" actId="26606"/>
          <ac:picMkLst>
            <pc:docMk/>
            <pc:sldMk cId="1952376136" sldId="271"/>
            <ac:picMk id="24" creationId="{92AFBBF0-B883-4E26-9359-B5CECFDCD681}"/>
          </ac:picMkLst>
        </pc:picChg>
        <pc:picChg chg="add del mod ord">
          <ac:chgData name="Shenay Ulanova" userId="2bc5ab16a1418d40" providerId="LiveId" clId="{654038E5-0E2C-427C-8A4C-14074FD0C7EE}" dt="2022-03-21T17:35:10.769" v="2447" actId="478"/>
          <ac:picMkLst>
            <pc:docMk/>
            <pc:sldMk cId="1952376136" sldId="271"/>
            <ac:picMk id="25" creationId="{B275D20E-C09B-42E0-924C-9481358B6262}"/>
          </ac:picMkLst>
        </pc:picChg>
        <pc:picChg chg="add del mod">
          <ac:chgData name="Shenay Ulanova" userId="2bc5ab16a1418d40" providerId="LiveId" clId="{654038E5-0E2C-427C-8A4C-14074FD0C7EE}" dt="2022-03-21T17:40:18.820" v="2472" actId="478"/>
          <ac:picMkLst>
            <pc:docMk/>
            <pc:sldMk cId="1952376136" sldId="271"/>
            <ac:picMk id="27" creationId="{FA852DB2-9347-4043-947D-25C8C768483C}"/>
          </ac:picMkLst>
        </pc:picChg>
        <pc:picChg chg="add del mod ord">
          <ac:chgData name="Shenay Ulanova" userId="2bc5ab16a1418d40" providerId="LiveId" clId="{654038E5-0E2C-427C-8A4C-14074FD0C7EE}" dt="2022-03-21T17:45:37.246" v="2493" actId="478"/>
          <ac:picMkLst>
            <pc:docMk/>
            <pc:sldMk cId="1952376136" sldId="271"/>
            <ac:picMk id="30" creationId="{73F3618F-0C4D-4DDC-A3EB-2B036452B6A2}"/>
          </ac:picMkLst>
        </pc:picChg>
        <pc:picChg chg="add mod">
          <ac:chgData name="Shenay Ulanova" userId="2bc5ab16a1418d40" providerId="LiveId" clId="{654038E5-0E2C-427C-8A4C-14074FD0C7EE}" dt="2022-03-14T10:40:07.725" v="2104" actId="1076"/>
          <ac:picMkLst>
            <pc:docMk/>
            <pc:sldMk cId="1952376136" sldId="271"/>
            <ac:picMk id="32" creationId="{A024FBFC-F6B0-4D84-8912-AE14CC698D1E}"/>
          </ac:picMkLst>
        </pc:picChg>
        <pc:picChg chg="add del">
          <ac:chgData name="Shenay Ulanova" userId="2bc5ab16a1418d40" providerId="LiveId" clId="{654038E5-0E2C-427C-8A4C-14074FD0C7EE}" dt="2022-03-14T10:34:11.691" v="2022" actId="26606"/>
          <ac:picMkLst>
            <pc:docMk/>
            <pc:sldMk cId="1952376136" sldId="271"/>
            <ac:picMk id="35" creationId="{92AFBBF0-B883-4E26-9359-B5CECFDCD681}"/>
          </ac:picMkLst>
        </pc:picChg>
        <pc:picChg chg="add">
          <ac:chgData name="Shenay Ulanova" userId="2bc5ab16a1418d40" providerId="LiveId" clId="{654038E5-0E2C-427C-8A4C-14074FD0C7EE}" dt="2022-03-14T10:34:11.724" v="2023" actId="26606"/>
          <ac:picMkLst>
            <pc:docMk/>
            <pc:sldMk cId="1952376136" sldId="271"/>
            <ac:picMk id="48" creationId="{92AFBBF0-B883-4E26-9359-B5CECFDCD681}"/>
          </ac:picMkLst>
        </pc:picChg>
        <pc:picChg chg="add del">
          <ac:chgData name="Shenay Ulanova" userId="2bc5ab16a1418d40" providerId="LiveId" clId="{654038E5-0E2C-427C-8A4C-14074FD0C7EE}" dt="2022-03-21T17:22:47.149" v="2422" actId="26606"/>
          <ac:picMkLst>
            <pc:docMk/>
            <pc:sldMk cId="1952376136" sldId="271"/>
            <ac:picMk id="59" creationId="{5B451061-F85B-40DB-92DA-1FD61C70C3F0}"/>
          </ac:picMkLst>
        </pc:picChg>
        <pc:picChg chg="add del">
          <ac:chgData name="Shenay Ulanova" userId="2bc5ab16a1418d40" providerId="LiveId" clId="{654038E5-0E2C-427C-8A4C-14074FD0C7EE}" dt="2022-03-21T17:22:47.149" v="2422" actId="26606"/>
          <ac:picMkLst>
            <pc:docMk/>
            <pc:sldMk cId="1952376136" sldId="271"/>
            <ac:picMk id="71" creationId="{E73922A8-74BE-40CD-A466-B8B75DC4085C}"/>
          </ac:picMkLst>
        </pc:picChg>
        <pc:picChg chg="add del">
          <ac:chgData name="Shenay Ulanova" userId="2bc5ab16a1418d40" providerId="LiveId" clId="{654038E5-0E2C-427C-8A4C-14074FD0C7EE}" dt="2022-03-21T17:22:35.192" v="2419" actId="26606"/>
          <ac:picMkLst>
            <pc:docMk/>
            <pc:sldMk cId="1952376136" sldId="271"/>
            <ac:picMk id="80" creationId="{C900681B-C4FD-40B3-B5BC-C33231614C91}"/>
          </ac:picMkLst>
        </pc:picChg>
        <pc:picChg chg="add del">
          <ac:chgData name="Shenay Ulanova" userId="2bc5ab16a1418d40" providerId="LiveId" clId="{654038E5-0E2C-427C-8A4C-14074FD0C7EE}" dt="2022-03-21T17:22:47.109" v="2421" actId="26606"/>
          <ac:picMkLst>
            <pc:docMk/>
            <pc:sldMk cId="1952376136" sldId="271"/>
            <ac:picMk id="87" creationId="{C900681B-C4FD-40B3-B5BC-C33231614C91}"/>
          </ac:picMkLst>
        </pc:picChg>
        <pc:picChg chg="add del">
          <ac:chgData name="Shenay Ulanova" userId="2bc5ab16a1418d40" providerId="LiveId" clId="{654038E5-0E2C-427C-8A4C-14074FD0C7EE}" dt="2022-03-21T17:24:20.122" v="2428" actId="26606"/>
          <ac:picMkLst>
            <pc:docMk/>
            <pc:sldMk cId="1952376136" sldId="271"/>
            <ac:picMk id="91" creationId="{B029D7D8-5A6B-4C76-94C8-15798C6C5ADB}"/>
          </ac:picMkLst>
        </pc:picChg>
        <pc:picChg chg="add del">
          <ac:chgData name="Shenay Ulanova" userId="2bc5ab16a1418d40" providerId="LiveId" clId="{654038E5-0E2C-427C-8A4C-14074FD0C7EE}" dt="2022-03-21T17:24:20.094" v="2427" actId="26606"/>
          <ac:picMkLst>
            <pc:docMk/>
            <pc:sldMk cId="1952376136" sldId="271"/>
            <ac:picMk id="100" creationId="{D801A41D-49C4-4F95-AA12-FE7B943A5079}"/>
          </ac:picMkLst>
        </pc:picChg>
        <pc:picChg chg="add del">
          <ac:chgData name="Shenay Ulanova" userId="2bc5ab16a1418d40" providerId="LiveId" clId="{654038E5-0E2C-427C-8A4C-14074FD0C7EE}" dt="2022-03-21T17:27:53.092" v="2432" actId="26606"/>
          <ac:picMkLst>
            <pc:docMk/>
            <pc:sldMk cId="1952376136" sldId="271"/>
            <ac:picMk id="111" creationId="{D801A41D-49C4-4F95-AA12-FE7B943A5079}"/>
          </ac:picMkLst>
        </pc:picChg>
        <pc:cxnChg chg="add del">
          <ac:chgData name="Shenay Ulanova" userId="2bc5ab16a1418d40" providerId="LiveId" clId="{654038E5-0E2C-427C-8A4C-14074FD0C7EE}" dt="2022-03-14T10:33:13.567" v="2013" actId="26606"/>
          <ac:cxnSpMkLst>
            <pc:docMk/>
            <pc:sldMk cId="1952376136" sldId="271"/>
            <ac:cxnSpMk id="13" creationId="{C156D5FE-EB26-4C38-8EC5-E5FFE1B3022E}"/>
          </ac:cxnSpMkLst>
        </pc:cxnChg>
        <pc:cxnChg chg="add del">
          <ac:chgData name="Shenay Ulanova" userId="2bc5ab16a1418d40" providerId="LiveId" clId="{654038E5-0E2C-427C-8A4C-14074FD0C7EE}" dt="2022-03-14T10:33:13.567" v="2013" actId="26606"/>
          <ac:cxnSpMkLst>
            <pc:docMk/>
            <pc:sldMk cId="1952376136" sldId="271"/>
            <ac:cxnSpMk id="15" creationId="{D233C3A4-F9EE-4FCF-A088-5CE8C2A2D68E}"/>
          </ac:cxnSpMkLst>
        </pc:cxnChg>
        <pc:cxnChg chg="add del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21" creationId="{2876BC42-C6CF-4136-A841-6A77C246801E}"/>
          </ac:cxnSpMkLst>
        </pc:cxnChg>
        <pc:cxnChg chg="add del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23" creationId="{435BD6E9-6D04-4F40-A59B-7FB989E72644}"/>
          </ac:cxnSpMkLst>
        </pc:cxnChg>
        <pc:cxnChg chg="add del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25" creationId="{C156D5FE-EB26-4C38-8EC5-E5FFE1B3022E}"/>
          </ac:cxnSpMkLst>
        </pc:cxnChg>
        <pc:cxnChg chg="add del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26" creationId="{719987F4-3B90-44B5-BC28-BCB01759B972}"/>
          </ac:cxnSpMkLst>
        </pc:cxnChg>
        <pc:cxnChg chg="add del">
          <ac:chgData name="Shenay Ulanova" userId="2bc5ab16a1418d40" providerId="LiveId" clId="{654038E5-0E2C-427C-8A4C-14074FD0C7EE}" dt="2022-03-14T10:34:11.691" v="2022" actId="26606"/>
          <ac:cxnSpMkLst>
            <pc:docMk/>
            <pc:sldMk cId="1952376136" sldId="271"/>
            <ac:cxnSpMk id="37" creationId="{C156D5FE-EB26-4C38-8EC5-E5FFE1B3022E}"/>
          </ac:cxnSpMkLst>
        </pc:cxnChg>
        <pc:cxnChg chg="add del">
          <ac:chgData name="Shenay Ulanova" userId="2bc5ab16a1418d40" providerId="LiveId" clId="{654038E5-0E2C-427C-8A4C-14074FD0C7EE}" dt="2022-03-14T10:34:11.691" v="2022" actId="26606"/>
          <ac:cxnSpMkLst>
            <pc:docMk/>
            <pc:sldMk cId="1952376136" sldId="271"/>
            <ac:cxnSpMk id="39" creationId="{719987F4-3B90-44B5-BC28-BCB01759B972}"/>
          </ac:cxnSpMkLst>
        </pc:cxnChg>
        <pc:cxnChg chg="add del">
          <ac:chgData name="Shenay Ulanova" userId="2bc5ab16a1418d40" providerId="LiveId" clId="{654038E5-0E2C-427C-8A4C-14074FD0C7EE}" dt="2022-03-14T10:34:11.691" v="2022" actId="26606"/>
          <ac:cxnSpMkLst>
            <pc:docMk/>
            <pc:sldMk cId="1952376136" sldId="271"/>
            <ac:cxnSpMk id="43" creationId="{53268B1E-8861-4702-9529-5A8FB23A618F}"/>
          </ac:cxnSpMkLst>
        </pc:cxnChg>
        <pc:cxnChg chg="add del">
          <ac:chgData name="Shenay Ulanova" userId="2bc5ab16a1418d40" providerId="LiveId" clId="{654038E5-0E2C-427C-8A4C-14074FD0C7EE}" dt="2022-03-14T10:34:11.691" v="2022" actId="26606"/>
          <ac:cxnSpMkLst>
            <pc:docMk/>
            <pc:sldMk cId="1952376136" sldId="271"/>
            <ac:cxnSpMk id="45" creationId="{BC6646AE-8FD6-411E-8640-6CCB250D54FB}"/>
          </ac:cxnSpMkLst>
        </pc:cxnChg>
        <pc:cxnChg chg="add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49" creationId="{C156D5FE-EB26-4C38-8EC5-E5FFE1B3022E}"/>
          </ac:cxnSpMkLst>
        </pc:cxnChg>
        <pc:cxnChg chg="add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50" creationId="{719987F4-3B90-44B5-BC28-BCB01759B972}"/>
          </ac:cxnSpMkLst>
        </pc:cxnChg>
        <pc:cxnChg chg="add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52" creationId="{7766695C-9F91-4225-8954-E3288BC513F1}"/>
          </ac:cxnSpMkLst>
        </pc:cxnChg>
        <pc:cxnChg chg="add del">
          <ac:chgData name="Shenay Ulanova" userId="2bc5ab16a1418d40" providerId="LiveId" clId="{654038E5-0E2C-427C-8A4C-14074FD0C7EE}" dt="2022-03-21T17:22:47.149" v="2422" actId="26606"/>
          <ac:cxnSpMkLst>
            <pc:docMk/>
            <pc:sldMk cId="1952376136" sldId="271"/>
            <ac:cxnSpMk id="61" creationId="{D1F836F1-51D4-4090-8E0D-97877F036097}"/>
          </ac:cxnSpMkLst>
        </pc:cxnChg>
        <pc:cxnChg chg="add del">
          <ac:chgData name="Shenay Ulanova" userId="2bc5ab16a1418d40" providerId="LiveId" clId="{654038E5-0E2C-427C-8A4C-14074FD0C7EE}" dt="2022-03-21T17:22:47.149" v="2422" actId="26606"/>
          <ac:cxnSpMkLst>
            <pc:docMk/>
            <pc:sldMk cId="1952376136" sldId="271"/>
            <ac:cxnSpMk id="63" creationId="{CDE33292-50BA-4AED-A315-7A6ADB4B100C}"/>
          </ac:cxnSpMkLst>
        </pc:cxnChg>
        <pc:cxnChg chg="add del">
          <ac:chgData name="Shenay Ulanova" userId="2bc5ab16a1418d40" providerId="LiveId" clId="{654038E5-0E2C-427C-8A4C-14074FD0C7EE}" dt="2022-03-21T17:22:47.149" v="2422" actId="26606"/>
          <ac:cxnSpMkLst>
            <pc:docMk/>
            <pc:sldMk cId="1952376136" sldId="271"/>
            <ac:cxnSpMk id="69" creationId="{6DF5A714-E4C6-4EE3-9BC2-548640A7262E}"/>
          </ac:cxnSpMkLst>
        </pc:cxnChg>
        <pc:cxnChg chg="add del">
          <ac:chgData name="Shenay Ulanova" userId="2bc5ab16a1418d40" providerId="LiveId" clId="{654038E5-0E2C-427C-8A4C-14074FD0C7EE}" dt="2022-03-21T17:22:47.149" v="2422" actId="26606"/>
          <ac:cxnSpMkLst>
            <pc:docMk/>
            <pc:sldMk cId="1952376136" sldId="271"/>
            <ac:cxnSpMk id="73" creationId="{6F964DD5-D368-4DD4-8714-0F21A713E117}"/>
          </ac:cxnSpMkLst>
        </pc:cxnChg>
        <pc:cxnChg chg="add del">
          <ac:chgData name="Shenay Ulanova" userId="2bc5ab16a1418d40" providerId="LiveId" clId="{654038E5-0E2C-427C-8A4C-14074FD0C7EE}" dt="2022-03-21T17:22:35.192" v="2419" actId="26606"/>
          <ac:cxnSpMkLst>
            <pc:docMk/>
            <pc:sldMk cId="1952376136" sldId="271"/>
            <ac:cxnSpMk id="82" creationId="{FEAACD67-2FB5-4530-9B74-8D946F1CE9E3}"/>
          </ac:cxnSpMkLst>
        </pc:cxnChg>
        <pc:cxnChg chg="add del">
          <ac:chgData name="Shenay Ulanova" userId="2bc5ab16a1418d40" providerId="LiveId" clId="{654038E5-0E2C-427C-8A4C-14074FD0C7EE}" dt="2022-03-21T17:22:47.109" v="2421" actId="26606"/>
          <ac:cxnSpMkLst>
            <pc:docMk/>
            <pc:sldMk cId="1952376136" sldId="271"/>
            <ac:cxnSpMk id="88" creationId="{FEAACD67-2FB5-4530-9B74-8D946F1CE9E3}"/>
          </ac:cxnSpMkLst>
        </pc:cxnChg>
        <pc:cxnChg chg="add del">
          <ac:chgData name="Shenay Ulanova" userId="2bc5ab16a1418d40" providerId="LiveId" clId="{654038E5-0E2C-427C-8A4C-14074FD0C7EE}" dt="2022-03-21T17:24:20.122" v="2428" actId="26606"/>
          <ac:cxnSpMkLst>
            <pc:docMk/>
            <pc:sldMk cId="1952376136" sldId="271"/>
            <ac:cxnSpMk id="92" creationId="{A5C9319C-E20D-4884-952F-60B6A58C3E34}"/>
          </ac:cxnSpMkLst>
        </pc:cxnChg>
        <pc:cxnChg chg="add del">
          <ac:chgData name="Shenay Ulanova" userId="2bc5ab16a1418d40" providerId="LiveId" clId="{654038E5-0E2C-427C-8A4C-14074FD0C7EE}" dt="2022-03-21T17:24:20.094" v="2427" actId="26606"/>
          <ac:cxnSpMkLst>
            <pc:docMk/>
            <pc:sldMk cId="1952376136" sldId="271"/>
            <ac:cxnSpMk id="102" creationId="{0073EB83-C81E-44B9-8EF1-2975C77B947D}"/>
          </ac:cxnSpMkLst>
        </pc:cxnChg>
        <pc:cxnChg chg="add del">
          <ac:chgData name="Shenay Ulanova" userId="2bc5ab16a1418d40" providerId="LiveId" clId="{654038E5-0E2C-427C-8A4C-14074FD0C7EE}" dt="2022-03-21T17:27:53.092" v="2432" actId="26606"/>
          <ac:cxnSpMkLst>
            <pc:docMk/>
            <pc:sldMk cId="1952376136" sldId="271"/>
            <ac:cxnSpMk id="112" creationId="{0073EB83-C81E-44B9-8EF1-2975C77B947D}"/>
          </ac:cxnSpMkLst>
        </pc:cxnChg>
      </pc:sldChg>
      <pc:sldChg chg="modSp del mod modTransition modAnim">
        <pc:chgData name="Shenay Ulanova" userId="2bc5ab16a1418d40" providerId="LiveId" clId="{654038E5-0E2C-427C-8A4C-14074FD0C7EE}" dt="2022-04-15T15:18:17.524" v="3432" actId="47"/>
        <pc:sldMkLst>
          <pc:docMk/>
          <pc:sldMk cId="1682910588" sldId="272"/>
        </pc:sldMkLst>
        <pc:spChg chg="mod">
          <ac:chgData name="Shenay Ulanova" userId="2bc5ab16a1418d40" providerId="LiveId" clId="{654038E5-0E2C-427C-8A4C-14074FD0C7EE}" dt="2022-04-02T18:55:48.266" v="3431" actId="255"/>
          <ac:spMkLst>
            <pc:docMk/>
            <pc:sldMk cId="1682910588" sldId="272"/>
            <ac:spMk id="14" creationId="{69FD47D6-0F92-40AA-9953-54D82DDD9F8A}"/>
          </ac:spMkLst>
        </pc:spChg>
        <pc:spChg chg="mod">
          <ac:chgData name="Shenay Ulanova" userId="2bc5ab16a1418d40" providerId="LiveId" clId="{654038E5-0E2C-427C-8A4C-14074FD0C7EE}" dt="2022-03-28T16:50:41.014" v="3418" actId="404"/>
          <ac:spMkLst>
            <pc:docMk/>
            <pc:sldMk cId="1682910588" sldId="272"/>
            <ac:spMk id="15" creationId="{03345441-6B34-454F-BB61-900D93607D05}"/>
          </ac:spMkLst>
        </pc:spChg>
      </pc:sldChg>
      <pc:sldChg chg="addSp delSp modSp mod modTransition modAnim">
        <pc:chgData name="Shenay Ulanova" userId="2bc5ab16a1418d40" providerId="LiveId" clId="{654038E5-0E2C-427C-8A4C-14074FD0C7EE}" dt="2022-04-02T18:53:03.110" v="3424" actId="207"/>
        <pc:sldMkLst>
          <pc:docMk/>
          <pc:sldMk cId="3159395469" sldId="273"/>
        </pc:sldMkLst>
        <pc:spChg chg="add mod">
          <ac:chgData name="Shenay Ulanova" userId="2bc5ab16a1418d40" providerId="LiveId" clId="{654038E5-0E2C-427C-8A4C-14074FD0C7EE}" dt="2022-03-21T20:52:14.771" v="2996" actId="207"/>
          <ac:spMkLst>
            <pc:docMk/>
            <pc:sldMk cId="3159395469" sldId="273"/>
            <ac:spMk id="2" creationId="{EFEB59C1-D41F-4284-9F6A-52DD516E4665}"/>
          </ac:spMkLst>
        </pc:spChg>
        <pc:spChg chg="add del mod">
          <ac:chgData name="Shenay Ulanova" userId="2bc5ab16a1418d40" providerId="LiveId" clId="{654038E5-0E2C-427C-8A4C-14074FD0C7EE}" dt="2022-03-21T19:50:31.282" v="2857"/>
          <ac:spMkLst>
            <pc:docMk/>
            <pc:sldMk cId="3159395469" sldId="273"/>
            <ac:spMk id="4" creationId="{D84755FF-44E2-42D6-AD44-B081610F9844}"/>
          </ac:spMkLst>
        </pc:spChg>
        <pc:spChg chg="add mod">
          <ac:chgData name="Shenay Ulanova" userId="2bc5ab16a1418d40" providerId="LiveId" clId="{654038E5-0E2C-427C-8A4C-14074FD0C7EE}" dt="2022-04-02T18:53:03.110" v="3424" actId="207"/>
          <ac:spMkLst>
            <pc:docMk/>
            <pc:sldMk cId="3159395469" sldId="273"/>
            <ac:spMk id="5" creationId="{A4A5469A-9BAB-4737-B7D8-BCBC4E1D9FC3}"/>
          </ac:spMkLst>
        </pc:spChg>
        <pc:spChg chg="add mod">
          <ac:chgData name="Shenay Ulanova" userId="2bc5ab16a1418d40" providerId="LiveId" clId="{654038E5-0E2C-427C-8A4C-14074FD0C7EE}" dt="2022-04-02T18:50:16.152" v="3421" actId="403"/>
          <ac:spMkLst>
            <pc:docMk/>
            <pc:sldMk cId="3159395469" sldId="273"/>
            <ac:spMk id="6" creationId="{D656239B-DCBC-4D9A-909F-A64B420538C9}"/>
          </ac:spMkLst>
        </pc:spChg>
        <pc:spChg chg="add mod">
          <ac:chgData name="Shenay Ulanova" userId="2bc5ab16a1418d40" providerId="LiveId" clId="{654038E5-0E2C-427C-8A4C-14074FD0C7EE}" dt="2022-04-02T18:51:44.867" v="3422" actId="207"/>
          <ac:spMkLst>
            <pc:docMk/>
            <pc:sldMk cId="3159395469" sldId="273"/>
            <ac:spMk id="7" creationId="{612E58F1-CF8D-4E78-9B76-909409001AE5}"/>
          </ac:spMkLst>
        </pc:spChg>
        <pc:spChg chg="add mod">
          <ac:chgData name="Shenay Ulanova" userId="2bc5ab16a1418d40" providerId="LiveId" clId="{654038E5-0E2C-427C-8A4C-14074FD0C7EE}" dt="2022-03-21T20:52:49.254" v="2999" actId="207"/>
          <ac:spMkLst>
            <pc:docMk/>
            <pc:sldMk cId="3159395469" sldId="273"/>
            <ac:spMk id="8" creationId="{7CA68E8D-3F31-44DE-8A48-5921E74499E6}"/>
          </ac:spMkLst>
        </pc:spChg>
        <pc:spChg chg="add mod">
          <ac:chgData name="Shenay Ulanova" userId="2bc5ab16a1418d40" providerId="LiveId" clId="{654038E5-0E2C-427C-8A4C-14074FD0C7EE}" dt="2022-03-21T20:53:06.736" v="3001" actId="1076"/>
          <ac:spMkLst>
            <pc:docMk/>
            <pc:sldMk cId="3159395469" sldId="273"/>
            <ac:spMk id="9" creationId="{FFB839DF-6B71-40B6-8734-6E57EDD838BD}"/>
          </ac:spMkLst>
        </pc:spChg>
        <pc:spChg chg="add mod">
          <ac:chgData name="Shenay Ulanova" userId="2bc5ab16a1418d40" providerId="LiveId" clId="{654038E5-0E2C-427C-8A4C-14074FD0C7EE}" dt="2022-03-21T19:56:20.361" v="2954" actId="1076"/>
          <ac:spMkLst>
            <pc:docMk/>
            <pc:sldMk cId="3159395469" sldId="273"/>
            <ac:spMk id="10" creationId="{31E7B898-64EC-4139-9F15-9CD1A879E2B2}"/>
          </ac:spMkLst>
        </pc:spChg>
        <pc:spChg chg="del">
          <ac:chgData name="Shenay Ulanova" userId="2bc5ab16a1418d40" providerId="LiveId" clId="{654038E5-0E2C-427C-8A4C-14074FD0C7EE}" dt="2022-03-21T17:54:04.556" v="2537" actId="26606"/>
          <ac:spMkLst>
            <pc:docMk/>
            <pc:sldMk cId="3159395469" sldId="273"/>
            <ac:spMk id="18" creationId="{5D9FC6AC-4A12-4825-8ABE-0732B8EF4D16}"/>
          </ac:spMkLst>
        </pc:spChg>
        <pc:spChg chg="add">
          <ac:chgData name="Shenay Ulanova" userId="2bc5ab16a1418d40" providerId="LiveId" clId="{654038E5-0E2C-427C-8A4C-14074FD0C7EE}" dt="2022-03-21T17:54:04.556" v="2537" actId="26606"/>
          <ac:spMkLst>
            <pc:docMk/>
            <pc:sldMk cId="3159395469" sldId="273"/>
            <ac:spMk id="23" creationId="{062BE4CC-E9B2-4666-A643-DEE3BA08ABE7}"/>
          </ac:spMkLst>
        </pc:spChg>
        <pc:picChg chg="add mod">
          <ac:chgData name="Shenay Ulanova" userId="2bc5ab16a1418d40" providerId="LiveId" clId="{654038E5-0E2C-427C-8A4C-14074FD0C7EE}" dt="2022-03-21T19:48:29.288" v="2820" actId="1076"/>
          <ac:picMkLst>
            <pc:docMk/>
            <pc:sldMk cId="3159395469" sldId="273"/>
            <ac:picMk id="3" creationId="{8AF7DA6A-836A-4147-A769-AB601367B72C}"/>
          </ac:picMkLst>
        </pc:picChg>
      </pc:sldChg>
      <pc:sldChg chg="new del">
        <pc:chgData name="Shenay Ulanova" userId="2bc5ab16a1418d40" providerId="LiveId" clId="{654038E5-0E2C-427C-8A4C-14074FD0C7EE}" dt="2022-03-21T17:46:13.567" v="2502" actId="47"/>
        <pc:sldMkLst>
          <pc:docMk/>
          <pc:sldMk cId="1691321776" sldId="274"/>
        </pc:sldMkLst>
      </pc:sldChg>
      <pc:sldChg chg="addSp delSp modSp new del mod setBg">
        <pc:chgData name="Shenay Ulanova" userId="2bc5ab16a1418d40" providerId="LiveId" clId="{654038E5-0E2C-427C-8A4C-14074FD0C7EE}" dt="2022-03-21T19:44:04.086" v="2794" actId="47"/>
        <pc:sldMkLst>
          <pc:docMk/>
          <pc:sldMk cId="2735657472" sldId="274"/>
        </pc:sldMkLst>
        <pc:spChg chg="add del">
          <ac:chgData name="Shenay Ulanova" userId="2bc5ab16a1418d40" providerId="LiveId" clId="{654038E5-0E2C-427C-8A4C-14074FD0C7EE}" dt="2022-03-21T19:15:17.837" v="2586" actId="26606"/>
          <ac:spMkLst>
            <pc:docMk/>
            <pc:sldMk cId="2735657472" sldId="274"/>
            <ac:spMk id="7" creationId="{F1176DA6-4BBF-42A4-9C94-E6613CCD6B37}"/>
          </ac:spMkLst>
        </pc:spChg>
        <pc:spChg chg="add del">
          <ac:chgData name="Shenay Ulanova" userId="2bc5ab16a1418d40" providerId="LiveId" clId="{654038E5-0E2C-427C-8A4C-14074FD0C7EE}" dt="2022-03-21T19:15:17.837" v="2586" actId="26606"/>
          <ac:spMkLst>
            <pc:docMk/>
            <pc:sldMk cId="2735657472" sldId="274"/>
            <ac:spMk id="9" creationId="{99AAB0AE-172B-4FB4-80C2-86CD6B824220}"/>
          </ac:spMkLst>
        </pc:spChg>
        <pc:spChg chg="add del mod">
          <ac:chgData name="Shenay Ulanova" userId="2bc5ab16a1418d40" providerId="LiveId" clId="{654038E5-0E2C-427C-8A4C-14074FD0C7EE}" dt="2022-03-21T19:27:19.651" v="2637" actId="478"/>
          <ac:spMkLst>
            <pc:docMk/>
            <pc:sldMk cId="2735657472" sldId="274"/>
            <ac:spMk id="10" creationId="{5A2E4FD8-9BB3-4FC7-A7CB-2F8D0E5F57E2}"/>
          </ac:spMkLst>
        </pc:spChg>
        <pc:spChg chg="add del mod">
          <ac:chgData name="Shenay Ulanova" userId="2bc5ab16a1418d40" providerId="LiveId" clId="{654038E5-0E2C-427C-8A4C-14074FD0C7EE}" dt="2022-03-21T19:35:56.428" v="2762" actId="21"/>
          <ac:spMkLst>
            <pc:docMk/>
            <pc:sldMk cId="2735657472" sldId="274"/>
            <ac:spMk id="20" creationId="{10161E6B-79AB-4C51-9D2A-256A1B6C82F0}"/>
          </ac:spMkLst>
        </pc:spChg>
        <pc:spChg chg="add del">
          <ac:chgData name="Shenay Ulanova" userId="2bc5ab16a1418d40" providerId="LiveId" clId="{654038E5-0E2C-427C-8A4C-14074FD0C7EE}" dt="2022-03-21T19:30:45.709" v="2648" actId="26606"/>
          <ac:spMkLst>
            <pc:docMk/>
            <pc:sldMk cId="2735657472" sldId="274"/>
            <ac:spMk id="26" creationId="{62C9703D-C8F9-44AD-A7C0-C2F3871F8C1B}"/>
          </ac:spMkLst>
        </pc:spChg>
        <pc:spChg chg="add del">
          <ac:chgData name="Shenay Ulanova" userId="2bc5ab16a1418d40" providerId="LiveId" clId="{654038E5-0E2C-427C-8A4C-14074FD0C7EE}" dt="2022-03-21T19:31:40.641" v="2656" actId="26606"/>
          <ac:spMkLst>
            <pc:docMk/>
            <pc:sldMk cId="2735657472" sldId="274"/>
            <ac:spMk id="31" creationId="{07DE5115-89C8-4B9C-B0E8-78A15C20CC50}"/>
          </ac:spMkLst>
        </pc:spChg>
        <pc:spChg chg="add del">
          <ac:chgData name="Shenay Ulanova" userId="2bc5ab16a1418d40" providerId="LiveId" clId="{654038E5-0E2C-427C-8A4C-14074FD0C7EE}" dt="2022-03-21T19:31:40.641" v="2656" actId="26606"/>
          <ac:spMkLst>
            <pc:docMk/>
            <pc:sldMk cId="2735657472" sldId="274"/>
            <ac:spMk id="33" creationId="{4A6402E2-72CC-4683-9B83-11265402E5CE}"/>
          </ac:spMkLst>
        </pc:spChg>
        <pc:spChg chg="add del">
          <ac:chgData name="Shenay Ulanova" userId="2bc5ab16a1418d40" providerId="LiveId" clId="{654038E5-0E2C-427C-8A4C-14074FD0C7EE}" dt="2022-03-21T19:31:40.637" v="2655" actId="26606"/>
          <ac:spMkLst>
            <pc:docMk/>
            <pc:sldMk cId="2735657472" sldId="274"/>
            <ac:spMk id="35" creationId="{882C17D0-0115-4E43-AF4A-3BA36E80919D}"/>
          </ac:spMkLst>
        </pc:spChg>
        <pc:spChg chg="add del">
          <ac:chgData name="Shenay Ulanova" userId="2bc5ab16a1418d40" providerId="LiveId" clId="{654038E5-0E2C-427C-8A4C-14074FD0C7EE}" dt="2022-03-21T19:31:40.637" v="2655" actId="26606"/>
          <ac:spMkLst>
            <pc:docMk/>
            <pc:sldMk cId="2735657472" sldId="274"/>
            <ac:spMk id="36" creationId="{A2982B51-6FEC-4000-8197-30B2EE78ADE0}"/>
          </ac:spMkLst>
        </pc:spChg>
        <pc:spChg chg="add del">
          <ac:chgData name="Shenay Ulanova" userId="2bc5ab16a1418d40" providerId="LiveId" clId="{654038E5-0E2C-427C-8A4C-14074FD0C7EE}" dt="2022-03-21T19:31:26.316" v="2651" actId="26606"/>
          <ac:spMkLst>
            <pc:docMk/>
            <pc:sldMk cId="2735657472" sldId="274"/>
            <ac:spMk id="38" creationId="{B6E6531A-0776-43BA-A852-5FB5C77534D5}"/>
          </ac:spMkLst>
        </pc:spChg>
        <pc:spChg chg="add del">
          <ac:chgData name="Shenay Ulanova" userId="2bc5ab16a1418d40" providerId="LiveId" clId="{654038E5-0E2C-427C-8A4C-14074FD0C7EE}" dt="2022-03-21T19:31:26.316" v="2651" actId="26606"/>
          <ac:spMkLst>
            <pc:docMk/>
            <pc:sldMk cId="2735657472" sldId="274"/>
            <ac:spMk id="40" creationId="{F8C5273F-2B84-46BF-A94F-1A20E13B3AA1}"/>
          </ac:spMkLst>
        </pc:spChg>
        <pc:spChg chg="add del">
          <ac:chgData name="Shenay Ulanova" userId="2bc5ab16a1418d40" providerId="LiveId" clId="{654038E5-0E2C-427C-8A4C-14074FD0C7EE}" dt="2022-03-21T19:31:40.637" v="2655" actId="26606"/>
          <ac:spMkLst>
            <pc:docMk/>
            <pc:sldMk cId="2735657472" sldId="274"/>
            <ac:spMk id="42" creationId="{E5DFB8AC-1A2A-4330-B50D-AAE63C682328}"/>
          </ac:spMkLst>
        </pc:spChg>
        <pc:spChg chg="add">
          <ac:chgData name="Shenay Ulanova" userId="2bc5ab16a1418d40" providerId="LiveId" clId="{654038E5-0E2C-427C-8A4C-14074FD0C7EE}" dt="2022-03-21T19:31:40.641" v="2656" actId="26606"/>
          <ac:spMkLst>
            <pc:docMk/>
            <pc:sldMk cId="2735657472" sldId="274"/>
            <ac:spMk id="44" creationId="{B6E6531A-0776-43BA-A852-5FB5C77534D5}"/>
          </ac:spMkLst>
        </pc:spChg>
        <pc:spChg chg="add">
          <ac:chgData name="Shenay Ulanova" userId="2bc5ab16a1418d40" providerId="LiveId" clId="{654038E5-0E2C-427C-8A4C-14074FD0C7EE}" dt="2022-03-21T19:31:40.641" v="2656" actId="26606"/>
          <ac:spMkLst>
            <pc:docMk/>
            <pc:sldMk cId="2735657472" sldId="274"/>
            <ac:spMk id="45" creationId="{F8C5273F-2B84-46BF-A94F-1A20E13B3AA1}"/>
          </ac:spMkLst>
        </pc:spChg>
        <pc:picChg chg="add del mod">
          <ac:chgData name="Shenay Ulanova" userId="2bc5ab16a1418d40" providerId="LiveId" clId="{654038E5-0E2C-427C-8A4C-14074FD0C7EE}" dt="2022-03-21T19:15:18.575" v="2587"/>
          <ac:picMkLst>
            <pc:docMk/>
            <pc:sldMk cId="2735657472" sldId="274"/>
            <ac:picMk id="2" creationId="{C6E847B3-5550-42BD-81B6-0526819CDF4D}"/>
          </ac:picMkLst>
        </pc:picChg>
        <pc:picChg chg="add del mod">
          <ac:chgData name="Shenay Ulanova" userId="2bc5ab16a1418d40" providerId="LiveId" clId="{654038E5-0E2C-427C-8A4C-14074FD0C7EE}" dt="2022-03-21T19:18:05.081" v="2600" actId="21"/>
          <ac:picMkLst>
            <pc:docMk/>
            <pc:sldMk cId="2735657472" sldId="274"/>
            <ac:picMk id="4" creationId="{A297DC73-4A87-4B82-A16E-5FE081910D42}"/>
          </ac:picMkLst>
        </pc:picChg>
        <pc:picChg chg="add del mod">
          <ac:chgData name="Shenay Ulanova" userId="2bc5ab16a1418d40" providerId="LiveId" clId="{654038E5-0E2C-427C-8A4C-14074FD0C7EE}" dt="2022-03-21T19:24:50.768" v="2627" actId="478"/>
          <ac:picMkLst>
            <pc:docMk/>
            <pc:sldMk cId="2735657472" sldId="274"/>
            <ac:picMk id="5" creationId="{B19E002E-9338-4C83-A4A9-886415DE4439}"/>
          </ac:picMkLst>
        </pc:picChg>
        <pc:picChg chg="add del mod ord">
          <ac:chgData name="Shenay Ulanova" userId="2bc5ab16a1418d40" providerId="LiveId" clId="{654038E5-0E2C-427C-8A4C-14074FD0C7EE}" dt="2022-03-21T19:27:19.651" v="2637" actId="478"/>
          <ac:picMkLst>
            <pc:docMk/>
            <pc:sldMk cId="2735657472" sldId="274"/>
            <ac:picMk id="8" creationId="{9B594941-8827-4A17-A0D7-307E4DAE2C3F}"/>
          </ac:picMkLst>
        </pc:picChg>
        <pc:picChg chg="add del mod ord">
          <ac:chgData name="Shenay Ulanova" userId="2bc5ab16a1418d40" providerId="LiveId" clId="{654038E5-0E2C-427C-8A4C-14074FD0C7EE}" dt="2022-03-21T19:25:34.389" v="2628" actId="478"/>
          <ac:picMkLst>
            <pc:docMk/>
            <pc:sldMk cId="2735657472" sldId="274"/>
            <ac:picMk id="12" creationId="{2A053B80-F7A6-4F25-B6A6-18FBB5126A01}"/>
          </ac:picMkLst>
        </pc:picChg>
        <pc:picChg chg="add del mod">
          <ac:chgData name="Shenay Ulanova" userId="2bc5ab16a1418d40" providerId="LiveId" clId="{654038E5-0E2C-427C-8A4C-14074FD0C7EE}" dt="2022-03-21T19:28:05.186" v="2641" actId="478"/>
          <ac:picMkLst>
            <pc:docMk/>
            <pc:sldMk cId="2735657472" sldId="274"/>
            <ac:picMk id="14" creationId="{CD531D8C-30D3-458E-8CD9-0AFEEC22BFCF}"/>
          </ac:picMkLst>
        </pc:picChg>
        <pc:picChg chg="add del mod">
          <ac:chgData name="Shenay Ulanova" userId="2bc5ab16a1418d40" providerId="LiveId" clId="{654038E5-0E2C-427C-8A4C-14074FD0C7EE}" dt="2022-03-21T19:26:08.583" v="2632" actId="478"/>
          <ac:picMkLst>
            <pc:docMk/>
            <pc:sldMk cId="2735657472" sldId="274"/>
            <ac:picMk id="16" creationId="{EC80E191-7532-4924-B085-2268110AE42D}"/>
          </ac:picMkLst>
        </pc:picChg>
        <pc:picChg chg="add del mod">
          <ac:chgData name="Shenay Ulanova" userId="2bc5ab16a1418d40" providerId="LiveId" clId="{654038E5-0E2C-427C-8A4C-14074FD0C7EE}" dt="2022-03-21T19:35:56.428" v="2762" actId="21"/>
          <ac:picMkLst>
            <pc:docMk/>
            <pc:sldMk cId="2735657472" sldId="274"/>
            <ac:picMk id="18" creationId="{9B11E903-BF9E-4278-8488-046A344EE20C}"/>
          </ac:picMkLst>
        </pc:picChg>
        <pc:picChg chg="add del mod">
          <ac:chgData name="Shenay Ulanova" userId="2bc5ab16a1418d40" providerId="LiveId" clId="{654038E5-0E2C-427C-8A4C-14074FD0C7EE}" dt="2022-03-21T19:32:25.195" v="2659"/>
          <ac:picMkLst>
            <pc:docMk/>
            <pc:sldMk cId="2735657472" sldId="274"/>
            <ac:picMk id="32" creationId="{025B8C37-D4D1-4731-B75F-6D9184215D6C}"/>
          </ac:picMkLst>
        </pc:picChg>
        <pc:cxnChg chg="add del">
          <ac:chgData name="Shenay Ulanova" userId="2bc5ab16a1418d40" providerId="LiveId" clId="{654038E5-0E2C-427C-8A4C-14074FD0C7EE}" dt="2022-03-21T19:26:33.995" v="2633" actId="26606"/>
          <ac:cxnSpMkLst>
            <pc:docMk/>
            <pc:sldMk cId="2735657472" sldId="274"/>
            <ac:cxnSpMk id="17" creationId="{50DA1EB8-87CF-4588-A1FD-4756F9A28F6B}"/>
          </ac:cxnSpMkLst>
        </pc:cxnChg>
        <pc:cxnChg chg="add del">
          <ac:chgData name="Shenay Ulanova" userId="2bc5ab16a1418d40" providerId="LiveId" clId="{654038E5-0E2C-427C-8A4C-14074FD0C7EE}" dt="2022-03-21T19:26:33.995" v="2633" actId="26606"/>
          <ac:cxnSpMkLst>
            <pc:docMk/>
            <pc:sldMk cId="2735657472" sldId="274"/>
            <ac:cxnSpMk id="19" creationId="{D7A4E378-EA57-47B9-B1EB-58B998F6CFFB}"/>
          </ac:cxnSpMkLst>
        </pc:cxnChg>
        <pc:cxnChg chg="add del">
          <ac:chgData name="Shenay Ulanova" userId="2bc5ab16a1418d40" providerId="LiveId" clId="{654038E5-0E2C-427C-8A4C-14074FD0C7EE}" dt="2022-03-21T19:26:33.995" v="2633" actId="26606"/>
          <ac:cxnSpMkLst>
            <pc:docMk/>
            <pc:sldMk cId="2735657472" sldId="274"/>
            <ac:cxnSpMk id="21" creationId="{D2B31ED6-76F0-425A-9A41-C947AEF9C145}"/>
          </ac:cxnSpMkLst>
        </pc:cxnChg>
      </pc:sldChg>
      <pc:sldChg chg="new del">
        <pc:chgData name="Shenay Ulanova" userId="2bc5ab16a1418d40" providerId="LiveId" clId="{654038E5-0E2C-427C-8A4C-14074FD0C7EE}" dt="2022-03-21T19:04:56.985" v="2551" actId="47"/>
        <pc:sldMkLst>
          <pc:docMk/>
          <pc:sldMk cId="2789042649" sldId="274"/>
        </pc:sldMkLst>
      </pc:sldChg>
      <pc:sldChg chg="addSp delSp modSp new del mod modTransition setBg delAnim modAnim">
        <pc:chgData name="Shenay Ulanova" userId="2bc5ab16a1418d40" providerId="LiveId" clId="{654038E5-0E2C-427C-8A4C-14074FD0C7EE}" dt="2022-04-18T14:11:38.519" v="3762" actId="47"/>
        <pc:sldMkLst>
          <pc:docMk/>
          <pc:sldMk cId="461172149" sldId="275"/>
        </pc:sldMkLst>
        <pc:spChg chg="add del mod">
          <ac:chgData name="Shenay Ulanova" userId="2bc5ab16a1418d40" providerId="LiveId" clId="{654038E5-0E2C-427C-8A4C-14074FD0C7EE}" dt="2022-04-18T14:07:22.094" v="3732" actId="21"/>
          <ac:spMkLst>
            <pc:docMk/>
            <pc:sldMk cId="461172149" sldId="275"/>
            <ac:spMk id="7" creationId="{D68FA29F-B5A2-494C-8AC8-D91CEE8BDA67}"/>
          </ac:spMkLst>
        </pc:spChg>
        <pc:spChg chg="add del">
          <ac:chgData name="Shenay Ulanova" userId="2bc5ab16a1418d40" providerId="LiveId" clId="{654038E5-0E2C-427C-8A4C-14074FD0C7EE}" dt="2022-03-21T19:45:20.729" v="2799" actId="26606"/>
          <ac:spMkLst>
            <pc:docMk/>
            <pc:sldMk cId="461172149" sldId="275"/>
            <ac:spMk id="8" creationId="{7013A21A-6440-4CD4-9FC7-9EB2C702042A}"/>
          </ac:spMkLst>
        </pc:spChg>
        <pc:spChg chg="add">
          <ac:chgData name="Shenay Ulanova" userId="2bc5ab16a1418d40" providerId="LiveId" clId="{654038E5-0E2C-427C-8A4C-14074FD0C7EE}" dt="2022-03-21T19:45:20.732" v="2800" actId="26606"/>
          <ac:spMkLst>
            <pc:docMk/>
            <pc:sldMk cId="461172149" sldId="275"/>
            <ac:spMk id="10" creationId="{476C2E52-E592-4F3F-BC13-5BD8518E2EBF}"/>
          </ac:spMkLst>
        </pc:spChg>
        <pc:spChg chg="add">
          <ac:chgData name="Shenay Ulanova" userId="2bc5ab16a1418d40" providerId="LiveId" clId="{654038E5-0E2C-427C-8A4C-14074FD0C7EE}" dt="2022-03-21T19:45:20.732" v="2800" actId="26606"/>
          <ac:spMkLst>
            <pc:docMk/>
            <pc:sldMk cId="461172149" sldId="275"/>
            <ac:spMk id="11" creationId="{3A992E1B-AAEE-4435-8F48-8C88BE5510B2}"/>
          </ac:spMkLst>
        </pc:spChg>
        <pc:picChg chg="add del mod">
          <ac:chgData name="Shenay Ulanova" userId="2bc5ab16a1418d40" providerId="LiveId" clId="{654038E5-0E2C-427C-8A4C-14074FD0C7EE}" dt="2022-04-18T14:06:19" v="3721" actId="21"/>
          <ac:picMkLst>
            <pc:docMk/>
            <pc:sldMk cId="461172149" sldId="275"/>
            <ac:picMk id="3" creationId="{CBC381CF-F7C6-457E-80D6-5FF1DBB5E283}"/>
          </ac:picMkLst>
        </pc:picChg>
      </pc:sldChg>
      <pc:sldChg chg="addSp delSp modSp new add del mod setBg">
        <pc:chgData name="Shenay Ulanova" userId="2bc5ab16a1418d40" providerId="LiveId" clId="{654038E5-0E2C-427C-8A4C-14074FD0C7EE}" dt="2022-03-21T21:57:14.772" v="3055" actId="47"/>
        <pc:sldMkLst>
          <pc:docMk/>
          <pc:sldMk cId="442003521" sldId="276"/>
        </pc:sldMkLst>
        <pc:spChg chg="add mo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3" creationId="{89C237CE-0034-4D5F-A12C-5E42447F933F}"/>
          </ac:spMkLst>
        </pc:spChg>
        <pc:spChg chg="add del mod">
          <ac:chgData name="Shenay Ulanova" userId="2bc5ab16a1418d40" providerId="LiveId" clId="{654038E5-0E2C-427C-8A4C-14074FD0C7EE}" dt="2022-03-21T21:04:23.757" v="3007" actId="21"/>
          <ac:spMkLst>
            <pc:docMk/>
            <pc:sldMk cId="442003521" sldId="276"/>
            <ac:spMk id="6" creationId="{D436864A-8A8A-4BD2-B3E2-EAC5E6A9FAEF}"/>
          </ac:spMkLst>
        </pc:spChg>
        <pc:spChg chg="ad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8" creationId="{13B7BB51-92B8-4089-8DAB-1202A4D1C6A3}"/>
          </ac:spMkLst>
        </pc:spChg>
        <pc:spChg chg="ad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10" creationId="{9720C8A5-6B45-4E4F-BA80-8A14A9F5B35D}"/>
          </ac:spMkLst>
        </pc:spChg>
        <pc:spChg chg="ad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12" creationId="{C89ECBDA-51E6-4484-8F25-E777102F7D0D}"/>
          </ac:spMkLst>
        </pc:spChg>
        <pc:spChg chg="ad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14" creationId="{EA2AEA56-4902-4CC1-A43B-1AC27C88CB90}"/>
          </ac:spMkLst>
        </pc:spChg>
        <pc:picChg chg="add del mod">
          <ac:chgData name="Shenay Ulanova" userId="2bc5ab16a1418d40" providerId="LiveId" clId="{654038E5-0E2C-427C-8A4C-14074FD0C7EE}" dt="2022-03-21T21:51:01.602" v="3033" actId="21"/>
          <ac:picMkLst>
            <pc:docMk/>
            <pc:sldMk cId="442003521" sldId="276"/>
            <ac:picMk id="2" creationId="{F0AE7571-2005-4F8A-B587-88FB7A663104}"/>
          </ac:picMkLst>
        </pc:picChg>
        <pc:picChg chg="add del mod">
          <ac:chgData name="Shenay Ulanova" userId="2bc5ab16a1418d40" providerId="LiveId" clId="{654038E5-0E2C-427C-8A4C-14074FD0C7EE}" dt="2022-03-21T21:04:23.757" v="3007" actId="21"/>
          <ac:picMkLst>
            <pc:docMk/>
            <pc:sldMk cId="442003521" sldId="276"/>
            <ac:picMk id="5" creationId="{76957541-5489-4E56-86FE-AE246226B04D}"/>
          </ac:picMkLst>
        </pc:picChg>
      </pc:sldChg>
      <pc:sldChg chg="addSp delSp modSp new del mod setBg setClrOvrMap">
        <pc:chgData name="Shenay Ulanova" userId="2bc5ab16a1418d40" providerId="LiveId" clId="{654038E5-0E2C-427C-8A4C-14074FD0C7EE}" dt="2022-03-21T22:17:49.964" v="3160" actId="47"/>
        <pc:sldMkLst>
          <pc:docMk/>
          <pc:sldMk cId="16851163" sldId="277"/>
        </pc:sldMkLst>
        <pc:spChg chg="add del mod">
          <ac:chgData name="Shenay Ulanova" userId="2bc5ab16a1418d40" providerId="LiveId" clId="{654038E5-0E2C-427C-8A4C-14074FD0C7EE}" dt="2022-03-21T21:38:02.535" v="3012" actId="478"/>
          <ac:spMkLst>
            <pc:docMk/>
            <pc:sldMk cId="16851163" sldId="277"/>
            <ac:spMk id="3" creationId="{5324C3D9-1FE1-434C-92F7-8539DA18E70F}"/>
          </ac:spMkLst>
        </pc:spChg>
        <pc:spChg chg="add del mod ord">
          <ac:chgData name="Shenay Ulanova" userId="2bc5ab16a1418d40" providerId="LiveId" clId="{654038E5-0E2C-427C-8A4C-14074FD0C7EE}" dt="2022-03-21T21:51:04.827" v="3034" actId="478"/>
          <ac:spMkLst>
            <pc:docMk/>
            <pc:sldMk cId="16851163" sldId="277"/>
            <ac:spMk id="6" creationId="{D0A607CE-6972-4B08-92D5-DEDFEF4D7944}"/>
          </ac:spMkLst>
        </pc:spChg>
        <pc:spChg chg="add del mod">
          <ac:chgData name="Shenay Ulanova" userId="2bc5ab16a1418d40" providerId="LiveId" clId="{654038E5-0E2C-427C-8A4C-14074FD0C7EE}" dt="2022-03-21T22:00:57.719" v="3069" actId="21"/>
          <ac:spMkLst>
            <pc:docMk/>
            <pc:sldMk cId="16851163" sldId="277"/>
            <ac:spMk id="9" creationId="{73BE11B1-F299-42EC-9071-904E4FD2ACC7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1" creationId="{14336460-6E91-452C-B02C-6B7DE2B3C00F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2" creationId="{0B264DEE-B159-4D50-9EE4-4A0AE1DDB60F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3" creationId="{C75AA045-6C4F-4D91-8A8A-4A8E1FCE8ECE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14" creationId="{19B2EB12-332C-4DCC-9746-30DD4690F95F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5" creationId="{D060E416-683C-47C3-BC01-E77EDE36612A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16" creationId="{E06906D7-10A9-4C9F-AAB3-77888DE12810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7" creationId="{B495A6D6-7845-4D70-90F8-28F45E359A80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18" creationId="{C293EC6B-77EC-4922-A91F-4F95DED0F028}"/>
          </ac:spMkLst>
        </pc:spChg>
        <pc:spChg chg="add del">
          <ac:chgData name="Shenay Ulanova" userId="2bc5ab16a1418d40" providerId="LiveId" clId="{654038E5-0E2C-427C-8A4C-14074FD0C7EE}" dt="2022-03-21T21:51:10.389" v="3036" actId="26606"/>
          <ac:spMkLst>
            <pc:docMk/>
            <pc:sldMk cId="16851163" sldId="277"/>
            <ac:spMk id="19" creationId="{12E8CD4E-6381-4807-AA5B-CE0024A8BE19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20" creationId="{2A1B534B-FCCA-43F7-AA85-27E157FD7C8D}"/>
          </ac:spMkLst>
        </pc:spChg>
        <pc:spChg chg="add del">
          <ac:chgData name="Shenay Ulanova" userId="2bc5ab16a1418d40" providerId="LiveId" clId="{654038E5-0E2C-427C-8A4C-14074FD0C7EE}" dt="2022-03-21T21:51:10.389" v="3036" actId="26606"/>
          <ac:spMkLst>
            <pc:docMk/>
            <pc:sldMk cId="16851163" sldId="277"/>
            <ac:spMk id="21" creationId="{D28445F8-F032-43C9-8D0F-A5155F525283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22" creationId="{94B5ABB6-56C4-4C6B-89AB-72AE334DC3D5}"/>
          </ac:spMkLst>
        </pc:spChg>
        <pc:spChg chg="add del">
          <ac:chgData name="Shenay Ulanova" userId="2bc5ab16a1418d40" providerId="LiveId" clId="{654038E5-0E2C-427C-8A4C-14074FD0C7EE}" dt="2022-03-21T21:51:10.389" v="3036" actId="26606"/>
          <ac:spMkLst>
            <pc:docMk/>
            <pc:sldMk cId="16851163" sldId="277"/>
            <ac:spMk id="23" creationId="{36A325B5-56A3-425A-B9A3-0CEB7CA1BBF6}"/>
          </ac:spMkLst>
        </pc:spChg>
        <pc:spChg chg="add del">
          <ac:chgData name="Shenay Ulanova" userId="2bc5ab16a1418d40" providerId="LiveId" clId="{654038E5-0E2C-427C-8A4C-14074FD0C7EE}" dt="2022-03-21T21:49:19.683" v="3025" actId="26606"/>
          <ac:spMkLst>
            <pc:docMk/>
            <pc:sldMk cId="16851163" sldId="277"/>
            <ac:spMk id="24" creationId="{B94CE516-C725-4D29-AA32-F729A7A8630F}"/>
          </ac:spMkLst>
        </pc:spChg>
        <pc:spChg chg="add del">
          <ac:chgData name="Shenay Ulanova" userId="2bc5ab16a1418d40" providerId="LiveId" clId="{654038E5-0E2C-427C-8A4C-14074FD0C7EE}" dt="2022-03-21T21:49:19.683" v="3025" actId="26606"/>
          <ac:spMkLst>
            <pc:docMk/>
            <pc:sldMk cId="16851163" sldId="277"/>
            <ac:spMk id="25" creationId="{5C31D6CD-3D20-4ADC-8A45-9ED56381FCDC}"/>
          </ac:spMkLst>
        </pc:spChg>
        <pc:spChg chg="add del">
          <ac:chgData name="Shenay Ulanova" userId="2bc5ab16a1418d40" providerId="LiveId" clId="{654038E5-0E2C-427C-8A4C-14074FD0C7EE}" dt="2022-03-21T21:49:19.683" v="3025" actId="26606"/>
          <ac:spMkLst>
            <pc:docMk/>
            <pc:sldMk cId="16851163" sldId="277"/>
            <ac:spMk id="26" creationId="{C7153DDC-19A1-4FDA-979B-54CB234A98F3}"/>
          </ac:spMkLst>
        </pc:spChg>
        <pc:spChg chg="add del mod">
          <ac:chgData name="Shenay Ulanova" userId="2bc5ab16a1418d40" providerId="LiveId" clId="{654038E5-0E2C-427C-8A4C-14074FD0C7EE}" dt="2022-03-21T21:59:17.528" v="3062" actId="21"/>
          <ac:spMkLst>
            <pc:docMk/>
            <pc:sldMk cId="16851163" sldId="277"/>
            <ac:spMk id="29" creationId="{7C268785-6F95-48A3-8A80-5FA9E294B0F2}"/>
          </ac:spMkLst>
        </pc:spChg>
        <pc:spChg chg="add del mod">
          <ac:chgData name="Shenay Ulanova" userId="2bc5ab16a1418d40" providerId="LiveId" clId="{654038E5-0E2C-427C-8A4C-14074FD0C7EE}" dt="2022-03-21T21:58:41.198" v="3058" actId="478"/>
          <ac:spMkLst>
            <pc:docMk/>
            <pc:sldMk cId="16851163" sldId="277"/>
            <ac:spMk id="30" creationId="{32393811-1487-464E-9E4C-005A14D243C5}"/>
          </ac:spMkLst>
        </pc:spChg>
        <pc:spChg chg="add del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32" creationId="{12E8CD4E-6381-4807-AA5B-CE0024A8BE19}"/>
          </ac:spMkLst>
        </pc:spChg>
        <pc:spChg chg="add del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34" creationId="{D28445F8-F032-43C9-8D0F-A5155F525283}"/>
          </ac:spMkLst>
        </pc:spChg>
        <pc:spChg chg="add del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36" creationId="{36A325B5-56A3-425A-B9A3-0CEB7CA1BBF6}"/>
          </ac:spMkLst>
        </pc:spChg>
        <pc:spChg chg="add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41" creationId="{12E8CD4E-6381-4807-AA5B-CE0024A8BE19}"/>
          </ac:spMkLst>
        </pc:spChg>
        <pc:spChg chg="add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43" creationId="{D28445F8-F032-43C9-8D0F-A5155F525283}"/>
          </ac:spMkLst>
        </pc:spChg>
        <pc:spChg chg="add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45" creationId="{36A325B5-56A3-425A-B9A3-0CEB7CA1BBF6}"/>
          </ac:spMkLst>
        </pc:spChg>
        <pc:picChg chg="add del mod">
          <ac:chgData name="Shenay Ulanova" userId="2bc5ab16a1418d40" providerId="LiveId" clId="{654038E5-0E2C-427C-8A4C-14074FD0C7EE}" dt="2022-03-21T21:38:02.535" v="3012" actId="478"/>
          <ac:picMkLst>
            <pc:docMk/>
            <pc:sldMk cId="16851163" sldId="277"/>
            <ac:picMk id="2" creationId="{A6A32366-6883-4BEA-8A4E-19FFC59BABDF}"/>
          </ac:picMkLst>
        </pc:picChg>
        <pc:picChg chg="add del mod">
          <ac:chgData name="Shenay Ulanova" userId="2bc5ab16a1418d40" providerId="LiveId" clId="{654038E5-0E2C-427C-8A4C-14074FD0C7EE}" dt="2022-03-21T21:51:04.827" v="3034" actId="478"/>
          <ac:picMkLst>
            <pc:docMk/>
            <pc:sldMk cId="16851163" sldId="277"/>
            <ac:picMk id="5" creationId="{904F4E6A-A71D-4731-B046-07804D489CC2}"/>
          </ac:picMkLst>
        </pc:picChg>
        <pc:picChg chg="add del mod ord">
          <ac:chgData name="Shenay Ulanova" userId="2bc5ab16a1418d40" providerId="LiveId" clId="{654038E5-0E2C-427C-8A4C-14074FD0C7EE}" dt="2022-03-21T22:00:57.719" v="3069" actId="21"/>
          <ac:picMkLst>
            <pc:docMk/>
            <pc:sldMk cId="16851163" sldId="277"/>
            <ac:picMk id="8" creationId="{1350B2A8-4271-40BC-8452-94BF64F47A06}"/>
          </ac:picMkLst>
        </pc:picChg>
        <pc:picChg chg="add del mod ord">
          <ac:chgData name="Shenay Ulanova" userId="2bc5ab16a1418d40" providerId="LiveId" clId="{654038E5-0E2C-427C-8A4C-14074FD0C7EE}" dt="2022-03-21T21:55:28.523" v="3040" actId="478"/>
          <ac:picMkLst>
            <pc:docMk/>
            <pc:sldMk cId="16851163" sldId="277"/>
            <ac:picMk id="27" creationId="{043BCFD7-91B1-4F7B-85CD-926CC6F0EE1D}"/>
          </ac:picMkLst>
        </pc:picChg>
        <pc:picChg chg="add del mod ord">
          <ac:chgData name="Shenay Ulanova" userId="2bc5ab16a1418d40" providerId="LiveId" clId="{654038E5-0E2C-427C-8A4C-14074FD0C7EE}" dt="2022-03-21T21:59:00.788" v="3060" actId="21"/>
          <ac:picMkLst>
            <pc:docMk/>
            <pc:sldMk cId="16851163" sldId="277"/>
            <ac:picMk id="28" creationId="{1CAC27F7-38AD-47BF-9A6C-37475164577A}"/>
          </ac:picMkLst>
        </pc:picChg>
      </pc:sldChg>
      <pc:sldChg chg="addSp delSp modSp new mod modTransition">
        <pc:chgData name="Shenay Ulanova" userId="2bc5ab16a1418d40" providerId="LiveId" clId="{654038E5-0E2C-427C-8A4C-14074FD0C7EE}" dt="2022-04-18T14:31:22.676" v="3869" actId="207"/>
        <pc:sldMkLst>
          <pc:docMk/>
          <pc:sldMk cId="4239789505" sldId="278"/>
        </pc:sldMkLst>
        <pc:spChg chg="add mod">
          <ac:chgData name="Shenay Ulanova" userId="2bc5ab16a1418d40" providerId="LiveId" clId="{654038E5-0E2C-427C-8A4C-14074FD0C7EE}" dt="2022-03-21T22:02:58.740" v="3086" actId="1076"/>
          <ac:spMkLst>
            <pc:docMk/>
            <pc:sldMk cId="4239789505" sldId="278"/>
            <ac:spMk id="3" creationId="{CAB525D9-4303-4007-BBB0-FD7343BE3483}"/>
          </ac:spMkLst>
        </pc:spChg>
        <pc:spChg chg="add del mod">
          <ac:chgData name="Shenay Ulanova" userId="2bc5ab16a1418d40" providerId="LiveId" clId="{654038E5-0E2C-427C-8A4C-14074FD0C7EE}" dt="2022-03-21T22:04:21.964" v="3092" actId="478"/>
          <ac:spMkLst>
            <pc:docMk/>
            <pc:sldMk cId="4239789505" sldId="278"/>
            <ac:spMk id="5" creationId="{DB0E9075-231B-4607-8350-5B44FFAFE698}"/>
          </ac:spMkLst>
        </pc:spChg>
        <pc:spChg chg="add del mod">
          <ac:chgData name="Shenay Ulanova" userId="2bc5ab16a1418d40" providerId="LiveId" clId="{654038E5-0E2C-427C-8A4C-14074FD0C7EE}" dt="2022-03-21T22:04:12.390" v="3091"/>
          <ac:spMkLst>
            <pc:docMk/>
            <pc:sldMk cId="4239789505" sldId="278"/>
            <ac:spMk id="7" creationId="{96971254-D925-4C56-9300-EC3E92765C52}"/>
          </ac:spMkLst>
        </pc:spChg>
        <pc:spChg chg="add mod">
          <ac:chgData name="Shenay Ulanova" userId="2bc5ab16a1418d40" providerId="LiveId" clId="{654038E5-0E2C-427C-8A4C-14074FD0C7EE}" dt="2022-03-21T22:05:17.834" v="3099" actId="1076"/>
          <ac:spMkLst>
            <pc:docMk/>
            <pc:sldMk cId="4239789505" sldId="278"/>
            <ac:spMk id="9" creationId="{E39D1B13-C941-405C-8C75-8A0D94777A98}"/>
          </ac:spMkLst>
        </pc:spChg>
        <pc:spChg chg="add mod">
          <ac:chgData name="Shenay Ulanova" userId="2bc5ab16a1418d40" providerId="LiveId" clId="{654038E5-0E2C-427C-8A4C-14074FD0C7EE}" dt="2022-04-18T14:31:22.676" v="3869" actId="207"/>
          <ac:spMkLst>
            <pc:docMk/>
            <pc:sldMk cId="4239789505" sldId="278"/>
            <ac:spMk id="12" creationId="{F0090C7E-B5D9-4DD4-BCC0-DD0B9D4F1822}"/>
          </ac:spMkLst>
        </pc:spChg>
        <pc:graphicFrameChg chg="add del mod modGraphic">
          <ac:chgData name="Shenay Ulanova" userId="2bc5ab16a1418d40" providerId="LiveId" clId="{654038E5-0E2C-427C-8A4C-14074FD0C7EE}" dt="2022-03-26T15:40:45.177" v="3282" actId="478"/>
          <ac:graphicFrameMkLst>
            <pc:docMk/>
            <pc:sldMk cId="4239789505" sldId="278"/>
            <ac:graphicFrameMk id="13" creationId="{90D22B6B-F767-4EE1-975B-E6414F1E99EB}"/>
          </ac:graphicFrameMkLst>
        </pc:graphicFrameChg>
        <pc:graphicFrameChg chg="add del mod modGraphic">
          <ac:chgData name="Shenay Ulanova" userId="2bc5ab16a1418d40" providerId="LiveId" clId="{654038E5-0E2C-427C-8A4C-14074FD0C7EE}" dt="2022-03-26T15:40:41.236" v="3281" actId="478"/>
          <ac:graphicFrameMkLst>
            <pc:docMk/>
            <pc:sldMk cId="4239789505" sldId="278"/>
            <ac:graphicFrameMk id="14" creationId="{C854323B-36F8-402C-B228-C0A0D006AA75}"/>
          </ac:graphicFrameMkLst>
        </pc:graphicFrameChg>
        <pc:graphicFrameChg chg="add del mod modGraphic">
          <ac:chgData name="Shenay Ulanova" userId="2bc5ab16a1418d40" providerId="LiveId" clId="{654038E5-0E2C-427C-8A4C-14074FD0C7EE}" dt="2022-03-26T15:40:36.927" v="3280" actId="478"/>
          <ac:graphicFrameMkLst>
            <pc:docMk/>
            <pc:sldMk cId="4239789505" sldId="278"/>
            <ac:graphicFrameMk id="15" creationId="{1109B3C4-55AF-41E2-9656-211C8FC54001}"/>
          </ac:graphicFrameMkLst>
        </pc:graphicFrameChg>
        <pc:graphicFrameChg chg="add del mod modGraphic">
          <ac:chgData name="Shenay Ulanova" userId="2bc5ab16a1418d40" providerId="LiveId" clId="{654038E5-0E2C-427C-8A4C-14074FD0C7EE}" dt="2022-03-26T15:40:34.882" v="3279" actId="478"/>
          <ac:graphicFrameMkLst>
            <pc:docMk/>
            <pc:sldMk cId="4239789505" sldId="278"/>
            <ac:graphicFrameMk id="16" creationId="{287137CF-C661-41C9-916D-C0A0220CA4C5}"/>
          </ac:graphicFrameMkLst>
        </pc:graphicFrameChg>
        <pc:picChg chg="add mod">
          <ac:chgData name="Shenay Ulanova" userId="2bc5ab16a1418d40" providerId="LiveId" clId="{654038E5-0E2C-427C-8A4C-14074FD0C7EE}" dt="2022-03-26T15:41:33.421" v="3291" actId="14100"/>
          <ac:picMkLst>
            <pc:docMk/>
            <pc:sldMk cId="4239789505" sldId="278"/>
            <ac:picMk id="2" creationId="{90D7EDAA-39EF-43BE-A898-A44080378734}"/>
          </ac:picMkLst>
        </pc:picChg>
        <pc:picChg chg="add del mod">
          <ac:chgData name="Shenay Ulanova" userId="2bc5ab16a1418d40" providerId="LiveId" clId="{654038E5-0E2C-427C-8A4C-14074FD0C7EE}" dt="2022-03-21T22:04:38.081" v="3095" actId="478"/>
          <ac:picMkLst>
            <pc:docMk/>
            <pc:sldMk cId="4239789505" sldId="278"/>
            <ac:picMk id="4" creationId="{2D7F069A-15A6-4A88-B68A-67B6D52F6E14}"/>
          </ac:picMkLst>
        </pc:picChg>
        <pc:picChg chg="add mod">
          <ac:chgData name="Shenay Ulanova" userId="2bc5ab16a1418d40" providerId="LiveId" clId="{654038E5-0E2C-427C-8A4C-14074FD0C7EE}" dt="2022-03-26T15:44:05.306" v="3296"/>
          <ac:picMkLst>
            <pc:docMk/>
            <pc:sldMk cId="4239789505" sldId="278"/>
            <ac:picMk id="5" creationId="{F52790CC-DD5C-42A6-A075-613846A74768}"/>
          </ac:picMkLst>
        </pc:picChg>
        <pc:picChg chg="add del mod">
          <ac:chgData name="Shenay Ulanova" userId="2bc5ab16a1418d40" providerId="LiveId" clId="{654038E5-0E2C-427C-8A4C-14074FD0C7EE}" dt="2022-03-21T22:04:12.390" v="3091"/>
          <ac:picMkLst>
            <pc:docMk/>
            <pc:sldMk cId="4239789505" sldId="278"/>
            <ac:picMk id="6" creationId="{C17825E1-CE6F-4CD2-99B3-66B3ABBD896D}"/>
          </ac:picMkLst>
        </pc:picChg>
        <pc:picChg chg="add mod">
          <ac:chgData name="Shenay Ulanova" userId="2bc5ab16a1418d40" providerId="LiveId" clId="{654038E5-0E2C-427C-8A4C-14074FD0C7EE}" dt="2022-03-26T15:41:41.789" v="3292" actId="14100"/>
          <ac:picMkLst>
            <pc:docMk/>
            <pc:sldMk cId="4239789505" sldId="278"/>
            <ac:picMk id="8" creationId="{8D36D9D2-0CCD-428F-837B-F42AF4BEE071}"/>
          </ac:picMkLst>
        </pc:picChg>
        <pc:picChg chg="add mod modCrop">
          <ac:chgData name="Shenay Ulanova" userId="2bc5ab16a1418d40" providerId="LiveId" clId="{654038E5-0E2C-427C-8A4C-14074FD0C7EE}" dt="2022-03-26T15:41:47.913" v="3293" actId="14100"/>
          <ac:picMkLst>
            <pc:docMk/>
            <pc:sldMk cId="4239789505" sldId="278"/>
            <ac:picMk id="11" creationId="{8F50CDE5-8969-4951-A5B0-93C7DDD059FC}"/>
          </ac:picMkLst>
        </pc:picChg>
        <pc:picChg chg="add del mod">
          <ac:chgData name="Shenay Ulanova" userId="2bc5ab16a1418d40" providerId="LiveId" clId="{654038E5-0E2C-427C-8A4C-14074FD0C7EE}" dt="2022-03-21T22:17:28.989" v="3156" actId="478"/>
          <ac:picMkLst>
            <pc:docMk/>
            <pc:sldMk cId="4239789505" sldId="278"/>
            <ac:picMk id="18" creationId="{053C7655-0920-4EFC-ABAF-A9ED4A28B543}"/>
          </ac:picMkLst>
        </pc:picChg>
      </pc:sldChg>
      <pc:sldChg chg="new del">
        <pc:chgData name="Shenay Ulanova" userId="2bc5ab16a1418d40" providerId="LiveId" clId="{654038E5-0E2C-427C-8A4C-14074FD0C7EE}" dt="2022-04-15T15:25:07.679" v="3434" actId="47"/>
        <pc:sldMkLst>
          <pc:docMk/>
          <pc:sldMk cId="73713544" sldId="279"/>
        </pc:sldMkLst>
      </pc:sldChg>
      <pc:sldChg chg="addSp delSp modSp new add del mod">
        <pc:chgData name="Shenay Ulanova" userId="2bc5ab16a1418d40" providerId="LiveId" clId="{654038E5-0E2C-427C-8A4C-14074FD0C7EE}" dt="2022-04-18T14:30:43.239" v="3866" actId="1076"/>
        <pc:sldMkLst>
          <pc:docMk/>
          <pc:sldMk cId="1187467794" sldId="279"/>
        </pc:sldMkLst>
        <pc:spChg chg="add del mod">
          <ac:chgData name="Shenay Ulanova" userId="2bc5ab16a1418d40" providerId="LiveId" clId="{654038E5-0E2C-427C-8A4C-14074FD0C7EE}" dt="2022-04-15T15:29:50.320" v="3443" actId="478"/>
          <ac:spMkLst>
            <pc:docMk/>
            <pc:sldMk cId="1187467794" sldId="279"/>
            <ac:spMk id="4" creationId="{D65220F1-6FBD-4026-981F-7BE524DF45E1}"/>
          </ac:spMkLst>
        </pc:spChg>
        <pc:spChg chg="add del mod">
          <ac:chgData name="Shenay Ulanova" userId="2bc5ab16a1418d40" providerId="LiveId" clId="{654038E5-0E2C-427C-8A4C-14074FD0C7EE}" dt="2022-04-15T15:31:37.155" v="3450" actId="478"/>
          <ac:spMkLst>
            <pc:docMk/>
            <pc:sldMk cId="1187467794" sldId="279"/>
            <ac:spMk id="7" creationId="{6BD51715-B491-4E7C-9364-3627E3ED39A8}"/>
          </ac:spMkLst>
        </pc:spChg>
        <pc:spChg chg="add del mod">
          <ac:chgData name="Shenay Ulanova" userId="2bc5ab16a1418d40" providerId="LiveId" clId="{654038E5-0E2C-427C-8A4C-14074FD0C7EE}" dt="2022-04-15T15:48:40.739" v="3570" actId="478"/>
          <ac:spMkLst>
            <pc:docMk/>
            <pc:sldMk cId="1187467794" sldId="279"/>
            <ac:spMk id="13" creationId="{9518B596-29EA-4F03-B703-BB2051675CB1}"/>
          </ac:spMkLst>
        </pc:spChg>
        <pc:spChg chg="add del mod">
          <ac:chgData name="Shenay Ulanova" userId="2bc5ab16a1418d40" providerId="LiveId" clId="{654038E5-0E2C-427C-8A4C-14074FD0C7EE}" dt="2022-04-15T15:54:16.948" v="3597" actId="478"/>
          <ac:spMkLst>
            <pc:docMk/>
            <pc:sldMk cId="1187467794" sldId="279"/>
            <ac:spMk id="16" creationId="{91B286CA-4847-4597-8501-049FFB2C8CD9}"/>
          </ac:spMkLst>
        </pc:spChg>
        <pc:spChg chg="add mod">
          <ac:chgData name="Shenay Ulanova" userId="2bc5ab16a1418d40" providerId="LiveId" clId="{654038E5-0E2C-427C-8A4C-14074FD0C7EE}" dt="2022-04-18T14:30:43.239" v="3866" actId="1076"/>
          <ac:spMkLst>
            <pc:docMk/>
            <pc:sldMk cId="1187467794" sldId="279"/>
            <ac:spMk id="19" creationId="{4F8FD57A-FF8F-430A-B349-60960B42509E}"/>
          </ac:spMkLst>
        </pc:spChg>
        <pc:graphicFrameChg chg="add mod modGraphic">
          <ac:chgData name="Shenay Ulanova" userId="2bc5ab16a1418d40" providerId="LiveId" clId="{654038E5-0E2C-427C-8A4C-14074FD0C7EE}" dt="2022-04-18T13:20:35.829" v="3613" actId="207"/>
          <ac:graphicFrameMkLst>
            <pc:docMk/>
            <pc:sldMk cId="1187467794" sldId="279"/>
            <ac:graphicFrameMk id="8" creationId="{1E462BD6-918F-44D7-BD30-F49A8A923BCC}"/>
          </ac:graphicFrameMkLst>
        </pc:graphicFrameChg>
        <pc:picChg chg="add del mod">
          <ac:chgData name="Shenay Ulanova" userId="2bc5ab16a1418d40" providerId="LiveId" clId="{654038E5-0E2C-427C-8A4C-14074FD0C7EE}" dt="2022-04-15T15:29:50.320" v="3443" actId="478"/>
          <ac:picMkLst>
            <pc:docMk/>
            <pc:sldMk cId="1187467794" sldId="279"/>
            <ac:picMk id="3" creationId="{9E181CC3-9B20-473C-B320-80B957872903}"/>
          </ac:picMkLst>
        </pc:picChg>
        <pc:picChg chg="add del mod">
          <ac:chgData name="Shenay Ulanova" userId="2bc5ab16a1418d40" providerId="LiveId" clId="{654038E5-0E2C-427C-8A4C-14074FD0C7EE}" dt="2022-04-15T15:31:37.155" v="3450" actId="478"/>
          <ac:picMkLst>
            <pc:docMk/>
            <pc:sldMk cId="1187467794" sldId="279"/>
            <ac:picMk id="6" creationId="{60FC4EC1-8170-48E2-8427-BE46873D90F7}"/>
          </ac:picMkLst>
        </pc:picChg>
        <pc:picChg chg="add del mod">
          <ac:chgData name="Shenay Ulanova" userId="2bc5ab16a1418d40" providerId="LiveId" clId="{654038E5-0E2C-427C-8A4C-14074FD0C7EE}" dt="2022-04-15T15:48:38.528" v="3569" actId="478"/>
          <ac:picMkLst>
            <pc:docMk/>
            <pc:sldMk cId="1187467794" sldId="279"/>
            <ac:picMk id="10" creationId="{127A07CB-F96E-4FD0-AA78-F837AFC52D3C}"/>
          </ac:picMkLst>
        </pc:picChg>
        <pc:picChg chg="add del mod">
          <ac:chgData name="Shenay Ulanova" userId="2bc5ab16a1418d40" providerId="LiveId" clId="{654038E5-0E2C-427C-8A4C-14074FD0C7EE}" dt="2022-04-15T15:48:40.739" v="3570" actId="478"/>
          <ac:picMkLst>
            <pc:docMk/>
            <pc:sldMk cId="1187467794" sldId="279"/>
            <ac:picMk id="12" creationId="{8548F4BE-7C8E-43AE-80AE-57C0CFAF828B}"/>
          </ac:picMkLst>
        </pc:picChg>
        <pc:picChg chg="add del mod">
          <ac:chgData name="Shenay Ulanova" userId="2bc5ab16a1418d40" providerId="LiveId" clId="{654038E5-0E2C-427C-8A4C-14074FD0C7EE}" dt="2022-04-15T15:54:16.948" v="3597" actId="478"/>
          <ac:picMkLst>
            <pc:docMk/>
            <pc:sldMk cId="1187467794" sldId="279"/>
            <ac:picMk id="15" creationId="{9799CEDF-5F46-40A6-B9A0-671E7F8E0B69}"/>
          </ac:picMkLst>
        </pc:picChg>
        <pc:picChg chg="add mod">
          <ac:chgData name="Shenay Ulanova" userId="2bc5ab16a1418d40" providerId="LiveId" clId="{654038E5-0E2C-427C-8A4C-14074FD0C7EE}" dt="2022-04-15T16:00:04.992" v="3609" actId="1076"/>
          <ac:picMkLst>
            <pc:docMk/>
            <pc:sldMk cId="1187467794" sldId="279"/>
            <ac:picMk id="18" creationId="{9B49D6AF-AE5A-4C0A-A36E-E1EFEA5BFD2A}"/>
          </ac:picMkLst>
        </pc:picChg>
      </pc:sldChg>
      <pc:sldChg chg="new del">
        <pc:chgData name="Shenay Ulanova" userId="2bc5ab16a1418d40" providerId="LiveId" clId="{654038E5-0E2C-427C-8A4C-14074FD0C7EE}" dt="2022-03-26T13:30:54.688" v="3259" actId="680"/>
        <pc:sldMkLst>
          <pc:docMk/>
          <pc:sldMk cId="2268162250" sldId="279"/>
        </pc:sldMkLst>
      </pc:sldChg>
      <pc:sldChg chg="addSp modSp new add del mod modAnim">
        <pc:chgData name="Shenay Ulanova" userId="2bc5ab16a1418d40" providerId="LiveId" clId="{654038E5-0E2C-427C-8A4C-14074FD0C7EE}" dt="2022-03-28T10:52:21.437" v="3320" actId="2696"/>
        <pc:sldMkLst>
          <pc:docMk/>
          <pc:sldMk cId="2742573460" sldId="279"/>
        </pc:sldMkLst>
        <pc:picChg chg="add mod">
          <ac:chgData name="Shenay Ulanova" userId="2bc5ab16a1418d40" providerId="LiveId" clId="{654038E5-0E2C-427C-8A4C-14074FD0C7EE}" dt="2022-03-28T10:48:31.334" v="3317" actId="14100"/>
          <ac:picMkLst>
            <pc:docMk/>
            <pc:sldMk cId="2742573460" sldId="279"/>
            <ac:picMk id="4" creationId="{AC770E6A-683F-4219-9219-3506BBFA2BF9}"/>
          </ac:picMkLst>
        </pc:picChg>
      </pc:sldChg>
      <pc:sldChg chg="new del">
        <pc:chgData name="Shenay Ulanova" userId="2bc5ab16a1418d40" providerId="LiveId" clId="{654038E5-0E2C-427C-8A4C-14074FD0C7EE}" dt="2022-03-28T11:17:42.335" v="3322" actId="47"/>
        <pc:sldMkLst>
          <pc:docMk/>
          <pc:sldMk cId="4032290323" sldId="279"/>
        </pc:sldMkLst>
      </pc:sldChg>
      <pc:sldChg chg="addSp delSp modSp new mod setBg setClrOvrMap">
        <pc:chgData name="Shenay Ulanova" userId="2bc5ab16a1418d40" providerId="LiveId" clId="{654038E5-0E2C-427C-8A4C-14074FD0C7EE}" dt="2022-04-18T13:39:50.825" v="3696" actId="207"/>
        <pc:sldMkLst>
          <pc:docMk/>
          <pc:sldMk cId="4055018764" sldId="280"/>
        </pc:sldMkLst>
        <pc:spChg chg="del mod">
          <ac:chgData name="Shenay Ulanova" userId="2bc5ab16a1418d40" providerId="LiveId" clId="{654038E5-0E2C-427C-8A4C-14074FD0C7EE}" dt="2022-04-18T13:35:15.634" v="3678" actId="478"/>
          <ac:spMkLst>
            <pc:docMk/>
            <pc:sldMk cId="4055018764" sldId="280"/>
            <ac:spMk id="2" creationId="{CA934EA0-4D41-4CC5-A5FB-C3D080E47D78}"/>
          </ac:spMkLst>
        </pc:spChg>
        <pc:spChg chg="del">
          <ac:chgData name="Shenay Ulanova" userId="2bc5ab16a1418d40" providerId="LiveId" clId="{654038E5-0E2C-427C-8A4C-14074FD0C7EE}" dt="2022-04-18T13:34:58.378" v="3675" actId="26606"/>
          <ac:spMkLst>
            <pc:docMk/>
            <pc:sldMk cId="4055018764" sldId="280"/>
            <ac:spMk id="3" creationId="{BA411FC3-5926-4C68-994D-8007132B29B4}"/>
          </ac:spMkLst>
        </pc:spChg>
        <pc:spChg chg="del mod">
          <ac:chgData name="Shenay Ulanova" userId="2bc5ab16a1418d40" providerId="LiveId" clId="{654038E5-0E2C-427C-8A4C-14074FD0C7EE}" dt="2022-04-18T13:35:05.890" v="3676" actId="478"/>
          <ac:spMkLst>
            <pc:docMk/>
            <pc:sldMk cId="4055018764" sldId="280"/>
            <ac:spMk id="4" creationId="{6259E9C8-C048-464A-8D1B-9E51F2EE912C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10" creationId="{1034510A-DB30-456D-9F45-F70101243FCB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18" creationId="{C6870151-9189-4C3A-8379-EF3D95827A0A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20" creationId="{123EA69C-102A-4DD0-9547-05DCD271D159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22" creationId="{6A862265-5CA3-4C40-8582-7534C3B03C2A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24" creationId="{600EF80B-0391-4082-9AF5-F15B091B4CE9}"/>
          </ac:spMkLst>
        </pc:spChg>
        <pc:spChg chg="add mod">
          <ac:chgData name="Shenay Ulanova" userId="2bc5ab16a1418d40" providerId="LiveId" clId="{654038E5-0E2C-427C-8A4C-14074FD0C7EE}" dt="2022-04-18T13:37:24.217" v="3694" actId="207"/>
          <ac:spMkLst>
            <pc:docMk/>
            <pc:sldMk cId="4055018764" sldId="280"/>
            <ac:spMk id="27" creationId="{A437AF22-FF3D-4AEE-90EA-603F58F047A9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28" creationId="{3FBF03E8-C602-4192-9C52-F84B29FDCC88}"/>
          </ac:spMkLst>
        </pc:spChg>
        <pc:spChg chg="add mod">
          <ac:chgData name="Shenay Ulanova" userId="2bc5ab16a1418d40" providerId="LiveId" clId="{654038E5-0E2C-427C-8A4C-14074FD0C7EE}" dt="2022-04-18T13:36:52.972" v="3689" actId="1076"/>
          <ac:spMkLst>
            <pc:docMk/>
            <pc:sldMk cId="4055018764" sldId="280"/>
            <ac:spMk id="29" creationId="{22E82550-184C-4487-A116-4E1708FF06F2}"/>
          </ac:spMkLst>
        </pc:spChg>
        <pc:spChg chg="add del">
          <ac:chgData name="Shenay Ulanova" userId="2bc5ab16a1418d40" providerId="LiveId" clId="{654038E5-0E2C-427C-8A4C-14074FD0C7EE}" dt="2022-04-18T13:35:25.028" v="3680" actId="26606"/>
          <ac:spMkLst>
            <pc:docMk/>
            <pc:sldMk cId="4055018764" sldId="280"/>
            <ac:spMk id="33" creationId="{6738F172-08B9-4BA5-B753-7D93472C0B11}"/>
          </ac:spMkLst>
        </pc:spChg>
        <pc:spChg chg="add del">
          <ac:chgData name="Shenay Ulanova" userId="2bc5ab16a1418d40" providerId="LiveId" clId="{654038E5-0E2C-427C-8A4C-14074FD0C7EE}" dt="2022-04-18T13:35:25.028" v="3680" actId="26606"/>
          <ac:spMkLst>
            <pc:docMk/>
            <pc:sldMk cId="4055018764" sldId="280"/>
            <ac:spMk id="39" creationId="{3A992E1B-AAEE-4435-8F48-8C88BE5510B2}"/>
          </ac:spMkLst>
        </pc:spChg>
        <pc:spChg chg="add del">
          <ac:chgData name="Shenay Ulanova" userId="2bc5ab16a1418d40" providerId="LiveId" clId="{654038E5-0E2C-427C-8A4C-14074FD0C7EE}" dt="2022-04-18T13:35:25.028" v="3680" actId="26606"/>
          <ac:spMkLst>
            <pc:docMk/>
            <pc:sldMk cId="4055018764" sldId="280"/>
            <ac:spMk id="41" creationId="{476C2E52-E592-4F3F-BC13-5BD8518E2EBF}"/>
          </ac:spMkLst>
        </pc:spChg>
        <pc:spChg chg="add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43" creationId="{6738F172-08B9-4BA5-B753-7D93472C0B11}"/>
          </ac:spMkLst>
        </pc:spChg>
        <pc:spChg chg="add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46" creationId="{550B5DED-C3C5-4B01-8AC3-3EE8CDF881AF}"/>
          </ac:spMkLst>
        </pc:spChg>
        <pc:spChg chg="add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47" creationId="{9645F163-EAE9-4EBE-BD11-7103BAE2A595}"/>
          </ac:spMkLst>
        </pc:spChg>
        <pc:picChg chg="add mod ord">
          <ac:chgData name="Shenay Ulanova" userId="2bc5ab16a1418d40" providerId="LiveId" clId="{654038E5-0E2C-427C-8A4C-14074FD0C7EE}" dt="2022-04-18T13:39:50.825" v="3696" actId="207"/>
          <ac:picMkLst>
            <pc:docMk/>
            <pc:sldMk cId="4055018764" sldId="280"/>
            <ac:picMk id="5" creationId="{4FC37667-97DA-4DE7-9122-5F5D7F6DC9E4}"/>
          </ac:picMkLst>
        </pc:picChg>
        <pc:picChg chg="add del">
          <ac:chgData name="Shenay Ulanova" userId="2bc5ab16a1418d40" providerId="LiveId" clId="{654038E5-0E2C-427C-8A4C-14074FD0C7EE}" dt="2022-04-18T13:35:25.154" v="3681" actId="26606"/>
          <ac:picMkLst>
            <pc:docMk/>
            <pc:sldMk cId="4055018764" sldId="280"/>
            <ac:picMk id="12" creationId="{D9E3E4AB-D495-4E09-86D0-3C3F1CD33C2A}"/>
          </ac:picMkLst>
        </pc:picChg>
        <pc:picChg chg="add del">
          <ac:chgData name="Shenay Ulanova" userId="2bc5ab16a1418d40" providerId="LiveId" clId="{654038E5-0E2C-427C-8A4C-14074FD0C7EE}" dt="2022-04-18T13:35:25.028" v="3680" actId="26606"/>
          <ac:picMkLst>
            <pc:docMk/>
            <pc:sldMk cId="4055018764" sldId="280"/>
            <ac:picMk id="35" creationId="{C900681B-C4FD-40B3-B5BC-C33231614C91}"/>
          </ac:picMkLst>
        </pc:picChg>
        <pc:picChg chg="add">
          <ac:chgData name="Shenay Ulanova" userId="2bc5ab16a1418d40" providerId="LiveId" clId="{654038E5-0E2C-427C-8A4C-14074FD0C7EE}" dt="2022-04-18T13:35:25.154" v="3681" actId="26606"/>
          <ac:picMkLst>
            <pc:docMk/>
            <pc:sldMk cId="4055018764" sldId="280"/>
            <ac:picMk id="44" creationId="{C900681B-C4FD-40B3-B5BC-C33231614C91}"/>
          </ac:picMkLst>
        </pc:picChg>
        <pc:cxnChg chg="add del">
          <ac:chgData name="Shenay Ulanova" userId="2bc5ab16a1418d40" providerId="LiveId" clId="{654038E5-0E2C-427C-8A4C-14074FD0C7EE}" dt="2022-04-18T13:35:25.154" v="3681" actId="26606"/>
          <ac:cxnSpMkLst>
            <pc:docMk/>
            <pc:sldMk cId="4055018764" sldId="280"/>
            <ac:cxnSpMk id="14" creationId="{59D48945-BEE9-473E-9443-A1CE317E2D69}"/>
          </ac:cxnSpMkLst>
        </pc:cxnChg>
        <pc:cxnChg chg="add del">
          <ac:chgData name="Shenay Ulanova" userId="2bc5ab16a1418d40" providerId="LiveId" clId="{654038E5-0E2C-427C-8A4C-14074FD0C7EE}" dt="2022-04-18T13:35:25.154" v="3681" actId="26606"/>
          <ac:cxnSpMkLst>
            <pc:docMk/>
            <pc:sldMk cId="4055018764" sldId="280"/>
            <ac:cxnSpMk id="16" creationId="{2E8FB920-D5E3-4F09-967F-5DB75441A318}"/>
          </ac:cxnSpMkLst>
        </pc:cxnChg>
        <pc:cxnChg chg="add del">
          <ac:chgData name="Shenay Ulanova" userId="2bc5ab16a1418d40" providerId="LiveId" clId="{654038E5-0E2C-427C-8A4C-14074FD0C7EE}" dt="2022-04-18T13:35:25.154" v="3681" actId="26606"/>
          <ac:cxnSpMkLst>
            <pc:docMk/>
            <pc:sldMk cId="4055018764" sldId="280"/>
            <ac:cxnSpMk id="26" creationId="{D33AC32D-5F44-45F7-A0BD-7C11A86BED57}"/>
          </ac:cxnSpMkLst>
        </pc:cxnChg>
        <pc:cxnChg chg="add del">
          <ac:chgData name="Shenay Ulanova" userId="2bc5ab16a1418d40" providerId="LiveId" clId="{654038E5-0E2C-427C-8A4C-14074FD0C7EE}" dt="2022-04-18T13:35:25.028" v="3680" actId="26606"/>
          <ac:cxnSpMkLst>
            <pc:docMk/>
            <pc:sldMk cId="4055018764" sldId="280"/>
            <ac:cxnSpMk id="37" creationId="{FEAACD67-2FB5-4530-9B74-8D946F1CE9E3}"/>
          </ac:cxnSpMkLst>
        </pc:cxnChg>
        <pc:cxnChg chg="add">
          <ac:chgData name="Shenay Ulanova" userId="2bc5ab16a1418d40" providerId="LiveId" clId="{654038E5-0E2C-427C-8A4C-14074FD0C7EE}" dt="2022-04-18T13:35:25.154" v="3681" actId="26606"/>
          <ac:cxnSpMkLst>
            <pc:docMk/>
            <pc:sldMk cId="4055018764" sldId="280"/>
            <ac:cxnSpMk id="45" creationId="{FEAACD67-2FB5-4530-9B74-8D946F1CE9E3}"/>
          </ac:cxnSpMkLst>
        </pc:cxnChg>
      </pc:sldChg>
      <pc:sldChg chg="addSp delSp modSp new mod setBg modAnim">
        <pc:chgData name="Shenay Ulanova" userId="2bc5ab16a1418d40" providerId="LiveId" clId="{654038E5-0E2C-427C-8A4C-14074FD0C7EE}" dt="2022-04-18T14:12:13.311" v="3763"/>
        <pc:sldMkLst>
          <pc:docMk/>
          <pc:sldMk cId="3961088040" sldId="281"/>
        </pc:sldMkLst>
        <pc:spChg chg="add del">
          <ac:chgData name="Shenay Ulanova" userId="2bc5ab16a1418d40" providerId="LiveId" clId="{654038E5-0E2C-427C-8A4C-14074FD0C7EE}" dt="2022-04-18T14:06:50.467" v="3729" actId="26606"/>
          <ac:spMkLst>
            <pc:docMk/>
            <pc:sldMk cId="3961088040" sldId="281"/>
            <ac:spMk id="7" creationId="{F1176DA6-4BBF-42A4-9C94-E6613CCD6B37}"/>
          </ac:spMkLst>
        </pc:spChg>
        <pc:spChg chg="add mod">
          <ac:chgData name="Shenay Ulanova" userId="2bc5ab16a1418d40" providerId="LiveId" clId="{654038E5-0E2C-427C-8A4C-14074FD0C7EE}" dt="2022-04-18T14:11:12.895" v="3761" actId="20577"/>
          <ac:spMkLst>
            <pc:docMk/>
            <pc:sldMk cId="3961088040" sldId="281"/>
            <ac:spMk id="8" creationId="{582F7A67-8EC6-4FA0-BAA8-4F55679DF3BB}"/>
          </ac:spMkLst>
        </pc:spChg>
        <pc:spChg chg="add del">
          <ac:chgData name="Shenay Ulanova" userId="2bc5ab16a1418d40" providerId="LiveId" clId="{654038E5-0E2C-427C-8A4C-14074FD0C7EE}" dt="2022-04-18T14:06:50.467" v="3729" actId="26606"/>
          <ac:spMkLst>
            <pc:docMk/>
            <pc:sldMk cId="3961088040" sldId="281"/>
            <ac:spMk id="9" creationId="{99AAB0AE-172B-4FB4-80C2-86CD6B824220}"/>
          </ac:spMkLst>
        </pc:spChg>
        <pc:spChg chg="add del">
          <ac:chgData name="Shenay Ulanova" userId="2bc5ab16a1418d40" providerId="LiveId" clId="{654038E5-0E2C-427C-8A4C-14074FD0C7EE}" dt="2022-04-18T14:06:50.467" v="3728" actId="26606"/>
          <ac:spMkLst>
            <pc:docMk/>
            <pc:sldMk cId="3961088040" sldId="281"/>
            <ac:spMk id="14" creationId="{F1176DA6-4BBF-42A4-9C94-E6613CCD6B37}"/>
          </ac:spMkLst>
        </pc:spChg>
        <pc:spChg chg="add del">
          <ac:chgData name="Shenay Ulanova" userId="2bc5ab16a1418d40" providerId="LiveId" clId="{654038E5-0E2C-427C-8A4C-14074FD0C7EE}" dt="2022-04-18T14:06:50.467" v="3728" actId="26606"/>
          <ac:spMkLst>
            <pc:docMk/>
            <pc:sldMk cId="3961088040" sldId="281"/>
            <ac:spMk id="16" creationId="{99AAB0AE-172B-4FB4-80C2-86CD6B824220}"/>
          </ac:spMkLst>
        </pc:spChg>
        <pc:picChg chg="add mod">
          <ac:chgData name="Shenay Ulanova" userId="2bc5ab16a1418d40" providerId="LiveId" clId="{654038E5-0E2C-427C-8A4C-14074FD0C7EE}" dt="2022-04-18T14:12:13.311" v="3763"/>
          <ac:picMkLst>
            <pc:docMk/>
            <pc:sldMk cId="3961088040" sldId="281"/>
            <ac:picMk id="2" creationId="{F7DF9D5B-42D1-40AF-A77B-52F0F50EABA1}"/>
          </ac:picMkLst>
        </pc:picChg>
      </pc:sldChg>
      <pc:sldChg chg="new del">
        <pc:chgData name="Shenay Ulanova" userId="2bc5ab16a1418d40" providerId="LiveId" clId="{654038E5-0E2C-427C-8A4C-14074FD0C7EE}" dt="2022-04-18T14:19:08.934" v="3849" actId="47"/>
        <pc:sldMkLst>
          <pc:docMk/>
          <pc:sldMk cId="1016991614" sldId="28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A7434F-E3AA-4634-9E55-535B9A41AD8A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97A221-A057-45B4-BAFE-708CE1786D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600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7A221-A057-45B4-BAFE-708CE1786D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007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537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621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919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799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104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854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14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380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024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247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156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920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1237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2090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4897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49141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8183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5702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289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41373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2339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728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98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302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693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1302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welpmagazine.com/a-complete-guide-to-marketing-strategy-for-juice-bar/" TargetMode="Externa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bkyler2000/the-importance-of-the-right-timing-b4f4724ab7f3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grad.com/topics/7-leadership-superpowers-nurses-should-hav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www.vecteezy.com/vector-art/2381096-flat-line-illustration-of-business-project-startup-process-from-idea-through-planning-and-strategy-marketing-finance-to-realization-and-success-modern-design-vector-concept-for-web-banners-and-printed-materials-isolated-on-white-background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7.jpeg"/><Relationship Id="rId7" Type="http://schemas.openxmlformats.org/officeDocument/2006/relationships/hyperlink" Target="https://creativecommons.org/licenses/by-nc-sa/3.0/" TargetMode="External"/><Relationship Id="rId12" Type="http://schemas.openxmlformats.org/officeDocument/2006/relationships/image" Target="../media/image10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g.ndsu.edu/publications/food-nutrition/pinchin-pennie-in-the-kitchen-make-your-own-salads-in-a-jar-recipe-ideas" TargetMode="External"/><Relationship Id="rId11" Type="http://schemas.openxmlformats.org/officeDocument/2006/relationships/hyperlink" Target="https://welpmagazine.com/complete-guide-to-swot-matrix-strategy/" TargetMode="External"/><Relationship Id="rId5" Type="http://schemas.openxmlformats.org/officeDocument/2006/relationships/image" Target="../media/image8.jpeg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pexels.com/photo/assorted-smoothies-on-glass-jars-1503412/" TargetMode="External"/><Relationship Id="rId9" Type="http://schemas.openxmlformats.org/officeDocument/2006/relationships/hyperlink" Target="http://www.vecteezy.com/miscellaneous/51445-delivery-logo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1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maxpixel.net/static/photo/640/Businesswoman-Career-Stairs-Success-Puzzle-Steps-5820908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pixel.net/Businesswoman-Career-Stairs-Success-Puzzle-Steps-5820908" TargetMode="Externa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medium.com/@bkyler2000/the-importance-of-the-right-timing-b4f4724ab7f3" TargetMode="External"/><Relationship Id="rId3" Type="http://schemas.openxmlformats.org/officeDocument/2006/relationships/hyperlink" Target="https://fitsmallbusiness.com/author/mbrophyfitsmallbusiness-com/" TargetMode="External"/><Relationship Id="rId7" Type="http://schemas.openxmlformats.org/officeDocument/2006/relationships/hyperlink" Target="https://welpmagazine.com/a-complete-guide-to-marketing-strategy-for-juice-bar/" TargetMode="External"/><Relationship Id="rId12" Type="http://schemas.openxmlformats.org/officeDocument/2006/relationships/image" Target="../media/image15.sv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forbes.com/sites/davelavinsky/2014/01/20/pareto-principle-how-to-use-it-to-dramatically-grow-your-business/?sh=322872073901" TargetMode="External"/><Relationship Id="rId11" Type="http://schemas.openxmlformats.org/officeDocument/2006/relationships/image" Target="../media/image14.png"/><Relationship Id="rId5" Type="http://schemas.openxmlformats.org/officeDocument/2006/relationships/hyperlink" Target="https://www.forbes.com/sites/davelavinsky/" TargetMode="External"/><Relationship Id="rId10" Type="http://schemas.openxmlformats.org/officeDocument/2006/relationships/hyperlink" Target="https://www.maxpixel.net/static/photo/640/Businesswoman-Career-Stairs-Success-Puzzle-Steps-5820908.png" TargetMode="External"/><Relationship Id="rId4" Type="http://schemas.openxmlformats.org/officeDocument/2006/relationships/hyperlink" Target="https://fitsmallbusiness.com/how-to-open-a-juice-bar/" TargetMode="External"/><Relationship Id="rId9" Type="http://schemas.openxmlformats.org/officeDocument/2006/relationships/hyperlink" Target="https://welpmagazine.com/complete-guide-to-swot-matrix-strate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>
            <a:extLst>
              <a:ext uri="{FF2B5EF4-FFF2-40B4-BE49-F238E27FC236}">
                <a16:creationId xmlns:a16="http://schemas.microsoft.com/office/drawing/2014/main" id="{DB56CED6-ACD4-43B1-BE53-1B579E8C6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B451061-F85B-40DB-92DA-1FD61C70C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1F836F1-51D4-4090-8E0D-97877F036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A01027E-B10F-4212-8A7C-18D371461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0641ECA-8117-495E-ABCF-645843D1F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DE90A7-DAF5-4AA1-BA57-88FF629AB8DF}"/>
              </a:ext>
            </a:extLst>
          </p:cNvPr>
          <p:cNvSpPr txBox="1"/>
          <p:nvPr/>
        </p:nvSpPr>
        <p:spPr>
          <a:xfrm>
            <a:off x="1449474" y="250203"/>
            <a:ext cx="3769643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CertHe</a:t>
            </a:r>
            <a:r>
              <a:rPr lang="en-US" sz="2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br>
              <a:rPr lang="en-US" sz="2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Skills for the Workplace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C09478D-860E-478F-AA3E-4BA6F95D9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592B8757-4D54-42A8-A0C8-A8C721DB5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92710C-62BF-492D-9918-D9E737D21E8F}"/>
              </a:ext>
            </a:extLst>
          </p:cNvPr>
          <p:cNvSpPr txBox="1"/>
          <p:nvPr/>
        </p:nvSpPr>
        <p:spPr>
          <a:xfrm>
            <a:off x="1534696" y="2015732"/>
            <a:ext cx="3443408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Academic and Employability skills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Lecturer name: Joanna Walsh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Module code: BMSW4001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Student :Shenay Ulanova 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Student ID: 2121082 (group 2)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BD6F713-98E3-4226-80ED-0EFA2911E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9A95DFE-9F58-4541-9A62-63B63D8202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98844A4-7308-4102-8232-9A5405BA7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00CB8AAC-6375-473B-BBB2-B928B95B6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6036"/>
            <a:ext cx="5133831" cy="4138331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hlinkClick r:id="rId3" action="ppaction://hlinksldjump" tooltip="https://www.britishcouncil.in/study-uk/virtual-fair/university-wales-saint-david"/>
            <a:extLst>
              <a:ext uri="{FF2B5EF4-FFF2-40B4-BE49-F238E27FC236}">
                <a16:creationId xmlns:a16="http://schemas.microsoft.com/office/drawing/2014/main" id="{6AC675AE-53DE-410F-964E-A3AE15C02E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3" t="11963" r="4853"/>
          <a:stretch/>
        </p:blipFill>
        <p:spPr>
          <a:xfrm>
            <a:off x="5932073" y="1112520"/>
            <a:ext cx="5144137" cy="342031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664991B-CFDF-48B3-86CE-4AEBBF0EF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AEA7E20-E946-4DF8-9C61-A299D9274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hlinkClick r:id="rId3" action="ppaction://hlinksldjump"/>
            <a:extLst>
              <a:ext uri="{FF2B5EF4-FFF2-40B4-BE49-F238E27FC236}">
                <a16:creationId xmlns:a16="http://schemas.microsoft.com/office/drawing/2014/main" id="{ED03A4A1-7C51-4535-B3B8-CB2E441F37A6}"/>
              </a:ext>
            </a:extLst>
          </p:cNvPr>
          <p:cNvSpPr txBox="1"/>
          <p:nvPr/>
        </p:nvSpPr>
        <p:spPr>
          <a:xfrm>
            <a:off x="5778956" y="5036119"/>
            <a:ext cx="56174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https://www.britishcouncil.in/study-uk/virtual-fair/university-wales-saint-david</a:t>
            </a:r>
          </a:p>
        </p:txBody>
      </p:sp>
    </p:spTree>
    <p:extLst>
      <p:ext uri="{BB962C8B-B14F-4D97-AF65-F5344CB8AC3E}">
        <p14:creationId xmlns:p14="http://schemas.microsoft.com/office/powerpoint/2010/main" val="120535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indoor, counter, bar, several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F7DF9D5B-42D1-40AF-A77B-52F0F50EABA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1" b="191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2F7A67-8EC6-4FA0-BAA8-4F55679DF3BB}"/>
              </a:ext>
            </a:extLst>
          </p:cNvPr>
          <p:cNvSpPr txBox="1"/>
          <p:nvPr/>
        </p:nvSpPr>
        <p:spPr>
          <a:xfrm>
            <a:off x="5335222" y="4586754"/>
            <a:ext cx="6405495" cy="2271246"/>
          </a:xfrm>
          <a:prstGeom prst="rect">
            <a:avLst/>
          </a:prstGeom>
          <a:noFill/>
        </p:spPr>
        <p:txBody>
          <a:bodyPr wrap="square" lIns="468000" tIns="540000" bIns="612000" rtlCol="0">
            <a:spAutoFit/>
          </a:bodyPr>
          <a:lstStyle/>
          <a:p>
            <a:pPr algn="ctr"/>
            <a:r>
              <a:rPr lang="en-GB" sz="2400" dirty="0">
                <a:highlight>
                  <a:srgbClr val="B7FBB9"/>
                </a:highlight>
                <a:latin typeface="Amasis MT Pro Black" panose="020B0604020202020204" pitchFamily="18" charset="0"/>
              </a:rPr>
              <a:t>I see my self in my business Healthy Fresh Bar with healthy juice and food</a:t>
            </a:r>
            <a:r>
              <a:rPr lang="en-GB" sz="2400" dirty="0">
                <a:solidFill>
                  <a:srgbClr val="FFC000"/>
                </a:solidFill>
                <a:highlight>
                  <a:srgbClr val="B7FBB9"/>
                </a:highlight>
                <a:latin typeface="Amasis MT Pro Black" panose="020B06040202020202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6108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clock, watch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5957DA0B-362E-47A0-8D24-332ABF006D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84" r="-1" b="-1"/>
          <a:stretch/>
        </p:blipFill>
        <p:spPr>
          <a:xfrm>
            <a:off x="-3044" y="0"/>
            <a:ext cx="12188932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63EED5-9BFE-4ABE-B168-1317AB495651}"/>
              </a:ext>
            </a:extLst>
          </p:cNvPr>
          <p:cNvSpPr txBox="1"/>
          <p:nvPr/>
        </p:nvSpPr>
        <p:spPr>
          <a:xfrm>
            <a:off x="5141576" y="5581275"/>
            <a:ext cx="6745624" cy="11526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  <a:t>Time management</a:t>
            </a:r>
          </a:p>
        </p:txBody>
      </p:sp>
    </p:spTree>
    <p:extLst>
      <p:ext uri="{BB962C8B-B14F-4D97-AF65-F5344CB8AC3E}">
        <p14:creationId xmlns:p14="http://schemas.microsoft.com/office/powerpoint/2010/main" val="3540104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E462BD6-918F-44D7-BD30-F49A8A923B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5236806"/>
              </p:ext>
            </p:extLst>
          </p:nvPr>
        </p:nvGraphicFramePr>
        <p:xfrm>
          <a:off x="296882" y="225631"/>
          <a:ext cx="11732822" cy="63889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6411">
                  <a:extLst>
                    <a:ext uri="{9D8B030D-6E8A-4147-A177-3AD203B41FA5}">
                      <a16:colId xmlns:a16="http://schemas.microsoft.com/office/drawing/2014/main" val="2940875203"/>
                    </a:ext>
                  </a:extLst>
                </a:gridCol>
                <a:gridCol w="5866411">
                  <a:extLst>
                    <a:ext uri="{9D8B030D-6E8A-4147-A177-3AD203B41FA5}">
                      <a16:colId xmlns:a16="http://schemas.microsoft.com/office/drawing/2014/main" val="3670680016"/>
                    </a:ext>
                  </a:extLst>
                </a:gridCol>
              </a:tblGrid>
              <a:tr h="318734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endParaRPr lang="en-GB" sz="3600" dirty="0">
                        <a:solidFill>
                          <a:srgbClr val="C00000"/>
                        </a:solidFill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GB" sz="3600" dirty="0">
                        <a:solidFill>
                          <a:srgbClr val="C00000"/>
                        </a:solidFill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3600" dirty="0">
                          <a:solidFill>
                            <a:srgbClr val="C00000"/>
                          </a:solidFill>
                        </a:rPr>
                        <a:t>Do First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</a:pPr>
                      <a:endParaRPr lang="en-GB" sz="3600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endParaRPr lang="en-GB" sz="3600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r>
                        <a:rPr lang="en-GB" sz="3600" dirty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Do Next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233928"/>
                  </a:ext>
                </a:extLst>
              </a:tr>
              <a:tr h="320157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endParaRPr lang="en-GB" sz="3600" b="1" dirty="0">
                        <a:solidFill>
                          <a:srgbClr val="FF3399"/>
                        </a:solidFill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3600" b="1" dirty="0">
                          <a:solidFill>
                            <a:srgbClr val="FF6600"/>
                          </a:solidFill>
                        </a:rPr>
                        <a:t>Do Later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300000"/>
                        </a:lnSpc>
                      </a:pPr>
                      <a:r>
                        <a:rPr lang="en-GB" sz="3600" b="1" dirty="0">
                          <a:solidFill>
                            <a:srgbClr val="00B050"/>
                          </a:solidFill>
                        </a:rPr>
                        <a:t>Don’t Do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9881704"/>
                  </a:ext>
                </a:extLst>
              </a:tr>
            </a:tbl>
          </a:graphicData>
        </a:graphic>
      </p:graphicFrame>
      <p:pic>
        <p:nvPicPr>
          <p:cNvPr id="18" name="Picture 17" descr="Calendar&#10;&#10;Description automatically generated">
            <a:extLst>
              <a:ext uri="{FF2B5EF4-FFF2-40B4-BE49-F238E27FC236}">
                <a16:creationId xmlns:a16="http://schemas.microsoft.com/office/drawing/2014/main" id="{9B49D6AF-AE5A-4C0A-A36E-E1EFEA5BFD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96207" y="522511"/>
            <a:ext cx="7608795" cy="54144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F8FD57A-FF8F-430A-B349-60960B42509E}"/>
              </a:ext>
            </a:extLst>
          </p:cNvPr>
          <p:cNvSpPr txBox="1"/>
          <p:nvPr/>
        </p:nvSpPr>
        <p:spPr>
          <a:xfrm>
            <a:off x="6163293" y="5936927"/>
            <a:ext cx="55217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healthgrad.com/topics/7-leadership-superpowers-nurses-should-hav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187467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049FD2E-2AB5-486A-86AF-8FF53C3ECEE3}"/>
              </a:ext>
            </a:extLst>
          </p:cNvPr>
          <p:cNvSpPr txBox="1"/>
          <p:nvPr/>
        </p:nvSpPr>
        <p:spPr>
          <a:xfrm>
            <a:off x="1820773" y="4607395"/>
            <a:ext cx="7932827" cy="16850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800" b="1" dirty="0">
                <a:solidFill>
                  <a:srgbClr val="FF0000"/>
                </a:solidFill>
                <a:latin typeface="Amasis MT Pro Medium" panose="02040604050005020304" pitchFamily="18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masis MT Pro Medium" panose="02040604050005020304" pitchFamily="18" charset="0"/>
                <a:cs typeface="Arial" panose="020B0604020202020204" pitchFamily="34" charset="0"/>
              </a:rPr>
              <a:t>SWOT</a:t>
            </a:r>
            <a:r>
              <a:rPr lang="en-GB" sz="2800" b="1" dirty="0">
                <a:solidFill>
                  <a:srgbClr val="FF0000"/>
                </a:solidFill>
                <a:latin typeface="Amasis MT Pro Medium" panose="020406040500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masis MT Pro Medium" panose="02040604050005020304" pitchFamily="18" charset="0"/>
                <a:cs typeface="Arial" panose="020B0604020202020204" pitchFamily="34" charset="0"/>
              </a:rPr>
              <a:t>analysis  is a plan to develop ability</a:t>
            </a:r>
          </a:p>
          <a:p>
            <a:pPr algn="ctr">
              <a:lnSpc>
                <a:spcPct val="200000"/>
              </a:lnSpc>
            </a:pPr>
            <a:r>
              <a:rPr lang="en-GB" sz="2800" dirty="0">
                <a:latin typeface="Amasis MT Pro Medium" panose="02040604050005020304" pitchFamily="18" charset="0"/>
                <a:cs typeface="Arial" panose="020B0604020202020204" pitchFamily="34" charset="0"/>
              </a:rPr>
              <a:t> to achieve the purposes.</a:t>
            </a:r>
            <a:endParaRPr lang="en-GB" sz="2800" dirty="0"/>
          </a:p>
        </p:txBody>
      </p:sp>
      <p:pic>
        <p:nvPicPr>
          <p:cNvPr id="6" name="Picture 5" descr="Diagram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607638D-3E68-4FFC-A7B7-39F6A8DFED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41" y="0"/>
            <a:ext cx="11359408" cy="4949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89802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 action="ppaction://hlinksldjump"/>
            <a:extLst>
              <a:ext uri="{FF2B5EF4-FFF2-40B4-BE49-F238E27FC236}">
                <a16:creationId xmlns:a16="http://schemas.microsoft.com/office/drawing/2014/main" id="{90D7EDAA-39EF-43BE-A898-A440803787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0503" r="8483" b="1"/>
          <a:stretch/>
        </p:blipFill>
        <p:spPr>
          <a:xfrm>
            <a:off x="50715" y="3128589"/>
            <a:ext cx="3922946" cy="372941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B525D9-4303-4007-BBB0-FD7343BE3483}"/>
              </a:ext>
            </a:extLst>
          </p:cNvPr>
          <p:cNvSpPr txBox="1"/>
          <p:nvPr/>
        </p:nvSpPr>
        <p:spPr>
          <a:xfrm>
            <a:off x="76072" y="6678113"/>
            <a:ext cx="5372275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https://images.pexels.com/photos/1503412/pexels-photo-1503412.jpeg?cs=srgb&amp;dl=apple-berries-delicious-1503412.jpg&amp;fm=jpg</a:t>
            </a:r>
          </a:p>
        </p:txBody>
      </p:sp>
      <p:pic>
        <p:nvPicPr>
          <p:cNvPr id="8" name="Picture 7" descr="A group of jars with food in them&#10;&#10;Description automatically generated with low confidence">
            <a:extLst>
              <a:ext uri="{FF2B5EF4-FFF2-40B4-BE49-F238E27FC236}">
                <a16:creationId xmlns:a16="http://schemas.microsoft.com/office/drawing/2014/main" id="{8D36D9D2-0CCD-428F-837B-F42AF4BEE0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4948" r="13807" b="1"/>
          <a:stretch/>
        </p:blipFill>
        <p:spPr>
          <a:xfrm>
            <a:off x="3999018" y="3128589"/>
            <a:ext cx="3941521" cy="37294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9D1B13-C941-405C-8C75-8A0D94777A98}"/>
              </a:ext>
            </a:extLst>
          </p:cNvPr>
          <p:cNvSpPr txBox="1"/>
          <p:nvPr/>
        </p:nvSpPr>
        <p:spPr>
          <a:xfrm>
            <a:off x="5255589" y="6657945"/>
            <a:ext cx="277672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6" tooltip="https://www.ag.ndsu.edu/publications/food-nutrition/pinchin-pennie-in-the-kitchen-make-your-own-salads-in-a-jar-recipe-idea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pic>
        <p:nvPicPr>
          <p:cNvPr id="11" name="Picture 10" descr="Logo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8F50CDE5-8969-4951-A5B0-93C7DDD059F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21925" t="3271" r="21403" b="11725"/>
          <a:stretch/>
        </p:blipFill>
        <p:spPr>
          <a:xfrm>
            <a:off x="7965896" y="3148757"/>
            <a:ext cx="4039093" cy="372941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0090C7E-B5D9-4DD4-BCC0-DD0B9D4F1822}"/>
              </a:ext>
            </a:extLst>
          </p:cNvPr>
          <p:cNvSpPr txBox="1"/>
          <p:nvPr/>
        </p:nvSpPr>
        <p:spPr>
          <a:xfrm>
            <a:off x="8512629" y="6542529"/>
            <a:ext cx="331361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highlight>
                  <a:srgbClr val="000000"/>
                </a:highlight>
                <a:hlinkClick r:id="rId9" tooltip="http://www.vecteezy.com/miscellaneous/51445-delivery-log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bg1"/>
                </a:solidFill>
                <a:highlight>
                  <a:srgbClr val="000000"/>
                </a:highlight>
              </a:rPr>
              <a:t> by Unknown Author is licensed under </a:t>
            </a:r>
            <a:r>
              <a:rPr lang="en-GB" sz="900" dirty="0">
                <a:solidFill>
                  <a:schemeClr val="bg1"/>
                </a:solidFill>
                <a:highlight>
                  <a:srgbClr val="000000"/>
                </a:highlight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pic>
        <p:nvPicPr>
          <p:cNvPr id="5" name="Picture 4" descr="A picture containing text, clipart&#10;&#10;Description automatically generated">
            <a:hlinkClick r:id="rId11"/>
            <a:extLst>
              <a:ext uri="{FF2B5EF4-FFF2-40B4-BE49-F238E27FC236}">
                <a16:creationId xmlns:a16="http://schemas.microsoft.com/office/drawing/2014/main" id="{F52790CC-DD5C-42A6-A075-613846A7476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684" y="224712"/>
            <a:ext cx="10112188" cy="283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78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32">
            <a:extLst>
              <a:ext uri="{FF2B5EF4-FFF2-40B4-BE49-F238E27FC236}">
                <a16:creationId xmlns:a16="http://schemas.microsoft.com/office/drawing/2014/main" id="{6738F172-08B9-4BA5-B753-7D93472C0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4" name="Picture 34">
            <a:extLst>
              <a:ext uri="{FF2B5EF4-FFF2-40B4-BE49-F238E27FC236}">
                <a16:creationId xmlns:a16="http://schemas.microsoft.com/office/drawing/2014/main" id="{C900681B-C4FD-40B3-B5BC-C33231614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5" name="Straight Connector 36">
            <a:extLst>
              <a:ext uri="{FF2B5EF4-FFF2-40B4-BE49-F238E27FC236}">
                <a16:creationId xmlns:a16="http://schemas.microsoft.com/office/drawing/2014/main" id="{FEAACD67-2FB5-4530-9B74-8D946F1CE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6" name="Rectangle 38">
            <a:extLst>
              <a:ext uri="{FF2B5EF4-FFF2-40B4-BE49-F238E27FC236}">
                <a16:creationId xmlns:a16="http://schemas.microsoft.com/office/drawing/2014/main" id="{550B5DED-C3C5-4B01-8AC3-3EE8CDF88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0">
            <a:extLst>
              <a:ext uri="{FF2B5EF4-FFF2-40B4-BE49-F238E27FC236}">
                <a16:creationId xmlns:a16="http://schemas.microsoft.com/office/drawing/2014/main" id="{9645F163-EAE9-4EBE-BD11-7103BAE2A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rgbClr val="709E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10" descr="Person holding a credit card and cell phone">
            <a:extLst>
              <a:ext uri="{FF2B5EF4-FFF2-40B4-BE49-F238E27FC236}">
                <a16:creationId xmlns:a16="http://schemas.microsoft.com/office/drawing/2014/main" id="{4FC37667-97DA-4DE7-9122-5F5D7F6DC9E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30736" r="692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9596" r="1" b="3870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27" name="Title 1">
            <a:extLst>
              <a:ext uri="{FF2B5EF4-FFF2-40B4-BE49-F238E27FC236}">
                <a16:creationId xmlns:a16="http://schemas.microsoft.com/office/drawing/2014/main" id="{A437AF22-FF3D-4AEE-90EA-603F58F04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6185" y="1780141"/>
            <a:ext cx="5237585" cy="164885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br>
              <a:rPr lang="en-US" sz="800" dirty="0">
                <a:solidFill>
                  <a:srgbClr val="FFFFFE"/>
                </a:solidFill>
              </a:rPr>
            </a:br>
            <a:br>
              <a:rPr lang="en-US" sz="800" dirty="0">
                <a:solidFill>
                  <a:srgbClr val="FFFFFE"/>
                </a:solidFill>
              </a:rPr>
            </a:br>
            <a:br>
              <a:rPr lang="en-US" sz="800" dirty="0">
                <a:solidFill>
                  <a:srgbClr val="FFFFFE"/>
                </a:solidFill>
              </a:rPr>
            </a:br>
            <a:br>
              <a:rPr lang="en-US" sz="800" dirty="0">
                <a:solidFill>
                  <a:srgbClr val="FFFFFE"/>
                </a:solidFill>
              </a:rPr>
            </a:br>
            <a:br>
              <a:rPr lang="en-US" sz="800" dirty="0">
                <a:solidFill>
                  <a:srgbClr val="FFFFFE"/>
                </a:solidFill>
              </a:rPr>
            </a:br>
            <a:br>
              <a:rPr lang="en-US" sz="800" dirty="0">
                <a:solidFill>
                  <a:srgbClr val="FFFFFE"/>
                </a:solidFill>
              </a:rPr>
            </a:br>
            <a:br>
              <a:rPr lang="en-US" sz="800" dirty="0">
                <a:solidFill>
                  <a:srgbClr val="FFFFFE"/>
                </a:solidFill>
              </a:rPr>
            </a:br>
            <a:br>
              <a:rPr lang="en-US" sz="2700" dirty="0">
                <a:solidFill>
                  <a:srgbClr val="FFFFFE"/>
                </a:solidFill>
                <a:latin typeface="Amasis MT Pro Black" panose="02040A04050005020304" pitchFamily="18" charset="0"/>
              </a:rPr>
            </a:br>
            <a:br>
              <a:rPr lang="en-US" sz="2700" dirty="0">
                <a:solidFill>
                  <a:srgbClr val="FFFFFE"/>
                </a:solidFill>
                <a:latin typeface="Amasis MT Pro Black" panose="02040A04050005020304" pitchFamily="18" charset="0"/>
              </a:rPr>
            </a:br>
            <a:br>
              <a:rPr lang="en-US" sz="2700" dirty="0">
                <a:solidFill>
                  <a:srgbClr val="0070C0"/>
                </a:solidFill>
                <a:latin typeface="Amasis MT Pro Black" panose="02040A04050005020304" pitchFamily="18" charset="0"/>
              </a:rPr>
            </a:br>
            <a:r>
              <a:rPr lang="en-US" sz="2700" dirty="0">
                <a:solidFill>
                  <a:srgbClr val="0070C0"/>
                </a:solidFill>
                <a:latin typeface="Amasis MT Pro Black" panose="02040A04050005020304" pitchFamily="18" charset="0"/>
              </a:rPr>
              <a:t>80% </a:t>
            </a:r>
            <a:r>
              <a:rPr lang="en-US" sz="2700" dirty="0">
                <a:solidFill>
                  <a:schemeClr val="tx1">
                    <a:lumMod val="95000"/>
                    <a:lumOff val="5000"/>
                  </a:schemeClr>
                </a:solidFill>
                <a:latin typeface="Amasis MT Pro Black" panose="02040A04050005020304" pitchFamily="18" charset="0"/>
              </a:rPr>
              <a:t>of sales probably come</a:t>
            </a:r>
            <a:br>
              <a:rPr lang="en-US" sz="2700" dirty="0">
                <a:solidFill>
                  <a:schemeClr val="tx1">
                    <a:lumMod val="95000"/>
                    <a:lumOff val="5000"/>
                  </a:schemeClr>
                </a:solidFill>
                <a:latin typeface="Amasis MT Pro Black" panose="02040A04050005020304" pitchFamily="18" charset="0"/>
              </a:rPr>
            </a:br>
            <a:r>
              <a:rPr lang="en-US" sz="2700" dirty="0">
                <a:solidFill>
                  <a:schemeClr val="tx1">
                    <a:lumMod val="95000"/>
                    <a:lumOff val="5000"/>
                  </a:schemeClr>
                </a:solidFill>
                <a:latin typeface="Amasis MT Pro Black" panose="02040A04050005020304" pitchFamily="18" charset="0"/>
              </a:rPr>
              <a:t> from </a:t>
            </a:r>
            <a:r>
              <a:rPr lang="en-US" sz="2700" dirty="0">
                <a:solidFill>
                  <a:srgbClr val="0070C0"/>
                </a:solidFill>
                <a:latin typeface="Amasis MT Pro Black" panose="02040A04050005020304" pitchFamily="18" charset="0"/>
              </a:rPr>
              <a:t>20% </a:t>
            </a:r>
            <a:r>
              <a:rPr lang="en-US" sz="2700" dirty="0">
                <a:solidFill>
                  <a:schemeClr val="tx1">
                    <a:lumMod val="95000"/>
                    <a:lumOff val="5000"/>
                  </a:schemeClr>
                </a:solidFill>
                <a:latin typeface="Amasis MT Pro Black" panose="02040A04050005020304" pitchFamily="18" charset="0"/>
              </a:rPr>
              <a:t>of our customers.</a:t>
            </a:r>
            <a:br>
              <a:rPr lang="en-US" sz="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sz="2700" dirty="0">
                <a:solidFill>
                  <a:srgbClr val="0070C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Vilfredo Pareto</a:t>
            </a:r>
            <a:br>
              <a:rPr lang="en-US" sz="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US" sz="800" dirty="0">
                <a:solidFill>
                  <a:srgbClr val="FFFFFE"/>
                </a:solidFill>
              </a:rPr>
            </a:br>
            <a:endParaRPr lang="en-US" sz="800" dirty="0">
              <a:solidFill>
                <a:srgbClr val="FFFFFE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2E82550-184C-4487-A116-4E1708FF06F2}"/>
              </a:ext>
            </a:extLst>
          </p:cNvPr>
          <p:cNvSpPr txBox="1"/>
          <p:nvPr/>
        </p:nvSpPr>
        <p:spPr>
          <a:xfrm>
            <a:off x="5706186" y="490308"/>
            <a:ext cx="6247308" cy="1002937"/>
          </a:xfrm>
          <a:prstGeom prst="rect">
            <a:avLst/>
          </a:prstGeom>
        </p:spPr>
        <p:txBody>
          <a:bodyPr vert="horz" lIns="91440" tIns="45720" rIns="91440" bIns="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Pareto principle</a:t>
            </a:r>
          </a:p>
        </p:txBody>
      </p:sp>
    </p:spTree>
    <p:extLst>
      <p:ext uri="{BB962C8B-B14F-4D97-AF65-F5344CB8AC3E}">
        <p14:creationId xmlns:p14="http://schemas.microsoft.com/office/powerpoint/2010/main" val="4055018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62BE4CC-E9B2-4666-A643-DEE3BA08A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AF7DA6A-836A-4147-A769-AB601367B7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9381"/>
          <a:stretch/>
        </p:blipFill>
        <p:spPr>
          <a:xfrm>
            <a:off x="534092" y="491853"/>
            <a:ext cx="11548534" cy="62145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EB59C1-D41F-4284-9F6A-52DD516E4665}"/>
              </a:ext>
            </a:extLst>
          </p:cNvPr>
          <p:cNvSpPr txBox="1"/>
          <p:nvPr/>
        </p:nvSpPr>
        <p:spPr>
          <a:xfrm>
            <a:off x="2957369" y="4125482"/>
            <a:ext cx="23072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67A8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Ambitions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A5469A-9BAB-4737-B7D8-BCBC4E1D9FC3}"/>
              </a:ext>
            </a:extLst>
          </p:cNvPr>
          <p:cNvSpPr txBox="1"/>
          <p:nvPr/>
        </p:nvSpPr>
        <p:spPr>
          <a:xfrm>
            <a:off x="1117163" y="5140555"/>
            <a:ext cx="2477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A86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a idea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56239B-DCBC-4D9A-909F-A64B420538C9}"/>
              </a:ext>
            </a:extLst>
          </p:cNvPr>
          <p:cNvSpPr txBox="1"/>
          <p:nvPr/>
        </p:nvSpPr>
        <p:spPr>
          <a:xfrm>
            <a:off x="3820341" y="3429000"/>
            <a:ext cx="24880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9456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2E58F1-CF8D-4E78-9B76-909409001AE5}"/>
              </a:ext>
            </a:extLst>
          </p:cNvPr>
          <p:cNvSpPr txBox="1"/>
          <p:nvPr/>
        </p:nvSpPr>
        <p:spPr>
          <a:xfrm>
            <a:off x="6602819" y="1946308"/>
            <a:ext cx="2275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High level of education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A68E8D-3F31-44DE-8A48-5921E74499E6}"/>
              </a:ext>
            </a:extLst>
          </p:cNvPr>
          <p:cNvSpPr txBox="1"/>
          <p:nvPr/>
        </p:nvSpPr>
        <p:spPr>
          <a:xfrm>
            <a:off x="8625470" y="1234449"/>
            <a:ext cx="1573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E20000"/>
                </a:solidFill>
              </a:rPr>
              <a:t>Start  career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839DF-6B71-40B6-8734-6E57EDD838BD}"/>
              </a:ext>
            </a:extLst>
          </p:cNvPr>
          <p:cNvSpPr txBox="1"/>
          <p:nvPr/>
        </p:nvSpPr>
        <p:spPr>
          <a:xfrm>
            <a:off x="10435091" y="263804"/>
            <a:ext cx="14531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</a:rPr>
              <a:t>Brand growth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E7B898-64EC-4139-9F15-9CD1A879E2B2}"/>
              </a:ext>
            </a:extLst>
          </p:cNvPr>
          <p:cNvSpPr txBox="1"/>
          <p:nvPr/>
        </p:nvSpPr>
        <p:spPr>
          <a:xfrm>
            <a:off x="534092" y="263804"/>
            <a:ext cx="5452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+mj-lt"/>
              </a:rPr>
              <a:t>Personal Development Plan</a:t>
            </a:r>
          </a:p>
        </p:txBody>
      </p:sp>
    </p:spTree>
    <p:extLst>
      <p:ext uri="{BB962C8B-B14F-4D97-AF65-F5344CB8AC3E}">
        <p14:creationId xmlns:p14="http://schemas.microsoft.com/office/powerpoint/2010/main" val="31593954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56CED6-ACD4-43B1-BE53-1B579E8C6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B451061-F85B-40DB-92DA-1FD61C70C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1F836F1-51D4-4090-8E0D-97877F036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A01027E-B10F-4212-8A7C-18D371461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FA6667A-4D96-43DD-B751-9148E9E21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C08565-220E-4F22-BC57-9324DA593DEE}"/>
              </a:ext>
            </a:extLst>
          </p:cNvPr>
          <p:cNvSpPr txBox="1"/>
          <p:nvPr/>
        </p:nvSpPr>
        <p:spPr>
          <a:xfrm>
            <a:off x="6259278" y="0"/>
            <a:ext cx="4398531" cy="47558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7407F98-9989-4161-8760-59CB100E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AEFBD590-7D64-4B04-9FCD-3B817DF01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FFDC5C-46A0-469A-BCC9-0DD5895D3EF0}"/>
              </a:ext>
            </a:extLst>
          </p:cNvPr>
          <p:cNvSpPr txBox="1"/>
          <p:nvPr/>
        </p:nvSpPr>
        <p:spPr>
          <a:xfrm>
            <a:off x="1534191" y="192697"/>
            <a:ext cx="5631507" cy="42479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i="0" dirty="0">
                <a:solidFill>
                  <a:srgbClr val="31363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WRITTEN BY: </a:t>
            </a:r>
            <a:r>
              <a:rPr lang="en-GB" sz="1200" i="0" strike="noStrike" dirty="0">
                <a:solidFill>
                  <a:srgbClr val="155E8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Meaghan Brophy</a:t>
            </a:r>
            <a:endParaRPr lang="en-GB" sz="1200" i="0" dirty="0">
              <a:solidFill>
                <a:srgbClr val="313636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i="0" cap="all" dirty="0">
                <a:solidFill>
                  <a:srgbClr val="6C757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PUBLISHED JUNE 3, 2019</a:t>
            </a:r>
          </a:p>
          <a:p>
            <a:pPr algn="l"/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https://fitsmallbusiness.com/how-to-open-a-juice-bar/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endParaRPr lang="en-US" sz="1200" i="0" cap="all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i="0" cap="all" dirty="0">
              <a:solidFill>
                <a:srgbClr val="6C757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200" b="1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Dave </a:t>
            </a:r>
            <a:r>
              <a:rPr lang="en-US" altLang="en-US" sz="1200" b="1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Lavinsky</a:t>
            </a:r>
            <a:r>
              <a:rPr lang="en-US" altLang="en-US" sz="1200" b="1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This article is more than 8 years old.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200" b="1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https://www.forbes.com/sites/davelavinsky/2014/01/20/pareto-principle-how-to-use-it-to-dramatically-grow-your-business/?sh=322872073901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photos use from: PowerPoint stock and: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https://welpmagazine.com/a-complete-guide-to-marketing-strategy-for-juice-bar/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sl.2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https://medium.com/@bkyler2000/the-importance-of-the-right-timing-b4f4724ab7f3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Sl.3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2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vecteezy.com/vector-art/2381096-flat-line-illustration-of-business-project-startup-process-from-idea-through-planning-and-strategy-marketing-finance-to-realization-and-success-modern-design-vector-concept-for-web-banners-and-printed-materials-isolated-on-white-background 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sl.5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https://welpmagazine.com/complete-guide-to-swot-matrix-strategy/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Sl.6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Businesswoman-Career-Stairs-Success-Puzzle-Steps-5820908.png (640×427) (maxpixel.net)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sl.8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714868C-C786-4A19-9634-7E254CDEF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EE4B9CE0-E4E3-4C2C-8503-08B2F7C12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34E7AEE-772A-4CC5-B54F-90C3ED61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EEC4378F-1C7E-406F-B079-3E4071670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3870" y="976036"/>
            <a:ext cx="3122340" cy="4138331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2D492B98-320A-460F-A25B-887604E4274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116373" y="1649879"/>
            <a:ext cx="2799103" cy="279910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3C3DC53-9A76-405B-8E26-288104344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1D6852A-228F-4B9A-A8F8-361724367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4">
            <a:extLst>
              <a:ext uri="{FF2B5EF4-FFF2-40B4-BE49-F238E27FC236}">
                <a16:creationId xmlns:a16="http://schemas.microsoft.com/office/drawing/2014/main" id="{ADAAFFD6-E89B-4359-B3DC-9927866C9B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solidFill>
            <a:srgbClr val="FCFC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>
              <a:ln>
                <a:noFill/>
              </a:ln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333333"/>
                </a:solidFill>
                <a:effectLst/>
                <a:latin typeface="Georgia" panose="02040502050405020303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548120"/>
      </p:ext>
    </p:extLst>
  </p:cSld>
  <p:clrMapOvr>
    <a:masterClrMapping/>
  </p:clrMapOvr>
  <p:transition spd="slow">
    <p:wheel spokes="1"/>
  </p:transition>
</p:sld>
</file>

<file path=ppt/theme/theme1.xml><?xml version="1.0" encoding="utf-8"?>
<a:theme xmlns:a="http://schemas.openxmlformats.org/drawingml/2006/main" name="BrushVTI">
  <a:themeElements>
    <a:clrScheme name="AnalogousFromDarkSeedLeftStep">
      <a:dk1>
        <a:srgbClr val="000000"/>
      </a:dk1>
      <a:lt1>
        <a:srgbClr val="FFFFFF"/>
      </a:lt1>
      <a:dk2>
        <a:srgbClr val="301B2D"/>
      </a:dk2>
      <a:lt2>
        <a:srgbClr val="F0F3F2"/>
      </a:lt2>
      <a:accent1>
        <a:srgbClr val="E72983"/>
      </a:accent1>
      <a:accent2>
        <a:srgbClr val="D517C0"/>
      </a:accent2>
      <a:accent3>
        <a:srgbClr val="AD29E7"/>
      </a:accent3>
      <a:accent4>
        <a:srgbClr val="5725D7"/>
      </a:accent4>
      <a:accent5>
        <a:srgbClr val="2944E7"/>
      </a:accent5>
      <a:accent6>
        <a:srgbClr val="1781D5"/>
      </a:accent6>
      <a:hlink>
        <a:srgbClr val="433FBF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1434</TotalTime>
  <Words>318</Words>
  <Application>Microsoft Office PowerPoint</Application>
  <PresentationFormat>Widescreen</PresentationFormat>
  <Paragraphs>57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21" baseType="lpstr">
      <vt:lpstr>Aharoni</vt:lpstr>
      <vt:lpstr>Amasis MT Pro Black</vt:lpstr>
      <vt:lpstr>Amasis MT Pro Medium</vt:lpstr>
      <vt:lpstr>Arial</vt:lpstr>
      <vt:lpstr>Calibri</vt:lpstr>
      <vt:lpstr>Calibri Light</vt:lpstr>
      <vt:lpstr>Century Gothic</vt:lpstr>
      <vt:lpstr>Elephant</vt:lpstr>
      <vt:lpstr>Georgia</vt:lpstr>
      <vt:lpstr>Palatino Linotype</vt:lpstr>
      <vt:lpstr>BrushVTI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80% of sales probably come  from 20% of our customers. Vilfredo Pareto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 Skills for the Workplace</dc:title>
  <dc:creator>Shenay Ulanova (2121082)</dc:creator>
  <cp:lastModifiedBy>Shenay Ulanova</cp:lastModifiedBy>
  <cp:revision>2</cp:revision>
  <dcterms:created xsi:type="dcterms:W3CDTF">2022-03-07T10:45:53Z</dcterms:created>
  <dcterms:modified xsi:type="dcterms:W3CDTF">2022-04-18T14:39:52Z</dcterms:modified>
</cp:coreProperties>
</file>