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9" autoAdjust="0"/>
    <p:restoredTop sz="94660"/>
  </p:normalViewPr>
  <p:slideViewPr>
    <p:cSldViewPr snapToGrid="0">
      <p:cViewPr varScale="1">
        <p:scale>
          <a:sx n="81" d="100"/>
          <a:sy n="81" d="100"/>
        </p:scale>
        <p:origin x="22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0C0FC-E5AE-9F2B-A032-98592F46B4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499EEA-4EEE-08BE-8FC5-0FFAC0F184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F85A1E-B2D7-F015-5E54-180EA3E8B1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5090A-4EAB-4FF9-BFF9-DA2C33453A4E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E4BB00-4A24-4E7C-CF9B-03F8F5326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265AA6-CDC8-3845-E88B-C20362B63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C9E9F-E43E-4AB5-A54E-2DC5DF6FB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1274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25F0C-7F1A-1D1E-99E2-BF11E48BAF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AB3BD2-FF35-ECF9-1ED1-4FC1A19AF4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A54A09-0571-9F13-2842-F47EC21531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5090A-4EAB-4FF9-BFF9-DA2C33453A4E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83E949-B998-EC7C-C7E8-92D1B9D3E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9FF4B5-0A53-9B7C-78A2-4B583AD501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C9E9F-E43E-4AB5-A54E-2DC5DF6FB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7046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F8A410-0E06-EE47-B643-E5EE12DCF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60DCA9-E84F-8CEA-CC05-E663A8069A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06A892-9336-FF21-E68B-1EDDEB779B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5090A-4EAB-4FF9-BFF9-DA2C33453A4E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C412DC-B877-D099-7AF8-946AC06A13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A629F2-82BC-CF49-BDD9-A6E04D845D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C9E9F-E43E-4AB5-A54E-2DC5DF6FB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5421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1E8F4-9B71-CE42-0121-1EDC655172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5DE42C-5154-CB69-4E29-8E1BA7AE48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7A05F1-3399-9383-B552-78DFBB46C4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4E2799-D381-198F-144A-88468D2DA0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5090A-4EAB-4FF9-BFF9-DA2C33453A4E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FE93D3-92D2-F7B8-1F7F-1748A28AD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6DE05F-3B45-FA76-9AF2-91EC0A1062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C9E9F-E43E-4AB5-A54E-2DC5DF6FB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4836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08D07-066E-3EB4-D986-18A3F9102C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BA12D8-310A-AF28-AE95-C97A1ED2EC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9A965E-D2A1-BB0A-3B17-166D7B2EB1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3925E02-18FA-2E5A-5C93-4EF023C1AC4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058CD4A-87AB-E990-29B0-AA614A7EE10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173CF66-5EFB-0950-A231-49E06639F6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5090A-4EAB-4FF9-BFF9-DA2C33453A4E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750B707-6A7F-9199-19F8-7C6E0A65E2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BE76D57-418E-56B7-BD34-9520FCB173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C9E9F-E43E-4AB5-A54E-2DC5DF6FB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2431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C1181D-D571-2E46-ECD8-FF78D2C396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2382492-718B-7D46-14AF-7BF42B8EB3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5090A-4EAB-4FF9-BFF9-DA2C33453A4E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20D678-D678-0D35-CA5F-B24E6ED9C2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A5EBCE-6F06-6135-187E-1083C28AD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C9E9F-E43E-4AB5-A54E-2DC5DF6FB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5003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2475E3-7E58-8205-4A99-534AD2009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5090A-4EAB-4FF9-BFF9-DA2C33453A4E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FFF834-4541-EBC3-6CEA-A213DEC299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A91493-8C9D-6BE6-04DF-4912E38048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C9E9F-E43E-4AB5-A54E-2DC5DF6FB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83842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94140-2EA8-58C2-335C-C938D0AF4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16A75-0330-9C91-3628-D2231FD84F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42629C-6F1E-98DD-BDB7-D9EAF98838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88A000-89C3-2FC2-568E-80D1E2B6CF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5090A-4EAB-4FF9-BFF9-DA2C33453A4E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C60780-A4F2-601D-A1B5-EEA324912F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A3CEE3-9F45-6283-A4F6-00C6B86BAD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C9E9F-E43E-4AB5-A54E-2DC5DF6FB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91945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9EA73F-3981-2EC7-6E40-38F5A2E6B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C07FFBE-B8C6-ABC6-81D8-357BB2C16A5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B48131-1BD5-21BE-E817-AAEE852626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1148A2-2DB5-4D85-9394-6B5903B53A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5090A-4EAB-4FF9-BFF9-DA2C33453A4E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5E4D8C-EDAA-FB35-21AB-18F6A45579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982F8A-9E70-38FC-2CC6-69B45BA028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C9E9F-E43E-4AB5-A54E-2DC5DF6FB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7792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5AE9C-7F39-3A1A-C24A-B410588A6D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2DE00F-6993-FC5D-C1A0-B34870D4B4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D3B859-9505-EF71-B3B9-3EF719BB85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5090A-4EAB-4FF9-BFF9-DA2C33453A4E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02902-59A9-B833-C8B5-276383D358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01A7DA-DBC0-55F7-8866-91D152434E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C9E9F-E43E-4AB5-A54E-2DC5DF6FB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9529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EC86461-3027-D1E2-D96B-C14FFCADEFB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A4E758-8FFC-877A-F936-0EBF2CF9AF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3D8A45-B83F-01BE-EE52-D25F069D1F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5090A-4EAB-4FF9-BFF9-DA2C33453A4E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6722F6-F7DD-BFE2-977A-63C2AC7D5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E183D9-43E1-DA3A-7483-EB5C20948E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C9E9F-E43E-4AB5-A54E-2DC5DF6FB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47597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974D675-81FF-FE05-DDA8-21FB2865DD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242B76-B6B2-E0DC-339D-412456A2A1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C69D60-39A8-55AF-E905-4A528C072C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05090A-4EAB-4FF9-BFF9-DA2C33453A4E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FADA01-2573-3592-8E22-D3164A4F83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23F6F5-5D1E-901F-6F9A-D93FB03641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FC9E9F-E43E-4AB5-A54E-2DC5DF6FB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6051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g"/><Relationship Id="rId3" Type="http://schemas.openxmlformats.org/officeDocument/2006/relationships/image" Target="../media/image2.jpg"/><Relationship Id="rId7" Type="http://schemas.openxmlformats.org/officeDocument/2006/relationships/image" Target="../media/image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svg"/><Relationship Id="rId10" Type="http://schemas.openxmlformats.org/officeDocument/2006/relationships/hyperlink" Target="https://ares-paris-hotel.com/en/contact.html" TargetMode="External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nchtoday.com/blog/french-culture/joyeuse-saint-valentin/" TargetMode="External"/><Relationship Id="rId2" Type="http://schemas.openxmlformats.org/officeDocument/2006/relationships/hyperlink" Target="https://uk.hotels.com/ho309567/hotel-ares-eiffel-paris-france/?chkin=2023-06-16&amp;chkout=2023-06-17&amp;x_pwa=1&amp;rfrr=HSR&amp;pwa_ts=1685658161638&amp;referrerUrl=aHR0cHM6Ly91ay5ob3RlbHMuY29tL0hvdGVsLVNlYXJjaA%3D%3D&amp;useRewards=false&amp;rm1=a2&amp;regionId=2734&amp;destination=Paris%2C%20France&amp;destType=MARKET&amp;neighborhoodId=553248634834709124&amp;selected=4086&amp;latLong=48.853564%2C2.348095&amp;sort=RECOMMENDED&amp;top_dp=356&amp;top_cur=GBP&amp;semdtl=a1428563916.b11340306180617897.g1kwd-83770086039327%3Aloc-188.e1c.m18a725a0dbb551ee433c03e74a177a550.r11f55122cf15d4a004bd1d4b431dfe6b2ef49a03f587a86c9bd6fccff659b6829.c1.j1131587.k120061.d183769440393457.h1e.i1.l1.n1.o1.p1.q1.s1.t1.x1.f1.u1.v1.w1&amp;semcid=HCOM-UK.UB.BING.PT-c-EN.HOTEL&amp;userIntent=&amp;selectedRoomType=348602&amp;selectedRatePlan=1090333&amp;expediaPropertyId=408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f1.fr/dossier/elsa-esnoult" TargetMode="External"/><Relationship Id="rId5" Type="http://schemas.openxmlformats.org/officeDocument/2006/relationships/hyperlink" Target="https://ares-paris-hotel.com/en/gallery.html" TargetMode="External"/><Relationship Id="rId4" Type="http://schemas.openxmlformats.org/officeDocument/2006/relationships/hyperlink" Target="https://ares-paris-hotel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DD4F0ED2-CCF6-513A-E3F9-70D2B8A3B123}"/>
              </a:ext>
            </a:extLst>
          </p:cNvPr>
          <p:cNvSpPr txBox="1">
            <a:spLocks/>
          </p:cNvSpPr>
          <p:nvPr/>
        </p:nvSpPr>
        <p:spPr>
          <a:xfrm>
            <a:off x="1676400" y="1447800"/>
            <a:ext cx="9144000" cy="112846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HOTEL  EVENT ADVERTISMENT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99A3B522-E126-1D28-6A74-7F0A985810D1}"/>
              </a:ext>
            </a:extLst>
          </p:cNvPr>
          <p:cNvSpPr txBox="1">
            <a:spLocks/>
          </p:cNvSpPr>
          <p:nvPr/>
        </p:nvSpPr>
        <p:spPr>
          <a:xfrm>
            <a:off x="1676400" y="3754438"/>
            <a:ext cx="9144000" cy="1655762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Name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Lavinia Irina Stan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ID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1912876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Tutor’s Name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Rodrigo Fernandes Aguilera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Course Name/Code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Foreign Languages &amp; Cultural Awareness (BMIH5003)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Date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02/06/2023</a:t>
            </a:r>
          </a:p>
        </p:txBody>
      </p:sp>
    </p:spTree>
    <p:extLst>
      <p:ext uri="{BB962C8B-B14F-4D97-AF65-F5344CB8AC3E}">
        <p14:creationId xmlns:p14="http://schemas.microsoft.com/office/powerpoint/2010/main" val="30144216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8CCCB6D-5162-4AAE-A5E3-3AC55410D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BCD8C04-CC7B-40EF-82EB-E9821F79BB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70" y="2458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person holding a heart in front of a tower&#10;&#10;Description automatically generated with low confidence">
            <a:extLst>
              <a:ext uri="{FF2B5EF4-FFF2-40B4-BE49-F238E27FC236}">
                <a16:creationId xmlns:a16="http://schemas.microsoft.com/office/drawing/2014/main" id="{6642A3AD-9764-8A76-2065-A91FF044618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891" b="1"/>
          <a:stretch/>
        </p:blipFill>
        <p:spPr>
          <a:xfrm>
            <a:off x="-34786" y="32270"/>
            <a:ext cx="8450317" cy="418722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99CCEDE-BD6E-FFF4-2C7A-6D2B81C9C4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2936" y="7378"/>
            <a:ext cx="6379324" cy="1229871"/>
          </a:xfrm>
        </p:spPr>
        <p:txBody>
          <a:bodyPr>
            <a:normAutofit fontScale="90000"/>
          </a:bodyPr>
          <a:lstStyle/>
          <a:p>
            <a:pPr algn="l"/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 12 au 14 Février 2024</a:t>
            </a:r>
            <a:b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 SAINT VALENTIN </a:t>
            </a:r>
            <a:br>
              <a:rPr lang="en-GB" sz="2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solidFill>
                <a:srgbClr val="FFFFFF"/>
              </a:solidFill>
            </a:endParaRPr>
          </a:p>
        </p:txBody>
      </p:sp>
      <p:pic>
        <p:nvPicPr>
          <p:cNvPr id="11" name="Picture 10" descr="A car parked in front of a building&#10;&#10;Description automatically generated with medium confidence">
            <a:extLst>
              <a:ext uri="{FF2B5EF4-FFF2-40B4-BE49-F238E27FC236}">
                <a16:creationId xmlns:a16="http://schemas.microsoft.com/office/drawing/2014/main" id="{C482BBA8-14A3-8839-4193-69BAF797B70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16" r="38977"/>
          <a:stretch/>
        </p:blipFill>
        <p:spPr>
          <a:xfrm>
            <a:off x="7302133" y="790"/>
            <a:ext cx="4863142" cy="4023367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7BBCE843-CE3F-4D49-1DB7-0D4BF231510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483558" y="1183242"/>
            <a:ext cx="3182587" cy="1047750"/>
          </a:xfrm>
          <a:prstGeom prst="rect">
            <a:avLst/>
          </a:prstGeom>
        </p:spPr>
      </p:pic>
      <p:pic>
        <p:nvPicPr>
          <p:cNvPr id="27" name="Picture 26" descr="A picture containing tableware, meal, dishware, serveware&#10;&#10;Description automatically generated">
            <a:extLst>
              <a:ext uri="{FF2B5EF4-FFF2-40B4-BE49-F238E27FC236}">
                <a16:creationId xmlns:a16="http://schemas.microsoft.com/office/drawing/2014/main" id="{468D2F5E-EEE2-A3CD-6BE5-41046F49522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4201" y="5522025"/>
            <a:ext cx="5308698" cy="1328597"/>
          </a:xfrm>
          <a:prstGeom prst="rect">
            <a:avLst/>
          </a:prstGeom>
        </p:spPr>
      </p:pic>
      <p:pic>
        <p:nvPicPr>
          <p:cNvPr id="31" name="Picture 30" descr="A room with a bed and chairs&#10;&#10;Description automatically generated with low confidence">
            <a:extLst>
              <a:ext uri="{FF2B5EF4-FFF2-40B4-BE49-F238E27FC236}">
                <a16:creationId xmlns:a16="http://schemas.microsoft.com/office/drawing/2014/main" id="{87D1C479-3761-8BCC-5C73-36408502904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936" y="4038908"/>
            <a:ext cx="3748035" cy="2826467"/>
          </a:xfrm>
          <a:prstGeom prst="rect">
            <a:avLst/>
          </a:prstGeom>
        </p:spPr>
      </p:pic>
      <p:sp>
        <p:nvSpPr>
          <p:cNvPr id="81" name="TextBox 80">
            <a:extLst>
              <a:ext uri="{FF2B5EF4-FFF2-40B4-BE49-F238E27FC236}">
                <a16:creationId xmlns:a16="http://schemas.microsoft.com/office/drawing/2014/main" id="{2BB52E5E-4930-DC96-0440-FE9804378A7E}"/>
              </a:ext>
            </a:extLst>
          </p:cNvPr>
          <p:cNvSpPr txBox="1"/>
          <p:nvPr/>
        </p:nvSpPr>
        <p:spPr>
          <a:xfrm>
            <a:off x="0" y="4091683"/>
            <a:ext cx="516230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2" name="Heart 81">
            <a:extLst>
              <a:ext uri="{FF2B5EF4-FFF2-40B4-BE49-F238E27FC236}">
                <a16:creationId xmlns:a16="http://schemas.microsoft.com/office/drawing/2014/main" id="{4DDED2E9-4084-B860-BED5-0F348150254B}"/>
              </a:ext>
            </a:extLst>
          </p:cNvPr>
          <p:cNvSpPr/>
          <p:nvPr/>
        </p:nvSpPr>
        <p:spPr>
          <a:xfrm>
            <a:off x="-61097" y="3381964"/>
            <a:ext cx="3277105" cy="2157391"/>
          </a:xfrm>
          <a:prstGeom prst="heart">
            <a:avLst/>
          </a:prstGeom>
          <a:solidFill>
            <a:schemeClr val="accent3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OFERTE!!!</a:t>
            </a:r>
          </a:p>
          <a:p>
            <a:r>
              <a:rPr lang="en-GB" sz="14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Du 12 au 14 F</a:t>
            </a:r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é</a:t>
            </a:r>
            <a:r>
              <a:rPr lang="en-GB" sz="14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vrier 10% de reduction pour chambre double </a:t>
            </a:r>
          </a:p>
          <a:p>
            <a:r>
              <a:rPr lang="en-GB" sz="14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15 chambre double- 180 €</a:t>
            </a:r>
          </a:p>
        </p:txBody>
      </p:sp>
      <p:sp>
        <p:nvSpPr>
          <p:cNvPr id="93" name="Heart 92">
            <a:extLst>
              <a:ext uri="{FF2B5EF4-FFF2-40B4-BE49-F238E27FC236}">
                <a16:creationId xmlns:a16="http://schemas.microsoft.com/office/drawing/2014/main" id="{104CE1EF-53C7-5131-5405-64F1894C37CC}"/>
              </a:ext>
            </a:extLst>
          </p:cNvPr>
          <p:cNvSpPr/>
          <p:nvPr/>
        </p:nvSpPr>
        <p:spPr>
          <a:xfrm>
            <a:off x="2063855" y="5477209"/>
            <a:ext cx="3277105" cy="1460299"/>
          </a:xfrm>
          <a:prstGeom prst="heart">
            <a:avLst/>
          </a:prstGeom>
          <a:solidFill>
            <a:schemeClr val="accent3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Petit – </a:t>
            </a:r>
            <a:r>
              <a:rPr lang="en-GB" sz="1400" b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Dejuner</a:t>
            </a:r>
            <a:r>
              <a:rPr lang="en-GB" sz="14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pour 8€</a:t>
            </a:r>
          </a:p>
          <a:p>
            <a:r>
              <a:rPr lang="en-GB" sz="14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Diner </a:t>
            </a:r>
            <a:r>
              <a:rPr lang="en-GB" sz="1400" b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romantique</a:t>
            </a:r>
            <a:r>
              <a:rPr lang="en-GB" sz="14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pour 40€</a:t>
            </a:r>
          </a:p>
          <a:p>
            <a:endParaRPr lang="en-GB" sz="1400" b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b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5" name="Picture 94" descr="A person singing into a microphone&#10;&#10;Description automatically generated">
            <a:extLst>
              <a:ext uri="{FF2B5EF4-FFF2-40B4-BE49-F238E27FC236}">
                <a16:creationId xmlns:a16="http://schemas.microsoft.com/office/drawing/2014/main" id="{4A2F0BCA-2739-B240-7EFC-9656DA44F3D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3766" y="4038908"/>
            <a:ext cx="3164150" cy="2826467"/>
          </a:xfrm>
          <a:prstGeom prst="rect">
            <a:avLst/>
          </a:prstGeom>
        </p:spPr>
      </p:pic>
      <p:pic>
        <p:nvPicPr>
          <p:cNvPr id="97" name="Picture 96" descr="A person and person holding wine glasses&#10;&#10;Description automatically generated with medium confidence">
            <a:extLst>
              <a:ext uri="{FF2B5EF4-FFF2-40B4-BE49-F238E27FC236}">
                <a16:creationId xmlns:a16="http://schemas.microsoft.com/office/drawing/2014/main" id="{3259FF85-461F-D37C-12A3-396083497AD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7865" y="4045393"/>
            <a:ext cx="5215035" cy="1490490"/>
          </a:xfrm>
          <a:prstGeom prst="rect">
            <a:avLst/>
          </a:prstGeom>
        </p:spPr>
      </p:pic>
      <p:sp>
        <p:nvSpPr>
          <p:cNvPr id="98" name="Heart 97">
            <a:extLst>
              <a:ext uri="{FF2B5EF4-FFF2-40B4-BE49-F238E27FC236}">
                <a16:creationId xmlns:a16="http://schemas.microsoft.com/office/drawing/2014/main" id="{F43565AA-18D7-B40C-8AB6-5A9D286DDD15}"/>
              </a:ext>
            </a:extLst>
          </p:cNvPr>
          <p:cNvSpPr/>
          <p:nvPr/>
        </p:nvSpPr>
        <p:spPr>
          <a:xfrm>
            <a:off x="9494755" y="2996151"/>
            <a:ext cx="3277105" cy="2157391"/>
          </a:xfrm>
          <a:prstGeom prst="heart">
            <a:avLst/>
          </a:prstGeom>
          <a:solidFill>
            <a:schemeClr val="accent3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fr-FR" sz="14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14 F</a:t>
            </a:r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é</a:t>
            </a:r>
            <a:r>
              <a:rPr lang="fr-FR" sz="1400" b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vrier</a:t>
            </a:r>
            <a:r>
              <a:rPr lang="fr-FR" sz="14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a partir de 20:30, nous vous invitons à faire la fête avec le célèbre chanteur Elsa </a:t>
            </a:r>
            <a:r>
              <a:rPr lang="fr-FR" sz="1400" b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Esnoult</a:t>
            </a:r>
            <a:endParaRPr lang="en-GB" sz="1400" b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0" name="TextBox 99">
            <a:extLst>
              <a:ext uri="{FF2B5EF4-FFF2-40B4-BE49-F238E27FC236}">
                <a16:creationId xmlns:a16="http://schemas.microsoft.com/office/drawing/2014/main" id="{4B7BEB3C-E858-A436-65B4-5222E80D2E54}"/>
              </a:ext>
            </a:extLst>
          </p:cNvPr>
          <p:cNvSpPr txBox="1"/>
          <p:nvPr/>
        </p:nvSpPr>
        <p:spPr>
          <a:xfrm>
            <a:off x="9334617" y="5660190"/>
            <a:ext cx="2832424" cy="10943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190500" lvl="0" fontAlgn="base">
              <a:lnSpc>
                <a:spcPct val="15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Tel: +33 1 47 34 74 04</a:t>
            </a:r>
            <a:endParaRPr lang="en-GB" sz="1200" dirty="0">
              <a:solidFill>
                <a:schemeClr val="bg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R="190500" lvl="0" fontAlgn="base">
              <a:lnSpc>
                <a:spcPct val="15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Fax: +33 1 47 34 48 56</a:t>
            </a:r>
            <a:endParaRPr lang="en-GB" sz="1200" dirty="0">
              <a:solidFill>
                <a:schemeClr val="bg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R="190500" lvl="0" fontAlgn="base">
              <a:lnSpc>
                <a:spcPct val="15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contact@areseiffel.fr</a:t>
            </a:r>
            <a:endParaRPr lang="en-GB" sz="1200" dirty="0">
              <a:solidFill>
                <a:schemeClr val="bg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93264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30BFB7-ADD1-43FC-D071-2E23CD808B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860303-0AB4-B444-163A-F86B8E6C72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uk.hotels.com/ho309567/hotel-ares-eiffel-paris-france/?chkin=2023-06-16&amp;chkout=2023-06-17&amp;x_pwa=1&amp;rfrr=HSR&amp;pwa_ts=1685658161638&amp;referrerUrl=aHR0cHM6Ly91ay5ob3RlbHMuY29tL0hvdGVsLVNlYXJjaA%3D%3D&amp;useRewards=false&amp;rm1=a2&amp;regionId=2734&amp;destination=Paris%2C%20France&amp;destType=MARKET&amp;neighborhoodId=553248634834709124&amp;selected=4086&amp;latLong=48.853564%2C2.348095&amp;sort=RECOMMENDED&amp;top_dp=356&amp;top_cur=GBP&amp;semdtl=a1428563916.b11340306180617897.g1kwd-83770086039327%3Aloc-188.e1c.m18a725a0dbb551ee433c03e74a177a550.r11f55122cf15d4a004bd1d4b431dfe6b2ef49a03f587a86c9bd6fccff659b6829.c1.j1131587.k120061.d183769440393457.h1e.i1.l1.n1.o1.p1.q1.s1.t1.x1.f1.u1.v1.w1&amp;semcid=HCOM-UK.UB.BING.PT-c-EN.HOTEL&amp;userIntent=&amp;selectedRoomType=348602&amp;selectedRatePlan=1090333&amp;expediaPropertyId=4086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https://www.frenchtoday.com/blog/french-culture/joyeuse-saint-valentin/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https://ares-paris-hotel.com/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https://ares-paris-hotel.com/en/gallery.html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https://www.tf1.fr/dossier/elsa-esnoult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804067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336</Words>
  <Application>Microsoft Office PowerPoint</Application>
  <PresentationFormat>Widescreen</PresentationFormat>
  <Paragraphs>22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Du 12 au 14 Février 2024 LA SAINT VALENTIN  </vt:lpstr>
      <vt:lpstr>                 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 12 au 14 Février 2024 LA SAINT VALENTIN  </dc:title>
  <dc:creator>Lavinia Stan (1912876)</dc:creator>
  <cp:lastModifiedBy>Lavinia Stan (1912876)</cp:lastModifiedBy>
  <cp:revision>5</cp:revision>
  <dcterms:created xsi:type="dcterms:W3CDTF">2023-06-02T08:02:34Z</dcterms:created>
  <dcterms:modified xsi:type="dcterms:W3CDTF">2023-06-02T10:14:02Z</dcterms:modified>
</cp:coreProperties>
</file>