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0"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55F9A6-F1F5-C6D7-1640-69F3ED538D71}" v="5" dt="2021-03-05T11:56:06.275"/>
    <p1510:client id="{6150B490-8689-B0C1-51B9-7C3F0E0FC7DE}" v="1221" dt="2021-03-05T13:00:12.660"/>
    <p1510:client id="{AB5041AE-7D64-2C22-8224-888C6F1297A9}" v="63" dt="2021-03-04T14:59:42.7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hnay Aisha Diff (1916929)" userId="S::1916929@student.uwtsd.ac.uk::2d7e533b-7475-47c7-8bc6-10c3b40c7d94" providerId="AD" clId="Web-{AB5041AE-7D64-2C22-8224-888C6F1297A9}"/>
    <pc:docChg chg="modSld addMainMaster delMainMaster">
      <pc:chgData name="Jahnay Aisha Diff (1916929)" userId="S::1916929@student.uwtsd.ac.uk::2d7e533b-7475-47c7-8bc6-10c3b40c7d94" providerId="AD" clId="Web-{AB5041AE-7D64-2C22-8224-888C6F1297A9}" dt="2021-03-04T14:59:42.781" v="32"/>
      <pc:docMkLst>
        <pc:docMk/>
      </pc:docMkLst>
      <pc:sldChg chg="addSp delSp modSp mod modClrScheme chgLayout">
        <pc:chgData name="Jahnay Aisha Diff (1916929)" userId="S::1916929@student.uwtsd.ac.uk::2d7e533b-7475-47c7-8bc6-10c3b40c7d94" providerId="AD" clId="Web-{AB5041AE-7D64-2C22-8224-888C6F1297A9}" dt="2021-03-04T14:59:42.781" v="32"/>
        <pc:sldMkLst>
          <pc:docMk/>
          <pc:sldMk cId="2622186954" sldId="256"/>
        </pc:sldMkLst>
        <pc:spChg chg="del">
          <ac:chgData name="Jahnay Aisha Diff (1916929)" userId="S::1916929@student.uwtsd.ac.uk::2d7e533b-7475-47c7-8bc6-10c3b40c7d94" providerId="AD" clId="Web-{AB5041AE-7D64-2C22-8224-888C6F1297A9}" dt="2021-03-04T14:48:11.876" v="0"/>
          <ac:spMkLst>
            <pc:docMk/>
            <pc:sldMk cId="2622186954" sldId="256"/>
            <ac:spMk id="3" creationId="{00000000-0000-0000-0000-000000000000}"/>
          </ac:spMkLst>
        </pc:spChg>
        <pc:spChg chg="add mod">
          <ac:chgData name="Jahnay Aisha Diff (1916929)" userId="S::1916929@student.uwtsd.ac.uk::2d7e533b-7475-47c7-8bc6-10c3b40c7d94" providerId="AD" clId="Web-{AB5041AE-7D64-2C22-8224-888C6F1297A9}" dt="2021-03-04T14:58:47.327" v="22" actId="20577"/>
          <ac:spMkLst>
            <pc:docMk/>
            <pc:sldMk cId="2622186954" sldId="256"/>
            <ac:spMk id="4" creationId="{9935025A-A1DD-4803-A25B-76BCC2BF5675}"/>
          </ac:spMkLst>
        </pc:spChg>
        <pc:spChg chg="add mod">
          <ac:chgData name="Jahnay Aisha Diff (1916929)" userId="S::1916929@student.uwtsd.ac.uk::2d7e533b-7475-47c7-8bc6-10c3b40c7d94" providerId="AD" clId="Web-{AB5041AE-7D64-2C22-8224-888C6F1297A9}" dt="2021-03-04T14:59:11.640" v="26" actId="1076"/>
          <ac:spMkLst>
            <pc:docMk/>
            <pc:sldMk cId="2622186954" sldId="256"/>
            <ac:spMk id="5" creationId="{22D77E8E-E002-4FF6-9272-A19BB32A82B9}"/>
          </ac:spMkLst>
        </pc:spChg>
      </pc:sldChg>
      <pc:sldMasterChg chg="del delSldLayout">
        <pc:chgData name="Jahnay Aisha Diff (1916929)" userId="S::1916929@student.uwtsd.ac.uk::2d7e533b-7475-47c7-8bc6-10c3b40c7d94" providerId="AD" clId="Web-{AB5041AE-7D64-2C22-8224-888C6F1297A9}" dt="2021-03-04T14:59:18.515" v="27"/>
        <pc:sldMasterMkLst>
          <pc:docMk/>
          <pc:sldMasterMk cId="0" sldId="2147483648"/>
        </pc:sldMasterMkLst>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49"/>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50"/>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51"/>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52"/>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53"/>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54"/>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55"/>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56"/>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57"/>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58"/>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59"/>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60"/>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61"/>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63"/>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66"/>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67"/>
          </pc:sldLayoutMkLst>
        </pc:sldLayoutChg>
        <pc:sldLayoutChg chg="del">
          <pc:chgData name="Jahnay Aisha Diff (1916929)" userId="S::1916929@student.uwtsd.ac.uk::2d7e533b-7475-47c7-8bc6-10c3b40c7d94" providerId="AD" clId="Web-{AB5041AE-7D64-2C22-8224-888C6F1297A9}" dt="2021-03-04T14:59:18.515" v="27"/>
          <pc:sldLayoutMkLst>
            <pc:docMk/>
            <pc:sldMasterMk cId="0" sldId="2147483648"/>
            <pc:sldLayoutMk cId="0" sldId="2147483668"/>
          </pc:sldLayoutMkLst>
        </pc:sldLayoutChg>
      </pc:sldMasterChg>
      <pc:sldMasterChg chg="add del addSldLayout delSldLayout modSldLayout">
        <pc:chgData name="Jahnay Aisha Diff (1916929)" userId="S::1916929@student.uwtsd.ac.uk::2d7e533b-7475-47c7-8bc6-10c3b40c7d94" providerId="AD" clId="Web-{AB5041AE-7D64-2C22-8224-888C6F1297A9}" dt="2021-03-04T14:59:23.781" v="28"/>
        <pc:sldMasterMkLst>
          <pc:docMk/>
          <pc:sldMasterMk cId="2662920090" sldId="2147483669"/>
        </pc:sldMasterMkLst>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1170742193" sldId="2147483670"/>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1119911656" sldId="2147483671"/>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2511167508" sldId="2147483672"/>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1953206218" sldId="2147483673"/>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559254489" sldId="2147483674"/>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1276109194" sldId="2147483675"/>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2242244619" sldId="2147483676"/>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3235483026" sldId="2147483677"/>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4245120203" sldId="2147483678"/>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1865868888" sldId="2147483679"/>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528053422" sldId="2147483680"/>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4239842808" sldId="2147483681"/>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3128027721" sldId="2147483682"/>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1848302732" sldId="2147483683"/>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1267286792" sldId="2147483684"/>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3073474609" sldId="2147483685"/>
          </pc:sldLayoutMkLst>
        </pc:sldLayoutChg>
        <pc:sldLayoutChg chg="add del mod replId">
          <pc:chgData name="Jahnay Aisha Diff (1916929)" userId="S::1916929@student.uwtsd.ac.uk::2d7e533b-7475-47c7-8bc6-10c3b40c7d94" providerId="AD" clId="Web-{AB5041AE-7D64-2C22-8224-888C6F1297A9}" dt="2021-03-04T14:59:23.781" v="28"/>
          <pc:sldLayoutMkLst>
            <pc:docMk/>
            <pc:sldMasterMk cId="2662920090" sldId="2147483669"/>
            <pc:sldLayoutMk cId="2951323453" sldId="2147483686"/>
          </pc:sldLayoutMkLst>
        </pc:sldLayoutChg>
      </pc:sldMasterChg>
      <pc:sldMasterChg chg="add del addSldLayout delSldLayout modSldLayout">
        <pc:chgData name="Jahnay Aisha Diff (1916929)" userId="S::1916929@student.uwtsd.ac.uk::2d7e533b-7475-47c7-8bc6-10c3b40c7d94" providerId="AD" clId="Web-{AB5041AE-7D64-2C22-8224-888C6F1297A9}" dt="2021-03-04T14:59:27.422" v="29"/>
        <pc:sldMasterMkLst>
          <pc:docMk/>
          <pc:sldMasterMk cId="193081474" sldId="2147483687"/>
        </pc:sldMasterMkLst>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4287189366" sldId="2147483688"/>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3650842234" sldId="2147483689"/>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1328804605" sldId="2147483690"/>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3604868235" sldId="2147483691"/>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3253578759" sldId="2147483692"/>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3555160057" sldId="2147483693"/>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93695944" sldId="2147483694"/>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2997425615" sldId="2147483695"/>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4253360651" sldId="2147483696"/>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1211206481" sldId="2147483697"/>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643569129" sldId="2147483698"/>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1769310810" sldId="2147483699"/>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1184535070" sldId="2147483700"/>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3218841629" sldId="2147483701"/>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4090015407" sldId="2147483702"/>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2564641886" sldId="2147483703"/>
          </pc:sldLayoutMkLst>
        </pc:sldLayoutChg>
        <pc:sldLayoutChg chg="add del mod replId">
          <pc:chgData name="Jahnay Aisha Diff (1916929)" userId="S::1916929@student.uwtsd.ac.uk::2d7e533b-7475-47c7-8bc6-10c3b40c7d94" providerId="AD" clId="Web-{AB5041AE-7D64-2C22-8224-888C6F1297A9}" dt="2021-03-04T14:59:27.422" v="29"/>
          <pc:sldLayoutMkLst>
            <pc:docMk/>
            <pc:sldMasterMk cId="193081474" sldId="2147483687"/>
            <pc:sldLayoutMk cId="2531841822" sldId="2147483704"/>
          </pc:sldLayoutMkLst>
        </pc:sldLayoutChg>
      </pc:sldMasterChg>
      <pc:sldMasterChg chg="add del addSldLayout delSldLayout modSldLayout">
        <pc:chgData name="Jahnay Aisha Diff (1916929)" userId="S::1916929@student.uwtsd.ac.uk::2d7e533b-7475-47c7-8bc6-10c3b40c7d94" providerId="AD" clId="Web-{AB5041AE-7D64-2C22-8224-888C6F1297A9}" dt="2021-03-04T14:59:37.563" v="30"/>
        <pc:sldMasterMkLst>
          <pc:docMk/>
          <pc:sldMasterMk cId="4123049280" sldId="2147483705"/>
        </pc:sldMasterMkLst>
        <pc:sldLayoutChg chg="add del mod replId">
          <pc:chgData name="Jahnay Aisha Diff (1916929)" userId="S::1916929@student.uwtsd.ac.uk::2d7e533b-7475-47c7-8bc6-10c3b40c7d94" providerId="AD" clId="Web-{AB5041AE-7D64-2C22-8224-888C6F1297A9}" dt="2021-03-04T14:59:37.563" v="30"/>
          <pc:sldLayoutMkLst>
            <pc:docMk/>
            <pc:sldMasterMk cId="4123049280" sldId="2147483705"/>
            <pc:sldLayoutMk cId="3340931689" sldId="2147483706"/>
          </pc:sldLayoutMkLst>
        </pc:sldLayoutChg>
        <pc:sldLayoutChg chg="add del mod replId">
          <pc:chgData name="Jahnay Aisha Diff (1916929)" userId="S::1916929@student.uwtsd.ac.uk::2d7e533b-7475-47c7-8bc6-10c3b40c7d94" providerId="AD" clId="Web-{AB5041AE-7D64-2C22-8224-888C6F1297A9}" dt="2021-03-04T14:59:37.563" v="30"/>
          <pc:sldLayoutMkLst>
            <pc:docMk/>
            <pc:sldMasterMk cId="4123049280" sldId="2147483705"/>
            <pc:sldLayoutMk cId="903126538" sldId="2147483707"/>
          </pc:sldLayoutMkLst>
        </pc:sldLayoutChg>
        <pc:sldLayoutChg chg="add del mod replId">
          <pc:chgData name="Jahnay Aisha Diff (1916929)" userId="S::1916929@student.uwtsd.ac.uk::2d7e533b-7475-47c7-8bc6-10c3b40c7d94" providerId="AD" clId="Web-{AB5041AE-7D64-2C22-8224-888C6F1297A9}" dt="2021-03-04T14:59:37.563" v="30"/>
          <pc:sldLayoutMkLst>
            <pc:docMk/>
            <pc:sldMasterMk cId="4123049280" sldId="2147483705"/>
            <pc:sldLayoutMk cId="964417220" sldId="2147483708"/>
          </pc:sldLayoutMkLst>
        </pc:sldLayoutChg>
        <pc:sldLayoutChg chg="add del mod replId">
          <pc:chgData name="Jahnay Aisha Diff (1916929)" userId="S::1916929@student.uwtsd.ac.uk::2d7e533b-7475-47c7-8bc6-10c3b40c7d94" providerId="AD" clId="Web-{AB5041AE-7D64-2C22-8224-888C6F1297A9}" dt="2021-03-04T14:59:37.563" v="30"/>
          <pc:sldLayoutMkLst>
            <pc:docMk/>
            <pc:sldMasterMk cId="4123049280" sldId="2147483705"/>
            <pc:sldLayoutMk cId="1395967609" sldId="2147483709"/>
          </pc:sldLayoutMkLst>
        </pc:sldLayoutChg>
        <pc:sldLayoutChg chg="add del mod replId">
          <pc:chgData name="Jahnay Aisha Diff (1916929)" userId="S::1916929@student.uwtsd.ac.uk::2d7e533b-7475-47c7-8bc6-10c3b40c7d94" providerId="AD" clId="Web-{AB5041AE-7D64-2C22-8224-888C6F1297A9}" dt="2021-03-04T14:59:37.563" v="30"/>
          <pc:sldLayoutMkLst>
            <pc:docMk/>
            <pc:sldMasterMk cId="4123049280" sldId="2147483705"/>
            <pc:sldLayoutMk cId="2208275731" sldId="2147483710"/>
          </pc:sldLayoutMkLst>
        </pc:sldLayoutChg>
        <pc:sldLayoutChg chg="add del mod replId">
          <pc:chgData name="Jahnay Aisha Diff (1916929)" userId="S::1916929@student.uwtsd.ac.uk::2d7e533b-7475-47c7-8bc6-10c3b40c7d94" providerId="AD" clId="Web-{AB5041AE-7D64-2C22-8224-888C6F1297A9}" dt="2021-03-04T14:59:37.563" v="30"/>
          <pc:sldLayoutMkLst>
            <pc:docMk/>
            <pc:sldMasterMk cId="4123049280" sldId="2147483705"/>
            <pc:sldLayoutMk cId="4089455516" sldId="2147483711"/>
          </pc:sldLayoutMkLst>
        </pc:sldLayoutChg>
        <pc:sldLayoutChg chg="add del mod replId">
          <pc:chgData name="Jahnay Aisha Diff (1916929)" userId="S::1916929@student.uwtsd.ac.uk::2d7e533b-7475-47c7-8bc6-10c3b40c7d94" providerId="AD" clId="Web-{AB5041AE-7D64-2C22-8224-888C6F1297A9}" dt="2021-03-04T14:59:37.563" v="30"/>
          <pc:sldLayoutMkLst>
            <pc:docMk/>
            <pc:sldMasterMk cId="4123049280" sldId="2147483705"/>
            <pc:sldLayoutMk cId="2378204338" sldId="2147483712"/>
          </pc:sldLayoutMkLst>
        </pc:sldLayoutChg>
        <pc:sldLayoutChg chg="add del mod replId">
          <pc:chgData name="Jahnay Aisha Diff (1916929)" userId="S::1916929@student.uwtsd.ac.uk::2d7e533b-7475-47c7-8bc6-10c3b40c7d94" providerId="AD" clId="Web-{AB5041AE-7D64-2C22-8224-888C6F1297A9}" dt="2021-03-04T14:59:37.563" v="30"/>
          <pc:sldLayoutMkLst>
            <pc:docMk/>
            <pc:sldMasterMk cId="4123049280" sldId="2147483705"/>
            <pc:sldLayoutMk cId="3274415013" sldId="2147483713"/>
          </pc:sldLayoutMkLst>
        </pc:sldLayoutChg>
        <pc:sldLayoutChg chg="add del mod replId">
          <pc:chgData name="Jahnay Aisha Diff (1916929)" userId="S::1916929@student.uwtsd.ac.uk::2d7e533b-7475-47c7-8bc6-10c3b40c7d94" providerId="AD" clId="Web-{AB5041AE-7D64-2C22-8224-888C6F1297A9}" dt="2021-03-04T14:59:37.563" v="30"/>
          <pc:sldLayoutMkLst>
            <pc:docMk/>
            <pc:sldMasterMk cId="4123049280" sldId="2147483705"/>
            <pc:sldLayoutMk cId="2737637580" sldId="2147483714"/>
          </pc:sldLayoutMkLst>
        </pc:sldLayoutChg>
        <pc:sldLayoutChg chg="add del mod replId">
          <pc:chgData name="Jahnay Aisha Diff (1916929)" userId="S::1916929@student.uwtsd.ac.uk::2d7e533b-7475-47c7-8bc6-10c3b40c7d94" providerId="AD" clId="Web-{AB5041AE-7D64-2C22-8224-888C6F1297A9}" dt="2021-03-04T14:59:37.563" v="30"/>
          <pc:sldLayoutMkLst>
            <pc:docMk/>
            <pc:sldMasterMk cId="4123049280" sldId="2147483705"/>
            <pc:sldLayoutMk cId="1216966491" sldId="2147483715"/>
          </pc:sldLayoutMkLst>
        </pc:sldLayoutChg>
        <pc:sldLayoutChg chg="add del mod replId">
          <pc:chgData name="Jahnay Aisha Diff (1916929)" userId="S::1916929@student.uwtsd.ac.uk::2d7e533b-7475-47c7-8bc6-10c3b40c7d94" providerId="AD" clId="Web-{AB5041AE-7D64-2C22-8224-888C6F1297A9}" dt="2021-03-04T14:59:37.563" v="30"/>
          <pc:sldLayoutMkLst>
            <pc:docMk/>
            <pc:sldMasterMk cId="4123049280" sldId="2147483705"/>
            <pc:sldLayoutMk cId="3931376074" sldId="2147483716"/>
          </pc:sldLayoutMkLst>
        </pc:sldLayoutChg>
      </pc:sldMasterChg>
      <pc:sldMasterChg chg="add del addSldLayout delSldLayout modSldLayout">
        <pc:chgData name="Jahnay Aisha Diff (1916929)" userId="S::1916929@student.uwtsd.ac.uk::2d7e533b-7475-47c7-8bc6-10c3b40c7d94" providerId="AD" clId="Web-{AB5041AE-7D64-2C22-8224-888C6F1297A9}" dt="2021-03-04T14:59:39.656" v="31"/>
        <pc:sldMasterMkLst>
          <pc:docMk/>
          <pc:sldMasterMk cId="1128963042" sldId="2147483717"/>
        </pc:sldMasterMkLst>
        <pc:sldLayoutChg chg="add del mod replId">
          <pc:chgData name="Jahnay Aisha Diff (1916929)" userId="S::1916929@student.uwtsd.ac.uk::2d7e533b-7475-47c7-8bc6-10c3b40c7d94" providerId="AD" clId="Web-{AB5041AE-7D64-2C22-8224-888C6F1297A9}" dt="2021-03-04T14:59:39.656" v="31"/>
          <pc:sldLayoutMkLst>
            <pc:docMk/>
            <pc:sldMasterMk cId="1128963042" sldId="2147483717"/>
            <pc:sldLayoutMk cId="3281169977" sldId="2147483718"/>
          </pc:sldLayoutMkLst>
        </pc:sldLayoutChg>
        <pc:sldLayoutChg chg="add del mod replId">
          <pc:chgData name="Jahnay Aisha Diff (1916929)" userId="S::1916929@student.uwtsd.ac.uk::2d7e533b-7475-47c7-8bc6-10c3b40c7d94" providerId="AD" clId="Web-{AB5041AE-7D64-2C22-8224-888C6F1297A9}" dt="2021-03-04T14:59:39.656" v="31"/>
          <pc:sldLayoutMkLst>
            <pc:docMk/>
            <pc:sldMasterMk cId="1128963042" sldId="2147483717"/>
            <pc:sldLayoutMk cId="2539000128" sldId="2147483719"/>
          </pc:sldLayoutMkLst>
        </pc:sldLayoutChg>
        <pc:sldLayoutChg chg="add del mod replId">
          <pc:chgData name="Jahnay Aisha Diff (1916929)" userId="S::1916929@student.uwtsd.ac.uk::2d7e533b-7475-47c7-8bc6-10c3b40c7d94" providerId="AD" clId="Web-{AB5041AE-7D64-2C22-8224-888C6F1297A9}" dt="2021-03-04T14:59:39.656" v="31"/>
          <pc:sldLayoutMkLst>
            <pc:docMk/>
            <pc:sldMasterMk cId="1128963042" sldId="2147483717"/>
            <pc:sldLayoutMk cId="3173163456" sldId="2147483720"/>
          </pc:sldLayoutMkLst>
        </pc:sldLayoutChg>
        <pc:sldLayoutChg chg="add del mod replId">
          <pc:chgData name="Jahnay Aisha Diff (1916929)" userId="S::1916929@student.uwtsd.ac.uk::2d7e533b-7475-47c7-8bc6-10c3b40c7d94" providerId="AD" clId="Web-{AB5041AE-7D64-2C22-8224-888C6F1297A9}" dt="2021-03-04T14:59:39.656" v="31"/>
          <pc:sldLayoutMkLst>
            <pc:docMk/>
            <pc:sldMasterMk cId="1128963042" sldId="2147483717"/>
            <pc:sldLayoutMk cId="3085830351" sldId="2147483721"/>
          </pc:sldLayoutMkLst>
        </pc:sldLayoutChg>
        <pc:sldLayoutChg chg="add del mod replId">
          <pc:chgData name="Jahnay Aisha Diff (1916929)" userId="S::1916929@student.uwtsd.ac.uk::2d7e533b-7475-47c7-8bc6-10c3b40c7d94" providerId="AD" clId="Web-{AB5041AE-7D64-2C22-8224-888C6F1297A9}" dt="2021-03-04T14:59:39.656" v="31"/>
          <pc:sldLayoutMkLst>
            <pc:docMk/>
            <pc:sldMasterMk cId="1128963042" sldId="2147483717"/>
            <pc:sldLayoutMk cId="3276159927" sldId="2147483722"/>
          </pc:sldLayoutMkLst>
        </pc:sldLayoutChg>
        <pc:sldLayoutChg chg="add del mod replId">
          <pc:chgData name="Jahnay Aisha Diff (1916929)" userId="S::1916929@student.uwtsd.ac.uk::2d7e533b-7475-47c7-8bc6-10c3b40c7d94" providerId="AD" clId="Web-{AB5041AE-7D64-2C22-8224-888C6F1297A9}" dt="2021-03-04T14:59:39.656" v="31"/>
          <pc:sldLayoutMkLst>
            <pc:docMk/>
            <pc:sldMasterMk cId="1128963042" sldId="2147483717"/>
            <pc:sldLayoutMk cId="1354387073" sldId="2147483723"/>
          </pc:sldLayoutMkLst>
        </pc:sldLayoutChg>
        <pc:sldLayoutChg chg="add del mod replId">
          <pc:chgData name="Jahnay Aisha Diff (1916929)" userId="S::1916929@student.uwtsd.ac.uk::2d7e533b-7475-47c7-8bc6-10c3b40c7d94" providerId="AD" clId="Web-{AB5041AE-7D64-2C22-8224-888C6F1297A9}" dt="2021-03-04T14:59:39.656" v="31"/>
          <pc:sldLayoutMkLst>
            <pc:docMk/>
            <pc:sldMasterMk cId="1128963042" sldId="2147483717"/>
            <pc:sldLayoutMk cId="2099697876" sldId="2147483724"/>
          </pc:sldLayoutMkLst>
        </pc:sldLayoutChg>
        <pc:sldLayoutChg chg="add del mod replId">
          <pc:chgData name="Jahnay Aisha Diff (1916929)" userId="S::1916929@student.uwtsd.ac.uk::2d7e533b-7475-47c7-8bc6-10c3b40c7d94" providerId="AD" clId="Web-{AB5041AE-7D64-2C22-8224-888C6F1297A9}" dt="2021-03-04T14:59:39.656" v="31"/>
          <pc:sldLayoutMkLst>
            <pc:docMk/>
            <pc:sldMasterMk cId="1128963042" sldId="2147483717"/>
            <pc:sldLayoutMk cId="1067860221" sldId="2147483725"/>
          </pc:sldLayoutMkLst>
        </pc:sldLayoutChg>
        <pc:sldLayoutChg chg="add del mod replId">
          <pc:chgData name="Jahnay Aisha Diff (1916929)" userId="S::1916929@student.uwtsd.ac.uk::2d7e533b-7475-47c7-8bc6-10c3b40c7d94" providerId="AD" clId="Web-{AB5041AE-7D64-2C22-8224-888C6F1297A9}" dt="2021-03-04T14:59:39.656" v="31"/>
          <pc:sldLayoutMkLst>
            <pc:docMk/>
            <pc:sldMasterMk cId="1128963042" sldId="2147483717"/>
            <pc:sldLayoutMk cId="3289497859" sldId="2147483726"/>
          </pc:sldLayoutMkLst>
        </pc:sldLayoutChg>
        <pc:sldLayoutChg chg="add del mod replId">
          <pc:chgData name="Jahnay Aisha Diff (1916929)" userId="S::1916929@student.uwtsd.ac.uk::2d7e533b-7475-47c7-8bc6-10c3b40c7d94" providerId="AD" clId="Web-{AB5041AE-7D64-2C22-8224-888C6F1297A9}" dt="2021-03-04T14:59:39.656" v="31"/>
          <pc:sldLayoutMkLst>
            <pc:docMk/>
            <pc:sldMasterMk cId="1128963042" sldId="2147483717"/>
            <pc:sldLayoutMk cId="2801689069" sldId="2147483727"/>
          </pc:sldLayoutMkLst>
        </pc:sldLayoutChg>
        <pc:sldLayoutChg chg="add del mod replId">
          <pc:chgData name="Jahnay Aisha Diff (1916929)" userId="S::1916929@student.uwtsd.ac.uk::2d7e533b-7475-47c7-8bc6-10c3b40c7d94" providerId="AD" clId="Web-{AB5041AE-7D64-2C22-8224-888C6F1297A9}" dt="2021-03-04T14:59:39.656" v="31"/>
          <pc:sldLayoutMkLst>
            <pc:docMk/>
            <pc:sldMasterMk cId="1128963042" sldId="2147483717"/>
            <pc:sldLayoutMk cId="3554891008" sldId="2147483728"/>
          </pc:sldLayoutMkLst>
        </pc:sldLayoutChg>
      </pc:sldMasterChg>
      <pc:sldMasterChg chg="add del addSldLayout delSldLayout modSldLayout">
        <pc:chgData name="Jahnay Aisha Diff (1916929)" userId="S::1916929@student.uwtsd.ac.uk::2d7e533b-7475-47c7-8bc6-10c3b40c7d94" providerId="AD" clId="Web-{AB5041AE-7D64-2C22-8224-888C6F1297A9}" dt="2021-03-04T14:59:42.781" v="32"/>
        <pc:sldMasterMkLst>
          <pc:docMk/>
          <pc:sldMasterMk cId="3311890578" sldId="2147483729"/>
        </pc:sldMasterMkLst>
        <pc:sldLayoutChg chg="add del mod replId">
          <pc:chgData name="Jahnay Aisha Diff (1916929)" userId="S::1916929@student.uwtsd.ac.uk::2d7e533b-7475-47c7-8bc6-10c3b40c7d94" providerId="AD" clId="Web-{AB5041AE-7D64-2C22-8224-888C6F1297A9}" dt="2021-03-04T14:59:42.781" v="32"/>
          <pc:sldLayoutMkLst>
            <pc:docMk/>
            <pc:sldMasterMk cId="3311890578" sldId="2147483729"/>
            <pc:sldLayoutMk cId="1825133653" sldId="2147483730"/>
          </pc:sldLayoutMkLst>
        </pc:sldLayoutChg>
        <pc:sldLayoutChg chg="add del mod replId">
          <pc:chgData name="Jahnay Aisha Diff (1916929)" userId="S::1916929@student.uwtsd.ac.uk::2d7e533b-7475-47c7-8bc6-10c3b40c7d94" providerId="AD" clId="Web-{AB5041AE-7D64-2C22-8224-888C6F1297A9}" dt="2021-03-04T14:59:42.781" v="32"/>
          <pc:sldLayoutMkLst>
            <pc:docMk/>
            <pc:sldMasterMk cId="3311890578" sldId="2147483729"/>
            <pc:sldLayoutMk cId="2356433646" sldId="2147483731"/>
          </pc:sldLayoutMkLst>
        </pc:sldLayoutChg>
        <pc:sldLayoutChg chg="add del mod replId">
          <pc:chgData name="Jahnay Aisha Diff (1916929)" userId="S::1916929@student.uwtsd.ac.uk::2d7e533b-7475-47c7-8bc6-10c3b40c7d94" providerId="AD" clId="Web-{AB5041AE-7D64-2C22-8224-888C6F1297A9}" dt="2021-03-04T14:59:42.781" v="32"/>
          <pc:sldLayoutMkLst>
            <pc:docMk/>
            <pc:sldMasterMk cId="3311890578" sldId="2147483729"/>
            <pc:sldLayoutMk cId="943684707" sldId="2147483732"/>
          </pc:sldLayoutMkLst>
        </pc:sldLayoutChg>
        <pc:sldLayoutChg chg="add del mod replId">
          <pc:chgData name="Jahnay Aisha Diff (1916929)" userId="S::1916929@student.uwtsd.ac.uk::2d7e533b-7475-47c7-8bc6-10c3b40c7d94" providerId="AD" clId="Web-{AB5041AE-7D64-2C22-8224-888C6F1297A9}" dt="2021-03-04T14:59:42.781" v="32"/>
          <pc:sldLayoutMkLst>
            <pc:docMk/>
            <pc:sldMasterMk cId="3311890578" sldId="2147483729"/>
            <pc:sldLayoutMk cId="1010972998" sldId="2147483733"/>
          </pc:sldLayoutMkLst>
        </pc:sldLayoutChg>
        <pc:sldLayoutChg chg="add del mod replId">
          <pc:chgData name="Jahnay Aisha Diff (1916929)" userId="S::1916929@student.uwtsd.ac.uk::2d7e533b-7475-47c7-8bc6-10c3b40c7d94" providerId="AD" clId="Web-{AB5041AE-7D64-2C22-8224-888C6F1297A9}" dt="2021-03-04T14:59:42.781" v="32"/>
          <pc:sldLayoutMkLst>
            <pc:docMk/>
            <pc:sldMasterMk cId="3311890578" sldId="2147483729"/>
            <pc:sldLayoutMk cId="2678404282" sldId="2147483734"/>
          </pc:sldLayoutMkLst>
        </pc:sldLayoutChg>
        <pc:sldLayoutChg chg="add del mod replId">
          <pc:chgData name="Jahnay Aisha Diff (1916929)" userId="S::1916929@student.uwtsd.ac.uk::2d7e533b-7475-47c7-8bc6-10c3b40c7d94" providerId="AD" clId="Web-{AB5041AE-7D64-2C22-8224-888C6F1297A9}" dt="2021-03-04T14:59:42.781" v="32"/>
          <pc:sldLayoutMkLst>
            <pc:docMk/>
            <pc:sldMasterMk cId="3311890578" sldId="2147483729"/>
            <pc:sldLayoutMk cId="1785793773" sldId="2147483735"/>
          </pc:sldLayoutMkLst>
        </pc:sldLayoutChg>
        <pc:sldLayoutChg chg="add del mod replId">
          <pc:chgData name="Jahnay Aisha Diff (1916929)" userId="S::1916929@student.uwtsd.ac.uk::2d7e533b-7475-47c7-8bc6-10c3b40c7d94" providerId="AD" clId="Web-{AB5041AE-7D64-2C22-8224-888C6F1297A9}" dt="2021-03-04T14:59:42.781" v="32"/>
          <pc:sldLayoutMkLst>
            <pc:docMk/>
            <pc:sldMasterMk cId="3311890578" sldId="2147483729"/>
            <pc:sldLayoutMk cId="1365180994" sldId="2147483736"/>
          </pc:sldLayoutMkLst>
        </pc:sldLayoutChg>
        <pc:sldLayoutChg chg="add del mod replId">
          <pc:chgData name="Jahnay Aisha Diff (1916929)" userId="S::1916929@student.uwtsd.ac.uk::2d7e533b-7475-47c7-8bc6-10c3b40c7d94" providerId="AD" clId="Web-{AB5041AE-7D64-2C22-8224-888C6F1297A9}" dt="2021-03-04T14:59:42.781" v="32"/>
          <pc:sldLayoutMkLst>
            <pc:docMk/>
            <pc:sldMasterMk cId="3311890578" sldId="2147483729"/>
            <pc:sldLayoutMk cId="2577207622" sldId="2147483737"/>
          </pc:sldLayoutMkLst>
        </pc:sldLayoutChg>
        <pc:sldLayoutChg chg="add del mod replId">
          <pc:chgData name="Jahnay Aisha Diff (1916929)" userId="S::1916929@student.uwtsd.ac.uk::2d7e533b-7475-47c7-8bc6-10c3b40c7d94" providerId="AD" clId="Web-{AB5041AE-7D64-2C22-8224-888C6F1297A9}" dt="2021-03-04T14:59:42.781" v="32"/>
          <pc:sldLayoutMkLst>
            <pc:docMk/>
            <pc:sldMasterMk cId="3311890578" sldId="2147483729"/>
            <pc:sldLayoutMk cId="3405825088" sldId="2147483738"/>
          </pc:sldLayoutMkLst>
        </pc:sldLayoutChg>
        <pc:sldLayoutChg chg="add del mod replId">
          <pc:chgData name="Jahnay Aisha Diff (1916929)" userId="S::1916929@student.uwtsd.ac.uk::2d7e533b-7475-47c7-8bc6-10c3b40c7d94" providerId="AD" clId="Web-{AB5041AE-7D64-2C22-8224-888C6F1297A9}" dt="2021-03-04T14:59:42.781" v="32"/>
          <pc:sldLayoutMkLst>
            <pc:docMk/>
            <pc:sldMasterMk cId="3311890578" sldId="2147483729"/>
            <pc:sldLayoutMk cId="1444980192" sldId="2147483739"/>
          </pc:sldLayoutMkLst>
        </pc:sldLayoutChg>
        <pc:sldLayoutChg chg="add del mod replId">
          <pc:chgData name="Jahnay Aisha Diff (1916929)" userId="S::1916929@student.uwtsd.ac.uk::2d7e533b-7475-47c7-8bc6-10c3b40c7d94" providerId="AD" clId="Web-{AB5041AE-7D64-2C22-8224-888C6F1297A9}" dt="2021-03-04T14:59:42.781" v="32"/>
          <pc:sldLayoutMkLst>
            <pc:docMk/>
            <pc:sldMasterMk cId="3311890578" sldId="2147483729"/>
            <pc:sldLayoutMk cId="1898837195" sldId="2147483740"/>
          </pc:sldLayoutMkLst>
        </pc:sldLayoutChg>
      </pc:sldMasterChg>
      <pc:sldMasterChg chg="add addSldLayout modSldLayout">
        <pc:chgData name="Jahnay Aisha Diff (1916929)" userId="S::1916929@student.uwtsd.ac.uk::2d7e533b-7475-47c7-8bc6-10c3b40c7d94" providerId="AD" clId="Web-{AB5041AE-7D64-2C22-8224-888C6F1297A9}" dt="2021-03-04T14:59:42.781" v="32"/>
        <pc:sldMasterMkLst>
          <pc:docMk/>
          <pc:sldMasterMk cId="974787063" sldId="2147483741"/>
        </pc:sldMasterMkLst>
        <pc:sldLayoutChg chg="add mod replId">
          <pc:chgData name="Jahnay Aisha Diff (1916929)" userId="S::1916929@student.uwtsd.ac.uk::2d7e533b-7475-47c7-8bc6-10c3b40c7d94" providerId="AD" clId="Web-{AB5041AE-7D64-2C22-8224-888C6F1297A9}" dt="2021-03-04T14:59:42.781" v="32"/>
          <pc:sldLayoutMkLst>
            <pc:docMk/>
            <pc:sldMasterMk cId="974787063" sldId="2147483741"/>
            <pc:sldLayoutMk cId="1610012112" sldId="2147483742"/>
          </pc:sldLayoutMkLst>
        </pc:sldLayoutChg>
        <pc:sldLayoutChg chg="add mod replId">
          <pc:chgData name="Jahnay Aisha Diff (1916929)" userId="S::1916929@student.uwtsd.ac.uk::2d7e533b-7475-47c7-8bc6-10c3b40c7d94" providerId="AD" clId="Web-{AB5041AE-7D64-2C22-8224-888C6F1297A9}" dt="2021-03-04T14:59:42.781" v="32"/>
          <pc:sldLayoutMkLst>
            <pc:docMk/>
            <pc:sldMasterMk cId="974787063" sldId="2147483741"/>
            <pc:sldLayoutMk cId="1854814129" sldId="2147483743"/>
          </pc:sldLayoutMkLst>
        </pc:sldLayoutChg>
        <pc:sldLayoutChg chg="add mod replId">
          <pc:chgData name="Jahnay Aisha Diff (1916929)" userId="S::1916929@student.uwtsd.ac.uk::2d7e533b-7475-47c7-8bc6-10c3b40c7d94" providerId="AD" clId="Web-{AB5041AE-7D64-2C22-8224-888C6F1297A9}" dt="2021-03-04T14:59:42.781" v="32"/>
          <pc:sldLayoutMkLst>
            <pc:docMk/>
            <pc:sldMasterMk cId="974787063" sldId="2147483741"/>
            <pc:sldLayoutMk cId="2395801484" sldId="2147483744"/>
          </pc:sldLayoutMkLst>
        </pc:sldLayoutChg>
        <pc:sldLayoutChg chg="add mod replId">
          <pc:chgData name="Jahnay Aisha Diff (1916929)" userId="S::1916929@student.uwtsd.ac.uk::2d7e533b-7475-47c7-8bc6-10c3b40c7d94" providerId="AD" clId="Web-{AB5041AE-7D64-2C22-8224-888C6F1297A9}" dt="2021-03-04T14:59:42.781" v="32"/>
          <pc:sldLayoutMkLst>
            <pc:docMk/>
            <pc:sldMasterMk cId="974787063" sldId="2147483741"/>
            <pc:sldLayoutMk cId="4141633834" sldId="2147483745"/>
          </pc:sldLayoutMkLst>
        </pc:sldLayoutChg>
        <pc:sldLayoutChg chg="add mod replId">
          <pc:chgData name="Jahnay Aisha Diff (1916929)" userId="S::1916929@student.uwtsd.ac.uk::2d7e533b-7475-47c7-8bc6-10c3b40c7d94" providerId="AD" clId="Web-{AB5041AE-7D64-2C22-8224-888C6F1297A9}" dt="2021-03-04T14:59:42.781" v="32"/>
          <pc:sldLayoutMkLst>
            <pc:docMk/>
            <pc:sldMasterMk cId="974787063" sldId="2147483741"/>
            <pc:sldLayoutMk cId="2963048766" sldId="2147483746"/>
          </pc:sldLayoutMkLst>
        </pc:sldLayoutChg>
        <pc:sldLayoutChg chg="add mod replId">
          <pc:chgData name="Jahnay Aisha Diff (1916929)" userId="S::1916929@student.uwtsd.ac.uk::2d7e533b-7475-47c7-8bc6-10c3b40c7d94" providerId="AD" clId="Web-{AB5041AE-7D64-2C22-8224-888C6F1297A9}" dt="2021-03-04T14:59:42.781" v="32"/>
          <pc:sldLayoutMkLst>
            <pc:docMk/>
            <pc:sldMasterMk cId="974787063" sldId="2147483741"/>
            <pc:sldLayoutMk cId="222946584" sldId="2147483747"/>
          </pc:sldLayoutMkLst>
        </pc:sldLayoutChg>
        <pc:sldLayoutChg chg="add mod replId">
          <pc:chgData name="Jahnay Aisha Diff (1916929)" userId="S::1916929@student.uwtsd.ac.uk::2d7e533b-7475-47c7-8bc6-10c3b40c7d94" providerId="AD" clId="Web-{AB5041AE-7D64-2C22-8224-888C6F1297A9}" dt="2021-03-04T14:59:42.781" v="32"/>
          <pc:sldLayoutMkLst>
            <pc:docMk/>
            <pc:sldMasterMk cId="974787063" sldId="2147483741"/>
            <pc:sldLayoutMk cId="2010571181" sldId="2147483748"/>
          </pc:sldLayoutMkLst>
        </pc:sldLayoutChg>
        <pc:sldLayoutChg chg="add mod replId">
          <pc:chgData name="Jahnay Aisha Diff (1916929)" userId="S::1916929@student.uwtsd.ac.uk::2d7e533b-7475-47c7-8bc6-10c3b40c7d94" providerId="AD" clId="Web-{AB5041AE-7D64-2C22-8224-888C6F1297A9}" dt="2021-03-04T14:59:42.781" v="32"/>
          <pc:sldLayoutMkLst>
            <pc:docMk/>
            <pc:sldMasterMk cId="974787063" sldId="2147483741"/>
            <pc:sldLayoutMk cId="2550174832" sldId="2147483749"/>
          </pc:sldLayoutMkLst>
        </pc:sldLayoutChg>
        <pc:sldLayoutChg chg="add mod replId">
          <pc:chgData name="Jahnay Aisha Diff (1916929)" userId="S::1916929@student.uwtsd.ac.uk::2d7e533b-7475-47c7-8bc6-10c3b40c7d94" providerId="AD" clId="Web-{AB5041AE-7D64-2C22-8224-888C6F1297A9}" dt="2021-03-04T14:59:42.781" v="32"/>
          <pc:sldLayoutMkLst>
            <pc:docMk/>
            <pc:sldMasterMk cId="974787063" sldId="2147483741"/>
            <pc:sldLayoutMk cId="568178480" sldId="2147483750"/>
          </pc:sldLayoutMkLst>
        </pc:sldLayoutChg>
        <pc:sldLayoutChg chg="add mod replId">
          <pc:chgData name="Jahnay Aisha Diff (1916929)" userId="S::1916929@student.uwtsd.ac.uk::2d7e533b-7475-47c7-8bc6-10c3b40c7d94" providerId="AD" clId="Web-{AB5041AE-7D64-2C22-8224-888C6F1297A9}" dt="2021-03-04T14:59:42.781" v="32"/>
          <pc:sldLayoutMkLst>
            <pc:docMk/>
            <pc:sldMasterMk cId="974787063" sldId="2147483741"/>
            <pc:sldLayoutMk cId="4260427496" sldId="2147483751"/>
          </pc:sldLayoutMkLst>
        </pc:sldLayoutChg>
        <pc:sldLayoutChg chg="add mod replId">
          <pc:chgData name="Jahnay Aisha Diff (1916929)" userId="S::1916929@student.uwtsd.ac.uk::2d7e533b-7475-47c7-8bc6-10c3b40c7d94" providerId="AD" clId="Web-{AB5041AE-7D64-2C22-8224-888C6F1297A9}" dt="2021-03-04T14:59:42.781" v="32"/>
          <pc:sldLayoutMkLst>
            <pc:docMk/>
            <pc:sldMasterMk cId="974787063" sldId="2147483741"/>
            <pc:sldLayoutMk cId="2487750769" sldId="2147483752"/>
          </pc:sldLayoutMkLst>
        </pc:sldLayoutChg>
      </pc:sldMasterChg>
    </pc:docChg>
  </pc:docChgLst>
  <pc:docChgLst>
    <pc:chgData name="Jahnay Aisha Diff (1916929)" userId="S::1916929@student.uwtsd.ac.uk::2d7e533b-7475-47c7-8bc6-10c3b40c7d94" providerId="AD" clId="Web-{6150B490-8689-B0C1-51B9-7C3F0E0FC7DE}"/>
    <pc:docChg chg="addSld modSld addMainMaster delMainMaster">
      <pc:chgData name="Jahnay Aisha Diff (1916929)" userId="S::1916929@student.uwtsd.ac.uk::2d7e533b-7475-47c7-8bc6-10c3b40c7d94" providerId="AD" clId="Web-{6150B490-8689-B0C1-51B9-7C3F0E0FC7DE}" dt="2021-03-05T13:00:12.035" v="644" actId="20577"/>
      <pc:docMkLst>
        <pc:docMk/>
      </pc:docMkLst>
      <pc:sldChg chg="addSp modSp mod modClrScheme chgLayout">
        <pc:chgData name="Jahnay Aisha Diff (1916929)" userId="S::1916929@student.uwtsd.ac.uk::2d7e533b-7475-47c7-8bc6-10c3b40c7d94" providerId="AD" clId="Web-{6150B490-8689-B0C1-51B9-7C3F0E0FC7DE}" dt="2021-03-05T13:00:12.035" v="644" actId="20577"/>
        <pc:sldMkLst>
          <pc:docMk/>
          <pc:sldMk cId="2622186954" sldId="256"/>
        </pc:sldMkLst>
        <pc:spChg chg="add mod">
          <ac:chgData name="Jahnay Aisha Diff (1916929)" userId="S::1916929@student.uwtsd.ac.uk::2d7e533b-7475-47c7-8bc6-10c3b40c7d94" providerId="AD" clId="Web-{6150B490-8689-B0C1-51B9-7C3F0E0FC7DE}" dt="2021-03-05T13:00:12.035" v="644" actId="20577"/>
          <ac:spMkLst>
            <pc:docMk/>
            <pc:sldMk cId="2622186954" sldId="256"/>
            <ac:spMk id="2" creationId="{7290AD45-F1BF-4E58-9818-92DF01F37587}"/>
          </ac:spMkLst>
        </pc:spChg>
        <pc:spChg chg="mod">
          <ac:chgData name="Jahnay Aisha Diff (1916929)" userId="S::1916929@student.uwtsd.ac.uk::2d7e533b-7475-47c7-8bc6-10c3b40c7d94" providerId="AD" clId="Web-{6150B490-8689-B0C1-51B9-7C3F0E0FC7DE}" dt="2021-03-05T12:54:28.175" v="482" actId="1076"/>
          <ac:spMkLst>
            <pc:docMk/>
            <pc:sldMk cId="2622186954" sldId="256"/>
            <ac:spMk id="5" creationId="{22D77E8E-E002-4FF6-9272-A19BB32A82B9}"/>
          </ac:spMkLst>
        </pc:spChg>
      </pc:sldChg>
      <pc:sldChg chg="addSp delSp modSp new mod setBg">
        <pc:chgData name="Jahnay Aisha Diff (1916929)" userId="S::1916929@student.uwtsd.ac.uk::2d7e533b-7475-47c7-8bc6-10c3b40c7d94" providerId="AD" clId="Web-{6150B490-8689-B0C1-51B9-7C3F0E0FC7DE}" dt="2021-03-05T12:49:01.862" v="342" actId="1076"/>
        <pc:sldMkLst>
          <pc:docMk/>
          <pc:sldMk cId="3717650013" sldId="257"/>
        </pc:sldMkLst>
        <pc:spChg chg="mod">
          <ac:chgData name="Jahnay Aisha Diff (1916929)" userId="S::1916929@student.uwtsd.ac.uk::2d7e533b-7475-47c7-8bc6-10c3b40c7d94" providerId="AD" clId="Web-{6150B490-8689-B0C1-51B9-7C3F0E0FC7DE}" dt="2021-03-05T12:09:50.390" v="119" actId="1076"/>
          <ac:spMkLst>
            <pc:docMk/>
            <pc:sldMk cId="3717650013" sldId="257"/>
            <ac:spMk id="2" creationId="{4C877770-7499-4A42-9932-1E90367E1907}"/>
          </ac:spMkLst>
        </pc:spChg>
        <pc:spChg chg="del">
          <ac:chgData name="Jahnay Aisha Diff (1916929)" userId="S::1916929@student.uwtsd.ac.uk::2d7e533b-7475-47c7-8bc6-10c3b40c7d94" providerId="AD" clId="Web-{6150B490-8689-B0C1-51B9-7C3F0E0FC7DE}" dt="2021-03-05T11:59:56.015" v="6"/>
          <ac:spMkLst>
            <pc:docMk/>
            <pc:sldMk cId="3717650013" sldId="257"/>
            <ac:spMk id="3" creationId="{85E35D2E-94DB-4602-8F08-E63242CB50A3}"/>
          </ac:spMkLst>
        </pc:spChg>
        <pc:spChg chg="mod">
          <ac:chgData name="Jahnay Aisha Diff (1916929)" userId="S::1916929@student.uwtsd.ac.uk::2d7e533b-7475-47c7-8bc6-10c3b40c7d94" providerId="AD" clId="Web-{6150B490-8689-B0C1-51B9-7C3F0E0FC7DE}" dt="2021-03-05T12:12:35.359" v="121" actId="1076"/>
          <ac:spMkLst>
            <pc:docMk/>
            <pc:sldMk cId="3717650013" sldId="257"/>
            <ac:spMk id="4" creationId="{EDD1C700-4964-4BE9-9303-7DFCC763A42B}"/>
          </ac:spMkLst>
        </pc:spChg>
        <pc:spChg chg="add del mod">
          <ac:chgData name="Jahnay Aisha Diff (1916929)" userId="S::1916929@student.uwtsd.ac.uk::2d7e533b-7475-47c7-8bc6-10c3b40c7d94" providerId="AD" clId="Web-{6150B490-8689-B0C1-51B9-7C3F0E0FC7DE}" dt="2021-03-05T12:03:07.218" v="73"/>
          <ac:spMkLst>
            <pc:docMk/>
            <pc:sldMk cId="3717650013" sldId="257"/>
            <ac:spMk id="6" creationId="{A74F3925-F958-42DF-A0F2-2F6894C5C86F}"/>
          </ac:spMkLst>
        </pc:spChg>
        <pc:spChg chg="add mod">
          <ac:chgData name="Jahnay Aisha Diff (1916929)" userId="S::1916929@student.uwtsd.ac.uk::2d7e533b-7475-47c7-8bc6-10c3b40c7d94" providerId="AD" clId="Web-{6150B490-8689-B0C1-51B9-7C3F0E0FC7DE}" dt="2021-03-05T12:48:12.081" v="336" actId="20577"/>
          <ac:spMkLst>
            <pc:docMk/>
            <pc:sldMk cId="3717650013" sldId="257"/>
            <ac:spMk id="7" creationId="{463C2E74-4027-4402-8B9D-09DF6D107FD5}"/>
          </ac:spMkLst>
        </pc:spChg>
        <pc:spChg chg="add del">
          <ac:chgData name="Jahnay Aisha Diff (1916929)" userId="S::1916929@student.uwtsd.ac.uk::2d7e533b-7475-47c7-8bc6-10c3b40c7d94" providerId="AD" clId="Web-{6150B490-8689-B0C1-51B9-7C3F0E0FC7DE}" dt="2021-03-05T12:00:41.374" v="12"/>
          <ac:spMkLst>
            <pc:docMk/>
            <pc:sldMk cId="3717650013" sldId="257"/>
            <ac:spMk id="10" creationId="{600B5AE2-C5CC-499C-8F2D-249888BE22C2}"/>
          </ac:spMkLst>
        </pc:spChg>
        <pc:spChg chg="add del">
          <ac:chgData name="Jahnay Aisha Diff (1916929)" userId="S::1916929@student.uwtsd.ac.uk::2d7e533b-7475-47c7-8bc6-10c3b40c7d94" providerId="AD" clId="Web-{6150B490-8689-B0C1-51B9-7C3F0E0FC7DE}" dt="2021-03-05T12:00:41.374" v="12"/>
          <ac:spMkLst>
            <pc:docMk/>
            <pc:sldMk cId="3717650013" sldId="257"/>
            <ac:spMk id="12" creationId="{BA7A3698-B350-40E5-8475-9BCC41A089FC}"/>
          </ac:spMkLst>
        </pc:spChg>
        <pc:spChg chg="add del">
          <ac:chgData name="Jahnay Aisha Diff (1916929)" userId="S::1916929@student.uwtsd.ac.uk::2d7e533b-7475-47c7-8bc6-10c3b40c7d94" providerId="AD" clId="Web-{6150B490-8689-B0C1-51B9-7C3F0E0FC7DE}" dt="2021-03-05T12:00:41.374" v="12"/>
          <ac:spMkLst>
            <pc:docMk/>
            <pc:sldMk cId="3717650013" sldId="257"/>
            <ac:spMk id="16" creationId="{10162E77-11AD-44A7-84EC-40C59EEFBD2E}"/>
          </ac:spMkLst>
        </pc:spChg>
        <pc:spChg chg="add del">
          <ac:chgData name="Jahnay Aisha Diff (1916929)" userId="S::1916929@student.uwtsd.ac.uk::2d7e533b-7475-47c7-8bc6-10c3b40c7d94" providerId="AD" clId="Web-{6150B490-8689-B0C1-51B9-7C3F0E0FC7DE}" dt="2021-03-05T12:00:41.374" v="12"/>
          <ac:spMkLst>
            <pc:docMk/>
            <pc:sldMk cId="3717650013" sldId="257"/>
            <ac:spMk id="20" creationId="{6329CBCE-21AE-419D-AC1F-8ACF510A6670}"/>
          </ac:spMkLst>
        </pc:spChg>
        <pc:spChg chg="add del">
          <ac:chgData name="Jahnay Aisha Diff (1916929)" userId="S::1916929@student.uwtsd.ac.uk::2d7e533b-7475-47c7-8bc6-10c3b40c7d94" providerId="AD" clId="Web-{6150B490-8689-B0C1-51B9-7C3F0E0FC7DE}" dt="2021-03-05T12:00:41.374" v="12"/>
          <ac:spMkLst>
            <pc:docMk/>
            <pc:sldMk cId="3717650013" sldId="257"/>
            <ac:spMk id="22" creationId="{FF2DA012-1414-493D-888F-5D99D0BDA322}"/>
          </ac:spMkLst>
        </pc:spChg>
        <pc:spChg chg="add">
          <ac:chgData name="Jahnay Aisha Diff (1916929)" userId="S::1916929@student.uwtsd.ac.uk::2d7e533b-7475-47c7-8bc6-10c3b40c7d94" providerId="AD" clId="Web-{6150B490-8689-B0C1-51B9-7C3F0E0FC7DE}" dt="2021-03-05T12:00:41.374" v="12"/>
          <ac:spMkLst>
            <pc:docMk/>
            <pc:sldMk cId="3717650013" sldId="257"/>
            <ac:spMk id="27" creationId="{7D379150-F6B4-45C8-BE10-6B278AD400EB}"/>
          </ac:spMkLst>
        </pc:spChg>
        <pc:spChg chg="add">
          <ac:chgData name="Jahnay Aisha Diff (1916929)" userId="S::1916929@student.uwtsd.ac.uk::2d7e533b-7475-47c7-8bc6-10c3b40c7d94" providerId="AD" clId="Web-{6150B490-8689-B0C1-51B9-7C3F0E0FC7DE}" dt="2021-03-05T12:00:41.374" v="12"/>
          <ac:spMkLst>
            <pc:docMk/>
            <pc:sldMk cId="3717650013" sldId="257"/>
            <ac:spMk id="29" creationId="{5FFCF544-A370-4A5D-A95F-CA6E0E7191E6}"/>
          </ac:spMkLst>
        </pc:spChg>
        <pc:picChg chg="add mod ord modCrop">
          <ac:chgData name="Jahnay Aisha Diff (1916929)" userId="S::1916929@student.uwtsd.ac.uk::2d7e533b-7475-47c7-8bc6-10c3b40c7d94" providerId="AD" clId="Web-{6150B490-8689-B0C1-51B9-7C3F0E0FC7DE}" dt="2021-03-05T12:48:29.299" v="338" actId="1076"/>
          <ac:picMkLst>
            <pc:docMk/>
            <pc:sldMk cId="3717650013" sldId="257"/>
            <ac:picMk id="5" creationId="{5E8A924B-4E84-4D5C-A83C-A904E1C5539A}"/>
          </ac:picMkLst>
        </pc:picChg>
        <pc:picChg chg="add mod">
          <ac:chgData name="Jahnay Aisha Diff (1916929)" userId="S::1916929@student.uwtsd.ac.uk::2d7e533b-7475-47c7-8bc6-10c3b40c7d94" providerId="AD" clId="Web-{6150B490-8689-B0C1-51B9-7C3F0E0FC7DE}" dt="2021-03-05T12:49:01.862" v="342" actId="1076"/>
          <ac:picMkLst>
            <pc:docMk/>
            <pc:sldMk cId="3717650013" sldId="257"/>
            <ac:picMk id="8" creationId="{7302FB05-4615-4D9B-8357-158FEC9EE8D5}"/>
          </ac:picMkLst>
        </pc:picChg>
        <pc:cxnChg chg="add del">
          <ac:chgData name="Jahnay Aisha Diff (1916929)" userId="S::1916929@student.uwtsd.ac.uk::2d7e533b-7475-47c7-8bc6-10c3b40c7d94" providerId="AD" clId="Web-{6150B490-8689-B0C1-51B9-7C3F0E0FC7DE}" dt="2021-03-05T12:00:41.374" v="12"/>
          <ac:cxnSpMkLst>
            <pc:docMk/>
            <pc:sldMk cId="3717650013" sldId="257"/>
            <ac:cxnSpMk id="14" creationId="{0AC655C7-EC94-4BE6-84C8-2F9EFBBB2789}"/>
          </ac:cxnSpMkLst>
        </pc:cxnChg>
        <pc:cxnChg chg="add del">
          <ac:chgData name="Jahnay Aisha Diff (1916929)" userId="S::1916929@student.uwtsd.ac.uk::2d7e533b-7475-47c7-8bc6-10c3b40c7d94" providerId="AD" clId="Web-{6150B490-8689-B0C1-51B9-7C3F0E0FC7DE}" dt="2021-03-05T12:00:41.374" v="12"/>
          <ac:cxnSpMkLst>
            <pc:docMk/>
            <pc:sldMk cId="3717650013" sldId="257"/>
            <ac:cxnSpMk id="18" creationId="{5AB158E9-1B40-4CD6-95F0-95CA11DF7B7A}"/>
          </ac:cxnSpMkLst>
        </pc:cxnChg>
        <pc:cxnChg chg="add">
          <ac:chgData name="Jahnay Aisha Diff (1916929)" userId="S::1916929@student.uwtsd.ac.uk::2d7e533b-7475-47c7-8bc6-10c3b40c7d94" providerId="AD" clId="Web-{6150B490-8689-B0C1-51B9-7C3F0E0FC7DE}" dt="2021-03-05T12:00:41.374" v="12"/>
          <ac:cxnSpMkLst>
            <pc:docMk/>
            <pc:sldMk cId="3717650013" sldId="257"/>
            <ac:cxnSpMk id="31" creationId="{6EEB3B97-A638-498B-8083-54191CE71E01}"/>
          </ac:cxnSpMkLst>
        </pc:cxnChg>
      </pc:sldChg>
      <pc:sldChg chg="addSp modSp new">
        <pc:chgData name="Jahnay Aisha Diff (1916929)" userId="S::1916929@student.uwtsd.ac.uk::2d7e533b-7475-47c7-8bc6-10c3b40c7d94" providerId="AD" clId="Web-{6150B490-8689-B0C1-51B9-7C3F0E0FC7DE}" dt="2021-03-05T12:53:53.018" v="476" actId="20577"/>
        <pc:sldMkLst>
          <pc:docMk/>
          <pc:sldMk cId="391004779" sldId="258"/>
        </pc:sldMkLst>
        <pc:spChg chg="add mod">
          <ac:chgData name="Jahnay Aisha Diff (1916929)" userId="S::1916929@student.uwtsd.ac.uk::2d7e533b-7475-47c7-8bc6-10c3b40c7d94" providerId="AD" clId="Web-{6150B490-8689-B0C1-51B9-7C3F0E0FC7DE}" dt="2021-03-05T12:16:27.062" v="198" actId="20577"/>
          <ac:spMkLst>
            <pc:docMk/>
            <pc:sldMk cId="391004779" sldId="258"/>
            <ac:spMk id="2" creationId="{0B1CAE0D-8C56-492E-A087-33A0A4C04CB4}"/>
          </ac:spMkLst>
        </pc:spChg>
        <pc:spChg chg="add mod">
          <ac:chgData name="Jahnay Aisha Diff (1916929)" userId="S::1916929@student.uwtsd.ac.uk::2d7e533b-7475-47c7-8bc6-10c3b40c7d94" providerId="AD" clId="Web-{6150B490-8689-B0C1-51B9-7C3F0E0FC7DE}" dt="2021-03-05T12:53:53.018" v="476" actId="20577"/>
          <ac:spMkLst>
            <pc:docMk/>
            <pc:sldMk cId="391004779" sldId="258"/>
            <ac:spMk id="3" creationId="{2708E5C7-94B2-4238-ADAF-731E6E464CEB}"/>
          </ac:spMkLst>
        </pc:spChg>
      </pc:sldChg>
      <pc:sldMasterChg chg="del delSldLayout">
        <pc:chgData name="Jahnay Aisha Diff (1916929)" userId="S::1916929@student.uwtsd.ac.uk::2d7e533b-7475-47c7-8bc6-10c3b40c7d94" providerId="AD" clId="Web-{6150B490-8689-B0C1-51B9-7C3F0E0FC7DE}" dt="2021-03-05T11:57:01.639" v="0"/>
        <pc:sldMasterMkLst>
          <pc:docMk/>
          <pc:sldMasterMk cId="2158942075" sldId="2147483771"/>
        </pc:sldMasterMkLst>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1294023011" sldId="2147483772"/>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1645020252" sldId="2147483773"/>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2970106916" sldId="2147483774"/>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3419379187" sldId="2147483775"/>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4123093046" sldId="2147483776"/>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2391282088" sldId="2147483777"/>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3102733679" sldId="2147483778"/>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378376903" sldId="2147483779"/>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53425864" sldId="2147483780"/>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3631572654" sldId="2147483781"/>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1060495095" sldId="2147483782"/>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2652626706" sldId="2147483783"/>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2216468058" sldId="2147483784"/>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4070073420" sldId="2147483785"/>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218361274" sldId="2147483786"/>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4078803173" sldId="2147483787"/>
          </pc:sldLayoutMkLst>
        </pc:sldLayoutChg>
        <pc:sldLayoutChg chg="del">
          <pc:chgData name="Jahnay Aisha Diff (1916929)" userId="S::1916929@student.uwtsd.ac.uk::2d7e533b-7475-47c7-8bc6-10c3b40c7d94" providerId="AD" clId="Web-{6150B490-8689-B0C1-51B9-7C3F0E0FC7DE}" dt="2021-03-05T11:57:01.639" v="0"/>
          <pc:sldLayoutMkLst>
            <pc:docMk/>
            <pc:sldMasterMk cId="2158942075" sldId="2147483771"/>
            <pc:sldLayoutMk cId="1686692649" sldId="2147483788"/>
          </pc:sldLayoutMkLst>
        </pc:sldLayoutChg>
      </pc:sldMasterChg>
      <pc:sldMasterChg chg="add del addSldLayout delSldLayout modSldLayout">
        <pc:chgData name="Jahnay Aisha Diff (1916929)" userId="S::1916929@student.uwtsd.ac.uk::2d7e533b-7475-47c7-8bc6-10c3b40c7d94" providerId="AD" clId="Web-{6150B490-8689-B0C1-51B9-7C3F0E0FC7DE}" dt="2021-03-05T11:57:08.686" v="1"/>
        <pc:sldMasterMkLst>
          <pc:docMk/>
          <pc:sldMasterMk cId="2578089378" sldId="2147483789"/>
        </pc:sldMasterMkLst>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2688851189" sldId="2147483790"/>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3397955843" sldId="2147483791"/>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2132001446" sldId="2147483792"/>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1822441852" sldId="2147483793"/>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2292899032" sldId="2147483794"/>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1672401601" sldId="2147483795"/>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1525724007" sldId="2147483796"/>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1508321483" sldId="2147483797"/>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3466979102" sldId="2147483798"/>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2786522242" sldId="2147483799"/>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790897281" sldId="2147483800"/>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4128235172" sldId="2147483801"/>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384247526" sldId="2147483802"/>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2877629604" sldId="2147483803"/>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4287470150" sldId="2147483804"/>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2078987199" sldId="2147483805"/>
          </pc:sldLayoutMkLst>
        </pc:sldLayoutChg>
        <pc:sldLayoutChg chg="add del mod replId">
          <pc:chgData name="Jahnay Aisha Diff (1916929)" userId="S::1916929@student.uwtsd.ac.uk::2d7e533b-7475-47c7-8bc6-10c3b40c7d94" providerId="AD" clId="Web-{6150B490-8689-B0C1-51B9-7C3F0E0FC7DE}" dt="2021-03-05T11:57:08.686" v="1"/>
          <pc:sldLayoutMkLst>
            <pc:docMk/>
            <pc:sldMasterMk cId="2578089378" sldId="2147483789"/>
            <pc:sldLayoutMk cId="1943056235" sldId="2147483806"/>
          </pc:sldLayoutMkLst>
        </pc:sldLayoutChg>
      </pc:sldMasterChg>
      <pc:sldMasterChg chg="add del addSldLayout delSldLayout modSldLayout">
        <pc:chgData name="Jahnay Aisha Diff (1916929)" userId="S::1916929@student.uwtsd.ac.uk::2d7e533b-7475-47c7-8bc6-10c3b40c7d94" providerId="AD" clId="Web-{6150B490-8689-B0C1-51B9-7C3F0E0FC7DE}" dt="2021-03-05T11:57:16.046" v="2"/>
        <pc:sldMasterMkLst>
          <pc:docMk/>
          <pc:sldMasterMk cId="4232666410" sldId="2147483807"/>
        </pc:sldMasterMkLst>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929423571" sldId="2147483808"/>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3025308414" sldId="2147483809"/>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3538297639" sldId="2147483810"/>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3010656888" sldId="2147483811"/>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4098963490" sldId="2147483812"/>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2576756015" sldId="2147483813"/>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1820230976" sldId="2147483814"/>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1698953738" sldId="2147483815"/>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4059533071" sldId="2147483816"/>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3387355155" sldId="2147483817"/>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2601184900" sldId="2147483818"/>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2481454446" sldId="2147483819"/>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4207002665" sldId="2147483820"/>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3718339163" sldId="2147483821"/>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1514951326" sldId="2147483822"/>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2041904705" sldId="2147483823"/>
          </pc:sldLayoutMkLst>
        </pc:sldLayoutChg>
        <pc:sldLayoutChg chg="add del mod replId">
          <pc:chgData name="Jahnay Aisha Diff (1916929)" userId="S::1916929@student.uwtsd.ac.uk::2d7e533b-7475-47c7-8bc6-10c3b40c7d94" providerId="AD" clId="Web-{6150B490-8689-B0C1-51B9-7C3F0E0FC7DE}" dt="2021-03-05T11:57:16.046" v="2"/>
          <pc:sldLayoutMkLst>
            <pc:docMk/>
            <pc:sldMasterMk cId="4232666410" sldId="2147483807"/>
            <pc:sldLayoutMk cId="86711039" sldId="2147483824"/>
          </pc:sldLayoutMkLst>
        </pc:sldLayoutChg>
      </pc:sldMasterChg>
      <pc:sldMasterChg chg="add del addSldLayout delSldLayout modSldLayout">
        <pc:chgData name="Jahnay Aisha Diff (1916929)" userId="S::1916929@student.uwtsd.ac.uk::2d7e533b-7475-47c7-8bc6-10c3b40c7d94" providerId="AD" clId="Web-{6150B490-8689-B0C1-51B9-7C3F0E0FC7DE}" dt="2021-03-05T11:57:26.999" v="3"/>
        <pc:sldMasterMkLst>
          <pc:docMk/>
          <pc:sldMasterMk cId="621515200" sldId="2147483825"/>
        </pc:sldMasterMkLst>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2432479983" sldId="2147483826"/>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2374492047" sldId="2147483827"/>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2947961915" sldId="2147483828"/>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3344527139" sldId="2147483829"/>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3711906216" sldId="2147483830"/>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2990661390" sldId="2147483831"/>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4231080478" sldId="2147483832"/>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2772588930" sldId="2147483833"/>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2287669918" sldId="2147483834"/>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3933038832" sldId="2147483835"/>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1705326892" sldId="2147483836"/>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3683314616" sldId="2147483837"/>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2170909094" sldId="2147483838"/>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3452897519" sldId="2147483839"/>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3963493591" sldId="2147483840"/>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2270389915" sldId="2147483841"/>
          </pc:sldLayoutMkLst>
        </pc:sldLayoutChg>
        <pc:sldLayoutChg chg="add del mod replId">
          <pc:chgData name="Jahnay Aisha Diff (1916929)" userId="S::1916929@student.uwtsd.ac.uk::2d7e533b-7475-47c7-8bc6-10c3b40c7d94" providerId="AD" clId="Web-{6150B490-8689-B0C1-51B9-7C3F0E0FC7DE}" dt="2021-03-05T11:57:26.999" v="3"/>
          <pc:sldLayoutMkLst>
            <pc:docMk/>
            <pc:sldMasterMk cId="621515200" sldId="2147483825"/>
            <pc:sldLayoutMk cId="1250742997" sldId="2147483842"/>
          </pc:sldLayoutMkLst>
        </pc:sldLayoutChg>
      </pc:sldMasterChg>
      <pc:sldMasterChg chg="add del addSldLayout delSldLayout modSldLayout">
        <pc:chgData name="Jahnay Aisha Diff (1916929)" userId="S::1916929@student.uwtsd.ac.uk::2d7e533b-7475-47c7-8bc6-10c3b40c7d94" providerId="AD" clId="Web-{6150B490-8689-B0C1-51B9-7C3F0E0FC7DE}" dt="2021-03-05T11:57:33.639" v="4"/>
        <pc:sldMasterMkLst>
          <pc:docMk/>
          <pc:sldMasterMk cId="825723680" sldId="2147483843"/>
        </pc:sldMasterMkLst>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402756566" sldId="2147483844"/>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2448342601" sldId="2147483845"/>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1550582854" sldId="2147483846"/>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471514886" sldId="2147483847"/>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805774904" sldId="2147483848"/>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1750917293" sldId="2147483849"/>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2801311451" sldId="2147483850"/>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1057204905" sldId="2147483851"/>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776703369" sldId="2147483852"/>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2177086287" sldId="2147483853"/>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2967002108" sldId="2147483854"/>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4093244824" sldId="2147483855"/>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2506753493" sldId="2147483856"/>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3054837675" sldId="2147483857"/>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1733969927" sldId="2147483858"/>
          </pc:sldLayoutMkLst>
        </pc:sldLayoutChg>
        <pc:sldLayoutChg chg="add del mod replId">
          <pc:chgData name="Jahnay Aisha Diff (1916929)" userId="S::1916929@student.uwtsd.ac.uk::2d7e533b-7475-47c7-8bc6-10c3b40c7d94" providerId="AD" clId="Web-{6150B490-8689-B0C1-51B9-7C3F0E0FC7DE}" dt="2021-03-05T11:57:33.639" v="4"/>
          <pc:sldLayoutMkLst>
            <pc:docMk/>
            <pc:sldMasterMk cId="825723680" sldId="2147483843"/>
            <pc:sldLayoutMk cId="453873712" sldId="2147483859"/>
          </pc:sldLayoutMkLst>
        </pc:sldLayoutChg>
      </pc:sldMasterChg>
      <pc:sldMasterChg chg="add addSldLayout modSldLayout">
        <pc:chgData name="Jahnay Aisha Diff (1916929)" userId="S::1916929@student.uwtsd.ac.uk::2d7e533b-7475-47c7-8bc6-10c3b40c7d94" providerId="AD" clId="Web-{6150B490-8689-B0C1-51B9-7C3F0E0FC7DE}" dt="2021-03-05T11:57:33.639" v="4"/>
        <pc:sldMasterMkLst>
          <pc:docMk/>
          <pc:sldMasterMk cId="1559790417" sldId="2147483860"/>
        </pc:sldMasterMkLst>
        <pc:sldLayoutChg chg="add mod replId">
          <pc:chgData name="Jahnay Aisha Diff (1916929)" userId="S::1916929@student.uwtsd.ac.uk::2d7e533b-7475-47c7-8bc6-10c3b40c7d94" providerId="AD" clId="Web-{6150B490-8689-B0C1-51B9-7C3F0E0FC7DE}" dt="2021-03-05T11:57:33.639" v="4"/>
          <pc:sldLayoutMkLst>
            <pc:docMk/>
            <pc:sldMasterMk cId="1559790417" sldId="2147483860"/>
            <pc:sldLayoutMk cId="859999795" sldId="2147483861"/>
          </pc:sldLayoutMkLst>
        </pc:sldLayoutChg>
        <pc:sldLayoutChg chg="add mod replId">
          <pc:chgData name="Jahnay Aisha Diff (1916929)" userId="S::1916929@student.uwtsd.ac.uk::2d7e533b-7475-47c7-8bc6-10c3b40c7d94" providerId="AD" clId="Web-{6150B490-8689-B0C1-51B9-7C3F0E0FC7DE}" dt="2021-03-05T11:57:33.639" v="4"/>
          <pc:sldLayoutMkLst>
            <pc:docMk/>
            <pc:sldMasterMk cId="1559790417" sldId="2147483860"/>
            <pc:sldLayoutMk cId="1708398150" sldId="2147483862"/>
          </pc:sldLayoutMkLst>
        </pc:sldLayoutChg>
        <pc:sldLayoutChg chg="add mod replId">
          <pc:chgData name="Jahnay Aisha Diff (1916929)" userId="S::1916929@student.uwtsd.ac.uk::2d7e533b-7475-47c7-8bc6-10c3b40c7d94" providerId="AD" clId="Web-{6150B490-8689-B0C1-51B9-7C3F0E0FC7DE}" dt="2021-03-05T11:57:33.639" v="4"/>
          <pc:sldLayoutMkLst>
            <pc:docMk/>
            <pc:sldMasterMk cId="1559790417" sldId="2147483860"/>
            <pc:sldLayoutMk cId="2966237529" sldId="2147483863"/>
          </pc:sldLayoutMkLst>
        </pc:sldLayoutChg>
        <pc:sldLayoutChg chg="add mod replId">
          <pc:chgData name="Jahnay Aisha Diff (1916929)" userId="S::1916929@student.uwtsd.ac.uk::2d7e533b-7475-47c7-8bc6-10c3b40c7d94" providerId="AD" clId="Web-{6150B490-8689-B0C1-51B9-7C3F0E0FC7DE}" dt="2021-03-05T11:57:33.639" v="4"/>
          <pc:sldLayoutMkLst>
            <pc:docMk/>
            <pc:sldMasterMk cId="1559790417" sldId="2147483860"/>
            <pc:sldLayoutMk cId="2061500058" sldId="2147483864"/>
          </pc:sldLayoutMkLst>
        </pc:sldLayoutChg>
        <pc:sldLayoutChg chg="add mod replId">
          <pc:chgData name="Jahnay Aisha Diff (1916929)" userId="S::1916929@student.uwtsd.ac.uk::2d7e533b-7475-47c7-8bc6-10c3b40c7d94" providerId="AD" clId="Web-{6150B490-8689-B0C1-51B9-7C3F0E0FC7DE}" dt="2021-03-05T11:57:33.639" v="4"/>
          <pc:sldLayoutMkLst>
            <pc:docMk/>
            <pc:sldMasterMk cId="1559790417" sldId="2147483860"/>
            <pc:sldLayoutMk cId="1376044502" sldId="2147483865"/>
          </pc:sldLayoutMkLst>
        </pc:sldLayoutChg>
        <pc:sldLayoutChg chg="add mod replId">
          <pc:chgData name="Jahnay Aisha Diff (1916929)" userId="S::1916929@student.uwtsd.ac.uk::2d7e533b-7475-47c7-8bc6-10c3b40c7d94" providerId="AD" clId="Web-{6150B490-8689-B0C1-51B9-7C3F0E0FC7DE}" dt="2021-03-05T11:57:33.639" v="4"/>
          <pc:sldLayoutMkLst>
            <pc:docMk/>
            <pc:sldMasterMk cId="1559790417" sldId="2147483860"/>
            <pc:sldLayoutMk cId="3815089040" sldId="2147483866"/>
          </pc:sldLayoutMkLst>
        </pc:sldLayoutChg>
        <pc:sldLayoutChg chg="add mod replId">
          <pc:chgData name="Jahnay Aisha Diff (1916929)" userId="S::1916929@student.uwtsd.ac.uk::2d7e533b-7475-47c7-8bc6-10c3b40c7d94" providerId="AD" clId="Web-{6150B490-8689-B0C1-51B9-7C3F0E0FC7DE}" dt="2021-03-05T11:57:33.639" v="4"/>
          <pc:sldLayoutMkLst>
            <pc:docMk/>
            <pc:sldMasterMk cId="1559790417" sldId="2147483860"/>
            <pc:sldLayoutMk cId="2326743626" sldId="2147483867"/>
          </pc:sldLayoutMkLst>
        </pc:sldLayoutChg>
        <pc:sldLayoutChg chg="add mod replId">
          <pc:chgData name="Jahnay Aisha Diff (1916929)" userId="S::1916929@student.uwtsd.ac.uk::2d7e533b-7475-47c7-8bc6-10c3b40c7d94" providerId="AD" clId="Web-{6150B490-8689-B0C1-51B9-7C3F0E0FC7DE}" dt="2021-03-05T11:57:33.639" v="4"/>
          <pc:sldLayoutMkLst>
            <pc:docMk/>
            <pc:sldMasterMk cId="1559790417" sldId="2147483860"/>
            <pc:sldLayoutMk cId="1127281108" sldId="2147483868"/>
          </pc:sldLayoutMkLst>
        </pc:sldLayoutChg>
        <pc:sldLayoutChg chg="add mod replId">
          <pc:chgData name="Jahnay Aisha Diff (1916929)" userId="S::1916929@student.uwtsd.ac.uk::2d7e533b-7475-47c7-8bc6-10c3b40c7d94" providerId="AD" clId="Web-{6150B490-8689-B0C1-51B9-7C3F0E0FC7DE}" dt="2021-03-05T11:57:33.639" v="4"/>
          <pc:sldLayoutMkLst>
            <pc:docMk/>
            <pc:sldMasterMk cId="1559790417" sldId="2147483860"/>
            <pc:sldLayoutMk cId="2266361285" sldId="2147483869"/>
          </pc:sldLayoutMkLst>
        </pc:sldLayoutChg>
        <pc:sldLayoutChg chg="add mod replId">
          <pc:chgData name="Jahnay Aisha Diff (1916929)" userId="S::1916929@student.uwtsd.ac.uk::2d7e533b-7475-47c7-8bc6-10c3b40c7d94" providerId="AD" clId="Web-{6150B490-8689-B0C1-51B9-7C3F0E0FC7DE}" dt="2021-03-05T11:57:33.639" v="4"/>
          <pc:sldLayoutMkLst>
            <pc:docMk/>
            <pc:sldMasterMk cId="1559790417" sldId="2147483860"/>
            <pc:sldLayoutMk cId="2748711628" sldId="2147483870"/>
          </pc:sldLayoutMkLst>
        </pc:sldLayoutChg>
        <pc:sldLayoutChg chg="add mod replId">
          <pc:chgData name="Jahnay Aisha Diff (1916929)" userId="S::1916929@student.uwtsd.ac.uk::2d7e533b-7475-47c7-8bc6-10c3b40c7d94" providerId="AD" clId="Web-{6150B490-8689-B0C1-51B9-7C3F0E0FC7DE}" dt="2021-03-05T11:57:33.639" v="4"/>
          <pc:sldLayoutMkLst>
            <pc:docMk/>
            <pc:sldMasterMk cId="1559790417" sldId="2147483860"/>
            <pc:sldLayoutMk cId="4187585806" sldId="2147483871"/>
          </pc:sldLayoutMkLst>
        </pc:sldLayoutChg>
      </pc:sldMasterChg>
    </pc:docChg>
  </pc:docChgLst>
  <pc:docChgLst>
    <pc:chgData name="Jahnay Aisha Diff (1916929)" userId="S::1916929@student.uwtsd.ac.uk::2d7e533b-7475-47c7-8bc6-10c3b40c7d94" providerId="AD" clId="Web-{1A55F9A6-F1F5-C6D7-1640-69F3ED538D71}"/>
    <pc:docChg chg="modSld addMainMaster delMainMaster">
      <pc:chgData name="Jahnay Aisha Diff (1916929)" userId="S::1916929@student.uwtsd.ac.uk::2d7e533b-7475-47c7-8bc6-10c3b40c7d94" providerId="AD" clId="Web-{1A55F9A6-F1F5-C6D7-1640-69F3ED538D71}" dt="2021-03-05T11:56:06.275" v="2"/>
      <pc:docMkLst>
        <pc:docMk/>
      </pc:docMkLst>
      <pc:sldChg chg="modSp mod modClrScheme chgLayout">
        <pc:chgData name="Jahnay Aisha Diff (1916929)" userId="S::1916929@student.uwtsd.ac.uk::2d7e533b-7475-47c7-8bc6-10c3b40c7d94" providerId="AD" clId="Web-{1A55F9A6-F1F5-C6D7-1640-69F3ED538D71}" dt="2021-03-05T11:56:06.275" v="2"/>
        <pc:sldMkLst>
          <pc:docMk/>
          <pc:sldMk cId="2622186954" sldId="256"/>
        </pc:sldMkLst>
        <pc:spChg chg="mod">
          <ac:chgData name="Jahnay Aisha Diff (1916929)" userId="S::1916929@student.uwtsd.ac.uk::2d7e533b-7475-47c7-8bc6-10c3b40c7d94" providerId="AD" clId="Web-{1A55F9A6-F1F5-C6D7-1640-69F3ED538D71}" dt="2021-03-05T11:55:47.134" v="0" actId="20577"/>
          <ac:spMkLst>
            <pc:docMk/>
            <pc:sldMk cId="2622186954" sldId="256"/>
            <ac:spMk id="5" creationId="{22D77E8E-E002-4FF6-9272-A19BB32A82B9}"/>
          </ac:spMkLst>
        </pc:spChg>
      </pc:sldChg>
      <pc:sldMasterChg chg="del delSldLayout">
        <pc:chgData name="Jahnay Aisha Diff (1916929)" userId="S::1916929@student.uwtsd.ac.uk::2d7e533b-7475-47c7-8bc6-10c3b40c7d94" providerId="AD" clId="Web-{1A55F9A6-F1F5-C6D7-1640-69F3ED538D71}" dt="2021-03-05T11:56:02.837" v="1"/>
        <pc:sldMasterMkLst>
          <pc:docMk/>
          <pc:sldMasterMk cId="974787063" sldId="2147483741"/>
        </pc:sldMasterMkLst>
        <pc:sldLayoutChg chg="del">
          <pc:chgData name="Jahnay Aisha Diff (1916929)" userId="S::1916929@student.uwtsd.ac.uk::2d7e533b-7475-47c7-8bc6-10c3b40c7d94" providerId="AD" clId="Web-{1A55F9A6-F1F5-C6D7-1640-69F3ED538D71}" dt="2021-03-05T11:56:02.837" v="1"/>
          <pc:sldLayoutMkLst>
            <pc:docMk/>
            <pc:sldMasterMk cId="974787063" sldId="2147483741"/>
            <pc:sldLayoutMk cId="1610012112" sldId="2147483742"/>
          </pc:sldLayoutMkLst>
        </pc:sldLayoutChg>
        <pc:sldLayoutChg chg="del">
          <pc:chgData name="Jahnay Aisha Diff (1916929)" userId="S::1916929@student.uwtsd.ac.uk::2d7e533b-7475-47c7-8bc6-10c3b40c7d94" providerId="AD" clId="Web-{1A55F9A6-F1F5-C6D7-1640-69F3ED538D71}" dt="2021-03-05T11:56:02.837" v="1"/>
          <pc:sldLayoutMkLst>
            <pc:docMk/>
            <pc:sldMasterMk cId="974787063" sldId="2147483741"/>
            <pc:sldLayoutMk cId="1854814129" sldId="2147483743"/>
          </pc:sldLayoutMkLst>
        </pc:sldLayoutChg>
        <pc:sldLayoutChg chg="del">
          <pc:chgData name="Jahnay Aisha Diff (1916929)" userId="S::1916929@student.uwtsd.ac.uk::2d7e533b-7475-47c7-8bc6-10c3b40c7d94" providerId="AD" clId="Web-{1A55F9A6-F1F5-C6D7-1640-69F3ED538D71}" dt="2021-03-05T11:56:02.837" v="1"/>
          <pc:sldLayoutMkLst>
            <pc:docMk/>
            <pc:sldMasterMk cId="974787063" sldId="2147483741"/>
            <pc:sldLayoutMk cId="2395801484" sldId="2147483744"/>
          </pc:sldLayoutMkLst>
        </pc:sldLayoutChg>
        <pc:sldLayoutChg chg="del">
          <pc:chgData name="Jahnay Aisha Diff (1916929)" userId="S::1916929@student.uwtsd.ac.uk::2d7e533b-7475-47c7-8bc6-10c3b40c7d94" providerId="AD" clId="Web-{1A55F9A6-F1F5-C6D7-1640-69F3ED538D71}" dt="2021-03-05T11:56:02.837" v="1"/>
          <pc:sldLayoutMkLst>
            <pc:docMk/>
            <pc:sldMasterMk cId="974787063" sldId="2147483741"/>
            <pc:sldLayoutMk cId="4141633834" sldId="2147483745"/>
          </pc:sldLayoutMkLst>
        </pc:sldLayoutChg>
        <pc:sldLayoutChg chg="del">
          <pc:chgData name="Jahnay Aisha Diff (1916929)" userId="S::1916929@student.uwtsd.ac.uk::2d7e533b-7475-47c7-8bc6-10c3b40c7d94" providerId="AD" clId="Web-{1A55F9A6-F1F5-C6D7-1640-69F3ED538D71}" dt="2021-03-05T11:56:02.837" v="1"/>
          <pc:sldLayoutMkLst>
            <pc:docMk/>
            <pc:sldMasterMk cId="974787063" sldId="2147483741"/>
            <pc:sldLayoutMk cId="2963048766" sldId="2147483746"/>
          </pc:sldLayoutMkLst>
        </pc:sldLayoutChg>
        <pc:sldLayoutChg chg="del">
          <pc:chgData name="Jahnay Aisha Diff (1916929)" userId="S::1916929@student.uwtsd.ac.uk::2d7e533b-7475-47c7-8bc6-10c3b40c7d94" providerId="AD" clId="Web-{1A55F9A6-F1F5-C6D7-1640-69F3ED538D71}" dt="2021-03-05T11:56:02.837" v="1"/>
          <pc:sldLayoutMkLst>
            <pc:docMk/>
            <pc:sldMasterMk cId="974787063" sldId="2147483741"/>
            <pc:sldLayoutMk cId="222946584" sldId="2147483747"/>
          </pc:sldLayoutMkLst>
        </pc:sldLayoutChg>
        <pc:sldLayoutChg chg="del">
          <pc:chgData name="Jahnay Aisha Diff (1916929)" userId="S::1916929@student.uwtsd.ac.uk::2d7e533b-7475-47c7-8bc6-10c3b40c7d94" providerId="AD" clId="Web-{1A55F9A6-F1F5-C6D7-1640-69F3ED538D71}" dt="2021-03-05T11:56:02.837" v="1"/>
          <pc:sldLayoutMkLst>
            <pc:docMk/>
            <pc:sldMasterMk cId="974787063" sldId="2147483741"/>
            <pc:sldLayoutMk cId="2010571181" sldId="2147483748"/>
          </pc:sldLayoutMkLst>
        </pc:sldLayoutChg>
        <pc:sldLayoutChg chg="del">
          <pc:chgData name="Jahnay Aisha Diff (1916929)" userId="S::1916929@student.uwtsd.ac.uk::2d7e533b-7475-47c7-8bc6-10c3b40c7d94" providerId="AD" clId="Web-{1A55F9A6-F1F5-C6D7-1640-69F3ED538D71}" dt="2021-03-05T11:56:02.837" v="1"/>
          <pc:sldLayoutMkLst>
            <pc:docMk/>
            <pc:sldMasterMk cId="974787063" sldId="2147483741"/>
            <pc:sldLayoutMk cId="2550174832" sldId="2147483749"/>
          </pc:sldLayoutMkLst>
        </pc:sldLayoutChg>
        <pc:sldLayoutChg chg="del">
          <pc:chgData name="Jahnay Aisha Diff (1916929)" userId="S::1916929@student.uwtsd.ac.uk::2d7e533b-7475-47c7-8bc6-10c3b40c7d94" providerId="AD" clId="Web-{1A55F9A6-F1F5-C6D7-1640-69F3ED538D71}" dt="2021-03-05T11:56:02.837" v="1"/>
          <pc:sldLayoutMkLst>
            <pc:docMk/>
            <pc:sldMasterMk cId="974787063" sldId="2147483741"/>
            <pc:sldLayoutMk cId="568178480" sldId="2147483750"/>
          </pc:sldLayoutMkLst>
        </pc:sldLayoutChg>
        <pc:sldLayoutChg chg="del">
          <pc:chgData name="Jahnay Aisha Diff (1916929)" userId="S::1916929@student.uwtsd.ac.uk::2d7e533b-7475-47c7-8bc6-10c3b40c7d94" providerId="AD" clId="Web-{1A55F9A6-F1F5-C6D7-1640-69F3ED538D71}" dt="2021-03-05T11:56:02.837" v="1"/>
          <pc:sldLayoutMkLst>
            <pc:docMk/>
            <pc:sldMasterMk cId="974787063" sldId="2147483741"/>
            <pc:sldLayoutMk cId="4260427496" sldId="2147483751"/>
          </pc:sldLayoutMkLst>
        </pc:sldLayoutChg>
        <pc:sldLayoutChg chg="del">
          <pc:chgData name="Jahnay Aisha Diff (1916929)" userId="S::1916929@student.uwtsd.ac.uk::2d7e533b-7475-47c7-8bc6-10c3b40c7d94" providerId="AD" clId="Web-{1A55F9A6-F1F5-C6D7-1640-69F3ED538D71}" dt="2021-03-05T11:56:02.837" v="1"/>
          <pc:sldLayoutMkLst>
            <pc:docMk/>
            <pc:sldMasterMk cId="974787063" sldId="2147483741"/>
            <pc:sldLayoutMk cId="2487750769" sldId="2147483752"/>
          </pc:sldLayoutMkLst>
        </pc:sldLayoutChg>
      </pc:sldMasterChg>
      <pc:sldMasterChg chg="add del addSldLayout delSldLayout modSldLayout">
        <pc:chgData name="Jahnay Aisha Diff (1916929)" userId="S::1916929@student.uwtsd.ac.uk::2d7e533b-7475-47c7-8bc6-10c3b40c7d94" providerId="AD" clId="Web-{1A55F9A6-F1F5-C6D7-1640-69F3ED538D71}" dt="2021-03-05T11:56:06.275" v="2"/>
        <pc:sldMasterMkLst>
          <pc:docMk/>
          <pc:sldMasterMk cId="2739501302" sldId="2147483753"/>
        </pc:sldMasterMkLst>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625258781" sldId="2147483754"/>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2380496663" sldId="2147483755"/>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2234556674" sldId="2147483756"/>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1496739412" sldId="2147483757"/>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4094002411" sldId="2147483758"/>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2708761263" sldId="2147483759"/>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125422595" sldId="2147483760"/>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2190558886" sldId="2147483761"/>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123458729" sldId="2147483762"/>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2137790610" sldId="2147483763"/>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2465499740" sldId="2147483764"/>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3929514371" sldId="2147483765"/>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3713670322" sldId="2147483766"/>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55413142" sldId="2147483767"/>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895221460" sldId="2147483768"/>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3345419370" sldId="2147483769"/>
          </pc:sldLayoutMkLst>
        </pc:sldLayoutChg>
        <pc:sldLayoutChg chg="add del mod replId">
          <pc:chgData name="Jahnay Aisha Diff (1916929)" userId="S::1916929@student.uwtsd.ac.uk::2d7e533b-7475-47c7-8bc6-10c3b40c7d94" providerId="AD" clId="Web-{1A55F9A6-F1F5-C6D7-1640-69F3ED538D71}" dt="2021-03-05T11:56:06.275" v="2"/>
          <pc:sldLayoutMkLst>
            <pc:docMk/>
            <pc:sldMasterMk cId="2739501302" sldId="2147483753"/>
            <pc:sldLayoutMk cId="1599981314" sldId="2147483770"/>
          </pc:sldLayoutMkLst>
        </pc:sldLayoutChg>
      </pc:sldMasterChg>
      <pc:sldMasterChg chg="add addSldLayout modSldLayout">
        <pc:chgData name="Jahnay Aisha Diff (1916929)" userId="S::1916929@student.uwtsd.ac.uk::2d7e533b-7475-47c7-8bc6-10c3b40c7d94" providerId="AD" clId="Web-{1A55F9A6-F1F5-C6D7-1640-69F3ED538D71}" dt="2021-03-05T11:56:06.275" v="2"/>
        <pc:sldMasterMkLst>
          <pc:docMk/>
          <pc:sldMasterMk cId="2158942075" sldId="2147483771"/>
        </pc:sldMasterMkLst>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1294023011" sldId="2147483772"/>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1645020252" sldId="2147483773"/>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2970106916" sldId="2147483774"/>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3419379187" sldId="2147483775"/>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4123093046" sldId="2147483776"/>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2391282088" sldId="2147483777"/>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3102733679" sldId="2147483778"/>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378376903" sldId="2147483779"/>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53425864" sldId="2147483780"/>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3631572654" sldId="2147483781"/>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1060495095" sldId="2147483782"/>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2652626706" sldId="2147483783"/>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2216468058" sldId="2147483784"/>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4070073420" sldId="2147483785"/>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218361274" sldId="2147483786"/>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4078803173" sldId="2147483787"/>
          </pc:sldLayoutMkLst>
        </pc:sldLayoutChg>
        <pc:sldLayoutChg chg="add mod replId">
          <pc:chgData name="Jahnay Aisha Diff (1916929)" userId="S::1916929@student.uwtsd.ac.uk::2d7e533b-7475-47c7-8bc6-10c3b40c7d94" providerId="AD" clId="Web-{1A55F9A6-F1F5-C6D7-1640-69F3ED538D71}" dt="2021-03-05T11:56:06.275" v="2"/>
          <pc:sldLayoutMkLst>
            <pc:docMk/>
            <pc:sldMasterMk cId="2158942075" sldId="2147483771"/>
            <pc:sldLayoutMk cId="1686692649" sldId="2147483788"/>
          </pc:sldLayoutMkLst>
        </pc:sldLayoutChg>
      </pc:sldMasterChg>
    </pc:docChg>
  </pc:docChgLst>
  <pc:docChgLst>
    <pc:chgData clId="Web-{AB5041AE-7D64-2C22-8224-888C6F1297A9}"/>
    <pc:docChg chg="modSld">
      <pc:chgData name="" userId="" providerId="" clId="Web-{AB5041AE-7D64-2C22-8224-888C6F1297A9}" dt="2021-03-04T14:48:05.360" v="0"/>
      <pc:docMkLst>
        <pc:docMk/>
      </pc:docMkLst>
      <pc:sldChg chg="delSp">
        <pc:chgData name="" userId="" providerId="" clId="Web-{AB5041AE-7D64-2C22-8224-888C6F1297A9}" dt="2021-03-04T14:48:05.360" v="0"/>
        <pc:sldMkLst>
          <pc:docMk/>
          <pc:sldMk cId="2622186954" sldId="256"/>
        </pc:sldMkLst>
        <pc:spChg chg="del">
          <ac:chgData name="" userId="" providerId="" clId="Web-{AB5041AE-7D64-2C22-8224-888C6F1297A9}" dt="2021-03-04T14:48:05.360" v="0"/>
          <ac:spMkLst>
            <pc:docMk/>
            <pc:sldMk cId="2622186954"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3/5/2021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9999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8FC5F6-F338-4AE4-BB23-26385BCFC423}" type="datetimeFigureOut">
              <a:rPr lang="en-US" dirty="0"/>
              <a:t>3/5/2021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a:p>
        </p:txBody>
      </p:sp>
    </p:spTree>
    <p:extLst>
      <p:ext uri="{BB962C8B-B14F-4D97-AF65-F5344CB8AC3E}">
        <p14:creationId xmlns:p14="http://schemas.microsoft.com/office/powerpoint/2010/main" val="1708398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3/5/2021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6237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9AB4D41-86C1-4908-B66A-0B50CEB3BF29}" type="datetimeFigureOut">
              <a:rPr lang="en-US" dirty="0"/>
              <a:t>3/5/2021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61500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426E2C-56C1-4E0D-A793-0088A7FDD37E}" type="datetimeFigureOut">
              <a:rPr lang="en-US" dirty="0"/>
              <a:t>3/5/2021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76044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3/5/2021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15089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3/5/2021</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326743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3/5/2021</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1272811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3/5/2021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66361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2D6473-DF6D-4702-B328-E0DD40540A4E}" type="datetimeFigureOut">
              <a:rPr lang="en-US" dirty="0"/>
              <a:t>3/5/2021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48711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6F7E3A-B166-407D-9866-32884E7D5B37}" type="datetimeFigureOut">
              <a:rPr lang="en-US" dirty="0"/>
              <a:t>3/5/2021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187585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3/5/2021</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9790417"/>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hyperlink" Target="https://www.simplypsychology.org/psychosexual.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35025A-A1DD-4803-A25B-76BCC2BF567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5" name="TextBox 4">
            <a:extLst>
              <a:ext uri="{FF2B5EF4-FFF2-40B4-BE49-F238E27FC236}">
                <a16:creationId xmlns:a16="http://schemas.microsoft.com/office/drawing/2014/main" id="{22D77E8E-E002-4FF6-9272-A19BB32A82B9}"/>
              </a:ext>
            </a:extLst>
          </p:cNvPr>
          <p:cNvSpPr txBox="1"/>
          <p:nvPr/>
        </p:nvSpPr>
        <p:spPr>
          <a:xfrm>
            <a:off x="3042249" y="138022"/>
            <a:ext cx="753086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Corbel"/>
              </a:rPr>
              <a:t>A Childs development between the ages of 0-5 will affect the rest of their lives</a:t>
            </a:r>
            <a:endParaRPr lang="en-US" sz="2800" b="1"/>
          </a:p>
        </p:txBody>
      </p:sp>
      <p:sp>
        <p:nvSpPr>
          <p:cNvPr id="2" name="TextBox 1">
            <a:extLst>
              <a:ext uri="{FF2B5EF4-FFF2-40B4-BE49-F238E27FC236}">
                <a16:creationId xmlns:a16="http://schemas.microsoft.com/office/drawing/2014/main" id="{7290AD45-F1BF-4E58-9818-92DF01F37587}"/>
              </a:ext>
            </a:extLst>
          </p:cNvPr>
          <p:cNvSpPr txBox="1"/>
          <p:nvPr/>
        </p:nvSpPr>
        <p:spPr>
          <a:xfrm>
            <a:off x="4379343" y="1086928"/>
            <a:ext cx="2743200" cy="4791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Name: Jahnay Aisha Diff</a:t>
            </a:r>
          </a:p>
          <a:p>
            <a:endParaRPr lang="en-US">
              <a:cs typeface="Calibri"/>
            </a:endParaRPr>
          </a:p>
          <a:p>
            <a:r>
              <a:rPr lang="en-US">
                <a:cs typeface="Calibri"/>
              </a:rPr>
              <a:t>Student Number: 1916929</a:t>
            </a:r>
          </a:p>
          <a:p>
            <a:endParaRPr lang="en-US">
              <a:cs typeface="Calibri"/>
            </a:endParaRPr>
          </a:p>
          <a:p>
            <a:r>
              <a:rPr lang="en-US">
                <a:cs typeface="Calibri"/>
              </a:rPr>
              <a:t>Module code:BMHP_4019</a:t>
            </a:r>
          </a:p>
          <a:p>
            <a:endParaRPr lang="en-US">
              <a:cs typeface="Calibri"/>
            </a:endParaRPr>
          </a:p>
          <a:p>
            <a:r>
              <a:rPr lang="en-US">
                <a:cs typeface="Calibri"/>
              </a:rPr>
              <a:t>Module name; psychology in health and social care </a:t>
            </a:r>
          </a:p>
          <a:p>
            <a:endParaRPr lang="en-US">
              <a:solidFill>
                <a:srgbClr val="000000"/>
              </a:solidFill>
              <a:latin typeface="Calibri" panose="020F0502020204030204"/>
              <a:ea typeface="+mn-lt"/>
              <a:cs typeface="Calibri"/>
            </a:endParaRPr>
          </a:p>
          <a:p>
            <a:r>
              <a:rPr lang="en-US">
                <a:cs typeface="Calibri"/>
              </a:rPr>
              <a:t>Lecturer: Rebecca Kavanagh / Mark Gallager Reed </a:t>
            </a:r>
          </a:p>
          <a:p>
            <a:endParaRPr lang="en-US">
              <a:solidFill>
                <a:srgbClr val="000000"/>
              </a:solidFill>
              <a:latin typeface="Calibri" panose="020F0502020204030204"/>
              <a:ea typeface="+mn-lt"/>
              <a:cs typeface="Calibri"/>
            </a:endParaRPr>
          </a:p>
          <a:p>
            <a:pPr algn="r">
              <a:lnSpc>
                <a:spcPct val="150000"/>
              </a:lnSpc>
              <a:spcBef>
                <a:spcPts val="1000"/>
              </a:spcBef>
            </a:pPr>
            <a:endParaRPr lang="en-US">
              <a:highlight>
                <a:srgbClr val="000000"/>
              </a:highlight>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262218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30">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C877770-7499-4A42-9932-1E90367E1907}"/>
              </a:ext>
            </a:extLst>
          </p:cNvPr>
          <p:cNvSpPr>
            <a:spLocks noGrp="1"/>
          </p:cNvSpPr>
          <p:nvPr>
            <p:ph type="title"/>
          </p:nvPr>
        </p:nvSpPr>
        <p:spPr>
          <a:xfrm>
            <a:off x="2736298" y="128452"/>
            <a:ext cx="8275608" cy="846908"/>
          </a:xfrm>
        </p:spPr>
        <p:txBody>
          <a:bodyPr vert="horz" lIns="91440" tIns="45720" rIns="91440" bIns="45720" rtlCol="0" anchor="b">
            <a:normAutofit/>
          </a:bodyPr>
          <a:lstStyle/>
          <a:p>
            <a:r>
              <a:rPr lang="en-US" sz="2400" b="1">
                <a:solidFill>
                  <a:schemeClr val="tx1"/>
                </a:solidFill>
                <a:latin typeface="Colonna MT"/>
                <a:cs typeface="Aharoni"/>
              </a:rPr>
              <a:t>A Childs development between the ages of 0-5 will affect the rest of their lives</a:t>
            </a:r>
          </a:p>
        </p:txBody>
      </p:sp>
      <p:sp>
        <p:nvSpPr>
          <p:cNvPr id="4" name="Text Placeholder 3">
            <a:extLst>
              <a:ext uri="{FF2B5EF4-FFF2-40B4-BE49-F238E27FC236}">
                <a16:creationId xmlns:a16="http://schemas.microsoft.com/office/drawing/2014/main" id="{EDD1C700-4964-4BE9-9303-7DFCC763A42B}"/>
              </a:ext>
            </a:extLst>
          </p:cNvPr>
          <p:cNvSpPr>
            <a:spLocks noGrp="1"/>
          </p:cNvSpPr>
          <p:nvPr>
            <p:ph type="body" sz="half" idx="2"/>
          </p:nvPr>
        </p:nvSpPr>
        <p:spPr>
          <a:xfrm>
            <a:off x="565317" y="824942"/>
            <a:ext cx="4974119" cy="2657511"/>
          </a:xfrm>
        </p:spPr>
        <p:txBody>
          <a:bodyPr vert="horz" lIns="0" tIns="45720" rIns="0" bIns="45720" rtlCol="0" anchor="t">
            <a:normAutofit/>
          </a:bodyPr>
          <a:lstStyle/>
          <a:p>
            <a:pPr algn="ctr"/>
            <a:r>
              <a:rPr lang="en-US" sz="1800" b="1">
                <a:solidFill>
                  <a:schemeClr val="tx1">
                    <a:lumMod val="95000"/>
                    <a:lumOff val="5000"/>
                  </a:schemeClr>
                </a:solidFill>
                <a:ea typeface="+mn-lt"/>
                <a:cs typeface="+mn-lt"/>
              </a:rPr>
              <a:t>    Introduction </a:t>
            </a:r>
            <a:endParaRPr lang="en-US" sz="1800">
              <a:solidFill>
                <a:schemeClr val="tx1">
                  <a:lumMod val="95000"/>
                  <a:lumOff val="5000"/>
                </a:schemeClr>
              </a:solidFill>
            </a:endParaRPr>
          </a:p>
          <a:p>
            <a:pPr algn="ctr"/>
            <a:r>
              <a:rPr lang="en-US">
                <a:solidFill>
                  <a:schemeClr val="tx1">
                    <a:lumMod val="95000"/>
                    <a:lumOff val="5000"/>
                  </a:schemeClr>
                </a:solidFill>
                <a:ea typeface="+mn-lt"/>
                <a:cs typeface="+mn-lt"/>
              </a:rPr>
              <a:t>According to Erik Eriksons psychological development theory, he believed as human beings we go through 8 stages of development stage 1 focuses on the infancy period where trust vs mistrust Is formed, and stage 2 focuses on the early childhood period I.e. autonomy vs shame and doubt  Erikson  believed that each developmental stage was triggered by a crisis or 'turning point' in the life cycle, this would then enable a new awareness and ability to  view the world in a different way  as the change creates vulnerabilities</a:t>
            </a:r>
            <a:endParaRPr lang="en-US">
              <a:solidFill>
                <a:schemeClr val="tx1">
                  <a:lumMod val="95000"/>
                  <a:lumOff val="5000"/>
                </a:schemeClr>
              </a:solidFill>
            </a:endParaRPr>
          </a:p>
          <a:p>
            <a:endParaRPr lang="en-US">
              <a:solidFill>
                <a:schemeClr val="tx1">
                  <a:lumMod val="75000"/>
                  <a:lumOff val="25000"/>
                </a:schemeClr>
              </a:solidFill>
              <a:cs typeface="Calibri"/>
            </a:endParaRPr>
          </a:p>
        </p:txBody>
      </p:sp>
      <p:pic>
        <p:nvPicPr>
          <p:cNvPr id="5" name="Picture 5" descr="A picture containing timeline&#10;&#10;Description automatically generated">
            <a:extLst>
              <a:ext uri="{FF2B5EF4-FFF2-40B4-BE49-F238E27FC236}">
                <a16:creationId xmlns:a16="http://schemas.microsoft.com/office/drawing/2014/main" id="{5E8A924B-4E84-4D5C-A83C-A904E1C5539A}"/>
              </a:ext>
            </a:extLst>
          </p:cNvPr>
          <p:cNvPicPr>
            <a:picLocks noGrp="1" noChangeAspect="1"/>
          </p:cNvPicPr>
          <p:nvPr>
            <p:ph type="pic" idx="1"/>
          </p:nvPr>
        </p:nvPicPr>
        <p:blipFill rotWithShape="1">
          <a:blip r:embed="rId2"/>
          <a:srcRect r="2487" b="2"/>
          <a:stretch/>
        </p:blipFill>
        <p:spPr>
          <a:xfrm>
            <a:off x="-1995" y="3423859"/>
            <a:ext cx="4414693" cy="3417667"/>
          </a:xfrm>
          <a:prstGeom prst="rect">
            <a:avLst/>
          </a:prstGeom>
        </p:spPr>
      </p:pic>
      <p:sp>
        <p:nvSpPr>
          <p:cNvPr id="7" name="TextBox 6">
            <a:extLst>
              <a:ext uri="{FF2B5EF4-FFF2-40B4-BE49-F238E27FC236}">
                <a16:creationId xmlns:a16="http://schemas.microsoft.com/office/drawing/2014/main" id="{463C2E74-4027-4402-8B9D-09DF6D107FD5}"/>
              </a:ext>
            </a:extLst>
          </p:cNvPr>
          <p:cNvSpPr txBox="1"/>
          <p:nvPr/>
        </p:nvSpPr>
        <p:spPr>
          <a:xfrm>
            <a:off x="6477539" y="1071652"/>
            <a:ext cx="5316747"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mn-lt"/>
                <a:cs typeface="+mn-lt"/>
              </a:rPr>
              <a:t>Freud proposed that personality development in childhood takes place during five psychosexual stages, which are the oral, anal, phallic, latency, and genital stages. During each stage sexual energy (libido) is expressed in different ways and through different parts of the body.</a:t>
            </a:r>
            <a:endParaRPr lang="en-US" sz="1600">
              <a:cs typeface="Calibri"/>
            </a:endParaRPr>
          </a:p>
          <a:p>
            <a:r>
              <a:rPr lang="en-US" sz="1600">
                <a:ea typeface="+mn-lt"/>
                <a:cs typeface="+mn-lt"/>
              </a:rPr>
              <a:t>These are called psychosexual stages because each stage represents the fixation of libido (roughly translated as sexual drives or instincts) on a different area of the body. As a person grows physically certain areas of their body become important as sources of potential frustration (erogenous zones), pleasure or both.</a:t>
            </a:r>
            <a:endParaRPr lang="en-US" sz="1600"/>
          </a:p>
          <a:p>
            <a:endParaRPr lang="en-US">
              <a:cs typeface="Calibri"/>
            </a:endParaRPr>
          </a:p>
        </p:txBody>
      </p:sp>
      <p:pic>
        <p:nvPicPr>
          <p:cNvPr id="8" name="Picture 8" descr="A picture containing diagram&#10;&#10;Description automatically generated">
            <a:extLst>
              <a:ext uri="{FF2B5EF4-FFF2-40B4-BE49-F238E27FC236}">
                <a16:creationId xmlns:a16="http://schemas.microsoft.com/office/drawing/2014/main" id="{7302FB05-4615-4D9B-8357-158FEC9EE8D5}"/>
              </a:ext>
            </a:extLst>
          </p:cNvPr>
          <p:cNvPicPr>
            <a:picLocks noChangeAspect="1"/>
          </p:cNvPicPr>
          <p:nvPr/>
        </p:nvPicPr>
        <p:blipFill>
          <a:blip r:embed="rId3"/>
          <a:stretch>
            <a:fillRect/>
          </a:stretch>
        </p:blipFill>
        <p:spPr>
          <a:xfrm>
            <a:off x="7355457" y="3988558"/>
            <a:ext cx="4827916" cy="2935299"/>
          </a:xfrm>
          <a:prstGeom prst="rect">
            <a:avLst/>
          </a:prstGeom>
        </p:spPr>
      </p:pic>
    </p:spTree>
    <p:extLst>
      <p:ext uri="{BB962C8B-B14F-4D97-AF65-F5344CB8AC3E}">
        <p14:creationId xmlns:p14="http://schemas.microsoft.com/office/powerpoint/2010/main" val="3717650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1CAE0D-8C56-492E-A087-33A0A4C04CB4}"/>
              </a:ext>
            </a:extLst>
          </p:cNvPr>
          <p:cNvSpPr txBox="1"/>
          <p:nvPr/>
        </p:nvSpPr>
        <p:spPr>
          <a:xfrm>
            <a:off x="4810664" y="166777"/>
            <a:ext cx="2743200" cy="461665"/>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Bibliography </a:t>
            </a:r>
          </a:p>
        </p:txBody>
      </p:sp>
      <p:sp>
        <p:nvSpPr>
          <p:cNvPr id="3" name="TextBox 2">
            <a:extLst>
              <a:ext uri="{FF2B5EF4-FFF2-40B4-BE49-F238E27FC236}">
                <a16:creationId xmlns:a16="http://schemas.microsoft.com/office/drawing/2014/main" id="{2708E5C7-94B2-4238-ADAF-731E6E464CEB}"/>
              </a:ext>
            </a:extLst>
          </p:cNvPr>
          <p:cNvSpPr txBox="1"/>
          <p:nvPr/>
        </p:nvSpPr>
        <p:spPr>
          <a:xfrm>
            <a:off x="439049" y="395917"/>
            <a:ext cx="7401464" cy="54076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200"/>
              </a:spcBef>
            </a:pPr>
            <a:endParaRPr lang="en-US">
              <a:cs typeface="Calibri"/>
            </a:endParaRPr>
          </a:p>
          <a:p>
            <a:pPr>
              <a:lnSpc>
                <a:spcPct val="90000"/>
              </a:lnSpc>
              <a:spcBef>
                <a:spcPts val="1200"/>
              </a:spcBef>
            </a:pPr>
            <a:r>
              <a:rPr lang="en-US">
                <a:latin typeface="Corbel"/>
              </a:rPr>
              <a:t>Knight, Z.G., 2017. A proposed model of psychodynamic psychotherapy linked to Erik Erikson's eight stages of psychosocial development. </a:t>
            </a:r>
            <a:r>
              <a:rPr lang="en-US" i="1">
                <a:latin typeface="Corbel"/>
              </a:rPr>
              <a:t>Clinical psychology &amp; psychotherapy</a:t>
            </a:r>
            <a:r>
              <a:rPr lang="en-US">
                <a:latin typeface="Corbel"/>
              </a:rPr>
              <a:t>, </a:t>
            </a:r>
            <a:r>
              <a:rPr lang="en-US" i="1">
                <a:latin typeface="Corbel"/>
              </a:rPr>
              <a:t>24</a:t>
            </a:r>
            <a:r>
              <a:rPr lang="en-US">
                <a:latin typeface="Corbel"/>
              </a:rPr>
              <a:t>(5), pp.1047-1058.</a:t>
            </a:r>
            <a:r>
              <a:rPr lang="en-US">
                <a:ea typeface="+mn-lt"/>
                <a:cs typeface="+mn-lt"/>
              </a:rPr>
              <a:t>  (accessed on 24/2/2021)</a:t>
            </a:r>
            <a:r>
              <a:rPr lang="en-US">
                <a:latin typeface="Corbel"/>
              </a:rPr>
              <a:t>  I researched Erik Erikson using google scholar, and this article seemed to describe the psychodynamic 8 stages of development theory,  in laymen terms and clearly for the target audience.</a:t>
            </a:r>
            <a:endParaRPr lang="en-US">
              <a:cs typeface="Calibri"/>
            </a:endParaRPr>
          </a:p>
          <a:p>
            <a:pPr>
              <a:lnSpc>
                <a:spcPct val="90000"/>
              </a:lnSpc>
              <a:spcBef>
                <a:spcPts val="1200"/>
              </a:spcBef>
            </a:pPr>
            <a:endParaRPr lang="en-US">
              <a:cs typeface="Calibri"/>
            </a:endParaRPr>
          </a:p>
          <a:p>
            <a:pPr>
              <a:lnSpc>
                <a:spcPct val="90000"/>
              </a:lnSpc>
              <a:spcBef>
                <a:spcPts val="1200"/>
              </a:spcBef>
            </a:pPr>
            <a:r>
              <a:rPr lang="en-US">
                <a:ea typeface="+mn-lt"/>
                <a:cs typeface="+mn-lt"/>
              </a:rPr>
              <a:t>Eric Erickson —</a:t>
            </a:r>
            <a:r>
              <a:rPr lang="en-US" i="1">
                <a:ea typeface="+mn-lt"/>
                <a:cs typeface="+mn-lt"/>
              </a:rPr>
              <a:t> The Life Cycle Completed </a:t>
            </a:r>
            <a:r>
              <a:rPr lang="en-US">
                <a:ea typeface="+mn-lt"/>
                <a:cs typeface="+mn-lt"/>
              </a:rPr>
              <a:t>— Videos </a:t>
            </a:r>
            <a:r>
              <a:rPr lang="en-US">
                <a:latin typeface="Corbel"/>
                <a:cs typeface="Calibri"/>
              </a:rPr>
              <a:t>Posted on </a:t>
            </a:r>
            <a:r>
              <a:rPr lang="en-US" i="1">
                <a:latin typeface="Corbel"/>
                <a:cs typeface="Calibri"/>
              </a:rPr>
              <a:t>September 10, 2017</a:t>
            </a:r>
            <a:r>
              <a:rPr lang="en-US">
                <a:latin typeface="Corbel"/>
                <a:cs typeface="Calibri"/>
              </a:rPr>
              <a:t>. (accessed  21/2/2021) this diagram is used in the poster to help the audience understand the 8 stages of development.</a:t>
            </a:r>
          </a:p>
          <a:p>
            <a:pPr>
              <a:lnSpc>
                <a:spcPct val="90000"/>
              </a:lnSpc>
              <a:spcBef>
                <a:spcPts val="1200"/>
              </a:spcBef>
            </a:pPr>
            <a:r>
              <a:rPr lang="en-US">
                <a:ea typeface="+mn-lt"/>
                <a:cs typeface="+mn-lt"/>
              </a:rPr>
              <a:t>McLeod, S. A. (2019, July 18).</a:t>
            </a:r>
            <a:r>
              <a:rPr lang="en-US" i="1">
                <a:ea typeface="+mn-lt"/>
                <a:cs typeface="+mn-lt"/>
              </a:rPr>
              <a:t> Psychosexual stages</a:t>
            </a:r>
            <a:r>
              <a:rPr lang="en-US">
                <a:ea typeface="+mn-lt"/>
                <a:cs typeface="+mn-lt"/>
              </a:rPr>
              <a:t>. Simply Psychology. </a:t>
            </a:r>
            <a:r>
              <a:rPr lang="en-US">
                <a:ea typeface="+mn-lt"/>
                <a:cs typeface="+mn-lt"/>
                <a:hlinkClick r:id="rId2"/>
              </a:rPr>
              <a:t>https://www.simplypsychology.org/psychosexual.html</a:t>
            </a:r>
            <a:r>
              <a:rPr lang="en-US">
                <a:ea typeface="+mn-lt"/>
                <a:cs typeface="+mn-lt"/>
              </a:rPr>
              <a:t> (accessed 22/2/2021)</a:t>
            </a:r>
          </a:p>
          <a:p>
            <a:pPr>
              <a:lnSpc>
                <a:spcPct val="90000"/>
              </a:lnSpc>
              <a:spcBef>
                <a:spcPts val="1200"/>
              </a:spcBef>
            </a:pPr>
            <a:r>
              <a:rPr lang="en-US" err="1">
                <a:cs typeface="Calibri" panose="020F0502020204030204"/>
              </a:rPr>
              <a:t>i</a:t>
            </a:r>
            <a:r>
              <a:rPr lang="en-US">
                <a:cs typeface="Calibri" panose="020F0502020204030204"/>
              </a:rPr>
              <a:t> used an image and a piece of an article here to explain the stages of development to differentiate the two professors mentioned in the poster.</a:t>
            </a:r>
          </a:p>
          <a:p>
            <a:pPr>
              <a:lnSpc>
                <a:spcPct val="90000"/>
              </a:lnSpc>
              <a:spcBef>
                <a:spcPts val="1200"/>
              </a:spcBef>
            </a:pPr>
            <a:endParaRPr lang="en-US">
              <a:cs typeface="Calibri" panose="020F0502020204030204"/>
            </a:endParaRPr>
          </a:p>
          <a:p>
            <a:pPr>
              <a:lnSpc>
                <a:spcPct val="90000"/>
              </a:lnSpc>
              <a:spcBef>
                <a:spcPts val="1200"/>
              </a:spcBef>
            </a:pPr>
            <a:endParaRPr lang="en-US">
              <a:cs typeface="Calibri" panose="020F0502020204030204"/>
            </a:endParaRPr>
          </a:p>
        </p:txBody>
      </p:sp>
    </p:spTree>
    <p:extLst>
      <p:ext uri="{BB962C8B-B14F-4D97-AF65-F5344CB8AC3E}">
        <p14:creationId xmlns:p14="http://schemas.microsoft.com/office/powerpoint/2010/main" val="39100477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Droplet</Template>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Retrospect</vt:lpstr>
      <vt:lpstr>PowerPoint Presentation</vt:lpstr>
      <vt:lpstr>A Childs development between the ages of 0-5 will affect the rest of their lives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2021-03-04T14:47:57Z</dcterms:created>
  <dcterms:modified xsi:type="dcterms:W3CDTF">2021-03-05T13:00:31Z</dcterms:modified>
</cp:coreProperties>
</file>