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57" r:id="rId3"/>
    <p:sldId id="258" r:id="rId4"/>
    <p:sldId id="260" r:id="rId5"/>
    <p:sldId id="270" r:id="rId6"/>
    <p:sldId id="261" r:id="rId7"/>
    <p:sldId id="262" r:id="rId8"/>
    <p:sldId id="269" r:id="rId9"/>
    <p:sldId id="264" r:id="rId10"/>
    <p:sldId id="265" r:id="rId11"/>
    <p:sldId id="267" r:id="rId12"/>
    <p:sldId id="268" r:id="rId13"/>
    <p:sldId id="259" r:id="rId14"/>
    <p:sldId id="263" r:id="rId15"/>
    <p:sldId id="266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42B4B7-59B1-A054-1318-B4F616BDC2E8}" v="199" dt="2026-02-24T22:01:27.4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a-Isabela Trefas (2242075)" userId="S::2242075@student.uwtsd.ac.uk::dc9e9ddb-c1d7-469a-a6f7-7beef23a6b70" providerId="AD" clId="Web-{E3FAEE6B-B40E-8E36-A1C2-B3A726875064}"/>
    <pc:docChg chg="addSld delSld modSld addMainMaster delMainMaster">
      <pc:chgData name="Adriana-Isabela Trefas (2242075)" userId="S::2242075@student.uwtsd.ac.uk::dc9e9ddb-c1d7-469a-a6f7-7beef23a6b70" providerId="AD" clId="Web-{E3FAEE6B-B40E-8E36-A1C2-B3A726875064}" dt="2026-02-14T22:35:05.911" v="860" actId="20577"/>
      <pc:docMkLst>
        <pc:docMk/>
      </pc:docMkLst>
      <pc:sldChg chg="addSp delSp modSp mod setBg modClrScheme setClrOvrMap chgLayout">
        <pc:chgData name="Adriana-Isabela Trefas (2242075)" userId="S::2242075@student.uwtsd.ac.uk::dc9e9ddb-c1d7-469a-a6f7-7beef23a6b70" providerId="AD" clId="Web-{E3FAEE6B-B40E-8E36-A1C2-B3A726875064}" dt="2026-02-14T22:29:36.265" v="825" actId="20577"/>
        <pc:sldMkLst>
          <pc:docMk/>
          <pc:sldMk cId="109857222" sldId="256"/>
        </pc:sldMkLst>
        <pc:spChg chg="mod ord">
          <ac:chgData name="Adriana-Isabela Trefas (2242075)" userId="S::2242075@student.uwtsd.ac.uk::dc9e9ddb-c1d7-469a-a6f7-7beef23a6b70" providerId="AD" clId="Web-{E3FAEE6B-B40E-8E36-A1C2-B3A726875064}" dt="2026-02-14T22:29:36.265" v="82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riana-Isabela Trefas (2242075)" userId="S::2242075@student.uwtsd.ac.uk::dc9e9ddb-c1d7-469a-a6f7-7beef23a6b70" providerId="AD" clId="Web-{E3FAEE6B-B40E-8E36-A1C2-B3A726875064}" dt="2026-02-14T22:29:02.092" v="819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8:16.701" v="812"/>
          <ac:spMkLst>
            <pc:docMk/>
            <pc:sldMk cId="109857222" sldId="256"/>
            <ac:spMk id="35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8:16.701" v="812"/>
          <ac:spMkLst>
            <pc:docMk/>
            <pc:sldMk cId="109857222" sldId="256"/>
            <ac:spMk id="36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8:16.701" v="812"/>
          <ac:spMkLst>
            <pc:docMk/>
            <pc:sldMk cId="109857222" sldId="256"/>
            <ac:spMk id="38" creationId="{A101E513-AF74-4E9D-A31F-99664250722D}"/>
          </ac:spMkLst>
        </pc:spChg>
        <pc:picChg chg="add mod ord">
          <ac:chgData name="Adriana-Isabela Trefas (2242075)" userId="S::2242075@student.uwtsd.ac.uk::dc9e9ddb-c1d7-469a-a6f7-7beef23a6b70" providerId="AD" clId="Web-{E3FAEE6B-B40E-8E36-A1C2-B3A726875064}" dt="2026-02-14T22:28:16.701" v="812"/>
          <ac:picMkLst>
            <pc:docMk/>
            <pc:sldMk cId="109857222" sldId="256"/>
            <ac:picMk id="4" creationId="{6D909ED7-F92C-B26F-909A-D54A1A2873F9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14T22:28:16.701" v="812"/>
          <ac:cxnSpMkLst>
            <pc:docMk/>
            <pc:sldMk cId="109857222" sldId="256"/>
            <ac:cxnSpMk id="37" creationId="{C1FC086D-39EC-448D-97E7-FF232355AE19}"/>
          </ac:cxnSpMkLst>
        </pc:cxnChg>
      </pc:sldChg>
      <pc:sldChg chg="addSp delSp modSp new mod setBg">
        <pc:chgData name="Adriana-Isabela Trefas (2242075)" userId="S::2242075@student.uwtsd.ac.uk::dc9e9ddb-c1d7-469a-a6f7-7beef23a6b70" providerId="AD" clId="Web-{E3FAEE6B-B40E-8E36-A1C2-B3A726875064}" dt="2026-02-14T22:26:02.230" v="801"/>
        <pc:sldMkLst>
          <pc:docMk/>
          <pc:sldMk cId="979540087" sldId="257"/>
        </pc:sldMkLst>
        <pc:spChg chg="mo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2" creationId="{16127A05-1217-F7EB-71C8-0B2402228806}"/>
          </ac:spMkLst>
        </pc:spChg>
        <pc:spChg chg="mo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3" creationId="{4936642D-2823-CADA-1D4B-6200F993D36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71" creationId="{DD4C4B28-6B4B-4445-8535-F516D74E4AA9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75" creationId="{55B419A7-F817-4767-8CCB-FB0E189C4AC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77" creationId="{7AF9319C-2D9B-4868-AEAE-37298EA0F4B9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02.230" v="801"/>
          <ac:spMkLst>
            <pc:docMk/>
            <pc:sldMk cId="979540087" sldId="257"/>
            <ac:spMk id="79" creationId="{ADA271CD-3011-4A05-B4A3-80F1794684F2}"/>
          </ac:spMkLst>
        </pc:spChg>
        <pc:picChg chg="add mod ord">
          <ac:chgData name="Adriana-Isabela Trefas (2242075)" userId="S::2242075@student.uwtsd.ac.uk::dc9e9ddb-c1d7-469a-a6f7-7beef23a6b70" providerId="AD" clId="Web-{E3FAEE6B-B40E-8E36-A1C2-B3A726875064}" dt="2026-02-14T22:25:42.433" v="799" actId="1076"/>
          <ac:picMkLst>
            <pc:docMk/>
            <pc:sldMk cId="979540087" sldId="257"/>
            <ac:picMk id="4" creationId="{DF73B4E4-2796-C89F-211E-A20D4F6F1E9F}"/>
          </ac:picMkLst>
        </pc:picChg>
      </pc:sldChg>
      <pc:sldChg chg="addSp delSp modSp new mod setBg setClrOvrMap">
        <pc:chgData name="Adriana-Isabela Trefas (2242075)" userId="S::2242075@student.uwtsd.ac.uk::dc9e9ddb-c1d7-469a-a6f7-7beef23a6b70" providerId="AD" clId="Web-{E3FAEE6B-B40E-8E36-A1C2-B3A726875064}" dt="2026-02-14T22:27:27.216" v="809" actId="20577"/>
        <pc:sldMkLst>
          <pc:docMk/>
          <pc:sldMk cId="998889673" sldId="258"/>
        </pc:sldMkLst>
        <pc:spChg chg="add mod or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2" creationId="{BC3F9AA6-0553-2102-8012-DB5F15484910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14T22:27:27.216" v="809" actId="20577"/>
          <ac:spMkLst>
            <pc:docMk/>
            <pc:sldMk cId="998889673" sldId="258"/>
            <ac:spMk id="4" creationId="{F9663CD7-EEDE-E448-1171-555EE92C1977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31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33" creationId="{10C9A191-62EE-4A86-8FF9-6794BC3C58A7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35" creationId="{6222F81D-28CB-42CB-9961-602C33F65295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4T22:26:54.997" v="804"/>
          <ac:spMkLst>
            <pc:docMk/>
            <pc:sldMk cId="998889673" sldId="258"/>
            <ac:spMk id="39" creationId="{4E75910E-4112-4447-8981-4CA7ACEF94BA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14T22:26:54.997" v="804"/>
          <ac:picMkLst>
            <pc:docMk/>
            <pc:sldMk cId="998889673" sldId="258"/>
            <ac:picMk id="3" creationId="{6F7BCC49-5FD3-24CA-31F2-7F0341764729}"/>
          </ac:picMkLst>
        </pc:picChg>
      </pc:sldChg>
      <pc:sldChg chg="addSp delSp modSp new">
        <pc:chgData name="Adriana-Isabela Trefas (2242075)" userId="S::2242075@student.uwtsd.ac.uk::dc9e9ddb-c1d7-469a-a6f7-7beef23a6b70" providerId="AD" clId="Web-{E3FAEE6B-B40E-8E36-A1C2-B3A726875064}" dt="2026-02-14T22:34:17.918" v="844" actId="20577"/>
        <pc:sldMkLst>
          <pc:docMk/>
          <pc:sldMk cId="97288863" sldId="259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3:23:03.955" v="262" actId="1076"/>
          <ac:spMkLst>
            <pc:docMk/>
            <pc:sldMk cId="97288863" sldId="259"/>
            <ac:spMk id="3" creationId="{0C1D61B1-F86D-544E-E5BC-235A692F1584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14T22:34:17.918" v="844" actId="20577"/>
          <ac:spMkLst>
            <pc:docMk/>
            <pc:sldMk cId="97288863" sldId="259"/>
            <ac:spMk id="6" creationId="{2B14E1B0-A4DA-FFF7-BFBC-DBA871423FFA}"/>
          </ac:spMkLst>
        </pc:spChg>
      </pc:sldChg>
      <pc:sldChg chg="addSp delSp modSp new mod setBg setClrOvrMap">
        <pc:chgData name="Adriana-Isabela Trefas (2242075)" userId="S::2242075@student.uwtsd.ac.uk::dc9e9ddb-c1d7-469a-a6f7-7beef23a6b70" providerId="AD" clId="Web-{E3FAEE6B-B40E-8E36-A1C2-B3A726875064}" dt="2026-02-14T22:31:50.338" v="833"/>
        <pc:sldMkLst>
          <pc:docMk/>
          <pc:sldMk cId="1925667055" sldId="260"/>
        </pc:sldMkLst>
        <pc:spChg chg="add mod">
          <ac:chgData name="Adriana-Isabela Trefas (2242075)" userId="S::2242075@student.uwtsd.ac.uk::dc9e9ddb-c1d7-469a-a6f7-7beef23a6b70" providerId="AD" clId="Web-{E3FAEE6B-B40E-8E36-A1C2-B3A726875064}" dt="2026-02-14T22:31:43.088" v="832"/>
          <ac:spMkLst>
            <pc:docMk/>
            <pc:sldMk cId="1925667055" sldId="260"/>
            <ac:spMk id="3" creationId="{FDD509EA-9E3D-191A-5F1C-CA068F6CF5A2}"/>
          </ac:spMkLst>
        </pc:spChg>
        <pc:spChg chg="add del">
          <ac:chgData name="Adriana-Isabela Trefas (2242075)" userId="S::2242075@student.uwtsd.ac.uk::dc9e9ddb-c1d7-469a-a6f7-7beef23a6b70" providerId="AD" clId="Web-{E3FAEE6B-B40E-8E36-A1C2-B3A726875064}" dt="2026-02-14T22:31:43.088" v="832"/>
          <ac:spMkLst>
            <pc:docMk/>
            <pc:sldMk cId="1925667055" sldId="260"/>
            <ac:spMk id="31" creationId="{72411438-92A5-42B0-9C54-EA4FB32ACB5E}"/>
          </ac:spMkLst>
        </pc:spChg>
        <pc:spChg chg="add del">
          <ac:chgData name="Adriana-Isabela Trefas (2242075)" userId="S::2242075@student.uwtsd.ac.uk::dc9e9ddb-c1d7-469a-a6f7-7beef23a6b70" providerId="AD" clId="Web-{E3FAEE6B-B40E-8E36-A1C2-B3A726875064}" dt="2026-02-14T22:31:43.088" v="832"/>
          <ac:spMkLst>
            <pc:docMk/>
            <pc:sldMk cId="1925667055" sldId="260"/>
            <ac:spMk id="32" creationId="{C5176844-69C3-4F79-BE38-EA5BDDF4FEA4}"/>
          </ac:spMkLst>
        </pc:spChg>
        <pc:spChg chg="add del">
          <ac:chgData name="Adriana-Isabela Trefas (2242075)" userId="S::2242075@student.uwtsd.ac.uk::dc9e9ddb-c1d7-469a-a6f7-7beef23a6b70" providerId="AD" clId="Web-{E3FAEE6B-B40E-8E36-A1C2-B3A726875064}" dt="2026-02-14T22:31:43.088" v="832"/>
          <ac:spMkLst>
            <pc:docMk/>
            <pc:sldMk cId="1925667055" sldId="260"/>
            <ac:spMk id="34" creationId="{A101E513-AF74-4E9D-A31F-99664250722D}"/>
          </ac:spMkLst>
        </pc:spChg>
        <pc:graphicFrameChg chg="add mod modGraphic">
          <ac:chgData name="Adriana-Isabela Trefas (2242075)" userId="S::2242075@student.uwtsd.ac.uk::dc9e9ddb-c1d7-469a-a6f7-7beef23a6b70" providerId="AD" clId="Web-{E3FAEE6B-B40E-8E36-A1C2-B3A726875064}" dt="2026-02-14T22:31:43.088" v="832"/>
          <ac:graphicFrameMkLst>
            <pc:docMk/>
            <pc:sldMk cId="1925667055" sldId="260"/>
            <ac:graphicFrameMk id="6" creationId="{EE1D7424-086D-9B7D-8A87-06A3A85EE81B}"/>
          </ac:graphicFrameMkLst>
        </pc:graphicFrameChg>
        <pc:cxnChg chg="add">
          <ac:chgData name="Adriana-Isabela Trefas (2242075)" userId="S::2242075@student.uwtsd.ac.uk::dc9e9ddb-c1d7-469a-a6f7-7beef23a6b70" providerId="AD" clId="Web-{E3FAEE6B-B40E-8E36-A1C2-B3A726875064}" dt="2026-02-05T13:36:56.378" v="352"/>
          <ac:cxnSpMkLst>
            <pc:docMk/>
            <pc:sldMk cId="1925667055" sldId="260"/>
            <ac:cxnSpMk id="33" creationId="{623022EF-4E43-4298-8E3D-DA5EF06176E9}"/>
          </ac:cxnSpMkLst>
        </pc:cxnChg>
      </pc:sldChg>
      <pc:sldChg chg="addSp modSp new mod setBg setClrOvrMap">
        <pc:chgData name="Adriana-Isabela Trefas (2242075)" userId="S::2242075@student.uwtsd.ac.uk::dc9e9ddb-c1d7-469a-a6f7-7beef23a6b70" providerId="AD" clId="Web-{E3FAEE6B-B40E-8E36-A1C2-B3A726875064}" dt="2026-02-05T13:52:47.332" v="427" actId="20577"/>
        <pc:sldMkLst>
          <pc:docMk/>
          <pc:sldMk cId="4019271375" sldId="261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3:52:07.252" v="420" actId="1076"/>
          <ac:spMkLst>
            <pc:docMk/>
            <pc:sldMk cId="4019271375" sldId="261"/>
            <ac:spMk id="3" creationId="{62C62491-5141-C550-071D-24C6D536BE98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3:52:47.332" v="427" actId="20577"/>
          <ac:spMkLst>
            <pc:docMk/>
            <pc:sldMk cId="4019271375" sldId="261"/>
            <ac:spMk id="4" creationId="{7EE69F28-24B9-1A84-B390-0AB1C472D62B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1:30.735" v="410"/>
          <ac:spMkLst>
            <pc:docMk/>
            <pc:sldMk cId="4019271375" sldId="261"/>
            <ac:spMk id="9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1:30.735" v="410"/>
          <ac:spMkLst>
            <pc:docMk/>
            <pc:sldMk cId="4019271375" sldId="261"/>
            <ac:spMk id="11" creationId="{10C9A191-62EE-4A86-8FF9-6794BC3C58A7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1:30.735" v="410"/>
          <ac:spMkLst>
            <pc:docMk/>
            <pc:sldMk cId="4019271375" sldId="261"/>
            <ac:spMk id="13" creationId="{6222F81D-28CB-42CB-9961-602C33F65295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1:30.735" v="410"/>
          <ac:spMkLst>
            <pc:docMk/>
            <pc:sldMk cId="4019271375" sldId="261"/>
            <ac:spMk id="17" creationId="{4E75910E-4112-4447-8981-4CA7ACEF94BA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3:52:03.752" v="419" actId="1076"/>
          <ac:picMkLst>
            <pc:docMk/>
            <pc:sldMk cId="4019271375" sldId="261"/>
            <ac:picMk id="2" creationId="{EAC746A0-C852-33BF-D75D-875197091F7E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3:51:30.735" v="410"/>
          <ac:cxnSpMkLst>
            <pc:docMk/>
            <pc:sldMk cId="4019271375" sldId="261"/>
            <ac:cxnSpMk id="15" creationId="{081E1E49-F752-49CA-BFF6-1303B0A8AA03}"/>
          </ac:cxnSpMkLst>
        </pc:cxnChg>
      </pc:sldChg>
      <pc:sldChg chg="addSp delSp modSp new mod setBg">
        <pc:chgData name="Adriana-Isabela Trefas (2242075)" userId="S::2242075@student.uwtsd.ac.uk::dc9e9ddb-c1d7-469a-a6f7-7beef23a6b70" providerId="AD" clId="Web-{E3FAEE6B-B40E-8E36-A1C2-B3A726875064}" dt="2026-02-05T14:01:34.756" v="500" actId="20577"/>
        <pc:sldMkLst>
          <pc:docMk/>
          <pc:sldMk cId="1018833801" sldId="262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00:17.347" v="484" actId="20577"/>
          <ac:spMkLst>
            <pc:docMk/>
            <pc:sldMk cId="1018833801" sldId="262"/>
            <ac:spMk id="2" creationId="{B7A38D5C-A943-831D-7811-EA7E98BA5217}"/>
          </ac:spMkLst>
        </pc:spChg>
        <pc:spChg chg="add mod ord">
          <ac:chgData name="Adriana-Isabela Trefas (2242075)" userId="S::2242075@student.uwtsd.ac.uk::dc9e9ddb-c1d7-469a-a6f7-7beef23a6b70" providerId="AD" clId="Web-{E3FAEE6B-B40E-8E36-A1C2-B3A726875064}" dt="2026-02-05T14:01:34.756" v="500" actId="20577"/>
          <ac:spMkLst>
            <pc:docMk/>
            <pc:sldMk cId="1018833801" sldId="262"/>
            <ac:spMk id="6" creationId="{DCAEDA02-B34A-C548-AD5F-1385FC91072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9:58.908" v="478"/>
          <ac:spMkLst>
            <pc:docMk/>
            <pc:sldMk cId="1018833801" sldId="262"/>
            <ac:spMk id="12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9:58.908" v="478"/>
          <ac:spMkLst>
            <pc:docMk/>
            <pc:sldMk cId="1018833801" sldId="262"/>
            <ac:spMk id="14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3:59:58.908" v="478"/>
          <ac:spMkLst>
            <pc:docMk/>
            <pc:sldMk cId="1018833801" sldId="262"/>
            <ac:spMk id="18" creationId="{A101E513-AF74-4E9D-A31F-99664250722D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01:12.302" v="497" actId="14100"/>
          <ac:picMkLst>
            <pc:docMk/>
            <pc:sldMk cId="1018833801" sldId="262"/>
            <ac:picMk id="7" creationId="{69E5FC9E-3D7C-9A96-93F9-4E5F2B56CDC0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3:59:58.908" v="478"/>
          <ac:cxnSpMkLst>
            <pc:docMk/>
            <pc:sldMk cId="1018833801" sldId="262"/>
            <ac:cxnSpMk id="16" creationId="{4D5E13B1-3A31-47C7-8474-7A3DE600680D}"/>
          </ac:cxnSpMkLst>
        </pc:cxnChg>
      </pc:sldChg>
      <pc:sldChg chg="addSp delSp modSp new">
        <pc:chgData name="Adriana-Isabela Trefas (2242075)" userId="S::2242075@student.uwtsd.ac.uk::dc9e9ddb-c1d7-469a-a6f7-7beef23a6b70" providerId="AD" clId="Web-{E3FAEE6B-B40E-8E36-A1C2-B3A726875064}" dt="2026-02-14T22:34:58.348" v="858" actId="20577"/>
        <pc:sldMkLst>
          <pc:docMk/>
          <pc:sldMk cId="2582544538" sldId="263"/>
        </pc:sldMkLst>
        <pc:spChg chg="add mod">
          <ac:chgData name="Adriana-Isabela Trefas (2242075)" userId="S::2242075@student.uwtsd.ac.uk::dc9e9ddb-c1d7-469a-a6f7-7beef23a6b70" providerId="AD" clId="Web-{E3FAEE6B-B40E-8E36-A1C2-B3A726875064}" dt="2026-02-14T22:34:58.348" v="858" actId="20577"/>
          <ac:spMkLst>
            <pc:docMk/>
            <pc:sldMk cId="2582544538" sldId="263"/>
            <ac:spMk id="3" creationId="{910DC38F-C867-0B8B-201C-DEA8FA16DC11}"/>
          </ac:spMkLst>
        </pc:spChg>
      </pc:sldChg>
      <pc:sldChg chg="addSp modSp new mod setBg">
        <pc:chgData name="Adriana-Isabela Trefas (2242075)" userId="S::2242075@student.uwtsd.ac.uk::dc9e9ddb-c1d7-469a-a6f7-7beef23a6b70" providerId="AD" clId="Web-{E3FAEE6B-B40E-8E36-A1C2-B3A726875064}" dt="2026-02-05T14:09:02.767" v="549" actId="20577"/>
        <pc:sldMkLst>
          <pc:docMk/>
          <pc:sldMk cId="92343445" sldId="264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07:41.844" v="540" actId="20577"/>
          <ac:spMkLst>
            <pc:docMk/>
            <pc:sldMk cId="92343445" sldId="264"/>
            <ac:spMk id="2" creationId="{65BCC7F2-5C3D-1C76-A8AE-7C1ED0457681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4:09:02.767" v="549" actId="20577"/>
          <ac:spMkLst>
            <pc:docMk/>
            <pc:sldMk cId="92343445" sldId="264"/>
            <ac:spMk id="3" creationId="{1090B450-1790-05E0-18A0-F7A65B58C4D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07:13.859" v="534"/>
          <ac:spMkLst>
            <pc:docMk/>
            <pc:sldMk cId="92343445" sldId="264"/>
            <ac:spMk id="9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07:13.859" v="534"/>
          <ac:spMkLst>
            <pc:docMk/>
            <pc:sldMk cId="92343445" sldId="264"/>
            <ac:spMk id="11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07:13.859" v="534"/>
          <ac:spMkLst>
            <pc:docMk/>
            <pc:sldMk cId="92343445" sldId="264"/>
            <ac:spMk id="15" creationId="{A101E513-AF74-4E9D-A31F-99664250722D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07:13.859" v="534"/>
          <ac:picMkLst>
            <pc:docMk/>
            <pc:sldMk cId="92343445" sldId="264"/>
            <ac:picMk id="4" creationId="{0EA482F0-B4A2-44F0-3A44-99B3D36DFBB3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4:07:13.859" v="534"/>
          <ac:cxnSpMkLst>
            <pc:docMk/>
            <pc:sldMk cId="92343445" sldId="264"/>
            <ac:cxnSpMk id="13" creationId="{AEF97C72-3F89-4F0A-9629-01818B389CF0}"/>
          </ac:cxnSpMkLst>
        </pc:cxnChg>
      </pc:sldChg>
      <pc:sldChg chg="addSp delSp modSp new mod setBg setClrOvrMap">
        <pc:chgData name="Adriana-Isabela Trefas (2242075)" userId="S::2242075@student.uwtsd.ac.uk::dc9e9ddb-c1d7-469a-a6f7-7beef23a6b70" providerId="AD" clId="Web-{E3FAEE6B-B40E-8E36-A1C2-B3A726875064}" dt="2026-02-05T14:17:57.793" v="639" actId="20577"/>
        <pc:sldMkLst>
          <pc:docMk/>
          <pc:sldMk cId="838050199" sldId="265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14:23.269" v="581" actId="14100"/>
          <ac:spMkLst>
            <pc:docMk/>
            <pc:sldMk cId="838050199" sldId="265"/>
            <ac:spMk id="2" creationId="{7F764F5F-ECFD-648A-E9D4-D81D11EBC83C}"/>
          </ac:spMkLst>
        </pc:spChg>
        <pc:spChg chg="add mod ord">
          <ac:chgData name="Adriana-Isabela Trefas (2242075)" userId="S::2242075@student.uwtsd.ac.uk::dc9e9ddb-c1d7-469a-a6f7-7beef23a6b70" providerId="AD" clId="Web-{E3FAEE6B-B40E-8E36-A1C2-B3A726875064}" dt="2026-02-05T14:17:57.793" v="639" actId="20577"/>
          <ac:spMkLst>
            <pc:docMk/>
            <pc:sldMk cId="838050199" sldId="265"/>
            <ac:spMk id="3" creationId="{C79C23AE-15A6-AECE-6B98-429687EBED4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13:58.238" v="575"/>
          <ac:spMkLst>
            <pc:docMk/>
            <pc:sldMk cId="838050199" sldId="265"/>
            <ac:spMk id="23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13:58.238" v="575"/>
          <ac:spMkLst>
            <pc:docMk/>
            <pc:sldMk cId="838050199" sldId="265"/>
            <ac:spMk id="24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13:58.238" v="575"/>
          <ac:spMkLst>
            <pc:docMk/>
            <pc:sldMk cId="838050199" sldId="265"/>
            <ac:spMk id="26" creationId="{A101E513-AF74-4E9D-A31F-99664250722D}"/>
          </ac:spMkLst>
        </pc:spChg>
        <pc:picChg chg="add mod ord">
          <ac:chgData name="Adriana-Isabela Trefas (2242075)" userId="S::2242075@student.uwtsd.ac.uk::dc9e9ddb-c1d7-469a-a6f7-7beef23a6b70" providerId="AD" clId="Web-{E3FAEE6B-B40E-8E36-A1C2-B3A726875064}" dt="2026-02-05T14:13:58.238" v="575"/>
          <ac:picMkLst>
            <pc:docMk/>
            <pc:sldMk cId="838050199" sldId="265"/>
            <ac:picMk id="4" creationId="{79D53877-1D4D-F13B-419E-44020B6F1B90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4:13:58.238" v="575"/>
          <ac:cxnSpMkLst>
            <pc:docMk/>
            <pc:sldMk cId="838050199" sldId="265"/>
            <ac:cxnSpMk id="25" creationId="{61A0812C-8DCE-4CA2-904B-A5A5C12CA4F3}"/>
          </ac:cxnSpMkLst>
        </pc:cxnChg>
      </pc:sldChg>
      <pc:sldChg chg="addSp modSp new">
        <pc:chgData name="Adriana-Isabela Trefas (2242075)" userId="S::2242075@student.uwtsd.ac.uk::dc9e9ddb-c1d7-469a-a6f7-7beef23a6b70" providerId="AD" clId="Web-{E3FAEE6B-B40E-8E36-A1C2-B3A726875064}" dt="2026-02-14T22:35:05.911" v="860" actId="20577"/>
        <pc:sldMkLst>
          <pc:docMk/>
          <pc:sldMk cId="1878588068" sldId="266"/>
        </pc:sldMkLst>
        <pc:spChg chg="add mod">
          <ac:chgData name="Adriana-Isabela Trefas (2242075)" userId="S::2242075@student.uwtsd.ac.uk::dc9e9ddb-c1d7-469a-a6f7-7beef23a6b70" providerId="AD" clId="Web-{E3FAEE6B-B40E-8E36-A1C2-B3A726875064}" dt="2026-02-14T22:35:05.911" v="860" actId="20577"/>
          <ac:spMkLst>
            <pc:docMk/>
            <pc:sldMk cId="1878588068" sldId="266"/>
            <ac:spMk id="2" creationId="{223D390E-F4A9-E26A-6D2E-2B94982D4EAB}"/>
          </ac:spMkLst>
        </pc:spChg>
      </pc:sldChg>
      <pc:sldChg chg="addSp modSp new mod setBg">
        <pc:chgData name="Adriana-Isabela Trefas (2242075)" userId="S::2242075@student.uwtsd.ac.uk::dc9e9ddb-c1d7-469a-a6f7-7beef23a6b70" providerId="AD" clId="Web-{E3FAEE6B-B40E-8E36-A1C2-B3A726875064}" dt="2026-02-05T14:22:12.854" v="659" actId="14100"/>
        <pc:sldMkLst>
          <pc:docMk/>
          <pc:sldMk cId="2253592704" sldId="267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21:51.712" v="652" actId="20577"/>
          <ac:spMkLst>
            <pc:docMk/>
            <pc:sldMk cId="2253592704" sldId="267"/>
            <ac:spMk id="2" creationId="{C67B4D8E-F9E9-EE21-2F54-1911ABBF2163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4:22:12.854" v="659" actId="14100"/>
          <ac:spMkLst>
            <pc:docMk/>
            <pc:sldMk cId="2253592704" sldId="267"/>
            <ac:spMk id="3" creationId="{9E5AF063-E3D4-59C0-9773-0B796A3A8C49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1:33.680" v="648"/>
          <ac:spMkLst>
            <pc:docMk/>
            <pc:sldMk cId="2253592704" sldId="267"/>
            <ac:spMk id="9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1:33.680" v="648"/>
          <ac:spMkLst>
            <pc:docMk/>
            <pc:sldMk cId="2253592704" sldId="267"/>
            <ac:spMk id="11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1:33.680" v="648"/>
          <ac:spMkLst>
            <pc:docMk/>
            <pc:sldMk cId="2253592704" sldId="267"/>
            <ac:spMk id="15" creationId="{A101E513-AF74-4E9D-A31F-99664250722D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21:33.680" v="648"/>
          <ac:picMkLst>
            <pc:docMk/>
            <pc:sldMk cId="2253592704" sldId="267"/>
            <ac:picMk id="4" creationId="{55A6463B-3BA1-403F-0B1A-638C005A5DB1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4:21:33.680" v="648"/>
          <ac:cxnSpMkLst>
            <pc:docMk/>
            <pc:sldMk cId="2253592704" sldId="267"/>
            <ac:cxnSpMk id="13" creationId="{AEF97C72-3F89-4F0A-9629-01818B389CF0}"/>
          </ac:cxnSpMkLst>
        </pc:cxnChg>
      </pc:sldChg>
      <pc:sldChg chg="addSp modSp new mod setBg">
        <pc:chgData name="Adriana-Isabela Trefas (2242075)" userId="S::2242075@student.uwtsd.ac.uk::dc9e9ddb-c1d7-469a-a6f7-7beef23a6b70" providerId="AD" clId="Web-{E3FAEE6B-B40E-8E36-A1C2-B3A726875064}" dt="2026-02-05T14:24:50.874" v="679" actId="14100"/>
        <pc:sldMkLst>
          <pc:docMk/>
          <pc:sldMk cId="1773194788" sldId="268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24:17.170" v="673" actId="20577"/>
          <ac:spMkLst>
            <pc:docMk/>
            <pc:sldMk cId="1773194788" sldId="268"/>
            <ac:spMk id="2" creationId="{BDE55A0B-C7C7-D984-1AAD-FF404DEFD004}"/>
          </ac:spMkLst>
        </pc:spChg>
        <pc:spChg chg="add mod ord">
          <ac:chgData name="Adriana-Isabela Trefas (2242075)" userId="S::2242075@student.uwtsd.ac.uk::dc9e9ddb-c1d7-469a-a6f7-7beef23a6b70" providerId="AD" clId="Web-{E3FAEE6B-B40E-8E36-A1C2-B3A726875064}" dt="2026-02-05T14:24:50.874" v="679" actId="14100"/>
          <ac:spMkLst>
            <pc:docMk/>
            <pc:sldMk cId="1773194788" sldId="268"/>
            <ac:spMk id="3" creationId="{60F84B33-C5C5-8DAB-EE33-623E4604DBD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4:04.372" v="668"/>
          <ac:spMkLst>
            <pc:docMk/>
            <pc:sldMk cId="1773194788" sldId="268"/>
            <ac:spMk id="9" creationId="{72411438-92A5-42B0-9C54-EA4FB32ACB5E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4:04.372" v="668"/>
          <ac:spMkLst>
            <pc:docMk/>
            <pc:sldMk cId="1773194788" sldId="268"/>
            <ac:spMk id="11" creationId="{C5176844-69C3-4F79-BE38-EA5BDDF4FEA4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05T14:24:04.372" v="668"/>
          <ac:spMkLst>
            <pc:docMk/>
            <pc:sldMk cId="1773194788" sldId="268"/>
            <ac:spMk id="15" creationId="{A101E513-AF74-4E9D-A31F-99664250722D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24:04.372" v="668"/>
          <ac:picMkLst>
            <pc:docMk/>
            <pc:sldMk cId="1773194788" sldId="268"/>
            <ac:picMk id="4" creationId="{DA1F7D26-A0D7-63FB-5876-61F666A2E03B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05T14:24:04.372" v="668"/>
          <ac:cxnSpMkLst>
            <pc:docMk/>
            <pc:sldMk cId="1773194788" sldId="268"/>
            <ac:cxnSpMk id="13" creationId="{4D5E13B1-3A31-47C7-8474-7A3DE600680D}"/>
          </ac:cxnSpMkLst>
        </pc:cxnChg>
      </pc:sldChg>
      <pc:sldChg chg="addSp modSp new">
        <pc:chgData name="Adriana-Isabela Trefas (2242075)" userId="S::2242075@student.uwtsd.ac.uk::dc9e9ddb-c1d7-469a-a6f7-7beef23a6b70" providerId="AD" clId="Web-{E3FAEE6B-B40E-8E36-A1C2-B3A726875064}" dt="2026-02-05T14:39:06.132" v="750" actId="20577"/>
        <pc:sldMkLst>
          <pc:docMk/>
          <pc:sldMk cId="2155876634" sldId="269"/>
        </pc:sldMkLst>
        <pc:spChg chg="add mod">
          <ac:chgData name="Adriana-Isabela Trefas (2242075)" userId="S::2242075@student.uwtsd.ac.uk::dc9e9ddb-c1d7-469a-a6f7-7beef23a6b70" providerId="AD" clId="Web-{E3FAEE6B-B40E-8E36-A1C2-B3A726875064}" dt="2026-02-05T14:38:32.240" v="743" actId="20577"/>
          <ac:spMkLst>
            <pc:docMk/>
            <pc:sldMk cId="2155876634" sldId="269"/>
            <ac:spMk id="2" creationId="{410566AA-D817-49DC-6685-C07C8F119C24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4:38:46.428" v="746" actId="20577"/>
          <ac:spMkLst>
            <pc:docMk/>
            <pc:sldMk cId="2155876634" sldId="269"/>
            <ac:spMk id="3" creationId="{B8F2DD9F-4E4B-3BAB-D295-1DF3C1EAD401}"/>
          </ac:spMkLst>
        </pc:spChg>
        <pc:spChg chg="add mod">
          <ac:chgData name="Adriana-Isabela Trefas (2242075)" userId="S::2242075@student.uwtsd.ac.uk::dc9e9ddb-c1d7-469a-a6f7-7beef23a6b70" providerId="AD" clId="Web-{E3FAEE6B-B40E-8E36-A1C2-B3A726875064}" dt="2026-02-05T14:39:06.132" v="750" actId="20577"/>
          <ac:spMkLst>
            <pc:docMk/>
            <pc:sldMk cId="2155876634" sldId="269"/>
            <ac:spMk id="4" creationId="{8EBCAFC0-595F-5D11-5E09-A9DB2D41DD50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05T14:36:33.954" v="712" actId="1076"/>
          <ac:picMkLst>
            <pc:docMk/>
            <pc:sldMk cId="2155876634" sldId="269"/>
            <ac:picMk id="5" creationId="{6834BD83-9600-B325-6ED8-374E7A2553C1}"/>
          </ac:picMkLst>
        </pc:picChg>
      </pc:sldChg>
      <pc:sldChg chg="addSp delSp modSp new mod setBg">
        <pc:chgData name="Adriana-Isabela Trefas (2242075)" userId="S::2242075@student.uwtsd.ac.uk::dc9e9ddb-c1d7-469a-a6f7-7beef23a6b70" providerId="AD" clId="Web-{E3FAEE6B-B40E-8E36-A1C2-B3A726875064}" dt="2026-02-11T16:32:11.130" v="785" actId="1076"/>
        <pc:sldMkLst>
          <pc:docMk/>
          <pc:sldMk cId="3343808410" sldId="270"/>
        </pc:sldMkLst>
        <pc:spChg chg="mod">
          <ac:chgData name="Adriana-Isabela Trefas (2242075)" userId="S::2242075@student.uwtsd.ac.uk::dc9e9ddb-c1d7-469a-a6f7-7beef23a6b70" providerId="AD" clId="Web-{E3FAEE6B-B40E-8E36-A1C2-B3A726875064}" dt="2026-02-11T16:32:11.130" v="785" actId="1076"/>
          <ac:spMkLst>
            <pc:docMk/>
            <pc:sldMk cId="3343808410" sldId="270"/>
            <ac:spMk id="2" creationId="{6C17447C-D254-26F7-2754-39D494CD75F1}"/>
          </ac:spMkLst>
        </pc:spChg>
        <pc:spChg chg="mod">
          <ac:chgData name="Adriana-Isabela Trefas (2242075)" userId="S::2242075@student.uwtsd.ac.uk::dc9e9ddb-c1d7-469a-a6f7-7beef23a6b70" providerId="AD" clId="Web-{E3FAEE6B-B40E-8E36-A1C2-B3A726875064}" dt="2026-02-11T16:31:13.536" v="776" actId="1076"/>
          <ac:spMkLst>
            <pc:docMk/>
            <pc:sldMk cId="3343808410" sldId="270"/>
            <ac:spMk id="3" creationId="{AC157AAB-950F-0585-9320-6FACABBCE378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1T16:31:09.926" v="775"/>
          <ac:spMkLst>
            <pc:docMk/>
            <pc:sldMk cId="3343808410" sldId="270"/>
            <ac:spMk id="20" creationId="{ADA271CD-3011-4A05-B4A3-80F1794684F2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1T16:31:09.926" v="775"/>
          <ac:spMkLst>
            <pc:docMk/>
            <pc:sldMk cId="3343808410" sldId="270"/>
            <ac:spMk id="21" creationId="{DD4C4B28-6B4B-4445-8535-F516D74E4AA9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1T16:31:09.926" v="775"/>
          <ac:spMkLst>
            <pc:docMk/>
            <pc:sldMk cId="3343808410" sldId="270"/>
            <ac:spMk id="23" creationId="{55B419A7-F817-4767-8CCB-FB0E189C4ACD}"/>
          </ac:spMkLst>
        </pc:spChg>
        <pc:spChg chg="add">
          <ac:chgData name="Adriana-Isabela Trefas (2242075)" userId="S::2242075@student.uwtsd.ac.uk::dc9e9ddb-c1d7-469a-a6f7-7beef23a6b70" providerId="AD" clId="Web-{E3FAEE6B-B40E-8E36-A1C2-B3A726875064}" dt="2026-02-11T16:31:09.926" v="775"/>
          <ac:spMkLst>
            <pc:docMk/>
            <pc:sldMk cId="3343808410" sldId="270"/>
            <ac:spMk id="24" creationId="{AAD3D935-ECFC-4862-B395-207C13BAC3B7}"/>
          </ac:spMkLst>
        </pc:spChg>
        <pc:picChg chg="add mod">
          <ac:chgData name="Adriana-Isabela Trefas (2242075)" userId="S::2242075@student.uwtsd.ac.uk::dc9e9ddb-c1d7-469a-a6f7-7beef23a6b70" providerId="AD" clId="Web-{E3FAEE6B-B40E-8E36-A1C2-B3A726875064}" dt="2026-02-11T16:31:09.926" v="775"/>
          <ac:picMkLst>
            <pc:docMk/>
            <pc:sldMk cId="3343808410" sldId="270"/>
            <ac:picMk id="4" creationId="{81E764C3-DFF8-F17B-687E-5251CEA78FC7}"/>
          </ac:picMkLst>
        </pc:picChg>
        <pc:picChg chg="add mod">
          <ac:chgData name="Adriana-Isabela Trefas (2242075)" userId="S::2242075@student.uwtsd.ac.uk::dc9e9ddb-c1d7-469a-a6f7-7beef23a6b70" providerId="AD" clId="Web-{E3FAEE6B-B40E-8E36-A1C2-B3A726875064}" dt="2026-02-11T16:31:09.926" v="775"/>
          <ac:picMkLst>
            <pc:docMk/>
            <pc:sldMk cId="3343808410" sldId="270"/>
            <ac:picMk id="5" creationId="{C949C875-A231-7225-293A-181C8F4EE7B9}"/>
          </ac:picMkLst>
        </pc:picChg>
        <pc:cxnChg chg="add">
          <ac:chgData name="Adriana-Isabela Trefas (2242075)" userId="S::2242075@student.uwtsd.ac.uk::dc9e9ddb-c1d7-469a-a6f7-7beef23a6b70" providerId="AD" clId="Web-{E3FAEE6B-B40E-8E36-A1C2-B3A726875064}" dt="2026-02-11T16:31:09.926" v="775"/>
          <ac:cxnSpMkLst>
            <pc:docMk/>
            <pc:sldMk cId="3343808410" sldId="270"/>
            <ac:cxnSpMk id="22" creationId="{0CB1C732-7193-4253-8746-850D090A6B4E}"/>
          </ac:cxnSpMkLst>
        </pc:cxnChg>
        <pc:cxnChg chg="add">
          <ac:chgData name="Adriana-Isabela Trefas (2242075)" userId="S::2242075@student.uwtsd.ac.uk::dc9e9ddb-c1d7-469a-a6f7-7beef23a6b70" providerId="AD" clId="Web-{E3FAEE6B-B40E-8E36-A1C2-B3A726875064}" dt="2026-02-11T16:31:09.926" v="775"/>
          <ac:cxnSpMkLst>
            <pc:docMk/>
            <pc:sldMk cId="3343808410" sldId="270"/>
            <ac:cxnSpMk id="25" creationId="{E3B95BE3-D5B2-4F38-9A01-17866C9FBA6E}"/>
          </ac:cxnSpMkLst>
        </pc:cxnChg>
      </pc:sldChg>
      <pc:sldMasterChg chg="add addSldLayout">
        <pc:chgData name="Adriana-Isabela Trefas (2242075)" userId="S::2242075@student.uwtsd.ac.uk::dc9e9ddb-c1d7-469a-a6f7-7beef23a6b70" providerId="AD" clId="Web-{E3FAEE6B-B40E-8E36-A1C2-B3A726875064}" dt="2026-02-05T12:58:30.081" v="91"/>
        <pc:sldMasterMkLst>
          <pc:docMk/>
          <pc:sldMasterMk cId="2490162943" sldId="2147483759"/>
        </pc:sldMasterMkLst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1676669445" sldId="2147483748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195198302" sldId="2147483749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769357132" sldId="2147483750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437699400" sldId="2147483751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83815299" sldId="2147483752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783297174" sldId="2147483753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465426476" sldId="2147483754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176058956" sldId="2147483755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2039061576" sldId="2147483756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1465086954" sldId="2147483757"/>
          </pc:sldLayoutMkLst>
        </pc:sldLayoutChg>
        <pc:sldLayoutChg chg="add">
          <pc:chgData name="Adriana-Isabela Trefas (2242075)" userId="S::2242075@student.uwtsd.ac.uk::dc9e9ddb-c1d7-469a-a6f7-7beef23a6b70" providerId="AD" clId="Web-{E3FAEE6B-B40E-8E36-A1C2-B3A726875064}" dt="2026-02-05T12:58:30.081" v="91"/>
          <pc:sldLayoutMkLst>
            <pc:docMk/>
            <pc:sldMasterMk cId="2490162943" sldId="2147483759"/>
            <pc:sldLayoutMk cId="3773779900" sldId="2147483758"/>
          </pc:sldLayoutMkLst>
        </pc:sldLayoutChg>
      </pc:sldMasterChg>
    </pc:docChg>
  </pc:docChgLst>
  <pc:docChgLst>
    <pc:chgData name="Adriana-Isabela Trefas (2242075)" userId="S::2242075@student.uwtsd.ac.uk::dc9e9ddb-c1d7-469a-a6f7-7beef23a6b70" providerId="AD" clId="Web-{9E42B4B7-59B1-A054-1318-B4F616BDC2E8}"/>
    <pc:docChg chg="addSld modSld">
      <pc:chgData name="Adriana-Isabela Trefas (2242075)" userId="S::2242075@student.uwtsd.ac.uk::dc9e9ddb-c1d7-469a-a6f7-7beef23a6b70" providerId="AD" clId="Web-{9E42B4B7-59B1-A054-1318-B4F616BDC2E8}" dt="2026-02-24T22:01:27.431" v="142" actId="1076"/>
      <pc:docMkLst>
        <pc:docMk/>
      </pc:docMkLst>
      <pc:sldChg chg="addSp modSp mod setBg">
        <pc:chgData name="Adriana-Isabela Trefas (2242075)" userId="S::2242075@student.uwtsd.ac.uk::dc9e9ddb-c1d7-469a-a6f7-7beef23a6b70" providerId="AD" clId="Web-{9E42B4B7-59B1-A054-1318-B4F616BDC2E8}" dt="2026-02-24T21:47:55.468" v="109" actId="20577"/>
        <pc:sldMkLst>
          <pc:docMk/>
          <pc:sldMk cId="979540087" sldId="257"/>
        </pc:sldMkLst>
        <pc:spChg chg="add mod">
          <ac:chgData name="Adriana-Isabela Trefas (2242075)" userId="S::2242075@student.uwtsd.ac.uk::dc9e9ddb-c1d7-469a-a6f7-7beef23a6b70" providerId="AD" clId="Web-{9E42B4B7-59B1-A054-1318-B4F616BDC2E8}" dt="2026-02-24T21:47:55.468" v="109" actId="20577"/>
          <ac:spMkLst>
            <pc:docMk/>
            <pc:sldMk cId="979540087" sldId="257"/>
            <ac:spMk id="5" creationId="{FD6E1B6F-CAA5-0A5E-4821-0E8B3BE4A26C}"/>
          </ac:spMkLst>
        </pc:spChg>
      </pc:sldChg>
      <pc:sldChg chg="modSp">
        <pc:chgData name="Adriana-Isabela Trefas (2242075)" userId="S::2242075@student.uwtsd.ac.uk::dc9e9ddb-c1d7-469a-a6f7-7beef23a6b70" providerId="AD" clId="Web-{9E42B4B7-59B1-A054-1318-B4F616BDC2E8}" dt="2026-02-23T23:04:59.814" v="2" actId="20577"/>
        <pc:sldMkLst>
          <pc:docMk/>
          <pc:sldMk cId="998889673" sldId="258"/>
        </pc:sldMkLst>
        <pc:spChg chg="mod">
          <ac:chgData name="Adriana-Isabela Trefas (2242075)" userId="S::2242075@student.uwtsd.ac.uk::dc9e9ddb-c1d7-469a-a6f7-7beef23a6b70" providerId="AD" clId="Web-{9E42B4B7-59B1-A054-1318-B4F616BDC2E8}" dt="2026-02-23T23:04:59.814" v="2" actId="20577"/>
          <ac:spMkLst>
            <pc:docMk/>
            <pc:sldMk cId="998889673" sldId="258"/>
            <ac:spMk id="4" creationId="{F9663CD7-EEDE-E448-1171-555EE92C1977}"/>
          </ac:spMkLst>
        </pc:spChg>
      </pc:sldChg>
      <pc:sldChg chg="modSp">
        <pc:chgData name="Adriana-Isabela Trefas (2242075)" userId="S::2242075@student.uwtsd.ac.uk::dc9e9ddb-c1d7-469a-a6f7-7beef23a6b70" providerId="AD" clId="Web-{9E42B4B7-59B1-A054-1318-B4F616BDC2E8}" dt="2026-02-24T21:36:55.834" v="39" actId="20577"/>
        <pc:sldMkLst>
          <pc:docMk/>
          <pc:sldMk cId="97288863" sldId="259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36:55.834" v="39" actId="20577"/>
          <ac:spMkLst>
            <pc:docMk/>
            <pc:sldMk cId="97288863" sldId="259"/>
            <ac:spMk id="6" creationId="{2B14E1B0-A4DA-FFF7-BFBC-DBA871423FFA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8:33.315" v="112" actId="20577"/>
        <pc:sldMkLst>
          <pc:docMk/>
          <pc:sldMk cId="1925667055" sldId="260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3:53.565" v="58" actId="20577"/>
          <ac:spMkLst>
            <pc:docMk/>
            <pc:sldMk cId="1925667055" sldId="260"/>
            <ac:spMk id="3" creationId="{FDD509EA-9E3D-191A-5F1C-CA068F6CF5A2}"/>
          </ac:spMkLst>
        </pc:spChg>
        <pc:graphicFrameChg chg="modGraphic">
          <ac:chgData name="Adriana-Isabela Trefas (2242075)" userId="S::2242075@student.uwtsd.ac.uk::dc9e9ddb-c1d7-469a-a6f7-7beef23a6b70" providerId="AD" clId="Web-{9E42B4B7-59B1-A054-1318-B4F616BDC2E8}" dt="2026-02-24T21:48:33.315" v="112" actId="20577"/>
          <ac:graphicFrameMkLst>
            <pc:docMk/>
            <pc:sldMk cId="1925667055" sldId="260"/>
            <ac:graphicFrameMk id="6" creationId="{EE1D7424-086D-9B7D-8A87-06A3A85EE81B}"/>
          </ac:graphicFrameMkLst>
        </pc:graphicFrameChg>
      </pc:sldChg>
      <pc:sldChg chg="modSp">
        <pc:chgData name="Adriana-Isabela Trefas (2242075)" userId="S::2242075@student.uwtsd.ac.uk::dc9e9ddb-c1d7-469a-a6f7-7beef23a6b70" providerId="AD" clId="Web-{9E42B4B7-59B1-A054-1318-B4F616BDC2E8}" dt="2026-02-23T23:11:29.898" v="12" actId="20577"/>
        <pc:sldMkLst>
          <pc:docMk/>
          <pc:sldMk cId="4019271375" sldId="261"/>
        </pc:sldMkLst>
        <pc:spChg chg="mod">
          <ac:chgData name="Adriana-Isabela Trefas (2242075)" userId="S::2242075@student.uwtsd.ac.uk::dc9e9ddb-c1d7-469a-a6f7-7beef23a6b70" providerId="AD" clId="Web-{9E42B4B7-59B1-A054-1318-B4F616BDC2E8}" dt="2026-02-23T23:11:29.898" v="12" actId="20577"/>
          <ac:spMkLst>
            <pc:docMk/>
            <pc:sldMk cId="4019271375" sldId="261"/>
            <ac:spMk id="4" creationId="{7EE69F28-24B9-1A84-B390-0AB1C472D62B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4:19.440" v="61" actId="20577"/>
        <pc:sldMkLst>
          <pc:docMk/>
          <pc:sldMk cId="1018833801" sldId="262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4:14.846" v="60" actId="20577"/>
          <ac:spMkLst>
            <pc:docMk/>
            <pc:sldMk cId="1018833801" sldId="262"/>
            <ac:spMk id="2" creationId="{B7A38D5C-A943-831D-7811-EA7E98BA5217}"/>
          </ac:spMkLst>
        </pc:spChg>
        <pc:spChg chg="mod">
          <ac:chgData name="Adriana-Isabela Trefas (2242075)" userId="S::2242075@student.uwtsd.ac.uk::dc9e9ddb-c1d7-469a-a6f7-7beef23a6b70" providerId="AD" clId="Web-{9E42B4B7-59B1-A054-1318-B4F616BDC2E8}" dt="2026-02-24T21:44:19.440" v="61" actId="20577"/>
          <ac:spMkLst>
            <pc:docMk/>
            <pc:sldMk cId="1018833801" sldId="262"/>
            <ac:spMk id="6" creationId="{DCAEDA02-B34A-C548-AD5F-1385FC91072E}"/>
          </ac:spMkLst>
        </pc:spChg>
      </pc:sldChg>
      <pc:sldChg chg="modSp">
        <pc:chgData name="Adriana-Isabela Trefas (2242075)" userId="S::2242075@student.uwtsd.ac.uk::dc9e9ddb-c1d7-469a-a6f7-7beef23a6b70" providerId="AD" clId="Web-{9E42B4B7-59B1-A054-1318-B4F616BDC2E8}" dt="2026-02-24T21:38:29.134" v="43" actId="20577"/>
        <pc:sldMkLst>
          <pc:docMk/>
          <pc:sldMk cId="2582544538" sldId="263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38:29.134" v="43" actId="20577"/>
          <ac:spMkLst>
            <pc:docMk/>
            <pc:sldMk cId="2582544538" sldId="263"/>
            <ac:spMk id="3" creationId="{910DC38F-C867-0B8B-201C-DEA8FA16DC11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54:11.095" v="121" actId="14100"/>
        <pc:sldMkLst>
          <pc:docMk/>
          <pc:sldMk cId="92343445" sldId="264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54:11.095" v="121" actId="14100"/>
          <ac:spMkLst>
            <pc:docMk/>
            <pc:sldMk cId="92343445" sldId="264"/>
            <ac:spMk id="2" creationId="{65BCC7F2-5C3D-1C76-A8AE-7C1ED0457681}"/>
          </ac:spMkLst>
        </pc:spChg>
        <pc:spChg chg="mod">
          <ac:chgData name="Adriana-Isabela Trefas (2242075)" userId="S::2242075@student.uwtsd.ac.uk::dc9e9ddb-c1d7-469a-a6f7-7beef23a6b70" providerId="AD" clId="Web-{9E42B4B7-59B1-A054-1318-B4F616BDC2E8}" dt="2026-02-24T21:53:30.938" v="118" actId="14100"/>
          <ac:spMkLst>
            <pc:docMk/>
            <pc:sldMk cId="92343445" sldId="264"/>
            <ac:spMk id="3" creationId="{1090B450-1790-05E0-18A0-F7A65B58C4DD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2:51.861" v="55" actId="20577"/>
        <pc:sldMkLst>
          <pc:docMk/>
          <pc:sldMk cId="2253592704" sldId="267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2:51.861" v="55" actId="20577"/>
          <ac:spMkLst>
            <pc:docMk/>
            <pc:sldMk cId="2253592704" sldId="267"/>
            <ac:spMk id="2" creationId="{C67B4D8E-F9E9-EE21-2F54-1911ABBF2163}"/>
          </ac:spMkLst>
        </pc:spChg>
        <pc:spChg chg="mod">
          <ac:chgData name="Adriana-Isabela Trefas (2242075)" userId="S::2242075@student.uwtsd.ac.uk::dc9e9ddb-c1d7-469a-a6f7-7beef23a6b70" providerId="AD" clId="Web-{9E42B4B7-59B1-A054-1318-B4F616BDC2E8}" dt="2026-02-24T21:42:48.580" v="54" actId="20577"/>
          <ac:spMkLst>
            <pc:docMk/>
            <pc:sldMk cId="2253592704" sldId="267"/>
            <ac:spMk id="3" creationId="{9E5AF063-E3D4-59C0-9773-0B796A3A8C49}"/>
          </ac:spMkLst>
        </pc:sp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4:58.034" v="64" actId="14100"/>
        <pc:sldMkLst>
          <pc:docMk/>
          <pc:sldMk cId="1773194788" sldId="268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4:49.222" v="63" actId="20577"/>
          <ac:spMkLst>
            <pc:docMk/>
            <pc:sldMk cId="1773194788" sldId="268"/>
            <ac:spMk id="3" creationId="{60F84B33-C5C5-8DAB-EE33-623E4604DBDE}"/>
          </ac:spMkLst>
        </pc:spChg>
        <pc:picChg chg="mod">
          <ac:chgData name="Adriana-Isabela Trefas (2242075)" userId="S::2242075@student.uwtsd.ac.uk::dc9e9ddb-c1d7-469a-a6f7-7beef23a6b70" providerId="AD" clId="Web-{9E42B4B7-59B1-A054-1318-B4F616BDC2E8}" dt="2026-02-24T21:44:58.034" v="64" actId="14100"/>
          <ac:picMkLst>
            <pc:docMk/>
            <pc:sldMk cId="1773194788" sldId="268"/>
            <ac:picMk id="4" creationId="{DA1F7D26-A0D7-63FB-5876-61F666A2E03B}"/>
          </ac:picMkLst>
        </pc:picChg>
      </pc:sldChg>
      <pc:sldChg chg="modSp mod setBg">
        <pc:chgData name="Adriana-Isabela Trefas (2242075)" userId="S::2242075@student.uwtsd.ac.uk::dc9e9ddb-c1d7-469a-a6f7-7beef23a6b70" providerId="AD" clId="Web-{9E42B4B7-59B1-A054-1318-B4F616BDC2E8}" dt="2026-02-24T21:42:07.095" v="48" actId="20577"/>
        <pc:sldMkLst>
          <pc:docMk/>
          <pc:sldMk cId="2155876634" sldId="269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2:07.095" v="48" actId="20577"/>
          <ac:spMkLst>
            <pc:docMk/>
            <pc:sldMk cId="2155876634" sldId="269"/>
            <ac:spMk id="4" creationId="{8EBCAFC0-595F-5D11-5E09-A9DB2D41DD50}"/>
          </ac:spMkLst>
        </pc:spChg>
      </pc:sldChg>
      <pc:sldChg chg="modSp">
        <pc:chgData name="Adriana-Isabela Trefas (2242075)" userId="S::2242075@student.uwtsd.ac.uk::dc9e9ddb-c1d7-469a-a6f7-7beef23a6b70" providerId="AD" clId="Web-{9E42B4B7-59B1-A054-1318-B4F616BDC2E8}" dt="2026-02-24T21:48:24.049" v="110" actId="20577"/>
        <pc:sldMkLst>
          <pc:docMk/>
          <pc:sldMk cId="3343808410" sldId="270"/>
        </pc:sldMkLst>
        <pc:spChg chg="mod">
          <ac:chgData name="Adriana-Isabela Trefas (2242075)" userId="S::2242075@student.uwtsd.ac.uk::dc9e9ddb-c1d7-469a-a6f7-7beef23a6b70" providerId="AD" clId="Web-{9E42B4B7-59B1-A054-1318-B4F616BDC2E8}" dt="2026-02-24T21:48:24.049" v="110" actId="20577"/>
          <ac:spMkLst>
            <pc:docMk/>
            <pc:sldMk cId="3343808410" sldId="270"/>
            <ac:spMk id="2" creationId="{6C17447C-D254-26F7-2754-39D494CD75F1}"/>
          </ac:spMkLst>
        </pc:spChg>
      </pc:sldChg>
      <pc:sldChg chg="addSp modSp new mod setBg">
        <pc:chgData name="Adriana-Isabela Trefas (2242075)" userId="S::2242075@student.uwtsd.ac.uk::dc9e9ddb-c1d7-469a-a6f7-7beef23a6b70" providerId="AD" clId="Web-{9E42B4B7-59B1-A054-1318-B4F616BDC2E8}" dt="2026-02-24T22:01:27.431" v="142" actId="1076"/>
        <pc:sldMkLst>
          <pc:docMk/>
          <pc:sldMk cId="3373885952" sldId="271"/>
        </pc:sldMkLst>
        <pc:spChg chg="add mod">
          <ac:chgData name="Adriana-Isabela Trefas (2242075)" userId="S::2242075@student.uwtsd.ac.uk::dc9e9ddb-c1d7-469a-a6f7-7beef23a6b70" providerId="AD" clId="Web-{9E42B4B7-59B1-A054-1318-B4F616BDC2E8}" dt="2026-02-24T22:01:27.431" v="142" actId="1076"/>
          <ac:spMkLst>
            <pc:docMk/>
            <pc:sldMk cId="3373885952" sldId="271"/>
            <ac:spMk id="2" creationId="{F57952C6-46E2-5B7D-720D-3C1B53E0319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DA7232-D9ED-47F3-ABC7-D72DB3468A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4988CDA-77E7-4FD6-BD6E-F50DEBBA92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Long working hours and heavy workloads (Saito </a:t>
          </a:r>
          <a:r>
            <a:rPr lang="en-GB" sz="2400" b="1" i="1">
              <a:latin typeface="Times New Roman"/>
              <a:cs typeface="Times New Roman"/>
            </a:rPr>
            <a:t>et al.</a:t>
          </a:r>
          <a:r>
            <a:rPr lang="en-GB" sz="2400" b="1">
              <a:latin typeface="Times New Roman"/>
              <a:cs typeface="Times New Roman"/>
            </a:rPr>
            <a:t>, 2025)</a:t>
          </a:r>
          <a:endParaRPr lang="en-US" sz="2400" b="1">
            <a:latin typeface="Times New Roman"/>
            <a:cs typeface="Times New Roman"/>
          </a:endParaRPr>
        </a:p>
      </dgm:t>
    </dgm:pt>
    <dgm:pt modelId="{5D740325-D5C4-4B66-BF6F-018731D6EDD2}" type="parTrans" cxnId="{973B699A-BD5D-4416-B0D4-4F560850D1C1}">
      <dgm:prSet/>
      <dgm:spPr/>
      <dgm:t>
        <a:bodyPr/>
        <a:lstStyle/>
        <a:p>
          <a:endParaRPr lang="en-US"/>
        </a:p>
      </dgm:t>
    </dgm:pt>
    <dgm:pt modelId="{170E54ED-305B-4B2C-B193-50F6524DA0F5}" type="sibTrans" cxnId="{973B699A-BD5D-4416-B0D4-4F560850D1C1}">
      <dgm:prSet/>
      <dgm:spPr/>
      <dgm:t>
        <a:bodyPr/>
        <a:lstStyle/>
        <a:p>
          <a:endParaRPr lang="en-US"/>
        </a:p>
      </dgm:t>
    </dgm:pt>
    <dgm:pt modelId="{EA70670C-93FC-437B-96C4-783D2C05641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Emotional labour - always acting positive (Kim, 2008)</a:t>
          </a:r>
          <a:endParaRPr lang="en-US"/>
        </a:p>
      </dgm:t>
    </dgm:pt>
    <dgm:pt modelId="{3AEC1B2A-AB2C-4E6E-9E1F-41829D0F2B8E}" type="parTrans" cxnId="{4CF80714-2B18-4209-946E-2CEA074E0CF2}">
      <dgm:prSet/>
      <dgm:spPr/>
      <dgm:t>
        <a:bodyPr/>
        <a:lstStyle/>
        <a:p>
          <a:endParaRPr lang="en-US"/>
        </a:p>
      </dgm:t>
    </dgm:pt>
    <dgm:pt modelId="{4025C2B5-8B52-4C22-B1C5-2664B22392DB}" type="sibTrans" cxnId="{4CF80714-2B18-4209-946E-2CEA074E0CF2}">
      <dgm:prSet/>
      <dgm:spPr/>
      <dgm:t>
        <a:bodyPr/>
        <a:lstStyle/>
        <a:p>
          <a:endParaRPr lang="en-US"/>
        </a:p>
      </dgm:t>
    </dgm:pt>
    <dgm:pt modelId="{C7F5C091-8C8B-4421-984F-537F26AC6E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Irregular shifts and weekend work</a:t>
          </a:r>
          <a:endParaRPr lang="en-GB"/>
        </a:p>
      </dgm:t>
    </dgm:pt>
    <dgm:pt modelId="{39996B95-C430-4E3A-B4E5-D62E5E68517B}" type="parTrans" cxnId="{02765DF2-C56D-4835-9CB2-A0488FDAF2D9}">
      <dgm:prSet/>
      <dgm:spPr/>
      <dgm:t>
        <a:bodyPr/>
        <a:lstStyle/>
        <a:p>
          <a:endParaRPr lang="en-US"/>
        </a:p>
      </dgm:t>
    </dgm:pt>
    <dgm:pt modelId="{A151B3EA-A1EC-4778-854F-E8012A05F197}" type="sibTrans" cxnId="{02765DF2-C56D-4835-9CB2-A0488FDAF2D9}">
      <dgm:prSet/>
      <dgm:spPr/>
      <dgm:t>
        <a:bodyPr/>
        <a:lstStyle/>
        <a:p>
          <a:endParaRPr lang="en-US"/>
        </a:p>
      </dgm:t>
    </dgm:pt>
    <dgm:pt modelId="{FA3347CC-312F-48D4-919E-E37425095B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Limited organisational support</a:t>
          </a:r>
          <a:endParaRPr lang="en-GB"/>
        </a:p>
      </dgm:t>
    </dgm:pt>
    <dgm:pt modelId="{F8AF0EFC-649E-4F96-8943-78CE516092F1}" type="parTrans" cxnId="{F8EE134D-15D5-4CFF-9C70-3E74C7F4A352}">
      <dgm:prSet/>
      <dgm:spPr/>
      <dgm:t>
        <a:bodyPr/>
        <a:lstStyle/>
        <a:p>
          <a:endParaRPr lang="en-US"/>
        </a:p>
      </dgm:t>
    </dgm:pt>
    <dgm:pt modelId="{61A973F3-623F-4FE4-ADA2-15306843740A}" type="sibTrans" cxnId="{F8EE134D-15D5-4CFF-9C70-3E74C7F4A352}">
      <dgm:prSet/>
      <dgm:spPr/>
      <dgm:t>
        <a:bodyPr/>
        <a:lstStyle/>
        <a:p>
          <a:endParaRPr lang="en-US"/>
        </a:p>
      </dgm:t>
    </dgm:pt>
    <dgm:pt modelId="{8B1EA7F6-6AAB-48FE-8A0F-2321228865C4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sz="2400" b="1">
              <a:latin typeface="Times New Roman"/>
              <a:cs typeface="Times New Roman"/>
            </a:rPr>
            <a:t>Staff shortages and high pressure</a:t>
          </a:r>
          <a:endParaRPr lang="en-GB"/>
        </a:p>
      </dgm:t>
    </dgm:pt>
    <dgm:pt modelId="{EB42BC47-D2BF-469E-B6EF-9725E04E275D}" type="parTrans" cxnId="{0F5563B2-5948-40F0-B7D8-08AFA8239814}">
      <dgm:prSet/>
      <dgm:spPr/>
    </dgm:pt>
    <dgm:pt modelId="{80DED85C-237D-49D6-B469-60800A9DE80C}" type="sibTrans" cxnId="{0F5563B2-5948-40F0-B7D8-08AFA8239814}">
      <dgm:prSet/>
      <dgm:spPr/>
      <dgm:t>
        <a:bodyPr/>
        <a:lstStyle/>
        <a:p>
          <a:endParaRPr lang="en-GB"/>
        </a:p>
      </dgm:t>
    </dgm:pt>
    <dgm:pt modelId="{B92CBA6F-3FB4-462C-A087-74D58977342B}" type="pres">
      <dgm:prSet presAssocID="{91DA7232-D9ED-47F3-ABC7-D72DB3468ACD}" presName="root" presStyleCnt="0">
        <dgm:presLayoutVars>
          <dgm:dir/>
          <dgm:resizeHandles val="exact"/>
        </dgm:presLayoutVars>
      </dgm:prSet>
      <dgm:spPr/>
    </dgm:pt>
    <dgm:pt modelId="{1FC06B60-B2D4-4E77-8991-510B7C76A713}" type="pres">
      <dgm:prSet presAssocID="{D4988CDA-77E7-4FD6-BD6E-F50DEBBA9299}" presName="compNode" presStyleCnt="0"/>
      <dgm:spPr/>
    </dgm:pt>
    <dgm:pt modelId="{06F32670-1032-498E-A322-55054DFE901C}" type="pres">
      <dgm:prSet presAssocID="{D4988CDA-77E7-4FD6-BD6E-F50DEBBA9299}" presName="bgRect" presStyleLbl="bgShp" presStyleIdx="0" presStyleCnt="5"/>
      <dgm:spPr/>
    </dgm:pt>
    <dgm:pt modelId="{4B94CF27-BCB6-42D8-BC15-DFD90170B116}" type="pres">
      <dgm:prSet presAssocID="{D4988CDA-77E7-4FD6-BD6E-F50DEBBA929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531E1D6B-A6D9-44A6-B651-A303E2EF26B4}" type="pres">
      <dgm:prSet presAssocID="{D4988CDA-77E7-4FD6-BD6E-F50DEBBA9299}" presName="spaceRect" presStyleCnt="0"/>
      <dgm:spPr/>
    </dgm:pt>
    <dgm:pt modelId="{2AFEBFB0-9C81-4CD7-B448-5C8F37489892}" type="pres">
      <dgm:prSet presAssocID="{D4988CDA-77E7-4FD6-BD6E-F50DEBBA9299}" presName="parTx" presStyleLbl="revTx" presStyleIdx="0" presStyleCnt="5">
        <dgm:presLayoutVars>
          <dgm:chMax val="0"/>
          <dgm:chPref val="0"/>
        </dgm:presLayoutVars>
      </dgm:prSet>
      <dgm:spPr/>
    </dgm:pt>
    <dgm:pt modelId="{D3330BEF-E604-4F1E-9C48-286D2771B339}" type="pres">
      <dgm:prSet presAssocID="{170E54ED-305B-4B2C-B193-50F6524DA0F5}" presName="sibTrans" presStyleCnt="0"/>
      <dgm:spPr/>
    </dgm:pt>
    <dgm:pt modelId="{695D183C-0E8A-4F78-9D7E-31BCF1D838D3}" type="pres">
      <dgm:prSet presAssocID="{EA70670C-93FC-437B-96C4-783D2C05641F}" presName="compNode" presStyleCnt="0"/>
      <dgm:spPr/>
    </dgm:pt>
    <dgm:pt modelId="{A882A0B1-ADA7-4F9C-91E3-F39A0F3D1F8B}" type="pres">
      <dgm:prSet presAssocID="{EA70670C-93FC-437B-96C4-783D2C05641F}" presName="bgRect" presStyleLbl="bgShp" presStyleIdx="1" presStyleCnt="5"/>
      <dgm:spPr/>
    </dgm:pt>
    <dgm:pt modelId="{7BE08FAA-CE1E-4548-BF5C-07089E3D5865}" type="pres">
      <dgm:prSet presAssocID="{EA70670C-93FC-437B-96C4-783D2C05641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5A3DD303-7397-4918-B129-302BF623F73F}" type="pres">
      <dgm:prSet presAssocID="{EA70670C-93FC-437B-96C4-783D2C05641F}" presName="spaceRect" presStyleCnt="0"/>
      <dgm:spPr/>
    </dgm:pt>
    <dgm:pt modelId="{D7E34F8C-5FEB-4317-85DD-79225F4A31A6}" type="pres">
      <dgm:prSet presAssocID="{EA70670C-93FC-437B-96C4-783D2C05641F}" presName="parTx" presStyleLbl="revTx" presStyleIdx="1" presStyleCnt="5">
        <dgm:presLayoutVars>
          <dgm:chMax val="0"/>
          <dgm:chPref val="0"/>
        </dgm:presLayoutVars>
      </dgm:prSet>
      <dgm:spPr/>
    </dgm:pt>
    <dgm:pt modelId="{FADDCB6B-8EB1-4354-83A6-013B657E1772}" type="pres">
      <dgm:prSet presAssocID="{4025C2B5-8B52-4C22-B1C5-2664B22392DB}" presName="sibTrans" presStyleCnt="0"/>
      <dgm:spPr/>
    </dgm:pt>
    <dgm:pt modelId="{4B7FEE38-1E6D-4A03-8061-4EB4B92FF3ED}" type="pres">
      <dgm:prSet presAssocID="{C7F5C091-8C8B-4421-984F-537F26AC6E75}" presName="compNode" presStyleCnt="0"/>
      <dgm:spPr/>
    </dgm:pt>
    <dgm:pt modelId="{3C0F6F2A-56B6-457C-8721-0DDEFC2FCC90}" type="pres">
      <dgm:prSet presAssocID="{C7F5C091-8C8B-4421-984F-537F26AC6E75}" presName="bgRect" presStyleLbl="bgShp" presStyleIdx="2" presStyleCnt="5"/>
      <dgm:spPr/>
    </dgm:pt>
    <dgm:pt modelId="{0E70B9BA-1ACA-475D-B9BB-51EA6073A89D}" type="pres">
      <dgm:prSet presAssocID="{C7F5C091-8C8B-4421-984F-537F26AC6E7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CA0AE3CA-75EC-472D-8EAF-B662FD4DEBBA}" type="pres">
      <dgm:prSet presAssocID="{C7F5C091-8C8B-4421-984F-537F26AC6E75}" presName="spaceRect" presStyleCnt="0"/>
      <dgm:spPr/>
    </dgm:pt>
    <dgm:pt modelId="{762951C1-8B9F-4C57-9966-6142A2B63CEC}" type="pres">
      <dgm:prSet presAssocID="{C7F5C091-8C8B-4421-984F-537F26AC6E75}" presName="parTx" presStyleLbl="revTx" presStyleIdx="2" presStyleCnt="5">
        <dgm:presLayoutVars>
          <dgm:chMax val="0"/>
          <dgm:chPref val="0"/>
        </dgm:presLayoutVars>
      </dgm:prSet>
      <dgm:spPr/>
    </dgm:pt>
    <dgm:pt modelId="{8C7B54FB-54D2-4055-BD3A-4785EF14BD0F}" type="pres">
      <dgm:prSet presAssocID="{A151B3EA-A1EC-4778-854F-E8012A05F197}" presName="sibTrans" presStyleCnt="0"/>
      <dgm:spPr/>
    </dgm:pt>
    <dgm:pt modelId="{D16CD2BD-72C7-4E49-AB7F-F772AE62BEC4}" type="pres">
      <dgm:prSet presAssocID="{8B1EA7F6-6AAB-48FE-8A0F-2321228865C4}" presName="compNode" presStyleCnt="0"/>
      <dgm:spPr/>
    </dgm:pt>
    <dgm:pt modelId="{E4235E82-DF1B-46E4-95C9-61971850C693}" type="pres">
      <dgm:prSet presAssocID="{8B1EA7F6-6AAB-48FE-8A0F-2321228865C4}" presName="bgRect" presStyleLbl="bgShp" presStyleIdx="3" presStyleCnt="5"/>
      <dgm:spPr/>
    </dgm:pt>
    <dgm:pt modelId="{72BB9444-24B2-472B-AC69-60AB8CFE4F9F}" type="pres">
      <dgm:prSet presAssocID="{8B1EA7F6-6AAB-48FE-8A0F-2321228865C4}" presName="iconRect" presStyleLbl="node1" presStyleIdx="3" presStyleCnt="5"/>
      <dgm:spPr/>
    </dgm:pt>
    <dgm:pt modelId="{51A3390F-E874-47AD-8571-16798B034160}" type="pres">
      <dgm:prSet presAssocID="{8B1EA7F6-6AAB-48FE-8A0F-2321228865C4}" presName="spaceRect" presStyleCnt="0"/>
      <dgm:spPr/>
    </dgm:pt>
    <dgm:pt modelId="{F1AC22FE-B7AF-4565-87AB-9F2213BE81EA}" type="pres">
      <dgm:prSet presAssocID="{8B1EA7F6-6AAB-48FE-8A0F-2321228865C4}" presName="parTx" presStyleLbl="revTx" presStyleIdx="3" presStyleCnt="5">
        <dgm:presLayoutVars>
          <dgm:chMax val="0"/>
          <dgm:chPref val="0"/>
        </dgm:presLayoutVars>
      </dgm:prSet>
      <dgm:spPr/>
    </dgm:pt>
    <dgm:pt modelId="{4115DD80-BD3B-404F-ACA0-138885B25BB0}" type="pres">
      <dgm:prSet presAssocID="{80DED85C-237D-49D6-B469-60800A9DE80C}" presName="sibTrans" presStyleCnt="0"/>
      <dgm:spPr/>
    </dgm:pt>
    <dgm:pt modelId="{391F5A43-FE26-4D50-B9FA-0156D30DD989}" type="pres">
      <dgm:prSet presAssocID="{FA3347CC-312F-48D4-919E-E37425095BAC}" presName="compNode" presStyleCnt="0"/>
      <dgm:spPr/>
    </dgm:pt>
    <dgm:pt modelId="{53874822-A505-466A-A07E-EC8D47A1C79F}" type="pres">
      <dgm:prSet presAssocID="{FA3347CC-312F-48D4-919E-E37425095BAC}" presName="bgRect" presStyleLbl="bgShp" presStyleIdx="4" presStyleCnt="5"/>
      <dgm:spPr/>
    </dgm:pt>
    <dgm:pt modelId="{1AA12050-4AF7-4EFE-B003-4674A6F17F04}" type="pres">
      <dgm:prSet presAssocID="{FA3347CC-312F-48D4-919E-E37425095BAC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68BF4D7-5017-455A-A7E7-EEF049E89FC0}" type="pres">
      <dgm:prSet presAssocID="{FA3347CC-312F-48D4-919E-E37425095BAC}" presName="spaceRect" presStyleCnt="0"/>
      <dgm:spPr/>
    </dgm:pt>
    <dgm:pt modelId="{F88480FD-2A01-4648-8016-E73F7B4808E3}" type="pres">
      <dgm:prSet presAssocID="{FA3347CC-312F-48D4-919E-E37425095BA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CF80714-2B18-4209-946E-2CEA074E0CF2}" srcId="{91DA7232-D9ED-47F3-ABC7-D72DB3468ACD}" destId="{EA70670C-93FC-437B-96C4-783D2C05641F}" srcOrd="1" destOrd="0" parTransId="{3AEC1B2A-AB2C-4E6E-9E1F-41829D0F2B8E}" sibTransId="{4025C2B5-8B52-4C22-B1C5-2664B22392DB}"/>
    <dgm:cxn modelId="{5BAD1334-CD38-420C-A088-F82A45EFBA7E}" type="presOf" srcId="{FA3347CC-312F-48D4-919E-E37425095BAC}" destId="{F88480FD-2A01-4648-8016-E73F7B4808E3}" srcOrd="0" destOrd="0" presId="urn:microsoft.com/office/officeart/2018/2/layout/IconVerticalSolidList"/>
    <dgm:cxn modelId="{F8EE134D-15D5-4CFF-9C70-3E74C7F4A352}" srcId="{91DA7232-D9ED-47F3-ABC7-D72DB3468ACD}" destId="{FA3347CC-312F-48D4-919E-E37425095BAC}" srcOrd="4" destOrd="0" parTransId="{F8AF0EFC-649E-4F96-8943-78CE516092F1}" sibTransId="{61A973F3-623F-4FE4-ADA2-15306843740A}"/>
    <dgm:cxn modelId="{973B699A-BD5D-4416-B0D4-4F560850D1C1}" srcId="{91DA7232-D9ED-47F3-ABC7-D72DB3468ACD}" destId="{D4988CDA-77E7-4FD6-BD6E-F50DEBBA9299}" srcOrd="0" destOrd="0" parTransId="{5D740325-D5C4-4B66-BF6F-018731D6EDD2}" sibTransId="{170E54ED-305B-4B2C-B193-50F6524DA0F5}"/>
    <dgm:cxn modelId="{CA41E49D-3628-45B1-A157-B503E00FC924}" type="presOf" srcId="{EA70670C-93FC-437B-96C4-783D2C05641F}" destId="{D7E34F8C-5FEB-4317-85DD-79225F4A31A6}" srcOrd="0" destOrd="0" presId="urn:microsoft.com/office/officeart/2018/2/layout/IconVerticalSolidList"/>
    <dgm:cxn modelId="{0F5563B2-5948-40F0-B7D8-08AFA8239814}" srcId="{91DA7232-D9ED-47F3-ABC7-D72DB3468ACD}" destId="{8B1EA7F6-6AAB-48FE-8A0F-2321228865C4}" srcOrd="3" destOrd="0" parTransId="{EB42BC47-D2BF-469E-B6EF-9725E04E275D}" sibTransId="{80DED85C-237D-49D6-B469-60800A9DE80C}"/>
    <dgm:cxn modelId="{42F391B3-C6CC-4B1D-B661-B09AFA465E91}" type="presOf" srcId="{C7F5C091-8C8B-4421-984F-537F26AC6E75}" destId="{762951C1-8B9F-4C57-9966-6142A2B63CEC}" srcOrd="0" destOrd="0" presId="urn:microsoft.com/office/officeart/2018/2/layout/IconVerticalSolidList"/>
    <dgm:cxn modelId="{CA5344B7-42B8-4F46-9BED-5B80B6919ACC}" type="presOf" srcId="{91DA7232-D9ED-47F3-ABC7-D72DB3468ACD}" destId="{B92CBA6F-3FB4-462C-A087-74D58977342B}" srcOrd="0" destOrd="0" presId="urn:microsoft.com/office/officeart/2018/2/layout/IconVerticalSolidList"/>
    <dgm:cxn modelId="{02765DF2-C56D-4835-9CB2-A0488FDAF2D9}" srcId="{91DA7232-D9ED-47F3-ABC7-D72DB3468ACD}" destId="{C7F5C091-8C8B-4421-984F-537F26AC6E75}" srcOrd="2" destOrd="0" parTransId="{39996B95-C430-4E3A-B4E5-D62E5E68517B}" sibTransId="{A151B3EA-A1EC-4778-854F-E8012A05F197}"/>
    <dgm:cxn modelId="{DD99A7F6-D2B7-4245-A523-57346E8AABAE}" type="presOf" srcId="{8B1EA7F6-6AAB-48FE-8A0F-2321228865C4}" destId="{F1AC22FE-B7AF-4565-87AB-9F2213BE81EA}" srcOrd="0" destOrd="0" presId="urn:microsoft.com/office/officeart/2018/2/layout/IconVerticalSolidList"/>
    <dgm:cxn modelId="{844F6AFA-A8A4-454B-9EA8-7F607BCFFB11}" type="presOf" srcId="{D4988CDA-77E7-4FD6-BD6E-F50DEBBA9299}" destId="{2AFEBFB0-9C81-4CD7-B448-5C8F37489892}" srcOrd="0" destOrd="0" presId="urn:microsoft.com/office/officeart/2018/2/layout/IconVerticalSolidList"/>
    <dgm:cxn modelId="{34AF3136-9FF4-4A6F-A000-3A64CF95BA6E}" type="presParOf" srcId="{B92CBA6F-3FB4-462C-A087-74D58977342B}" destId="{1FC06B60-B2D4-4E77-8991-510B7C76A713}" srcOrd="0" destOrd="0" presId="urn:microsoft.com/office/officeart/2018/2/layout/IconVerticalSolidList"/>
    <dgm:cxn modelId="{F3BDA6CF-BBB3-4F39-A324-50EB823C6C2F}" type="presParOf" srcId="{1FC06B60-B2D4-4E77-8991-510B7C76A713}" destId="{06F32670-1032-498E-A322-55054DFE901C}" srcOrd="0" destOrd="0" presId="urn:microsoft.com/office/officeart/2018/2/layout/IconVerticalSolidList"/>
    <dgm:cxn modelId="{DBFC616D-D91B-4871-A903-591C335783E9}" type="presParOf" srcId="{1FC06B60-B2D4-4E77-8991-510B7C76A713}" destId="{4B94CF27-BCB6-42D8-BC15-DFD90170B116}" srcOrd="1" destOrd="0" presId="urn:microsoft.com/office/officeart/2018/2/layout/IconVerticalSolidList"/>
    <dgm:cxn modelId="{4D326F65-E216-4A92-A7B3-FACBA654E12A}" type="presParOf" srcId="{1FC06B60-B2D4-4E77-8991-510B7C76A713}" destId="{531E1D6B-A6D9-44A6-B651-A303E2EF26B4}" srcOrd="2" destOrd="0" presId="urn:microsoft.com/office/officeart/2018/2/layout/IconVerticalSolidList"/>
    <dgm:cxn modelId="{DF62146F-6AFA-4CCA-A001-3EB1265F4F58}" type="presParOf" srcId="{1FC06B60-B2D4-4E77-8991-510B7C76A713}" destId="{2AFEBFB0-9C81-4CD7-B448-5C8F37489892}" srcOrd="3" destOrd="0" presId="urn:microsoft.com/office/officeart/2018/2/layout/IconVerticalSolidList"/>
    <dgm:cxn modelId="{2C58548D-8BB9-44C1-A575-5E697E0C855A}" type="presParOf" srcId="{B92CBA6F-3FB4-462C-A087-74D58977342B}" destId="{D3330BEF-E604-4F1E-9C48-286D2771B339}" srcOrd="1" destOrd="0" presId="urn:microsoft.com/office/officeart/2018/2/layout/IconVerticalSolidList"/>
    <dgm:cxn modelId="{D01F8964-ED64-4C55-985D-07E5C7315711}" type="presParOf" srcId="{B92CBA6F-3FB4-462C-A087-74D58977342B}" destId="{695D183C-0E8A-4F78-9D7E-31BCF1D838D3}" srcOrd="2" destOrd="0" presId="urn:microsoft.com/office/officeart/2018/2/layout/IconVerticalSolidList"/>
    <dgm:cxn modelId="{CAEAEBD2-3AFF-46AD-9B1B-040C01EA6ACE}" type="presParOf" srcId="{695D183C-0E8A-4F78-9D7E-31BCF1D838D3}" destId="{A882A0B1-ADA7-4F9C-91E3-F39A0F3D1F8B}" srcOrd="0" destOrd="0" presId="urn:microsoft.com/office/officeart/2018/2/layout/IconVerticalSolidList"/>
    <dgm:cxn modelId="{C2CB0988-0E68-4803-9B0C-1F79F1CA2D5A}" type="presParOf" srcId="{695D183C-0E8A-4F78-9D7E-31BCF1D838D3}" destId="{7BE08FAA-CE1E-4548-BF5C-07089E3D5865}" srcOrd="1" destOrd="0" presId="urn:microsoft.com/office/officeart/2018/2/layout/IconVerticalSolidList"/>
    <dgm:cxn modelId="{9F4294C2-6360-4D9A-8E1D-19930E18C78B}" type="presParOf" srcId="{695D183C-0E8A-4F78-9D7E-31BCF1D838D3}" destId="{5A3DD303-7397-4918-B129-302BF623F73F}" srcOrd="2" destOrd="0" presId="urn:microsoft.com/office/officeart/2018/2/layout/IconVerticalSolidList"/>
    <dgm:cxn modelId="{58886729-BEB8-498D-AD6D-F5F52C81A28A}" type="presParOf" srcId="{695D183C-0E8A-4F78-9D7E-31BCF1D838D3}" destId="{D7E34F8C-5FEB-4317-85DD-79225F4A31A6}" srcOrd="3" destOrd="0" presId="urn:microsoft.com/office/officeart/2018/2/layout/IconVerticalSolidList"/>
    <dgm:cxn modelId="{FB435903-B7C9-449D-A508-166049D72558}" type="presParOf" srcId="{B92CBA6F-3FB4-462C-A087-74D58977342B}" destId="{FADDCB6B-8EB1-4354-83A6-013B657E1772}" srcOrd="3" destOrd="0" presId="urn:microsoft.com/office/officeart/2018/2/layout/IconVerticalSolidList"/>
    <dgm:cxn modelId="{3A291D46-1E77-4C05-82C4-DCBBEF40CCF7}" type="presParOf" srcId="{B92CBA6F-3FB4-462C-A087-74D58977342B}" destId="{4B7FEE38-1E6D-4A03-8061-4EB4B92FF3ED}" srcOrd="4" destOrd="0" presId="urn:microsoft.com/office/officeart/2018/2/layout/IconVerticalSolidList"/>
    <dgm:cxn modelId="{5471B2E9-F267-4CCD-BD60-E612D116E69C}" type="presParOf" srcId="{4B7FEE38-1E6D-4A03-8061-4EB4B92FF3ED}" destId="{3C0F6F2A-56B6-457C-8721-0DDEFC2FCC90}" srcOrd="0" destOrd="0" presId="urn:microsoft.com/office/officeart/2018/2/layout/IconVerticalSolidList"/>
    <dgm:cxn modelId="{8F64556B-D044-4151-A48B-32A59C4EFFE6}" type="presParOf" srcId="{4B7FEE38-1E6D-4A03-8061-4EB4B92FF3ED}" destId="{0E70B9BA-1ACA-475D-B9BB-51EA6073A89D}" srcOrd="1" destOrd="0" presId="urn:microsoft.com/office/officeart/2018/2/layout/IconVerticalSolidList"/>
    <dgm:cxn modelId="{BFEBBB74-4B19-4186-AFAF-DB98BB579A66}" type="presParOf" srcId="{4B7FEE38-1E6D-4A03-8061-4EB4B92FF3ED}" destId="{CA0AE3CA-75EC-472D-8EAF-B662FD4DEBBA}" srcOrd="2" destOrd="0" presId="urn:microsoft.com/office/officeart/2018/2/layout/IconVerticalSolidList"/>
    <dgm:cxn modelId="{9C35B5B9-3C8C-43DC-BF11-0D381C43A253}" type="presParOf" srcId="{4B7FEE38-1E6D-4A03-8061-4EB4B92FF3ED}" destId="{762951C1-8B9F-4C57-9966-6142A2B63CEC}" srcOrd="3" destOrd="0" presId="urn:microsoft.com/office/officeart/2018/2/layout/IconVerticalSolidList"/>
    <dgm:cxn modelId="{2E3C49D9-26AE-440A-B2BC-AD21F0B3CD90}" type="presParOf" srcId="{B92CBA6F-3FB4-462C-A087-74D58977342B}" destId="{8C7B54FB-54D2-4055-BD3A-4785EF14BD0F}" srcOrd="5" destOrd="0" presId="urn:microsoft.com/office/officeart/2018/2/layout/IconVerticalSolidList"/>
    <dgm:cxn modelId="{332BE524-F398-4CCE-BBCE-EC52A3D66E3B}" type="presParOf" srcId="{B92CBA6F-3FB4-462C-A087-74D58977342B}" destId="{D16CD2BD-72C7-4E49-AB7F-F772AE62BEC4}" srcOrd="6" destOrd="0" presId="urn:microsoft.com/office/officeart/2018/2/layout/IconVerticalSolidList"/>
    <dgm:cxn modelId="{BD9BF4BE-4894-45CE-992C-15A4E7ED068B}" type="presParOf" srcId="{D16CD2BD-72C7-4E49-AB7F-F772AE62BEC4}" destId="{E4235E82-DF1B-46E4-95C9-61971850C693}" srcOrd="0" destOrd="0" presId="urn:microsoft.com/office/officeart/2018/2/layout/IconVerticalSolidList"/>
    <dgm:cxn modelId="{5987B0D6-B53F-4962-8B0F-2E46F8C0F506}" type="presParOf" srcId="{D16CD2BD-72C7-4E49-AB7F-F772AE62BEC4}" destId="{72BB9444-24B2-472B-AC69-60AB8CFE4F9F}" srcOrd="1" destOrd="0" presId="urn:microsoft.com/office/officeart/2018/2/layout/IconVerticalSolidList"/>
    <dgm:cxn modelId="{101B90BA-4A37-45BC-BF31-58E344A6172F}" type="presParOf" srcId="{D16CD2BD-72C7-4E49-AB7F-F772AE62BEC4}" destId="{51A3390F-E874-47AD-8571-16798B034160}" srcOrd="2" destOrd="0" presId="urn:microsoft.com/office/officeart/2018/2/layout/IconVerticalSolidList"/>
    <dgm:cxn modelId="{1E2EA996-62E7-40DA-B2AA-22CB76579E60}" type="presParOf" srcId="{D16CD2BD-72C7-4E49-AB7F-F772AE62BEC4}" destId="{F1AC22FE-B7AF-4565-87AB-9F2213BE81EA}" srcOrd="3" destOrd="0" presId="urn:microsoft.com/office/officeart/2018/2/layout/IconVerticalSolidList"/>
    <dgm:cxn modelId="{FF718200-BACF-4655-A866-2CEACB5993B1}" type="presParOf" srcId="{B92CBA6F-3FB4-462C-A087-74D58977342B}" destId="{4115DD80-BD3B-404F-ACA0-138885B25BB0}" srcOrd="7" destOrd="0" presId="urn:microsoft.com/office/officeart/2018/2/layout/IconVerticalSolidList"/>
    <dgm:cxn modelId="{6057A897-5C01-4446-8B29-0A8216AFA2A7}" type="presParOf" srcId="{B92CBA6F-3FB4-462C-A087-74D58977342B}" destId="{391F5A43-FE26-4D50-B9FA-0156D30DD989}" srcOrd="8" destOrd="0" presId="urn:microsoft.com/office/officeart/2018/2/layout/IconVerticalSolidList"/>
    <dgm:cxn modelId="{8DAA8D21-65EE-4EFF-9073-7DCBBD6157BE}" type="presParOf" srcId="{391F5A43-FE26-4D50-B9FA-0156D30DD989}" destId="{53874822-A505-466A-A07E-EC8D47A1C79F}" srcOrd="0" destOrd="0" presId="urn:microsoft.com/office/officeart/2018/2/layout/IconVerticalSolidList"/>
    <dgm:cxn modelId="{BC24182D-1F73-4DF1-80E4-45F768C68873}" type="presParOf" srcId="{391F5A43-FE26-4D50-B9FA-0156D30DD989}" destId="{1AA12050-4AF7-4EFE-B003-4674A6F17F04}" srcOrd="1" destOrd="0" presId="urn:microsoft.com/office/officeart/2018/2/layout/IconVerticalSolidList"/>
    <dgm:cxn modelId="{E03D0589-5ED6-48B7-A39A-5EA5FF6F5033}" type="presParOf" srcId="{391F5A43-FE26-4D50-B9FA-0156D30DD989}" destId="{368BF4D7-5017-455A-A7E7-EEF049E89FC0}" srcOrd="2" destOrd="0" presId="urn:microsoft.com/office/officeart/2018/2/layout/IconVerticalSolidList"/>
    <dgm:cxn modelId="{8C1EE74C-372F-4A1E-AD14-A095FA0D958F}" type="presParOf" srcId="{391F5A43-FE26-4D50-B9FA-0156D30DD989}" destId="{F88480FD-2A01-4648-8016-E73F7B4808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F32670-1032-498E-A322-55054DFE901C}">
      <dsp:nvSpPr>
        <dsp:cNvPr id="0" name=""/>
        <dsp:cNvSpPr/>
      </dsp:nvSpPr>
      <dsp:spPr>
        <a:xfrm>
          <a:off x="0" y="6388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4CF27-BCB6-42D8-BC15-DFD90170B116}">
      <dsp:nvSpPr>
        <dsp:cNvPr id="0" name=""/>
        <dsp:cNvSpPr/>
      </dsp:nvSpPr>
      <dsp:spPr>
        <a:xfrm>
          <a:off x="238307" y="183641"/>
          <a:ext cx="433710" cy="4332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EBFB0-9C81-4CD7-B448-5C8F37489892}">
      <dsp:nvSpPr>
        <dsp:cNvPr id="0" name=""/>
        <dsp:cNvSpPr/>
      </dsp:nvSpPr>
      <dsp:spPr>
        <a:xfrm>
          <a:off x="910326" y="6388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Times New Roman"/>
              <a:cs typeface="Times New Roman"/>
            </a:rPr>
            <a:t>Long working hours and heavy workloads (Saito </a:t>
          </a:r>
          <a:r>
            <a:rPr lang="en-GB" sz="2400" b="1" i="1" kern="1200">
              <a:latin typeface="Times New Roman"/>
              <a:cs typeface="Times New Roman"/>
            </a:rPr>
            <a:t>et al.</a:t>
          </a:r>
          <a:r>
            <a:rPr lang="en-GB" sz="2400" b="1" kern="1200">
              <a:latin typeface="Times New Roman"/>
              <a:cs typeface="Times New Roman"/>
            </a:rPr>
            <a:t>, 2025)</a:t>
          </a:r>
          <a:endParaRPr lang="en-US" sz="2400" b="1" kern="1200">
            <a:latin typeface="Times New Roman"/>
            <a:cs typeface="Times New Roman"/>
          </a:endParaRPr>
        </a:p>
      </dsp:txBody>
      <dsp:txXfrm>
        <a:off x="910326" y="6388"/>
        <a:ext cx="5194338" cy="837031"/>
      </dsp:txXfrm>
    </dsp:sp>
    <dsp:sp modelId="{A882A0B1-ADA7-4F9C-91E3-F39A0F3D1F8B}">
      <dsp:nvSpPr>
        <dsp:cNvPr id="0" name=""/>
        <dsp:cNvSpPr/>
      </dsp:nvSpPr>
      <dsp:spPr>
        <a:xfrm>
          <a:off x="0" y="1052677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E08FAA-CE1E-4548-BF5C-07089E3D5865}">
      <dsp:nvSpPr>
        <dsp:cNvPr id="0" name=""/>
        <dsp:cNvSpPr/>
      </dsp:nvSpPr>
      <dsp:spPr>
        <a:xfrm>
          <a:off x="238307" y="1229931"/>
          <a:ext cx="433710" cy="4332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34F8C-5FEB-4317-85DD-79225F4A31A6}">
      <dsp:nvSpPr>
        <dsp:cNvPr id="0" name=""/>
        <dsp:cNvSpPr/>
      </dsp:nvSpPr>
      <dsp:spPr>
        <a:xfrm>
          <a:off x="910326" y="1052677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/>
              <a:cs typeface="Times New Roman"/>
            </a:rPr>
            <a:t>Emotional labour - always acting positive (Kim, 2008)</a:t>
          </a:r>
          <a:endParaRPr lang="en-US" sz="1900" kern="1200"/>
        </a:p>
      </dsp:txBody>
      <dsp:txXfrm>
        <a:off x="910326" y="1052677"/>
        <a:ext cx="5194338" cy="837031"/>
      </dsp:txXfrm>
    </dsp:sp>
    <dsp:sp modelId="{3C0F6F2A-56B6-457C-8721-0DDEFC2FCC90}">
      <dsp:nvSpPr>
        <dsp:cNvPr id="0" name=""/>
        <dsp:cNvSpPr/>
      </dsp:nvSpPr>
      <dsp:spPr>
        <a:xfrm>
          <a:off x="0" y="2098967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0B9BA-1ACA-475D-B9BB-51EA6073A89D}">
      <dsp:nvSpPr>
        <dsp:cNvPr id="0" name=""/>
        <dsp:cNvSpPr/>
      </dsp:nvSpPr>
      <dsp:spPr>
        <a:xfrm>
          <a:off x="238307" y="2276220"/>
          <a:ext cx="433710" cy="4332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951C1-8B9F-4C57-9966-6142A2B63CEC}">
      <dsp:nvSpPr>
        <dsp:cNvPr id="0" name=""/>
        <dsp:cNvSpPr/>
      </dsp:nvSpPr>
      <dsp:spPr>
        <a:xfrm>
          <a:off x="910326" y="2098967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/>
              <a:cs typeface="Times New Roman"/>
            </a:rPr>
            <a:t>Irregular shifts and weekend work</a:t>
          </a:r>
          <a:endParaRPr lang="en-GB" sz="1900" kern="1200"/>
        </a:p>
      </dsp:txBody>
      <dsp:txXfrm>
        <a:off x="910326" y="2098967"/>
        <a:ext cx="5194338" cy="837031"/>
      </dsp:txXfrm>
    </dsp:sp>
    <dsp:sp modelId="{E4235E82-DF1B-46E4-95C9-61971850C693}">
      <dsp:nvSpPr>
        <dsp:cNvPr id="0" name=""/>
        <dsp:cNvSpPr/>
      </dsp:nvSpPr>
      <dsp:spPr>
        <a:xfrm>
          <a:off x="0" y="3145256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BB9444-24B2-472B-AC69-60AB8CFE4F9F}">
      <dsp:nvSpPr>
        <dsp:cNvPr id="0" name=""/>
        <dsp:cNvSpPr/>
      </dsp:nvSpPr>
      <dsp:spPr>
        <a:xfrm>
          <a:off x="238307" y="3322510"/>
          <a:ext cx="433710" cy="43328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AC22FE-B7AF-4565-87AB-9F2213BE81EA}">
      <dsp:nvSpPr>
        <dsp:cNvPr id="0" name=""/>
        <dsp:cNvSpPr/>
      </dsp:nvSpPr>
      <dsp:spPr>
        <a:xfrm>
          <a:off x="910326" y="3145256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/>
              <a:cs typeface="Times New Roman"/>
            </a:rPr>
            <a:t>Staff shortages and high pressure</a:t>
          </a:r>
          <a:endParaRPr lang="en-GB" sz="1900" kern="1200"/>
        </a:p>
      </dsp:txBody>
      <dsp:txXfrm>
        <a:off x="910326" y="3145256"/>
        <a:ext cx="5194338" cy="837031"/>
      </dsp:txXfrm>
    </dsp:sp>
    <dsp:sp modelId="{53874822-A505-466A-A07E-EC8D47A1C79F}">
      <dsp:nvSpPr>
        <dsp:cNvPr id="0" name=""/>
        <dsp:cNvSpPr/>
      </dsp:nvSpPr>
      <dsp:spPr>
        <a:xfrm>
          <a:off x="0" y="4191546"/>
          <a:ext cx="6132236" cy="7877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12050-4AF7-4EFE-B003-4674A6F17F04}">
      <dsp:nvSpPr>
        <dsp:cNvPr id="0" name=""/>
        <dsp:cNvSpPr/>
      </dsp:nvSpPr>
      <dsp:spPr>
        <a:xfrm>
          <a:off x="238307" y="4368799"/>
          <a:ext cx="433710" cy="4332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480FD-2A01-4648-8016-E73F7B4808E3}">
      <dsp:nvSpPr>
        <dsp:cNvPr id="0" name=""/>
        <dsp:cNvSpPr/>
      </dsp:nvSpPr>
      <dsp:spPr>
        <a:xfrm>
          <a:off x="910326" y="4191546"/>
          <a:ext cx="5194338" cy="83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6" tIns="88586" rIns="88586" bIns="8858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/>
              <a:cs typeface="Times New Roman"/>
            </a:rPr>
            <a:t>Limited organisational support</a:t>
          </a:r>
          <a:endParaRPr lang="en-GB" sz="1900" kern="1200"/>
        </a:p>
      </dsp:txBody>
      <dsp:txXfrm>
        <a:off x="910326" y="4191546"/>
        <a:ext cx="5194338" cy="8370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2/24/2026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4264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58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061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65086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779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15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669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198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357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699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297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2/24/2026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162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2" r:id="rId6"/>
    <p:sldLayoutId id="2147483748" r:id="rId7"/>
    <p:sldLayoutId id="2147483749" r:id="rId8"/>
    <p:sldLayoutId id="2147483750" r:id="rId9"/>
    <p:sldLayoutId id="2147483751" r:id="rId10"/>
    <p:sldLayoutId id="214748375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jhm.2024.103955" TargetMode="External"/><Relationship Id="rId2" Type="http://schemas.openxmlformats.org/officeDocument/2006/relationships/hyperlink" Target="https://doi.org/10.1016/j.ijhm.2007.07.019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016/j.jretai.2009.07.001" TargetMode="External"/><Relationship Id="rId4" Type="http://schemas.openxmlformats.org/officeDocument/2006/relationships/hyperlink" Target="https://doi.org/10.1016/j.ijhm.2021.10298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ijhm.2008.08.003" TargetMode="External"/><Relationship Id="rId2" Type="http://schemas.openxmlformats.org/officeDocument/2006/relationships/hyperlink" Target="https://doi.org/10.1016/j.tourman.2020.104212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theburntchefproject.com/" TargetMode="External"/><Relationship Id="rId4" Type="http://schemas.openxmlformats.org/officeDocument/2006/relationships/hyperlink" Target="https://doi.org/10.1108/IJCHM-10-2014-0509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fe.marriott.com/blog/world-mental-health-day-rachel/?utm_source=chatgpt.com" TargetMode="External"/><Relationship Id="rId2" Type="http://schemas.openxmlformats.org/officeDocument/2006/relationships/hyperlink" Target="https://group.accor.com/en/news-stories/future-of-work-talent-well-being?utm_source=chatgpt.co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areers.ihg.com/en/life-at-ihg/wellbeing/?utm_source=chatgpt.com" TargetMode="External"/><Relationship Id="rId4" Type="http://schemas.openxmlformats.org/officeDocument/2006/relationships/hyperlink" Target="https://news.marriott.com/news/2019/09/18/marriott-international-announces-expanded-wellbeing-certification-program?utm_source=chatgpt.com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95144" y="221644"/>
            <a:ext cx="6995477" cy="2648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b="1" i="0" kern="1200" spc="100" baseline="0">
                <a:latin typeface="Times New Roman"/>
                <a:cs typeface="Times New Roman"/>
              </a:rPr>
              <a:t>Conference Presentation</a:t>
            </a:r>
            <a:br>
              <a:rPr lang="en-US" sz="4000" b="1" i="0" kern="1200" spc="100" baseline="0" dirty="0">
                <a:latin typeface="Times New Roman"/>
              </a:rPr>
            </a:br>
            <a:br>
              <a:rPr lang="en-US" sz="4000" i="0" kern="1200" spc="100" baseline="0" dirty="0">
                <a:latin typeface="Times New Roman"/>
              </a:rPr>
            </a:br>
            <a:r>
              <a:rPr lang="en-US" sz="4000" i="0" kern="1200" spc="100" baseline="0">
                <a:latin typeface="Times New Roman"/>
                <a:cs typeface="Times New Roman"/>
              </a:rPr>
              <a:t>The Deepening Mental Health Crisis in the Hospitality Industry </a:t>
            </a:r>
          </a:p>
        </p:txBody>
      </p:sp>
      <p:pic>
        <p:nvPicPr>
          <p:cNvPr id="4" name="Picture 3" descr="Network Technology Background">
            <a:extLst>
              <a:ext uri="{FF2B5EF4-FFF2-40B4-BE49-F238E27FC236}">
                <a16:creationId xmlns:a16="http://schemas.microsoft.com/office/drawing/2014/main" id="{6D909ED7-F92C-B26F-909A-D54A1A2873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938" r="10766" b="-1"/>
          <a:stretch>
            <a:fillRect/>
          </a:stretch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1FC086D-39EC-448D-97E7-FF232355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86332" y="3088919"/>
            <a:ext cx="52120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40636" y="3411939"/>
            <a:ext cx="6733897" cy="31561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82880"/>
            <a:r>
              <a:rPr lang="en-US" sz="2400" b="1">
                <a:latin typeface="Times New Roman"/>
                <a:cs typeface="Times New Roman"/>
              </a:rPr>
              <a:t>BA International Hotel Management 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r>
              <a:rPr lang="en-US" sz="2400" b="1">
                <a:latin typeface="Times New Roman"/>
                <a:cs typeface="Times New Roman"/>
              </a:rPr>
              <a:t>Lecturer: Natalie Brailsford</a:t>
            </a:r>
          </a:p>
          <a:p>
            <a:pPr marL="182880"/>
            <a:r>
              <a:rPr lang="en-US" sz="2400" b="1">
                <a:latin typeface="Times New Roman"/>
                <a:cs typeface="Times New Roman"/>
              </a:rPr>
              <a:t>Module Title: Contemporary Themes In the Hotel and Hospitality Sector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r>
              <a:rPr lang="en-US" sz="2400" b="1">
                <a:latin typeface="Times New Roman"/>
                <a:cs typeface="Times New Roman"/>
              </a:rPr>
              <a:t>Module code: BMIH6001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r>
              <a:rPr lang="en-US" sz="2400" b="1">
                <a:latin typeface="Times New Roman"/>
                <a:cs typeface="Times New Roman"/>
              </a:rPr>
              <a:t>Student id: 2242075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r>
              <a:rPr lang="en-US" sz="2400" b="1" dirty="0">
                <a:latin typeface="Times New Roman"/>
                <a:cs typeface="Times New Roman"/>
              </a:rPr>
              <a:t>Student name: Adriana – Isabela </a:t>
            </a:r>
            <a:r>
              <a:rPr lang="en-US" sz="2400" b="1" dirty="0" err="1">
                <a:latin typeface="Times New Roman"/>
                <a:cs typeface="Times New Roman"/>
              </a:rPr>
              <a:t>Trefas</a:t>
            </a:r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endParaRPr lang="en-US" sz="2400" b="1" dirty="0">
              <a:latin typeface="Times New Roman"/>
              <a:cs typeface="Times New Roman"/>
            </a:endParaRPr>
          </a:p>
          <a:p>
            <a:pPr marL="182880"/>
            <a:endParaRPr lang="en-US" sz="2400" b="1" dirty="0">
              <a:latin typeface="Times New Roman"/>
              <a:cs typeface="Times New Roman"/>
            </a:endParaRPr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27A05-1217-F7EB-71C8-0B2402228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mental health and why it matters </a:t>
            </a:r>
          </a:p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Causes of poor mental health in hospitality</a:t>
            </a:r>
          </a:p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Impacts on employees and businesses</a:t>
            </a:r>
          </a:p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Industry examples and responses</a:t>
            </a:r>
          </a:p>
          <a:p>
            <a:pPr marL="342900" indent="-342900"/>
            <a:r>
              <a:rPr lang="en-US" sz="2600" i="1" kern="1200" spc="10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Recommendations</a:t>
            </a:r>
          </a:p>
          <a:p>
            <a:endParaRPr lang="en-US" sz="2600" i="1" kern="1200" spc="100" baseline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36642D-2823-CADA-1D4B-6200F993D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3" y="4660288"/>
            <a:ext cx="3447287" cy="11263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b="1" i="0">
                <a:solidFill>
                  <a:schemeClr val="bg1"/>
                </a:solidFill>
              </a:rPr>
              <a:t>Presentation Overview</a:t>
            </a:r>
          </a:p>
        </p:txBody>
      </p:sp>
      <p:pic>
        <p:nvPicPr>
          <p:cNvPr id="4" name="Picture 3" descr="Royalty Free Cardiology Stock Photos | rawpixel">
            <a:extLst>
              <a:ext uri="{FF2B5EF4-FFF2-40B4-BE49-F238E27FC236}">
                <a16:creationId xmlns:a16="http://schemas.microsoft.com/office/drawing/2014/main" id="{DF73B4E4-2796-C89F-211E-A20D4F6F1E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2681"/>
          <a:stretch>
            <a:fillRect/>
          </a:stretch>
        </p:blipFill>
        <p:spPr>
          <a:xfrm>
            <a:off x="5796500" y="1871383"/>
            <a:ext cx="5640399" cy="3172696"/>
          </a:xfrm>
          <a:prstGeom prst="rect">
            <a:avLst/>
          </a:prstGeom>
        </p:spPr>
      </p:pic>
      <p:sp>
        <p:nvSpPr>
          <p:cNvPr id="79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6E1B6F-CAA5-0A5E-4821-0E8B3BE4A26C}"/>
              </a:ext>
            </a:extLst>
          </p:cNvPr>
          <p:cNvSpPr txBox="1"/>
          <p:nvPr/>
        </p:nvSpPr>
        <p:spPr>
          <a:xfrm>
            <a:off x="5410200" y="5829300"/>
            <a:ext cx="60274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AI Declaration: 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I have not used any AI in creation of this</a:t>
            </a:r>
            <a:r>
              <a:rPr lang="en-GB" dirty="0">
                <a:solidFill>
                  <a:schemeClr val="bg1"/>
                </a:solidFill>
              </a:rPr>
              <a:t> presentation.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540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epression Sadness Mental Health Images | Free Photos, PNG Stickers ...">
            <a:extLst>
              <a:ext uri="{FF2B5EF4-FFF2-40B4-BE49-F238E27FC236}">
                <a16:creationId xmlns:a16="http://schemas.microsoft.com/office/drawing/2014/main" id="{6F7BCC49-5FD3-24CA-31F2-7F034176472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4301" b="1142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3F9AA6-0553-2102-8012-DB5F15484910}"/>
              </a:ext>
            </a:extLst>
          </p:cNvPr>
          <p:cNvSpPr txBox="1"/>
          <p:nvPr/>
        </p:nvSpPr>
        <p:spPr>
          <a:xfrm>
            <a:off x="758952" y="1201002"/>
            <a:ext cx="3831335" cy="43128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b="1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What is Mental Health &amp; Why It Matters in Hospitality 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9663CD7-EEDE-E448-1171-555EE92C1977}"/>
              </a:ext>
            </a:extLst>
          </p:cNvPr>
          <p:cNvSpPr txBox="1"/>
          <p:nvPr/>
        </p:nvSpPr>
        <p:spPr>
          <a:xfrm>
            <a:off x="5232992" y="1201002"/>
            <a:ext cx="6197007" cy="43128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Mental health = emotional and psychological wellbeing (Dixit, 2020)</a:t>
            </a:r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Affects how people think, feel, and cope at work</a:t>
            </a:r>
            <a:endParaRPr lang="en-US" sz="2400"/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Hospitality is fast-paced and people-focused</a:t>
            </a:r>
            <a:endParaRPr lang="en-US" sz="2400"/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Employees must manage emotions and stay positive (Kim, 2008)</a:t>
            </a:r>
            <a:endParaRPr lang="en-US" sz="2400"/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Poor mental health can reduce service quality</a:t>
            </a:r>
            <a:endParaRPr lang="en-US"/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889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D509EA-9E3D-191A-5F1C-CA068F6CF5A2}"/>
              </a:ext>
            </a:extLst>
          </p:cNvPr>
          <p:cNvSpPr txBox="1"/>
          <p:nvPr/>
        </p:nvSpPr>
        <p:spPr>
          <a:xfrm>
            <a:off x="1078992" y="2155502"/>
            <a:ext cx="3783528" cy="25897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Causes of Poor Mental Health in Hospitality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23022EF-4E43-4298-8E3D-DA5EF0617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E1D7424-086D-9B7D-8A87-06A3A85EE8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9873554"/>
              </p:ext>
            </p:extLst>
          </p:nvPr>
        </p:nvGraphicFramePr>
        <p:xfrm>
          <a:off x="5297763" y="972642"/>
          <a:ext cx="6132237" cy="5034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667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17447C-D254-26F7-2754-39D494CD7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6898" y="1718580"/>
            <a:ext cx="5077627" cy="53255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Higher guest expectations and online reviews</a:t>
            </a:r>
            <a:br>
              <a:rPr lang="en-US" sz="2000" b="1" i="0" dirty="0">
                <a:latin typeface="Times New Roman"/>
              </a:rPr>
            </a:br>
            <a:endParaRPr lang="en-US" sz="2000" b="1" i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Staff shortages and heavier workloads (Saito </a:t>
            </a:r>
            <a:r>
              <a:rPr lang="en-US" sz="2000" b="1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et al</a:t>
            </a:r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., 2025)</a:t>
            </a:r>
            <a:br>
              <a:rPr lang="en-US" sz="2000" b="1" i="0" dirty="0">
                <a:latin typeface="Times New Roman"/>
              </a:rPr>
            </a:br>
            <a:endParaRPr lang="en-US" sz="2000" b="1" i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Emotional labour </a:t>
            </a:r>
            <a:r>
              <a:rPr lang="en-US" sz="2000" b="1" i="0">
                <a:solidFill>
                  <a:schemeClr val="bg1"/>
                </a:solidFill>
                <a:latin typeface="Times New Roman"/>
                <a:cs typeface="Times New Roman"/>
              </a:rPr>
              <a:t>- </a:t>
            </a:r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always acting </a:t>
            </a:r>
            <a:r>
              <a:rPr lang="en-US" sz="2000" b="1" i="0" kern="1200" spc="100" baseline="0" dirty="0">
                <a:solidFill>
                  <a:schemeClr val="bg1"/>
                </a:solidFill>
                <a:latin typeface="Times New Roman"/>
                <a:cs typeface="Times New Roman"/>
              </a:rPr>
              <a:t>positive (Kim, 2008)</a:t>
            </a:r>
            <a:br>
              <a:rPr lang="en-US" sz="2000" b="1" i="0" dirty="0">
                <a:latin typeface="Times New Roman"/>
              </a:rPr>
            </a:br>
            <a:endParaRPr lang="en-US" sz="2000" b="1" i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Digital pressure and fast service demands</a:t>
            </a:r>
            <a:br>
              <a:rPr lang="en-US" sz="2000" b="1" i="0" dirty="0">
                <a:latin typeface="Times New Roman"/>
              </a:rPr>
            </a:br>
            <a:endParaRPr lang="en-US" sz="2000" b="1" i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2000" b="1" i="0" kern="1200" spc="100" baseline="0">
                <a:solidFill>
                  <a:schemeClr val="bg1"/>
                </a:solidFill>
                <a:latin typeface="Times New Roman"/>
                <a:cs typeface="Times New Roman"/>
              </a:rPr>
              <a:t>Post-pandemic changes increased stress levels</a:t>
            </a:r>
            <a:endParaRPr lang="en-US" sz="2000" b="1" i="0" kern="1200" spc="100" baseline="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US" sz="2000" b="1" i="0" kern="1200" spc="100" baseline="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157AAB-950F-0585-9320-6FACABBCE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04095" y="442213"/>
            <a:ext cx="5364936" cy="9098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b="1" i="0">
                <a:solidFill>
                  <a:schemeClr val="bg1"/>
                </a:solidFill>
              </a:rPr>
              <a:t>Why Is Hospitality More Stressful Today?</a:t>
            </a:r>
            <a:endParaRPr lang="en-US" sz="2200">
              <a:solidFill>
                <a:schemeClr val="bg1"/>
              </a:solidFill>
            </a:endParaRPr>
          </a:p>
        </p:txBody>
      </p:sp>
      <p:sp>
        <p:nvSpPr>
          <p:cNvPr id="24" name="Freeform: Shape 15">
            <a:extLst>
              <a:ext uri="{FF2B5EF4-FFF2-40B4-BE49-F238E27FC236}">
                <a16:creationId xmlns:a16="http://schemas.microsoft.com/office/drawing/2014/main" id="{AAD3D935-ECFC-4862-B395-207C13BAC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erson sitting at a table with his hands on his face&#10;&#10;AI-generated content may be incorrect.">
            <a:extLst>
              <a:ext uri="{FF2B5EF4-FFF2-40B4-BE49-F238E27FC236}">
                <a16:creationId xmlns:a16="http://schemas.microsoft.com/office/drawing/2014/main" id="{81E764C3-DFF8-F17B-687E-5251CEA78F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665" y="1342216"/>
            <a:ext cx="3051283" cy="2036732"/>
          </a:xfrm>
          <a:prstGeom prst="rect">
            <a:avLst/>
          </a:prstGeom>
        </p:spPr>
      </p:pic>
      <p:pic>
        <p:nvPicPr>
          <p:cNvPr id="5" name="Picture 4" descr="A person with his hands together to his mouth&#10;&#10;AI-generated content may be incorrect.">
            <a:extLst>
              <a:ext uri="{FF2B5EF4-FFF2-40B4-BE49-F238E27FC236}">
                <a16:creationId xmlns:a16="http://schemas.microsoft.com/office/drawing/2014/main" id="{C949C875-A231-7225-293A-181C8F4EE7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480" y="3673722"/>
            <a:ext cx="3054849" cy="203911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808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Gambar : marah, bos, karyawan, dipecat, dibubarkan, layoff, dismissal ...">
            <a:extLst>
              <a:ext uri="{FF2B5EF4-FFF2-40B4-BE49-F238E27FC236}">
                <a16:creationId xmlns:a16="http://schemas.microsoft.com/office/drawing/2014/main" id="{EAC746A0-C852-33BF-D75D-875197091F7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6648" b="326"/>
          <a:stretch>
            <a:fillRect/>
          </a:stretch>
        </p:blipFill>
        <p:spPr>
          <a:xfrm>
            <a:off x="22766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C62491-5141-C550-071D-24C6D536BE98}"/>
              </a:ext>
            </a:extLst>
          </p:cNvPr>
          <p:cNvSpPr txBox="1"/>
          <p:nvPr/>
        </p:nvSpPr>
        <p:spPr>
          <a:xfrm>
            <a:off x="724833" y="2099479"/>
            <a:ext cx="3035215" cy="19017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j-ea"/>
                <a:cs typeface="Times New Roman"/>
              </a:rPr>
              <a:t>Impacts on Employees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EE69F28-24B9-1A84-B390-0AB1C472D62B}"/>
              </a:ext>
            </a:extLst>
          </p:cNvPr>
          <p:cNvSpPr txBox="1"/>
          <p:nvPr/>
        </p:nvSpPr>
        <p:spPr>
          <a:xfrm>
            <a:off x="5232992" y="1166883"/>
            <a:ext cx="6526827" cy="50065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Burnout and emotional exhaustion (Wang</a:t>
            </a:r>
            <a:r>
              <a:rPr lang="en-US" sz="2400" i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et al</a:t>
            </a: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., 2021)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Increased stress and anxiety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Lower job satisfaction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Higher intention to leave the job (Shi </a:t>
            </a:r>
            <a:r>
              <a:rPr lang="en-US" sz="2400" i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et al</a:t>
            </a: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., 2021)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Reduced motivation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271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A38D5C-A943-831D-7811-EA7E98BA5217}"/>
              </a:ext>
            </a:extLst>
          </p:cNvPr>
          <p:cNvSpPr txBox="1"/>
          <p:nvPr/>
        </p:nvSpPr>
        <p:spPr>
          <a:xfrm>
            <a:off x="758952" y="420625"/>
            <a:ext cx="10667998" cy="13268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Impacts on Businesses and Service Quality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5E13B1-3A31-47C7-8474-7A3DE600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3888" y="1976039"/>
            <a:ext cx="10515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hand pointing at a tablet&#10;&#10;AI-generated content may be incorrect.">
            <a:extLst>
              <a:ext uri="{FF2B5EF4-FFF2-40B4-BE49-F238E27FC236}">
                <a16:creationId xmlns:a16="http://schemas.microsoft.com/office/drawing/2014/main" id="{69E5FC9E-3D7C-9A96-93F9-4E5F2B56CD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7128"/>
          <a:stretch>
            <a:fillRect/>
          </a:stretch>
        </p:blipFill>
        <p:spPr>
          <a:xfrm>
            <a:off x="11393" y="2202302"/>
            <a:ext cx="6749889" cy="46709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AEDA02-B34A-C548-AD5F-1385FC91072E}"/>
              </a:ext>
            </a:extLst>
          </p:cNvPr>
          <p:cNvSpPr txBox="1"/>
          <p:nvPr/>
        </p:nvSpPr>
        <p:spPr>
          <a:xfrm>
            <a:off x="7047054" y="2202302"/>
            <a:ext cx="5156190" cy="44213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Lower job performance (</a:t>
            </a:r>
            <a:r>
              <a:rPr lang="en-US" sz="2000" b="1" dirty="0" err="1">
                <a:solidFill>
                  <a:schemeClr val="bg1"/>
                </a:solidFill>
                <a:latin typeface="Times New Roman"/>
                <a:cs typeface="Times New Roman"/>
              </a:rPr>
              <a:t>Babakus</a:t>
            </a: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en-US" sz="2000" b="1" i="1" dirty="0">
                <a:solidFill>
                  <a:schemeClr val="bg1"/>
                </a:solidFill>
                <a:latin typeface="Times New Roman"/>
                <a:cs typeface="Times New Roman"/>
              </a:rPr>
              <a:t>et al</a:t>
            </a: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., 2009)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Poor service quality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Lower customer satisfaction (Chi &amp; Gursoy, 2009)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Higher staff turnover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Higher recruitment and training costs</a:t>
            </a:r>
            <a:endParaRPr lang="en-US" b="1">
              <a:solidFill>
                <a:schemeClr val="bg1"/>
              </a:solidFill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833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0566AA-D817-49DC-6685-C07C8F119C24}"/>
              </a:ext>
            </a:extLst>
          </p:cNvPr>
          <p:cNvSpPr txBox="1"/>
          <p:nvPr/>
        </p:nvSpPr>
        <p:spPr>
          <a:xfrm>
            <a:off x="1" y="994965"/>
            <a:ext cx="698310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B0F0"/>
                </a:solidFill>
                <a:latin typeface="Times New Roman"/>
                <a:cs typeface="Times New Roman"/>
              </a:rPr>
              <a:t>SWOT and PESTLE Analysis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F2DD9F-4E4B-3BAB-D295-1DF3C1EAD401}"/>
              </a:ext>
            </a:extLst>
          </p:cNvPr>
          <p:cNvSpPr txBox="1"/>
          <p:nvPr/>
        </p:nvSpPr>
        <p:spPr>
          <a:xfrm>
            <a:off x="367109" y="3366448"/>
            <a:ext cx="6608163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0B050"/>
                </a:solidFill>
                <a:ea typeface="+mn-lt"/>
                <a:cs typeface="+mn-lt"/>
              </a:rPr>
              <a:t>SWOT:</a:t>
            </a:r>
            <a:endParaRPr lang="en-US" b="1">
              <a:solidFill>
                <a:srgbClr val="00B050"/>
              </a:solidFill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rgbClr val="00B050"/>
                </a:solidFill>
                <a:latin typeface="Times New Roman"/>
                <a:ea typeface="+mn-lt"/>
                <a:cs typeface="+mn-lt"/>
              </a:rPr>
              <a:t>Strengths: growing awareness, wellbeing programmes</a:t>
            </a:r>
            <a:endParaRPr lang="en-GB" sz="2000" b="1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rgbClr val="00B050"/>
                </a:solidFill>
                <a:latin typeface="Times New Roman"/>
                <a:ea typeface="+mn-lt"/>
                <a:cs typeface="+mn-lt"/>
              </a:rPr>
              <a:t>Weaknesses: high stress, stigma, limited support</a:t>
            </a:r>
            <a:endParaRPr lang="en-GB" sz="2000" b="1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rgbClr val="00B050"/>
                </a:solidFill>
                <a:latin typeface="Times New Roman"/>
                <a:ea typeface="+mn-lt"/>
                <a:cs typeface="+mn-lt"/>
              </a:rPr>
              <a:t>Opportunities: training, wellbeing strategies</a:t>
            </a:r>
            <a:endParaRPr lang="en-GB" sz="2000" b="1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rgbClr val="00B050"/>
                </a:solidFill>
                <a:latin typeface="Times New Roman"/>
                <a:ea typeface="+mn-lt"/>
                <a:cs typeface="+mn-lt"/>
              </a:rPr>
              <a:t>Threats: burnout, turnover, poor service quality</a:t>
            </a:r>
            <a:endParaRPr lang="en-GB" sz="2000" b="1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algn="l"/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BCAFC0-595F-5D11-5E09-A9DB2D41DD50}"/>
              </a:ext>
            </a:extLst>
          </p:cNvPr>
          <p:cNvSpPr txBox="1"/>
          <p:nvPr/>
        </p:nvSpPr>
        <p:spPr>
          <a:xfrm>
            <a:off x="6911509" y="378108"/>
            <a:ext cx="5280862" cy="30001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  <a:ea typeface="+mn-lt"/>
                <a:cs typeface="+mn-lt"/>
              </a:rPr>
              <a:t>PESTLE:</a:t>
            </a:r>
            <a:endParaRPr lang="en-US" b="1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Social: stigma, emotional labour, long hours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Economic: staff shortages, turnover costs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Legal: employer duty of care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Technological: online support services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Environmental: shift work, fast-paced work</a:t>
            </a:r>
            <a:endParaRPr lang="en-GB" sz="2000" b="1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algn="l"/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5" name="Picture 4" descr="A computer with various objects on it&#10;&#10;AI-generated content may be incorrect.">
            <a:extLst>
              <a:ext uri="{FF2B5EF4-FFF2-40B4-BE49-F238E27FC236}">
                <a16:creationId xmlns:a16="http://schemas.microsoft.com/office/drawing/2014/main" id="{6834BD83-9600-B325-6ED8-374E7A2553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3060" y="3635114"/>
            <a:ext cx="4623421" cy="322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76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BCC7F2-5C3D-1C76-A8AE-7C1ED0457681}"/>
              </a:ext>
            </a:extLst>
          </p:cNvPr>
          <p:cNvSpPr txBox="1"/>
          <p:nvPr/>
        </p:nvSpPr>
        <p:spPr>
          <a:xfrm>
            <a:off x="246789" y="33802"/>
            <a:ext cx="6168628" cy="16403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Coping </a:t>
            </a:r>
            <a:r>
              <a:rPr lang="en-US" sz="4000" b="1" spc="10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Strategies </a:t>
            </a:r>
            <a:r>
              <a:rPr lang="en-US" sz="4000" b="1" kern="1200" spc="100" baseline="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and </a:t>
            </a:r>
            <a:r>
              <a:rPr lang="en-US" sz="4000" b="1" kern="1200" spc="100" baseline="0" dirty="0" err="1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Organisational</a:t>
            </a:r>
            <a:r>
              <a:rPr lang="en-US" sz="4000" b="1" kern="1200" spc="100" baseline="0" dirty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 Support</a:t>
            </a:r>
            <a:endParaRPr lang="en-US" dirty="0">
              <a:solidFill>
                <a:schemeClr val="bg1"/>
              </a:solidFill>
              <a:ea typeface="+mj-ea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090B450-1790-05E0-18A0-F7A65B58C4DD}"/>
              </a:ext>
            </a:extLst>
          </p:cNvPr>
          <p:cNvSpPr txBox="1"/>
          <p:nvPr/>
        </p:nvSpPr>
        <p:spPr>
          <a:xfrm>
            <a:off x="485871" y="2088515"/>
            <a:ext cx="5013382" cy="45501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Positive coping improves job satisfaction</a:t>
            </a:r>
            <a:b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 (Jung &amp; Yoon, 2016)</a:t>
            </a:r>
            <a:endParaRPr lang="en-US" sz="2000" b="1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Supportive management helps reduce stress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Fair scheduling and </a:t>
            </a:r>
            <a:r>
              <a:rPr lang="en-US" sz="2000" b="1" dirty="0" err="1">
                <a:solidFill>
                  <a:schemeClr val="bg1"/>
                </a:solidFill>
                <a:latin typeface="Times New Roman"/>
                <a:cs typeface="Times New Roman"/>
              </a:rPr>
              <a:t>organisational</a:t>
            </a:r>
            <a: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  <a:t> support improve wellbeing</a:t>
            </a:r>
            <a:endParaRPr lang="en-US" dirty="0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Peer support and mental health training help employees</a:t>
            </a:r>
            <a:br>
              <a:rPr lang="en-US" sz="2000" b="1" dirty="0">
                <a:solidFill>
                  <a:schemeClr val="bg1"/>
                </a:solidFill>
                <a:latin typeface="Times New Roman"/>
                <a:cs typeface="Times New Roman"/>
              </a:rPr>
            </a:br>
            <a:r>
              <a:rPr lang="en-US" sz="2000" b="1">
                <a:solidFill>
                  <a:schemeClr val="bg1"/>
                </a:solidFill>
                <a:latin typeface="Times New Roman"/>
                <a:cs typeface="Times New Roman"/>
              </a:rPr>
              <a:t> (Burnt Chef Project, 2021)</a:t>
            </a:r>
            <a:endParaRPr lang="en-US"/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endParaRPr lang="en-US" sz="20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pic>
        <p:nvPicPr>
          <p:cNvPr id="4" name="Picture 3" descr="A close-up of hands pulling a rope&#10;&#10;AI-generated content may be incorrect.">
            <a:extLst>
              <a:ext uri="{FF2B5EF4-FFF2-40B4-BE49-F238E27FC236}">
                <a16:creationId xmlns:a16="http://schemas.microsoft.com/office/drawing/2014/main" id="{0EA482F0-B4A2-44F0-3A44-99B3D36DFB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21" r="28845" b="-1"/>
          <a:stretch>
            <a:fillRect/>
          </a:stretch>
        </p:blipFill>
        <p:spPr>
          <a:xfrm>
            <a:off x="6096000" y="10"/>
            <a:ext cx="6095998" cy="6857990"/>
          </a:xfrm>
          <a:prstGeom prst="rect">
            <a:avLst/>
          </a:prstGeom>
        </p:spPr>
      </p:pic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43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764F5F-ECFD-648A-E9D4-D81D11EBC83C}"/>
              </a:ext>
            </a:extLst>
          </p:cNvPr>
          <p:cNvSpPr txBox="1"/>
          <p:nvPr/>
        </p:nvSpPr>
        <p:spPr>
          <a:xfrm>
            <a:off x="7885744" y="350568"/>
            <a:ext cx="3541205" cy="15246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j-ea"/>
                <a:cs typeface="Times New Roman"/>
              </a:rPr>
              <a:t>Industry Examples</a:t>
            </a:r>
          </a:p>
        </p:txBody>
      </p:sp>
      <p:pic>
        <p:nvPicPr>
          <p:cNvPr id="4" name="Picture 3" descr="A person standing at a counter&#10;&#10;AI-generated content may be incorrect.">
            <a:extLst>
              <a:ext uri="{FF2B5EF4-FFF2-40B4-BE49-F238E27FC236}">
                <a16:creationId xmlns:a16="http://schemas.microsoft.com/office/drawing/2014/main" id="{79D53877-1D4D-F13B-419E-44020B6F1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953" y="1132158"/>
            <a:ext cx="6301805" cy="4206454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1A0812C-8DCE-4CA2-904B-A5A5C12CA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2660" y="1005840"/>
            <a:ext cx="0" cy="585216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79C23AE-15A6-AECE-6B98-429687EBED4D}"/>
              </a:ext>
            </a:extLst>
          </p:cNvPr>
          <p:cNvSpPr txBox="1"/>
          <p:nvPr/>
        </p:nvSpPr>
        <p:spPr>
          <a:xfrm>
            <a:off x="7604339" y="1873303"/>
            <a:ext cx="4360069" cy="497786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Marriott: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TakeCare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wellbeing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programme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(San Segundo, 2025)</a:t>
            </a: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Marriott: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TakeCare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Certification for supportive workplaces (Marriott International, 1996-2026)</a:t>
            </a: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IHG: Wellbeing resources and awareness initiatives (IHG, 2026)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Accor: “Future of Work” and employee wellbeing focus (Accor, 2025)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2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0501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7B4D8E-F9E9-EE21-2F54-1911ABBF2163}"/>
              </a:ext>
            </a:extLst>
          </p:cNvPr>
          <p:cNvSpPr txBox="1"/>
          <p:nvPr/>
        </p:nvSpPr>
        <p:spPr>
          <a:xfrm>
            <a:off x="758952" y="758951"/>
            <a:ext cx="4782039" cy="19667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bg1"/>
                </a:solidFill>
                <a:latin typeface="Times New Roman"/>
                <a:ea typeface="+mj-ea"/>
                <a:cs typeface="Times New Roman"/>
              </a:rPr>
              <a:t>Conclusion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EF97C72-3F89-4F0A-9629-01818B389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E5AF063-E3D4-59C0-9773-0B796A3A8C49}"/>
              </a:ext>
            </a:extLst>
          </p:cNvPr>
          <p:cNvSpPr txBox="1"/>
          <p:nvPr/>
        </p:nvSpPr>
        <p:spPr>
          <a:xfrm>
            <a:off x="269782" y="3047954"/>
            <a:ext cx="5817120" cy="355300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Mental health is a serious issue in hospitality</a:t>
            </a:r>
          </a:p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Caused by workload, long hours, and emotional </a:t>
            </a:r>
            <a:r>
              <a:rPr lang="en-US" sz="2000" dirty="0" err="1">
                <a:solidFill>
                  <a:schemeClr val="bg1"/>
                </a:solidFill>
                <a:latin typeface="Times New Roman"/>
                <a:cs typeface="Times New Roman"/>
              </a:rPr>
              <a:t>labour</a:t>
            </a:r>
            <a:endParaRPr lang="en-US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latin typeface="Times New Roman"/>
                <a:cs typeface="Times New Roman"/>
              </a:rPr>
              <a:t>Affects employees, service quality, and businesses</a:t>
            </a:r>
            <a:endParaRPr lang="en-US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Times New Roman"/>
                <a:cs typeface="Times New Roman"/>
              </a:rPr>
              <a:t>Some hotels are taking action</a:t>
            </a:r>
          </a:p>
          <a:p>
            <a:pPr marL="182880" indent="-22860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latin typeface="Times New Roman"/>
                <a:cs typeface="Times New Roman"/>
              </a:rPr>
              <a:t>More consistent support is needed</a:t>
            </a:r>
            <a:endParaRPr lang="en-US"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18288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0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pic>
        <p:nvPicPr>
          <p:cNvPr id="4" name="Picture 3" descr="A ladder and a flag on top of a bar chart&#10;&#10;AI-generated content may be incorrect.">
            <a:extLst>
              <a:ext uri="{FF2B5EF4-FFF2-40B4-BE49-F238E27FC236}">
                <a16:creationId xmlns:a16="http://schemas.microsoft.com/office/drawing/2014/main" id="{55A6463B-3BA1-403F-0B1A-638C005A5D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69" r="21396" b="-1"/>
          <a:stretch>
            <a:fillRect/>
          </a:stretch>
        </p:blipFill>
        <p:spPr>
          <a:xfrm>
            <a:off x="6096000" y="10"/>
            <a:ext cx="6095998" cy="6857990"/>
          </a:xfrm>
          <a:prstGeom prst="rect">
            <a:avLst/>
          </a:prstGeom>
        </p:spPr>
      </p:pic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592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E55A0B-C7C7-D984-1AAD-FF404DEFD004}"/>
              </a:ext>
            </a:extLst>
          </p:cNvPr>
          <p:cNvSpPr txBox="1"/>
          <p:nvPr/>
        </p:nvSpPr>
        <p:spPr>
          <a:xfrm>
            <a:off x="758952" y="420625"/>
            <a:ext cx="10667998" cy="13268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j-ea"/>
                <a:cs typeface="Times New Roman"/>
              </a:rPr>
              <a:t>Recommendations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D5E13B1-3A31-47C7-8474-7A3DE600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3888" y="1976039"/>
            <a:ext cx="10515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ball of yarn and a bunch of strings&#10;&#10;AI-generated content may be incorrect.">
            <a:extLst>
              <a:ext uri="{FF2B5EF4-FFF2-40B4-BE49-F238E27FC236}">
                <a16:creationId xmlns:a16="http://schemas.microsoft.com/office/drawing/2014/main" id="{DA1F7D26-A0D7-63FB-5876-61F666A2E0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26" r="2" b="2"/>
          <a:stretch>
            <a:fillRect/>
          </a:stretch>
        </p:blipFill>
        <p:spPr>
          <a:xfrm>
            <a:off x="20" y="2065142"/>
            <a:ext cx="7626075" cy="48005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F84B33-C5C5-8DAB-EE33-623E4604DBDE}"/>
              </a:ext>
            </a:extLst>
          </p:cNvPr>
          <p:cNvSpPr txBox="1"/>
          <p:nvPr/>
        </p:nvSpPr>
        <p:spPr>
          <a:xfrm>
            <a:off x="7581592" y="1929347"/>
            <a:ext cx="4223592" cy="468298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Create clear mental health and wellbeing policies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Train managers to </a:t>
            </a:r>
            <a:r>
              <a:rPr lang="en-US" sz="2000" b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recognise</a:t>
            </a:r>
            <a:r>
              <a:rPr lang="en-US" sz="2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stress and burnout</a:t>
            </a: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Improve access to counselling and support services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Encourage breaks and work–life balance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 indent="-28575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Reduce stigma and promote open conversations</a:t>
            </a: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182880">
              <a:lnSpc>
                <a:spcPct val="15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</a:pPr>
            <a:endParaRPr lang="en-US" sz="2000" b="1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194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1D61B1-F86D-544E-E5BC-235A692F1584}"/>
              </a:ext>
            </a:extLst>
          </p:cNvPr>
          <p:cNvSpPr txBox="1"/>
          <p:nvPr/>
        </p:nvSpPr>
        <p:spPr>
          <a:xfrm>
            <a:off x="313346" y="99700"/>
            <a:ext cx="496368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Times New Roman"/>
                <a:cs typeface="Times New Roman"/>
              </a:rPr>
              <a:t>Reference list: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14E1B0-A4DA-FFF7-BFBC-DBA871423FFA}"/>
              </a:ext>
            </a:extLst>
          </p:cNvPr>
          <p:cNvSpPr txBox="1"/>
          <p:nvPr/>
        </p:nvSpPr>
        <p:spPr>
          <a:xfrm>
            <a:off x="413047" y="1068224"/>
            <a:ext cx="11166503" cy="55474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Dixit, S.K. (2020)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Managing hospitality organizations: achieving excellence in the guest experience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2nd 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cs typeface="Times New Roman"/>
              </a:rPr>
              <a:t>edn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Thousand Oaks, CA: Sage Publications.</a:t>
            </a:r>
            <a:endParaRPr lang="en-US" sz="1400">
              <a:latin typeface="Avenir Next LT Pro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Kim, H.J. (2008) “Hotel service providers’ emotional 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cs typeface="Times New Roman"/>
              </a:rPr>
              <a:t>labor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: The antecedents and effects on burnout,” 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27(2), pp. 151–161.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https://doi.org/10.1016/j.ijhm.2007.07.019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  (Accessed: 5 February 2026).</a:t>
            </a: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Saito, H., Brozović, D. and Baum, T. (2025) ‘Well-being of hospitality employees: a systematic literature review’,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124, 103955.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https://doi.org/10.1016/j.ijhm.2024.103955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5 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Wang, Y.-C., Xu, S. (Tracy) and Ma, E. (2021) “Serve perfectly, being happier: A perfectionistic perspective on customer-driven hotel employee citizenship 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cs typeface="Times New Roman"/>
              </a:rPr>
              <a:t>behavior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 and well-being,”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96.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https://doi.org/10.1016/j.ijhm.2021.102984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(Accessed:5 February 2026).</a:t>
            </a:r>
            <a:endParaRPr lang="en-GB"/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Babakus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E., 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Yavas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U. and Ashill, N.J. (2009) “The Role of Customer Orientation as a Moderator of the Job Demand–Burnout–Performance Relationship: A Surface-Level Trait Perspective,”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Journal of retailing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, 85(4), pp. 480–492. Available at: 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  <a:hlinkClick r:id="rId5"/>
              </a:rPr>
              <a:t>https://doi.org/10.1016/j.jretai.2009.07.001</a:t>
            </a:r>
            <a:r>
              <a:rPr lang="en-GB" sz="1400" dirty="0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. Accessed on: 5 February 2026.  </a:t>
            </a:r>
            <a:endParaRPr lang="en-GB" dirty="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72888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10DC38F-C867-0B8B-201C-DEA8FA16DC11}"/>
              </a:ext>
            </a:extLst>
          </p:cNvPr>
          <p:cNvSpPr txBox="1"/>
          <p:nvPr/>
        </p:nvSpPr>
        <p:spPr>
          <a:xfrm>
            <a:off x="1023581" y="523163"/>
            <a:ext cx="10622507" cy="41857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Shi, X., Gordon, S. and Tang, C.-H. (2021) ‘Momentary well-being matters: daily fluctuations in hotel employees’ turnover intention’,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Tourism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83, 104212.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https://doi.org/10.1016/j.tourman.2020.104212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  (Accessed: 5 February 2026).</a:t>
            </a: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Chi, C.G. and Gursoy, D. (2009) “Employee satisfaction, customer satisfaction, and financial performance: An empirical examination,”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28(2), pp. 245–253.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https://doi.org/10.1016/j.ijhm.2008.08.003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(Accessed: 5 February 2026).</a:t>
            </a: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Jung, H.S. and Yoon, H.H. (2016) “Why is employees’ emotional intelligence important?: The effects of EI on stress-coping styles and job satisfaction in the hospitality industry,”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International journal of contemporary hospitality management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, 28(8), pp. 1649–1675.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https://doi.org/10.1108/IJCHM-10-2014-0509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(Accessed: 6 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The Burnt Chef Project (2021)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Lighting a path to mental wellbeing in hospitality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https://theburntchefproject.com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6 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825445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3D390E-F4A9-E26A-6D2E-2B94982D4EAB}"/>
              </a:ext>
            </a:extLst>
          </p:cNvPr>
          <p:cNvSpPr txBox="1"/>
          <p:nvPr/>
        </p:nvSpPr>
        <p:spPr>
          <a:xfrm>
            <a:off x="568656" y="909850"/>
            <a:ext cx="10486029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Accor (2025) ‘The Future of Work: How Accor Prioritizes Talent Well-Being’. Available at: </a:t>
            </a:r>
            <a:r>
              <a:rPr lang="en-GB" sz="1400" u="sng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https://group.accor.com/en/news-stories/future-of-work-talent-well-being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6 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San Segundo, I. (2025) ‘Mental health is everyone’s business: how Marriott supports associates’ mental wellness every day’,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The Life at Marriott Blog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https://life.marriott.com/blog/world-mental-health-day-rachel/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6 February 2026).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Marriott International (1996-2026) ‘Marriott International announces expanded wellbeing certification program’, </a:t>
            </a:r>
            <a:r>
              <a:rPr lang="en-GB" sz="1400" i="1" dirty="0">
                <a:highlight>
                  <a:srgbClr val="FFFFFF"/>
                </a:highlight>
                <a:latin typeface="Times New Roman"/>
                <a:cs typeface="Times New Roman"/>
              </a:rPr>
              <a:t>Marriott News </a:t>
            </a:r>
            <a:r>
              <a:rPr lang="en-GB" sz="14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Center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https://news.marriott.com/news/2019/09/18/marriott-international-announces-expanded-wellbeing-certification-program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 (Accessed: 6 February 2026).</a:t>
            </a:r>
            <a:endParaRPr lang="en-US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IHG (2026)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Wellbeing at IHG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https://careers.ihg.com/en/life-at-ihg/wellbeing/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 (Accessed: 6 February 2026).</a:t>
            </a:r>
            <a:endParaRPr lang="en-GB" sz="1400"/>
          </a:p>
          <a:p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785880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7952C6-46E2-5B7D-720D-3C1B53E03192}"/>
              </a:ext>
            </a:extLst>
          </p:cNvPr>
          <p:cNvSpPr txBox="1"/>
          <p:nvPr/>
        </p:nvSpPr>
        <p:spPr>
          <a:xfrm>
            <a:off x="3048000" y="2529840"/>
            <a:ext cx="681228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>
                <a:latin typeface="Times New Roman"/>
                <a:cs typeface="Times New Roman"/>
              </a:rPr>
              <a:t>Thank You! :) </a:t>
            </a:r>
          </a:p>
        </p:txBody>
      </p:sp>
    </p:spTree>
    <p:extLst>
      <p:ext uri="{BB962C8B-B14F-4D97-AF65-F5344CB8AC3E}">
        <p14:creationId xmlns:p14="http://schemas.microsoft.com/office/powerpoint/2010/main" val="3373885952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HeadlinesVTI</vt:lpstr>
      <vt:lpstr>Conference Presentation  The Deepening Mental Health Crisis in the Hospitality Industry </vt:lpstr>
      <vt:lpstr>What is mental health and why it matters   Causes of poor mental health in hospitality  Impacts on employees and businesses  Industry examples and responses  Recommendations </vt:lpstr>
      <vt:lpstr>PowerPoint Presentation</vt:lpstr>
      <vt:lpstr>PowerPoint Presentation</vt:lpstr>
      <vt:lpstr>Higher guest expectations and online reviews  Staff shortages and heavier workloads (Saito et al., 2025)  Emotional labour - always acting positive (Kim, 2008)  Digital pressure and fast service demands  Post-pandemic changes increased stress levels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539</cp:revision>
  <dcterms:created xsi:type="dcterms:W3CDTF">2026-02-05T12:46:57Z</dcterms:created>
  <dcterms:modified xsi:type="dcterms:W3CDTF">2026-02-24T22:01:35Z</dcterms:modified>
</cp:coreProperties>
</file>