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8" r:id="rId5"/>
    <p:sldId id="270" r:id="rId6"/>
    <p:sldId id="278" r:id="rId7"/>
    <p:sldId id="268" r:id="rId8"/>
    <p:sldId id="282" r:id="rId9"/>
    <p:sldId id="269" r:id="rId10"/>
    <p:sldId id="271" r:id="rId11"/>
    <p:sldId id="279" r:id="rId12"/>
    <p:sldId id="276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6666"/>
    <a:srgbClr val="2C567A"/>
    <a:srgbClr val="0D1D51"/>
    <a:srgbClr val="0072C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420" autoAdjust="0"/>
    <p:restoredTop sz="95065" autoAdjust="0"/>
  </p:normalViewPr>
  <p:slideViewPr>
    <p:cSldViewPr snapToGrid="0" showGuides="1">
      <p:cViewPr varScale="1">
        <p:scale>
          <a:sx n="84" d="100"/>
          <a:sy n="84" d="100"/>
        </p:scale>
        <p:origin x="648" y="8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413"/>
    </p:cViewPr>
  </p:sorterViewPr>
  <p:notesViewPr>
    <p:cSldViewPr snapToGrid="0">
      <p:cViewPr varScale="1">
        <p:scale>
          <a:sx n="60" d="100"/>
          <a:sy n="60" d="100"/>
        </p:scale>
        <p:origin x="2424" y="19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image" Target="../media/image9.jp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g"/><Relationship Id="rId1" Type="http://schemas.openxmlformats.org/officeDocument/2006/relationships/image" Target="../media/image12.jp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image" Target="../media/image18.jp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image" Target="../media/image9.jp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g"/><Relationship Id="rId1" Type="http://schemas.openxmlformats.org/officeDocument/2006/relationships/image" Target="../media/image12.jp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image" Target="../media/image18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8E630E-6DE2-403B-A350-94B22A00D897}" type="doc">
      <dgm:prSet loTypeId="urn:microsoft.com/office/officeart/2005/8/layout/vList3" loCatId="list" qsTypeId="urn:microsoft.com/office/officeart/2005/8/quickstyle/simple1" qsCatId="simple" csTypeId="urn:microsoft.com/office/officeart/2005/8/colors/colorful3" csCatId="colorful" phldr="1"/>
      <dgm:spPr/>
    </dgm:pt>
    <dgm:pt modelId="{DD32E804-228D-4469-9544-90A2EAD6CD11}" type="pres">
      <dgm:prSet presAssocID="{488E630E-6DE2-403B-A350-94B22A00D897}" presName="linearFlow" presStyleCnt="0">
        <dgm:presLayoutVars>
          <dgm:dir/>
          <dgm:resizeHandles val="exact"/>
        </dgm:presLayoutVars>
      </dgm:prSet>
      <dgm:spPr/>
    </dgm:pt>
  </dgm:ptLst>
  <dgm:cxnLst>
    <dgm:cxn modelId="{9A6CD926-327E-4FD9-842A-FD28CC844F69}" type="presOf" srcId="{488E630E-6DE2-403B-A350-94B22A00D897}" destId="{DD32E804-228D-4469-9544-90A2EAD6CD11}" srcOrd="0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109B722-7ABE-4E92-AF88-E6FF21EDFCF2}" type="doc">
      <dgm:prSet loTypeId="urn:microsoft.com/office/officeart/2005/8/layout/vList3" loCatId="list" qsTypeId="urn:microsoft.com/office/officeart/2005/8/quickstyle/simple1" qsCatId="simple" csTypeId="urn:microsoft.com/office/officeart/2005/8/colors/colorful3" csCatId="colorful" phldr="1"/>
      <dgm:spPr/>
    </dgm:pt>
    <dgm:pt modelId="{91096E5A-4EAF-4CC3-A3E8-389F1ADA2CBE}">
      <dgm:prSet phldrT="[Text]"/>
      <dgm:spPr/>
      <dgm:t>
        <a:bodyPr/>
        <a:lstStyle/>
        <a:p>
          <a:r>
            <a:rPr lang="en-GB" dirty="0" smtClean="0"/>
            <a:t>Scope of Band 4 within Musculoskeletal outpatients</a:t>
          </a:r>
          <a:endParaRPr lang="en-GB" dirty="0"/>
        </a:p>
      </dgm:t>
    </dgm:pt>
    <dgm:pt modelId="{EBA8A4BF-786B-499E-9E9C-CAFFB8E5A3AC}" type="parTrans" cxnId="{992EBB0A-E263-4623-BA86-30C7428C8F48}">
      <dgm:prSet/>
      <dgm:spPr/>
      <dgm:t>
        <a:bodyPr/>
        <a:lstStyle/>
        <a:p>
          <a:endParaRPr lang="en-GB"/>
        </a:p>
      </dgm:t>
    </dgm:pt>
    <dgm:pt modelId="{B5F989F6-8F03-4E85-9660-B4AD0977C4FD}" type="sibTrans" cxnId="{992EBB0A-E263-4623-BA86-30C7428C8F48}">
      <dgm:prSet/>
      <dgm:spPr/>
      <dgm:t>
        <a:bodyPr/>
        <a:lstStyle/>
        <a:p>
          <a:endParaRPr lang="en-GB"/>
        </a:p>
      </dgm:t>
    </dgm:pt>
    <dgm:pt modelId="{6D35351D-7177-4D04-B3CA-0E463AEE45A7}">
      <dgm:prSet phldrT="[Text]"/>
      <dgm:spPr/>
      <dgm:t>
        <a:bodyPr/>
        <a:lstStyle/>
        <a:p>
          <a:r>
            <a:rPr lang="en-GB" dirty="0" smtClean="0"/>
            <a:t>Current case load v Proposed case load</a:t>
          </a:r>
        </a:p>
      </dgm:t>
    </dgm:pt>
    <dgm:pt modelId="{6BE5461B-D1AD-45B2-A381-4D8EA4CAC1E6}" type="parTrans" cxnId="{13AC6103-8D4D-4D7A-8DA5-FD937E178EC4}">
      <dgm:prSet/>
      <dgm:spPr/>
      <dgm:t>
        <a:bodyPr/>
        <a:lstStyle/>
        <a:p>
          <a:endParaRPr lang="en-GB"/>
        </a:p>
      </dgm:t>
    </dgm:pt>
    <dgm:pt modelId="{51C450EC-42F0-49A1-98A6-A0732EF8B6BD}" type="sibTrans" cxnId="{13AC6103-8D4D-4D7A-8DA5-FD937E178EC4}">
      <dgm:prSet/>
      <dgm:spPr/>
      <dgm:t>
        <a:bodyPr/>
        <a:lstStyle/>
        <a:p>
          <a:endParaRPr lang="en-GB"/>
        </a:p>
      </dgm:t>
    </dgm:pt>
    <dgm:pt modelId="{A303310A-336D-4D2F-9DB1-A8F18C1CC1A2}">
      <dgm:prSet/>
      <dgm:spPr/>
      <dgm:t>
        <a:bodyPr/>
        <a:lstStyle/>
        <a:p>
          <a:r>
            <a:rPr lang="en-GB" dirty="0" smtClean="0"/>
            <a:t>Delegated workload, 1:1, Class, ultra sound guided injections</a:t>
          </a:r>
          <a:endParaRPr lang="en-GB" dirty="0"/>
        </a:p>
      </dgm:t>
    </dgm:pt>
    <dgm:pt modelId="{3A3677F1-CEDC-4C28-BCC5-9ABA9A7EBFA3}" type="parTrans" cxnId="{0C7E70F1-0227-4D7E-9417-2DC9556306C8}">
      <dgm:prSet/>
      <dgm:spPr/>
      <dgm:t>
        <a:bodyPr/>
        <a:lstStyle/>
        <a:p>
          <a:endParaRPr lang="en-GB"/>
        </a:p>
      </dgm:t>
    </dgm:pt>
    <dgm:pt modelId="{064C99C6-BE09-4B22-AF37-8750C1BF937B}" type="sibTrans" cxnId="{0C7E70F1-0227-4D7E-9417-2DC9556306C8}">
      <dgm:prSet/>
      <dgm:spPr/>
      <dgm:t>
        <a:bodyPr/>
        <a:lstStyle/>
        <a:p>
          <a:endParaRPr lang="en-GB"/>
        </a:p>
      </dgm:t>
    </dgm:pt>
    <dgm:pt modelId="{20116659-0344-45E7-9E27-2B2AB87722AE}">
      <dgm:prSet/>
      <dgm:spPr/>
      <dgm:t>
        <a:bodyPr/>
        <a:lstStyle/>
        <a:p>
          <a:r>
            <a:rPr lang="en-GB" dirty="0" smtClean="0"/>
            <a:t>Implement treatment changes within agreed criteria</a:t>
          </a:r>
          <a:endParaRPr lang="en-GB" dirty="0"/>
        </a:p>
      </dgm:t>
    </dgm:pt>
    <dgm:pt modelId="{1008815A-23BF-4DC2-9A34-655D7A177D26}" type="parTrans" cxnId="{160DAA84-DB93-4D1A-B2D6-254CB51FF120}">
      <dgm:prSet/>
      <dgm:spPr/>
      <dgm:t>
        <a:bodyPr/>
        <a:lstStyle/>
        <a:p>
          <a:endParaRPr lang="en-GB"/>
        </a:p>
      </dgm:t>
    </dgm:pt>
    <dgm:pt modelId="{D7EB5A55-1A5B-4430-B57A-35CB82D3F3BE}" type="sibTrans" cxnId="{160DAA84-DB93-4D1A-B2D6-254CB51FF120}">
      <dgm:prSet/>
      <dgm:spPr/>
      <dgm:t>
        <a:bodyPr/>
        <a:lstStyle/>
        <a:p>
          <a:endParaRPr lang="en-GB"/>
        </a:p>
      </dgm:t>
    </dgm:pt>
    <dgm:pt modelId="{BEFABF2F-4D99-4C66-BBD6-85EA8579B357}">
      <dgm:prSet/>
      <dgm:spPr/>
      <dgm:t>
        <a:bodyPr/>
        <a:lstStyle/>
        <a:p>
          <a:r>
            <a:rPr lang="en-GB" dirty="0" smtClean="0"/>
            <a:t>Report back any unforeseen changes, to the referring physiotherapist</a:t>
          </a:r>
          <a:endParaRPr lang="en-GB" dirty="0"/>
        </a:p>
      </dgm:t>
    </dgm:pt>
    <dgm:pt modelId="{D5AE32D4-EA60-4751-8CD8-42BA347D4B8F}" type="parTrans" cxnId="{7E385ED4-975A-498E-BBB4-6240631A96B1}">
      <dgm:prSet/>
      <dgm:spPr/>
      <dgm:t>
        <a:bodyPr/>
        <a:lstStyle/>
        <a:p>
          <a:endParaRPr lang="en-GB"/>
        </a:p>
      </dgm:t>
    </dgm:pt>
    <dgm:pt modelId="{9ED06828-CB55-4167-A478-3480848B6AB6}" type="sibTrans" cxnId="{7E385ED4-975A-498E-BBB4-6240631A96B1}">
      <dgm:prSet/>
      <dgm:spPr/>
      <dgm:t>
        <a:bodyPr/>
        <a:lstStyle/>
        <a:p>
          <a:endParaRPr lang="en-GB"/>
        </a:p>
      </dgm:t>
    </dgm:pt>
    <dgm:pt modelId="{866261BC-1749-4C16-BF79-B42BCA6E9530}">
      <dgm:prSet/>
      <dgm:spPr/>
      <dgm:t>
        <a:bodyPr/>
        <a:lstStyle/>
        <a:p>
          <a:r>
            <a:rPr lang="en-GB" dirty="0" smtClean="0"/>
            <a:t>New patient assessments, with in agreed protocols</a:t>
          </a:r>
          <a:endParaRPr lang="en-GB" dirty="0"/>
        </a:p>
      </dgm:t>
    </dgm:pt>
    <dgm:pt modelId="{A6BF5413-6C0A-40C1-955D-589CC7C00CA5}" type="parTrans" cxnId="{43A585DF-D441-402E-9900-0ADB3DE7E3F9}">
      <dgm:prSet/>
      <dgm:spPr/>
      <dgm:t>
        <a:bodyPr/>
        <a:lstStyle/>
        <a:p>
          <a:endParaRPr lang="en-GB"/>
        </a:p>
      </dgm:t>
    </dgm:pt>
    <dgm:pt modelId="{948934C5-B2BE-4F7A-859E-1356486D42FC}" type="sibTrans" cxnId="{43A585DF-D441-402E-9900-0ADB3DE7E3F9}">
      <dgm:prSet/>
      <dgm:spPr/>
      <dgm:t>
        <a:bodyPr/>
        <a:lstStyle/>
        <a:p>
          <a:endParaRPr lang="en-GB"/>
        </a:p>
      </dgm:t>
    </dgm:pt>
    <dgm:pt modelId="{E0783980-058C-4561-9E4C-C2A14A791F45}">
      <dgm:prSet/>
      <dgm:spPr/>
      <dgm:t>
        <a:bodyPr/>
        <a:lstStyle/>
        <a:p>
          <a:endParaRPr lang="en-GB" dirty="0"/>
        </a:p>
      </dgm:t>
    </dgm:pt>
    <dgm:pt modelId="{614656CD-D2D5-402B-85C1-A613E53D7B0E}" type="parTrans" cxnId="{0E97CFBA-7FEA-4453-A4D5-D613F9761A63}">
      <dgm:prSet/>
      <dgm:spPr/>
      <dgm:t>
        <a:bodyPr/>
        <a:lstStyle/>
        <a:p>
          <a:endParaRPr lang="en-GB"/>
        </a:p>
      </dgm:t>
    </dgm:pt>
    <dgm:pt modelId="{B876CCDC-ADAE-4E11-8784-8734FB857404}" type="sibTrans" cxnId="{0E97CFBA-7FEA-4453-A4D5-D613F9761A63}">
      <dgm:prSet/>
      <dgm:spPr/>
      <dgm:t>
        <a:bodyPr/>
        <a:lstStyle/>
        <a:p>
          <a:endParaRPr lang="en-GB"/>
        </a:p>
      </dgm:t>
    </dgm:pt>
    <dgm:pt modelId="{17A61CAA-C77F-4E65-8379-21DC6F435C94}">
      <dgm:prSet/>
      <dgm:spPr/>
      <dgm:t>
        <a:bodyPr/>
        <a:lstStyle/>
        <a:p>
          <a:r>
            <a:rPr lang="en-GB" dirty="0" smtClean="0"/>
            <a:t>Currently per week 60 follow up patients and 5 new patients</a:t>
          </a:r>
          <a:endParaRPr lang="en-GB" dirty="0"/>
        </a:p>
      </dgm:t>
    </dgm:pt>
    <dgm:pt modelId="{71D4E945-10BE-42E0-AD39-F9E1BD35303E}" type="parTrans" cxnId="{11C3654C-0A83-4447-8698-B979D7BCC0C9}">
      <dgm:prSet/>
      <dgm:spPr/>
      <dgm:t>
        <a:bodyPr/>
        <a:lstStyle/>
        <a:p>
          <a:endParaRPr lang="en-GB"/>
        </a:p>
      </dgm:t>
    </dgm:pt>
    <dgm:pt modelId="{AF284E62-D887-4372-B9EE-71DC05A6606E}" type="sibTrans" cxnId="{11C3654C-0A83-4447-8698-B979D7BCC0C9}">
      <dgm:prSet/>
      <dgm:spPr/>
      <dgm:t>
        <a:bodyPr/>
        <a:lstStyle/>
        <a:p>
          <a:endParaRPr lang="en-GB"/>
        </a:p>
      </dgm:t>
    </dgm:pt>
    <dgm:pt modelId="{205C825E-0CFB-4F7E-A469-A5078CE21F1B}">
      <dgm:prSet/>
      <dgm:spPr/>
      <dgm:t>
        <a:bodyPr/>
        <a:lstStyle/>
        <a:p>
          <a:endParaRPr lang="en-GB" dirty="0"/>
        </a:p>
      </dgm:t>
    </dgm:pt>
    <dgm:pt modelId="{8C87A23D-AE07-4A3E-B298-1D7EB5B6B412}" type="parTrans" cxnId="{8B305EC9-3874-4904-8087-B525A7A59CA2}">
      <dgm:prSet/>
      <dgm:spPr/>
      <dgm:t>
        <a:bodyPr/>
        <a:lstStyle/>
        <a:p>
          <a:endParaRPr lang="en-GB"/>
        </a:p>
      </dgm:t>
    </dgm:pt>
    <dgm:pt modelId="{A21F2E67-3835-4066-B97B-D9455D09A210}" type="sibTrans" cxnId="{8B305EC9-3874-4904-8087-B525A7A59CA2}">
      <dgm:prSet/>
      <dgm:spPr/>
      <dgm:t>
        <a:bodyPr/>
        <a:lstStyle/>
        <a:p>
          <a:endParaRPr lang="en-GB"/>
        </a:p>
      </dgm:t>
    </dgm:pt>
    <dgm:pt modelId="{A7B243D4-18BB-49D2-A993-A2874E414A06}">
      <dgm:prSet/>
      <dgm:spPr/>
      <dgm:t>
        <a:bodyPr/>
        <a:lstStyle/>
        <a:p>
          <a:r>
            <a:rPr lang="en-GB" dirty="0" smtClean="0"/>
            <a:t>20% increase to follow ups = 12 more follow up’s per week</a:t>
          </a:r>
          <a:endParaRPr lang="en-GB" dirty="0"/>
        </a:p>
      </dgm:t>
    </dgm:pt>
    <dgm:pt modelId="{C646AE55-4CFD-4767-9F03-D3B68CFA9044}" type="parTrans" cxnId="{BB6FF279-CAAA-4412-B69D-0948AC899AB1}">
      <dgm:prSet/>
      <dgm:spPr/>
      <dgm:t>
        <a:bodyPr/>
        <a:lstStyle/>
        <a:p>
          <a:endParaRPr lang="en-GB"/>
        </a:p>
      </dgm:t>
    </dgm:pt>
    <dgm:pt modelId="{0CA7048C-AD41-413E-AB9D-0F46B2A179BF}" type="sibTrans" cxnId="{BB6FF279-CAAA-4412-B69D-0948AC899AB1}">
      <dgm:prSet/>
      <dgm:spPr/>
      <dgm:t>
        <a:bodyPr/>
        <a:lstStyle/>
        <a:p>
          <a:endParaRPr lang="en-GB"/>
        </a:p>
      </dgm:t>
    </dgm:pt>
    <dgm:pt modelId="{4AF8139C-8C02-4CC1-B4AC-0C435C72C3AE}" type="pres">
      <dgm:prSet presAssocID="{6109B722-7ABE-4E92-AF88-E6FF21EDFCF2}" presName="linearFlow" presStyleCnt="0">
        <dgm:presLayoutVars>
          <dgm:dir/>
          <dgm:resizeHandles val="exact"/>
        </dgm:presLayoutVars>
      </dgm:prSet>
      <dgm:spPr/>
    </dgm:pt>
    <dgm:pt modelId="{CF762E43-5B75-414F-967E-E2F163B80D7E}" type="pres">
      <dgm:prSet presAssocID="{91096E5A-4EAF-4CC3-A3E8-389F1ADA2CBE}" presName="composite" presStyleCnt="0"/>
      <dgm:spPr/>
    </dgm:pt>
    <dgm:pt modelId="{A948C4FA-C0EE-4CF2-8ADD-9E247D82C979}" type="pres">
      <dgm:prSet presAssocID="{91096E5A-4EAF-4CC3-A3E8-389F1ADA2CBE}" presName="imgShp" presStyleLbl="fgImgPlace1" presStyleIdx="0" presStyleCnt="2" custLinFactNeighborX="-24885" custLinFactNeighborY="49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000" r="-11000"/>
          </a:stretch>
        </a:blipFill>
      </dgm:spPr>
    </dgm:pt>
    <dgm:pt modelId="{BD8DAC4A-F1AF-4EFC-87F0-EE403CFCF7C8}" type="pres">
      <dgm:prSet presAssocID="{91096E5A-4EAF-4CC3-A3E8-389F1ADA2CBE}" presName="txShp" presStyleLbl="node1" presStyleIdx="0" presStyleCnt="2" custScaleX="134800" custLinFactNeighborX="18615" custLinFactNeighborY="-199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CB9121C-F58B-4065-AE3A-F7495B4215C9}" type="pres">
      <dgm:prSet presAssocID="{B5F989F6-8F03-4E85-9660-B4AD0977C4FD}" presName="spacing" presStyleCnt="0"/>
      <dgm:spPr/>
    </dgm:pt>
    <dgm:pt modelId="{6364ECA0-C516-425C-BBF6-6B5BF6117D37}" type="pres">
      <dgm:prSet presAssocID="{6D35351D-7177-4D04-B3CA-0E463AEE45A7}" presName="composite" presStyleCnt="0"/>
      <dgm:spPr/>
    </dgm:pt>
    <dgm:pt modelId="{EA29599B-F72E-45F7-B95F-11C7C4557A34}" type="pres">
      <dgm:prSet presAssocID="{6D35351D-7177-4D04-B3CA-0E463AEE45A7}" presName="imgShp" presStyleLbl="fgImgPlace1" presStyleIdx="1" presStyleCnt="2" custLinFactNeighborX="-19410" custLinFactNeighborY="-10949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9000" r="-9000"/>
          </a:stretch>
        </a:blipFill>
      </dgm:spPr>
    </dgm:pt>
    <dgm:pt modelId="{3DFCC960-F922-4736-A66A-F5994BFC0886}" type="pres">
      <dgm:prSet presAssocID="{6D35351D-7177-4D04-B3CA-0E463AEE45A7}" presName="txShp" presStyleLbl="node1" presStyleIdx="1" presStyleCnt="2" custScaleX="133239" custLinFactNeighborX="8202" custLinFactNeighborY="-846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3AC6103-8D4D-4D7A-8DA5-FD937E178EC4}" srcId="{6109B722-7ABE-4E92-AF88-E6FF21EDFCF2}" destId="{6D35351D-7177-4D04-B3CA-0E463AEE45A7}" srcOrd="1" destOrd="0" parTransId="{6BE5461B-D1AD-45B2-A381-4D8EA4CAC1E6}" sibTransId="{51C450EC-42F0-49A1-98A6-A0732EF8B6BD}"/>
    <dgm:cxn modelId="{11C3654C-0A83-4447-8698-B979D7BCC0C9}" srcId="{6D35351D-7177-4D04-B3CA-0E463AEE45A7}" destId="{17A61CAA-C77F-4E65-8379-21DC6F435C94}" srcOrd="1" destOrd="0" parTransId="{71D4E945-10BE-42E0-AD39-F9E1BD35303E}" sibTransId="{AF284E62-D887-4372-B9EE-71DC05A6606E}"/>
    <dgm:cxn modelId="{D280CD76-4332-472D-BFF8-32E7D4321381}" type="presOf" srcId="{E0783980-058C-4561-9E4C-C2A14A791F45}" destId="{3DFCC960-F922-4736-A66A-F5994BFC0886}" srcOrd="0" destOrd="1" presId="urn:microsoft.com/office/officeart/2005/8/layout/vList3"/>
    <dgm:cxn modelId="{BB6FF279-CAAA-4412-B69D-0948AC899AB1}" srcId="{6D35351D-7177-4D04-B3CA-0E463AEE45A7}" destId="{A7B243D4-18BB-49D2-A993-A2874E414A06}" srcOrd="2" destOrd="0" parTransId="{C646AE55-4CFD-4767-9F03-D3B68CFA9044}" sibTransId="{0CA7048C-AD41-413E-AB9D-0F46B2A179BF}"/>
    <dgm:cxn modelId="{64F0C191-1B21-43EA-AD76-12CA406ABC07}" type="presOf" srcId="{6109B722-7ABE-4E92-AF88-E6FF21EDFCF2}" destId="{4AF8139C-8C02-4CC1-B4AC-0C435C72C3AE}" srcOrd="0" destOrd="0" presId="urn:microsoft.com/office/officeart/2005/8/layout/vList3"/>
    <dgm:cxn modelId="{0E97CFBA-7FEA-4453-A4D5-D613F9761A63}" srcId="{6D35351D-7177-4D04-B3CA-0E463AEE45A7}" destId="{E0783980-058C-4561-9E4C-C2A14A791F45}" srcOrd="0" destOrd="0" parTransId="{614656CD-D2D5-402B-85C1-A613E53D7B0E}" sibTransId="{B876CCDC-ADAE-4E11-8784-8734FB857404}"/>
    <dgm:cxn modelId="{26FCE8F0-E481-41E2-AC4F-A445B731147E}" type="presOf" srcId="{BEFABF2F-4D99-4C66-BBD6-85EA8579B357}" destId="{BD8DAC4A-F1AF-4EFC-87F0-EE403CFCF7C8}" srcOrd="0" destOrd="3" presId="urn:microsoft.com/office/officeart/2005/8/layout/vList3"/>
    <dgm:cxn modelId="{6821FD37-57D2-4F82-83ED-0BB292366515}" type="presOf" srcId="{17A61CAA-C77F-4E65-8379-21DC6F435C94}" destId="{3DFCC960-F922-4736-A66A-F5994BFC0886}" srcOrd="0" destOrd="2" presId="urn:microsoft.com/office/officeart/2005/8/layout/vList3"/>
    <dgm:cxn modelId="{186F288C-2E95-4CEE-B96C-BE1DCD494049}" type="presOf" srcId="{A7B243D4-18BB-49D2-A993-A2874E414A06}" destId="{3DFCC960-F922-4736-A66A-F5994BFC0886}" srcOrd="0" destOrd="3" presId="urn:microsoft.com/office/officeart/2005/8/layout/vList3"/>
    <dgm:cxn modelId="{BDA922B9-0DF3-47DE-950B-C7D7E2949971}" type="presOf" srcId="{91096E5A-4EAF-4CC3-A3E8-389F1ADA2CBE}" destId="{BD8DAC4A-F1AF-4EFC-87F0-EE403CFCF7C8}" srcOrd="0" destOrd="0" presId="urn:microsoft.com/office/officeart/2005/8/layout/vList3"/>
    <dgm:cxn modelId="{160DAA84-DB93-4D1A-B2D6-254CB51FF120}" srcId="{91096E5A-4EAF-4CC3-A3E8-389F1ADA2CBE}" destId="{20116659-0344-45E7-9E27-2B2AB87722AE}" srcOrd="1" destOrd="0" parTransId="{1008815A-23BF-4DC2-9A34-655D7A177D26}" sibTransId="{D7EB5A55-1A5B-4430-B57A-35CB82D3F3BE}"/>
    <dgm:cxn modelId="{7E385ED4-975A-498E-BBB4-6240631A96B1}" srcId="{91096E5A-4EAF-4CC3-A3E8-389F1ADA2CBE}" destId="{BEFABF2F-4D99-4C66-BBD6-85EA8579B357}" srcOrd="2" destOrd="0" parTransId="{D5AE32D4-EA60-4751-8CD8-42BA347D4B8F}" sibTransId="{9ED06828-CB55-4167-A478-3480848B6AB6}"/>
    <dgm:cxn modelId="{992EBB0A-E263-4623-BA86-30C7428C8F48}" srcId="{6109B722-7ABE-4E92-AF88-E6FF21EDFCF2}" destId="{91096E5A-4EAF-4CC3-A3E8-389F1ADA2CBE}" srcOrd="0" destOrd="0" parTransId="{EBA8A4BF-786B-499E-9E9C-CAFFB8E5A3AC}" sibTransId="{B5F989F6-8F03-4E85-9660-B4AD0977C4FD}"/>
    <dgm:cxn modelId="{FDDA532C-8D72-46F1-B09F-E80017DADAC0}" type="presOf" srcId="{20116659-0344-45E7-9E27-2B2AB87722AE}" destId="{BD8DAC4A-F1AF-4EFC-87F0-EE403CFCF7C8}" srcOrd="0" destOrd="2" presId="urn:microsoft.com/office/officeart/2005/8/layout/vList3"/>
    <dgm:cxn modelId="{DC2C7216-D7F7-47BE-9DC7-9F3F561F72F7}" type="presOf" srcId="{A303310A-336D-4D2F-9DB1-A8F18C1CC1A2}" destId="{BD8DAC4A-F1AF-4EFC-87F0-EE403CFCF7C8}" srcOrd="0" destOrd="1" presId="urn:microsoft.com/office/officeart/2005/8/layout/vList3"/>
    <dgm:cxn modelId="{C365B246-91CD-4C9E-84C2-F8665C968664}" type="presOf" srcId="{205C825E-0CFB-4F7E-A469-A5078CE21F1B}" destId="{3DFCC960-F922-4736-A66A-F5994BFC0886}" srcOrd="0" destOrd="4" presId="urn:microsoft.com/office/officeart/2005/8/layout/vList3"/>
    <dgm:cxn modelId="{C6BB935A-BDA6-4E38-9476-24F5A4147F35}" type="presOf" srcId="{866261BC-1749-4C16-BF79-B42BCA6E9530}" destId="{BD8DAC4A-F1AF-4EFC-87F0-EE403CFCF7C8}" srcOrd="0" destOrd="4" presId="urn:microsoft.com/office/officeart/2005/8/layout/vList3"/>
    <dgm:cxn modelId="{43A585DF-D441-402E-9900-0ADB3DE7E3F9}" srcId="{91096E5A-4EAF-4CC3-A3E8-389F1ADA2CBE}" destId="{866261BC-1749-4C16-BF79-B42BCA6E9530}" srcOrd="3" destOrd="0" parTransId="{A6BF5413-6C0A-40C1-955D-589CC7C00CA5}" sibTransId="{948934C5-B2BE-4F7A-859E-1356486D42FC}"/>
    <dgm:cxn modelId="{0C7E70F1-0227-4D7E-9417-2DC9556306C8}" srcId="{91096E5A-4EAF-4CC3-A3E8-389F1ADA2CBE}" destId="{A303310A-336D-4D2F-9DB1-A8F18C1CC1A2}" srcOrd="0" destOrd="0" parTransId="{3A3677F1-CEDC-4C28-BCC5-9ABA9A7EBFA3}" sibTransId="{064C99C6-BE09-4B22-AF37-8750C1BF937B}"/>
    <dgm:cxn modelId="{1F6B0859-1C78-44D6-A4EE-1B36828B5435}" type="presOf" srcId="{6D35351D-7177-4D04-B3CA-0E463AEE45A7}" destId="{3DFCC960-F922-4736-A66A-F5994BFC0886}" srcOrd="0" destOrd="0" presId="urn:microsoft.com/office/officeart/2005/8/layout/vList3"/>
    <dgm:cxn modelId="{8B305EC9-3874-4904-8087-B525A7A59CA2}" srcId="{6D35351D-7177-4D04-B3CA-0E463AEE45A7}" destId="{205C825E-0CFB-4F7E-A469-A5078CE21F1B}" srcOrd="3" destOrd="0" parTransId="{8C87A23D-AE07-4A3E-B298-1D7EB5B6B412}" sibTransId="{A21F2E67-3835-4066-B97B-D9455D09A210}"/>
    <dgm:cxn modelId="{FAFFD8E0-D835-4EDF-9111-DD51D09B0EAD}" type="presParOf" srcId="{4AF8139C-8C02-4CC1-B4AC-0C435C72C3AE}" destId="{CF762E43-5B75-414F-967E-E2F163B80D7E}" srcOrd="0" destOrd="0" presId="urn:microsoft.com/office/officeart/2005/8/layout/vList3"/>
    <dgm:cxn modelId="{AC84C362-C21A-445F-900B-B0FAB09E74AE}" type="presParOf" srcId="{CF762E43-5B75-414F-967E-E2F163B80D7E}" destId="{A948C4FA-C0EE-4CF2-8ADD-9E247D82C979}" srcOrd="0" destOrd="0" presId="urn:microsoft.com/office/officeart/2005/8/layout/vList3"/>
    <dgm:cxn modelId="{B49BD948-2089-49E6-8476-1636940140BE}" type="presParOf" srcId="{CF762E43-5B75-414F-967E-E2F163B80D7E}" destId="{BD8DAC4A-F1AF-4EFC-87F0-EE403CFCF7C8}" srcOrd="1" destOrd="0" presId="urn:microsoft.com/office/officeart/2005/8/layout/vList3"/>
    <dgm:cxn modelId="{CF02A743-7E05-45C2-80A4-A03A52E197C0}" type="presParOf" srcId="{4AF8139C-8C02-4CC1-B4AC-0C435C72C3AE}" destId="{2CB9121C-F58B-4065-AE3A-F7495B4215C9}" srcOrd="1" destOrd="0" presId="urn:microsoft.com/office/officeart/2005/8/layout/vList3"/>
    <dgm:cxn modelId="{89788595-BB30-4523-A1D2-78EE40EB274C}" type="presParOf" srcId="{4AF8139C-8C02-4CC1-B4AC-0C435C72C3AE}" destId="{6364ECA0-C516-425C-BBF6-6B5BF6117D37}" srcOrd="2" destOrd="0" presId="urn:microsoft.com/office/officeart/2005/8/layout/vList3"/>
    <dgm:cxn modelId="{0976023D-17DC-4E0E-BBBE-00A6163737EE}" type="presParOf" srcId="{6364ECA0-C516-425C-BBF6-6B5BF6117D37}" destId="{EA29599B-F72E-45F7-B95F-11C7C4557A34}" srcOrd="0" destOrd="0" presId="urn:microsoft.com/office/officeart/2005/8/layout/vList3"/>
    <dgm:cxn modelId="{3D656533-A050-48A8-8000-E8F0C1EADF0D}" type="presParOf" srcId="{6364ECA0-C516-425C-BBF6-6B5BF6117D37}" destId="{3DFCC960-F922-4736-A66A-F5994BFC0886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A74BB87-4277-4BE0-940C-B2C3B9E2A4C4}" type="doc">
      <dgm:prSet loTypeId="urn:microsoft.com/office/officeart/2005/8/layout/radial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27BE922-3204-475C-9D38-B9D186DF4958}">
      <dgm:prSet phldrT="[Text]"/>
      <dgm:spPr/>
      <dgm:t>
        <a:bodyPr/>
        <a:lstStyle/>
        <a:p>
          <a:r>
            <a:rPr lang="en-GB" dirty="0" smtClean="0"/>
            <a:t>Leadership qualities therapy assistant requires to a change of case load</a:t>
          </a:r>
          <a:endParaRPr lang="en-GB" dirty="0"/>
        </a:p>
      </dgm:t>
    </dgm:pt>
    <dgm:pt modelId="{4D8FA969-AC7C-4478-B04C-BB25F9EB5ABA}" type="parTrans" cxnId="{03BF08AB-73BD-42AE-BE35-62851AC09D94}">
      <dgm:prSet/>
      <dgm:spPr/>
      <dgm:t>
        <a:bodyPr/>
        <a:lstStyle/>
        <a:p>
          <a:endParaRPr lang="en-GB"/>
        </a:p>
      </dgm:t>
    </dgm:pt>
    <dgm:pt modelId="{3CB053DC-0194-46A2-9B93-F09405D766B6}" type="sibTrans" cxnId="{03BF08AB-73BD-42AE-BE35-62851AC09D94}">
      <dgm:prSet/>
      <dgm:spPr/>
      <dgm:t>
        <a:bodyPr/>
        <a:lstStyle/>
        <a:p>
          <a:endParaRPr lang="en-GB"/>
        </a:p>
      </dgm:t>
    </dgm:pt>
    <dgm:pt modelId="{F95785E9-4079-4C7E-84B7-4BE04C8D3705}">
      <dgm:prSet phldrT="[Text]"/>
      <dgm:spPr>
        <a:solidFill>
          <a:schemeClr val="accent1">
            <a:lumMod val="60000"/>
            <a:lumOff val="40000"/>
            <a:alpha val="50000"/>
          </a:schemeClr>
        </a:solidFill>
      </dgm:spPr>
      <dgm:t>
        <a:bodyPr/>
        <a:lstStyle/>
        <a:p>
          <a:r>
            <a:rPr lang="en-GB" dirty="0" smtClean="0"/>
            <a:t>Problem solving</a:t>
          </a:r>
          <a:endParaRPr lang="en-GB" dirty="0"/>
        </a:p>
      </dgm:t>
    </dgm:pt>
    <dgm:pt modelId="{4E609446-01DB-404D-B374-EE8033C06E36}" type="parTrans" cxnId="{F23E2F66-5DBD-4C5B-845E-D20F8BAA4189}">
      <dgm:prSet/>
      <dgm:spPr/>
      <dgm:t>
        <a:bodyPr/>
        <a:lstStyle/>
        <a:p>
          <a:endParaRPr lang="en-GB"/>
        </a:p>
      </dgm:t>
    </dgm:pt>
    <dgm:pt modelId="{E80788B2-D259-4480-8250-8F27BD056A9E}" type="sibTrans" cxnId="{F23E2F66-5DBD-4C5B-845E-D20F8BAA4189}">
      <dgm:prSet/>
      <dgm:spPr/>
      <dgm:t>
        <a:bodyPr/>
        <a:lstStyle/>
        <a:p>
          <a:endParaRPr lang="en-GB"/>
        </a:p>
      </dgm:t>
    </dgm:pt>
    <dgm:pt modelId="{4117503A-64EC-4F11-960E-62992D4810AC}">
      <dgm:prSet phldrT="[Text]"/>
      <dgm:spPr>
        <a:solidFill>
          <a:srgbClr val="FF0000">
            <a:alpha val="50000"/>
          </a:srgbClr>
        </a:solidFill>
      </dgm:spPr>
      <dgm:t>
        <a:bodyPr/>
        <a:lstStyle/>
        <a:p>
          <a:r>
            <a:rPr lang="en-GB" dirty="0" smtClean="0"/>
            <a:t>Teamwork</a:t>
          </a:r>
          <a:endParaRPr lang="en-GB" dirty="0"/>
        </a:p>
      </dgm:t>
    </dgm:pt>
    <dgm:pt modelId="{E80977E8-1A72-44C0-83A7-6AD1876ED156}" type="parTrans" cxnId="{91D37F71-B07A-4C19-8DCF-AD084556F57B}">
      <dgm:prSet/>
      <dgm:spPr/>
      <dgm:t>
        <a:bodyPr/>
        <a:lstStyle/>
        <a:p>
          <a:endParaRPr lang="en-GB"/>
        </a:p>
      </dgm:t>
    </dgm:pt>
    <dgm:pt modelId="{A7EC07A4-26BE-441C-9559-653888462C51}" type="sibTrans" cxnId="{91D37F71-B07A-4C19-8DCF-AD084556F57B}">
      <dgm:prSet/>
      <dgm:spPr/>
      <dgm:t>
        <a:bodyPr/>
        <a:lstStyle/>
        <a:p>
          <a:endParaRPr lang="en-GB"/>
        </a:p>
      </dgm:t>
    </dgm:pt>
    <dgm:pt modelId="{4DAFCFD6-FBAD-41A9-BD33-BE644B0B98CB}">
      <dgm:prSet phldrT="[Text]"/>
      <dgm:spPr>
        <a:solidFill>
          <a:srgbClr val="00B050">
            <a:alpha val="50000"/>
          </a:srgbClr>
        </a:solidFill>
      </dgm:spPr>
      <dgm:t>
        <a:bodyPr/>
        <a:lstStyle/>
        <a:p>
          <a:r>
            <a:rPr lang="en-GB" dirty="0" smtClean="0"/>
            <a:t>Communication</a:t>
          </a:r>
          <a:endParaRPr lang="en-GB" dirty="0"/>
        </a:p>
      </dgm:t>
    </dgm:pt>
    <dgm:pt modelId="{9A657F90-4901-4BA3-93B3-45706ADDD980}" type="parTrans" cxnId="{6F667CC5-669E-4EEF-A09F-9CDE79CDC12C}">
      <dgm:prSet/>
      <dgm:spPr/>
      <dgm:t>
        <a:bodyPr/>
        <a:lstStyle/>
        <a:p>
          <a:endParaRPr lang="en-GB"/>
        </a:p>
      </dgm:t>
    </dgm:pt>
    <dgm:pt modelId="{3AE232BF-E473-4ED9-862E-341CA784F345}" type="sibTrans" cxnId="{6F667CC5-669E-4EEF-A09F-9CDE79CDC12C}">
      <dgm:prSet/>
      <dgm:spPr/>
      <dgm:t>
        <a:bodyPr/>
        <a:lstStyle/>
        <a:p>
          <a:endParaRPr lang="en-GB"/>
        </a:p>
      </dgm:t>
    </dgm:pt>
    <dgm:pt modelId="{B351F6AC-AA0A-4D99-99BB-812BFA9A949E}">
      <dgm:prSet phldrT="[Text]"/>
      <dgm:spPr>
        <a:solidFill>
          <a:srgbClr val="7030A0">
            <a:alpha val="50000"/>
          </a:srgbClr>
        </a:solidFill>
      </dgm:spPr>
      <dgm:t>
        <a:bodyPr/>
        <a:lstStyle/>
        <a:p>
          <a:r>
            <a:rPr lang="en-GB" dirty="0" smtClean="0"/>
            <a:t>Decision Making</a:t>
          </a:r>
        </a:p>
      </dgm:t>
    </dgm:pt>
    <dgm:pt modelId="{1FC82118-9D53-46FE-89F8-039F5DE4D9EA}" type="parTrans" cxnId="{B2F46F9A-D6E4-48A1-99F5-DAC6E9026D77}">
      <dgm:prSet/>
      <dgm:spPr/>
      <dgm:t>
        <a:bodyPr/>
        <a:lstStyle/>
        <a:p>
          <a:endParaRPr lang="en-GB"/>
        </a:p>
      </dgm:t>
    </dgm:pt>
    <dgm:pt modelId="{4B4F3086-FE62-4436-9A6A-C7B01C5A9208}" type="sibTrans" cxnId="{B2F46F9A-D6E4-48A1-99F5-DAC6E9026D77}">
      <dgm:prSet/>
      <dgm:spPr/>
      <dgm:t>
        <a:bodyPr/>
        <a:lstStyle/>
        <a:p>
          <a:endParaRPr lang="en-GB"/>
        </a:p>
      </dgm:t>
    </dgm:pt>
    <dgm:pt modelId="{2D577191-5597-4D31-9534-405A2A1D78BC}">
      <dgm:prSet phldrT="[Text]"/>
      <dgm:spPr>
        <a:solidFill>
          <a:srgbClr val="FFFF00">
            <a:alpha val="50000"/>
          </a:srgbClr>
        </a:solidFill>
      </dgm:spPr>
      <dgm:t>
        <a:bodyPr/>
        <a:lstStyle/>
        <a:p>
          <a:r>
            <a:rPr lang="en-GB" dirty="0" smtClean="0"/>
            <a:t>Time Management</a:t>
          </a:r>
        </a:p>
      </dgm:t>
    </dgm:pt>
    <dgm:pt modelId="{72D4A7EA-1C60-4524-B807-800F9811F2BE}" type="parTrans" cxnId="{099EF40A-4D0D-4AE4-8D85-E1059A2EE8D1}">
      <dgm:prSet/>
      <dgm:spPr/>
      <dgm:t>
        <a:bodyPr/>
        <a:lstStyle/>
        <a:p>
          <a:endParaRPr lang="en-GB"/>
        </a:p>
      </dgm:t>
    </dgm:pt>
    <dgm:pt modelId="{5399D581-5F11-4A78-A1A3-0C3A991423B9}" type="sibTrans" cxnId="{099EF40A-4D0D-4AE4-8D85-E1059A2EE8D1}">
      <dgm:prSet/>
      <dgm:spPr/>
      <dgm:t>
        <a:bodyPr/>
        <a:lstStyle/>
        <a:p>
          <a:endParaRPr lang="en-GB"/>
        </a:p>
      </dgm:t>
    </dgm:pt>
    <dgm:pt modelId="{22222EC3-3C03-4F52-888F-7C3AD6C6EE34}">
      <dgm:prSet phldrT="[Text]"/>
      <dgm:spPr>
        <a:solidFill>
          <a:schemeClr val="accent3">
            <a:lumMod val="75000"/>
            <a:alpha val="50000"/>
          </a:schemeClr>
        </a:solidFill>
      </dgm:spPr>
      <dgm:t>
        <a:bodyPr/>
        <a:lstStyle/>
        <a:p>
          <a:r>
            <a:rPr lang="en-GB" dirty="0" smtClean="0"/>
            <a:t>Evaluate and reflect</a:t>
          </a:r>
        </a:p>
      </dgm:t>
    </dgm:pt>
    <dgm:pt modelId="{6AEE8066-9544-4D31-8730-4F1D3C99E010}" type="parTrans" cxnId="{2BBEAC8B-2022-414E-9876-120C6CF6C7E6}">
      <dgm:prSet/>
      <dgm:spPr/>
      <dgm:t>
        <a:bodyPr/>
        <a:lstStyle/>
        <a:p>
          <a:endParaRPr lang="en-GB"/>
        </a:p>
      </dgm:t>
    </dgm:pt>
    <dgm:pt modelId="{E61472DC-D8CA-4750-83FC-BC846E5A551D}" type="sibTrans" cxnId="{2BBEAC8B-2022-414E-9876-120C6CF6C7E6}">
      <dgm:prSet/>
      <dgm:spPr/>
      <dgm:t>
        <a:bodyPr/>
        <a:lstStyle/>
        <a:p>
          <a:endParaRPr lang="en-GB"/>
        </a:p>
      </dgm:t>
    </dgm:pt>
    <dgm:pt modelId="{39ED50AC-3662-403F-BC83-886597BAFB63}">
      <dgm:prSet phldrT="[Text]"/>
      <dgm:spPr>
        <a:solidFill>
          <a:schemeClr val="accent6">
            <a:alpha val="50000"/>
          </a:schemeClr>
        </a:solidFill>
      </dgm:spPr>
      <dgm:t>
        <a:bodyPr/>
        <a:lstStyle/>
        <a:p>
          <a:r>
            <a:rPr lang="en-GB" dirty="0" smtClean="0"/>
            <a:t>Adaptability </a:t>
          </a:r>
        </a:p>
      </dgm:t>
    </dgm:pt>
    <dgm:pt modelId="{8F8E04EB-A8A2-466B-B70E-D9581B6A1E11}" type="parTrans" cxnId="{93C9BCBB-F68D-4D7F-8E6B-DFE820ECD274}">
      <dgm:prSet/>
      <dgm:spPr/>
      <dgm:t>
        <a:bodyPr/>
        <a:lstStyle/>
        <a:p>
          <a:endParaRPr lang="en-GB"/>
        </a:p>
      </dgm:t>
    </dgm:pt>
    <dgm:pt modelId="{032BE48E-84E8-4116-8FEF-91B6C1E777CC}" type="sibTrans" cxnId="{93C9BCBB-F68D-4D7F-8E6B-DFE820ECD274}">
      <dgm:prSet/>
      <dgm:spPr/>
      <dgm:t>
        <a:bodyPr/>
        <a:lstStyle/>
        <a:p>
          <a:endParaRPr lang="en-GB"/>
        </a:p>
      </dgm:t>
    </dgm:pt>
    <dgm:pt modelId="{418AEBDA-EBD3-499D-9942-698EF44B5D46}" type="pres">
      <dgm:prSet presAssocID="{CA74BB87-4277-4BE0-940C-B2C3B9E2A4C4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3579A94E-0F03-4809-8235-2D1DB59140D2}" type="pres">
      <dgm:prSet presAssocID="{CA74BB87-4277-4BE0-940C-B2C3B9E2A4C4}" presName="radial" presStyleCnt="0">
        <dgm:presLayoutVars>
          <dgm:animLvl val="ctr"/>
        </dgm:presLayoutVars>
      </dgm:prSet>
      <dgm:spPr/>
    </dgm:pt>
    <dgm:pt modelId="{1233F94B-3099-44F4-90D0-833E6DA6D657}" type="pres">
      <dgm:prSet presAssocID="{927BE922-3204-475C-9D38-B9D186DF4958}" presName="centerShape" presStyleLbl="vennNode1" presStyleIdx="0" presStyleCnt="8"/>
      <dgm:spPr/>
      <dgm:t>
        <a:bodyPr/>
        <a:lstStyle/>
        <a:p>
          <a:endParaRPr lang="en-GB"/>
        </a:p>
      </dgm:t>
    </dgm:pt>
    <dgm:pt modelId="{C8459359-549C-4C0D-B0B5-C69BB872A841}" type="pres">
      <dgm:prSet presAssocID="{F95785E9-4079-4C7E-84B7-4BE04C8D3705}" presName="node" presStyleLbl="vennNode1" presStyleIdx="1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5CD0066-8767-4554-BB79-1EE6689DD0C0}" type="pres">
      <dgm:prSet presAssocID="{4117503A-64EC-4F11-960E-62992D4810AC}" presName="node" presStyleLbl="venn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BC6B3D9-4CFC-4664-8E5D-59C778BD5A90}" type="pres">
      <dgm:prSet presAssocID="{4DAFCFD6-FBAD-41A9-BD33-BE644B0B98CB}" presName="node" presStyleLbl="venn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D85F70C-F14A-4D8D-8D91-F540E1978379}" type="pres">
      <dgm:prSet presAssocID="{B351F6AC-AA0A-4D99-99BB-812BFA9A949E}" presName="node" presStyleLbl="vennNode1" presStyleIdx="4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A161721-5FF7-4D22-B0B9-45A407CBFBA7}" type="pres">
      <dgm:prSet presAssocID="{2D577191-5597-4D31-9534-405A2A1D78BC}" presName="node" presStyleLbl="vennNode1" presStyleIdx="5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B6D28E1-2BB3-4A04-A9E2-6919A14DF223}" type="pres">
      <dgm:prSet presAssocID="{22222EC3-3C03-4F52-888F-7C3AD6C6EE34}" presName="node" presStyleLbl="vennNode1" presStyleIdx="6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1ABC4D2-072C-4B17-8D6C-ED190BD441DB}" type="pres">
      <dgm:prSet presAssocID="{39ED50AC-3662-403F-BC83-886597BAFB63}" presName="node" presStyleLbl="vennNode1" presStyleIdx="7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2F46F9A-D6E4-48A1-99F5-DAC6E9026D77}" srcId="{927BE922-3204-475C-9D38-B9D186DF4958}" destId="{B351F6AC-AA0A-4D99-99BB-812BFA9A949E}" srcOrd="3" destOrd="0" parTransId="{1FC82118-9D53-46FE-89F8-039F5DE4D9EA}" sibTransId="{4B4F3086-FE62-4436-9A6A-C7B01C5A9208}"/>
    <dgm:cxn modelId="{916313FB-3428-44CA-AFFA-1DEBB27A09FC}" type="presOf" srcId="{22222EC3-3C03-4F52-888F-7C3AD6C6EE34}" destId="{9B6D28E1-2BB3-4A04-A9E2-6919A14DF223}" srcOrd="0" destOrd="0" presId="urn:microsoft.com/office/officeart/2005/8/layout/radial3"/>
    <dgm:cxn modelId="{54D88079-D4A7-49F8-8F34-8BCF33E426BF}" type="presOf" srcId="{B351F6AC-AA0A-4D99-99BB-812BFA9A949E}" destId="{2D85F70C-F14A-4D8D-8D91-F540E1978379}" srcOrd="0" destOrd="0" presId="urn:microsoft.com/office/officeart/2005/8/layout/radial3"/>
    <dgm:cxn modelId="{91D37F71-B07A-4C19-8DCF-AD084556F57B}" srcId="{927BE922-3204-475C-9D38-B9D186DF4958}" destId="{4117503A-64EC-4F11-960E-62992D4810AC}" srcOrd="1" destOrd="0" parTransId="{E80977E8-1A72-44C0-83A7-6AD1876ED156}" sibTransId="{A7EC07A4-26BE-441C-9559-653888462C51}"/>
    <dgm:cxn modelId="{AF962D04-BA76-49A7-9D63-481770F0A61A}" type="presOf" srcId="{927BE922-3204-475C-9D38-B9D186DF4958}" destId="{1233F94B-3099-44F4-90D0-833E6DA6D657}" srcOrd="0" destOrd="0" presId="urn:microsoft.com/office/officeart/2005/8/layout/radial3"/>
    <dgm:cxn modelId="{40EE453D-12A3-4670-8F88-4CA9D0EC9A05}" type="presOf" srcId="{CA74BB87-4277-4BE0-940C-B2C3B9E2A4C4}" destId="{418AEBDA-EBD3-499D-9942-698EF44B5D46}" srcOrd="0" destOrd="0" presId="urn:microsoft.com/office/officeart/2005/8/layout/radial3"/>
    <dgm:cxn modelId="{07CD6695-A7D9-4A98-830A-D053BBC9BA11}" type="presOf" srcId="{F95785E9-4079-4C7E-84B7-4BE04C8D3705}" destId="{C8459359-549C-4C0D-B0B5-C69BB872A841}" srcOrd="0" destOrd="0" presId="urn:microsoft.com/office/officeart/2005/8/layout/radial3"/>
    <dgm:cxn modelId="{868B11BD-9A07-4D3A-9FCF-F6B752037B23}" type="presOf" srcId="{2D577191-5597-4D31-9534-405A2A1D78BC}" destId="{FA161721-5FF7-4D22-B0B9-45A407CBFBA7}" srcOrd="0" destOrd="0" presId="urn:microsoft.com/office/officeart/2005/8/layout/radial3"/>
    <dgm:cxn modelId="{6F667CC5-669E-4EEF-A09F-9CDE79CDC12C}" srcId="{927BE922-3204-475C-9D38-B9D186DF4958}" destId="{4DAFCFD6-FBAD-41A9-BD33-BE644B0B98CB}" srcOrd="2" destOrd="0" parTransId="{9A657F90-4901-4BA3-93B3-45706ADDD980}" sibTransId="{3AE232BF-E473-4ED9-862E-341CA784F345}"/>
    <dgm:cxn modelId="{53CFFC6F-93FC-4B2E-AAA7-BE552F164055}" type="presOf" srcId="{4117503A-64EC-4F11-960E-62992D4810AC}" destId="{05CD0066-8767-4554-BB79-1EE6689DD0C0}" srcOrd="0" destOrd="0" presId="urn:microsoft.com/office/officeart/2005/8/layout/radial3"/>
    <dgm:cxn modelId="{1201E6C8-7F95-4BBF-8692-19275FC543F5}" type="presOf" srcId="{39ED50AC-3662-403F-BC83-886597BAFB63}" destId="{A1ABC4D2-072C-4B17-8D6C-ED190BD441DB}" srcOrd="0" destOrd="0" presId="urn:microsoft.com/office/officeart/2005/8/layout/radial3"/>
    <dgm:cxn modelId="{03BF08AB-73BD-42AE-BE35-62851AC09D94}" srcId="{CA74BB87-4277-4BE0-940C-B2C3B9E2A4C4}" destId="{927BE922-3204-475C-9D38-B9D186DF4958}" srcOrd="0" destOrd="0" parTransId="{4D8FA969-AC7C-4478-B04C-BB25F9EB5ABA}" sibTransId="{3CB053DC-0194-46A2-9B93-F09405D766B6}"/>
    <dgm:cxn modelId="{1F2CE68B-508F-4E40-9AD3-354DAA996EEB}" type="presOf" srcId="{4DAFCFD6-FBAD-41A9-BD33-BE644B0B98CB}" destId="{2BC6B3D9-4CFC-4664-8E5D-59C778BD5A90}" srcOrd="0" destOrd="0" presId="urn:microsoft.com/office/officeart/2005/8/layout/radial3"/>
    <dgm:cxn modelId="{2BBEAC8B-2022-414E-9876-120C6CF6C7E6}" srcId="{927BE922-3204-475C-9D38-B9D186DF4958}" destId="{22222EC3-3C03-4F52-888F-7C3AD6C6EE34}" srcOrd="5" destOrd="0" parTransId="{6AEE8066-9544-4D31-8730-4F1D3C99E010}" sibTransId="{E61472DC-D8CA-4750-83FC-BC846E5A551D}"/>
    <dgm:cxn modelId="{099EF40A-4D0D-4AE4-8D85-E1059A2EE8D1}" srcId="{927BE922-3204-475C-9D38-B9D186DF4958}" destId="{2D577191-5597-4D31-9534-405A2A1D78BC}" srcOrd="4" destOrd="0" parTransId="{72D4A7EA-1C60-4524-B807-800F9811F2BE}" sibTransId="{5399D581-5F11-4A78-A1A3-0C3A991423B9}"/>
    <dgm:cxn modelId="{F23E2F66-5DBD-4C5B-845E-D20F8BAA4189}" srcId="{927BE922-3204-475C-9D38-B9D186DF4958}" destId="{F95785E9-4079-4C7E-84B7-4BE04C8D3705}" srcOrd="0" destOrd="0" parTransId="{4E609446-01DB-404D-B374-EE8033C06E36}" sibTransId="{E80788B2-D259-4480-8250-8F27BD056A9E}"/>
    <dgm:cxn modelId="{93C9BCBB-F68D-4D7F-8E6B-DFE820ECD274}" srcId="{927BE922-3204-475C-9D38-B9D186DF4958}" destId="{39ED50AC-3662-403F-BC83-886597BAFB63}" srcOrd="6" destOrd="0" parTransId="{8F8E04EB-A8A2-466B-B70E-D9581B6A1E11}" sibTransId="{032BE48E-84E8-4116-8FEF-91B6C1E777CC}"/>
    <dgm:cxn modelId="{B0269879-65FF-46CD-BE76-7C13F91E142F}" type="presParOf" srcId="{418AEBDA-EBD3-499D-9942-698EF44B5D46}" destId="{3579A94E-0F03-4809-8235-2D1DB59140D2}" srcOrd="0" destOrd="0" presId="urn:microsoft.com/office/officeart/2005/8/layout/radial3"/>
    <dgm:cxn modelId="{5E5F1BD3-F2BB-45CC-9BC2-58B0EEBB1269}" type="presParOf" srcId="{3579A94E-0F03-4809-8235-2D1DB59140D2}" destId="{1233F94B-3099-44F4-90D0-833E6DA6D657}" srcOrd="0" destOrd="0" presId="urn:microsoft.com/office/officeart/2005/8/layout/radial3"/>
    <dgm:cxn modelId="{6D4ABB9A-88C1-4142-B677-BF6746F2CF8D}" type="presParOf" srcId="{3579A94E-0F03-4809-8235-2D1DB59140D2}" destId="{C8459359-549C-4C0D-B0B5-C69BB872A841}" srcOrd="1" destOrd="0" presId="urn:microsoft.com/office/officeart/2005/8/layout/radial3"/>
    <dgm:cxn modelId="{6FBE2CA9-DA86-4D05-960E-AA3E03CA6FD4}" type="presParOf" srcId="{3579A94E-0F03-4809-8235-2D1DB59140D2}" destId="{05CD0066-8767-4554-BB79-1EE6689DD0C0}" srcOrd="2" destOrd="0" presId="urn:microsoft.com/office/officeart/2005/8/layout/radial3"/>
    <dgm:cxn modelId="{B20163BE-12CF-4D04-AAFC-290BD9CC92E7}" type="presParOf" srcId="{3579A94E-0F03-4809-8235-2D1DB59140D2}" destId="{2BC6B3D9-4CFC-4664-8E5D-59C778BD5A90}" srcOrd="3" destOrd="0" presId="urn:microsoft.com/office/officeart/2005/8/layout/radial3"/>
    <dgm:cxn modelId="{0CE9DA31-B53D-49A5-B79B-37D87F5EA4D4}" type="presParOf" srcId="{3579A94E-0F03-4809-8235-2D1DB59140D2}" destId="{2D85F70C-F14A-4D8D-8D91-F540E1978379}" srcOrd="4" destOrd="0" presId="urn:microsoft.com/office/officeart/2005/8/layout/radial3"/>
    <dgm:cxn modelId="{891FF62F-6136-4A39-9AFF-1CD49D758510}" type="presParOf" srcId="{3579A94E-0F03-4809-8235-2D1DB59140D2}" destId="{FA161721-5FF7-4D22-B0B9-45A407CBFBA7}" srcOrd="5" destOrd="0" presId="urn:microsoft.com/office/officeart/2005/8/layout/radial3"/>
    <dgm:cxn modelId="{C7EF6F8D-0617-43ED-8D50-33923E76E4FD}" type="presParOf" srcId="{3579A94E-0F03-4809-8235-2D1DB59140D2}" destId="{9B6D28E1-2BB3-4A04-A9E2-6919A14DF223}" srcOrd="6" destOrd="0" presId="urn:microsoft.com/office/officeart/2005/8/layout/radial3"/>
    <dgm:cxn modelId="{E7B12615-ED28-4E79-9334-1AD985E0CE49}" type="presParOf" srcId="{3579A94E-0F03-4809-8235-2D1DB59140D2}" destId="{A1ABC4D2-072C-4B17-8D6C-ED190BD441DB}" srcOrd="7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8AFE0CF-0510-4088-BEEC-D84AECD99418}" type="doc">
      <dgm:prSet loTypeId="urn:microsoft.com/office/officeart/2005/8/layout/h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D1DFAB43-82C6-4CFB-8D53-079B5B3EAD3D}">
      <dgm:prSet phldrT="[Text]"/>
      <dgm:spPr/>
      <dgm:t>
        <a:bodyPr/>
        <a:lstStyle/>
        <a:p>
          <a:pPr algn="ctr"/>
          <a:r>
            <a:rPr lang="en-GB" dirty="0" smtClean="0">
              <a:solidFill>
                <a:schemeClr val="bg1"/>
              </a:solidFill>
            </a:rPr>
            <a:t>One to One Therapy  </a:t>
          </a:r>
          <a:endParaRPr lang="en-GB" dirty="0">
            <a:solidFill>
              <a:schemeClr val="bg1"/>
            </a:solidFill>
          </a:endParaRPr>
        </a:p>
      </dgm:t>
    </dgm:pt>
    <dgm:pt modelId="{77EB4155-CDE0-4A6A-86B1-09D50D5A1752}" type="parTrans" cxnId="{AE2ECB42-C9B3-427E-B84E-9A057C4777ED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B2758FC7-38A7-4DA1-A07A-0DC42ACB9038}" type="sibTrans" cxnId="{AE2ECB42-C9B3-427E-B84E-9A057C4777ED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DC02D9D4-B3CA-4667-A1AE-FD32BB42B6FF}">
      <dgm:prSet phldrT="[Text]" custT="1"/>
      <dgm:spPr/>
      <dgm:t>
        <a:bodyPr/>
        <a:lstStyle/>
        <a:p>
          <a:r>
            <a:rPr lang="en-GB" sz="1600" b="1" dirty="0" smtClean="0">
              <a:solidFill>
                <a:schemeClr val="tx1"/>
              </a:solidFill>
            </a:rPr>
            <a:t>PRO</a:t>
          </a:r>
          <a:endParaRPr lang="en-GB" sz="1600" dirty="0">
            <a:solidFill>
              <a:schemeClr val="bg1"/>
            </a:solidFill>
          </a:endParaRPr>
        </a:p>
      </dgm:t>
    </dgm:pt>
    <dgm:pt modelId="{0B91D33B-32D0-48F9-9A7A-97B71C2358E5}" type="parTrans" cxnId="{3596C403-AE37-4C15-8143-CC7512A841A8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F139135A-14D8-4768-B6C3-5C671D8E7CDD}" type="sibTrans" cxnId="{3596C403-AE37-4C15-8143-CC7512A841A8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64C0DA71-9E15-40BC-AAB7-FA6BB72C847B}">
      <dgm:prSet phldrT="[Text]"/>
      <dgm:spPr/>
      <dgm:t>
        <a:bodyPr/>
        <a:lstStyle/>
        <a:p>
          <a:pPr algn="ctr"/>
          <a:r>
            <a:rPr lang="en-GB" dirty="0" smtClean="0">
              <a:solidFill>
                <a:schemeClr val="bg1"/>
              </a:solidFill>
            </a:rPr>
            <a:t>TAP lead Class Therapy   </a:t>
          </a:r>
        </a:p>
      </dgm:t>
    </dgm:pt>
    <dgm:pt modelId="{FBB2A625-D9E6-41D4-8A26-8E062E7AFF5D}" type="parTrans" cxnId="{53F36F14-1872-4D7D-A248-C55FB58FFEB3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22F36C4E-693B-4E2F-A725-36A93605D9B2}" type="sibTrans" cxnId="{53F36F14-1872-4D7D-A248-C55FB58FFEB3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63AAC93C-524A-40A1-A6BC-409663F66E61}">
      <dgm:prSet phldrT="[Text]" custT="1"/>
      <dgm:spPr/>
      <dgm:t>
        <a:bodyPr/>
        <a:lstStyle/>
        <a:p>
          <a:r>
            <a:rPr lang="en-GB" sz="1600" b="1" dirty="0" smtClean="0">
              <a:solidFill>
                <a:schemeClr val="tx1"/>
              </a:solidFill>
            </a:rPr>
            <a:t>PRO</a:t>
          </a:r>
          <a:endParaRPr lang="en-GB" sz="1600" b="1" dirty="0">
            <a:solidFill>
              <a:schemeClr val="tx1"/>
            </a:solidFill>
          </a:endParaRPr>
        </a:p>
      </dgm:t>
    </dgm:pt>
    <dgm:pt modelId="{C16154EA-62AB-46FE-B703-7FA338883A93}" type="parTrans" cxnId="{2D19D672-C00B-48C6-9245-49B531DB82A3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4B014BAB-1312-4A1B-8BD9-7F837F50AE2F}" type="sibTrans" cxnId="{2D19D672-C00B-48C6-9245-49B531DB82A3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640F16C6-3498-4901-95FC-763CFE15BD32}">
      <dgm:prSet phldrT="[Text]"/>
      <dgm:spPr/>
      <dgm:t>
        <a:bodyPr/>
        <a:lstStyle/>
        <a:p>
          <a:pPr algn="ctr"/>
          <a:r>
            <a:rPr lang="en-GB" dirty="0" smtClean="0">
              <a:solidFill>
                <a:schemeClr val="bg1"/>
              </a:solidFill>
            </a:rPr>
            <a:t>National Exercise Referral Scheme</a:t>
          </a:r>
          <a:endParaRPr lang="en-GB" dirty="0">
            <a:solidFill>
              <a:schemeClr val="bg1"/>
            </a:solidFill>
          </a:endParaRPr>
        </a:p>
      </dgm:t>
    </dgm:pt>
    <dgm:pt modelId="{2B8C892E-6BBC-41E9-937E-33F0B62EDDD2}" type="parTrans" cxnId="{AE3C4467-394B-4C88-8CDA-ACF89476B0E7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1F2DD2A9-8CDB-43E2-B5EA-44F8F12F0966}" type="sibTrans" cxnId="{AE3C4467-394B-4C88-8CDA-ACF89476B0E7}">
      <dgm:prSet/>
      <dgm:spPr/>
      <dgm:t>
        <a:bodyPr/>
        <a:lstStyle/>
        <a:p>
          <a:endParaRPr lang="en-GB">
            <a:solidFill>
              <a:schemeClr val="bg1"/>
            </a:solidFill>
          </a:endParaRPr>
        </a:p>
      </dgm:t>
    </dgm:pt>
    <dgm:pt modelId="{9F83A34F-2D03-455F-A58C-F7DBBD7B0AD0}">
      <dgm:prSet phldrT="[Text]" custT="1"/>
      <dgm:spPr/>
      <dgm:t>
        <a:bodyPr/>
        <a:lstStyle/>
        <a:p>
          <a:r>
            <a:rPr lang="en-GB" sz="1400" dirty="0" smtClean="0">
              <a:solidFill>
                <a:schemeClr val="bg1"/>
              </a:solidFill>
            </a:rPr>
            <a:t>More exercise options</a:t>
          </a:r>
          <a:endParaRPr lang="en-GB" sz="1400" dirty="0">
            <a:solidFill>
              <a:schemeClr val="bg1"/>
            </a:solidFill>
          </a:endParaRPr>
        </a:p>
      </dgm:t>
    </dgm:pt>
    <dgm:pt modelId="{C08E5BC5-C800-436F-811C-9EF49DC78D8E}" type="parTrans" cxnId="{51F04A5F-8DC5-4CE3-BB16-29B01D8A3D28}">
      <dgm:prSet/>
      <dgm:spPr/>
      <dgm:t>
        <a:bodyPr/>
        <a:lstStyle/>
        <a:p>
          <a:endParaRPr lang="en-GB"/>
        </a:p>
      </dgm:t>
    </dgm:pt>
    <dgm:pt modelId="{5BB1D1C9-A394-43EA-AF12-A9AD44D08B3E}" type="sibTrans" cxnId="{51F04A5F-8DC5-4CE3-BB16-29B01D8A3D28}">
      <dgm:prSet/>
      <dgm:spPr/>
      <dgm:t>
        <a:bodyPr/>
        <a:lstStyle/>
        <a:p>
          <a:endParaRPr lang="en-GB"/>
        </a:p>
      </dgm:t>
    </dgm:pt>
    <dgm:pt modelId="{93D7FC0C-C5FD-48AF-8CE5-E8F662C9C198}">
      <dgm:prSet phldrT="[Text]" custT="1"/>
      <dgm:spPr/>
      <dgm:t>
        <a:bodyPr/>
        <a:lstStyle/>
        <a:p>
          <a:r>
            <a:rPr lang="en-GB" sz="1400" dirty="0" smtClean="0">
              <a:solidFill>
                <a:schemeClr val="bg1"/>
              </a:solidFill>
            </a:rPr>
            <a:t>Promotes long term self management</a:t>
          </a:r>
          <a:endParaRPr lang="en-GB" sz="1400" dirty="0">
            <a:solidFill>
              <a:schemeClr val="bg1"/>
            </a:solidFill>
          </a:endParaRPr>
        </a:p>
      </dgm:t>
    </dgm:pt>
    <dgm:pt modelId="{171B8A6D-B0C7-44FB-AF06-B0EFBC64289F}" type="parTrans" cxnId="{5FA8A2E4-FC27-4AE7-B423-77EA406BB4D2}">
      <dgm:prSet/>
      <dgm:spPr/>
      <dgm:t>
        <a:bodyPr/>
        <a:lstStyle/>
        <a:p>
          <a:endParaRPr lang="en-GB"/>
        </a:p>
      </dgm:t>
    </dgm:pt>
    <dgm:pt modelId="{787CF8BF-6997-4BCE-BBEA-8DBC834C5DDB}" type="sibTrans" cxnId="{5FA8A2E4-FC27-4AE7-B423-77EA406BB4D2}">
      <dgm:prSet/>
      <dgm:spPr/>
      <dgm:t>
        <a:bodyPr/>
        <a:lstStyle/>
        <a:p>
          <a:endParaRPr lang="en-GB"/>
        </a:p>
      </dgm:t>
    </dgm:pt>
    <dgm:pt modelId="{B0A1155E-0783-4F34-B13A-5E016EC96448}">
      <dgm:prSet phldrT="[Text]" custT="1"/>
      <dgm:spPr/>
      <dgm:t>
        <a:bodyPr/>
        <a:lstStyle/>
        <a:p>
          <a:r>
            <a:rPr lang="en-GB" sz="1600" b="1" dirty="0" smtClean="0">
              <a:solidFill>
                <a:schemeClr val="tx1"/>
              </a:solidFill>
            </a:rPr>
            <a:t>CON</a:t>
          </a:r>
          <a:endParaRPr lang="en-GB" sz="1600" b="1" dirty="0">
            <a:solidFill>
              <a:schemeClr val="tx1"/>
            </a:solidFill>
          </a:endParaRPr>
        </a:p>
      </dgm:t>
    </dgm:pt>
    <dgm:pt modelId="{C14E048F-DBD3-407B-8743-4F9B789E7F7A}" type="parTrans" cxnId="{D1EEDA29-083E-4FF3-BC5B-67256F016288}">
      <dgm:prSet/>
      <dgm:spPr/>
      <dgm:t>
        <a:bodyPr/>
        <a:lstStyle/>
        <a:p>
          <a:endParaRPr lang="en-GB"/>
        </a:p>
      </dgm:t>
    </dgm:pt>
    <dgm:pt modelId="{C2B9040F-FACB-4F3D-A2F6-222123D349E6}" type="sibTrans" cxnId="{D1EEDA29-083E-4FF3-BC5B-67256F016288}">
      <dgm:prSet/>
      <dgm:spPr/>
      <dgm:t>
        <a:bodyPr/>
        <a:lstStyle/>
        <a:p>
          <a:endParaRPr lang="en-GB"/>
        </a:p>
      </dgm:t>
    </dgm:pt>
    <dgm:pt modelId="{10EE20EE-4BBF-4B80-8984-6C8F8DAD9A1E}">
      <dgm:prSet phldrT="[Text]" custT="1"/>
      <dgm:spPr/>
      <dgm:t>
        <a:bodyPr/>
        <a:lstStyle/>
        <a:p>
          <a:endParaRPr lang="en-GB" sz="1400" dirty="0">
            <a:solidFill>
              <a:schemeClr val="bg1"/>
            </a:solidFill>
          </a:endParaRPr>
        </a:p>
      </dgm:t>
    </dgm:pt>
    <dgm:pt modelId="{A31A3863-6949-489B-8912-EEDC3C38E7CC}" type="parTrans" cxnId="{488D144B-16DF-4130-B2BF-DF235B6D6E1D}">
      <dgm:prSet/>
      <dgm:spPr/>
      <dgm:t>
        <a:bodyPr/>
        <a:lstStyle/>
        <a:p>
          <a:endParaRPr lang="en-GB"/>
        </a:p>
      </dgm:t>
    </dgm:pt>
    <dgm:pt modelId="{08F82D7F-F0F5-448E-A7CB-EFA817292D9C}" type="sibTrans" cxnId="{488D144B-16DF-4130-B2BF-DF235B6D6E1D}">
      <dgm:prSet/>
      <dgm:spPr/>
      <dgm:t>
        <a:bodyPr/>
        <a:lstStyle/>
        <a:p>
          <a:endParaRPr lang="en-GB"/>
        </a:p>
      </dgm:t>
    </dgm:pt>
    <dgm:pt modelId="{F455DFD1-9BEC-4295-BAB8-277535995C6C}">
      <dgm:prSet phldrT="[Text]" custT="1"/>
      <dgm:spPr/>
      <dgm:t>
        <a:bodyPr/>
        <a:lstStyle/>
        <a:p>
          <a:r>
            <a:rPr lang="en-GB" sz="1400" dirty="0" smtClean="0">
              <a:solidFill>
                <a:schemeClr val="bg1"/>
              </a:solidFill>
            </a:rPr>
            <a:t>42 % drop out rate</a:t>
          </a:r>
          <a:endParaRPr lang="en-GB" sz="1400" dirty="0">
            <a:solidFill>
              <a:schemeClr val="bg1"/>
            </a:solidFill>
          </a:endParaRPr>
        </a:p>
      </dgm:t>
    </dgm:pt>
    <dgm:pt modelId="{F26E563B-A213-487E-B2DB-F57196C8B5FF}" type="parTrans" cxnId="{C5B9A751-28E0-4EF1-853E-38F7EA213971}">
      <dgm:prSet/>
      <dgm:spPr/>
      <dgm:t>
        <a:bodyPr/>
        <a:lstStyle/>
        <a:p>
          <a:endParaRPr lang="en-GB"/>
        </a:p>
      </dgm:t>
    </dgm:pt>
    <dgm:pt modelId="{9E386249-062C-4452-A202-B544529D7CFD}" type="sibTrans" cxnId="{C5B9A751-28E0-4EF1-853E-38F7EA213971}">
      <dgm:prSet/>
      <dgm:spPr/>
      <dgm:t>
        <a:bodyPr/>
        <a:lstStyle/>
        <a:p>
          <a:endParaRPr lang="en-GB"/>
        </a:p>
      </dgm:t>
    </dgm:pt>
    <dgm:pt modelId="{8EE66BB0-8ED5-4A46-AA2C-AAD5DCBB75D0}">
      <dgm:prSet phldrT="[Text]" custT="1"/>
      <dgm:spPr/>
      <dgm:t>
        <a:bodyPr/>
        <a:lstStyle/>
        <a:p>
          <a:r>
            <a:rPr lang="en-GB" sz="1400" dirty="0" smtClean="0">
              <a:solidFill>
                <a:schemeClr val="bg1"/>
              </a:solidFill>
            </a:rPr>
            <a:t>Cost </a:t>
          </a:r>
          <a:endParaRPr lang="en-GB" sz="1400" dirty="0">
            <a:solidFill>
              <a:schemeClr val="bg1"/>
            </a:solidFill>
          </a:endParaRPr>
        </a:p>
      </dgm:t>
    </dgm:pt>
    <dgm:pt modelId="{238999C4-CEEA-4DA4-A5AB-86C43E3CDC04}" type="parTrans" cxnId="{2EDFF3AD-89E4-4487-8A5E-B1CB0FD991B4}">
      <dgm:prSet/>
      <dgm:spPr/>
      <dgm:t>
        <a:bodyPr/>
        <a:lstStyle/>
        <a:p>
          <a:endParaRPr lang="en-GB"/>
        </a:p>
      </dgm:t>
    </dgm:pt>
    <dgm:pt modelId="{F175225B-A0E8-4DD7-9BCA-B8CEC1FBCE9B}" type="sibTrans" cxnId="{2EDFF3AD-89E4-4487-8A5E-B1CB0FD991B4}">
      <dgm:prSet/>
      <dgm:spPr/>
      <dgm:t>
        <a:bodyPr/>
        <a:lstStyle/>
        <a:p>
          <a:endParaRPr lang="en-GB"/>
        </a:p>
      </dgm:t>
    </dgm:pt>
    <dgm:pt modelId="{8B07EE89-C45F-4591-B641-EC75E026D1F7}">
      <dgm:prSet phldrT="[Text]" custT="1"/>
      <dgm:spPr/>
      <dgm:t>
        <a:bodyPr/>
        <a:lstStyle/>
        <a:p>
          <a:endParaRPr lang="en-GB" sz="1400" dirty="0">
            <a:solidFill>
              <a:schemeClr val="bg1"/>
            </a:solidFill>
          </a:endParaRPr>
        </a:p>
      </dgm:t>
    </dgm:pt>
    <dgm:pt modelId="{79904E88-89FC-4524-9099-74167C487683}" type="parTrans" cxnId="{9A5F5A3C-296E-4B3C-B053-77B4CB1FE6EC}">
      <dgm:prSet/>
      <dgm:spPr/>
      <dgm:t>
        <a:bodyPr/>
        <a:lstStyle/>
        <a:p>
          <a:endParaRPr lang="en-GB"/>
        </a:p>
      </dgm:t>
    </dgm:pt>
    <dgm:pt modelId="{771441AB-8061-4252-B5EA-7BF4587E2B57}" type="sibTrans" cxnId="{9A5F5A3C-296E-4B3C-B053-77B4CB1FE6EC}">
      <dgm:prSet/>
      <dgm:spPr/>
      <dgm:t>
        <a:bodyPr/>
        <a:lstStyle/>
        <a:p>
          <a:endParaRPr lang="en-GB"/>
        </a:p>
      </dgm:t>
    </dgm:pt>
    <dgm:pt modelId="{5A93A674-48F0-4205-B38B-9F86169AB417}">
      <dgm:prSet phldrT="[Text]" custT="1"/>
      <dgm:spPr/>
      <dgm:t>
        <a:bodyPr/>
        <a:lstStyle/>
        <a:p>
          <a:r>
            <a:rPr lang="en-GB" sz="1600" b="1" dirty="0" smtClean="0">
              <a:solidFill>
                <a:schemeClr val="tx1"/>
              </a:solidFill>
            </a:rPr>
            <a:t>PRO</a:t>
          </a:r>
          <a:endParaRPr lang="en-GB" sz="1600" b="1" dirty="0">
            <a:solidFill>
              <a:schemeClr val="tx1"/>
            </a:solidFill>
          </a:endParaRPr>
        </a:p>
      </dgm:t>
    </dgm:pt>
    <dgm:pt modelId="{036F8FDA-0DD9-4448-872B-9F0A68428D39}" type="parTrans" cxnId="{097DA612-5C7B-4289-AF09-9F293CABBA03}">
      <dgm:prSet/>
      <dgm:spPr/>
      <dgm:t>
        <a:bodyPr/>
        <a:lstStyle/>
        <a:p>
          <a:endParaRPr lang="en-GB"/>
        </a:p>
      </dgm:t>
    </dgm:pt>
    <dgm:pt modelId="{872790D4-8686-4E79-9BB6-ADFA034256AF}" type="sibTrans" cxnId="{097DA612-5C7B-4289-AF09-9F293CABBA03}">
      <dgm:prSet/>
      <dgm:spPr/>
      <dgm:t>
        <a:bodyPr/>
        <a:lstStyle/>
        <a:p>
          <a:endParaRPr lang="en-GB"/>
        </a:p>
      </dgm:t>
    </dgm:pt>
    <dgm:pt modelId="{48BDE7D6-E9BA-4EB5-A9DE-B44F7578927B}">
      <dgm:prSet phldrT="[Text]" custT="1"/>
      <dgm:spPr/>
      <dgm:t>
        <a:bodyPr/>
        <a:lstStyle/>
        <a:p>
          <a:endParaRPr lang="en-GB" sz="1600" b="1" dirty="0">
            <a:solidFill>
              <a:schemeClr val="tx1"/>
            </a:solidFill>
          </a:endParaRPr>
        </a:p>
      </dgm:t>
    </dgm:pt>
    <dgm:pt modelId="{D6997D2F-B694-4F94-8A8F-9D86A10CC2BF}" type="parTrans" cxnId="{A2586D6D-A060-4B4E-B3FC-A1B2003E2A88}">
      <dgm:prSet/>
      <dgm:spPr/>
      <dgm:t>
        <a:bodyPr/>
        <a:lstStyle/>
        <a:p>
          <a:endParaRPr lang="en-GB"/>
        </a:p>
      </dgm:t>
    </dgm:pt>
    <dgm:pt modelId="{D183D13C-E7A6-4EAB-AE25-3A4855E38938}" type="sibTrans" cxnId="{A2586D6D-A060-4B4E-B3FC-A1B2003E2A88}">
      <dgm:prSet/>
      <dgm:spPr/>
      <dgm:t>
        <a:bodyPr/>
        <a:lstStyle/>
        <a:p>
          <a:endParaRPr lang="en-GB"/>
        </a:p>
      </dgm:t>
    </dgm:pt>
    <dgm:pt modelId="{E3D6100B-7A07-4683-A3D5-219A92BB971C}">
      <dgm:prSet phldrT="[Text]" custT="1"/>
      <dgm:spPr/>
      <dgm:t>
        <a:bodyPr/>
        <a:lstStyle/>
        <a:p>
          <a:r>
            <a:rPr lang="en-GB" sz="1400" b="0" dirty="0" smtClean="0">
              <a:solidFill>
                <a:schemeClr val="bg1"/>
              </a:solidFill>
            </a:rPr>
            <a:t>Frequency of appointments</a:t>
          </a:r>
          <a:endParaRPr lang="en-GB" sz="1400" b="0" dirty="0">
            <a:solidFill>
              <a:schemeClr val="bg1"/>
            </a:solidFill>
          </a:endParaRPr>
        </a:p>
      </dgm:t>
    </dgm:pt>
    <dgm:pt modelId="{CACB90DC-D38A-4EEB-AB9D-B3271B84DBDA}" type="parTrans" cxnId="{63FB7D35-5062-4C7B-8030-35A9F12AEDA7}">
      <dgm:prSet/>
      <dgm:spPr/>
      <dgm:t>
        <a:bodyPr/>
        <a:lstStyle/>
        <a:p>
          <a:endParaRPr lang="en-GB"/>
        </a:p>
      </dgm:t>
    </dgm:pt>
    <dgm:pt modelId="{38801696-0307-4752-A2AF-A64DAC370023}" type="sibTrans" cxnId="{63FB7D35-5062-4C7B-8030-35A9F12AEDA7}">
      <dgm:prSet/>
      <dgm:spPr/>
      <dgm:t>
        <a:bodyPr/>
        <a:lstStyle/>
        <a:p>
          <a:endParaRPr lang="en-GB"/>
        </a:p>
      </dgm:t>
    </dgm:pt>
    <dgm:pt modelId="{EF0B9B8A-E292-4909-8F0D-93A2DDB31E12}">
      <dgm:prSet phldrT="[Text]" custT="1"/>
      <dgm:spPr/>
      <dgm:t>
        <a:bodyPr/>
        <a:lstStyle/>
        <a:p>
          <a:r>
            <a:rPr lang="en-GB" sz="1400" b="0" dirty="0" smtClean="0">
              <a:solidFill>
                <a:schemeClr val="bg1"/>
              </a:solidFill>
            </a:rPr>
            <a:t>Cost </a:t>
          </a:r>
          <a:r>
            <a:rPr lang="en-GB" sz="1400" b="0" dirty="0" smtClean="0">
              <a:solidFill>
                <a:schemeClr val="bg1"/>
              </a:solidFill>
            </a:rPr>
            <a:t>effective</a:t>
          </a:r>
          <a:endParaRPr lang="en-GB" sz="1400" b="0" dirty="0">
            <a:solidFill>
              <a:schemeClr val="bg1"/>
            </a:solidFill>
          </a:endParaRPr>
        </a:p>
      </dgm:t>
    </dgm:pt>
    <dgm:pt modelId="{5E8C28DF-D57D-43D7-A54C-CF6079A82C0C}" type="parTrans" cxnId="{FD8C53B6-441C-48F0-882D-C2ED6BE1EA74}">
      <dgm:prSet/>
      <dgm:spPr/>
      <dgm:t>
        <a:bodyPr/>
        <a:lstStyle/>
        <a:p>
          <a:endParaRPr lang="en-GB"/>
        </a:p>
      </dgm:t>
    </dgm:pt>
    <dgm:pt modelId="{EF9C557C-8466-4A5E-895D-CE1D06CC5143}" type="sibTrans" cxnId="{FD8C53B6-441C-48F0-882D-C2ED6BE1EA74}">
      <dgm:prSet/>
      <dgm:spPr/>
      <dgm:t>
        <a:bodyPr/>
        <a:lstStyle/>
        <a:p>
          <a:endParaRPr lang="en-GB"/>
        </a:p>
      </dgm:t>
    </dgm:pt>
    <dgm:pt modelId="{BA8FE1BF-386F-48E5-ACA9-E78834F31D55}">
      <dgm:prSet phldrT="[Text]" custT="1"/>
      <dgm:spPr/>
      <dgm:t>
        <a:bodyPr/>
        <a:lstStyle/>
        <a:p>
          <a:endParaRPr lang="en-GB" sz="1400" b="0" dirty="0">
            <a:solidFill>
              <a:schemeClr val="bg1"/>
            </a:solidFill>
          </a:endParaRPr>
        </a:p>
      </dgm:t>
    </dgm:pt>
    <dgm:pt modelId="{9F4FFB85-1DBE-4591-824F-A5CD795FE3E8}" type="parTrans" cxnId="{593D6350-DF27-408E-AE38-55CB6ABB68EB}">
      <dgm:prSet/>
      <dgm:spPr/>
      <dgm:t>
        <a:bodyPr/>
        <a:lstStyle/>
        <a:p>
          <a:endParaRPr lang="en-GB"/>
        </a:p>
      </dgm:t>
    </dgm:pt>
    <dgm:pt modelId="{AA3A24DC-D53C-4E57-B8B8-F85FC94AD0F9}" type="sibTrans" cxnId="{593D6350-DF27-408E-AE38-55CB6ABB68EB}">
      <dgm:prSet/>
      <dgm:spPr/>
      <dgm:t>
        <a:bodyPr/>
        <a:lstStyle/>
        <a:p>
          <a:endParaRPr lang="en-GB"/>
        </a:p>
      </dgm:t>
    </dgm:pt>
    <dgm:pt modelId="{65B82022-89F8-41C3-976F-B99E9001930C}">
      <dgm:prSet phldrT="[Text]" custT="1"/>
      <dgm:spPr/>
      <dgm:t>
        <a:bodyPr/>
        <a:lstStyle/>
        <a:p>
          <a:endParaRPr lang="en-GB" sz="1400" b="0" dirty="0">
            <a:solidFill>
              <a:schemeClr val="bg1"/>
            </a:solidFill>
          </a:endParaRPr>
        </a:p>
      </dgm:t>
    </dgm:pt>
    <dgm:pt modelId="{D16D25FF-CC14-49DC-AF88-D0061F6C0DCB}" type="parTrans" cxnId="{0D3C60FF-D23E-4120-B084-1C76BF5E402E}">
      <dgm:prSet/>
      <dgm:spPr/>
      <dgm:t>
        <a:bodyPr/>
        <a:lstStyle/>
        <a:p>
          <a:endParaRPr lang="en-GB"/>
        </a:p>
      </dgm:t>
    </dgm:pt>
    <dgm:pt modelId="{3DA507DF-FD2B-404C-B5FB-164BC3ABA5B2}" type="sibTrans" cxnId="{0D3C60FF-D23E-4120-B084-1C76BF5E402E}">
      <dgm:prSet/>
      <dgm:spPr/>
      <dgm:t>
        <a:bodyPr/>
        <a:lstStyle/>
        <a:p>
          <a:endParaRPr lang="en-GB"/>
        </a:p>
      </dgm:t>
    </dgm:pt>
    <dgm:pt modelId="{423AE399-D184-44DE-8D3E-168F68A05168}">
      <dgm:prSet phldrT="[Text]" custT="1"/>
      <dgm:spPr/>
      <dgm:t>
        <a:bodyPr/>
        <a:lstStyle/>
        <a:p>
          <a:r>
            <a:rPr lang="en-GB" sz="1600" b="1" dirty="0" smtClean="0">
              <a:solidFill>
                <a:schemeClr val="tx1"/>
              </a:solidFill>
            </a:rPr>
            <a:t>CON</a:t>
          </a:r>
          <a:endParaRPr lang="en-GB" sz="1400" b="0" dirty="0">
            <a:solidFill>
              <a:schemeClr val="bg1"/>
            </a:solidFill>
          </a:endParaRPr>
        </a:p>
      </dgm:t>
    </dgm:pt>
    <dgm:pt modelId="{F747A4FC-A197-4E58-A2CF-9D392ABBB6B9}" type="parTrans" cxnId="{47F75069-A70E-4264-A5A7-4120538FE8AE}">
      <dgm:prSet/>
      <dgm:spPr/>
      <dgm:t>
        <a:bodyPr/>
        <a:lstStyle/>
        <a:p>
          <a:endParaRPr lang="en-GB"/>
        </a:p>
      </dgm:t>
    </dgm:pt>
    <dgm:pt modelId="{8FB65C78-67B2-495A-8D26-33B88A03D4DB}" type="sibTrans" cxnId="{47F75069-A70E-4264-A5A7-4120538FE8AE}">
      <dgm:prSet/>
      <dgm:spPr/>
      <dgm:t>
        <a:bodyPr/>
        <a:lstStyle/>
        <a:p>
          <a:endParaRPr lang="en-GB"/>
        </a:p>
      </dgm:t>
    </dgm:pt>
    <dgm:pt modelId="{838B7FB5-42D5-4416-8534-D330109B7325}">
      <dgm:prSet phldrT="[Text]" custT="1"/>
      <dgm:spPr/>
      <dgm:t>
        <a:bodyPr/>
        <a:lstStyle/>
        <a:p>
          <a:r>
            <a:rPr lang="en-GB" sz="1400" b="0" dirty="0" smtClean="0">
              <a:solidFill>
                <a:schemeClr val="bg1"/>
              </a:solidFill>
            </a:rPr>
            <a:t>Reliant on hospital based treatment</a:t>
          </a:r>
          <a:endParaRPr lang="en-GB" sz="1400" b="0" dirty="0">
            <a:solidFill>
              <a:schemeClr val="bg1"/>
            </a:solidFill>
          </a:endParaRPr>
        </a:p>
      </dgm:t>
    </dgm:pt>
    <dgm:pt modelId="{5BCFAC6B-ABFA-413F-A0A4-D26F0B2768DD}" type="parTrans" cxnId="{760D4AB3-8A03-48C7-B34A-ABDA83F393BE}">
      <dgm:prSet/>
      <dgm:spPr/>
      <dgm:t>
        <a:bodyPr/>
        <a:lstStyle/>
        <a:p>
          <a:endParaRPr lang="en-GB"/>
        </a:p>
      </dgm:t>
    </dgm:pt>
    <dgm:pt modelId="{89672F02-C91B-443E-AAD6-CFAF90F5529E}" type="sibTrans" cxnId="{760D4AB3-8A03-48C7-B34A-ABDA83F393BE}">
      <dgm:prSet/>
      <dgm:spPr/>
      <dgm:t>
        <a:bodyPr/>
        <a:lstStyle/>
        <a:p>
          <a:endParaRPr lang="en-GB"/>
        </a:p>
      </dgm:t>
    </dgm:pt>
    <dgm:pt modelId="{369D8630-2131-4434-9FB0-C307966D7FD0}">
      <dgm:prSet phldrT="[Text]" custT="1"/>
      <dgm:spPr/>
      <dgm:t>
        <a:bodyPr/>
        <a:lstStyle/>
        <a:p>
          <a:endParaRPr lang="en-GB" sz="1400" b="0" dirty="0">
            <a:solidFill>
              <a:schemeClr val="bg1"/>
            </a:solidFill>
          </a:endParaRPr>
        </a:p>
      </dgm:t>
    </dgm:pt>
    <dgm:pt modelId="{977DCD2B-E69D-4DE9-A0FC-26029ADCA087}" type="parTrans" cxnId="{7B78ACEA-7DD5-4AD8-840A-BC00AF6983AE}">
      <dgm:prSet/>
      <dgm:spPr/>
      <dgm:t>
        <a:bodyPr/>
        <a:lstStyle/>
        <a:p>
          <a:endParaRPr lang="en-GB"/>
        </a:p>
      </dgm:t>
    </dgm:pt>
    <dgm:pt modelId="{3F3D643D-7046-4FB4-8204-67CA6173F495}" type="sibTrans" cxnId="{7B78ACEA-7DD5-4AD8-840A-BC00AF6983AE}">
      <dgm:prSet/>
      <dgm:spPr/>
      <dgm:t>
        <a:bodyPr/>
        <a:lstStyle/>
        <a:p>
          <a:endParaRPr lang="en-GB"/>
        </a:p>
      </dgm:t>
    </dgm:pt>
    <dgm:pt modelId="{06CC5379-D3FE-4116-8924-5BB055200A98}">
      <dgm:prSet phldrT="[Text]" custT="1"/>
      <dgm:spPr/>
      <dgm:t>
        <a:bodyPr/>
        <a:lstStyle/>
        <a:p>
          <a:r>
            <a:rPr lang="en-GB" sz="1400" b="0" dirty="0" smtClean="0">
              <a:solidFill>
                <a:schemeClr val="bg1"/>
              </a:solidFill>
            </a:rPr>
            <a:t>Lack or </a:t>
          </a:r>
          <a:r>
            <a:rPr lang="en-GB" sz="1400" b="0" dirty="0" smtClean="0">
              <a:solidFill>
                <a:schemeClr val="bg1"/>
              </a:solidFill>
            </a:rPr>
            <a:t>flexibility </a:t>
          </a:r>
          <a:endParaRPr lang="en-GB" sz="1400" b="0" dirty="0">
            <a:solidFill>
              <a:schemeClr val="bg1"/>
            </a:solidFill>
          </a:endParaRPr>
        </a:p>
      </dgm:t>
    </dgm:pt>
    <dgm:pt modelId="{4EA62D29-8743-47D4-B1B2-6EBD0C8E579D}" type="parTrans" cxnId="{B3C8BF47-9F34-4681-9CE2-F7C53A5D1BDD}">
      <dgm:prSet/>
      <dgm:spPr/>
      <dgm:t>
        <a:bodyPr/>
        <a:lstStyle/>
        <a:p>
          <a:endParaRPr lang="en-GB"/>
        </a:p>
      </dgm:t>
    </dgm:pt>
    <dgm:pt modelId="{747A2CD0-8C66-461E-B112-B1AA021C2710}" type="sibTrans" cxnId="{B3C8BF47-9F34-4681-9CE2-F7C53A5D1BDD}">
      <dgm:prSet/>
      <dgm:spPr/>
      <dgm:t>
        <a:bodyPr/>
        <a:lstStyle/>
        <a:p>
          <a:endParaRPr lang="en-GB"/>
        </a:p>
      </dgm:t>
    </dgm:pt>
    <dgm:pt modelId="{B05B77C1-D436-4FD7-A75D-C8D3A4775A9D}">
      <dgm:prSet phldrT="[Text]" custT="1"/>
      <dgm:spPr/>
      <dgm:t>
        <a:bodyPr/>
        <a:lstStyle/>
        <a:p>
          <a:r>
            <a:rPr lang="en-GB" sz="1400" dirty="0" smtClean="0">
              <a:solidFill>
                <a:schemeClr val="bg1"/>
              </a:solidFill>
            </a:rPr>
            <a:t>Individualised program</a:t>
          </a:r>
          <a:endParaRPr lang="en-GB" sz="1400" dirty="0">
            <a:solidFill>
              <a:schemeClr val="bg1"/>
            </a:solidFill>
          </a:endParaRPr>
        </a:p>
      </dgm:t>
    </dgm:pt>
    <dgm:pt modelId="{3428182D-F1C0-4B03-92DD-4B1BF67AF268}" type="parTrans" cxnId="{972FFF82-0083-457D-98F4-95CC518EACBD}">
      <dgm:prSet/>
      <dgm:spPr/>
      <dgm:t>
        <a:bodyPr/>
        <a:lstStyle/>
        <a:p>
          <a:endParaRPr lang="en-GB"/>
        </a:p>
      </dgm:t>
    </dgm:pt>
    <dgm:pt modelId="{827B6EF2-8680-45A3-9B28-DD58184770A4}" type="sibTrans" cxnId="{972FFF82-0083-457D-98F4-95CC518EACBD}">
      <dgm:prSet/>
      <dgm:spPr/>
      <dgm:t>
        <a:bodyPr/>
        <a:lstStyle/>
        <a:p>
          <a:endParaRPr lang="en-GB"/>
        </a:p>
      </dgm:t>
    </dgm:pt>
    <dgm:pt modelId="{55E9904C-B4FC-412F-9C86-7353D3A5C7FA}">
      <dgm:prSet phldrT="[Text]" custT="1"/>
      <dgm:spPr/>
      <dgm:t>
        <a:bodyPr/>
        <a:lstStyle/>
        <a:p>
          <a:r>
            <a:rPr lang="en-GB" sz="1400" dirty="0" smtClean="0">
              <a:solidFill>
                <a:schemeClr val="bg1"/>
              </a:solidFill>
            </a:rPr>
            <a:t>Full attention of clinician</a:t>
          </a:r>
          <a:endParaRPr lang="en-GB" sz="1400" dirty="0">
            <a:solidFill>
              <a:schemeClr val="bg1"/>
            </a:solidFill>
          </a:endParaRPr>
        </a:p>
      </dgm:t>
    </dgm:pt>
    <dgm:pt modelId="{0B26D100-17A4-43D6-8FFC-B6F86E15EFB2}" type="parTrans" cxnId="{EFC8DD86-F9B5-4BD2-B198-45AE4D324DA3}">
      <dgm:prSet/>
      <dgm:spPr/>
      <dgm:t>
        <a:bodyPr/>
        <a:lstStyle/>
        <a:p>
          <a:endParaRPr lang="en-GB"/>
        </a:p>
      </dgm:t>
    </dgm:pt>
    <dgm:pt modelId="{5377FEA2-BF9A-4D15-94D7-B0A9B44D6215}" type="sibTrans" cxnId="{EFC8DD86-F9B5-4BD2-B198-45AE4D324DA3}">
      <dgm:prSet/>
      <dgm:spPr/>
      <dgm:t>
        <a:bodyPr/>
        <a:lstStyle/>
        <a:p>
          <a:endParaRPr lang="en-GB"/>
        </a:p>
      </dgm:t>
    </dgm:pt>
    <dgm:pt modelId="{CFFE1336-199E-41CC-880E-428F82F1A0A2}">
      <dgm:prSet phldrT="[Text]" custT="1"/>
      <dgm:spPr/>
      <dgm:t>
        <a:bodyPr/>
        <a:lstStyle/>
        <a:p>
          <a:endParaRPr lang="en-GB" sz="1400" dirty="0">
            <a:solidFill>
              <a:schemeClr val="bg1"/>
            </a:solidFill>
          </a:endParaRPr>
        </a:p>
      </dgm:t>
    </dgm:pt>
    <dgm:pt modelId="{E8CE30B5-3C4B-4DA8-9955-AE1D27F122CC}" type="parTrans" cxnId="{84EE5D71-0D19-48D1-9AC7-B90E1FF2B3A1}">
      <dgm:prSet/>
      <dgm:spPr/>
      <dgm:t>
        <a:bodyPr/>
        <a:lstStyle/>
        <a:p>
          <a:endParaRPr lang="en-GB"/>
        </a:p>
      </dgm:t>
    </dgm:pt>
    <dgm:pt modelId="{A605EB93-F2B1-4364-BA7F-6AEE2B9BAC66}" type="sibTrans" cxnId="{84EE5D71-0D19-48D1-9AC7-B90E1FF2B3A1}">
      <dgm:prSet/>
      <dgm:spPr/>
      <dgm:t>
        <a:bodyPr/>
        <a:lstStyle/>
        <a:p>
          <a:endParaRPr lang="en-GB"/>
        </a:p>
      </dgm:t>
    </dgm:pt>
    <dgm:pt modelId="{88187B85-C132-442D-BDE8-802A8FEED22B}">
      <dgm:prSet phldrT="[Text]" custT="1"/>
      <dgm:spPr/>
      <dgm:t>
        <a:bodyPr/>
        <a:lstStyle/>
        <a:p>
          <a:endParaRPr lang="en-GB" sz="1600" b="1" dirty="0">
            <a:solidFill>
              <a:schemeClr val="tx1"/>
            </a:solidFill>
          </a:endParaRPr>
        </a:p>
      </dgm:t>
    </dgm:pt>
    <dgm:pt modelId="{5398B65A-B2F4-4136-A282-F1B786C52481}" type="parTrans" cxnId="{2E5884E4-6AA2-4F81-9BAF-9E486C9649D2}">
      <dgm:prSet/>
      <dgm:spPr/>
      <dgm:t>
        <a:bodyPr/>
        <a:lstStyle/>
        <a:p>
          <a:endParaRPr lang="en-GB"/>
        </a:p>
      </dgm:t>
    </dgm:pt>
    <dgm:pt modelId="{030852C6-5521-4D79-8C5C-8BCE9D2DE0B0}" type="sibTrans" cxnId="{2E5884E4-6AA2-4F81-9BAF-9E486C9649D2}">
      <dgm:prSet/>
      <dgm:spPr/>
      <dgm:t>
        <a:bodyPr/>
        <a:lstStyle/>
        <a:p>
          <a:endParaRPr lang="en-GB"/>
        </a:p>
      </dgm:t>
    </dgm:pt>
    <dgm:pt modelId="{471DF66A-626E-49A5-9179-A2BCC7645439}">
      <dgm:prSet phldrT="[Text]" custT="1"/>
      <dgm:spPr/>
      <dgm:t>
        <a:bodyPr/>
        <a:lstStyle/>
        <a:p>
          <a:endParaRPr lang="en-GB" sz="1600" dirty="0">
            <a:solidFill>
              <a:schemeClr val="bg1"/>
            </a:solidFill>
          </a:endParaRPr>
        </a:p>
      </dgm:t>
    </dgm:pt>
    <dgm:pt modelId="{140B2353-6935-45ED-8549-D1756006E452}" type="parTrans" cxnId="{6B1A5E3F-2A04-4452-BC64-4ADDCA2B8CF0}">
      <dgm:prSet/>
      <dgm:spPr/>
      <dgm:t>
        <a:bodyPr/>
        <a:lstStyle/>
        <a:p>
          <a:endParaRPr lang="en-GB"/>
        </a:p>
      </dgm:t>
    </dgm:pt>
    <dgm:pt modelId="{B359569E-C0D7-4FC4-AC84-9789400A7968}" type="sibTrans" cxnId="{6B1A5E3F-2A04-4452-BC64-4ADDCA2B8CF0}">
      <dgm:prSet/>
      <dgm:spPr/>
      <dgm:t>
        <a:bodyPr/>
        <a:lstStyle/>
        <a:p>
          <a:endParaRPr lang="en-GB"/>
        </a:p>
      </dgm:t>
    </dgm:pt>
    <dgm:pt modelId="{77EC2FAC-EAAA-45EE-B7CD-E721D55F1624}">
      <dgm:prSet phldrT="[Text]" custT="1"/>
      <dgm:spPr/>
      <dgm:t>
        <a:bodyPr/>
        <a:lstStyle/>
        <a:p>
          <a:r>
            <a:rPr lang="en-GB" sz="1600" b="1" dirty="0" smtClean="0">
              <a:solidFill>
                <a:schemeClr val="tx1"/>
              </a:solidFill>
            </a:rPr>
            <a:t>CON</a:t>
          </a:r>
          <a:endParaRPr lang="en-GB" sz="1600" b="1" dirty="0">
            <a:solidFill>
              <a:schemeClr val="tx1"/>
            </a:solidFill>
          </a:endParaRPr>
        </a:p>
      </dgm:t>
    </dgm:pt>
    <dgm:pt modelId="{2C6CDAA6-A9B5-4BBB-BE15-C0D1CC8536C1}" type="parTrans" cxnId="{AD4AA90F-B316-423B-8750-000D0E8737C5}">
      <dgm:prSet/>
      <dgm:spPr/>
      <dgm:t>
        <a:bodyPr/>
        <a:lstStyle/>
        <a:p>
          <a:endParaRPr lang="en-GB"/>
        </a:p>
      </dgm:t>
    </dgm:pt>
    <dgm:pt modelId="{07A573EC-F2C1-4FDD-B9ED-6F940C1835FC}" type="sibTrans" cxnId="{AD4AA90F-B316-423B-8750-000D0E8737C5}">
      <dgm:prSet/>
      <dgm:spPr/>
      <dgm:t>
        <a:bodyPr/>
        <a:lstStyle/>
        <a:p>
          <a:endParaRPr lang="en-GB"/>
        </a:p>
      </dgm:t>
    </dgm:pt>
    <dgm:pt modelId="{3BCCD5EC-EF8E-4297-8130-5F6395D8082D}">
      <dgm:prSet phldrT="[Text]" custT="1"/>
      <dgm:spPr/>
      <dgm:t>
        <a:bodyPr/>
        <a:lstStyle/>
        <a:p>
          <a:endParaRPr lang="en-GB" sz="1400" dirty="0">
            <a:solidFill>
              <a:schemeClr val="bg1"/>
            </a:solidFill>
          </a:endParaRPr>
        </a:p>
      </dgm:t>
    </dgm:pt>
    <dgm:pt modelId="{FB99C1EF-648E-468F-9535-3C8F78D5946B}" type="parTrans" cxnId="{26459E84-D3D6-415F-8645-9C3289C51B6F}">
      <dgm:prSet/>
      <dgm:spPr/>
      <dgm:t>
        <a:bodyPr/>
        <a:lstStyle/>
        <a:p>
          <a:endParaRPr lang="en-GB"/>
        </a:p>
      </dgm:t>
    </dgm:pt>
    <dgm:pt modelId="{BCB29F7E-B9C5-4A80-9489-6537B37CDA0E}" type="sibTrans" cxnId="{26459E84-D3D6-415F-8645-9C3289C51B6F}">
      <dgm:prSet/>
      <dgm:spPr/>
      <dgm:t>
        <a:bodyPr/>
        <a:lstStyle/>
        <a:p>
          <a:endParaRPr lang="en-GB"/>
        </a:p>
      </dgm:t>
    </dgm:pt>
    <dgm:pt modelId="{6E7D4DBB-4FAF-4D1B-864E-603E191B046C}">
      <dgm:prSet phldrT="[Text]" custT="1"/>
      <dgm:spPr/>
      <dgm:t>
        <a:bodyPr/>
        <a:lstStyle/>
        <a:p>
          <a:endParaRPr lang="en-GB" sz="1400" dirty="0">
            <a:solidFill>
              <a:schemeClr val="bg1"/>
            </a:solidFill>
          </a:endParaRPr>
        </a:p>
      </dgm:t>
    </dgm:pt>
    <dgm:pt modelId="{9501D81A-5EA1-406F-9F5B-E371FED0A6E7}" type="parTrans" cxnId="{C8E54A37-B954-498E-BEFA-1650D9BEF069}">
      <dgm:prSet/>
      <dgm:spPr/>
      <dgm:t>
        <a:bodyPr/>
        <a:lstStyle/>
        <a:p>
          <a:endParaRPr lang="en-GB"/>
        </a:p>
      </dgm:t>
    </dgm:pt>
    <dgm:pt modelId="{52CD5F3B-85B5-4876-9825-C7EDCB2AE321}" type="sibTrans" cxnId="{C8E54A37-B954-498E-BEFA-1650D9BEF069}">
      <dgm:prSet/>
      <dgm:spPr/>
      <dgm:t>
        <a:bodyPr/>
        <a:lstStyle/>
        <a:p>
          <a:endParaRPr lang="en-GB"/>
        </a:p>
      </dgm:t>
    </dgm:pt>
    <dgm:pt modelId="{9686526A-9303-4076-9A59-663C57460C33}">
      <dgm:prSet phldrT="[Text]" custT="1"/>
      <dgm:spPr/>
      <dgm:t>
        <a:bodyPr/>
        <a:lstStyle/>
        <a:p>
          <a:endParaRPr lang="en-GB" sz="1400" dirty="0">
            <a:solidFill>
              <a:schemeClr val="bg1"/>
            </a:solidFill>
          </a:endParaRPr>
        </a:p>
      </dgm:t>
    </dgm:pt>
    <dgm:pt modelId="{32A74016-27B8-4A99-9AAB-EF352B6C685A}" type="parTrans" cxnId="{E9A3AAB1-0FDD-4B14-A474-E7DB56A8FA3B}">
      <dgm:prSet/>
      <dgm:spPr/>
      <dgm:t>
        <a:bodyPr/>
        <a:lstStyle/>
        <a:p>
          <a:endParaRPr lang="en-GB"/>
        </a:p>
      </dgm:t>
    </dgm:pt>
    <dgm:pt modelId="{6F891F9B-51B8-4F03-8EC6-A838CBCD863F}" type="sibTrans" cxnId="{E9A3AAB1-0FDD-4B14-A474-E7DB56A8FA3B}">
      <dgm:prSet/>
      <dgm:spPr/>
      <dgm:t>
        <a:bodyPr/>
        <a:lstStyle/>
        <a:p>
          <a:endParaRPr lang="en-GB"/>
        </a:p>
      </dgm:t>
    </dgm:pt>
    <dgm:pt modelId="{F986A4F1-56E6-427D-921C-B6993E8BD22A}">
      <dgm:prSet phldrT="[Text]" custT="1"/>
      <dgm:spPr/>
      <dgm:t>
        <a:bodyPr/>
        <a:lstStyle/>
        <a:p>
          <a:r>
            <a:rPr lang="en-GB" sz="1400" b="0" dirty="0" smtClean="0">
              <a:solidFill>
                <a:schemeClr val="bg1"/>
              </a:solidFill>
            </a:rPr>
            <a:t>Difficult to promote self management</a:t>
          </a:r>
          <a:endParaRPr lang="en-GB" sz="1400" b="0" dirty="0">
            <a:solidFill>
              <a:schemeClr val="bg1"/>
            </a:solidFill>
          </a:endParaRPr>
        </a:p>
      </dgm:t>
    </dgm:pt>
    <dgm:pt modelId="{24F260E8-C8F5-45D6-866F-D8207DD17F6F}" type="parTrans" cxnId="{5FC281AA-7887-4D6E-A78A-B999889A3B35}">
      <dgm:prSet/>
      <dgm:spPr/>
      <dgm:t>
        <a:bodyPr/>
        <a:lstStyle/>
        <a:p>
          <a:endParaRPr lang="en-GB"/>
        </a:p>
      </dgm:t>
    </dgm:pt>
    <dgm:pt modelId="{5FF3ECD9-ED87-4056-9054-194443A38374}" type="sibTrans" cxnId="{5FC281AA-7887-4D6E-A78A-B999889A3B35}">
      <dgm:prSet/>
      <dgm:spPr/>
      <dgm:t>
        <a:bodyPr/>
        <a:lstStyle/>
        <a:p>
          <a:endParaRPr lang="en-GB"/>
        </a:p>
      </dgm:t>
    </dgm:pt>
    <dgm:pt modelId="{52403D4E-CCBC-4B45-8E6F-1911C44AF756}">
      <dgm:prSet phldrT="[Text]" custT="1"/>
      <dgm:spPr/>
      <dgm:t>
        <a:bodyPr/>
        <a:lstStyle/>
        <a:p>
          <a:endParaRPr lang="en-GB" sz="1400" b="0" dirty="0">
            <a:solidFill>
              <a:schemeClr val="bg1"/>
            </a:solidFill>
          </a:endParaRPr>
        </a:p>
      </dgm:t>
    </dgm:pt>
    <dgm:pt modelId="{B71E7B6C-08D5-4380-ADFD-2876041B862C}" type="parTrans" cxnId="{E29BBA82-7B8A-4C6F-B92D-9D9844BCF6A7}">
      <dgm:prSet/>
      <dgm:spPr/>
      <dgm:t>
        <a:bodyPr/>
        <a:lstStyle/>
        <a:p>
          <a:endParaRPr lang="en-GB"/>
        </a:p>
      </dgm:t>
    </dgm:pt>
    <dgm:pt modelId="{1C616A2C-739B-4BD3-97C7-2DF90874F229}" type="sibTrans" cxnId="{E29BBA82-7B8A-4C6F-B92D-9D9844BCF6A7}">
      <dgm:prSet/>
      <dgm:spPr/>
      <dgm:t>
        <a:bodyPr/>
        <a:lstStyle/>
        <a:p>
          <a:endParaRPr lang="en-GB"/>
        </a:p>
      </dgm:t>
    </dgm:pt>
    <dgm:pt modelId="{6C7CDB28-AD7C-44D4-BF3D-7F1E0D3CB3D5}">
      <dgm:prSet phldrT="[Text]" custT="1"/>
      <dgm:spPr/>
      <dgm:t>
        <a:bodyPr/>
        <a:lstStyle/>
        <a:p>
          <a:r>
            <a:rPr lang="en-GB" sz="1400" b="0" dirty="0" smtClean="0">
              <a:solidFill>
                <a:schemeClr val="bg1"/>
              </a:solidFill>
            </a:rPr>
            <a:t>Costly</a:t>
          </a:r>
          <a:endParaRPr lang="en-GB" sz="1400" b="0" dirty="0">
            <a:solidFill>
              <a:schemeClr val="bg1"/>
            </a:solidFill>
          </a:endParaRPr>
        </a:p>
      </dgm:t>
    </dgm:pt>
    <dgm:pt modelId="{8C82B57E-60BD-4A55-AB85-C4C56EF9C35D}" type="parTrans" cxnId="{A55F43C6-716A-4634-B14B-1BE27B060557}">
      <dgm:prSet/>
      <dgm:spPr/>
      <dgm:t>
        <a:bodyPr/>
        <a:lstStyle/>
        <a:p>
          <a:endParaRPr lang="en-GB"/>
        </a:p>
      </dgm:t>
    </dgm:pt>
    <dgm:pt modelId="{9827F605-63F6-47C3-B7C3-4DD3AEF791FB}" type="sibTrans" cxnId="{A55F43C6-716A-4634-B14B-1BE27B060557}">
      <dgm:prSet/>
      <dgm:spPr/>
      <dgm:t>
        <a:bodyPr/>
        <a:lstStyle/>
        <a:p>
          <a:endParaRPr lang="en-GB"/>
        </a:p>
      </dgm:t>
    </dgm:pt>
    <dgm:pt modelId="{9A8649BA-7173-43A6-859A-74B72DBFF507}">
      <dgm:prSet phldrT="[Text]" custT="1"/>
      <dgm:spPr/>
      <dgm:t>
        <a:bodyPr/>
        <a:lstStyle/>
        <a:p>
          <a:endParaRPr lang="en-GB" sz="1400" dirty="0">
            <a:solidFill>
              <a:schemeClr val="bg1"/>
            </a:solidFill>
          </a:endParaRPr>
        </a:p>
      </dgm:t>
    </dgm:pt>
    <dgm:pt modelId="{F9B0943C-46F3-4C76-BE7A-60DD79DD2763}" type="parTrans" cxnId="{A63DE0BA-6102-4EE6-A4FB-F711F59906B9}">
      <dgm:prSet/>
      <dgm:spPr/>
    </dgm:pt>
    <dgm:pt modelId="{86C8DCC4-C49E-4AC3-A31D-6E0FFE9BBD33}" type="sibTrans" cxnId="{A63DE0BA-6102-4EE6-A4FB-F711F59906B9}">
      <dgm:prSet/>
      <dgm:spPr/>
    </dgm:pt>
    <dgm:pt modelId="{3C361342-881B-4298-AACC-E271F0270A14}">
      <dgm:prSet phldrT="[Text]" custT="1"/>
      <dgm:spPr/>
      <dgm:t>
        <a:bodyPr/>
        <a:lstStyle/>
        <a:p>
          <a:endParaRPr lang="en-GB" sz="1400" b="0" dirty="0">
            <a:solidFill>
              <a:schemeClr val="bg1"/>
            </a:solidFill>
          </a:endParaRPr>
        </a:p>
      </dgm:t>
    </dgm:pt>
    <dgm:pt modelId="{91462D12-B53B-494E-944B-C7F6C5C0ACC6}" type="parTrans" cxnId="{BEA17EFC-96A2-4352-99A0-CECBA13C1405}">
      <dgm:prSet/>
      <dgm:spPr/>
    </dgm:pt>
    <dgm:pt modelId="{9920BFF0-EB7E-4780-ADE6-192E612C20B3}" type="sibTrans" cxnId="{BEA17EFC-96A2-4352-99A0-CECBA13C1405}">
      <dgm:prSet/>
      <dgm:spPr/>
    </dgm:pt>
    <dgm:pt modelId="{EAC69130-64E2-4D8D-B4C3-D22C1FA39E26}">
      <dgm:prSet phldrT="[Text]" custT="1"/>
      <dgm:spPr/>
      <dgm:t>
        <a:bodyPr/>
        <a:lstStyle/>
        <a:p>
          <a:endParaRPr lang="en-GB" sz="1400" b="0" dirty="0">
            <a:solidFill>
              <a:schemeClr val="bg1"/>
            </a:solidFill>
          </a:endParaRPr>
        </a:p>
      </dgm:t>
    </dgm:pt>
    <dgm:pt modelId="{9A44414B-3E20-4F38-8489-4FB5E07BBBE9}" type="parTrans" cxnId="{8802C97B-FDDE-4673-881F-B6ED5401C6C8}">
      <dgm:prSet/>
      <dgm:spPr/>
    </dgm:pt>
    <dgm:pt modelId="{B3BAA3F0-6F0F-4A8D-8B60-E948F21B261E}" type="sibTrans" cxnId="{8802C97B-FDDE-4673-881F-B6ED5401C6C8}">
      <dgm:prSet/>
      <dgm:spPr/>
    </dgm:pt>
    <dgm:pt modelId="{959E4853-FB35-473B-BD7C-001E46EA2348}">
      <dgm:prSet phldrT="[Text]" custT="1"/>
      <dgm:spPr/>
      <dgm:t>
        <a:bodyPr/>
        <a:lstStyle/>
        <a:p>
          <a:endParaRPr lang="en-GB" sz="1400" b="0" dirty="0">
            <a:solidFill>
              <a:schemeClr val="bg1"/>
            </a:solidFill>
          </a:endParaRPr>
        </a:p>
      </dgm:t>
    </dgm:pt>
    <dgm:pt modelId="{4A7AB96F-507A-4378-AE6A-BA95744BC74F}" type="parTrans" cxnId="{4EDB8A16-842E-4D0E-9D91-4061DEFA469B}">
      <dgm:prSet/>
      <dgm:spPr/>
    </dgm:pt>
    <dgm:pt modelId="{FAB23024-E57A-4E10-989A-48D4F3E29B97}" type="sibTrans" cxnId="{4EDB8A16-842E-4D0E-9D91-4061DEFA469B}">
      <dgm:prSet/>
      <dgm:spPr/>
    </dgm:pt>
    <dgm:pt modelId="{07EE4F28-CAD6-4C25-8F55-0F80A5BA65D1}">
      <dgm:prSet phldrT="[Text]" custT="1"/>
      <dgm:spPr/>
      <dgm:t>
        <a:bodyPr/>
        <a:lstStyle/>
        <a:p>
          <a:endParaRPr lang="en-GB" sz="1400" b="0" dirty="0">
            <a:solidFill>
              <a:schemeClr val="bg1"/>
            </a:solidFill>
          </a:endParaRPr>
        </a:p>
      </dgm:t>
    </dgm:pt>
    <dgm:pt modelId="{2707C845-FEE2-4D38-9915-AB20CFA38756}" type="parTrans" cxnId="{43D0E27B-5D19-4A32-AD99-93E5BC472B55}">
      <dgm:prSet/>
      <dgm:spPr/>
    </dgm:pt>
    <dgm:pt modelId="{79ECCE69-22A8-4FBA-A592-9BA3FEFD4E67}" type="sibTrans" cxnId="{43D0E27B-5D19-4A32-AD99-93E5BC472B55}">
      <dgm:prSet/>
      <dgm:spPr/>
    </dgm:pt>
    <dgm:pt modelId="{654FBB48-EEF4-4682-9CFA-2CCE8E59CA5D}">
      <dgm:prSet phldrT="[Text]" custT="1"/>
      <dgm:spPr/>
      <dgm:t>
        <a:bodyPr/>
        <a:lstStyle/>
        <a:p>
          <a:endParaRPr lang="en-GB" sz="1400" dirty="0">
            <a:solidFill>
              <a:schemeClr val="bg1"/>
            </a:solidFill>
          </a:endParaRPr>
        </a:p>
      </dgm:t>
    </dgm:pt>
    <dgm:pt modelId="{C1D315C9-9371-4E8E-8559-4D66A2A0E716}" type="parTrans" cxnId="{6E161769-9940-4D33-AA9E-37FE7856473B}">
      <dgm:prSet/>
      <dgm:spPr/>
    </dgm:pt>
    <dgm:pt modelId="{D13354C6-827A-4E8B-8004-39888302D44F}" type="sibTrans" cxnId="{6E161769-9940-4D33-AA9E-37FE7856473B}">
      <dgm:prSet/>
      <dgm:spPr/>
    </dgm:pt>
    <dgm:pt modelId="{F6350A4C-4C3B-42AF-AE67-D0C1AEEAF524}">
      <dgm:prSet phldrT="[Text]" custT="1"/>
      <dgm:spPr/>
      <dgm:t>
        <a:bodyPr/>
        <a:lstStyle/>
        <a:p>
          <a:endParaRPr lang="en-GB" sz="1400" dirty="0">
            <a:solidFill>
              <a:schemeClr val="bg1"/>
            </a:solidFill>
          </a:endParaRPr>
        </a:p>
      </dgm:t>
    </dgm:pt>
    <dgm:pt modelId="{75A57BEC-BFE5-4D9E-9B38-30FF587DE242}" type="parTrans" cxnId="{5F641C22-DF0D-4D34-8532-AF9362F261CB}">
      <dgm:prSet/>
      <dgm:spPr/>
    </dgm:pt>
    <dgm:pt modelId="{68AC9F21-05F7-4A80-8D7F-907F1CB636CC}" type="sibTrans" cxnId="{5F641C22-DF0D-4D34-8532-AF9362F261CB}">
      <dgm:prSet/>
      <dgm:spPr/>
    </dgm:pt>
    <dgm:pt modelId="{EE26A7FE-6FE8-4CC8-B71A-2EF0C96A5603}">
      <dgm:prSet phldrT="[Text]" custT="1"/>
      <dgm:spPr/>
      <dgm:t>
        <a:bodyPr/>
        <a:lstStyle/>
        <a:p>
          <a:endParaRPr lang="en-GB" sz="1400" dirty="0">
            <a:solidFill>
              <a:schemeClr val="bg1"/>
            </a:solidFill>
          </a:endParaRPr>
        </a:p>
      </dgm:t>
    </dgm:pt>
    <dgm:pt modelId="{6D139C30-5A6C-44A5-B98B-AA2398EAA4AB}" type="parTrans" cxnId="{FD45F487-4EF6-45E9-AE3E-7529CD4ED523}">
      <dgm:prSet/>
      <dgm:spPr/>
    </dgm:pt>
    <dgm:pt modelId="{D57FEA5D-CF1E-4C44-A7ED-FF49F150863B}" type="sibTrans" cxnId="{FD45F487-4EF6-45E9-AE3E-7529CD4ED523}">
      <dgm:prSet/>
      <dgm:spPr/>
    </dgm:pt>
    <dgm:pt modelId="{1476A34E-6C27-46CE-9CC5-E036AC25AF37}" type="pres">
      <dgm:prSet presAssocID="{48AFE0CF-0510-4088-BEEC-D84AECD99418}" presName="linearFlow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B5FB09DD-9C28-479C-A3C8-D23FFF004C37}" type="pres">
      <dgm:prSet presAssocID="{D1DFAB43-82C6-4CFB-8D53-079B5B3EAD3D}" presName="compositeNode" presStyleCnt="0">
        <dgm:presLayoutVars>
          <dgm:bulletEnabled val="1"/>
        </dgm:presLayoutVars>
      </dgm:prSet>
      <dgm:spPr/>
    </dgm:pt>
    <dgm:pt modelId="{A2605247-5DC5-4FAA-86ED-F96429D56EB7}" type="pres">
      <dgm:prSet presAssocID="{D1DFAB43-82C6-4CFB-8D53-079B5B3EAD3D}" presName="image" presStyleLbl="fgImgPlace1" presStyleIdx="0" presStyleCnt="3" custScaleX="15043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  <dgm:t>
        <a:bodyPr/>
        <a:lstStyle/>
        <a:p>
          <a:endParaRPr lang="en-GB"/>
        </a:p>
      </dgm:t>
    </dgm:pt>
    <dgm:pt modelId="{6D2A7F2D-735C-4A71-AF9F-A4A2F0E7AEF2}" type="pres">
      <dgm:prSet presAssocID="{D1DFAB43-82C6-4CFB-8D53-079B5B3EAD3D}" presName="child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6DB11D9-064E-4DAF-A176-5BE8C141B4BD}" type="pres">
      <dgm:prSet presAssocID="{D1DFAB43-82C6-4CFB-8D53-079B5B3EAD3D}" presName="parentNode" presStyleLbl="revTx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E913D0A-C693-449A-985B-3EBB46C9F511}" type="pres">
      <dgm:prSet presAssocID="{B2758FC7-38A7-4DA1-A07A-0DC42ACB9038}" presName="sibTrans" presStyleCnt="0"/>
      <dgm:spPr/>
    </dgm:pt>
    <dgm:pt modelId="{6521DCDE-2CF8-47AE-B237-09B5B7097522}" type="pres">
      <dgm:prSet presAssocID="{64C0DA71-9E15-40BC-AAB7-FA6BB72C847B}" presName="compositeNode" presStyleCnt="0">
        <dgm:presLayoutVars>
          <dgm:bulletEnabled val="1"/>
        </dgm:presLayoutVars>
      </dgm:prSet>
      <dgm:spPr/>
    </dgm:pt>
    <dgm:pt modelId="{29896613-97AD-4442-8802-B83661C0EACC}" type="pres">
      <dgm:prSet presAssocID="{64C0DA71-9E15-40BC-AAB7-FA6BB72C847B}" presName="image" presStyleLbl="fgImgPlace1" presStyleIdx="1" presStyleCnt="3" custScaleX="162978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</dgm:spPr>
      <dgm:t>
        <a:bodyPr/>
        <a:lstStyle/>
        <a:p>
          <a:endParaRPr lang="en-GB"/>
        </a:p>
      </dgm:t>
    </dgm:pt>
    <dgm:pt modelId="{FF534DE5-3B3E-4946-AADF-0E158989D4CA}" type="pres">
      <dgm:prSet presAssocID="{64C0DA71-9E15-40BC-AAB7-FA6BB72C847B}" presName="child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EF147A4-EC3F-4BC6-B5C2-6F4A18935F3F}" type="pres">
      <dgm:prSet presAssocID="{64C0DA71-9E15-40BC-AAB7-FA6BB72C847B}" presName="parentNode" presStyleLbl="revTx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91A76EE-B5E6-4041-BA30-DAB4E3AA18F3}" type="pres">
      <dgm:prSet presAssocID="{22F36C4E-693B-4E2F-A725-36A93605D9B2}" presName="sibTrans" presStyleCnt="0"/>
      <dgm:spPr/>
    </dgm:pt>
    <dgm:pt modelId="{75F540AA-3EBD-4C10-B933-FF3009B04723}" type="pres">
      <dgm:prSet presAssocID="{640F16C6-3498-4901-95FC-763CFE15BD32}" presName="compositeNode" presStyleCnt="0">
        <dgm:presLayoutVars>
          <dgm:bulletEnabled val="1"/>
        </dgm:presLayoutVars>
      </dgm:prSet>
      <dgm:spPr/>
    </dgm:pt>
    <dgm:pt modelId="{A25BEECD-2553-4151-BC3F-D088F454FFEF}" type="pres">
      <dgm:prSet presAssocID="{640F16C6-3498-4901-95FC-763CFE15BD32}" presName="image" presStyleLbl="fgImgPlace1" presStyleIdx="2" presStyleCnt="3" custScaleX="166049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</dgm:spPr>
      <dgm:t>
        <a:bodyPr/>
        <a:lstStyle/>
        <a:p>
          <a:endParaRPr lang="en-GB"/>
        </a:p>
      </dgm:t>
    </dgm:pt>
    <dgm:pt modelId="{705D9699-1986-4A3E-8FAD-C7B5E1138E39}" type="pres">
      <dgm:prSet presAssocID="{640F16C6-3498-4901-95FC-763CFE15BD32}" presName="child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FD7FA82-0A90-4DCA-BBEA-2A41A0512FCC}" type="pres">
      <dgm:prSet presAssocID="{640F16C6-3498-4901-95FC-763CFE15BD32}" presName="parentNode" presStyleLbl="revTx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C8E54A37-B954-498E-BEFA-1650D9BEF069}" srcId="{D1DFAB43-82C6-4CFB-8D53-079B5B3EAD3D}" destId="{6E7D4DBB-4FAF-4D1B-864E-603E191B046C}" srcOrd="6" destOrd="0" parTransId="{9501D81A-5EA1-406F-9F5B-E371FED0A6E7}" sibTransId="{52CD5F3B-85B5-4876-9825-C7EDCB2AE321}"/>
    <dgm:cxn modelId="{3596C403-AE37-4C15-8143-CC7512A841A8}" srcId="{D1DFAB43-82C6-4CFB-8D53-079B5B3EAD3D}" destId="{DC02D9D4-B3CA-4667-A1AE-FD32BB42B6FF}" srcOrd="1" destOrd="0" parTransId="{0B91D33B-32D0-48F9-9A7A-97B71C2358E5}" sibTransId="{F139135A-14D8-4768-B6C3-5C671D8E7CDD}"/>
    <dgm:cxn modelId="{22D126E8-B7EA-4400-A1E7-9B070DEC9832}" type="presOf" srcId="{9A8649BA-7173-43A6-859A-74B72DBFF507}" destId="{6D2A7F2D-735C-4A71-AF9F-A4A2F0E7AEF2}" srcOrd="0" destOrd="3" presId="urn:microsoft.com/office/officeart/2005/8/layout/hList2"/>
    <dgm:cxn modelId="{2EDFF3AD-89E4-4487-8A5E-B1CB0FD991B4}" srcId="{640F16C6-3498-4901-95FC-763CFE15BD32}" destId="{8EE66BB0-8ED5-4A46-AA2C-AAD5DCBB75D0}" srcOrd="11" destOrd="0" parTransId="{238999C4-CEEA-4DA4-A5AB-86C43E3CDC04}" sibTransId="{F175225B-A0E8-4DD7-9BCA-B8CEC1FBCE9B}"/>
    <dgm:cxn modelId="{28270E1A-5DC4-4A6D-87F9-E91E7DB05D13}" type="presOf" srcId="{65B82022-89F8-41C3-976F-B99E9001930C}" destId="{FF534DE5-3B3E-4946-AADF-0E158989D4CA}" srcOrd="0" destOrd="6" presId="urn:microsoft.com/office/officeart/2005/8/layout/hList2"/>
    <dgm:cxn modelId="{D66F041E-4C2D-4960-A553-4BEF164DD30B}" type="presOf" srcId="{88187B85-C132-442D-BDE8-802A8FEED22B}" destId="{FF534DE5-3B3E-4946-AADF-0E158989D4CA}" srcOrd="0" destOrd="0" presId="urn:microsoft.com/office/officeart/2005/8/layout/hList2"/>
    <dgm:cxn modelId="{26CE2F7B-5909-49BA-A977-BB16D172CCED}" type="presOf" srcId="{6C7CDB28-AD7C-44D4-BF3D-7F1E0D3CB3D5}" destId="{6D2A7F2D-735C-4A71-AF9F-A4A2F0E7AEF2}" srcOrd="0" destOrd="12" presId="urn:microsoft.com/office/officeart/2005/8/layout/hList2"/>
    <dgm:cxn modelId="{E0410FBE-7C37-4573-812F-3C6C700EF0C1}" type="presOf" srcId="{654FBB48-EEF4-4682-9CFA-2CCE8E59CA5D}" destId="{705D9699-1986-4A3E-8FAD-C7B5E1138E39}" srcOrd="0" destOrd="3" presId="urn:microsoft.com/office/officeart/2005/8/layout/hList2"/>
    <dgm:cxn modelId="{C5B9A751-28E0-4EF1-853E-38F7EA213971}" srcId="{640F16C6-3498-4901-95FC-763CFE15BD32}" destId="{F455DFD1-9BEC-4295-BAB8-277535995C6C}" srcOrd="9" destOrd="0" parTransId="{F26E563B-A213-487E-B2DB-F57196C8B5FF}" sibTransId="{9E386249-062C-4452-A202-B544529D7CFD}"/>
    <dgm:cxn modelId="{1F05E8EF-8735-469C-9CC6-1D276BE4C1EB}" type="presOf" srcId="{F6350A4C-4C3B-42AF-AE67-D0C1AEEAF524}" destId="{705D9699-1986-4A3E-8FAD-C7B5E1138E39}" srcOrd="0" destOrd="8" presId="urn:microsoft.com/office/officeart/2005/8/layout/hList2"/>
    <dgm:cxn modelId="{007CB5F2-5685-45C8-841A-4657DA2F11DA}" type="presOf" srcId="{06CC5379-D3FE-4116-8924-5BB055200A98}" destId="{FF534DE5-3B3E-4946-AADF-0E158989D4CA}" srcOrd="0" destOrd="11" presId="urn:microsoft.com/office/officeart/2005/8/layout/hList2"/>
    <dgm:cxn modelId="{EE60AB8D-7700-46BD-B723-3ECA80EDB87A}" type="presOf" srcId="{3BCCD5EC-EF8E-4297-8130-5F6395D8082D}" destId="{6D2A7F2D-735C-4A71-AF9F-A4A2F0E7AEF2}" srcOrd="0" destOrd="5" presId="urn:microsoft.com/office/officeart/2005/8/layout/hList2"/>
    <dgm:cxn modelId="{5F641C22-DF0D-4D34-8532-AF9362F261CB}" srcId="{640F16C6-3498-4901-95FC-763CFE15BD32}" destId="{F6350A4C-4C3B-42AF-AE67-D0C1AEEAF524}" srcOrd="8" destOrd="0" parTransId="{75A57BEC-BFE5-4D9E-9B38-30FF587DE242}" sibTransId="{68AC9F21-05F7-4A80-8D7F-907F1CB636CC}"/>
    <dgm:cxn modelId="{84EE5D71-0D19-48D1-9AC7-B90E1FF2B3A1}" srcId="{D1DFAB43-82C6-4CFB-8D53-079B5B3EAD3D}" destId="{CFFE1336-199E-41CC-880E-428F82F1A0A2}" srcOrd="13" destOrd="0" parTransId="{E8CE30B5-3C4B-4DA8-9955-AE1D27F122CC}" sibTransId="{A605EB93-F2B1-4364-BA7F-6AEE2B9BAC66}"/>
    <dgm:cxn modelId="{8C12EA4D-65E6-495F-8327-852357EDB265}" type="presOf" srcId="{9686526A-9303-4076-9A59-663C57460C33}" destId="{6D2A7F2D-735C-4A71-AF9F-A4A2F0E7AEF2}" srcOrd="0" destOrd="7" presId="urn:microsoft.com/office/officeart/2005/8/layout/hList2"/>
    <dgm:cxn modelId="{1E31151F-8189-4FA4-AF45-D62CC92E1E82}" type="presOf" srcId="{471DF66A-626E-49A5-9179-A2BCC7645439}" destId="{6D2A7F2D-735C-4A71-AF9F-A4A2F0E7AEF2}" srcOrd="0" destOrd="0" presId="urn:microsoft.com/office/officeart/2005/8/layout/hList2"/>
    <dgm:cxn modelId="{AE2ECB42-C9B3-427E-B84E-9A057C4777ED}" srcId="{48AFE0CF-0510-4088-BEEC-D84AECD99418}" destId="{D1DFAB43-82C6-4CFB-8D53-079B5B3EAD3D}" srcOrd="0" destOrd="0" parTransId="{77EB4155-CDE0-4A6A-86B1-09D50D5A1752}" sibTransId="{B2758FC7-38A7-4DA1-A07A-0DC42ACB9038}"/>
    <dgm:cxn modelId="{AD4AA90F-B316-423B-8750-000D0E8737C5}" srcId="{D1DFAB43-82C6-4CFB-8D53-079B5B3EAD3D}" destId="{77EC2FAC-EAAA-45EE-B7CD-E721D55F1624}" srcOrd="8" destOrd="0" parTransId="{2C6CDAA6-A9B5-4BBB-BE15-C0D1CC8536C1}" sibTransId="{07A573EC-F2C1-4FDD-B9ED-6F940C1835FC}"/>
    <dgm:cxn modelId="{54CFC8EC-68E0-4EFE-8CB5-BCC1FB614405}" type="presOf" srcId="{48AFE0CF-0510-4088-BEEC-D84AECD99418}" destId="{1476A34E-6C27-46CE-9CC5-E036AC25AF37}" srcOrd="0" destOrd="0" presId="urn:microsoft.com/office/officeart/2005/8/layout/hList2"/>
    <dgm:cxn modelId="{F5DC8510-9889-4091-8FEE-DF3FA382456B}" type="presOf" srcId="{369D8630-2131-4434-9FB0-C307966D7FD0}" destId="{FF534DE5-3B3E-4946-AADF-0E158989D4CA}" srcOrd="0" destOrd="12" presId="urn:microsoft.com/office/officeart/2005/8/layout/hList2"/>
    <dgm:cxn modelId="{2BDCC67E-DBE5-4BE9-9ADD-BB5162FDD57C}" type="presOf" srcId="{EE26A7FE-6FE8-4CC8-B71A-2EF0C96A5603}" destId="{705D9699-1986-4A3E-8FAD-C7B5E1138E39}" srcOrd="0" destOrd="10" presId="urn:microsoft.com/office/officeart/2005/8/layout/hList2"/>
    <dgm:cxn modelId="{65043033-E973-485E-ACD2-8DE03E5B4C21}" type="presOf" srcId="{DC02D9D4-B3CA-4667-A1AE-FD32BB42B6FF}" destId="{6D2A7F2D-735C-4A71-AF9F-A4A2F0E7AEF2}" srcOrd="0" destOrd="1" presId="urn:microsoft.com/office/officeart/2005/8/layout/hList2"/>
    <dgm:cxn modelId="{CEEBBBF3-B7D3-4D2F-A8BB-B528A41FE920}" type="presOf" srcId="{8EE66BB0-8ED5-4A46-AA2C-AAD5DCBB75D0}" destId="{705D9699-1986-4A3E-8FAD-C7B5E1138E39}" srcOrd="0" destOrd="11" presId="urn:microsoft.com/office/officeart/2005/8/layout/hList2"/>
    <dgm:cxn modelId="{03B46D88-9E99-4FE3-B1EA-55B7878C0F9A}" type="presOf" srcId="{EAC69130-64E2-4D8D-B4C3-D22C1FA39E26}" destId="{FF534DE5-3B3E-4946-AADF-0E158989D4CA}" srcOrd="0" destOrd="3" presId="urn:microsoft.com/office/officeart/2005/8/layout/hList2"/>
    <dgm:cxn modelId="{63FB7D35-5062-4C7B-8030-35A9F12AEDA7}" srcId="{64C0DA71-9E15-40BC-AAB7-FA6BB72C847B}" destId="{E3D6100B-7A07-4683-A3D5-219A92BB971C}" srcOrd="2" destOrd="0" parTransId="{CACB90DC-D38A-4EEB-AB9D-B3271B84DBDA}" sibTransId="{38801696-0307-4752-A2AF-A64DAC370023}"/>
    <dgm:cxn modelId="{966CA12D-5502-49D3-913B-D46BE1C1A8A5}" type="presOf" srcId="{640F16C6-3498-4901-95FC-763CFE15BD32}" destId="{0FD7FA82-0A90-4DCA-BBEA-2A41A0512FCC}" srcOrd="0" destOrd="0" presId="urn:microsoft.com/office/officeart/2005/8/layout/hList2"/>
    <dgm:cxn modelId="{0D3C60FF-D23E-4120-B084-1C76BF5E402E}" srcId="{64C0DA71-9E15-40BC-AAB7-FA6BB72C847B}" destId="{65B82022-89F8-41C3-976F-B99E9001930C}" srcOrd="6" destOrd="0" parTransId="{D16D25FF-CC14-49DC-AF88-D0061F6C0DCB}" sibTransId="{3DA507DF-FD2B-404C-B5FB-164BC3ABA5B2}"/>
    <dgm:cxn modelId="{FD45F487-4EF6-45E9-AE3E-7529CD4ED523}" srcId="{640F16C6-3498-4901-95FC-763CFE15BD32}" destId="{EE26A7FE-6FE8-4CC8-B71A-2EF0C96A5603}" srcOrd="10" destOrd="0" parTransId="{6D139C30-5A6C-44A5-B98B-AA2398EAA4AB}" sibTransId="{D57FEA5D-CF1E-4C44-A7ED-FF49F150863B}"/>
    <dgm:cxn modelId="{47F75069-A70E-4264-A5A7-4120538FE8AE}" srcId="{64C0DA71-9E15-40BC-AAB7-FA6BB72C847B}" destId="{423AE399-D184-44DE-8D3E-168F68A05168}" srcOrd="7" destOrd="0" parTransId="{F747A4FC-A197-4E58-A2CF-9D392ABBB6B9}" sibTransId="{8FB65C78-67B2-495A-8D26-33B88A03D4DB}"/>
    <dgm:cxn modelId="{DDA0F25D-719B-4861-A17E-8F7B9DC74D86}" type="presOf" srcId="{F455DFD1-9BEC-4295-BAB8-277535995C6C}" destId="{705D9699-1986-4A3E-8FAD-C7B5E1138E39}" srcOrd="0" destOrd="9" presId="urn:microsoft.com/office/officeart/2005/8/layout/hList2"/>
    <dgm:cxn modelId="{7851FA57-79F2-4290-818B-D3EAC6919CE9}" type="presOf" srcId="{64C0DA71-9E15-40BC-AAB7-FA6BB72C847B}" destId="{1EF147A4-EC3F-4BC6-B5C2-6F4A18935F3F}" srcOrd="0" destOrd="0" presId="urn:microsoft.com/office/officeart/2005/8/layout/hList2"/>
    <dgm:cxn modelId="{488D144B-16DF-4130-B2BF-DF235B6D6E1D}" srcId="{640F16C6-3498-4901-95FC-763CFE15BD32}" destId="{10EE20EE-4BBF-4B80-8984-6C8F8DAD9A1E}" srcOrd="5" destOrd="0" parTransId="{A31A3863-6949-489B-8912-EEDC3C38E7CC}" sibTransId="{08F82D7F-F0F5-448E-A7CB-EFA817292D9C}"/>
    <dgm:cxn modelId="{9A5F5A3C-296E-4B3C-B053-77B4CB1FE6EC}" srcId="{640F16C6-3498-4901-95FC-763CFE15BD32}" destId="{8B07EE89-C45F-4591-B641-EC75E026D1F7}" srcOrd="6" destOrd="0" parTransId="{79904E88-89FC-4524-9099-74167C487683}" sibTransId="{771441AB-8061-4252-B5EA-7BF4587E2B57}"/>
    <dgm:cxn modelId="{2E5884E4-6AA2-4F81-9BAF-9E486C9649D2}" srcId="{64C0DA71-9E15-40BC-AAB7-FA6BB72C847B}" destId="{88187B85-C132-442D-BDE8-802A8FEED22B}" srcOrd="0" destOrd="0" parTransId="{5398B65A-B2F4-4136-A282-F1B786C52481}" sibTransId="{030852C6-5521-4D79-8C5C-8BCE9D2DE0B0}"/>
    <dgm:cxn modelId="{99240ABB-5144-48CA-A832-0F9B6FB4BF58}" type="presOf" srcId="{77EC2FAC-EAAA-45EE-B7CD-E721D55F1624}" destId="{6D2A7F2D-735C-4A71-AF9F-A4A2F0E7AEF2}" srcOrd="0" destOrd="8" presId="urn:microsoft.com/office/officeart/2005/8/layout/hList2"/>
    <dgm:cxn modelId="{9C0EAFF5-1D09-49FB-A113-E938BA61F67E}" type="presOf" srcId="{B0A1155E-0783-4F34-B13A-5E016EC96448}" destId="{705D9699-1986-4A3E-8FAD-C7B5E1138E39}" srcOrd="0" destOrd="7" presId="urn:microsoft.com/office/officeart/2005/8/layout/hList2"/>
    <dgm:cxn modelId="{643CCD9C-D39D-4510-BE5E-8EBE9E5A1EE1}" type="presOf" srcId="{423AE399-D184-44DE-8D3E-168F68A05168}" destId="{FF534DE5-3B3E-4946-AADF-0E158989D4CA}" srcOrd="0" destOrd="7" presId="urn:microsoft.com/office/officeart/2005/8/layout/hList2"/>
    <dgm:cxn modelId="{53A9C289-EB57-4B9A-86A9-E48E0A1A0060}" type="presOf" srcId="{6E7D4DBB-4FAF-4D1B-864E-603E191B046C}" destId="{6D2A7F2D-735C-4A71-AF9F-A4A2F0E7AEF2}" srcOrd="0" destOrd="6" presId="urn:microsoft.com/office/officeart/2005/8/layout/hList2"/>
    <dgm:cxn modelId="{2D19D672-C00B-48C6-9245-49B531DB82A3}" srcId="{64C0DA71-9E15-40BC-AAB7-FA6BB72C847B}" destId="{63AAC93C-524A-40A1-A6BC-409663F66E61}" srcOrd="1" destOrd="0" parTransId="{C16154EA-62AB-46FE-B703-7FA338883A93}" sibTransId="{4B014BAB-1312-4A1B-8BD9-7F837F50AE2F}"/>
    <dgm:cxn modelId="{4EDB8A16-842E-4D0E-9D91-4061DEFA469B}" srcId="{64C0DA71-9E15-40BC-AAB7-FA6BB72C847B}" destId="{959E4853-FB35-473B-BD7C-001E46EA2348}" srcOrd="10" destOrd="0" parTransId="{4A7AB96F-507A-4378-AE6A-BA95744BC74F}" sibTransId="{FAB23024-E57A-4E10-989A-48D4F3E29B97}"/>
    <dgm:cxn modelId="{26459E84-D3D6-415F-8645-9C3289C51B6F}" srcId="{D1DFAB43-82C6-4CFB-8D53-079B5B3EAD3D}" destId="{3BCCD5EC-EF8E-4297-8130-5F6395D8082D}" srcOrd="5" destOrd="0" parTransId="{FB99C1EF-648E-468F-9535-3C8F78D5946B}" sibTransId="{BCB29F7E-B9C5-4A80-9489-6537B37CDA0E}"/>
    <dgm:cxn modelId="{5FA8A2E4-FC27-4AE7-B423-77EA406BB4D2}" srcId="{640F16C6-3498-4901-95FC-763CFE15BD32}" destId="{93D7FC0C-C5FD-48AF-8CE5-E8F662C9C198}" srcOrd="4" destOrd="0" parTransId="{171B8A6D-B0C7-44FB-AF06-B0EFBC64289F}" sibTransId="{787CF8BF-6997-4BCE-BBEA-8DBC834C5DDB}"/>
    <dgm:cxn modelId="{5FC281AA-7887-4D6E-A78A-B999889A3B35}" srcId="{D1DFAB43-82C6-4CFB-8D53-079B5B3EAD3D}" destId="{F986A4F1-56E6-427D-921C-B6993E8BD22A}" srcOrd="10" destOrd="0" parTransId="{24F260E8-C8F5-45D6-866F-D8207DD17F6F}" sibTransId="{5FF3ECD9-ED87-4056-9054-194443A38374}"/>
    <dgm:cxn modelId="{B8E53EE5-24D0-4345-B09F-40C15CDCBB47}" type="presOf" srcId="{EF0B9B8A-E292-4909-8F0D-93A2DDB31E12}" destId="{FF534DE5-3B3E-4946-AADF-0E158989D4CA}" srcOrd="0" destOrd="4" presId="urn:microsoft.com/office/officeart/2005/8/layout/hList2"/>
    <dgm:cxn modelId="{E29BBA82-7B8A-4C6F-B92D-9D9844BCF6A7}" srcId="{D1DFAB43-82C6-4CFB-8D53-079B5B3EAD3D}" destId="{52403D4E-CCBC-4B45-8E6F-1911C44AF756}" srcOrd="9" destOrd="0" parTransId="{B71E7B6C-08D5-4380-ADFD-2876041B862C}" sibTransId="{1C616A2C-739B-4BD3-97C7-2DF90874F229}"/>
    <dgm:cxn modelId="{21BE5217-468B-4BE7-AD94-AFE7D52A8FDC}" type="presOf" srcId="{07EE4F28-CAD6-4C25-8F55-0F80A5BA65D1}" destId="{FF534DE5-3B3E-4946-AADF-0E158989D4CA}" srcOrd="0" destOrd="8" presId="urn:microsoft.com/office/officeart/2005/8/layout/hList2"/>
    <dgm:cxn modelId="{E9A3AAB1-0FDD-4B14-A474-E7DB56A8FA3B}" srcId="{D1DFAB43-82C6-4CFB-8D53-079B5B3EAD3D}" destId="{9686526A-9303-4076-9A59-663C57460C33}" srcOrd="7" destOrd="0" parTransId="{32A74016-27B8-4A99-9AAB-EF352B6C685A}" sibTransId="{6F891F9B-51B8-4F03-8EC6-A838CBCD863F}"/>
    <dgm:cxn modelId="{EFC8DD86-F9B5-4BD2-B198-45AE4D324DA3}" srcId="{D1DFAB43-82C6-4CFB-8D53-079B5B3EAD3D}" destId="{55E9904C-B4FC-412F-9C86-7353D3A5C7FA}" srcOrd="4" destOrd="0" parTransId="{0B26D100-17A4-43D6-8FFC-B6F86E15EFB2}" sibTransId="{5377FEA2-BF9A-4D15-94D7-B0A9B44D6215}"/>
    <dgm:cxn modelId="{2B67BE30-9083-4A01-B97E-73D2CC3A54E9}" type="presOf" srcId="{9F83A34F-2D03-455F-A58C-F7DBBD7B0AD0}" destId="{705D9699-1986-4A3E-8FAD-C7B5E1138E39}" srcOrd="0" destOrd="2" presId="urn:microsoft.com/office/officeart/2005/8/layout/hList2"/>
    <dgm:cxn modelId="{A55F43C6-716A-4634-B14B-1BE27B060557}" srcId="{D1DFAB43-82C6-4CFB-8D53-079B5B3EAD3D}" destId="{6C7CDB28-AD7C-44D4-BF3D-7F1E0D3CB3D5}" srcOrd="12" destOrd="0" parTransId="{8C82B57E-60BD-4A55-AB85-C4C56EF9C35D}" sibTransId="{9827F605-63F6-47C3-B7C3-4DD3AEF791FB}"/>
    <dgm:cxn modelId="{FD8C53B6-441C-48F0-882D-C2ED6BE1EA74}" srcId="{64C0DA71-9E15-40BC-AAB7-FA6BB72C847B}" destId="{EF0B9B8A-E292-4909-8F0D-93A2DDB31E12}" srcOrd="4" destOrd="0" parTransId="{5E8C28DF-D57D-43D7-A54C-CF6079A82C0C}" sibTransId="{EF9C557C-8466-4A5E-895D-CE1D06CC5143}"/>
    <dgm:cxn modelId="{BEA17EFC-96A2-4352-99A0-CECBA13C1405}" srcId="{D1DFAB43-82C6-4CFB-8D53-079B5B3EAD3D}" destId="{3C361342-881B-4298-AACC-E271F0270A14}" srcOrd="11" destOrd="0" parTransId="{91462D12-B53B-494E-944B-C7F6C5C0ACC6}" sibTransId="{9920BFF0-EB7E-4780-ADE6-192E612C20B3}"/>
    <dgm:cxn modelId="{A63DE0BA-6102-4EE6-A4FB-F711F59906B9}" srcId="{D1DFAB43-82C6-4CFB-8D53-079B5B3EAD3D}" destId="{9A8649BA-7173-43A6-859A-74B72DBFF507}" srcOrd="3" destOrd="0" parTransId="{F9B0943C-46F3-4C76-BE7A-60DD79DD2763}" sibTransId="{86C8DCC4-C49E-4AC3-A31D-6E0FFE9BBD33}"/>
    <dgm:cxn modelId="{D1EEDA29-083E-4FF3-BC5B-67256F016288}" srcId="{640F16C6-3498-4901-95FC-763CFE15BD32}" destId="{B0A1155E-0783-4F34-B13A-5E016EC96448}" srcOrd="7" destOrd="0" parTransId="{C14E048F-DBD3-407B-8743-4F9B789E7F7A}" sibTransId="{C2B9040F-FACB-4F3D-A2F6-222123D349E6}"/>
    <dgm:cxn modelId="{B205C5A3-410C-4C4D-B363-A2C4C633DD73}" type="presOf" srcId="{48BDE7D6-E9BA-4EB5-A9DE-B44F7578927B}" destId="{705D9699-1986-4A3E-8FAD-C7B5E1138E39}" srcOrd="0" destOrd="0" presId="urn:microsoft.com/office/officeart/2005/8/layout/hList2"/>
    <dgm:cxn modelId="{811B12D6-6472-46A4-8D7E-FFEC1B99EAD5}" type="presOf" srcId="{52403D4E-CCBC-4B45-8E6F-1911C44AF756}" destId="{6D2A7F2D-735C-4A71-AF9F-A4A2F0E7AEF2}" srcOrd="0" destOrd="9" presId="urn:microsoft.com/office/officeart/2005/8/layout/hList2"/>
    <dgm:cxn modelId="{BDCA5349-A8A5-44CC-ACDD-D11FA0E15C65}" type="presOf" srcId="{CFFE1336-199E-41CC-880E-428F82F1A0A2}" destId="{6D2A7F2D-735C-4A71-AF9F-A4A2F0E7AEF2}" srcOrd="0" destOrd="13" presId="urn:microsoft.com/office/officeart/2005/8/layout/hList2"/>
    <dgm:cxn modelId="{097DA612-5C7B-4289-AF09-9F293CABBA03}" srcId="{640F16C6-3498-4901-95FC-763CFE15BD32}" destId="{5A93A674-48F0-4205-B38B-9F86169AB417}" srcOrd="1" destOrd="0" parTransId="{036F8FDA-0DD9-4448-872B-9F0A68428D39}" sibTransId="{872790D4-8686-4E79-9BB6-ADFA034256AF}"/>
    <dgm:cxn modelId="{DA878237-6F0F-4922-988A-768852AD80F5}" type="presOf" srcId="{3C361342-881B-4298-AACC-E271F0270A14}" destId="{6D2A7F2D-735C-4A71-AF9F-A4A2F0E7AEF2}" srcOrd="0" destOrd="11" presId="urn:microsoft.com/office/officeart/2005/8/layout/hList2"/>
    <dgm:cxn modelId="{AE3C4467-394B-4C88-8CDA-ACF89476B0E7}" srcId="{48AFE0CF-0510-4088-BEEC-D84AECD99418}" destId="{640F16C6-3498-4901-95FC-763CFE15BD32}" srcOrd="2" destOrd="0" parTransId="{2B8C892E-6BBC-41E9-937E-33F0B62EDDD2}" sibTransId="{1F2DD2A9-8CDB-43E2-B5EA-44F8F12F0966}"/>
    <dgm:cxn modelId="{8802C97B-FDDE-4673-881F-B6ED5401C6C8}" srcId="{64C0DA71-9E15-40BC-AAB7-FA6BB72C847B}" destId="{EAC69130-64E2-4D8D-B4C3-D22C1FA39E26}" srcOrd="3" destOrd="0" parTransId="{9A44414B-3E20-4F38-8489-4FB5E07BBBE9}" sibTransId="{B3BAA3F0-6F0F-4A8D-8B60-E948F21B261E}"/>
    <dgm:cxn modelId="{0E5A3DFC-3C9B-44C2-9760-A0BFAB35794A}" type="presOf" srcId="{E3D6100B-7A07-4683-A3D5-219A92BB971C}" destId="{FF534DE5-3B3E-4946-AADF-0E158989D4CA}" srcOrd="0" destOrd="2" presId="urn:microsoft.com/office/officeart/2005/8/layout/hList2"/>
    <dgm:cxn modelId="{EF65C3D9-5FF3-4DF6-A108-7F7CB0DA649C}" type="presOf" srcId="{8B07EE89-C45F-4591-B641-EC75E026D1F7}" destId="{705D9699-1986-4A3E-8FAD-C7B5E1138E39}" srcOrd="0" destOrd="6" presId="urn:microsoft.com/office/officeart/2005/8/layout/hList2"/>
    <dgm:cxn modelId="{537FB3B2-1734-431F-B4CA-5521BA8143AA}" type="presOf" srcId="{BA8FE1BF-386F-48E5-ACA9-E78834F31D55}" destId="{FF534DE5-3B3E-4946-AADF-0E158989D4CA}" srcOrd="0" destOrd="5" presId="urn:microsoft.com/office/officeart/2005/8/layout/hList2"/>
    <dgm:cxn modelId="{972FFF82-0083-457D-98F4-95CC518EACBD}" srcId="{D1DFAB43-82C6-4CFB-8D53-079B5B3EAD3D}" destId="{B05B77C1-D436-4FD7-A75D-C8D3A4775A9D}" srcOrd="2" destOrd="0" parTransId="{3428182D-F1C0-4B03-92DD-4B1BF67AF268}" sibTransId="{827B6EF2-8680-45A3-9B28-DD58184770A4}"/>
    <dgm:cxn modelId="{7B78ACEA-7DD5-4AD8-840A-BC00AF6983AE}" srcId="{64C0DA71-9E15-40BC-AAB7-FA6BB72C847B}" destId="{369D8630-2131-4434-9FB0-C307966D7FD0}" srcOrd="12" destOrd="0" parTransId="{977DCD2B-E69D-4DE9-A0FC-26029ADCA087}" sibTransId="{3F3D643D-7046-4FB4-8204-67CA6173F495}"/>
    <dgm:cxn modelId="{C482F644-DE25-4E28-BC9E-0676D081DC45}" type="presOf" srcId="{838B7FB5-42D5-4416-8534-D330109B7325}" destId="{FF534DE5-3B3E-4946-AADF-0E158989D4CA}" srcOrd="0" destOrd="9" presId="urn:microsoft.com/office/officeart/2005/8/layout/hList2"/>
    <dgm:cxn modelId="{1EAE1067-882C-4839-81D5-45BD07873496}" type="presOf" srcId="{55E9904C-B4FC-412F-9C86-7353D3A5C7FA}" destId="{6D2A7F2D-735C-4A71-AF9F-A4A2F0E7AEF2}" srcOrd="0" destOrd="4" presId="urn:microsoft.com/office/officeart/2005/8/layout/hList2"/>
    <dgm:cxn modelId="{EFEF4C42-7D0F-4D4E-ACC3-02A91AFC3EFC}" type="presOf" srcId="{B05B77C1-D436-4FD7-A75D-C8D3A4775A9D}" destId="{6D2A7F2D-735C-4A71-AF9F-A4A2F0E7AEF2}" srcOrd="0" destOrd="2" presId="urn:microsoft.com/office/officeart/2005/8/layout/hList2"/>
    <dgm:cxn modelId="{8B69EE64-A666-44BE-A373-3BE79A299B25}" type="presOf" srcId="{F986A4F1-56E6-427D-921C-B6993E8BD22A}" destId="{6D2A7F2D-735C-4A71-AF9F-A4A2F0E7AEF2}" srcOrd="0" destOrd="10" presId="urn:microsoft.com/office/officeart/2005/8/layout/hList2"/>
    <dgm:cxn modelId="{4373C0FA-37A8-45D2-8D60-E9D8FBC66D93}" type="presOf" srcId="{10EE20EE-4BBF-4B80-8984-6C8F8DAD9A1E}" destId="{705D9699-1986-4A3E-8FAD-C7B5E1138E39}" srcOrd="0" destOrd="5" presId="urn:microsoft.com/office/officeart/2005/8/layout/hList2"/>
    <dgm:cxn modelId="{334A7300-F31F-46FD-9768-6ED0A709073A}" type="presOf" srcId="{93D7FC0C-C5FD-48AF-8CE5-E8F662C9C198}" destId="{705D9699-1986-4A3E-8FAD-C7B5E1138E39}" srcOrd="0" destOrd="4" presId="urn:microsoft.com/office/officeart/2005/8/layout/hList2"/>
    <dgm:cxn modelId="{B3C8BF47-9F34-4681-9CE2-F7C53A5D1BDD}" srcId="{64C0DA71-9E15-40BC-AAB7-FA6BB72C847B}" destId="{06CC5379-D3FE-4116-8924-5BB055200A98}" srcOrd="11" destOrd="0" parTransId="{4EA62D29-8743-47D4-B1B2-6EBD0C8E579D}" sibTransId="{747A2CD0-8C66-461E-B112-B1AA021C2710}"/>
    <dgm:cxn modelId="{00326E70-4871-4834-B81F-D49DB667C82A}" type="presOf" srcId="{D1DFAB43-82C6-4CFB-8D53-079B5B3EAD3D}" destId="{F6DB11D9-064E-4DAF-A176-5BE8C141B4BD}" srcOrd="0" destOrd="0" presId="urn:microsoft.com/office/officeart/2005/8/layout/hList2"/>
    <dgm:cxn modelId="{43D0E27B-5D19-4A32-AD99-93E5BC472B55}" srcId="{64C0DA71-9E15-40BC-AAB7-FA6BB72C847B}" destId="{07EE4F28-CAD6-4C25-8F55-0F80A5BA65D1}" srcOrd="8" destOrd="0" parTransId="{2707C845-FEE2-4D38-9915-AB20CFA38756}" sibTransId="{79ECCE69-22A8-4FBA-A592-9BA3FEFD4E67}"/>
    <dgm:cxn modelId="{CF1C851A-1D25-47D7-82B7-E45028A11F26}" type="presOf" srcId="{959E4853-FB35-473B-BD7C-001E46EA2348}" destId="{FF534DE5-3B3E-4946-AADF-0E158989D4CA}" srcOrd="0" destOrd="10" presId="urn:microsoft.com/office/officeart/2005/8/layout/hList2"/>
    <dgm:cxn modelId="{51F04A5F-8DC5-4CE3-BB16-29B01D8A3D28}" srcId="{640F16C6-3498-4901-95FC-763CFE15BD32}" destId="{9F83A34F-2D03-455F-A58C-F7DBBD7B0AD0}" srcOrd="2" destOrd="0" parTransId="{C08E5BC5-C800-436F-811C-9EF49DC78D8E}" sibTransId="{5BB1D1C9-A394-43EA-AF12-A9AD44D08B3E}"/>
    <dgm:cxn modelId="{760D4AB3-8A03-48C7-B34A-ABDA83F393BE}" srcId="{64C0DA71-9E15-40BC-AAB7-FA6BB72C847B}" destId="{838B7FB5-42D5-4416-8534-D330109B7325}" srcOrd="9" destOrd="0" parTransId="{5BCFAC6B-ABFA-413F-A0A4-D26F0B2768DD}" sibTransId="{89672F02-C91B-443E-AAD6-CFAF90F5529E}"/>
    <dgm:cxn modelId="{6B1A5E3F-2A04-4452-BC64-4ADDCA2B8CF0}" srcId="{D1DFAB43-82C6-4CFB-8D53-079B5B3EAD3D}" destId="{471DF66A-626E-49A5-9179-A2BCC7645439}" srcOrd="0" destOrd="0" parTransId="{140B2353-6935-45ED-8549-D1756006E452}" sibTransId="{B359569E-C0D7-4FC4-AC84-9789400A7968}"/>
    <dgm:cxn modelId="{F7B356C0-F2E9-45BA-B19F-9D0477D8A2DF}" type="presOf" srcId="{5A93A674-48F0-4205-B38B-9F86169AB417}" destId="{705D9699-1986-4A3E-8FAD-C7B5E1138E39}" srcOrd="0" destOrd="1" presId="urn:microsoft.com/office/officeart/2005/8/layout/hList2"/>
    <dgm:cxn modelId="{593D6350-DF27-408E-AE38-55CB6ABB68EB}" srcId="{64C0DA71-9E15-40BC-AAB7-FA6BB72C847B}" destId="{BA8FE1BF-386F-48E5-ACA9-E78834F31D55}" srcOrd="5" destOrd="0" parTransId="{9F4FFB85-1DBE-4591-824F-A5CD795FE3E8}" sibTransId="{AA3A24DC-D53C-4E57-B8B8-F85FC94AD0F9}"/>
    <dgm:cxn modelId="{6E161769-9940-4D33-AA9E-37FE7856473B}" srcId="{640F16C6-3498-4901-95FC-763CFE15BD32}" destId="{654FBB48-EEF4-4682-9CFA-2CCE8E59CA5D}" srcOrd="3" destOrd="0" parTransId="{C1D315C9-9371-4E8E-8559-4D66A2A0E716}" sibTransId="{D13354C6-827A-4E8B-8004-39888302D44F}"/>
    <dgm:cxn modelId="{53F36F14-1872-4D7D-A248-C55FB58FFEB3}" srcId="{48AFE0CF-0510-4088-BEEC-D84AECD99418}" destId="{64C0DA71-9E15-40BC-AAB7-FA6BB72C847B}" srcOrd="1" destOrd="0" parTransId="{FBB2A625-D9E6-41D4-8A26-8E062E7AFF5D}" sibTransId="{22F36C4E-693B-4E2F-A725-36A93605D9B2}"/>
    <dgm:cxn modelId="{A2586D6D-A060-4B4E-B3FC-A1B2003E2A88}" srcId="{640F16C6-3498-4901-95FC-763CFE15BD32}" destId="{48BDE7D6-E9BA-4EB5-A9DE-B44F7578927B}" srcOrd="0" destOrd="0" parTransId="{D6997D2F-B694-4F94-8A8F-9D86A10CC2BF}" sibTransId="{D183D13C-E7A6-4EAB-AE25-3A4855E38938}"/>
    <dgm:cxn modelId="{21F1B2AA-0F40-4AF1-ABBB-694B39B89AAD}" type="presOf" srcId="{63AAC93C-524A-40A1-A6BC-409663F66E61}" destId="{FF534DE5-3B3E-4946-AADF-0E158989D4CA}" srcOrd="0" destOrd="1" presId="urn:microsoft.com/office/officeart/2005/8/layout/hList2"/>
    <dgm:cxn modelId="{9D651750-48DD-4105-97F5-64AABB994EF7}" type="presParOf" srcId="{1476A34E-6C27-46CE-9CC5-E036AC25AF37}" destId="{B5FB09DD-9C28-479C-A3C8-D23FFF004C37}" srcOrd="0" destOrd="0" presId="urn:microsoft.com/office/officeart/2005/8/layout/hList2"/>
    <dgm:cxn modelId="{E37DEEAF-5A75-4E32-BB14-A097592FD080}" type="presParOf" srcId="{B5FB09DD-9C28-479C-A3C8-D23FFF004C37}" destId="{A2605247-5DC5-4FAA-86ED-F96429D56EB7}" srcOrd="0" destOrd="0" presId="urn:microsoft.com/office/officeart/2005/8/layout/hList2"/>
    <dgm:cxn modelId="{EA7F9D9A-66CB-4A26-BB16-DE404BC2142E}" type="presParOf" srcId="{B5FB09DD-9C28-479C-A3C8-D23FFF004C37}" destId="{6D2A7F2D-735C-4A71-AF9F-A4A2F0E7AEF2}" srcOrd="1" destOrd="0" presId="urn:microsoft.com/office/officeart/2005/8/layout/hList2"/>
    <dgm:cxn modelId="{E2C0F2AF-C0E9-41F9-A6DB-853F0F25DFE0}" type="presParOf" srcId="{B5FB09DD-9C28-479C-A3C8-D23FFF004C37}" destId="{F6DB11D9-064E-4DAF-A176-5BE8C141B4BD}" srcOrd="2" destOrd="0" presId="urn:microsoft.com/office/officeart/2005/8/layout/hList2"/>
    <dgm:cxn modelId="{656931D7-55E5-4F7C-AF9A-4FFB3D7BB488}" type="presParOf" srcId="{1476A34E-6C27-46CE-9CC5-E036AC25AF37}" destId="{5E913D0A-C693-449A-985B-3EBB46C9F511}" srcOrd="1" destOrd="0" presId="urn:microsoft.com/office/officeart/2005/8/layout/hList2"/>
    <dgm:cxn modelId="{33BAFFDD-F190-4604-ABCB-4C293EE0D5B0}" type="presParOf" srcId="{1476A34E-6C27-46CE-9CC5-E036AC25AF37}" destId="{6521DCDE-2CF8-47AE-B237-09B5B7097522}" srcOrd="2" destOrd="0" presId="urn:microsoft.com/office/officeart/2005/8/layout/hList2"/>
    <dgm:cxn modelId="{97158379-13C5-4BD8-BE22-A54D802FAF74}" type="presParOf" srcId="{6521DCDE-2CF8-47AE-B237-09B5B7097522}" destId="{29896613-97AD-4442-8802-B83661C0EACC}" srcOrd="0" destOrd="0" presId="urn:microsoft.com/office/officeart/2005/8/layout/hList2"/>
    <dgm:cxn modelId="{AA72CBB4-C3A6-4BD6-9703-5FAA77AE5670}" type="presParOf" srcId="{6521DCDE-2CF8-47AE-B237-09B5B7097522}" destId="{FF534DE5-3B3E-4946-AADF-0E158989D4CA}" srcOrd="1" destOrd="0" presId="urn:microsoft.com/office/officeart/2005/8/layout/hList2"/>
    <dgm:cxn modelId="{2A52B18E-C7F3-4566-8F18-8832476CE9DC}" type="presParOf" srcId="{6521DCDE-2CF8-47AE-B237-09B5B7097522}" destId="{1EF147A4-EC3F-4BC6-B5C2-6F4A18935F3F}" srcOrd="2" destOrd="0" presId="urn:microsoft.com/office/officeart/2005/8/layout/hList2"/>
    <dgm:cxn modelId="{A141A545-43A3-40B5-9A13-0323D8BE2B61}" type="presParOf" srcId="{1476A34E-6C27-46CE-9CC5-E036AC25AF37}" destId="{791A76EE-B5E6-4041-BA30-DAB4E3AA18F3}" srcOrd="3" destOrd="0" presId="urn:microsoft.com/office/officeart/2005/8/layout/hList2"/>
    <dgm:cxn modelId="{BF83881B-21D9-4D76-8A2A-8A5CD9D174C2}" type="presParOf" srcId="{1476A34E-6C27-46CE-9CC5-E036AC25AF37}" destId="{75F540AA-3EBD-4C10-B933-FF3009B04723}" srcOrd="4" destOrd="0" presId="urn:microsoft.com/office/officeart/2005/8/layout/hList2"/>
    <dgm:cxn modelId="{4A40E3F8-EAAF-470F-A8D6-55002130CCA6}" type="presParOf" srcId="{75F540AA-3EBD-4C10-B933-FF3009B04723}" destId="{A25BEECD-2553-4151-BC3F-D088F454FFEF}" srcOrd="0" destOrd="0" presId="urn:microsoft.com/office/officeart/2005/8/layout/hList2"/>
    <dgm:cxn modelId="{3D0A9A69-561D-490B-822A-D4053147BF62}" type="presParOf" srcId="{75F540AA-3EBD-4C10-B933-FF3009B04723}" destId="{705D9699-1986-4A3E-8FAD-C7B5E1138E39}" srcOrd="1" destOrd="0" presId="urn:microsoft.com/office/officeart/2005/8/layout/hList2"/>
    <dgm:cxn modelId="{F1117D2B-1FE4-4E42-A723-B03F568D0D1C}" type="presParOf" srcId="{75F540AA-3EBD-4C10-B933-FF3009B04723}" destId="{0FD7FA82-0A90-4DCA-BBEA-2A41A0512FCC}" srcOrd="2" destOrd="0" presId="urn:microsoft.com/office/officeart/2005/8/layout/h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F816BCC-0DC6-4946-B499-F6C0291B1FE4}" type="doc">
      <dgm:prSet loTypeId="urn:microsoft.com/office/officeart/2008/layout/VerticalCurvedList" loCatId="list" qsTypeId="urn:microsoft.com/office/officeart/2005/8/quickstyle/simple1" qsCatId="simple" csTypeId="urn:microsoft.com/office/officeart/2005/8/colors/accent3_3" csCatId="accent3" phldr="1"/>
      <dgm:spPr/>
      <dgm:t>
        <a:bodyPr/>
        <a:lstStyle/>
        <a:p>
          <a:endParaRPr lang="en-GB"/>
        </a:p>
      </dgm:t>
    </dgm:pt>
    <dgm:pt modelId="{3BD1575D-1E17-4D08-886B-CB55B90F1307}">
      <dgm:prSet phldrT="[Text]"/>
      <dgm:spPr/>
      <dgm:t>
        <a:bodyPr/>
        <a:lstStyle/>
        <a:p>
          <a:r>
            <a:rPr lang="en-GB" dirty="0" smtClean="0"/>
            <a:t>Reflective </a:t>
          </a:r>
          <a:r>
            <a:rPr lang="en-GB" dirty="0" smtClean="0"/>
            <a:t>Practice</a:t>
          </a:r>
          <a:endParaRPr lang="en-GB" dirty="0"/>
        </a:p>
      </dgm:t>
    </dgm:pt>
    <dgm:pt modelId="{D9E9BE3A-9427-4E0C-8BFE-C493C89FCD2F}" type="parTrans" cxnId="{3BEE67AC-6CA1-4EDE-9C3F-93BAB11C2C04}">
      <dgm:prSet/>
      <dgm:spPr/>
      <dgm:t>
        <a:bodyPr/>
        <a:lstStyle/>
        <a:p>
          <a:endParaRPr lang="en-GB"/>
        </a:p>
      </dgm:t>
    </dgm:pt>
    <dgm:pt modelId="{1BF337DF-52B0-499E-8E99-294C1504185A}" type="sibTrans" cxnId="{3BEE67AC-6CA1-4EDE-9C3F-93BAB11C2C04}">
      <dgm:prSet/>
      <dgm:spPr/>
      <dgm:t>
        <a:bodyPr/>
        <a:lstStyle/>
        <a:p>
          <a:endParaRPr lang="en-GB"/>
        </a:p>
      </dgm:t>
    </dgm:pt>
    <dgm:pt modelId="{4DA2E684-FCE0-44D6-B014-744A6B620491}">
      <dgm:prSet phldrT="[Text]"/>
      <dgm:spPr/>
      <dgm:t>
        <a:bodyPr/>
        <a:lstStyle/>
        <a:p>
          <a:r>
            <a:rPr lang="en-GB" dirty="0" smtClean="0"/>
            <a:t>Project work - PDSA</a:t>
          </a:r>
          <a:endParaRPr lang="en-GB" dirty="0"/>
        </a:p>
      </dgm:t>
    </dgm:pt>
    <dgm:pt modelId="{C0834B18-D589-4F75-9411-04C7E016CD7C}" type="parTrans" cxnId="{7D0EE0E6-2755-40B6-B0E1-71C34AE37379}">
      <dgm:prSet/>
      <dgm:spPr/>
      <dgm:t>
        <a:bodyPr/>
        <a:lstStyle/>
        <a:p>
          <a:endParaRPr lang="en-GB"/>
        </a:p>
      </dgm:t>
    </dgm:pt>
    <dgm:pt modelId="{E62A6A05-5AE8-41BE-9922-0E2755D29052}" type="sibTrans" cxnId="{7D0EE0E6-2755-40B6-B0E1-71C34AE37379}">
      <dgm:prSet/>
      <dgm:spPr/>
      <dgm:t>
        <a:bodyPr/>
        <a:lstStyle/>
        <a:p>
          <a:endParaRPr lang="en-GB"/>
        </a:p>
      </dgm:t>
    </dgm:pt>
    <dgm:pt modelId="{1E227C27-C710-49F5-91F9-CFAA23FE3CBA}">
      <dgm:prSet phldrT="[Text]"/>
      <dgm:spPr/>
      <dgm:t>
        <a:bodyPr/>
        <a:lstStyle/>
        <a:p>
          <a:r>
            <a:rPr lang="en-GB" dirty="0" smtClean="0"/>
            <a:t>Work to full scope – Limits of practice</a:t>
          </a:r>
          <a:endParaRPr lang="en-GB" dirty="0"/>
        </a:p>
      </dgm:t>
    </dgm:pt>
    <dgm:pt modelId="{6BF9EC7B-07AA-4E18-975B-8805D4B6B292}" type="parTrans" cxnId="{E18802AC-C622-4A84-80D1-FC690A80930D}">
      <dgm:prSet/>
      <dgm:spPr/>
      <dgm:t>
        <a:bodyPr/>
        <a:lstStyle/>
        <a:p>
          <a:endParaRPr lang="en-GB"/>
        </a:p>
      </dgm:t>
    </dgm:pt>
    <dgm:pt modelId="{D59A5CF6-DBE5-47CA-9443-FE73C514D00D}" type="sibTrans" cxnId="{E18802AC-C622-4A84-80D1-FC690A80930D}">
      <dgm:prSet/>
      <dgm:spPr/>
      <dgm:t>
        <a:bodyPr/>
        <a:lstStyle/>
        <a:p>
          <a:endParaRPr lang="en-GB"/>
        </a:p>
      </dgm:t>
    </dgm:pt>
    <dgm:pt modelId="{02359F30-E0F0-4412-81F1-473753BA6481}" type="pres">
      <dgm:prSet presAssocID="{BF816BCC-0DC6-4946-B499-F6C0291B1FE4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en-GB"/>
        </a:p>
      </dgm:t>
    </dgm:pt>
    <dgm:pt modelId="{93BCD10D-8100-4DC0-B7BC-411302C4821B}" type="pres">
      <dgm:prSet presAssocID="{BF816BCC-0DC6-4946-B499-F6C0291B1FE4}" presName="Name1" presStyleCnt="0"/>
      <dgm:spPr/>
    </dgm:pt>
    <dgm:pt modelId="{7CCA1958-02A3-4AA6-B8C5-E9835CF8372B}" type="pres">
      <dgm:prSet presAssocID="{BF816BCC-0DC6-4946-B499-F6C0291B1FE4}" presName="cycle" presStyleCnt="0"/>
      <dgm:spPr/>
    </dgm:pt>
    <dgm:pt modelId="{8BDF4582-2654-4FE7-B1C7-D125FBE76734}" type="pres">
      <dgm:prSet presAssocID="{BF816BCC-0DC6-4946-B499-F6C0291B1FE4}" presName="srcNode" presStyleLbl="node1" presStyleIdx="0" presStyleCnt="3"/>
      <dgm:spPr/>
    </dgm:pt>
    <dgm:pt modelId="{2DA7F3DE-E1F1-42C7-B9BC-96C8DD7BA77F}" type="pres">
      <dgm:prSet presAssocID="{BF816BCC-0DC6-4946-B499-F6C0291B1FE4}" presName="conn" presStyleLbl="parChTrans1D2" presStyleIdx="0" presStyleCnt="1"/>
      <dgm:spPr/>
      <dgm:t>
        <a:bodyPr/>
        <a:lstStyle/>
        <a:p>
          <a:endParaRPr lang="en-GB"/>
        </a:p>
      </dgm:t>
    </dgm:pt>
    <dgm:pt modelId="{4D374653-B743-4ACD-A391-31A8BFC6EAF5}" type="pres">
      <dgm:prSet presAssocID="{BF816BCC-0DC6-4946-B499-F6C0291B1FE4}" presName="extraNode" presStyleLbl="node1" presStyleIdx="0" presStyleCnt="3"/>
      <dgm:spPr/>
    </dgm:pt>
    <dgm:pt modelId="{5E98AF42-6648-4487-87DA-48B4ABCFC4B1}" type="pres">
      <dgm:prSet presAssocID="{BF816BCC-0DC6-4946-B499-F6C0291B1FE4}" presName="dstNode" presStyleLbl="node1" presStyleIdx="0" presStyleCnt="3"/>
      <dgm:spPr/>
    </dgm:pt>
    <dgm:pt modelId="{8651B34F-D4A3-44D9-90B6-BBBEB5231596}" type="pres">
      <dgm:prSet presAssocID="{3BD1575D-1E17-4D08-886B-CB55B90F1307}" presName="text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4064752-3073-46FC-8A95-5FE32613EE1B}" type="pres">
      <dgm:prSet presAssocID="{3BD1575D-1E17-4D08-886B-CB55B90F1307}" presName="accent_1" presStyleCnt="0"/>
      <dgm:spPr/>
    </dgm:pt>
    <dgm:pt modelId="{BD07F1DF-6813-4C5C-8D1C-3306E6923046}" type="pres">
      <dgm:prSet presAssocID="{3BD1575D-1E17-4D08-886B-CB55B90F1307}" presName="accentRepeatNode" presStyleLbl="solidFgAcc1" presStyleIdx="0" presStyleCnt="3"/>
      <dgm:spPr>
        <a:blipFill dpi="0" rotWithShape="0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en-GB"/>
        </a:p>
      </dgm:t>
    </dgm:pt>
    <dgm:pt modelId="{8950A1C6-72C6-4EE3-BA8E-A499751ACC37}" type="pres">
      <dgm:prSet presAssocID="{4DA2E684-FCE0-44D6-B014-744A6B620491}" presName="text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D198A82-2530-4837-B479-DF9C7D08B643}" type="pres">
      <dgm:prSet presAssocID="{4DA2E684-FCE0-44D6-B014-744A6B620491}" presName="accent_2" presStyleCnt="0"/>
      <dgm:spPr/>
    </dgm:pt>
    <dgm:pt modelId="{9FE88DAD-E365-4072-A9BA-4DAC71E3D1F6}" type="pres">
      <dgm:prSet presAssocID="{4DA2E684-FCE0-44D6-B014-744A6B620491}" presName="accentRepeatNode" presStyleLbl="solidFgAcc1" presStyleIdx="1" presStyleCnt="3"/>
      <dgm:spPr>
        <a:blipFill dpi="0" rotWithShape="0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en-GB"/>
        </a:p>
      </dgm:t>
    </dgm:pt>
    <dgm:pt modelId="{238316B2-A03A-4DEB-85EB-7127BB7FDFCE}" type="pres">
      <dgm:prSet presAssocID="{1E227C27-C710-49F5-91F9-CFAA23FE3CBA}" presName="text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A748B5B-E1CE-480D-BD0D-C253E5D9FC0E}" type="pres">
      <dgm:prSet presAssocID="{1E227C27-C710-49F5-91F9-CFAA23FE3CBA}" presName="accent_3" presStyleCnt="0"/>
      <dgm:spPr/>
    </dgm:pt>
    <dgm:pt modelId="{7C707AAA-B115-44B5-9C7B-0E784D0BB0F6}" type="pres">
      <dgm:prSet presAssocID="{1E227C27-C710-49F5-91F9-CFAA23FE3CBA}" presName="accentRepeatNode" presStyleLbl="solidFgAcc1" presStyleIdx="2" presStyleCnt="3"/>
      <dgm:spPr>
        <a:blipFill dpi="0" rotWithShape="0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en-GB"/>
        </a:p>
      </dgm:t>
    </dgm:pt>
  </dgm:ptLst>
  <dgm:cxnLst>
    <dgm:cxn modelId="{2C41DDC4-CCF5-43A2-B598-D6ACD2FA1090}" type="presOf" srcId="{1E227C27-C710-49F5-91F9-CFAA23FE3CBA}" destId="{238316B2-A03A-4DEB-85EB-7127BB7FDFCE}" srcOrd="0" destOrd="0" presId="urn:microsoft.com/office/officeart/2008/layout/VerticalCurvedList"/>
    <dgm:cxn modelId="{F547326F-7E3C-48AF-95C4-D91A70B61033}" type="presOf" srcId="{BF816BCC-0DC6-4946-B499-F6C0291B1FE4}" destId="{02359F30-E0F0-4412-81F1-473753BA6481}" srcOrd="0" destOrd="0" presId="urn:microsoft.com/office/officeart/2008/layout/VerticalCurvedList"/>
    <dgm:cxn modelId="{3BEE67AC-6CA1-4EDE-9C3F-93BAB11C2C04}" srcId="{BF816BCC-0DC6-4946-B499-F6C0291B1FE4}" destId="{3BD1575D-1E17-4D08-886B-CB55B90F1307}" srcOrd="0" destOrd="0" parTransId="{D9E9BE3A-9427-4E0C-8BFE-C493C89FCD2F}" sibTransId="{1BF337DF-52B0-499E-8E99-294C1504185A}"/>
    <dgm:cxn modelId="{3D2CF65A-D051-4BCC-9CED-92A8C39C50A4}" type="presOf" srcId="{4DA2E684-FCE0-44D6-B014-744A6B620491}" destId="{8950A1C6-72C6-4EE3-BA8E-A499751ACC37}" srcOrd="0" destOrd="0" presId="urn:microsoft.com/office/officeart/2008/layout/VerticalCurvedList"/>
    <dgm:cxn modelId="{DE56DB29-88D1-4518-9295-B003055E3AD0}" type="presOf" srcId="{3BD1575D-1E17-4D08-886B-CB55B90F1307}" destId="{8651B34F-D4A3-44D9-90B6-BBBEB5231596}" srcOrd="0" destOrd="0" presId="urn:microsoft.com/office/officeart/2008/layout/VerticalCurvedList"/>
    <dgm:cxn modelId="{1E98D1D0-60DD-44FE-A28E-FE6CCF4934BA}" type="presOf" srcId="{1BF337DF-52B0-499E-8E99-294C1504185A}" destId="{2DA7F3DE-E1F1-42C7-B9BC-96C8DD7BA77F}" srcOrd="0" destOrd="0" presId="urn:microsoft.com/office/officeart/2008/layout/VerticalCurvedList"/>
    <dgm:cxn modelId="{E18802AC-C622-4A84-80D1-FC690A80930D}" srcId="{BF816BCC-0DC6-4946-B499-F6C0291B1FE4}" destId="{1E227C27-C710-49F5-91F9-CFAA23FE3CBA}" srcOrd="2" destOrd="0" parTransId="{6BF9EC7B-07AA-4E18-975B-8805D4B6B292}" sibTransId="{D59A5CF6-DBE5-47CA-9443-FE73C514D00D}"/>
    <dgm:cxn modelId="{7D0EE0E6-2755-40B6-B0E1-71C34AE37379}" srcId="{BF816BCC-0DC6-4946-B499-F6C0291B1FE4}" destId="{4DA2E684-FCE0-44D6-B014-744A6B620491}" srcOrd="1" destOrd="0" parTransId="{C0834B18-D589-4F75-9411-04C7E016CD7C}" sibTransId="{E62A6A05-5AE8-41BE-9922-0E2755D29052}"/>
    <dgm:cxn modelId="{C8C0B53D-DFF3-4934-AFAC-05C4E992BD7C}" type="presParOf" srcId="{02359F30-E0F0-4412-81F1-473753BA6481}" destId="{93BCD10D-8100-4DC0-B7BC-411302C4821B}" srcOrd="0" destOrd="0" presId="urn:microsoft.com/office/officeart/2008/layout/VerticalCurvedList"/>
    <dgm:cxn modelId="{28318DDB-6064-4197-B553-418E450B44D9}" type="presParOf" srcId="{93BCD10D-8100-4DC0-B7BC-411302C4821B}" destId="{7CCA1958-02A3-4AA6-B8C5-E9835CF8372B}" srcOrd="0" destOrd="0" presId="urn:microsoft.com/office/officeart/2008/layout/VerticalCurvedList"/>
    <dgm:cxn modelId="{749242DB-4A59-4B76-A70A-258BA3AC8F09}" type="presParOf" srcId="{7CCA1958-02A3-4AA6-B8C5-E9835CF8372B}" destId="{8BDF4582-2654-4FE7-B1C7-D125FBE76734}" srcOrd="0" destOrd="0" presId="urn:microsoft.com/office/officeart/2008/layout/VerticalCurvedList"/>
    <dgm:cxn modelId="{1BD6F0D9-101E-467F-B3C8-48ABAE5AE02C}" type="presParOf" srcId="{7CCA1958-02A3-4AA6-B8C5-E9835CF8372B}" destId="{2DA7F3DE-E1F1-42C7-B9BC-96C8DD7BA77F}" srcOrd="1" destOrd="0" presId="urn:microsoft.com/office/officeart/2008/layout/VerticalCurvedList"/>
    <dgm:cxn modelId="{207BBFD3-44F5-4CA5-8CDB-C27040F3F41F}" type="presParOf" srcId="{7CCA1958-02A3-4AA6-B8C5-E9835CF8372B}" destId="{4D374653-B743-4ACD-A391-31A8BFC6EAF5}" srcOrd="2" destOrd="0" presId="urn:microsoft.com/office/officeart/2008/layout/VerticalCurvedList"/>
    <dgm:cxn modelId="{FEF2DB7B-574D-4F86-99F4-90FD331FF64C}" type="presParOf" srcId="{7CCA1958-02A3-4AA6-B8C5-E9835CF8372B}" destId="{5E98AF42-6648-4487-87DA-48B4ABCFC4B1}" srcOrd="3" destOrd="0" presId="urn:microsoft.com/office/officeart/2008/layout/VerticalCurvedList"/>
    <dgm:cxn modelId="{E0DCC2FA-095F-4273-873E-CE66252C730C}" type="presParOf" srcId="{93BCD10D-8100-4DC0-B7BC-411302C4821B}" destId="{8651B34F-D4A3-44D9-90B6-BBBEB5231596}" srcOrd="1" destOrd="0" presId="urn:microsoft.com/office/officeart/2008/layout/VerticalCurvedList"/>
    <dgm:cxn modelId="{82558A50-EE41-4303-B9C3-102EE593F805}" type="presParOf" srcId="{93BCD10D-8100-4DC0-B7BC-411302C4821B}" destId="{64064752-3073-46FC-8A95-5FE32613EE1B}" srcOrd="2" destOrd="0" presId="urn:microsoft.com/office/officeart/2008/layout/VerticalCurvedList"/>
    <dgm:cxn modelId="{7156AC43-1158-490B-AEC3-F38E24B7688E}" type="presParOf" srcId="{64064752-3073-46FC-8A95-5FE32613EE1B}" destId="{BD07F1DF-6813-4C5C-8D1C-3306E6923046}" srcOrd="0" destOrd="0" presId="urn:microsoft.com/office/officeart/2008/layout/VerticalCurvedList"/>
    <dgm:cxn modelId="{2314C5EA-141F-437F-BBED-ABCA7ACF9298}" type="presParOf" srcId="{93BCD10D-8100-4DC0-B7BC-411302C4821B}" destId="{8950A1C6-72C6-4EE3-BA8E-A499751ACC37}" srcOrd="3" destOrd="0" presId="urn:microsoft.com/office/officeart/2008/layout/VerticalCurvedList"/>
    <dgm:cxn modelId="{D4E17D05-D337-49C3-BF73-328768FCAACE}" type="presParOf" srcId="{93BCD10D-8100-4DC0-B7BC-411302C4821B}" destId="{CD198A82-2530-4837-B479-DF9C7D08B643}" srcOrd="4" destOrd="0" presId="urn:microsoft.com/office/officeart/2008/layout/VerticalCurvedList"/>
    <dgm:cxn modelId="{407A56DF-B05C-4DC7-AF1F-5A5029A68790}" type="presParOf" srcId="{CD198A82-2530-4837-B479-DF9C7D08B643}" destId="{9FE88DAD-E365-4072-A9BA-4DAC71E3D1F6}" srcOrd="0" destOrd="0" presId="urn:microsoft.com/office/officeart/2008/layout/VerticalCurvedList"/>
    <dgm:cxn modelId="{DA7E2E75-F9BB-4238-AF83-1A450DF2FAEE}" type="presParOf" srcId="{93BCD10D-8100-4DC0-B7BC-411302C4821B}" destId="{238316B2-A03A-4DEB-85EB-7127BB7FDFCE}" srcOrd="5" destOrd="0" presId="urn:microsoft.com/office/officeart/2008/layout/VerticalCurvedList"/>
    <dgm:cxn modelId="{877A6880-2F56-4F67-B55A-1CC04A20DB5B}" type="presParOf" srcId="{93BCD10D-8100-4DC0-B7BC-411302C4821B}" destId="{9A748B5B-E1CE-480D-BD0D-C253E5D9FC0E}" srcOrd="6" destOrd="0" presId="urn:microsoft.com/office/officeart/2008/layout/VerticalCurvedList"/>
    <dgm:cxn modelId="{4A60BE7C-CB2F-43D4-BBFF-E9579120D8E8}" type="presParOf" srcId="{9A748B5B-E1CE-480D-BD0D-C253E5D9FC0E}" destId="{7C707AAA-B115-44B5-9C7B-0E784D0BB0F6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8DAC4A-F1AF-4EFC-87F0-EE403CFCF7C8}">
      <dsp:nvSpPr>
        <dsp:cNvPr id="0" name=""/>
        <dsp:cNvSpPr/>
      </dsp:nvSpPr>
      <dsp:spPr>
        <a:xfrm rot="10800000">
          <a:off x="1113086" y="0"/>
          <a:ext cx="9633068" cy="2355443"/>
        </a:xfrm>
        <a:prstGeom prst="homePlat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8685" tIns="99060" rIns="184912" bIns="99060" numCol="1" spcCol="1270" anchor="t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Scope of Band 4 within Musculoskeletal outpatients</a:t>
          </a:r>
          <a:endParaRPr lang="en-GB" sz="26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 smtClean="0"/>
            <a:t>Delegated workload, 1:1, Class, ultra sound guided injections</a:t>
          </a:r>
          <a:endParaRPr lang="en-GB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 smtClean="0"/>
            <a:t>Implement treatment changes within agreed criteria</a:t>
          </a:r>
          <a:endParaRPr lang="en-GB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 smtClean="0"/>
            <a:t>Report back any unforeseen changes, to the referring physiotherapist</a:t>
          </a:r>
          <a:endParaRPr lang="en-GB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 smtClean="0"/>
            <a:t>New patient assessments, with in agreed protocols</a:t>
          </a:r>
          <a:endParaRPr lang="en-GB" sz="2000" kern="1200" dirty="0"/>
        </a:p>
      </dsp:txBody>
      <dsp:txXfrm rot="10800000">
        <a:off x="1701947" y="0"/>
        <a:ext cx="9044207" cy="2355443"/>
      </dsp:txXfrm>
    </dsp:sp>
    <dsp:sp modelId="{A948C4FA-C0EE-4CF2-8ADD-9E247D82C979}">
      <dsp:nvSpPr>
        <dsp:cNvPr id="0" name=""/>
        <dsp:cNvSpPr/>
      </dsp:nvSpPr>
      <dsp:spPr>
        <a:xfrm>
          <a:off x="36106" y="14060"/>
          <a:ext cx="2355443" cy="2355443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1000" r="-1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FCC960-F922-4736-A66A-F5994BFC0886}">
      <dsp:nvSpPr>
        <dsp:cNvPr id="0" name=""/>
        <dsp:cNvSpPr/>
      </dsp:nvSpPr>
      <dsp:spPr>
        <a:xfrm rot="10800000">
          <a:off x="1198450" y="2861598"/>
          <a:ext cx="9521516" cy="2355443"/>
        </a:xfrm>
        <a:prstGeom prst="homePlate">
          <a:avLst/>
        </a:prstGeom>
        <a:solidFill>
          <a:schemeClr val="accent3">
            <a:hueOff val="980793"/>
            <a:satOff val="-599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8685" tIns="95250" rIns="177800" bIns="95250" numCol="1" spcCol="1270" anchor="t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 smtClean="0"/>
            <a:t>Current case load v Proposed case load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 smtClean="0"/>
            <a:t>Currently per week 60 follow up patients and 5 new patients</a:t>
          </a:r>
          <a:endParaRPr lang="en-GB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 smtClean="0"/>
            <a:t>20% increase to follow ups = 12 more follow up’s per week</a:t>
          </a:r>
          <a:endParaRPr lang="en-GB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000" kern="1200" dirty="0"/>
        </a:p>
      </dsp:txBody>
      <dsp:txXfrm rot="10800000">
        <a:off x="1787311" y="2861598"/>
        <a:ext cx="8932655" cy="2355443"/>
      </dsp:txXfrm>
    </dsp:sp>
    <dsp:sp modelId="{EA29599B-F72E-45F7-B95F-11C7C4557A34}">
      <dsp:nvSpPr>
        <dsp:cNvPr id="0" name=""/>
        <dsp:cNvSpPr/>
      </dsp:nvSpPr>
      <dsp:spPr>
        <a:xfrm>
          <a:off x="165067" y="2802994"/>
          <a:ext cx="2355443" cy="2355443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9000" r="-9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33F94B-3099-44F4-90D0-833E6DA6D657}">
      <dsp:nvSpPr>
        <dsp:cNvPr id="0" name=""/>
        <dsp:cNvSpPr/>
      </dsp:nvSpPr>
      <dsp:spPr>
        <a:xfrm>
          <a:off x="2951931" y="1480375"/>
          <a:ext cx="3540913" cy="354091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/>
            <a:t>Leadership qualities therapy assistant requires to a change of case load</a:t>
          </a:r>
          <a:endParaRPr lang="en-GB" sz="2800" kern="1200" dirty="0"/>
        </a:p>
      </dsp:txBody>
      <dsp:txXfrm>
        <a:off x="3470486" y="1998930"/>
        <a:ext cx="2503803" cy="2503803"/>
      </dsp:txXfrm>
    </dsp:sp>
    <dsp:sp modelId="{C8459359-549C-4C0D-B0B5-C69BB872A841}">
      <dsp:nvSpPr>
        <dsp:cNvPr id="0" name=""/>
        <dsp:cNvSpPr/>
      </dsp:nvSpPr>
      <dsp:spPr>
        <a:xfrm>
          <a:off x="3837159" y="58353"/>
          <a:ext cx="1770456" cy="1770456"/>
        </a:xfrm>
        <a:prstGeom prst="ellipse">
          <a:avLst/>
        </a:prstGeom>
        <a:solidFill>
          <a:schemeClr val="accent1">
            <a:lumMod val="60000"/>
            <a:lumOff val="40000"/>
            <a:alpha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Problem solving</a:t>
          </a:r>
          <a:endParaRPr lang="en-GB" sz="1400" kern="1200" dirty="0"/>
        </a:p>
      </dsp:txBody>
      <dsp:txXfrm>
        <a:off x="4096436" y="317630"/>
        <a:ext cx="1251902" cy="1251902"/>
      </dsp:txXfrm>
    </dsp:sp>
    <dsp:sp modelId="{05CD0066-8767-4554-BB79-1EE6689DD0C0}">
      <dsp:nvSpPr>
        <dsp:cNvPr id="0" name=""/>
        <dsp:cNvSpPr/>
      </dsp:nvSpPr>
      <dsp:spPr>
        <a:xfrm>
          <a:off x="5641040" y="927057"/>
          <a:ext cx="1770456" cy="1770456"/>
        </a:xfrm>
        <a:prstGeom prst="ellipse">
          <a:avLst/>
        </a:prstGeom>
        <a:solidFill>
          <a:srgbClr val="FF0000">
            <a:alpha val="50000"/>
          </a:srgb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Teamwork</a:t>
          </a:r>
          <a:endParaRPr lang="en-GB" sz="1400" kern="1200" dirty="0"/>
        </a:p>
      </dsp:txBody>
      <dsp:txXfrm>
        <a:off x="5900317" y="1186334"/>
        <a:ext cx="1251902" cy="1251902"/>
      </dsp:txXfrm>
    </dsp:sp>
    <dsp:sp modelId="{2BC6B3D9-4CFC-4664-8E5D-59C778BD5A90}">
      <dsp:nvSpPr>
        <dsp:cNvPr id="0" name=""/>
        <dsp:cNvSpPr/>
      </dsp:nvSpPr>
      <dsp:spPr>
        <a:xfrm>
          <a:off x="6086562" y="2879015"/>
          <a:ext cx="1770456" cy="1770456"/>
        </a:xfrm>
        <a:prstGeom prst="ellipse">
          <a:avLst/>
        </a:prstGeom>
        <a:solidFill>
          <a:srgbClr val="00B050">
            <a:alpha val="50000"/>
          </a:srgb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Communication</a:t>
          </a:r>
          <a:endParaRPr lang="en-GB" sz="1400" kern="1200" dirty="0"/>
        </a:p>
      </dsp:txBody>
      <dsp:txXfrm>
        <a:off x="6345839" y="3138292"/>
        <a:ext cx="1251902" cy="1251902"/>
      </dsp:txXfrm>
    </dsp:sp>
    <dsp:sp modelId="{2D85F70C-F14A-4D8D-8D91-F540E1978379}">
      <dsp:nvSpPr>
        <dsp:cNvPr id="0" name=""/>
        <dsp:cNvSpPr/>
      </dsp:nvSpPr>
      <dsp:spPr>
        <a:xfrm>
          <a:off x="4838237" y="4444365"/>
          <a:ext cx="1770456" cy="1770456"/>
        </a:xfrm>
        <a:prstGeom prst="ellipse">
          <a:avLst/>
        </a:prstGeom>
        <a:solidFill>
          <a:srgbClr val="7030A0">
            <a:alpha val="50000"/>
          </a:srgb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Decision Making</a:t>
          </a:r>
        </a:p>
      </dsp:txBody>
      <dsp:txXfrm>
        <a:off x="5097514" y="4703642"/>
        <a:ext cx="1251902" cy="1251902"/>
      </dsp:txXfrm>
    </dsp:sp>
    <dsp:sp modelId="{FA161721-5FF7-4D22-B0B9-45A407CBFBA7}">
      <dsp:nvSpPr>
        <dsp:cNvPr id="0" name=""/>
        <dsp:cNvSpPr/>
      </dsp:nvSpPr>
      <dsp:spPr>
        <a:xfrm>
          <a:off x="2836081" y="4444365"/>
          <a:ext cx="1770456" cy="1770456"/>
        </a:xfrm>
        <a:prstGeom prst="ellipse">
          <a:avLst/>
        </a:prstGeom>
        <a:solidFill>
          <a:srgbClr val="FFFF00">
            <a:alpha val="50000"/>
          </a:srgb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Time Management</a:t>
          </a:r>
        </a:p>
      </dsp:txBody>
      <dsp:txXfrm>
        <a:off x="3095358" y="4703642"/>
        <a:ext cx="1251902" cy="1251902"/>
      </dsp:txXfrm>
    </dsp:sp>
    <dsp:sp modelId="{9B6D28E1-2BB3-4A04-A9E2-6919A14DF223}">
      <dsp:nvSpPr>
        <dsp:cNvPr id="0" name=""/>
        <dsp:cNvSpPr/>
      </dsp:nvSpPr>
      <dsp:spPr>
        <a:xfrm>
          <a:off x="1587756" y="2879015"/>
          <a:ext cx="1770456" cy="1770456"/>
        </a:xfrm>
        <a:prstGeom prst="ellipse">
          <a:avLst/>
        </a:prstGeom>
        <a:solidFill>
          <a:schemeClr val="accent3">
            <a:lumMod val="75000"/>
            <a:alpha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Evaluate and reflect</a:t>
          </a:r>
        </a:p>
      </dsp:txBody>
      <dsp:txXfrm>
        <a:off x="1847033" y="3138292"/>
        <a:ext cx="1251902" cy="1251902"/>
      </dsp:txXfrm>
    </dsp:sp>
    <dsp:sp modelId="{A1ABC4D2-072C-4B17-8D6C-ED190BD441DB}">
      <dsp:nvSpPr>
        <dsp:cNvPr id="0" name=""/>
        <dsp:cNvSpPr/>
      </dsp:nvSpPr>
      <dsp:spPr>
        <a:xfrm>
          <a:off x="2033278" y="927057"/>
          <a:ext cx="1770456" cy="1770456"/>
        </a:xfrm>
        <a:prstGeom prst="ellipse">
          <a:avLst/>
        </a:prstGeom>
        <a:solidFill>
          <a:schemeClr val="accent6">
            <a:alpha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Adaptability </a:t>
          </a:r>
        </a:p>
      </dsp:txBody>
      <dsp:txXfrm>
        <a:off x="2292555" y="1186334"/>
        <a:ext cx="1251902" cy="12519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DB11D9-064E-4DAF-A176-5BE8C141B4BD}">
      <dsp:nvSpPr>
        <dsp:cNvPr id="0" name=""/>
        <dsp:cNvSpPr/>
      </dsp:nvSpPr>
      <dsp:spPr>
        <a:xfrm rot="16200000">
          <a:off x="-1868839" y="2902044"/>
          <a:ext cx="4420691" cy="426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376301" bIns="0" numCol="1" spcCol="1270" anchor="t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 smtClean="0">
              <a:solidFill>
                <a:schemeClr val="bg1"/>
              </a:solidFill>
            </a:rPr>
            <a:t>One to One Therapy  </a:t>
          </a:r>
          <a:endParaRPr lang="en-GB" sz="2300" kern="1200" dirty="0">
            <a:solidFill>
              <a:schemeClr val="bg1"/>
            </a:solidFill>
          </a:endParaRPr>
        </a:p>
      </dsp:txBody>
      <dsp:txXfrm>
        <a:off x="-1868839" y="2902044"/>
        <a:ext cx="4420691" cy="426671"/>
      </dsp:txXfrm>
    </dsp:sp>
    <dsp:sp modelId="{6D2A7F2D-735C-4A71-AF9F-A4A2F0E7AEF2}">
      <dsp:nvSpPr>
        <dsp:cNvPr id="0" name=""/>
        <dsp:cNvSpPr/>
      </dsp:nvSpPr>
      <dsp:spPr>
        <a:xfrm>
          <a:off x="554842" y="905034"/>
          <a:ext cx="2125278" cy="442069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376301" rIns="1137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600" kern="1200" dirty="0">
            <a:solidFill>
              <a:schemeClr val="bg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b="1" kern="1200" dirty="0" smtClean="0">
              <a:solidFill>
                <a:schemeClr val="tx1"/>
              </a:solidFill>
            </a:rPr>
            <a:t>PRO</a:t>
          </a:r>
          <a:endParaRPr lang="en-GB" sz="1600" kern="1200" dirty="0">
            <a:solidFill>
              <a:schemeClr val="bg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>
              <a:solidFill>
                <a:schemeClr val="bg1"/>
              </a:solidFill>
            </a:rPr>
            <a:t>Individualised program</a:t>
          </a:r>
          <a:endParaRPr lang="en-GB" sz="1400" kern="1200" dirty="0">
            <a:solidFill>
              <a:schemeClr val="bg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400" kern="1200" dirty="0">
            <a:solidFill>
              <a:schemeClr val="bg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>
              <a:solidFill>
                <a:schemeClr val="bg1"/>
              </a:solidFill>
            </a:rPr>
            <a:t>Full attention of clinician</a:t>
          </a:r>
          <a:endParaRPr lang="en-GB" sz="1400" kern="1200" dirty="0">
            <a:solidFill>
              <a:schemeClr val="bg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400" kern="1200" dirty="0">
            <a:solidFill>
              <a:schemeClr val="bg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400" kern="1200" dirty="0">
            <a:solidFill>
              <a:schemeClr val="bg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400" kern="1200" dirty="0">
            <a:solidFill>
              <a:schemeClr val="bg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b="1" kern="1200" dirty="0" smtClean="0">
              <a:solidFill>
                <a:schemeClr val="tx1"/>
              </a:solidFill>
            </a:rPr>
            <a:t>CON</a:t>
          </a:r>
          <a:endParaRPr lang="en-GB" sz="1600" b="1" kern="1200" dirty="0">
            <a:solidFill>
              <a:schemeClr val="tx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400" b="0" kern="1200" dirty="0">
            <a:solidFill>
              <a:schemeClr val="bg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b="0" kern="1200" dirty="0" smtClean="0">
              <a:solidFill>
                <a:schemeClr val="bg1"/>
              </a:solidFill>
            </a:rPr>
            <a:t>Difficult to promote self management</a:t>
          </a:r>
          <a:endParaRPr lang="en-GB" sz="1400" b="0" kern="1200" dirty="0">
            <a:solidFill>
              <a:schemeClr val="bg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400" b="0" kern="1200" dirty="0">
            <a:solidFill>
              <a:schemeClr val="bg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b="0" kern="1200" dirty="0" smtClean="0">
              <a:solidFill>
                <a:schemeClr val="bg1"/>
              </a:solidFill>
            </a:rPr>
            <a:t>Costly</a:t>
          </a:r>
          <a:endParaRPr lang="en-GB" sz="1400" b="0" kern="1200" dirty="0">
            <a:solidFill>
              <a:schemeClr val="bg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400" kern="1200" dirty="0">
            <a:solidFill>
              <a:schemeClr val="bg1"/>
            </a:solidFill>
          </a:endParaRPr>
        </a:p>
      </dsp:txBody>
      <dsp:txXfrm>
        <a:off x="554842" y="905034"/>
        <a:ext cx="2125278" cy="4420691"/>
      </dsp:txXfrm>
    </dsp:sp>
    <dsp:sp modelId="{A2605247-5DC5-4FAA-86ED-F96429D56EB7}">
      <dsp:nvSpPr>
        <dsp:cNvPr id="0" name=""/>
        <dsp:cNvSpPr/>
      </dsp:nvSpPr>
      <dsp:spPr>
        <a:xfrm>
          <a:off x="-87017" y="341827"/>
          <a:ext cx="1283719" cy="8533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F147A4-EC3F-4BC6-B5C2-6F4A18935F3F}">
      <dsp:nvSpPr>
        <dsp:cNvPr id="0" name=""/>
        <dsp:cNvSpPr/>
      </dsp:nvSpPr>
      <dsp:spPr>
        <a:xfrm rot="16200000">
          <a:off x="1496124" y="2902044"/>
          <a:ext cx="4420691" cy="426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376301" bIns="0" numCol="1" spcCol="1270" anchor="t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 smtClean="0">
              <a:solidFill>
                <a:schemeClr val="bg1"/>
              </a:solidFill>
            </a:rPr>
            <a:t>TAP lead Class Therapy   </a:t>
          </a:r>
        </a:p>
      </dsp:txBody>
      <dsp:txXfrm>
        <a:off x="1496124" y="2902044"/>
        <a:ext cx="4420691" cy="426671"/>
      </dsp:txXfrm>
    </dsp:sp>
    <dsp:sp modelId="{FF534DE5-3B3E-4946-AADF-0E158989D4CA}">
      <dsp:nvSpPr>
        <dsp:cNvPr id="0" name=""/>
        <dsp:cNvSpPr/>
      </dsp:nvSpPr>
      <dsp:spPr>
        <a:xfrm>
          <a:off x="3919806" y="905034"/>
          <a:ext cx="2125278" cy="4420691"/>
        </a:xfrm>
        <a:prstGeom prst="rect">
          <a:avLst/>
        </a:prstGeom>
        <a:solidFill>
          <a:schemeClr val="accent3">
            <a:hueOff val="490397"/>
            <a:satOff val="-2998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376301" rIns="1137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600" b="1" kern="1200" dirty="0">
            <a:solidFill>
              <a:schemeClr val="tx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b="1" kern="1200" dirty="0" smtClean="0">
              <a:solidFill>
                <a:schemeClr val="tx1"/>
              </a:solidFill>
            </a:rPr>
            <a:t>PRO</a:t>
          </a:r>
          <a:endParaRPr lang="en-GB" sz="1600" b="1" kern="1200" dirty="0">
            <a:solidFill>
              <a:schemeClr val="tx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b="0" kern="1200" dirty="0" smtClean="0">
              <a:solidFill>
                <a:schemeClr val="bg1"/>
              </a:solidFill>
            </a:rPr>
            <a:t>Frequency of appointments</a:t>
          </a:r>
          <a:endParaRPr lang="en-GB" sz="1400" b="0" kern="1200" dirty="0">
            <a:solidFill>
              <a:schemeClr val="bg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400" b="0" kern="1200" dirty="0">
            <a:solidFill>
              <a:schemeClr val="bg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b="0" kern="1200" dirty="0" smtClean="0">
              <a:solidFill>
                <a:schemeClr val="bg1"/>
              </a:solidFill>
            </a:rPr>
            <a:t>Cost </a:t>
          </a:r>
          <a:r>
            <a:rPr lang="en-GB" sz="1400" b="0" kern="1200" dirty="0" smtClean="0">
              <a:solidFill>
                <a:schemeClr val="bg1"/>
              </a:solidFill>
            </a:rPr>
            <a:t>effective</a:t>
          </a:r>
          <a:endParaRPr lang="en-GB" sz="1400" b="0" kern="1200" dirty="0">
            <a:solidFill>
              <a:schemeClr val="bg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400" b="0" kern="1200" dirty="0">
            <a:solidFill>
              <a:schemeClr val="bg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400" b="0" kern="1200" dirty="0">
            <a:solidFill>
              <a:schemeClr val="bg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b="1" kern="1200" dirty="0" smtClean="0">
              <a:solidFill>
                <a:schemeClr val="tx1"/>
              </a:solidFill>
            </a:rPr>
            <a:t>CON</a:t>
          </a:r>
          <a:endParaRPr lang="en-GB" sz="1400" b="0" kern="1200" dirty="0">
            <a:solidFill>
              <a:schemeClr val="bg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400" b="0" kern="1200" dirty="0">
            <a:solidFill>
              <a:schemeClr val="bg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b="0" kern="1200" dirty="0" smtClean="0">
              <a:solidFill>
                <a:schemeClr val="bg1"/>
              </a:solidFill>
            </a:rPr>
            <a:t>Reliant on hospital based treatment</a:t>
          </a:r>
          <a:endParaRPr lang="en-GB" sz="1400" b="0" kern="1200" dirty="0">
            <a:solidFill>
              <a:schemeClr val="bg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400" b="0" kern="1200" dirty="0">
            <a:solidFill>
              <a:schemeClr val="bg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b="0" kern="1200" dirty="0" smtClean="0">
              <a:solidFill>
                <a:schemeClr val="bg1"/>
              </a:solidFill>
            </a:rPr>
            <a:t>Lack or </a:t>
          </a:r>
          <a:r>
            <a:rPr lang="en-GB" sz="1400" b="0" kern="1200" dirty="0" smtClean="0">
              <a:solidFill>
                <a:schemeClr val="bg1"/>
              </a:solidFill>
            </a:rPr>
            <a:t>flexibility </a:t>
          </a:r>
          <a:endParaRPr lang="en-GB" sz="1400" b="0" kern="1200" dirty="0">
            <a:solidFill>
              <a:schemeClr val="bg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400" b="0" kern="1200" dirty="0">
            <a:solidFill>
              <a:schemeClr val="bg1"/>
            </a:solidFill>
          </a:endParaRPr>
        </a:p>
      </dsp:txBody>
      <dsp:txXfrm>
        <a:off x="3919806" y="905034"/>
        <a:ext cx="2125278" cy="4420691"/>
      </dsp:txXfrm>
    </dsp:sp>
    <dsp:sp modelId="{29896613-97AD-4442-8802-B83661C0EACC}">
      <dsp:nvSpPr>
        <dsp:cNvPr id="0" name=""/>
        <dsp:cNvSpPr/>
      </dsp:nvSpPr>
      <dsp:spPr>
        <a:xfrm>
          <a:off x="3224424" y="341827"/>
          <a:ext cx="1390762" cy="853343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D7FA82-0A90-4DCA-BBEA-2A41A0512FCC}">
      <dsp:nvSpPr>
        <dsp:cNvPr id="0" name=""/>
        <dsp:cNvSpPr/>
      </dsp:nvSpPr>
      <dsp:spPr>
        <a:xfrm rot="16200000">
          <a:off x="4874192" y="2902044"/>
          <a:ext cx="4420691" cy="426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376301" bIns="0" numCol="1" spcCol="1270" anchor="t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 smtClean="0">
              <a:solidFill>
                <a:schemeClr val="bg1"/>
              </a:solidFill>
            </a:rPr>
            <a:t>National Exercise Referral Scheme</a:t>
          </a:r>
          <a:endParaRPr lang="en-GB" sz="2300" kern="1200" dirty="0">
            <a:solidFill>
              <a:schemeClr val="bg1"/>
            </a:solidFill>
          </a:endParaRPr>
        </a:p>
      </dsp:txBody>
      <dsp:txXfrm>
        <a:off x="4874192" y="2902044"/>
        <a:ext cx="4420691" cy="426671"/>
      </dsp:txXfrm>
    </dsp:sp>
    <dsp:sp modelId="{705D9699-1986-4A3E-8FAD-C7B5E1138E39}">
      <dsp:nvSpPr>
        <dsp:cNvPr id="0" name=""/>
        <dsp:cNvSpPr/>
      </dsp:nvSpPr>
      <dsp:spPr>
        <a:xfrm>
          <a:off x="7297873" y="905034"/>
          <a:ext cx="2125278" cy="4420691"/>
        </a:xfrm>
        <a:prstGeom prst="rect">
          <a:avLst/>
        </a:prstGeom>
        <a:solidFill>
          <a:schemeClr val="accent3">
            <a:hueOff val="980793"/>
            <a:satOff val="-599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376301" rIns="1137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600" b="1" kern="1200" dirty="0">
            <a:solidFill>
              <a:schemeClr val="tx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b="1" kern="1200" dirty="0" smtClean="0">
              <a:solidFill>
                <a:schemeClr val="tx1"/>
              </a:solidFill>
            </a:rPr>
            <a:t>PRO</a:t>
          </a:r>
          <a:endParaRPr lang="en-GB" sz="1600" b="1" kern="1200" dirty="0">
            <a:solidFill>
              <a:schemeClr val="tx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>
              <a:solidFill>
                <a:schemeClr val="bg1"/>
              </a:solidFill>
            </a:rPr>
            <a:t>More exercise options</a:t>
          </a:r>
          <a:endParaRPr lang="en-GB" sz="1400" kern="1200" dirty="0">
            <a:solidFill>
              <a:schemeClr val="bg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400" kern="1200" dirty="0">
            <a:solidFill>
              <a:schemeClr val="bg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>
              <a:solidFill>
                <a:schemeClr val="bg1"/>
              </a:solidFill>
            </a:rPr>
            <a:t>Promotes long term self management</a:t>
          </a:r>
          <a:endParaRPr lang="en-GB" sz="1400" kern="1200" dirty="0">
            <a:solidFill>
              <a:schemeClr val="bg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400" kern="1200" dirty="0">
            <a:solidFill>
              <a:schemeClr val="bg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400" kern="1200" dirty="0">
            <a:solidFill>
              <a:schemeClr val="bg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b="1" kern="1200" dirty="0" smtClean="0">
              <a:solidFill>
                <a:schemeClr val="tx1"/>
              </a:solidFill>
            </a:rPr>
            <a:t>CON</a:t>
          </a:r>
          <a:endParaRPr lang="en-GB" sz="1600" b="1" kern="1200" dirty="0">
            <a:solidFill>
              <a:schemeClr val="tx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400" kern="1200" dirty="0">
            <a:solidFill>
              <a:schemeClr val="bg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>
              <a:solidFill>
                <a:schemeClr val="bg1"/>
              </a:solidFill>
            </a:rPr>
            <a:t>42 % drop out rate</a:t>
          </a:r>
          <a:endParaRPr lang="en-GB" sz="1400" kern="1200" dirty="0">
            <a:solidFill>
              <a:schemeClr val="bg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400" kern="1200" dirty="0">
            <a:solidFill>
              <a:schemeClr val="bg1"/>
            </a:solidFill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400" kern="1200" dirty="0" smtClean="0">
              <a:solidFill>
                <a:schemeClr val="bg1"/>
              </a:solidFill>
            </a:rPr>
            <a:t>Cost </a:t>
          </a:r>
          <a:endParaRPr lang="en-GB" sz="1400" kern="1200" dirty="0">
            <a:solidFill>
              <a:schemeClr val="bg1"/>
            </a:solidFill>
          </a:endParaRPr>
        </a:p>
      </dsp:txBody>
      <dsp:txXfrm>
        <a:off x="7297873" y="905034"/>
        <a:ext cx="2125278" cy="4420691"/>
      </dsp:txXfrm>
    </dsp:sp>
    <dsp:sp modelId="{A25BEECD-2553-4151-BC3F-D088F454FFEF}">
      <dsp:nvSpPr>
        <dsp:cNvPr id="0" name=""/>
        <dsp:cNvSpPr/>
      </dsp:nvSpPr>
      <dsp:spPr>
        <a:xfrm>
          <a:off x="6589389" y="341827"/>
          <a:ext cx="1416969" cy="8533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A7F3DE-E1F1-42C7-B9BC-96C8DD7BA77F}">
      <dsp:nvSpPr>
        <dsp:cNvPr id="0" name=""/>
        <dsp:cNvSpPr/>
      </dsp:nvSpPr>
      <dsp:spPr>
        <a:xfrm>
          <a:off x="-5128156" y="-785569"/>
          <a:ext cx="6107009" cy="6107009"/>
        </a:xfrm>
        <a:prstGeom prst="blockArc">
          <a:avLst>
            <a:gd name="adj1" fmla="val 18900000"/>
            <a:gd name="adj2" fmla="val 2700000"/>
            <a:gd name="adj3" fmla="val 354"/>
          </a:avLst>
        </a:prstGeom>
        <a:noFill/>
        <a:ln w="12700" cap="flat" cmpd="sng" algn="ctr">
          <a:solidFill>
            <a:schemeClr val="accent3">
              <a:tint val="99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651B34F-D4A3-44D9-90B6-BBBEB5231596}">
      <dsp:nvSpPr>
        <dsp:cNvPr id="0" name=""/>
        <dsp:cNvSpPr/>
      </dsp:nvSpPr>
      <dsp:spPr>
        <a:xfrm>
          <a:off x="629578" y="453587"/>
          <a:ext cx="9722769" cy="907174"/>
        </a:xfrm>
        <a:prstGeom prst="rect">
          <a:avLst/>
        </a:prstGeom>
        <a:solidFill>
          <a:schemeClr val="accent3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69" tIns="114300" rIns="114300" bIns="114300" numCol="1" spcCol="1270" anchor="ctr" anchorCtr="0">
          <a:noAutofit/>
        </a:bodyPr>
        <a:lstStyle/>
        <a:p>
          <a:pPr lvl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500" kern="1200" dirty="0" smtClean="0"/>
            <a:t>Reflective </a:t>
          </a:r>
          <a:r>
            <a:rPr lang="en-GB" sz="4500" kern="1200" dirty="0" smtClean="0"/>
            <a:t>Practice</a:t>
          </a:r>
          <a:endParaRPr lang="en-GB" sz="4500" kern="1200" dirty="0"/>
        </a:p>
      </dsp:txBody>
      <dsp:txXfrm>
        <a:off x="629578" y="453587"/>
        <a:ext cx="9722769" cy="907174"/>
      </dsp:txXfrm>
    </dsp:sp>
    <dsp:sp modelId="{BD07F1DF-6813-4C5C-8D1C-3306E6923046}">
      <dsp:nvSpPr>
        <dsp:cNvPr id="0" name=""/>
        <dsp:cNvSpPr/>
      </dsp:nvSpPr>
      <dsp:spPr>
        <a:xfrm>
          <a:off x="62595" y="340190"/>
          <a:ext cx="1133967" cy="1133967"/>
        </a:xfrm>
        <a:prstGeom prst="ellipse">
          <a:avLst/>
        </a:prstGeom>
        <a:blipFill dpi="0" rotWithShape="0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50A1C6-72C6-4EE3-BA8E-A499751ACC37}">
      <dsp:nvSpPr>
        <dsp:cNvPr id="0" name=""/>
        <dsp:cNvSpPr/>
      </dsp:nvSpPr>
      <dsp:spPr>
        <a:xfrm>
          <a:off x="959336" y="1814348"/>
          <a:ext cx="9393011" cy="907174"/>
        </a:xfrm>
        <a:prstGeom prst="rect">
          <a:avLst/>
        </a:prstGeom>
        <a:solidFill>
          <a:schemeClr val="accent3">
            <a:shade val="80000"/>
            <a:hueOff val="103602"/>
            <a:satOff val="833"/>
            <a:lumOff val="113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69" tIns="114300" rIns="114300" bIns="114300" numCol="1" spcCol="1270" anchor="ctr" anchorCtr="0">
          <a:noAutofit/>
        </a:bodyPr>
        <a:lstStyle/>
        <a:p>
          <a:pPr lvl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500" kern="1200" dirty="0" smtClean="0"/>
            <a:t>Project work - PDSA</a:t>
          </a:r>
          <a:endParaRPr lang="en-GB" sz="4500" kern="1200" dirty="0"/>
        </a:p>
      </dsp:txBody>
      <dsp:txXfrm>
        <a:off x="959336" y="1814348"/>
        <a:ext cx="9393011" cy="907174"/>
      </dsp:txXfrm>
    </dsp:sp>
    <dsp:sp modelId="{9FE88DAD-E365-4072-A9BA-4DAC71E3D1F6}">
      <dsp:nvSpPr>
        <dsp:cNvPr id="0" name=""/>
        <dsp:cNvSpPr/>
      </dsp:nvSpPr>
      <dsp:spPr>
        <a:xfrm>
          <a:off x="392352" y="1700951"/>
          <a:ext cx="1133967" cy="1133967"/>
        </a:xfrm>
        <a:prstGeom prst="ellipse">
          <a:avLst/>
        </a:prstGeom>
        <a:blipFill dpi="0" rotWithShape="0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accent3">
              <a:shade val="80000"/>
              <a:hueOff val="103602"/>
              <a:satOff val="833"/>
              <a:lumOff val="113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8316B2-A03A-4DEB-85EB-7127BB7FDFCE}">
      <dsp:nvSpPr>
        <dsp:cNvPr id="0" name=""/>
        <dsp:cNvSpPr/>
      </dsp:nvSpPr>
      <dsp:spPr>
        <a:xfrm>
          <a:off x="629578" y="3175109"/>
          <a:ext cx="9722769" cy="907174"/>
        </a:xfrm>
        <a:prstGeom prst="rect">
          <a:avLst/>
        </a:prstGeom>
        <a:solidFill>
          <a:schemeClr val="accent3">
            <a:shade val="80000"/>
            <a:hueOff val="207204"/>
            <a:satOff val="1666"/>
            <a:lumOff val="227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69" tIns="114300" rIns="114300" bIns="114300" numCol="1" spcCol="1270" anchor="ctr" anchorCtr="0">
          <a:noAutofit/>
        </a:bodyPr>
        <a:lstStyle/>
        <a:p>
          <a:pPr lvl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500" kern="1200" dirty="0" smtClean="0"/>
            <a:t>Work to full scope – Limits of practice</a:t>
          </a:r>
          <a:endParaRPr lang="en-GB" sz="4500" kern="1200" dirty="0"/>
        </a:p>
      </dsp:txBody>
      <dsp:txXfrm>
        <a:off x="629578" y="3175109"/>
        <a:ext cx="9722769" cy="907174"/>
      </dsp:txXfrm>
    </dsp:sp>
    <dsp:sp modelId="{7C707AAA-B115-44B5-9C7B-0E784D0BB0F6}">
      <dsp:nvSpPr>
        <dsp:cNvPr id="0" name=""/>
        <dsp:cNvSpPr/>
      </dsp:nvSpPr>
      <dsp:spPr>
        <a:xfrm>
          <a:off x="62595" y="3061712"/>
          <a:ext cx="1133967" cy="1133967"/>
        </a:xfrm>
        <a:prstGeom prst="ellipse">
          <a:avLst/>
        </a:prstGeom>
        <a:blipFill dpi="0" rotWithShape="0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accent3">
              <a:shade val="80000"/>
              <a:hueOff val="207204"/>
              <a:satOff val="1666"/>
              <a:lumOff val="2277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2">
  <dgm:title val=""/>
  <dgm:desc val=""/>
  <dgm:catLst>
    <dgm:cat type="list" pri="6000"/>
    <dgm:cat type="relationship" pri="16000"/>
    <dgm:cat type="picture" pri="29000"/>
    <dgm:cat type="pictureconvert" pri="2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="" xmlns:a16="http://schemas.microsoft.com/office/drawing/2014/main" id="{C151B4DD-15C8-4661-884B-618628EC128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6678A688-EE94-44BF-A9B6-FD51CF6D64E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F50357-9784-4A90-96B4-0B331B4230FA}" type="datetimeFigureOut">
              <a:rPr lang="en-US" smtClean="0"/>
              <a:t>11/15/2023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97CB2C68-562A-4D2A-9890-4436EDCEC7A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3041883F-BA65-4049-B6C2-7C1A5A6D086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150802-3B37-42FB-BECC-88074371FEF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80793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EFB4FA-E877-413E-B608-88789D806C57}" type="datetimeFigureOut">
              <a:rPr lang="en-US" noProof="0" smtClean="0"/>
              <a:t>11/15/2023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36304E-FDE3-4B4F-A3B7-EBE87F3FA5E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85138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7957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0789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1690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13988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4042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36304E-FDE3-4B4F-A3B7-EBE87F3FA5E2}" type="slidenum">
              <a:rPr lang="en-US" noProof="0" smtClean="0"/>
              <a:t>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235908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svg"/><Relationship Id="rId5" Type="http://schemas.openxmlformats.org/officeDocument/2006/relationships/image" Target="../media/image4.png"/><Relationship Id="rId4" Type="http://schemas.openxmlformats.org/officeDocument/2006/relationships/image" Target="../media/image4.svg"/></Relationships>
</file>

<file path=ppt/slideLayouts/_rels/slideLayout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0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8.svg"/><Relationship Id="rId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_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43650" y="2173288"/>
            <a:ext cx="5143500" cy="2090808"/>
          </a:xfrm>
        </p:spPr>
        <p:txBody>
          <a:bodyPr anchor="b">
            <a:noAutofit/>
          </a:bodyPr>
          <a:lstStyle>
            <a:lvl1pPr algn="l">
              <a:defRPr sz="5400" b="1" cap="all" baseline="0">
                <a:solidFill>
                  <a:schemeClr val="accent4"/>
                </a:solidFill>
                <a:latin typeface="+mj-lt"/>
              </a:defRPr>
            </a:lvl1pPr>
          </a:lstStyle>
          <a:p>
            <a:r>
              <a:rPr lang="en-US" noProof="0" dirty="0"/>
              <a:t>Title comes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3650" y="4279971"/>
            <a:ext cx="5143500" cy="503167"/>
          </a:xfrm>
        </p:spPr>
        <p:txBody>
          <a:bodyPr>
            <a:no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smtClean="0"/>
              <a:t>Click to edit Master subtitle style</a:t>
            </a:r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="" xmlns:a16="http://schemas.microsoft.com/office/drawing/2014/main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=""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2">
              <a:alpha val="91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=""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=""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72999" y="1312605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="" xmlns:a16="http://schemas.microsoft.com/office/drawing/2014/main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8496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86299464-ED20-4919-8B3A-2CFAE8DA234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43650" y="2173288"/>
            <a:ext cx="5143500" cy="2090808"/>
          </a:xfrm>
        </p:spPr>
        <p:txBody>
          <a:bodyPr anchor="b">
            <a:noAutofit/>
          </a:bodyPr>
          <a:lstStyle>
            <a:lvl1pPr algn="l">
              <a:defRPr sz="5400" b="1" cap="all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noProof="0" dirty="0"/>
              <a:t>Title comes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3650" y="4279971"/>
            <a:ext cx="5143500" cy="503167"/>
          </a:xfrm>
        </p:spPr>
        <p:txBody>
          <a:bodyPr>
            <a:noAutofit/>
          </a:bodyPr>
          <a:lstStyle>
            <a:lvl1pPr marL="0" indent="0" algn="l">
              <a:buNone/>
              <a:defRPr sz="1800" b="0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smtClean="0"/>
              <a:t>Click to edit Master subtitle style</a:t>
            </a:r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="" xmlns:a16="http://schemas.microsoft.com/office/drawing/2014/main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=""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1">
              <a:alpha val="16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=""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=""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15850" y="391862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="" xmlns:a16="http://schemas.microsoft.com/office/drawing/2014/main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2140839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  <p15:guide id="3" pos="7333" userDrawn="1">
          <p15:clr>
            <a:srgbClr val="FBAE40"/>
          </p15:clr>
        </p15:guide>
        <p15:guide id="4" pos="362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="" xmlns:a16="http://schemas.microsoft.com/office/drawing/2014/main" id="{F9087E09-D75F-4E26-B01E-A1A09BA2EA7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AF7A70B7-7ADE-4E0B-B956-363B0B1AA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82563"/>
            <a:ext cx="10515600" cy="940181"/>
          </a:xfrm>
        </p:spPr>
        <p:txBody>
          <a:bodyPr anchor="b">
            <a:noAutofit/>
          </a:bodyPr>
          <a:lstStyle>
            <a:lvl1pPr algn="ctr">
              <a:defRPr sz="4000" b="1" cap="all" baseline="0">
                <a:solidFill>
                  <a:schemeClr val="bg1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4ACB5603-8A62-4D45-B6EF-0D7E2D5FC4F7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139388" y="1154832"/>
            <a:ext cx="7900525" cy="764460"/>
          </a:xfrm>
        </p:spPr>
        <p:txBody>
          <a:bodyPr>
            <a:noAutofit/>
          </a:bodyPr>
          <a:lstStyle>
            <a:lvl1pPr marL="0" indent="0" algn="ctr">
              <a:buNone/>
              <a:defRPr sz="18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Dummy Text Comes Here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25FC40B0-ED27-47E5-A3C2-32A8418567E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9638" y="6260507"/>
            <a:ext cx="1075427" cy="414929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="" xmlns:a16="http://schemas.microsoft.com/office/drawing/2014/main" id="{8931D2A9-0B92-4197-8802-80424C14EA7E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533B74B0-30B9-45C2-9AE6-45D1978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rgbClr val="2C567A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="" xmlns:a16="http://schemas.microsoft.com/office/drawing/2014/main" id="{B5A30B6B-EEDB-4142-8138-D50F5A307D7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993041" y="2270376"/>
            <a:ext cx="6206400" cy="4587625"/>
          </a:xfrm>
          <a:custGeom>
            <a:avLst/>
            <a:gdLst>
              <a:gd name="connsiteX0" fmla="*/ 3103200 w 6206400"/>
              <a:gd name="connsiteY0" fmla="*/ 0 h 4587625"/>
              <a:gd name="connsiteX1" fmla="*/ 6206400 w 6206400"/>
              <a:gd name="connsiteY1" fmla="*/ 3103200 h 4587625"/>
              <a:gd name="connsiteX2" fmla="*/ 5831861 w 6206400"/>
              <a:gd name="connsiteY2" fmla="*/ 4582370 h 4587625"/>
              <a:gd name="connsiteX3" fmla="*/ 5828668 w 6206400"/>
              <a:gd name="connsiteY3" fmla="*/ 4587625 h 4587625"/>
              <a:gd name="connsiteX4" fmla="*/ 377733 w 6206400"/>
              <a:gd name="connsiteY4" fmla="*/ 4587625 h 4587625"/>
              <a:gd name="connsiteX5" fmla="*/ 374540 w 6206400"/>
              <a:gd name="connsiteY5" fmla="*/ 4582370 h 4587625"/>
              <a:gd name="connsiteX6" fmla="*/ 0 w 6206400"/>
              <a:gd name="connsiteY6" fmla="*/ 3103200 h 4587625"/>
              <a:gd name="connsiteX7" fmla="*/ 3103200 w 6206400"/>
              <a:gd name="connsiteY7" fmla="*/ 0 h 4587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06400" h="4587625">
                <a:moveTo>
                  <a:pt x="3103200" y="0"/>
                </a:moveTo>
                <a:cubicBezTo>
                  <a:pt x="4817050" y="0"/>
                  <a:pt x="6206400" y="1389350"/>
                  <a:pt x="6206400" y="3103200"/>
                </a:cubicBezTo>
                <a:cubicBezTo>
                  <a:pt x="6206400" y="3638778"/>
                  <a:pt x="6070721" y="4142667"/>
                  <a:pt x="5831861" y="4582370"/>
                </a:cubicBezTo>
                <a:lnTo>
                  <a:pt x="5828668" y="4587625"/>
                </a:lnTo>
                <a:lnTo>
                  <a:pt x="377733" y="4587625"/>
                </a:lnTo>
                <a:lnTo>
                  <a:pt x="374540" y="4582370"/>
                </a:lnTo>
                <a:cubicBezTo>
                  <a:pt x="135679" y="4142667"/>
                  <a:pt x="0" y="3638778"/>
                  <a:pt x="0" y="3103200"/>
                </a:cubicBezTo>
                <a:cubicBezTo>
                  <a:pt x="0" y="1389350"/>
                  <a:pt x="1389350" y="0"/>
                  <a:pt x="3103200" y="0"/>
                </a:cubicBezTo>
                <a:close/>
              </a:path>
            </a:pathLst>
          </a:cu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24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50495570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FEE9886-36F0-4E06-A3A6-D8F00B0665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960" y="1825625"/>
            <a:ext cx="4914189" cy="4351338"/>
          </a:xfrm>
        </p:spPr>
        <p:txBody>
          <a:bodyPr lIns="0" tIns="0" rIns="0" bIns="0"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="" xmlns:a16="http://schemas.microsoft.com/office/drawing/2014/main" id="{42E17FB3-B5C4-4B3A-A57B-C6493A9D0C66}"/>
              </a:ext>
            </a:extLst>
          </p:cNvPr>
          <p:cNvGrpSpPr/>
          <p:nvPr userDrawn="1"/>
        </p:nvGrpSpPr>
        <p:grpSpPr>
          <a:xfrm rot="8650774">
            <a:off x="5037655" y="4336093"/>
            <a:ext cx="1905000" cy="2354263"/>
            <a:chOff x="11114088" y="2241550"/>
            <a:chExt cx="1905000" cy="2354263"/>
          </a:xfrm>
          <a:solidFill>
            <a:schemeClr val="bg2"/>
          </a:solidFill>
        </p:grpSpPr>
        <p:sp>
          <p:nvSpPr>
            <p:cNvPr id="11" name="Freeform 5">
              <a:extLst>
                <a:ext uri="{FF2B5EF4-FFF2-40B4-BE49-F238E27FC236}">
                  <a16:creationId xmlns="" xmlns:a16="http://schemas.microsoft.com/office/drawing/2014/main" id="{DCA6C454-F761-4265-BB5E-DFD947CC3592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2" name="Freeform 6">
              <a:extLst>
                <a:ext uri="{FF2B5EF4-FFF2-40B4-BE49-F238E27FC236}">
                  <a16:creationId xmlns="" xmlns:a16="http://schemas.microsoft.com/office/drawing/2014/main" id="{6B853B2F-9E1C-4AC4-9344-8610498D5B52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3" name="Freeform 7">
              <a:extLst>
                <a:ext uri="{FF2B5EF4-FFF2-40B4-BE49-F238E27FC236}">
                  <a16:creationId xmlns="" xmlns:a16="http://schemas.microsoft.com/office/drawing/2014/main" id="{B7FCC84B-2235-4948-8277-8363DFC691A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15" name="Oval 14">
            <a:extLst>
              <a:ext uri="{FF2B5EF4-FFF2-40B4-BE49-F238E27FC236}">
                <a16:creationId xmlns=""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=""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="" xmlns:a16="http://schemas.microsoft.com/office/drawing/2014/main" id="{26619E66-5354-4D60-8529-27917AC037C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84648" y="0"/>
            <a:ext cx="6307353" cy="5780372"/>
          </a:xfrm>
          <a:custGeom>
            <a:avLst/>
            <a:gdLst>
              <a:gd name="connsiteX0" fmla="*/ 760444 w 6307353"/>
              <a:gd name="connsiteY0" fmla="*/ 0 h 5780372"/>
              <a:gd name="connsiteX1" fmla="*/ 6307353 w 6307353"/>
              <a:gd name="connsiteY1" fmla="*/ 0 h 5780372"/>
              <a:gd name="connsiteX2" fmla="*/ 6307353 w 6307353"/>
              <a:gd name="connsiteY2" fmla="*/ 4515612 h 5780372"/>
              <a:gd name="connsiteX3" fmla="*/ 6110746 w 6307353"/>
              <a:gd name="connsiteY3" fmla="*/ 4731934 h 5780372"/>
              <a:gd name="connsiteX4" fmla="*/ 3579592 w 6307353"/>
              <a:gd name="connsiteY4" fmla="*/ 5780372 h 5780372"/>
              <a:gd name="connsiteX5" fmla="*/ 0 w 6307353"/>
              <a:gd name="connsiteY5" fmla="*/ 2200780 h 5780372"/>
              <a:gd name="connsiteX6" fmla="*/ 611338 w 6307353"/>
              <a:gd name="connsiteY6" fmla="*/ 199396 h 5780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07353" h="5780372">
                <a:moveTo>
                  <a:pt x="760444" y="0"/>
                </a:moveTo>
                <a:lnTo>
                  <a:pt x="6307353" y="0"/>
                </a:lnTo>
                <a:lnTo>
                  <a:pt x="6307353" y="4515612"/>
                </a:lnTo>
                <a:lnTo>
                  <a:pt x="6110746" y="4731934"/>
                </a:lnTo>
                <a:cubicBezTo>
                  <a:pt x="5462967" y="5379713"/>
                  <a:pt x="4568069" y="5780372"/>
                  <a:pt x="3579592" y="5780372"/>
                </a:cubicBezTo>
                <a:cubicBezTo>
                  <a:pt x="1602638" y="5780372"/>
                  <a:pt x="0" y="4177734"/>
                  <a:pt x="0" y="2200780"/>
                </a:cubicBezTo>
                <a:cubicBezTo>
                  <a:pt x="0" y="1459422"/>
                  <a:pt x="225371" y="770703"/>
                  <a:pt x="611338" y="199396"/>
                </a:cubicBezTo>
                <a:close/>
              </a:path>
            </a:pathLst>
          </a:cu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4" name="Title 1">
            <a:extLst>
              <a:ext uri="{FF2B5EF4-FFF2-40B4-BE49-F238E27FC236}">
                <a16:creationId xmlns="" xmlns:a16="http://schemas.microsoft.com/office/drawing/2014/main" id="{2E646B4F-6CCB-724C-9D5E-6D57700239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499595"/>
            <a:ext cx="4937211" cy="1325563"/>
          </a:xfrm>
        </p:spPr>
        <p:txBody>
          <a:bodyPr lIns="0" tIns="0" rIns="0" bIns="0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962084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2970CD0-696D-4313-96BA-4AA72C813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499595"/>
            <a:ext cx="4937211" cy="1325563"/>
          </a:xfrm>
        </p:spPr>
        <p:txBody>
          <a:bodyPr lIns="0" tIns="0" rIns="0" bIns="0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FEE9886-36F0-4E06-A3A6-D8F00B0665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960" y="1825625"/>
            <a:ext cx="4914189" cy="4351338"/>
          </a:xfrm>
        </p:spPr>
        <p:txBody>
          <a:bodyPr lIns="0" tIns="0" rIns="0" bIns="0"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=""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=""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="" xmlns:a16="http://schemas.microsoft.com/office/drawing/2014/main" id="{9D415693-E2CB-4DB4-B07C-2F96B0CAB302}"/>
              </a:ext>
            </a:extLst>
          </p:cNvPr>
          <p:cNvSpPr/>
          <p:nvPr userDrawn="1"/>
        </p:nvSpPr>
        <p:spPr>
          <a:xfrm>
            <a:off x="7854462" y="988536"/>
            <a:ext cx="4329129" cy="488092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Oval 3">
            <a:extLst>
              <a:ext uri="{FF2B5EF4-FFF2-40B4-BE49-F238E27FC236}">
                <a16:creationId xmlns="" xmlns:a16="http://schemas.microsoft.com/office/drawing/2014/main" id="{14C1BF67-E354-4E04-8F94-BABF2B7D1AFB}"/>
              </a:ext>
            </a:extLst>
          </p:cNvPr>
          <p:cNvSpPr/>
          <p:nvPr userDrawn="1"/>
        </p:nvSpPr>
        <p:spPr>
          <a:xfrm>
            <a:off x="5107816" y="633613"/>
            <a:ext cx="5571908" cy="5571906"/>
          </a:xfrm>
          <a:prstGeom prst="ellipse">
            <a:avLst/>
          </a:prstGeom>
          <a:solidFill>
            <a:schemeClr val="bg2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Picture Placeholder 5">
            <a:extLst>
              <a:ext uri="{FF2B5EF4-FFF2-40B4-BE49-F238E27FC236}">
                <a16:creationId xmlns="" xmlns:a16="http://schemas.microsoft.com/office/drawing/2014/main" id="{FF6AC390-6F85-4B64-AE7A-E8E0D8FC89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55212" y="988536"/>
            <a:ext cx="4884848" cy="4884848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69986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="" xmlns:a16="http://schemas.microsoft.com/office/drawing/2014/main" id="{12E4E194-63F1-4D43-AC02-75733DF045E9}"/>
              </a:ext>
            </a:extLst>
          </p:cNvPr>
          <p:cNvSpPr/>
          <p:nvPr userDrawn="1"/>
        </p:nvSpPr>
        <p:spPr>
          <a:xfrm>
            <a:off x="8308181" y="1630018"/>
            <a:ext cx="3883819" cy="437321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Oval 21">
            <a:extLst>
              <a:ext uri="{FF2B5EF4-FFF2-40B4-BE49-F238E27FC236}">
                <a16:creationId xmlns="" xmlns:a16="http://schemas.microsoft.com/office/drawing/2014/main" id="{E799E3E2-888B-2343-9A63-F84C03265CB5}"/>
              </a:ext>
            </a:extLst>
          </p:cNvPr>
          <p:cNvSpPr>
            <a:spLocks noChangeAspect="1"/>
          </p:cNvSpPr>
          <p:nvPr userDrawn="1"/>
        </p:nvSpPr>
        <p:spPr>
          <a:xfrm>
            <a:off x="9833702" y="1823757"/>
            <a:ext cx="832104" cy="832104"/>
          </a:xfrm>
          <a:prstGeom prst="ellipse">
            <a:avLst/>
          </a:prstGeom>
          <a:solidFill>
            <a:schemeClr val="accent4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Picture Placeholder 11">
            <a:extLst>
              <a:ext uri="{FF2B5EF4-FFF2-40B4-BE49-F238E27FC236}">
                <a16:creationId xmlns="" xmlns:a16="http://schemas.microsoft.com/office/drawing/2014/main" id="{8FEDE8EF-5B7A-A741-9A56-D365CAE01B62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9998318" y="1988373"/>
            <a:ext cx="502873" cy="502873"/>
          </a:xfrm>
          <a:prstGeom prst="rect">
            <a:avLst/>
          </a:prstGeom>
          <a:noFill/>
        </p:spPr>
        <p:txBody>
          <a:bodyPr lIns="0" rIns="0" anchor="ctr">
            <a:no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="" xmlns:a16="http://schemas.microsoft.com/office/drawing/2014/main" id="{3755C1FB-E61C-4BBC-8179-D34908DEA1B6}"/>
              </a:ext>
            </a:extLst>
          </p:cNvPr>
          <p:cNvSpPr/>
          <p:nvPr userDrawn="1"/>
        </p:nvSpPr>
        <p:spPr>
          <a:xfrm>
            <a:off x="0" y="1630018"/>
            <a:ext cx="3883819" cy="437321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Oval 3">
            <a:extLst>
              <a:ext uri="{FF2B5EF4-FFF2-40B4-BE49-F238E27FC236}">
                <a16:creationId xmlns="" xmlns:a16="http://schemas.microsoft.com/office/drawing/2014/main" id="{8C1E0992-271E-4948-9461-C7AA54AF8FEA}"/>
              </a:ext>
            </a:extLst>
          </p:cNvPr>
          <p:cNvSpPr>
            <a:spLocks noChangeAspect="1"/>
          </p:cNvSpPr>
          <p:nvPr userDrawn="1"/>
        </p:nvSpPr>
        <p:spPr>
          <a:xfrm>
            <a:off x="1526011" y="1823757"/>
            <a:ext cx="832104" cy="832104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32970CD0-696D-4313-96BA-4AA72C813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FEE9886-36F0-4E06-A3A6-D8F00B0665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126" y="3207024"/>
            <a:ext cx="3445566" cy="2504663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=""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=""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="" xmlns:a16="http://schemas.microsoft.com/office/drawing/2014/main" id="{35B71D50-AA4B-4E0C-8F6A-0F64F2C8A8C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883819" y="1630018"/>
            <a:ext cx="4424362" cy="4373217"/>
          </a:xfrm>
          <a:solidFill>
            <a:schemeClr val="bg2">
              <a:lumMod val="90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7" name="Content Placeholder 2">
            <a:extLst>
              <a:ext uri="{FF2B5EF4-FFF2-40B4-BE49-F238E27FC236}">
                <a16:creationId xmlns="" xmlns:a16="http://schemas.microsoft.com/office/drawing/2014/main" id="{147C9C38-5B17-467D-B581-EF28ECB11E8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527490" y="3207024"/>
            <a:ext cx="3445200" cy="2504663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="" xmlns:a16="http://schemas.microsoft.com/office/drawing/2014/main" id="{FEB88DD7-AEB5-4718-AF2D-28B5B91ED715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219126" y="2711636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800" b="1" cap="all" baseline="0"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="" xmlns:a16="http://schemas.microsoft.com/office/drawing/2014/main" id="{F694448B-800C-40EF-8F61-18C018E8374C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8527124" y="2711636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800" b="1" cap="all" baseline="0"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="" xmlns:a16="http://schemas.microsoft.com/office/drawing/2014/main" id="{483B974E-5202-4EAD-9D55-4129C84BAE87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690627" y="1988373"/>
            <a:ext cx="502873" cy="502873"/>
          </a:xfrm>
          <a:prstGeom prst="rect">
            <a:avLst/>
          </a:prstGeom>
          <a:noFill/>
        </p:spPr>
        <p:txBody>
          <a:bodyPr lIns="0" rIns="0" anchor="ctr">
            <a:no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17410332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="" xmlns:a16="http://schemas.microsoft.com/office/drawing/2014/main" id="{1B6EB0C6-606C-4AFB-8FF8-AB43606B95BD}"/>
              </a:ext>
            </a:extLst>
          </p:cNvPr>
          <p:cNvSpPr/>
          <p:nvPr userDrawn="1"/>
        </p:nvSpPr>
        <p:spPr>
          <a:xfrm>
            <a:off x="6599236" y="4707908"/>
            <a:ext cx="5592763" cy="100647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25CE6D5A-A5C0-4B12-A26A-691D5743FA5C}"/>
              </a:ext>
            </a:extLst>
          </p:cNvPr>
          <p:cNvSpPr/>
          <p:nvPr userDrawn="1"/>
        </p:nvSpPr>
        <p:spPr>
          <a:xfrm>
            <a:off x="-82063" y="1648186"/>
            <a:ext cx="5709139" cy="100647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32970CD0-696D-4313-96BA-4AA72C813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FEE9886-36F0-4E06-A3A6-D8F00B0665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934" y="2863158"/>
            <a:ext cx="4074002" cy="2846648"/>
          </a:xfrm>
        </p:spPr>
        <p:txBody>
          <a:bodyPr lIns="0" tIns="0" rIns="0" bIns="0">
            <a:noAutofit/>
          </a:bodyPr>
          <a:lstStyle>
            <a:lvl1pPr marL="0" indent="0" algn="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accent2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=""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=""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="" xmlns:a16="http://schemas.microsoft.com/office/drawing/2014/main" id="{FEB88DD7-AEB5-4718-AF2D-28B5B91ED715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1309370" y="1903728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r">
              <a:buNone/>
              <a:defRPr sz="1800" b="1" cap="all" baseline="0">
                <a:solidFill>
                  <a:schemeClr val="accent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Topic 01 comes here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="" xmlns:a16="http://schemas.microsoft.com/office/drawing/2014/main" id="{E5123CE7-2F8A-489B-BD99-0C2A33ADF49A}"/>
              </a:ext>
            </a:extLst>
          </p:cNvPr>
          <p:cNvSpPr>
            <a:spLocks noGrp="1"/>
          </p:cNvSpPr>
          <p:nvPr>
            <p:ph idx="19"/>
          </p:nvPr>
        </p:nvSpPr>
        <p:spPr>
          <a:xfrm>
            <a:off x="7327918" y="1648186"/>
            <a:ext cx="4074002" cy="2834508"/>
          </a:xfrm>
        </p:spPr>
        <p:txBody>
          <a:bodyPr lIns="0" tIns="0" rIns="0" bIns="0" anchor="b">
            <a:no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25" name="Content Placeholder 2">
            <a:extLst>
              <a:ext uri="{FF2B5EF4-FFF2-40B4-BE49-F238E27FC236}">
                <a16:creationId xmlns="" xmlns:a16="http://schemas.microsoft.com/office/drawing/2014/main" id="{07730BCF-AC2A-4FEC-8F01-63964DB444CF}"/>
              </a:ext>
            </a:extLst>
          </p:cNvPr>
          <p:cNvSpPr>
            <a:spLocks noGrp="1"/>
          </p:cNvSpPr>
          <p:nvPr>
            <p:ph idx="20" hasCustomPrompt="1"/>
          </p:nvPr>
        </p:nvSpPr>
        <p:spPr>
          <a:xfrm>
            <a:off x="7475709" y="4963450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l">
              <a:buNone/>
              <a:defRPr sz="1800" b="1" cap="all" baseline="0">
                <a:solidFill>
                  <a:schemeClr val="accent4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Topic 02 comes here</a:t>
            </a:r>
          </a:p>
        </p:txBody>
      </p:sp>
      <p:sp>
        <p:nvSpPr>
          <p:cNvPr id="21" name="Oval 20">
            <a:extLst>
              <a:ext uri="{FF2B5EF4-FFF2-40B4-BE49-F238E27FC236}">
                <a16:creationId xmlns="" xmlns:a16="http://schemas.microsoft.com/office/drawing/2014/main" id="{919C8692-230B-D543-A7F7-4FD61B04D1C6}"/>
              </a:ext>
            </a:extLst>
          </p:cNvPr>
          <p:cNvSpPr>
            <a:spLocks noChangeAspect="1"/>
          </p:cNvSpPr>
          <p:nvPr userDrawn="1"/>
        </p:nvSpPr>
        <p:spPr>
          <a:xfrm>
            <a:off x="5084763" y="1652762"/>
            <a:ext cx="1001899" cy="1001899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Picture Placeholder 11">
            <a:extLst>
              <a:ext uri="{FF2B5EF4-FFF2-40B4-BE49-F238E27FC236}">
                <a16:creationId xmlns="" xmlns:a16="http://schemas.microsoft.com/office/drawing/2014/main" id="{E150BFC7-A11D-CC46-B5A2-8BD93C269506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282969" y="1850968"/>
            <a:ext cx="605487" cy="605487"/>
          </a:xfrm>
          <a:prstGeom prst="rect">
            <a:avLst/>
          </a:prstGeom>
          <a:noFill/>
        </p:spPr>
        <p:txBody>
          <a:bodyPr lIns="0" rIns="0" anchor="ctr">
            <a:norm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28" name="Oval 27">
            <a:extLst>
              <a:ext uri="{FF2B5EF4-FFF2-40B4-BE49-F238E27FC236}">
                <a16:creationId xmlns="" xmlns:a16="http://schemas.microsoft.com/office/drawing/2014/main" id="{F95B55F4-B501-3440-8904-A1C7F049CBE8}"/>
              </a:ext>
            </a:extLst>
          </p:cNvPr>
          <p:cNvSpPr>
            <a:spLocks noChangeAspect="1"/>
          </p:cNvSpPr>
          <p:nvPr userDrawn="1"/>
        </p:nvSpPr>
        <p:spPr>
          <a:xfrm>
            <a:off x="6100576" y="4707907"/>
            <a:ext cx="1001899" cy="1001899"/>
          </a:xfrm>
          <a:prstGeom prst="ellipse">
            <a:avLst/>
          </a:prstGeom>
          <a:solidFill>
            <a:schemeClr val="accent4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9" name="Picture Placeholder 11">
            <a:extLst>
              <a:ext uri="{FF2B5EF4-FFF2-40B4-BE49-F238E27FC236}">
                <a16:creationId xmlns="" xmlns:a16="http://schemas.microsoft.com/office/drawing/2014/main" id="{F2116994-BE3E-6A43-9C15-E71BA8EC821F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6298782" y="4906113"/>
            <a:ext cx="605487" cy="605487"/>
          </a:xfrm>
          <a:prstGeom prst="rect">
            <a:avLst/>
          </a:prstGeom>
          <a:noFill/>
        </p:spPr>
        <p:txBody>
          <a:bodyPr lIns="0" rIns="0" anchor="ctr">
            <a:norm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8914009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="" xmlns:a16="http://schemas.microsoft.com/office/drawing/2014/main" id="{B70E2287-0F7B-4DD3-A805-DB19BBF3C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8DCE74CE-BEFF-42B3-BF3E-C41B1B1F1EE4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8B0944B4-FE4A-459A-85B1-3476FE6C4C4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="" xmlns:a16="http://schemas.microsoft.com/office/drawing/2014/main" id="{1B26B4BC-3D52-4C1C-85FB-226F0B5201F1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="" xmlns:a16="http://schemas.microsoft.com/office/drawing/2014/main" id="{CEC6B25A-6AA2-46A7-84BE-5C907CA51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11" name="Group 10">
            <a:extLst>
              <a:ext uri="{FF2B5EF4-FFF2-40B4-BE49-F238E27FC236}">
                <a16:creationId xmlns="" xmlns:a16="http://schemas.microsoft.com/office/drawing/2014/main" id="{322A2F12-9117-4B68-80A7-10EC293F01F8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12" name="Freeform 5">
              <a:extLst>
                <a:ext uri="{FF2B5EF4-FFF2-40B4-BE49-F238E27FC236}">
                  <a16:creationId xmlns="" xmlns:a16="http://schemas.microsoft.com/office/drawing/2014/main" id="{AAF7CCD5-D217-463B-844E-D697B3459C91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3" name="Freeform 6">
              <a:extLst>
                <a:ext uri="{FF2B5EF4-FFF2-40B4-BE49-F238E27FC236}">
                  <a16:creationId xmlns="" xmlns:a16="http://schemas.microsoft.com/office/drawing/2014/main" id="{470AB33E-36FA-416E-9307-1C85125C0DA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4" name="Freeform 7">
              <a:extLst>
                <a:ext uri="{FF2B5EF4-FFF2-40B4-BE49-F238E27FC236}">
                  <a16:creationId xmlns="" xmlns:a16="http://schemas.microsoft.com/office/drawing/2014/main" id="{52518C90-D74B-4D84-AE06-554644DE33D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15647606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="" xmlns:a16="http://schemas.microsoft.com/office/drawing/2014/main" id="{B70E2287-0F7B-4DD3-A805-DB19BBF3C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8DCE74CE-BEFF-42B3-BF3E-C41B1B1F1EE4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8B0944B4-FE4A-459A-85B1-3476FE6C4C4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="" xmlns:a16="http://schemas.microsoft.com/office/drawing/2014/main" id="{1B26B4BC-3D52-4C1C-85FB-226F0B5201F1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="" xmlns:a16="http://schemas.microsoft.com/office/drawing/2014/main" id="{CEC6B25A-6AA2-46A7-84BE-5C907CA51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11" name="Group 10">
            <a:extLst>
              <a:ext uri="{FF2B5EF4-FFF2-40B4-BE49-F238E27FC236}">
                <a16:creationId xmlns="" xmlns:a16="http://schemas.microsoft.com/office/drawing/2014/main" id="{322A2F12-9117-4B68-80A7-10EC293F01F8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12" name="Freeform 5">
              <a:extLst>
                <a:ext uri="{FF2B5EF4-FFF2-40B4-BE49-F238E27FC236}">
                  <a16:creationId xmlns="" xmlns:a16="http://schemas.microsoft.com/office/drawing/2014/main" id="{AAF7CCD5-D217-463B-844E-D697B3459C91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3" name="Freeform 6">
              <a:extLst>
                <a:ext uri="{FF2B5EF4-FFF2-40B4-BE49-F238E27FC236}">
                  <a16:creationId xmlns="" xmlns:a16="http://schemas.microsoft.com/office/drawing/2014/main" id="{470AB33E-36FA-416E-9307-1C85125C0DA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4" name="Freeform 7">
              <a:extLst>
                <a:ext uri="{FF2B5EF4-FFF2-40B4-BE49-F238E27FC236}">
                  <a16:creationId xmlns="" xmlns:a16="http://schemas.microsoft.com/office/drawing/2014/main" id="{52518C90-D74B-4D84-AE06-554644DE33D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7E3A6D02-D902-4B4A-B727-07D0E5BBC35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47800" y="1847056"/>
            <a:ext cx="9296400" cy="31638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/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15755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8DCE74CE-BEFF-42B3-BF3E-C41B1B1F1EE4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8B0944B4-FE4A-459A-85B1-3476FE6C4C4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="" xmlns:a16="http://schemas.microsoft.com/office/drawing/2014/main" id="{1B26B4BC-3D52-4C1C-85FB-226F0B5201F1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="" xmlns:a16="http://schemas.microsoft.com/office/drawing/2014/main" id="{CEC6B25A-6AA2-46A7-84BE-5C907CA51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11" name="Group 10">
            <a:extLst>
              <a:ext uri="{FF2B5EF4-FFF2-40B4-BE49-F238E27FC236}">
                <a16:creationId xmlns="" xmlns:a16="http://schemas.microsoft.com/office/drawing/2014/main" id="{322A2F12-9117-4B68-80A7-10EC293F01F8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12" name="Freeform 5">
              <a:extLst>
                <a:ext uri="{FF2B5EF4-FFF2-40B4-BE49-F238E27FC236}">
                  <a16:creationId xmlns="" xmlns:a16="http://schemas.microsoft.com/office/drawing/2014/main" id="{AAF7CCD5-D217-463B-844E-D697B3459C91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3" name="Freeform 6">
              <a:extLst>
                <a:ext uri="{FF2B5EF4-FFF2-40B4-BE49-F238E27FC236}">
                  <a16:creationId xmlns="" xmlns:a16="http://schemas.microsoft.com/office/drawing/2014/main" id="{470AB33E-36FA-416E-9307-1C85125C0DA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4" name="Freeform 7">
              <a:extLst>
                <a:ext uri="{FF2B5EF4-FFF2-40B4-BE49-F238E27FC236}">
                  <a16:creationId xmlns="" xmlns:a16="http://schemas.microsoft.com/office/drawing/2014/main" id="{52518C90-D74B-4D84-AE06-554644DE33D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18799542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34">
            <a:extLst>
              <a:ext uri="{FF2B5EF4-FFF2-40B4-BE49-F238E27FC236}">
                <a16:creationId xmlns="" xmlns:a16="http://schemas.microsoft.com/office/drawing/2014/main" id="{431CD316-21C7-4FA9-A45A-374D6AE71ED5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36" name="Freeform 5">
              <a:extLst>
                <a:ext uri="{FF2B5EF4-FFF2-40B4-BE49-F238E27FC236}">
                  <a16:creationId xmlns="" xmlns:a16="http://schemas.microsoft.com/office/drawing/2014/main" id="{E107D9FB-3967-4583-A9DA-6787AF71202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37" name="Freeform 6">
              <a:extLst>
                <a:ext uri="{FF2B5EF4-FFF2-40B4-BE49-F238E27FC236}">
                  <a16:creationId xmlns="" xmlns:a16="http://schemas.microsoft.com/office/drawing/2014/main" id="{138D5FEB-37FF-4F26-B625-CE2BE91FF21B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38" name="Freeform 7">
              <a:extLst>
                <a:ext uri="{FF2B5EF4-FFF2-40B4-BE49-F238E27FC236}">
                  <a16:creationId xmlns="" xmlns:a16="http://schemas.microsoft.com/office/drawing/2014/main" id="{6C2B67E8-673C-422C-B021-296E2E2B952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23" name="Oval 22">
            <a:extLst>
              <a:ext uri="{FF2B5EF4-FFF2-40B4-BE49-F238E27FC236}">
                <a16:creationId xmlns="" xmlns:a16="http://schemas.microsoft.com/office/drawing/2014/main" id="{687010E4-ADF2-486D-8DF7-B0FF38C6DADF}"/>
              </a:ext>
            </a:extLst>
          </p:cNvPr>
          <p:cNvSpPr/>
          <p:nvPr userDrawn="1"/>
        </p:nvSpPr>
        <p:spPr>
          <a:xfrm>
            <a:off x="954140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Oval 23">
            <a:extLst>
              <a:ext uri="{FF2B5EF4-FFF2-40B4-BE49-F238E27FC236}">
                <a16:creationId xmlns="" xmlns:a16="http://schemas.microsoft.com/office/drawing/2014/main" id="{9159AA79-2237-4A27-BBC2-D44032158D19}"/>
              </a:ext>
            </a:extLst>
          </p:cNvPr>
          <p:cNvSpPr/>
          <p:nvPr userDrawn="1"/>
        </p:nvSpPr>
        <p:spPr>
          <a:xfrm>
            <a:off x="3807539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Oval 24">
            <a:extLst>
              <a:ext uri="{FF2B5EF4-FFF2-40B4-BE49-F238E27FC236}">
                <a16:creationId xmlns="" xmlns:a16="http://schemas.microsoft.com/office/drawing/2014/main" id="{0272B962-9566-42D2-B4C3-E7AA81884A83}"/>
              </a:ext>
            </a:extLst>
          </p:cNvPr>
          <p:cNvSpPr/>
          <p:nvPr userDrawn="1"/>
        </p:nvSpPr>
        <p:spPr>
          <a:xfrm>
            <a:off x="6646275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Oval 25">
            <a:extLst>
              <a:ext uri="{FF2B5EF4-FFF2-40B4-BE49-F238E27FC236}">
                <a16:creationId xmlns="" xmlns:a16="http://schemas.microsoft.com/office/drawing/2014/main" id="{19733285-016C-4C38-816C-83D30C075C70}"/>
              </a:ext>
            </a:extLst>
          </p:cNvPr>
          <p:cNvSpPr/>
          <p:nvPr userDrawn="1"/>
        </p:nvSpPr>
        <p:spPr>
          <a:xfrm>
            <a:off x="9498658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="" xmlns:a16="http://schemas.microsoft.com/office/drawing/2014/main" id="{EF40DBA4-AB63-4B47-B37F-BCC3D59B5392}"/>
              </a:ext>
            </a:extLst>
          </p:cNvPr>
          <p:cNvSpPr/>
          <p:nvPr userDrawn="1"/>
        </p:nvSpPr>
        <p:spPr>
          <a:xfrm>
            <a:off x="4011967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Freeform: Shape 20">
            <a:extLst>
              <a:ext uri="{FF2B5EF4-FFF2-40B4-BE49-F238E27FC236}">
                <a16:creationId xmlns="" xmlns:a16="http://schemas.microsoft.com/office/drawing/2014/main" id="{33EF0AFB-D099-4FF1-8963-7DA87268867F}"/>
              </a:ext>
            </a:extLst>
          </p:cNvPr>
          <p:cNvSpPr/>
          <p:nvPr userDrawn="1"/>
        </p:nvSpPr>
        <p:spPr>
          <a:xfrm>
            <a:off x="6850703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Freeform: Shape 21">
            <a:extLst>
              <a:ext uri="{FF2B5EF4-FFF2-40B4-BE49-F238E27FC236}">
                <a16:creationId xmlns="" xmlns:a16="http://schemas.microsoft.com/office/drawing/2014/main" id="{6872C96E-9AF3-4FA0-8180-C213C7F2209E}"/>
              </a:ext>
            </a:extLst>
          </p:cNvPr>
          <p:cNvSpPr/>
          <p:nvPr userDrawn="1"/>
        </p:nvSpPr>
        <p:spPr>
          <a:xfrm>
            <a:off x="9703086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Freeform: Shape 16">
            <a:extLst>
              <a:ext uri="{FF2B5EF4-FFF2-40B4-BE49-F238E27FC236}">
                <a16:creationId xmlns="" xmlns:a16="http://schemas.microsoft.com/office/drawing/2014/main" id="{3A08BE29-CFA5-4E0D-9DBE-A430AE1B8072}"/>
              </a:ext>
            </a:extLst>
          </p:cNvPr>
          <p:cNvSpPr/>
          <p:nvPr userDrawn="1"/>
        </p:nvSpPr>
        <p:spPr>
          <a:xfrm>
            <a:off x="1158568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Title 1">
            <a:extLst>
              <a:ext uri="{FF2B5EF4-FFF2-40B4-BE49-F238E27FC236}">
                <a16:creationId xmlns="" xmlns:a16="http://schemas.microsoft.com/office/drawing/2014/main" id="{B70E2287-0F7B-4DD3-A805-DB19BBF3C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8DCE74CE-BEFF-42B3-BF3E-C41B1B1F1EE4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8B0944B4-FE4A-459A-85B1-3476FE6C4C4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="" xmlns:a16="http://schemas.microsoft.com/office/drawing/2014/main" id="{1B26B4BC-3D52-4C1C-85FB-226F0B5201F1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="" xmlns:a16="http://schemas.microsoft.com/office/drawing/2014/main" id="{CEC6B25A-6AA2-46A7-84BE-5C907CA51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B1B995BE-66C2-4379-885F-4BE069DA39E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03638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1" name="Picture Placeholder 2">
            <a:extLst>
              <a:ext uri="{FF2B5EF4-FFF2-40B4-BE49-F238E27FC236}">
                <a16:creationId xmlns="" xmlns:a16="http://schemas.microsoft.com/office/drawing/2014/main" id="{9B56B6C6-9F3C-4E80-BBAD-280E697B895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57037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2" name="Picture Placeholder 2">
            <a:extLst>
              <a:ext uri="{FF2B5EF4-FFF2-40B4-BE49-F238E27FC236}">
                <a16:creationId xmlns="" xmlns:a16="http://schemas.microsoft.com/office/drawing/2014/main" id="{54704160-1ED7-4B90-8963-0F887C73E94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95773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3" name="Picture Placeholder 2">
            <a:extLst>
              <a:ext uri="{FF2B5EF4-FFF2-40B4-BE49-F238E27FC236}">
                <a16:creationId xmlns="" xmlns:a16="http://schemas.microsoft.com/office/drawing/2014/main" id="{36610597-6A76-4A06-82A5-A8FFC5BAEA0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648156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7" name="Content Placeholder 2">
            <a:extLst>
              <a:ext uri="{FF2B5EF4-FFF2-40B4-BE49-F238E27FC236}">
                <a16:creationId xmlns="" xmlns:a16="http://schemas.microsoft.com/office/drawing/2014/main" id="{FF56D2E5-86E4-473A-A62F-B7029E5B25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454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28" name="Content Placeholder 2">
            <a:extLst>
              <a:ext uri="{FF2B5EF4-FFF2-40B4-BE49-F238E27FC236}">
                <a16:creationId xmlns="" xmlns:a16="http://schemas.microsoft.com/office/drawing/2014/main" id="{93934E34-6CC7-492D-9515-EBEC72EFF4CB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524454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dirty="0"/>
              <a:t>Executive 01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="" xmlns:a16="http://schemas.microsoft.com/office/drawing/2014/main" id="{E4E27467-A1AA-4773-AAB5-A96267FBD712}"/>
              </a:ext>
            </a:extLst>
          </p:cNvPr>
          <p:cNvSpPr>
            <a:spLocks noGrp="1"/>
          </p:cNvSpPr>
          <p:nvPr>
            <p:ph idx="18"/>
          </p:nvPr>
        </p:nvSpPr>
        <p:spPr>
          <a:xfrm>
            <a:off x="3377853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30" name="Content Placeholder 2">
            <a:extLst>
              <a:ext uri="{FF2B5EF4-FFF2-40B4-BE49-F238E27FC236}">
                <a16:creationId xmlns="" xmlns:a16="http://schemas.microsoft.com/office/drawing/2014/main" id="{6CABD5EB-4A8B-448B-8ED1-B8B420815B2D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3377853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dirty="0"/>
              <a:t>Executive 01</a:t>
            </a:r>
          </a:p>
        </p:txBody>
      </p:sp>
      <p:sp>
        <p:nvSpPr>
          <p:cNvPr id="31" name="Content Placeholder 2">
            <a:extLst>
              <a:ext uri="{FF2B5EF4-FFF2-40B4-BE49-F238E27FC236}">
                <a16:creationId xmlns="" xmlns:a16="http://schemas.microsoft.com/office/drawing/2014/main" id="{0D86883C-E501-47FF-AE1A-E9CE8B71B421}"/>
              </a:ext>
            </a:extLst>
          </p:cNvPr>
          <p:cNvSpPr>
            <a:spLocks noGrp="1"/>
          </p:cNvSpPr>
          <p:nvPr>
            <p:ph idx="20"/>
          </p:nvPr>
        </p:nvSpPr>
        <p:spPr>
          <a:xfrm>
            <a:off x="6216589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="" xmlns:a16="http://schemas.microsoft.com/office/drawing/2014/main" id="{3683A037-F698-4CC9-904D-F377D71F690F}"/>
              </a:ext>
            </a:extLst>
          </p:cNvPr>
          <p:cNvSpPr>
            <a:spLocks noGrp="1"/>
          </p:cNvSpPr>
          <p:nvPr>
            <p:ph idx="21" hasCustomPrompt="1"/>
          </p:nvPr>
        </p:nvSpPr>
        <p:spPr>
          <a:xfrm>
            <a:off x="6216589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dirty="0"/>
              <a:t>Executive 01</a:t>
            </a:r>
          </a:p>
        </p:txBody>
      </p:sp>
      <p:sp>
        <p:nvSpPr>
          <p:cNvPr id="33" name="Content Placeholder 2">
            <a:extLst>
              <a:ext uri="{FF2B5EF4-FFF2-40B4-BE49-F238E27FC236}">
                <a16:creationId xmlns="" xmlns:a16="http://schemas.microsoft.com/office/drawing/2014/main" id="{0A095594-2B82-44ED-8C9B-DA7C4D3D2872}"/>
              </a:ext>
            </a:extLst>
          </p:cNvPr>
          <p:cNvSpPr>
            <a:spLocks noGrp="1"/>
          </p:cNvSpPr>
          <p:nvPr>
            <p:ph idx="22"/>
          </p:nvPr>
        </p:nvSpPr>
        <p:spPr>
          <a:xfrm>
            <a:off x="9068972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="" xmlns:a16="http://schemas.microsoft.com/office/drawing/2014/main" id="{54CDD46A-22ED-48F5-9B5F-13B1B5C4B320}"/>
              </a:ext>
            </a:extLst>
          </p:cNvPr>
          <p:cNvSpPr>
            <a:spLocks noGrp="1"/>
          </p:cNvSpPr>
          <p:nvPr>
            <p:ph idx="23" hasCustomPrompt="1"/>
          </p:nvPr>
        </p:nvSpPr>
        <p:spPr>
          <a:xfrm>
            <a:off x="9068972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dirty="0"/>
              <a:t>Executive 01</a:t>
            </a:r>
          </a:p>
        </p:txBody>
      </p:sp>
    </p:spTree>
    <p:extLst>
      <p:ext uri="{BB962C8B-B14F-4D97-AF65-F5344CB8AC3E}">
        <p14:creationId xmlns:p14="http://schemas.microsoft.com/office/powerpoint/2010/main" val="38765038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002130" y="4484691"/>
            <a:ext cx="4540440" cy="503167"/>
          </a:xfrm>
        </p:spPr>
        <p:txBody>
          <a:bodyPr>
            <a:no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dirty="0"/>
              <a:t>email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="" xmlns:a16="http://schemas.microsoft.com/office/drawing/2014/main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=""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2">
              <a:alpha val="91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=""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=""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72999" y="1844881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="" xmlns:a16="http://schemas.microsoft.com/office/drawing/2014/main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6">
            <a:extLst>
              <a:ext uri="{FF2B5EF4-FFF2-40B4-BE49-F238E27FC236}">
                <a16:creationId xmlns="" xmlns:a16="http://schemas.microsoft.com/office/drawing/2014/main" id="{4E0FBE0E-A6B0-483E-93DD-5C20DA069DB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002320" y="5012635"/>
            <a:ext cx="4533900" cy="503238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600" b="0" cap="all" baseline="0" dirty="0" smtClean="0"/>
            </a:lvl1pPr>
          </a:lstStyle>
          <a:p>
            <a:pPr marL="228600" lvl="0" indent="-228600"/>
            <a:r>
              <a:rPr lang="en-US" noProof="0" dirty="0"/>
              <a:t>Website </a:t>
            </a:r>
            <a:r>
              <a:rPr lang="en-US" noProof="0" dirty="0" err="1"/>
              <a:t>url</a:t>
            </a:r>
            <a:r>
              <a:rPr lang="en-US" noProof="0" dirty="0"/>
              <a:t> here</a:t>
            </a:r>
          </a:p>
        </p:txBody>
      </p:sp>
      <p:pic>
        <p:nvPicPr>
          <p:cNvPr id="17" name="Graphic 16" descr="Envelope">
            <a:extLst>
              <a:ext uri="{FF2B5EF4-FFF2-40B4-BE49-F238E27FC236}">
                <a16:creationId xmlns="" xmlns:a16="http://schemas.microsoft.com/office/drawing/2014/main" id="{E5B30B87-6C2E-48F1-9026-E4F6BEA1CFE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41475" y="4452337"/>
            <a:ext cx="387795" cy="387795"/>
          </a:xfrm>
          <a:prstGeom prst="rect">
            <a:avLst/>
          </a:prstGeom>
        </p:spPr>
      </p:pic>
      <p:pic>
        <p:nvPicPr>
          <p:cNvPr id="18" name="Graphic 17" descr="Network">
            <a:extLst>
              <a:ext uri="{FF2B5EF4-FFF2-40B4-BE49-F238E27FC236}">
                <a16:creationId xmlns="" xmlns:a16="http://schemas.microsoft.com/office/drawing/2014/main" id="{2DA3CFE0-4ED8-4345-A158-94E70F463E99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522084" y="4925640"/>
            <a:ext cx="426575" cy="4265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EC519AB8-2D8F-4EE5-B4E4-7A48430A4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2998" y="3309109"/>
            <a:ext cx="5163222" cy="673365"/>
          </a:xfrm>
          <a:noFill/>
        </p:spPr>
        <p:txBody>
          <a:bodyPr wrap="square" rtlCol="0">
            <a:noAutofit/>
          </a:bodyPr>
          <a:lstStyle>
            <a:lvl1pPr>
              <a:defRPr lang="en-US" sz="6000" b="1" cap="all" baseline="0">
                <a:solidFill>
                  <a:schemeClr val="accent4"/>
                </a:solidFill>
                <a:ea typeface="+mn-ea"/>
                <a:cs typeface="+mn-cs"/>
              </a:defRPr>
            </a:lvl1pPr>
          </a:lstStyle>
          <a:p>
            <a:pPr marL="0" lvl="0"/>
            <a:r>
              <a:rPr lang="en-US" noProof="0" smtClean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371368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86299464-ED20-4919-8B3A-2CFAE8DA234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="" xmlns:a16="http://schemas.microsoft.com/office/drawing/2014/main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=""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1">
              <a:alpha val="16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=""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=""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15850" y="391862"/>
            <a:ext cx="1745251" cy="673365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="" xmlns:a16="http://schemas.microsoft.com/office/drawing/2014/main" id="{77C312F4-62C2-4903-8C4B-423A8717E481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Subtitle 2">
            <a:extLst>
              <a:ext uri="{FF2B5EF4-FFF2-40B4-BE49-F238E27FC236}">
                <a16:creationId xmlns="" xmlns:a16="http://schemas.microsoft.com/office/drawing/2014/main" id="{ADF17BC1-06CE-42EA-A970-31A7ED871AA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002130" y="4484691"/>
            <a:ext cx="4540440" cy="503167"/>
          </a:xfrm>
        </p:spPr>
        <p:txBody>
          <a:bodyPr>
            <a:noAutofit/>
          </a:bodyPr>
          <a:lstStyle>
            <a:lvl1pPr marL="0" indent="0" algn="l">
              <a:buNone/>
              <a:defRPr sz="1600" b="0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dirty="0"/>
              <a:t>email</a:t>
            </a:r>
          </a:p>
        </p:txBody>
      </p:sp>
      <p:sp>
        <p:nvSpPr>
          <p:cNvPr id="22" name="Text Placeholder 6">
            <a:extLst>
              <a:ext uri="{FF2B5EF4-FFF2-40B4-BE49-F238E27FC236}">
                <a16:creationId xmlns="" xmlns:a16="http://schemas.microsoft.com/office/drawing/2014/main" id="{7035F1B3-4E91-44FF-B4E7-E5D87C7A034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002320" y="5012635"/>
            <a:ext cx="4533900" cy="503238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600" b="0" cap="all" baseline="0" dirty="0" smtClean="0">
                <a:solidFill>
                  <a:schemeClr val="bg1"/>
                </a:solidFill>
              </a:defRPr>
            </a:lvl1pPr>
          </a:lstStyle>
          <a:p>
            <a:pPr marL="228600" lvl="0" indent="-228600"/>
            <a:r>
              <a:rPr lang="en-US" noProof="0" dirty="0"/>
              <a:t>Website </a:t>
            </a:r>
            <a:r>
              <a:rPr lang="en-US" noProof="0" dirty="0" err="1"/>
              <a:t>url</a:t>
            </a:r>
            <a:r>
              <a:rPr lang="en-US" noProof="0" dirty="0"/>
              <a:t> here</a:t>
            </a:r>
          </a:p>
        </p:txBody>
      </p:sp>
      <p:pic>
        <p:nvPicPr>
          <p:cNvPr id="18" name="Graphic 16" descr="Envelope">
            <a:extLst>
              <a:ext uri="{FF2B5EF4-FFF2-40B4-BE49-F238E27FC236}">
                <a16:creationId xmlns="" xmlns:a16="http://schemas.microsoft.com/office/drawing/2014/main" id="{E5B30B87-6C2E-48F1-9026-E4F6BEA1CFE7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=""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541475" y="4452337"/>
            <a:ext cx="387795" cy="387795"/>
          </a:xfrm>
          <a:prstGeom prst="rect">
            <a:avLst/>
          </a:prstGeom>
        </p:spPr>
      </p:pic>
      <p:pic>
        <p:nvPicPr>
          <p:cNvPr id="23" name="Graphic 17" descr="Network">
            <a:extLst>
              <a:ext uri="{FF2B5EF4-FFF2-40B4-BE49-F238E27FC236}">
                <a16:creationId xmlns="" xmlns:a16="http://schemas.microsoft.com/office/drawing/2014/main" id="{2DA3CFE0-4ED8-4345-A158-94E70F463E99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=""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522084" y="4925640"/>
            <a:ext cx="426575" cy="4265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32666C42-DD4B-4BFA-BE15-4D20CFD5D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7744" y="3275218"/>
            <a:ext cx="5188475" cy="826628"/>
          </a:xfrm>
          <a:noFill/>
        </p:spPr>
        <p:txBody>
          <a:bodyPr wrap="square" rtlCol="0">
            <a:noAutofit/>
          </a:bodyPr>
          <a:lstStyle>
            <a:lvl1pPr>
              <a:defRPr lang="en-US" sz="6000" b="1" cap="all" baseline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/>
            <a:r>
              <a:rPr lang="en-US" noProof="0" smtClean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10107028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7333">
          <p15:clr>
            <a:srgbClr val="FBAE40"/>
          </p15:clr>
        </p15:guide>
        <p15:guide id="4" pos="362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86299464-ED20-4919-8B3A-2CFAE8DA234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Oval 5">
            <a:extLst>
              <a:ext uri="{FF2B5EF4-FFF2-40B4-BE49-F238E27FC236}">
                <a16:creationId xmlns="" xmlns:a16="http://schemas.microsoft.com/office/drawing/2014/main" id="{1F54E98B-AC75-484D-9121-68498EB888AA}"/>
              </a:ext>
            </a:extLst>
          </p:cNvPr>
          <p:cNvSpPr/>
          <p:nvPr userDrawn="1"/>
        </p:nvSpPr>
        <p:spPr>
          <a:xfrm>
            <a:off x="754010" y="708293"/>
            <a:ext cx="5334029" cy="5334029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43650" y="2173288"/>
            <a:ext cx="5143500" cy="2090808"/>
          </a:xfrm>
        </p:spPr>
        <p:txBody>
          <a:bodyPr anchor="b">
            <a:noAutofit/>
          </a:bodyPr>
          <a:lstStyle>
            <a:lvl1pPr algn="l">
              <a:defRPr sz="5400" b="1" cap="all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noProof="0" dirty="0"/>
              <a:t>Title comes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3650" y="4279971"/>
            <a:ext cx="5143500" cy="503167"/>
          </a:xfrm>
        </p:spPr>
        <p:txBody>
          <a:bodyPr>
            <a:noAutofit/>
          </a:bodyPr>
          <a:lstStyle>
            <a:lvl1pPr marL="0" indent="0" algn="l">
              <a:buNone/>
              <a:defRPr sz="1800" b="0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smtClean="0"/>
              <a:t>Click to edit Master subtitle style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=""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1">
              <a:alpha val="16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=""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=""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=""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15850" y="391862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="" xmlns:a16="http://schemas.microsoft.com/office/drawing/2014/main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2000789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7333">
          <p15:clr>
            <a:srgbClr val="FBAE40"/>
          </p15:clr>
        </p15:guide>
        <p15:guide id="4" pos="362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="" xmlns:a16="http://schemas.microsoft.com/office/drawing/2014/main" id="{F9087E09-D75F-4E26-B01E-A1A09BA2EA7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AF7A70B7-7ADE-4E0B-B956-363B0B1AA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82563"/>
            <a:ext cx="10515600" cy="940181"/>
          </a:xfrm>
        </p:spPr>
        <p:txBody>
          <a:bodyPr anchor="b">
            <a:noAutofit/>
          </a:bodyPr>
          <a:lstStyle>
            <a:lvl1pPr algn="ctr">
              <a:defRPr sz="4000" b="1" cap="all" baseline="0">
                <a:solidFill>
                  <a:schemeClr val="bg1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25FC40B0-ED27-47E5-A3C2-32A8418567E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9638" y="6260507"/>
            <a:ext cx="1075427" cy="414929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="" xmlns:a16="http://schemas.microsoft.com/office/drawing/2014/main" id="{8931D2A9-0B92-4197-8802-80424C14EA7E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533B74B0-30B9-45C2-9AE6-45D1978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rgbClr val="2C567A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4" name="Group 3">
            <a:extLst>
              <a:ext uri="{FF2B5EF4-FFF2-40B4-BE49-F238E27FC236}">
                <a16:creationId xmlns="" xmlns:a16="http://schemas.microsoft.com/office/drawing/2014/main" id="{AD5251EA-F450-4DD1-995B-DC89513424C8}"/>
              </a:ext>
            </a:extLst>
          </p:cNvPr>
          <p:cNvGrpSpPr/>
          <p:nvPr userDrawn="1"/>
        </p:nvGrpSpPr>
        <p:grpSpPr>
          <a:xfrm rot="16200000">
            <a:off x="1637386" y="1473117"/>
            <a:ext cx="8917229" cy="10769768"/>
            <a:chOff x="-1728305" y="-2049517"/>
            <a:chExt cx="8917229" cy="10769768"/>
          </a:xfrm>
        </p:grpSpPr>
        <p:sp>
          <p:nvSpPr>
            <p:cNvPr id="17" name="Oval 16">
              <a:extLst>
                <a:ext uri="{FF2B5EF4-FFF2-40B4-BE49-F238E27FC236}">
                  <a16:creationId xmlns="" xmlns:a16="http://schemas.microsoft.com/office/drawing/2014/main" id="{44882F4E-E8C8-46FE-A9C8-7B79782767F6}"/>
                </a:ext>
              </a:extLst>
            </p:cNvPr>
            <p:cNvSpPr/>
            <p:nvPr userDrawn="1"/>
          </p:nvSpPr>
          <p:spPr>
            <a:xfrm>
              <a:off x="754010" y="708293"/>
              <a:ext cx="5334029" cy="5334029"/>
            </a:xfrm>
            <a:prstGeom prst="ellipse">
              <a:avLst/>
            </a:prstGeom>
            <a:solidFill>
              <a:schemeClr val="bg1">
                <a:alpha val="16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grpSp>
          <p:nvGrpSpPr>
            <p:cNvPr id="18" name="Group 17">
              <a:extLst>
                <a:ext uri="{FF2B5EF4-FFF2-40B4-BE49-F238E27FC236}">
                  <a16:creationId xmlns="" xmlns:a16="http://schemas.microsoft.com/office/drawing/2014/main" id="{965CD13B-04FB-40D5-AF62-2F43CF49BA9B}"/>
                </a:ext>
              </a:extLst>
            </p:cNvPr>
            <p:cNvGrpSpPr/>
            <p:nvPr userDrawn="1"/>
          </p:nvGrpSpPr>
          <p:grpSpPr>
            <a:xfrm>
              <a:off x="-1728305" y="-2049517"/>
              <a:ext cx="8917229" cy="10769768"/>
              <a:chOff x="11114088" y="2241550"/>
              <a:chExt cx="1905000" cy="2354263"/>
            </a:xfrm>
            <a:solidFill>
              <a:schemeClr val="bg1">
                <a:alpha val="16000"/>
              </a:schemeClr>
            </a:solidFill>
          </p:grpSpPr>
          <p:sp>
            <p:nvSpPr>
              <p:cNvPr id="19" name="Freeform 5">
                <a:extLst>
                  <a:ext uri="{FF2B5EF4-FFF2-40B4-BE49-F238E27FC236}">
                    <a16:creationId xmlns="" xmlns:a16="http://schemas.microsoft.com/office/drawing/2014/main" id="{01876F8F-C11E-4FB2-8150-1F0602752F9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14088" y="2241550"/>
                <a:ext cx="1905000" cy="2354263"/>
              </a:xfrm>
              <a:custGeom>
                <a:avLst/>
                <a:gdLst>
                  <a:gd name="T0" fmla="*/ 0 w 447"/>
                  <a:gd name="T1" fmla="*/ 264 h 553"/>
                  <a:gd name="T2" fmla="*/ 141 w 447"/>
                  <a:gd name="T3" fmla="*/ 48 h 553"/>
                  <a:gd name="T4" fmla="*/ 414 w 447"/>
                  <a:gd name="T5" fmla="*/ 67 h 553"/>
                  <a:gd name="T6" fmla="*/ 438 w 447"/>
                  <a:gd name="T7" fmla="*/ 98 h 553"/>
                  <a:gd name="T8" fmla="*/ 391 w 447"/>
                  <a:gd name="T9" fmla="*/ 111 h 553"/>
                  <a:gd name="T10" fmla="*/ 94 w 447"/>
                  <a:gd name="T11" fmla="*/ 149 h 553"/>
                  <a:gd name="T12" fmla="*/ 107 w 447"/>
                  <a:gd name="T13" fmla="*/ 424 h 553"/>
                  <a:gd name="T14" fmla="*/ 383 w 447"/>
                  <a:gd name="T15" fmla="*/ 453 h 553"/>
                  <a:gd name="T16" fmla="*/ 393 w 447"/>
                  <a:gd name="T17" fmla="*/ 446 h 553"/>
                  <a:gd name="T18" fmla="*/ 433 w 447"/>
                  <a:gd name="T19" fmla="*/ 449 h 553"/>
                  <a:gd name="T20" fmla="*/ 421 w 447"/>
                  <a:gd name="T21" fmla="*/ 485 h 553"/>
                  <a:gd name="T22" fmla="*/ 194 w 447"/>
                  <a:gd name="T23" fmla="*/ 531 h 553"/>
                  <a:gd name="T24" fmla="*/ 0 w 447"/>
                  <a:gd name="T25" fmla="*/ 264 h 5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47" h="553">
                    <a:moveTo>
                      <a:pt x="0" y="264"/>
                    </a:moveTo>
                    <a:cubicBezTo>
                      <a:pt x="5" y="176"/>
                      <a:pt x="49" y="96"/>
                      <a:pt x="141" y="48"/>
                    </a:cubicBezTo>
                    <a:cubicBezTo>
                      <a:pt x="235" y="0"/>
                      <a:pt x="327" y="9"/>
                      <a:pt x="414" y="67"/>
                    </a:cubicBezTo>
                    <a:cubicBezTo>
                      <a:pt x="425" y="75"/>
                      <a:pt x="439" y="82"/>
                      <a:pt x="438" y="98"/>
                    </a:cubicBezTo>
                    <a:cubicBezTo>
                      <a:pt x="437" y="120"/>
                      <a:pt x="413" y="127"/>
                      <a:pt x="391" y="111"/>
                    </a:cubicBezTo>
                    <a:cubicBezTo>
                      <a:pt x="294" y="40"/>
                      <a:pt x="166" y="56"/>
                      <a:pt x="94" y="149"/>
                    </a:cubicBezTo>
                    <a:cubicBezTo>
                      <a:pt x="30" y="231"/>
                      <a:pt x="36" y="349"/>
                      <a:pt x="107" y="424"/>
                    </a:cubicBezTo>
                    <a:cubicBezTo>
                      <a:pt x="180" y="502"/>
                      <a:pt x="296" y="514"/>
                      <a:pt x="383" y="453"/>
                    </a:cubicBezTo>
                    <a:cubicBezTo>
                      <a:pt x="386" y="451"/>
                      <a:pt x="390" y="449"/>
                      <a:pt x="393" y="446"/>
                    </a:cubicBezTo>
                    <a:cubicBezTo>
                      <a:pt x="407" y="433"/>
                      <a:pt x="420" y="433"/>
                      <a:pt x="433" y="449"/>
                    </a:cubicBezTo>
                    <a:cubicBezTo>
                      <a:pt x="447" y="467"/>
                      <a:pt x="433" y="477"/>
                      <a:pt x="421" y="485"/>
                    </a:cubicBezTo>
                    <a:cubicBezTo>
                      <a:pt x="353" y="537"/>
                      <a:pt x="277" y="553"/>
                      <a:pt x="194" y="531"/>
                    </a:cubicBezTo>
                    <a:cubicBezTo>
                      <a:pt x="79" y="501"/>
                      <a:pt x="1" y="397"/>
                      <a:pt x="0" y="26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noProof="0" dirty="0"/>
              </a:p>
            </p:txBody>
          </p:sp>
          <p:sp>
            <p:nvSpPr>
              <p:cNvPr id="20" name="Freeform 6">
                <a:extLst>
                  <a:ext uri="{FF2B5EF4-FFF2-40B4-BE49-F238E27FC236}">
                    <a16:creationId xmlns="" xmlns:a16="http://schemas.microsoft.com/office/drawing/2014/main" id="{08A1D05F-5F61-4156-8C83-1A002AA1E88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412538" y="2590800"/>
                <a:ext cx="835025" cy="1673225"/>
              </a:xfrm>
              <a:custGeom>
                <a:avLst/>
                <a:gdLst>
                  <a:gd name="T0" fmla="*/ 0 w 196"/>
                  <a:gd name="T1" fmla="*/ 198 h 393"/>
                  <a:gd name="T2" fmla="*/ 157 w 196"/>
                  <a:gd name="T3" fmla="*/ 8 h 393"/>
                  <a:gd name="T4" fmla="*/ 192 w 196"/>
                  <a:gd name="T5" fmla="*/ 22 h 393"/>
                  <a:gd name="T6" fmla="*/ 167 w 196"/>
                  <a:gd name="T7" fmla="*/ 56 h 393"/>
                  <a:gd name="T8" fmla="*/ 48 w 196"/>
                  <a:gd name="T9" fmla="*/ 198 h 393"/>
                  <a:gd name="T10" fmla="*/ 170 w 196"/>
                  <a:gd name="T11" fmla="*/ 339 h 393"/>
                  <a:gd name="T12" fmla="*/ 193 w 196"/>
                  <a:gd name="T13" fmla="*/ 372 h 393"/>
                  <a:gd name="T14" fmla="*/ 160 w 196"/>
                  <a:gd name="T15" fmla="*/ 387 h 393"/>
                  <a:gd name="T16" fmla="*/ 0 w 196"/>
                  <a:gd name="T17" fmla="*/ 198 h 3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96" h="393">
                    <a:moveTo>
                      <a:pt x="0" y="198"/>
                    </a:moveTo>
                    <a:cubicBezTo>
                      <a:pt x="0" y="103"/>
                      <a:pt x="64" y="26"/>
                      <a:pt x="157" y="8"/>
                    </a:cubicBezTo>
                    <a:cubicBezTo>
                      <a:pt x="171" y="6"/>
                      <a:pt x="188" y="0"/>
                      <a:pt x="192" y="22"/>
                    </a:cubicBezTo>
                    <a:cubicBezTo>
                      <a:pt x="196" y="41"/>
                      <a:pt x="190" y="52"/>
                      <a:pt x="167" y="56"/>
                    </a:cubicBezTo>
                    <a:cubicBezTo>
                      <a:pt x="95" y="70"/>
                      <a:pt x="47" y="129"/>
                      <a:pt x="48" y="198"/>
                    </a:cubicBezTo>
                    <a:cubicBezTo>
                      <a:pt x="48" y="267"/>
                      <a:pt x="97" y="325"/>
                      <a:pt x="170" y="339"/>
                    </a:cubicBezTo>
                    <a:cubicBezTo>
                      <a:pt x="191" y="343"/>
                      <a:pt x="195" y="354"/>
                      <a:pt x="193" y="372"/>
                    </a:cubicBezTo>
                    <a:cubicBezTo>
                      <a:pt x="190" y="393"/>
                      <a:pt x="174" y="389"/>
                      <a:pt x="160" y="387"/>
                    </a:cubicBezTo>
                    <a:cubicBezTo>
                      <a:pt x="70" y="375"/>
                      <a:pt x="0" y="293"/>
                      <a:pt x="0" y="19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noProof="0" dirty="0"/>
              </a:p>
            </p:txBody>
          </p:sp>
        </p:grpSp>
      </p:grpSp>
      <p:sp>
        <p:nvSpPr>
          <p:cNvPr id="21" name="Text Placeholder 2">
            <a:extLst>
              <a:ext uri="{FF2B5EF4-FFF2-40B4-BE49-F238E27FC236}">
                <a16:creationId xmlns="" xmlns:a16="http://schemas.microsoft.com/office/drawing/2014/main" id="{4D77C47B-CC1E-41DA-9146-5DFD630654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1153348"/>
            <a:ext cx="10515600" cy="648543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71652191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="" xmlns:a16="http://schemas.microsoft.com/office/drawing/2014/main" id="{60E0B501-22AA-4685-BE9B-A267F6F675A7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24" name="Freeform 5">
              <a:extLst>
                <a:ext uri="{FF2B5EF4-FFF2-40B4-BE49-F238E27FC236}">
                  <a16:creationId xmlns="" xmlns:a16="http://schemas.microsoft.com/office/drawing/2014/main" id="{5D0E179E-CA3D-4874-9ACD-F8990F48F4B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5" name="Freeform 6">
              <a:extLst>
                <a:ext uri="{FF2B5EF4-FFF2-40B4-BE49-F238E27FC236}">
                  <a16:creationId xmlns="" xmlns:a16="http://schemas.microsoft.com/office/drawing/2014/main" id="{A9C53936-B93A-4CF6-8766-2FA93ACFEBE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6" name="Freeform 7">
              <a:extLst>
                <a:ext uri="{FF2B5EF4-FFF2-40B4-BE49-F238E27FC236}">
                  <a16:creationId xmlns="" xmlns:a16="http://schemas.microsoft.com/office/drawing/2014/main" id="{5776DEA2-5422-4F51-B359-652B71274D31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=""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=""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="" xmlns:a16="http://schemas.microsoft.com/office/drawing/2014/main" id="{48706DBD-D7E1-4734-A193-C7FE296EA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365125"/>
            <a:ext cx="10837862" cy="1325563"/>
          </a:xfrm>
        </p:spPr>
        <p:txBody>
          <a:bodyPr/>
          <a:lstStyle/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  <p:sp>
        <p:nvSpPr>
          <p:cNvPr id="27" name="Content Placeholder 2">
            <a:extLst>
              <a:ext uri="{FF2B5EF4-FFF2-40B4-BE49-F238E27FC236}">
                <a16:creationId xmlns="" xmlns:a16="http://schemas.microsoft.com/office/drawing/2014/main" id="{1A1F33A2-66F7-4D85-99DD-7B00F265AC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938" y="1825625"/>
            <a:ext cx="10837862" cy="4351338"/>
          </a:xfrm>
        </p:spPr>
        <p:txBody>
          <a:bodyPr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038577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="" xmlns:a16="http://schemas.microsoft.com/office/drawing/2014/main" id="{C2A6B906-ACDA-40FD-8AC8-0B693AB12796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19" name="Freeform 5">
              <a:extLst>
                <a:ext uri="{FF2B5EF4-FFF2-40B4-BE49-F238E27FC236}">
                  <a16:creationId xmlns="" xmlns:a16="http://schemas.microsoft.com/office/drawing/2014/main" id="{717F7366-5A99-4065-90C2-AE7DF5DD0F4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0" name="Freeform 6">
              <a:extLst>
                <a:ext uri="{FF2B5EF4-FFF2-40B4-BE49-F238E27FC236}">
                  <a16:creationId xmlns="" xmlns:a16="http://schemas.microsoft.com/office/drawing/2014/main" id="{90A089CA-63B9-4456-B0B1-17C75EBFB982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2" name="Freeform 7">
              <a:extLst>
                <a:ext uri="{FF2B5EF4-FFF2-40B4-BE49-F238E27FC236}">
                  <a16:creationId xmlns="" xmlns:a16="http://schemas.microsoft.com/office/drawing/2014/main" id="{8D36B2D1-BCFE-43FC-8743-7B7A30E1AD5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=""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=""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ED1E32FD-35A0-490A-BE40-FBF894A7E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365125"/>
            <a:ext cx="10837862" cy="1325563"/>
          </a:xfrm>
        </p:spPr>
        <p:txBody>
          <a:bodyPr/>
          <a:lstStyle/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="" xmlns:a16="http://schemas.microsoft.com/office/drawing/2014/main" id="{079DA8F4-EDD3-4D62-A90B-8C3C1AFB00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5938" y="1825625"/>
            <a:ext cx="5503862" cy="4351338"/>
          </a:xfrm>
        </p:spPr>
        <p:txBody>
          <a:bodyPr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 dirty="0"/>
          </a:p>
        </p:txBody>
      </p:sp>
      <p:sp>
        <p:nvSpPr>
          <p:cNvPr id="17" name="Content Placeholder 3">
            <a:extLst>
              <a:ext uri="{FF2B5EF4-FFF2-40B4-BE49-F238E27FC236}">
                <a16:creationId xmlns="" xmlns:a16="http://schemas.microsoft.com/office/drawing/2014/main" id="{DA0DA994-B4A9-447A-BEBF-3EA31D3755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616185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="" xmlns:a16="http://schemas.microsoft.com/office/drawing/2014/main" id="{616F52B4-215E-4237-893C-E22B23804744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22" name="Freeform 5">
              <a:extLst>
                <a:ext uri="{FF2B5EF4-FFF2-40B4-BE49-F238E27FC236}">
                  <a16:creationId xmlns="" xmlns:a16="http://schemas.microsoft.com/office/drawing/2014/main" id="{B7C40C77-B795-4B07-B92D-2E8A5663577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3" name="Freeform 6">
              <a:extLst>
                <a:ext uri="{FF2B5EF4-FFF2-40B4-BE49-F238E27FC236}">
                  <a16:creationId xmlns="" xmlns:a16="http://schemas.microsoft.com/office/drawing/2014/main" id="{6E703A1E-5F10-4BB5-9D52-77CB6F5994C0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4" name="Freeform 7">
              <a:extLst>
                <a:ext uri="{FF2B5EF4-FFF2-40B4-BE49-F238E27FC236}">
                  <a16:creationId xmlns="" xmlns:a16="http://schemas.microsoft.com/office/drawing/2014/main" id="{22CEE04C-09CE-41CF-937D-EC2D3C23ECC6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=""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=""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ED1E32FD-35A0-490A-BE40-FBF894A7E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365125"/>
            <a:ext cx="10837862" cy="1325563"/>
          </a:xfrm>
        </p:spPr>
        <p:txBody>
          <a:bodyPr/>
          <a:lstStyle/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  <p:sp>
        <p:nvSpPr>
          <p:cNvPr id="14" name="Text Placeholder 2">
            <a:extLst>
              <a:ext uri="{FF2B5EF4-FFF2-40B4-BE49-F238E27FC236}">
                <a16:creationId xmlns="" xmlns:a16="http://schemas.microsoft.com/office/drawing/2014/main" id="{774CF4BA-8DCB-42CF-A2C4-D6AF95EE3F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593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="" xmlns:a16="http://schemas.microsoft.com/office/drawing/2014/main" id="{67BA8B6E-A28D-4658-8C91-6CA7BD539B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5938" y="2505075"/>
            <a:ext cx="5157787" cy="3684588"/>
          </a:xfrm>
        </p:spPr>
        <p:txBody>
          <a:bodyPr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 dirty="0"/>
          </a:p>
        </p:txBody>
      </p:sp>
      <p:sp>
        <p:nvSpPr>
          <p:cNvPr id="18" name="Text Placeholder 4">
            <a:extLst>
              <a:ext uri="{FF2B5EF4-FFF2-40B4-BE49-F238E27FC236}">
                <a16:creationId xmlns="" xmlns:a16="http://schemas.microsoft.com/office/drawing/2014/main" id="{F73B3215-82DB-4DBF-9E77-3AE2308C69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5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19" name="Content Placeholder 5">
            <a:extLst>
              <a:ext uri="{FF2B5EF4-FFF2-40B4-BE49-F238E27FC236}">
                <a16:creationId xmlns="" xmlns:a16="http://schemas.microsoft.com/office/drawing/2014/main" id="{8DFD34E8-36CC-4FFE-926B-C170208FED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763196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="" xmlns:a16="http://schemas.microsoft.com/office/drawing/2014/main" id="{C57825D7-DD33-4B70-BBBE-D46E7A5352E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768485"/>
            <a:ext cx="5305662" cy="5305662"/>
          </a:xfrm>
          <a:custGeom>
            <a:avLst/>
            <a:gdLst>
              <a:gd name="connsiteX0" fmla="*/ 2652831 w 5305662"/>
              <a:gd name="connsiteY0" fmla="*/ 0 h 5305662"/>
              <a:gd name="connsiteX1" fmla="*/ 5305662 w 5305662"/>
              <a:gd name="connsiteY1" fmla="*/ 2652831 h 5305662"/>
              <a:gd name="connsiteX2" fmla="*/ 2652831 w 5305662"/>
              <a:gd name="connsiteY2" fmla="*/ 5305662 h 5305662"/>
              <a:gd name="connsiteX3" fmla="*/ 0 w 5305662"/>
              <a:gd name="connsiteY3" fmla="*/ 2652831 h 5305662"/>
              <a:gd name="connsiteX4" fmla="*/ 2652831 w 5305662"/>
              <a:gd name="connsiteY4" fmla="*/ 0 h 53056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05662" h="5305662">
                <a:moveTo>
                  <a:pt x="2652831" y="0"/>
                </a:moveTo>
                <a:cubicBezTo>
                  <a:pt x="4117949" y="0"/>
                  <a:pt x="5305662" y="1187713"/>
                  <a:pt x="5305662" y="2652831"/>
                </a:cubicBezTo>
                <a:cubicBezTo>
                  <a:pt x="5305662" y="4117949"/>
                  <a:pt x="4117949" y="5305662"/>
                  <a:pt x="2652831" y="5305662"/>
                </a:cubicBezTo>
                <a:cubicBezTo>
                  <a:pt x="1187713" y="5305662"/>
                  <a:pt x="0" y="4117949"/>
                  <a:pt x="0" y="2652831"/>
                </a:cubicBezTo>
                <a:cubicBezTo>
                  <a:pt x="0" y="1187713"/>
                  <a:pt x="1187713" y="0"/>
                  <a:pt x="2652831" y="0"/>
                </a:cubicBezTo>
                <a:close/>
              </a:path>
            </a:pathLst>
          </a:cu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=""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 flipH="1">
            <a:off x="5400786" y="-2003509"/>
            <a:ext cx="8917229" cy="10769768"/>
            <a:chOff x="11114088" y="2241550"/>
            <a:chExt cx="1905000" cy="2354263"/>
          </a:xfrm>
          <a:solidFill>
            <a:schemeClr val="bg2">
              <a:alpha val="91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=""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=""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19" name="Title 1">
            <a:extLst>
              <a:ext uri="{FF2B5EF4-FFF2-40B4-BE49-F238E27FC236}">
                <a16:creationId xmlns="" xmlns:a16="http://schemas.microsoft.com/office/drawing/2014/main" id="{19A1397F-1946-4CBE-9EC5-159C3CBC7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  <p:sp>
        <p:nvSpPr>
          <p:cNvPr id="20" name="Text Placeholder 3">
            <a:extLst>
              <a:ext uri="{FF2B5EF4-FFF2-40B4-BE49-F238E27FC236}">
                <a16:creationId xmlns="" xmlns:a16="http://schemas.microsoft.com/office/drawing/2014/main" id="{C535F2AB-153E-44A9-97BE-00553BEC17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689704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="" xmlns:a16="http://schemas.microsoft.com/office/drawing/2014/main" id="{9F866E5C-B8AA-4805-B232-831BA01AAF16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20" name="Freeform 5">
              <a:extLst>
                <a:ext uri="{FF2B5EF4-FFF2-40B4-BE49-F238E27FC236}">
                  <a16:creationId xmlns="" xmlns:a16="http://schemas.microsoft.com/office/drawing/2014/main" id="{F98614F0-2DA3-4F29-8CB3-D61424AC8506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2" name="Freeform 6">
              <a:extLst>
                <a:ext uri="{FF2B5EF4-FFF2-40B4-BE49-F238E27FC236}">
                  <a16:creationId xmlns="" xmlns:a16="http://schemas.microsoft.com/office/drawing/2014/main" id="{66D52F08-13EC-4AB4-BB79-89A5395A03B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3" name="Freeform 7">
              <a:extLst>
                <a:ext uri="{FF2B5EF4-FFF2-40B4-BE49-F238E27FC236}">
                  <a16:creationId xmlns="" xmlns:a16="http://schemas.microsoft.com/office/drawing/2014/main" id="{2544236D-8C3A-41EF-9A68-C84A8A7D0F5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=""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=""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4" name="Title 1">
            <a:extLst>
              <a:ext uri="{FF2B5EF4-FFF2-40B4-BE49-F238E27FC236}">
                <a16:creationId xmlns="" xmlns:a16="http://schemas.microsoft.com/office/drawing/2014/main" id="{9009D5C6-6206-4291-8037-67DC025F0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  <p:sp>
        <p:nvSpPr>
          <p:cNvPr id="17" name="Text Placeholder 3">
            <a:extLst>
              <a:ext uri="{FF2B5EF4-FFF2-40B4-BE49-F238E27FC236}">
                <a16:creationId xmlns="" xmlns:a16="http://schemas.microsoft.com/office/drawing/2014/main" id="{BEB643FD-AA85-4A43-8EBD-AFD10DD98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 smtClean="0"/>
              <a:t>Click to edit Master text styles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="" xmlns:a16="http://schemas.microsoft.com/office/drawing/2014/main" id="{9001F313-F798-43BE-AFF0-A68C84C36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14640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="" xmlns:a16="http://schemas.microsoft.com/office/drawing/2014/main" id="{BCC4D7FA-B85E-4477-8C62-94955B340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1F1226BB-3E56-4E7F-8172-7EC03C9F0B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D95D08EF-72FB-4F19-9916-65815A9CA9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51F27F-98F9-A147-8986-34441C7B752D}" type="datetime1">
              <a:rPr lang="en-US" noProof="0" smtClean="0"/>
              <a:t>11/15/2023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1365084D-BC85-4A55-BD80-93876AD101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5FDEF23-A140-4DD6-A0D0-A86BD4DF34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C71654-96A5-4280-94F3-931C61A9F92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47082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1" r:id="rId3"/>
    <p:sldLayoutId id="2147483650" r:id="rId4"/>
    <p:sldLayoutId id="2147483661" r:id="rId5"/>
    <p:sldLayoutId id="2147483662" r:id="rId6"/>
    <p:sldLayoutId id="2147483663" r:id="rId7"/>
    <p:sldLayoutId id="2147483654" r:id="rId8"/>
    <p:sldLayoutId id="2147483676" r:id="rId9"/>
    <p:sldLayoutId id="2147483675" r:id="rId10"/>
    <p:sldLayoutId id="2147483664" r:id="rId11"/>
    <p:sldLayoutId id="2147483665" r:id="rId12"/>
    <p:sldLayoutId id="2147483666" r:id="rId13"/>
    <p:sldLayoutId id="2147483667" r:id="rId14"/>
    <p:sldLayoutId id="2147483668" r:id="rId15"/>
    <p:sldLayoutId id="2147483669" r:id="rId16"/>
    <p:sldLayoutId id="2147483671" r:id="rId17"/>
    <p:sldLayoutId id="2147483672" r:id="rId18"/>
    <p:sldLayoutId id="2147483674" r:id="rId19"/>
    <p:sldLayoutId id="2147483673" r:id="rId20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25" userDrawn="1">
          <p15:clr>
            <a:srgbClr val="F26B43"/>
          </p15:clr>
        </p15:guide>
        <p15:guide id="4" pos="73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7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adershipacademy.nhs.uk/wp-content/uploads/2012/11/NHSLeadership-Leadership-Framework-Clinical-Leadership-Competency-Framework-CLCF.pdf" TargetMode="External"/><Relationship Id="rId2" Type="http://schemas.openxmlformats.org/officeDocument/2006/relationships/hyperlink" Target="https://www.england.nhs.uk/blog/leadership-jane-cummings/" TargetMode="Externa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https://www.gov.wales/sites/default/files/statistics-and-research/2019-09/101104nationalexerciseschemeen.pdf" TargetMode="Externa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www.csp.org.uk/publications/optimising-capability-physiotherapy-support-workfor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>
            <a:extLst>
              <a:ext uri="{FF2B5EF4-FFF2-40B4-BE49-F238E27FC236}">
                <a16:creationId xmlns="" xmlns:a16="http://schemas.microsoft.com/office/drawing/2014/main" id="{ABD7F97D-15E8-4032-B615-0562046B754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105" y="980784"/>
            <a:ext cx="5305661" cy="4801838"/>
          </a:xfr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FBAB08B8-3DB3-4637-AE23-B8DB96D9FCE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2800" dirty="0"/>
              <a:t>“A demonstration of leadership skills required within my role as a therapy assistant practitioner, in response to an increased caseload”</a:t>
            </a:r>
            <a:endParaRPr lang="en-US" sz="2800" dirty="0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2198AA37-E298-4CD8-9F0F-2123ACFD96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19148" y="5531039"/>
            <a:ext cx="5143500" cy="503167"/>
          </a:xfrm>
        </p:spPr>
        <p:txBody>
          <a:bodyPr/>
          <a:lstStyle/>
          <a:p>
            <a:r>
              <a:rPr lang="en-US" dirty="0" smtClean="0"/>
              <a:t>Vicki Jennings 2023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9765323" y="400299"/>
            <a:ext cx="2004646" cy="656492"/>
          </a:xfrm>
          <a:prstGeom prst="rect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172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03A9A18-93E0-4615-B7AA-B8C8FBB144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leadership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91B32C0-5E61-447F-9557-57AF415D6F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3180" y="4608603"/>
            <a:ext cx="4304644" cy="944735"/>
          </a:xfrm>
        </p:spPr>
        <p:txBody>
          <a:bodyPr/>
          <a:lstStyle/>
          <a:p>
            <a:pPr marL="0" indent="0">
              <a:buNone/>
            </a:pPr>
            <a:r>
              <a:rPr lang="en-US" sz="1800" dirty="0" smtClean="0"/>
              <a:t>“Leadership is about being adaptable and making a difference by thinking differently” (NHS England, 2014</a:t>
            </a:r>
            <a:r>
              <a:rPr lang="en-US" sz="1800" dirty="0" smtClean="0"/>
              <a:t>).</a:t>
            </a:r>
            <a:endParaRPr lang="en-US" sz="1800" dirty="0" smtClean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 smtClean="0"/>
          </a:p>
          <a:p>
            <a:pPr marL="0" indent="0" algn="r">
              <a:buNone/>
            </a:pPr>
            <a:endParaRPr lang="en-US" sz="1800" dirty="0"/>
          </a:p>
        </p:txBody>
      </p:sp>
      <p:pic>
        <p:nvPicPr>
          <p:cNvPr id="7" name="Picture Placeholder 6">
            <a:extLst>
              <a:ext uri="{FF2B5EF4-FFF2-40B4-BE49-F238E27FC236}">
                <a16:creationId xmlns="" xmlns:a16="http://schemas.microsoft.com/office/drawing/2014/main" id="{29305ED8-D39E-4A20-A7CB-7EC58B3E325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9652" y="909872"/>
            <a:ext cx="5042780" cy="5042780"/>
          </a:xfrm>
        </p:spPr>
      </p:pic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0BDDBFEE-BC50-46CF-AB8F-D145B99B5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03290" y="1676936"/>
            <a:ext cx="481191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NHS</a:t>
            </a:r>
            <a:r>
              <a:rPr lang="en-GB" dirty="0" smtClean="0"/>
              <a:t> </a:t>
            </a:r>
            <a:r>
              <a:rPr lang="en-GB" dirty="0" smtClean="0"/>
              <a:t>L</a:t>
            </a:r>
            <a:r>
              <a:rPr lang="en-GB" dirty="0" smtClean="0"/>
              <a:t>eadership Academy (2011, p.5) defines leadership as</a:t>
            </a:r>
          </a:p>
          <a:p>
            <a:pPr algn="ctr"/>
            <a:r>
              <a:rPr lang="en-GB" dirty="0" smtClean="0"/>
              <a:t>“Effective </a:t>
            </a:r>
            <a:r>
              <a:rPr lang="en-GB" dirty="0" smtClean="0"/>
              <a:t>leadership at all levels is essential to delivering the goals of NHS Scotland and ensuring high quality, safe and effective care.  It is recognised that leadership development is a life-long activity and not confined to specific levels or groups of the workplace</a:t>
            </a:r>
            <a:r>
              <a:rPr lang="en-GB" dirty="0" smtClean="0"/>
              <a:t>”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407406" y="6138250"/>
            <a:ext cx="1294645" cy="58847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730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noProof="0" smtClean="0"/>
              <a:pPr/>
              <a:t>3</a:t>
            </a:fld>
            <a:endParaRPr lang="en-US" noProof="0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851055279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89369198"/>
              </p:ext>
            </p:extLst>
          </p:nvPr>
        </p:nvGraphicFramePr>
        <p:xfrm>
          <a:off x="355599" y="930681"/>
          <a:ext cx="10746155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4562947" y="2933323"/>
            <a:ext cx="6717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FF00"/>
                </a:solidFill>
              </a:rPr>
              <a:t>(</a:t>
            </a:r>
            <a:r>
              <a:rPr lang="en-GB" dirty="0" err="1" smtClean="0">
                <a:solidFill>
                  <a:srgbClr val="FFFF00"/>
                </a:solidFill>
              </a:rPr>
              <a:t>Aneurin</a:t>
            </a:r>
            <a:r>
              <a:rPr lang="en-GB" dirty="0" smtClean="0">
                <a:solidFill>
                  <a:srgbClr val="FFFF00"/>
                </a:solidFill>
              </a:rPr>
              <a:t> Bevan University Health Board Physiotherapy Service, </a:t>
            </a:r>
            <a:r>
              <a:rPr lang="en-GB" dirty="0" smtClean="0">
                <a:solidFill>
                  <a:srgbClr val="FFFF00"/>
                </a:solidFill>
              </a:rPr>
              <a:t>2019) 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71192" y="6156357"/>
            <a:ext cx="1330859" cy="55226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850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D66E959E-B23F-467A-9B6E-30F9EE969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271604" y="6165410"/>
            <a:ext cx="1430447" cy="60658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889293247"/>
              </p:ext>
            </p:extLst>
          </p:nvPr>
        </p:nvGraphicFramePr>
        <p:xfrm>
          <a:off x="715224" y="182564"/>
          <a:ext cx="9444776" cy="6273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87533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3000" tmFilter="0, 0; .2, .5; .8, .5; 1, 0"/>
                                        <p:tgtEl>
                                          <p:spTgt spid="6">
                                            <p:graphicEl>
                                              <a:dgm id="{1233F94B-3099-44F4-90D0-833E6DA6D6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500" autoRev="1" fill="hold"/>
                                        <p:tgtEl>
                                          <p:spTgt spid="6">
                                            <p:graphicEl>
                                              <a:dgm id="{1233F94B-3099-44F4-90D0-833E6DA6D657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3000" tmFilter="0, 0; .2, .5; .8, .5; 1, 0"/>
                                        <p:tgtEl>
                                          <p:spTgt spid="6">
                                            <p:graphicEl>
                                              <a:dgm id="{C8459359-549C-4C0D-B0B5-C69BB872A8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1500" autoRev="1" fill="hold"/>
                                        <p:tgtEl>
                                          <p:spTgt spid="6">
                                            <p:graphicEl>
                                              <a:dgm id="{C8459359-549C-4C0D-B0B5-C69BB872A841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3000" tmFilter="0, 0; .2, .5; .8, .5; 1, 0"/>
                                        <p:tgtEl>
                                          <p:spTgt spid="6">
                                            <p:graphicEl>
                                              <a:dgm id="{05CD0066-8767-4554-BB79-1EE6689DD0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1500" autoRev="1" fill="hold"/>
                                        <p:tgtEl>
                                          <p:spTgt spid="6">
                                            <p:graphicEl>
                                              <a:dgm id="{05CD0066-8767-4554-BB79-1EE6689DD0C0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3000" tmFilter="0, 0; .2, .5; .8, .5; 1, 0"/>
                                        <p:tgtEl>
                                          <p:spTgt spid="6">
                                            <p:graphicEl>
                                              <a:dgm id="{2BC6B3D9-4CFC-4664-8E5D-59C778BD5A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1500" autoRev="1" fill="hold"/>
                                        <p:tgtEl>
                                          <p:spTgt spid="6">
                                            <p:graphicEl>
                                              <a:dgm id="{2BC6B3D9-4CFC-4664-8E5D-59C778BD5A90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3000" tmFilter="0, 0; .2, .5; .8, .5; 1, 0"/>
                                        <p:tgtEl>
                                          <p:spTgt spid="6">
                                            <p:graphicEl>
                                              <a:dgm id="{2D85F70C-F14A-4D8D-8D91-F540E19783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1500" autoRev="1" fill="hold"/>
                                        <p:tgtEl>
                                          <p:spTgt spid="6">
                                            <p:graphicEl>
                                              <a:dgm id="{2D85F70C-F14A-4D8D-8D91-F540E1978379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3000" tmFilter="0, 0; .2, .5; .8, .5; 1, 0"/>
                                        <p:tgtEl>
                                          <p:spTgt spid="6">
                                            <p:graphicEl>
                                              <a:dgm id="{FA161721-5FF7-4D22-B0B9-45A407CBFB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1500" autoRev="1" fill="hold"/>
                                        <p:tgtEl>
                                          <p:spTgt spid="6">
                                            <p:graphicEl>
                                              <a:dgm id="{FA161721-5FF7-4D22-B0B9-45A407CBFBA7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3000" tmFilter="0, 0; .2, .5; .8, .5; 1, 0"/>
                                        <p:tgtEl>
                                          <p:spTgt spid="6">
                                            <p:graphicEl>
                                              <a:dgm id="{9B6D28E1-2BB3-4A04-A9E2-6919A14DF22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1500" autoRev="1" fill="hold"/>
                                        <p:tgtEl>
                                          <p:spTgt spid="6">
                                            <p:graphicEl>
                                              <a:dgm id="{9B6D28E1-2BB3-4A04-A9E2-6919A14DF223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3000" tmFilter="0, 0; .2, .5; .8, .5; 1, 0"/>
                                        <p:tgtEl>
                                          <p:spTgt spid="6">
                                            <p:graphicEl>
                                              <a:dgm id="{A1ABC4D2-072C-4B17-8D6C-ED190BD441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1500" autoRev="1" fill="hold"/>
                                        <p:tgtEl>
                                          <p:spTgt spid="6">
                                            <p:graphicEl>
                                              <a:dgm id="{A1ABC4D2-072C-4B17-8D6C-ED190BD441DB}"/>
                                            </p:graphic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Implications of increase to case load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US" sz="2000" dirty="0"/>
              <a:t>Impact on wellbeing</a:t>
            </a:r>
          </a:p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US" sz="2000" dirty="0"/>
              <a:t>Pressure on skills</a:t>
            </a:r>
          </a:p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US" sz="2000" dirty="0"/>
              <a:t>Opportunity to work </a:t>
            </a:r>
            <a:r>
              <a:rPr lang="en-US" sz="2000" dirty="0" smtClean="0"/>
              <a:t>on or lead </a:t>
            </a:r>
            <a:r>
              <a:rPr lang="en-US" sz="2000" dirty="0"/>
              <a:t>service </a:t>
            </a:r>
            <a:r>
              <a:rPr lang="en-US" sz="2000" dirty="0" smtClean="0"/>
              <a:t>improvement projects</a:t>
            </a:r>
            <a:endParaRPr lang="en-US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noProof="0" smtClean="0"/>
              <a:pPr/>
              <a:t>5</a:t>
            </a:fld>
            <a:endParaRPr lang="en-US" noProof="0" dirty="0"/>
          </a:p>
        </p:txBody>
      </p:sp>
      <p:sp>
        <p:nvSpPr>
          <p:cNvPr id="5" name="Content Placeholder 4"/>
          <p:cNvSpPr>
            <a:spLocks noGrp="1"/>
          </p:cNvSpPr>
          <p:nvPr>
            <p:ph idx="15"/>
          </p:nvPr>
        </p:nvSpPr>
        <p:spPr>
          <a:xfrm>
            <a:off x="425513" y="1903728"/>
            <a:ext cx="4329423" cy="495389"/>
          </a:xfrm>
        </p:spPr>
        <p:txBody>
          <a:bodyPr/>
          <a:lstStyle/>
          <a:p>
            <a:r>
              <a:rPr lang="en-US" dirty="0"/>
              <a:t>Therapy assistant practitioner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9"/>
          </p:nvPr>
        </p:nvSpPr>
        <p:spPr/>
        <p:txBody>
          <a:bodyPr/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000" dirty="0" smtClean="0"/>
              <a:t>Increased waiting times 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000" dirty="0" smtClean="0"/>
              <a:t>Decreased patient centred care/Less effective treatment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000" dirty="0" smtClean="0"/>
              <a:t>Poor staff retention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GB" sz="2000" dirty="0"/>
          </a:p>
          <a:p>
            <a:endParaRPr lang="en-GB" sz="2000" dirty="0"/>
          </a:p>
        </p:txBody>
      </p:sp>
      <p:sp>
        <p:nvSpPr>
          <p:cNvPr id="7" name="Content Placeholder 6"/>
          <p:cNvSpPr>
            <a:spLocks noGrp="1"/>
          </p:cNvSpPr>
          <p:nvPr>
            <p:ph idx="20"/>
          </p:nvPr>
        </p:nvSpPr>
        <p:spPr/>
        <p:txBody>
          <a:bodyPr/>
          <a:lstStyle/>
          <a:p>
            <a:r>
              <a:rPr lang="en-GB" dirty="0" smtClean="0"/>
              <a:t>Patient/service</a:t>
            </a:r>
            <a:endParaRPr lang="en-GB" dirty="0"/>
          </a:p>
        </p:txBody>
      </p:sp>
      <p:pic>
        <p:nvPicPr>
          <p:cNvPr id="10" name="Picture Placeholder 9"/>
          <p:cNvPicPr>
            <a:picLocks noGrp="1" noChangeAspect="1"/>
          </p:cNvPicPr>
          <p:nvPr>
            <p:ph type="pic" sz="quarter" idx="2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64" r="8864"/>
          <a:stretch>
            <a:fillRect/>
          </a:stretch>
        </p:blipFill>
        <p:spPr>
          <a:xfrm>
            <a:off x="5142369" y="1720158"/>
            <a:ext cx="899058" cy="88724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1" name="Picture Placeholder 10"/>
          <p:cNvPicPr>
            <a:picLocks noGrp="1" noChangeAspect="1"/>
          </p:cNvPicPr>
          <p:nvPr>
            <p:ph type="pic" sz="quarter" idx="2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" r="131"/>
          <a:stretch>
            <a:fillRect/>
          </a:stretch>
        </p:blipFill>
        <p:spPr>
          <a:xfrm>
            <a:off x="6183517" y="4790848"/>
            <a:ext cx="832919" cy="83291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2" name="Rectangle 11"/>
          <p:cNvSpPr/>
          <p:nvPr/>
        </p:nvSpPr>
        <p:spPr>
          <a:xfrm>
            <a:off x="425513" y="6283105"/>
            <a:ext cx="1158843" cy="4345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611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3B5C6BAC-F3F8-4AA0-B332-02F663571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smtClean="0"/>
              <a:pPr/>
              <a:t>6</a:t>
            </a:fld>
            <a:endParaRPr lang="en-US" dirty="0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2703289314"/>
              </p:ext>
            </p:extLst>
          </p:nvPr>
        </p:nvGraphicFramePr>
        <p:xfrm>
          <a:off x="823865" y="470780"/>
          <a:ext cx="9336135" cy="56675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Rectangle 9"/>
          <p:cNvSpPr/>
          <p:nvPr/>
        </p:nvSpPr>
        <p:spPr>
          <a:xfrm>
            <a:off x="316871" y="6228784"/>
            <a:ext cx="769545" cy="516048"/>
          </a:xfrm>
          <a:prstGeom prst="rect">
            <a:avLst/>
          </a:prstGeom>
          <a:solidFill>
            <a:srgbClr val="666666"/>
          </a:solidFill>
          <a:ln>
            <a:solidFill>
              <a:srgbClr val="6666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86416" y="6355533"/>
            <a:ext cx="633742" cy="287573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102851" y="5187636"/>
            <a:ext cx="39292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solidFill>
                  <a:schemeClr val="bg1"/>
                </a:solidFill>
              </a:rPr>
              <a:t>(Welsh Assembly Government Social Research, 2010)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825497" y="5386812"/>
            <a:ext cx="200986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(O’Keefe et al, 2016) </a:t>
            </a:r>
            <a:endParaRPr lang="en-GB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3561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1BB985D-7833-4E74-AA1C-E9A4BC3CC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956" y="633163"/>
            <a:ext cx="11150600" cy="504817"/>
          </a:xfrm>
        </p:spPr>
        <p:txBody>
          <a:bodyPr/>
          <a:lstStyle/>
          <a:p>
            <a:pPr algn="ctr"/>
            <a:r>
              <a:rPr lang="en-US" dirty="0" smtClean="0"/>
              <a:t/>
            </a:r>
            <a:br>
              <a:rPr lang="en-US" dirty="0" smtClean="0"/>
            </a:br>
            <a:r>
              <a:rPr lang="en-US" sz="4800" cap="none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What Data should we collect?</a:t>
            </a:r>
            <a:endParaRPr lang="en-US" sz="4800" cap="none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83" name="Picture Placeholder 82" descr="Bar chart">
            <a:extLst>
              <a:ext uri="{FF2B5EF4-FFF2-40B4-BE49-F238E27FC236}">
                <a16:creationId xmlns="" xmlns:a16="http://schemas.microsoft.com/office/drawing/2014/main" id="{C881BE4E-5D69-E447-A036-5172F6570748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/>
      </p:pic>
      <p:sp>
        <p:nvSpPr>
          <p:cNvPr id="7" name="Content Placeholder 6">
            <a:extLst>
              <a:ext uri="{FF2B5EF4-FFF2-40B4-BE49-F238E27FC236}">
                <a16:creationId xmlns="" xmlns:a16="http://schemas.microsoft.com/office/drawing/2014/main" id="{2E37A9B0-8DFC-4474-9F0A-612E661EF4EC}"/>
              </a:ext>
            </a:extLst>
          </p:cNvPr>
          <p:cNvSpPr>
            <a:spLocks noGrp="1"/>
          </p:cNvSpPr>
          <p:nvPr>
            <p:ph idx="15"/>
          </p:nvPr>
        </p:nvSpPr>
        <p:spPr/>
        <p:txBody>
          <a:bodyPr/>
          <a:lstStyle/>
          <a:p>
            <a:r>
              <a:rPr lang="en-US" dirty="0" err="1" smtClean="0"/>
              <a:t>Quantitive</a:t>
            </a:r>
            <a:r>
              <a:rPr lang="en-US" dirty="0" smtClean="0"/>
              <a:t> - PROMS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9548D1D-2547-44FC-BACD-2BCD769E26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400" b="1" dirty="0" smtClean="0"/>
              <a:t>P</a:t>
            </a:r>
            <a:r>
              <a:rPr lang="en-US" sz="1400" dirty="0" smtClean="0"/>
              <a:t>atient </a:t>
            </a:r>
            <a:r>
              <a:rPr lang="en-US" sz="1400" b="1" dirty="0" smtClean="0"/>
              <a:t>R</a:t>
            </a:r>
            <a:r>
              <a:rPr lang="en-US" sz="1400" dirty="0" smtClean="0"/>
              <a:t>eported </a:t>
            </a:r>
            <a:r>
              <a:rPr lang="en-US" sz="1400" b="1" dirty="0" smtClean="0"/>
              <a:t>O</a:t>
            </a:r>
            <a:r>
              <a:rPr lang="en-US" sz="1400" dirty="0" smtClean="0"/>
              <a:t>utcome </a:t>
            </a:r>
            <a:r>
              <a:rPr lang="en-US" sz="1400" b="1" dirty="0"/>
              <a:t>M</a:t>
            </a:r>
            <a:r>
              <a:rPr lang="en-US" sz="1400" dirty="0" smtClean="0"/>
              <a:t>easures</a:t>
            </a:r>
          </a:p>
          <a:p>
            <a:r>
              <a:rPr lang="en-US" sz="1400" dirty="0" smtClean="0"/>
              <a:t>Measureable or numbers based</a:t>
            </a:r>
          </a:p>
          <a:p>
            <a:endParaRPr lang="en-US" sz="1400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400" dirty="0" smtClean="0"/>
              <a:t>KOOS – Knee injury and Osteoarthritis Outcome scored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400" dirty="0" smtClean="0"/>
              <a:t>EQ5D – Generic quality of life measure</a:t>
            </a:r>
            <a:endParaRPr lang="en-US" sz="1400" dirty="0"/>
          </a:p>
        </p:txBody>
      </p:sp>
      <p:pic>
        <p:nvPicPr>
          <p:cNvPr id="22" name="Picture Placeholder 21">
            <a:extLst>
              <a:ext uri="{FF2B5EF4-FFF2-40B4-BE49-F238E27FC236}">
                <a16:creationId xmlns="" xmlns:a16="http://schemas.microsoft.com/office/drawing/2014/main" id="{900B31E0-725B-4414-BD86-F34DA104673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3819" y="1620571"/>
            <a:ext cx="4424362" cy="4372824"/>
          </a:xfrm>
        </p:spPr>
      </p:pic>
      <p:pic>
        <p:nvPicPr>
          <p:cNvPr id="85" name="Picture Placeholder 84">
            <a:extLst>
              <a:ext uri="{FF2B5EF4-FFF2-40B4-BE49-F238E27FC236}">
                <a16:creationId xmlns="" xmlns:a16="http://schemas.microsoft.com/office/drawing/2014/main" id="{65FBD7DF-30E8-9042-8A0D-0F64C33E0B41}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27775" y="1988373"/>
            <a:ext cx="443959" cy="502873"/>
          </a:xfrm>
        </p:spPr>
      </p:pic>
      <p:sp>
        <p:nvSpPr>
          <p:cNvPr id="8" name="Content Placeholder 7">
            <a:extLst>
              <a:ext uri="{FF2B5EF4-FFF2-40B4-BE49-F238E27FC236}">
                <a16:creationId xmlns="" xmlns:a16="http://schemas.microsoft.com/office/drawing/2014/main" id="{D78F2DCC-A50E-40A1-81F9-70371D4AA42F}"/>
              </a:ext>
            </a:extLst>
          </p:cNvPr>
          <p:cNvSpPr>
            <a:spLocks noGrp="1"/>
          </p:cNvSpPr>
          <p:nvPr>
            <p:ph idx="16"/>
          </p:nvPr>
        </p:nvSpPr>
        <p:spPr/>
        <p:txBody>
          <a:bodyPr/>
          <a:lstStyle/>
          <a:p>
            <a:r>
              <a:rPr lang="en-US" dirty="0" smtClean="0"/>
              <a:t>QUALITIVE - PREMS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5CD639B0-7991-4B2B-9E50-32064EB91255}"/>
              </a:ext>
            </a:extLst>
          </p:cNvPr>
          <p:cNvSpPr>
            <a:spLocks noGrp="1"/>
          </p:cNvSpPr>
          <p:nvPr>
            <p:ph idx="14"/>
          </p:nvPr>
        </p:nvSpPr>
        <p:spPr/>
        <p:txBody>
          <a:bodyPr>
            <a:normAutofit/>
          </a:bodyPr>
          <a:lstStyle/>
          <a:p>
            <a:r>
              <a:rPr lang="en-US" sz="1400" b="1" dirty="0" smtClean="0"/>
              <a:t>P</a:t>
            </a:r>
            <a:r>
              <a:rPr lang="en-US" sz="1400" dirty="0" smtClean="0"/>
              <a:t>atient </a:t>
            </a:r>
            <a:r>
              <a:rPr lang="en-US" sz="1400" b="1" dirty="0" smtClean="0"/>
              <a:t>R</a:t>
            </a:r>
            <a:r>
              <a:rPr lang="en-US" sz="1400" dirty="0" smtClean="0"/>
              <a:t>eported </a:t>
            </a:r>
            <a:r>
              <a:rPr lang="en-US" sz="1400" b="1" dirty="0" smtClean="0"/>
              <a:t>E</a:t>
            </a:r>
            <a:r>
              <a:rPr lang="en-US" sz="1400" dirty="0" smtClean="0"/>
              <a:t>xperience </a:t>
            </a:r>
            <a:r>
              <a:rPr lang="en-US" sz="1400" b="1" dirty="0" smtClean="0"/>
              <a:t>M</a:t>
            </a:r>
            <a:r>
              <a:rPr lang="en-US" sz="1400" dirty="0" smtClean="0"/>
              <a:t>easures</a:t>
            </a:r>
            <a:endParaRPr lang="en-US" sz="1400" dirty="0"/>
          </a:p>
          <a:p>
            <a:r>
              <a:rPr lang="en-US" sz="1400" dirty="0" smtClean="0"/>
              <a:t>Non- numerical to understand social reality of service</a:t>
            </a:r>
          </a:p>
          <a:p>
            <a:r>
              <a:rPr lang="en-US" sz="1400" dirty="0" smtClean="0"/>
              <a:t>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400" dirty="0" smtClean="0"/>
              <a:t>Patient experience questionnaires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400" dirty="0" smtClean="0"/>
              <a:t>Patient feedback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1B5E3677-5FC4-4712-BA70-5DBE574539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416349" y="6133455"/>
            <a:ext cx="1195168" cy="64456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924270" y="6273774"/>
            <a:ext cx="3326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(Wales Value in Healthcare, 2023)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636190" y="6271072"/>
            <a:ext cx="46082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(Chartered Society of physiotherapy,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0269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848096" y="126749"/>
            <a:ext cx="10515600" cy="1204225"/>
          </a:xfrm>
        </p:spPr>
        <p:txBody>
          <a:bodyPr/>
          <a:lstStyle/>
          <a:p>
            <a:r>
              <a:rPr lang="en-GB" sz="3600" dirty="0" smtClean="0"/>
              <a:t>How will this challenge aid my development</a:t>
            </a:r>
            <a:endParaRPr lang="en-GB" sz="36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noProof="0" smtClean="0"/>
              <a:pPr/>
              <a:t>8</a:t>
            </a:fld>
            <a:endParaRPr lang="en-US" noProof="0" dirty="0"/>
          </a:p>
        </p:txBody>
      </p:sp>
      <p:sp>
        <p:nvSpPr>
          <p:cNvPr id="13" name="Rectangle 12"/>
          <p:cNvSpPr/>
          <p:nvPr/>
        </p:nvSpPr>
        <p:spPr>
          <a:xfrm>
            <a:off x="416459" y="6283105"/>
            <a:ext cx="642796" cy="479834"/>
          </a:xfrm>
          <a:prstGeom prst="rect">
            <a:avLst/>
          </a:prstGeom>
          <a:solidFill>
            <a:srgbClr val="666666"/>
          </a:solidFill>
          <a:ln>
            <a:solidFill>
              <a:srgbClr val="6666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59255" y="6283105"/>
            <a:ext cx="570369" cy="360001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15" name="Diagram 14"/>
          <p:cNvGraphicFramePr/>
          <p:nvPr>
            <p:extLst>
              <p:ext uri="{D42A27DB-BD31-4B8C-83A1-F6EECF244321}">
                <p14:modId xmlns:p14="http://schemas.microsoft.com/office/powerpoint/2010/main" val="4002703287"/>
              </p:ext>
            </p:extLst>
          </p:nvPr>
        </p:nvGraphicFramePr>
        <p:xfrm>
          <a:off x="932507" y="1602463"/>
          <a:ext cx="10414943" cy="45358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7921782" y="3911097"/>
            <a:ext cx="3313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(Dean and </a:t>
            </a:r>
            <a:r>
              <a:rPr lang="en-GB" dirty="0" err="1" smtClean="0">
                <a:solidFill>
                  <a:schemeClr val="bg1"/>
                </a:solidFill>
              </a:rPr>
              <a:t>Headrick</a:t>
            </a:r>
            <a:r>
              <a:rPr lang="en-GB" dirty="0" smtClean="0">
                <a:solidFill>
                  <a:schemeClr val="bg1"/>
                </a:solidFill>
              </a:rPr>
              <a:t>, 1996)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391747" y="5386812"/>
            <a:ext cx="4771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(The Chartered Society of Physiotherapy, 2020)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573632" y="2534970"/>
            <a:ext cx="26617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(</a:t>
            </a:r>
            <a:r>
              <a:rPr lang="en-GB" sz="1600" dirty="0" err="1" smtClean="0">
                <a:solidFill>
                  <a:schemeClr val="bg1"/>
                </a:solidFill>
              </a:rPr>
              <a:t>Bulman</a:t>
            </a:r>
            <a:r>
              <a:rPr lang="en-GB" sz="1600" dirty="0" smtClean="0">
                <a:solidFill>
                  <a:schemeClr val="bg1"/>
                </a:solidFill>
              </a:rPr>
              <a:t> and </a:t>
            </a:r>
            <a:r>
              <a:rPr lang="en-GB" sz="1600" dirty="0" err="1" smtClean="0">
                <a:solidFill>
                  <a:schemeClr val="bg1"/>
                </a:solidFill>
              </a:rPr>
              <a:t>Schutz</a:t>
            </a:r>
            <a:r>
              <a:rPr lang="en-GB" sz="1600" dirty="0" smtClean="0">
                <a:solidFill>
                  <a:schemeClr val="bg1"/>
                </a:solidFill>
              </a:rPr>
              <a:t>, 2013)</a:t>
            </a:r>
            <a:endParaRPr lang="en-GB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2363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9">
            <a:extLst>
              <a:ext uri="{FF2B5EF4-FFF2-40B4-BE49-F238E27FC236}">
                <a16:creationId xmlns="" xmlns:a16="http://schemas.microsoft.com/office/drawing/2014/main" id="{63493B9E-F6F8-4C0F-9706-CA547A8B2B3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309" y="878186"/>
            <a:ext cx="5305661" cy="5060888"/>
          </a:xfrm>
        </p:spPr>
      </p:pic>
      <p:sp>
        <p:nvSpPr>
          <p:cNvPr id="6" name="Title 5">
            <a:extLst>
              <a:ext uri="{FF2B5EF4-FFF2-40B4-BE49-F238E27FC236}">
                <a16:creationId xmlns="" xmlns:a16="http://schemas.microsoft.com/office/drawing/2014/main" id="{7FFD2133-BC23-492A-A99B-5D0491160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 !</a:t>
            </a:r>
          </a:p>
        </p:txBody>
      </p:sp>
      <p:sp>
        <p:nvSpPr>
          <p:cNvPr id="4" name="Rectangle 3"/>
          <p:cNvSpPr/>
          <p:nvPr/>
        </p:nvSpPr>
        <p:spPr>
          <a:xfrm flipH="1" flipV="1">
            <a:off x="6509893" y="4509077"/>
            <a:ext cx="696665" cy="1013537"/>
          </a:xfrm>
          <a:prstGeom prst="rect">
            <a:avLst/>
          </a:prstGeom>
          <a:ln>
            <a:solidFill>
              <a:schemeClr val="accent4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9813956" y="334978"/>
            <a:ext cx="2073244" cy="905347"/>
          </a:xfrm>
          <a:prstGeom prst="rect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779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4566" y="165140"/>
            <a:ext cx="1756373" cy="411508"/>
          </a:xfrm>
        </p:spPr>
        <p:txBody>
          <a:bodyPr/>
          <a:lstStyle/>
          <a:p>
            <a:r>
              <a:rPr lang="en-GB" sz="2000" dirty="0" smtClean="0"/>
              <a:t>References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noProof="0" smtClean="0"/>
              <a:pPr/>
              <a:t>10</a:t>
            </a:fld>
            <a:endParaRPr lang="en-US" noProof="0" dirty="0"/>
          </a:p>
        </p:txBody>
      </p:sp>
      <p:sp>
        <p:nvSpPr>
          <p:cNvPr id="4" name="Rectangle 3"/>
          <p:cNvSpPr/>
          <p:nvPr/>
        </p:nvSpPr>
        <p:spPr>
          <a:xfrm>
            <a:off x="434566" y="6264998"/>
            <a:ext cx="1122630" cy="50699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484317" y="4987347"/>
            <a:ext cx="756009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O’Keeffe, M., Hayes, A., </a:t>
            </a:r>
            <a:r>
              <a:rPr lang="en-GB" sz="1400" dirty="0" err="1"/>
              <a:t>McCreesh</a:t>
            </a:r>
            <a:r>
              <a:rPr lang="en-GB" sz="1400" dirty="0"/>
              <a:t>, K., </a:t>
            </a:r>
            <a:r>
              <a:rPr lang="en-GB" sz="1400" dirty="0" err="1"/>
              <a:t>Purtill</a:t>
            </a:r>
            <a:r>
              <a:rPr lang="en-GB" sz="1400" dirty="0"/>
              <a:t>, H. and O’Sullivan, K. (2016). </a:t>
            </a:r>
            <a:r>
              <a:rPr lang="en-GB" sz="1400" dirty="0" smtClean="0"/>
              <a:t>“Are </a:t>
            </a:r>
            <a:r>
              <a:rPr lang="en-GB" sz="1400" dirty="0"/>
              <a:t>group-based and individual physiotherapy exercise programmes equally effective for musculoskeletal conditions? A systematic review and </a:t>
            </a:r>
            <a:r>
              <a:rPr lang="en-GB" sz="1400" dirty="0" smtClean="0"/>
              <a:t>meta-analysis”,</a:t>
            </a:r>
            <a:r>
              <a:rPr lang="en-GB" sz="1400" dirty="0"/>
              <a:t> </a:t>
            </a:r>
            <a:r>
              <a:rPr lang="en-GB" sz="1400" i="1" dirty="0"/>
              <a:t>British Journal of Sports Medicine</a:t>
            </a:r>
            <a:r>
              <a:rPr lang="en-GB" sz="1400" dirty="0"/>
              <a:t>, 51(2), </a:t>
            </a:r>
            <a:r>
              <a:rPr lang="en-GB" sz="1400" dirty="0" smtClean="0"/>
              <a:t>pp.126–132.</a:t>
            </a:r>
            <a:endParaRPr lang="en-GB" sz="1400" dirty="0"/>
          </a:p>
        </p:txBody>
      </p:sp>
      <p:sp>
        <p:nvSpPr>
          <p:cNvPr id="6" name="TextBox 5"/>
          <p:cNvSpPr txBox="1"/>
          <p:nvPr/>
        </p:nvSpPr>
        <p:spPr>
          <a:xfrm>
            <a:off x="1412341" y="2445873"/>
            <a:ext cx="76320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Cummings, J. (2014</a:t>
            </a:r>
            <a:r>
              <a:rPr lang="en-GB" sz="1400" dirty="0" smtClean="0"/>
              <a:t>)</a:t>
            </a:r>
            <a:r>
              <a:rPr lang="en-GB" sz="1400" dirty="0"/>
              <a:t> NHS</a:t>
            </a:r>
            <a:r>
              <a:rPr lang="en-GB" sz="1400" i="1" dirty="0"/>
              <a:t> </a:t>
            </a:r>
            <a:r>
              <a:rPr lang="en-GB" sz="1400" dirty="0" smtClean="0"/>
              <a:t>England Leadership</a:t>
            </a:r>
            <a:r>
              <a:rPr lang="en-GB" sz="1400" dirty="0"/>
              <a:t>,</a:t>
            </a:r>
            <a:r>
              <a:rPr lang="en-GB" sz="1400" dirty="0" smtClean="0"/>
              <a:t> </a:t>
            </a:r>
            <a:r>
              <a:rPr lang="en-GB" sz="1400" dirty="0"/>
              <a:t>What’s in a </a:t>
            </a:r>
            <a:r>
              <a:rPr lang="en-GB" sz="1400" dirty="0" smtClean="0"/>
              <a:t>word?.  Available </a:t>
            </a:r>
            <a:r>
              <a:rPr lang="en-GB" sz="1400" dirty="0"/>
              <a:t>at: </a:t>
            </a:r>
            <a:r>
              <a:rPr lang="en-GB" sz="1400" dirty="0">
                <a:hlinkClick r:id="rId2"/>
              </a:rPr>
              <a:t>https://www.england.nhs.uk/blog/leadership-jane-cummings</a:t>
            </a:r>
            <a:r>
              <a:rPr lang="en-GB" sz="1400" dirty="0" smtClean="0">
                <a:hlinkClick r:id="rId2"/>
              </a:rPr>
              <a:t>/</a:t>
            </a:r>
            <a:r>
              <a:rPr lang="en-GB" sz="1400" dirty="0" smtClean="0"/>
              <a:t>.  (Accessed 04 November 2023).</a:t>
            </a:r>
            <a:endParaRPr lang="en-GB" sz="1400" dirty="0"/>
          </a:p>
        </p:txBody>
      </p:sp>
      <p:sp>
        <p:nvSpPr>
          <p:cNvPr id="7" name="TextBox 6"/>
          <p:cNvSpPr txBox="1"/>
          <p:nvPr/>
        </p:nvSpPr>
        <p:spPr>
          <a:xfrm>
            <a:off x="1484317" y="4078603"/>
            <a:ext cx="848309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NHS Leadership Academy (2011</a:t>
            </a:r>
            <a:r>
              <a:rPr lang="en-GB" sz="1400" dirty="0" smtClean="0"/>
              <a:t>)</a:t>
            </a:r>
            <a:r>
              <a:rPr lang="en-GB" sz="1400" dirty="0"/>
              <a:t> </a:t>
            </a:r>
            <a:r>
              <a:rPr lang="en-GB" sz="1400" dirty="0" smtClean="0"/>
              <a:t>Clinical Leadership </a:t>
            </a:r>
            <a:r>
              <a:rPr lang="en-GB" sz="1400" dirty="0" err="1" smtClean="0"/>
              <a:t>Competetency</a:t>
            </a:r>
            <a:r>
              <a:rPr lang="en-GB" sz="1400" dirty="0" smtClean="0"/>
              <a:t> </a:t>
            </a:r>
            <a:r>
              <a:rPr lang="en-GB" sz="1400" dirty="0"/>
              <a:t>Framework. </a:t>
            </a:r>
            <a:r>
              <a:rPr lang="en-GB" sz="1400" dirty="0" smtClean="0"/>
              <a:t>Available </a:t>
            </a:r>
            <a:r>
              <a:rPr lang="en-GB" sz="1400" dirty="0"/>
              <a:t>at: </a:t>
            </a:r>
            <a:r>
              <a:rPr lang="en-GB" sz="1400" dirty="0">
                <a:hlinkClick r:id="rId3"/>
              </a:rPr>
              <a:t>https://</a:t>
            </a:r>
            <a:r>
              <a:rPr lang="en-GB" sz="1400" dirty="0" smtClean="0">
                <a:hlinkClick r:id="rId3"/>
              </a:rPr>
              <a:t>www.leadershipacademy.nhs.uk/wp-content/uploads/2012/11/NHSLeadership-Leadership-Framework-Clinical-Leadership-Competency-Framework-CLCF.pdf</a:t>
            </a:r>
            <a:r>
              <a:rPr lang="en-GB" sz="1400" dirty="0" smtClean="0"/>
              <a:t> </a:t>
            </a:r>
            <a:r>
              <a:rPr lang="en-GB" sz="1400" dirty="0" smtClean="0"/>
              <a:t>(Accessed 07 November 2023).</a:t>
            </a:r>
            <a:endParaRPr lang="en-GB" sz="1400" dirty="0"/>
          </a:p>
        </p:txBody>
      </p:sp>
      <p:sp>
        <p:nvSpPr>
          <p:cNvPr id="10" name="TextBox 9"/>
          <p:cNvSpPr txBox="1"/>
          <p:nvPr/>
        </p:nvSpPr>
        <p:spPr>
          <a:xfrm>
            <a:off x="1412341" y="888113"/>
            <a:ext cx="77044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 smtClean="0"/>
              <a:t>Aneurin</a:t>
            </a:r>
            <a:r>
              <a:rPr lang="en-GB" sz="1400" dirty="0" smtClean="0"/>
              <a:t> Bevan University Health Board Physiotherapy Service (2019), Protocol for the Delegation of Clinical Tasks within the Physiotherapy Service, (3), pp. 9.</a:t>
            </a:r>
            <a:endParaRPr lang="en-GB" sz="1400" dirty="0"/>
          </a:p>
        </p:txBody>
      </p:sp>
      <p:sp>
        <p:nvSpPr>
          <p:cNvPr id="12" name="TextBox 11"/>
          <p:cNvSpPr txBox="1"/>
          <p:nvPr/>
        </p:nvSpPr>
        <p:spPr>
          <a:xfrm>
            <a:off x="1461682" y="3349333"/>
            <a:ext cx="77497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Dean, G. and </a:t>
            </a:r>
            <a:r>
              <a:rPr lang="en-GB" sz="1400" dirty="0" err="1" smtClean="0"/>
              <a:t>Headrick</a:t>
            </a:r>
            <a:r>
              <a:rPr lang="en-GB" sz="1400" dirty="0" smtClean="0"/>
              <a:t>, L. A.  (1996) “The PDSA Cycle at the Core of Learning in Health Professions Education”, </a:t>
            </a:r>
            <a:r>
              <a:rPr lang="en-GB" sz="1400" i="1" dirty="0" smtClean="0"/>
              <a:t>The Joint Commission Journal on Quality Improvement, </a:t>
            </a:r>
            <a:r>
              <a:rPr lang="en-GB" sz="1400" dirty="0" smtClean="0"/>
              <a:t>22 (3), pp. 206-212.</a:t>
            </a:r>
            <a:endParaRPr lang="en-GB" sz="1400" dirty="0"/>
          </a:p>
        </p:txBody>
      </p:sp>
      <p:sp>
        <p:nvSpPr>
          <p:cNvPr id="8" name="TextBox 7"/>
          <p:cNvSpPr txBox="1"/>
          <p:nvPr/>
        </p:nvSpPr>
        <p:spPr>
          <a:xfrm>
            <a:off x="1412341" y="1676024"/>
            <a:ext cx="80013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err="1" smtClean="0"/>
              <a:t>Bluman</a:t>
            </a:r>
            <a:r>
              <a:rPr lang="en-GB" sz="1400" dirty="0" smtClean="0"/>
              <a:t>, C. and </a:t>
            </a:r>
            <a:r>
              <a:rPr lang="en-GB" sz="1400" dirty="0" err="1" smtClean="0"/>
              <a:t>Schutz</a:t>
            </a:r>
            <a:r>
              <a:rPr lang="en-GB" sz="1400" dirty="0" smtClean="0"/>
              <a:t>, S. (2013) Reflective Practice in Nursing.  5</a:t>
            </a:r>
            <a:r>
              <a:rPr lang="en-GB" sz="1400" baseline="30000" dirty="0" smtClean="0"/>
              <a:t>th</a:t>
            </a:r>
            <a:r>
              <a:rPr lang="en-GB" sz="1400" dirty="0" smtClean="0"/>
              <a:t> </a:t>
            </a:r>
            <a:r>
              <a:rPr lang="en-GB" sz="1400" dirty="0" err="1" smtClean="0"/>
              <a:t>edn</a:t>
            </a:r>
            <a:r>
              <a:rPr lang="en-GB" sz="1400" dirty="0" smtClean="0"/>
              <a:t>. Chichester: John Wiley &amp; Sons, Ltd.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746385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noProof="0" smtClean="0"/>
              <a:pPr/>
              <a:t>11</a:t>
            </a:fld>
            <a:endParaRPr lang="en-US" noProof="0" dirty="0"/>
          </a:p>
        </p:txBody>
      </p:sp>
      <p:sp>
        <p:nvSpPr>
          <p:cNvPr id="4" name="TextBox 3"/>
          <p:cNvSpPr txBox="1"/>
          <p:nvPr/>
        </p:nvSpPr>
        <p:spPr>
          <a:xfrm>
            <a:off x="909365" y="2946565"/>
            <a:ext cx="774071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Welsh Assembly Government Social Research (2010) The </a:t>
            </a:r>
            <a:r>
              <a:rPr lang="en-GB" sz="1400" dirty="0"/>
              <a:t>evaluation of the National Exercise Referral Scheme in </a:t>
            </a:r>
            <a:r>
              <a:rPr lang="en-GB" sz="1400" dirty="0" smtClean="0"/>
              <a:t>Wales. </a:t>
            </a:r>
            <a:r>
              <a:rPr lang="en-GB" sz="1400" dirty="0"/>
              <a:t>Available at: </a:t>
            </a:r>
            <a:r>
              <a:rPr lang="en-GB" sz="1400" dirty="0">
                <a:hlinkClick r:id="rId2"/>
              </a:rPr>
              <a:t>https://www.gov.wales/sites/default/files/statistics-and-research/2019-09/101104nationalexerciseschemeen.pdf</a:t>
            </a:r>
            <a:r>
              <a:rPr lang="en-GB" sz="1400" dirty="0" smtClean="0"/>
              <a:t>.  (Accessed 07 November 2023).</a:t>
            </a:r>
            <a:endParaRPr lang="en-GB" sz="1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9365" y="1912832"/>
            <a:ext cx="8315665" cy="804742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25513" y="6210677"/>
            <a:ext cx="1186004" cy="53415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937307" y="945177"/>
            <a:ext cx="8259779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/>
              <a:t>The Chartered Society of Physiotherapy (2020) Optimising Capability in the Physiotherapy Support Worker Workforce.  Available at: </a:t>
            </a:r>
            <a:r>
              <a:rPr lang="en-GB" sz="1400" dirty="0">
                <a:hlinkClick r:id="rId4"/>
              </a:rPr>
              <a:t>https://www.csp.org.uk/publications/optimising-capability-physiotherapy-support-workforce</a:t>
            </a:r>
            <a:r>
              <a:rPr lang="en-GB" sz="1400" dirty="0"/>
              <a:t>  (Accessed 09 November 2023).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547183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Contoso v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55078"/>
      </a:accent1>
      <a:accent2>
        <a:srgbClr val="0F3955"/>
      </a:accent2>
      <a:accent3>
        <a:srgbClr val="BF678E"/>
      </a:accent3>
      <a:accent4>
        <a:srgbClr val="B2606E"/>
      </a:accent4>
      <a:accent5>
        <a:srgbClr val="731F1C"/>
      </a:accent5>
      <a:accent6>
        <a:srgbClr val="666666"/>
      </a:accent6>
      <a:hlink>
        <a:srgbClr val="BF678E"/>
      </a:hlink>
      <a:folHlink>
        <a:srgbClr val="731F1C"/>
      </a:folHlink>
    </a:clrScheme>
    <a:fontScheme name="Contoso v2">
      <a:majorFont>
        <a:latin typeface="Corbel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88997677_Rose suite presentation_AAS_v4" id="{97C8BA14-D802-4795-89C7-EAA620DD846B}" vid="{D162D178-FB75-4B8B-B67A-CA51C6DCA18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872F8CF-3688-4B14-A13A-EB7FF46D2F47}">
  <ds:schemaRefs>
    <ds:schemaRef ds:uri="71af3243-3dd4-4a8d-8c0d-dd76da1f02a5"/>
    <ds:schemaRef ds:uri="http://www.w3.org/XML/1998/namespace"/>
    <ds:schemaRef ds:uri="16c05727-aa75-4e4a-9b5f-8a80a1165891"/>
    <ds:schemaRef ds:uri="http://schemas.microsoft.com/office/infopath/2007/PartnerControls"/>
    <ds:schemaRef ds:uri="http://purl.org/dc/terms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75D9C8E3-B635-4963-8B68-3FC691872BB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94996C2-A795-46F9-93BE-0C463FDCD1B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Rose suite presentation</Template>
  <TotalTime>0</TotalTime>
  <Words>668</Words>
  <Application>Microsoft Office PowerPoint</Application>
  <PresentationFormat>Widescreen</PresentationFormat>
  <Paragraphs>103</Paragraphs>
  <Slides>11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Corbel</vt:lpstr>
      <vt:lpstr>Courier New</vt:lpstr>
      <vt:lpstr>Wingdings</vt:lpstr>
      <vt:lpstr>Office Theme</vt:lpstr>
      <vt:lpstr>“A demonstration of leadership skills required within my role as a therapy assistant practitioner, in response to an increased caseload”</vt:lpstr>
      <vt:lpstr>leadership </vt:lpstr>
      <vt:lpstr>PowerPoint Presentation</vt:lpstr>
      <vt:lpstr>PowerPoint Presentation</vt:lpstr>
      <vt:lpstr>Implications of increase to case load</vt:lpstr>
      <vt:lpstr>PowerPoint Presentation</vt:lpstr>
      <vt:lpstr> What Data should we collect?</vt:lpstr>
      <vt:lpstr>How will this challenge aid my development</vt:lpstr>
      <vt:lpstr>Thank you !</vt:lpstr>
      <vt:lpstr>References </vt:lpstr>
      <vt:lpstr>PowerPoint Presentation</vt:lpstr>
    </vt:vector>
  </TitlesOfParts>
  <Manager/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2023-11-11T18:38:19Z</dcterms:created>
  <dcterms:modified xsi:type="dcterms:W3CDTF">2023-11-15T21:53:51Z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