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1" r:id="rId4"/>
    <p:sldId id="258" r:id="rId5"/>
    <p:sldId id="257" r:id="rId6"/>
    <p:sldId id="262" r:id="rId7"/>
    <p:sldId id="263" r:id="rId8"/>
    <p:sldId id="264" r:id="rId9"/>
    <p:sldId id="259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80" d="100"/>
          <a:sy n="80" d="100"/>
        </p:scale>
        <p:origin x="378" y="-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19342-ABAD-48D5-BF93-8D1D5688F92E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F07F-5A44-473B-B972-9D8ADFB2EA88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2107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19342-ABAD-48D5-BF93-8D1D5688F92E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F07F-5A44-473B-B972-9D8ADFB2EA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5323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19342-ABAD-48D5-BF93-8D1D5688F92E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F07F-5A44-473B-B972-9D8ADFB2EA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251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19342-ABAD-48D5-BF93-8D1D5688F92E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F07F-5A44-473B-B972-9D8ADFB2EA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759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19342-ABAD-48D5-BF93-8D1D5688F92E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F07F-5A44-473B-B972-9D8ADFB2EA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3045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19342-ABAD-48D5-BF93-8D1D5688F92E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F07F-5A44-473B-B972-9D8ADFB2EA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757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19342-ABAD-48D5-BF93-8D1D5688F92E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F07F-5A44-473B-B972-9D8ADFB2EA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517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19342-ABAD-48D5-BF93-8D1D5688F92E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F07F-5A44-473B-B972-9D8ADFB2EA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3752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19342-ABAD-48D5-BF93-8D1D5688F92E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F07F-5A44-473B-B972-9D8ADFB2EA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3957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19342-ABAD-48D5-BF93-8D1D5688F92E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F07F-5A44-473B-B972-9D8ADFB2EA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73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19342-ABAD-48D5-BF93-8D1D5688F92E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F07F-5A44-473B-B972-9D8ADFB2EA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4190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19342-ABAD-48D5-BF93-8D1D5688F92E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F07F-5A44-473B-B972-9D8ADFB2EA88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348663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19342-ABAD-48D5-BF93-8D1D5688F92E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F07F-5A44-473B-B972-9D8ADFB2EA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7638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19342-ABAD-48D5-BF93-8D1D5688F92E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F07F-5A44-473B-B972-9D8ADFB2EA8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942043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19342-ABAD-48D5-BF93-8D1D5688F92E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F07F-5A44-473B-B972-9D8ADFB2EA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5175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19342-ABAD-48D5-BF93-8D1D5688F92E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F07F-5A44-473B-B972-9D8ADFB2EA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7207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19342-ABAD-48D5-BF93-8D1D5688F92E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AF07F-5A44-473B-B972-9D8ADFB2EA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047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4AA19342-ABAD-48D5-BF93-8D1D5688F92E}" type="datetimeFigureOut">
              <a:rPr lang="en-US" smtClean="0"/>
              <a:t>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7A8AF07F-5A44-473B-B972-9D8ADFB2EA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7983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slideplayer.com/slide/10073721/Bowlby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-repa.ru/files/translation/psychology-texts/harry-harlow-easy.htm" TargetMode="External"/><Relationship Id="rId2" Type="http://schemas.openxmlformats.org/officeDocument/2006/relationships/hyperlink" Target="https://www.youtube.com/watch?v=4qZ1x2VeSkc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verywellmind.com/erik-eriksons-stages-of-psychosocial-development-2795740" TargetMode="External"/><Relationship Id="rId4" Type="http://schemas.openxmlformats.org/officeDocument/2006/relationships/hyperlink" Target="http://slideplayer.com/slide/10073721/Bowlb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7244F-0777-4E33-9B7B-5973C65B440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Impact of Isolation on individuals within a Social Care setting.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68E0E5-4A32-4E89-9F34-FA9D873478C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7872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ee the source image">
            <a:extLst>
              <a:ext uri="{FF2B5EF4-FFF2-40B4-BE49-F238E27FC236}">
                <a16:creationId xmlns:a16="http://schemas.microsoft.com/office/drawing/2014/main" id="{EC8F620E-F148-43DB-A6EB-263040CF5661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333" y="1392702"/>
            <a:ext cx="7529928" cy="482521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25368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B4C41CF-15ED-49D0-8E05-ADCD6B3E46BC}"/>
              </a:ext>
            </a:extLst>
          </p:cNvPr>
          <p:cNvSpPr/>
          <p:nvPr/>
        </p:nvSpPr>
        <p:spPr>
          <a:xfrm flipH="1">
            <a:off x="7076049" y="6144009"/>
            <a:ext cx="4572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                           slideplayer.com</a:t>
            </a:r>
            <a:endParaRPr lang="en-US" u="sng" dirty="0"/>
          </a:p>
        </p:txBody>
      </p:sp>
      <p:pic>
        <p:nvPicPr>
          <p:cNvPr id="3" name="Picture 2" descr="See the source image">
            <a:extLst>
              <a:ext uri="{FF2B5EF4-FFF2-40B4-BE49-F238E27FC236}">
                <a16:creationId xmlns:a16="http://schemas.microsoft.com/office/drawing/2014/main" id="{AD0AFAB7-215A-4A10-923F-80B5D808228A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2172" y="903849"/>
            <a:ext cx="6216696" cy="505030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02020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F14FC-1FF5-49FD-8213-B0D90C779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4529" y="685800"/>
            <a:ext cx="4994031" cy="1371600"/>
          </a:xfrm>
        </p:spPr>
        <p:txBody>
          <a:bodyPr/>
          <a:lstStyle/>
          <a:p>
            <a:r>
              <a:rPr lang="en-US" dirty="0"/>
              <a:t>Harlow’s Monkey Experiment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7CC772-98AE-4DF5-A6F5-B474D57E6C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85012" y="6049108"/>
            <a:ext cx="3657600" cy="295420"/>
          </a:xfrm>
        </p:spPr>
        <p:txBody>
          <a:bodyPr>
            <a:noAutofit/>
          </a:bodyPr>
          <a:lstStyle/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e-repa.ru</a:t>
            </a:r>
            <a:endParaRPr lang="en-US" sz="1800" dirty="0"/>
          </a:p>
        </p:txBody>
      </p:sp>
      <p:pic>
        <p:nvPicPr>
          <p:cNvPr id="5" name="Content Placeholder 4" descr="Image result for images of harlow's experiment">
            <a:extLst>
              <a:ext uri="{FF2B5EF4-FFF2-40B4-BE49-F238E27FC236}">
                <a16:creationId xmlns:a16="http://schemas.microsoft.com/office/drawing/2014/main" id="{5ABEE2AB-B517-430C-A81F-FD7A49D745FB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166" y="2111374"/>
            <a:ext cx="5645834" cy="423315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10452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07031-FB96-44FF-A2DC-FFC57B4020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11639086" cy="36152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Erikson’s stages of Psychosocial development</a:t>
            </a:r>
          </a:p>
        </p:txBody>
      </p:sp>
      <p:pic>
        <p:nvPicPr>
          <p:cNvPr id="4" name="Picture 3" descr="Image result for charts of erikson's stages of psychosocial development">
            <a:extLst>
              <a:ext uri="{FF2B5EF4-FFF2-40B4-BE49-F238E27FC236}">
                <a16:creationId xmlns:a16="http://schemas.microsoft.com/office/drawing/2014/main" id="{D032E311-5C8E-4F08-93B9-027B0613C7C2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366" y="962856"/>
            <a:ext cx="5152268" cy="4932288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C339AD9-0BF4-49AA-A21B-D5883C5290BD}"/>
              </a:ext>
            </a:extLst>
          </p:cNvPr>
          <p:cNvSpPr txBox="1"/>
          <p:nvPr/>
        </p:nvSpPr>
        <p:spPr>
          <a:xfrm flipH="1">
            <a:off x="6390248" y="5753686"/>
            <a:ext cx="3298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verywellmind.com</a:t>
            </a:r>
          </a:p>
        </p:txBody>
      </p:sp>
    </p:spTree>
    <p:extLst>
      <p:ext uri="{BB962C8B-B14F-4D97-AF65-F5344CB8AC3E}">
        <p14:creationId xmlns:p14="http://schemas.microsoft.com/office/powerpoint/2010/main" val="29827038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8E10613-602B-49D7-9E82-3C6B2E435D35}"/>
              </a:ext>
            </a:extLst>
          </p:cNvPr>
          <p:cNvSpPr txBox="1"/>
          <p:nvPr/>
        </p:nvSpPr>
        <p:spPr>
          <a:xfrm>
            <a:off x="-413433" y="1127184"/>
            <a:ext cx="85427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Effects on A Baby’s Brain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5B51A8-CF94-4C02-87C8-02F30D1D2A69}"/>
              </a:ext>
            </a:extLst>
          </p:cNvPr>
          <p:cNvSpPr txBox="1"/>
          <p:nvPr/>
        </p:nvSpPr>
        <p:spPr>
          <a:xfrm flipH="1">
            <a:off x="5844208" y="3429000"/>
            <a:ext cx="58972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265FB8A-17E1-4273-AB2C-C93CC96EC881}"/>
              </a:ext>
            </a:extLst>
          </p:cNvPr>
          <p:cNvSpPr/>
          <p:nvPr/>
        </p:nvSpPr>
        <p:spPr>
          <a:xfrm>
            <a:off x="7333335" y="5554123"/>
            <a:ext cx="1121133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                                                                                                                                                   http://debuglies.com</a:t>
            </a:r>
          </a:p>
        </p:txBody>
      </p:sp>
      <p:pic>
        <p:nvPicPr>
          <p:cNvPr id="7" name="Picture 6" descr="See the source image">
            <a:extLst>
              <a:ext uri="{FF2B5EF4-FFF2-40B4-BE49-F238E27FC236}">
                <a16:creationId xmlns:a16="http://schemas.microsoft.com/office/drawing/2014/main" id="{7C2332B0-DA24-408A-BC68-75C0A1A1AD42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441" y="1885311"/>
            <a:ext cx="7379020" cy="401070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573670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55F7D5E-3854-44BD-A2FA-E584CD72F91D}"/>
              </a:ext>
            </a:extLst>
          </p:cNvPr>
          <p:cNvSpPr txBox="1"/>
          <p:nvPr/>
        </p:nvSpPr>
        <p:spPr>
          <a:xfrm>
            <a:off x="3260558" y="1648326"/>
            <a:ext cx="55585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Setting,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Mother and Baby Placement in a Foster Home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92DAB3-97B6-4CB7-8C65-026DC3509A6F}"/>
              </a:ext>
            </a:extLst>
          </p:cNvPr>
          <p:cNvSpPr txBox="1"/>
          <p:nvPr/>
        </p:nvSpPr>
        <p:spPr>
          <a:xfrm>
            <a:off x="1479884" y="2622066"/>
            <a:ext cx="5474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Isolation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9980CF-896B-4140-BC2B-D7452F8C030F}"/>
              </a:ext>
            </a:extLst>
          </p:cNvPr>
          <p:cNvSpPr txBox="1"/>
          <p:nvPr/>
        </p:nvSpPr>
        <p:spPr>
          <a:xfrm>
            <a:off x="1491915" y="3591562"/>
            <a:ext cx="38019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Abnormal Environment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DAA3D4-5FD1-4407-B7B3-244EC8FBFC42}"/>
              </a:ext>
            </a:extLst>
          </p:cNvPr>
          <p:cNvSpPr txBox="1"/>
          <p:nvPr/>
        </p:nvSpPr>
        <p:spPr>
          <a:xfrm>
            <a:off x="1473868" y="4242137"/>
            <a:ext cx="35733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Feeling Trapped</a:t>
            </a:r>
          </a:p>
        </p:txBody>
      </p:sp>
    </p:spTree>
    <p:extLst>
      <p:ext uri="{BB962C8B-B14F-4D97-AF65-F5344CB8AC3E}">
        <p14:creationId xmlns:p14="http://schemas.microsoft.com/office/powerpoint/2010/main" val="35181988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95A9E44-7501-4338-9A2B-1DA131D0DDC1}"/>
              </a:ext>
            </a:extLst>
          </p:cNvPr>
          <p:cNvSpPr txBox="1"/>
          <p:nvPr/>
        </p:nvSpPr>
        <p:spPr>
          <a:xfrm>
            <a:off x="2743200" y="2887579"/>
            <a:ext cx="85424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6087455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A14017-FBE3-4F2B-A5F8-A41BA6D1956B}"/>
              </a:ext>
            </a:extLst>
          </p:cNvPr>
          <p:cNvSpPr txBox="1"/>
          <p:nvPr/>
        </p:nvSpPr>
        <p:spPr>
          <a:xfrm>
            <a:off x="357809" y="622852"/>
            <a:ext cx="8640417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https://www.youtube.com/watch?v=4qZ1x2VeSkc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Body Story: Brave New World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Bowlby, J (1969)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Attachment, Attachment and Loss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Vol.1 Loss, New York: Basic Books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http://debuglies.com/2018/04/17/connection-between-postnatal-sensory-experiences-and-brain-development/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Harlow, H.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Dodsworth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O. and Harlow, M. (1965)</a:t>
            </a:r>
          </a:p>
          <a:p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Total Isolation in Monkeys,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Proceedings of the National Academy of Sciences of the United States of America, Vol.54, No1 (July 15, 1965) pp.90-97 online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http://e-repa.ru/files/translation/psychology-texts/harry-harlow-easy.htm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http://slideplayer.com/slide/10073721/Bowlby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https://www.verywellmind.com/erik-eriksons-stages-of-psychosocial-development-2795740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5856193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251</TotalTime>
  <Words>203</Words>
  <Application>Microsoft Office PowerPoint</Application>
  <PresentationFormat>Widescreen</PresentationFormat>
  <Paragraphs>26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Century Gothic</vt:lpstr>
      <vt:lpstr>Times New Roman</vt:lpstr>
      <vt:lpstr>Wingdings 3</vt:lpstr>
      <vt:lpstr>Slice</vt:lpstr>
      <vt:lpstr>The Impact of Isolation on individuals within a Social Care setting.</vt:lpstr>
      <vt:lpstr>PowerPoint Presentation</vt:lpstr>
      <vt:lpstr>PowerPoint Presentation</vt:lpstr>
      <vt:lpstr>Harlow’s Monkey Experiment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Impact of Isolation on individuals within a Social Care setting.</dc:title>
  <dc:creator>hazel Thomas</dc:creator>
  <cp:lastModifiedBy>hazel Thomas</cp:lastModifiedBy>
  <cp:revision>15</cp:revision>
  <dcterms:created xsi:type="dcterms:W3CDTF">2019-01-18T17:09:22Z</dcterms:created>
  <dcterms:modified xsi:type="dcterms:W3CDTF">2019-01-18T21:20:30Z</dcterms:modified>
</cp:coreProperties>
</file>