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57" r:id="rId3"/>
    <p:sldId id="258" r:id="rId4"/>
    <p:sldId id="261" r:id="rId5"/>
    <p:sldId id="262"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2509D-8A54-DF4A-A240-184335DA9A25}" v="14" dt="2023-02-10T15:22:46.594"/>
    <p1510:client id="{5BF1DD58-9CFB-88F3-5BAE-0F556DFDF6F2}" v="6" dt="2023-03-07T20:56:57.371"/>
    <p1510:client id="{D7E12D8A-4D34-A422-2379-7FD2DCD2E04E}" v="42" dt="2023-03-07T20:55:19.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83A80D27-31D6-AEFD-A346-81B49DB5D290}"/>
    <pc:docChg chg="addSld modSld">
      <pc:chgData name="Imtiaz Begum (2128130)" userId="S::2128130@student.uwtsd.ac.uk::154c3e2b-2645-4e8c-a3cb-01ad99b7c24b" providerId="AD" clId="Web-{83A80D27-31D6-AEFD-A346-81B49DB5D290}" dt="2023-02-08T20:10:57.956" v="174"/>
      <pc:docMkLst>
        <pc:docMk/>
      </pc:docMkLst>
      <pc:sldChg chg="modSp">
        <pc:chgData name="Imtiaz Begum (2128130)" userId="S::2128130@student.uwtsd.ac.uk::154c3e2b-2645-4e8c-a3cb-01ad99b7c24b" providerId="AD" clId="Web-{83A80D27-31D6-AEFD-A346-81B49DB5D290}" dt="2023-02-08T19:41:43.700" v="173" actId="14100"/>
        <pc:sldMkLst>
          <pc:docMk/>
          <pc:sldMk cId="4208989436" sldId="257"/>
        </pc:sldMkLst>
        <pc:spChg chg="mod">
          <ac:chgData name="Imtiaz Begum (2128130)" userId="S::2128130@student.uwtsd.ac.uk::154c3e2b-2645-4e8c-a3cb-01ad99b7c24b" providerId="AD" clId="Web-{83A80D27-31D6-AEFD-A346-81B49DB5D290}" dt="2023-02-08T19:41:43.700" v="173" actId="14100"/>
          <ac:spMkLst>
            <pc:docMk/>
            <pc:sldMk cId="4208989436" sldId="257"/>
            <ac:spMk id="2" creationId="{DBFEAABB-71AC-6F8F-491A-CB857B78CA71}"/>
          </ac:spMkLst>
        </pc:spChg>
      </pc:sldChg>
      <pc:sldChg chg="addSp modSp new mod setBg setClrOvrMap modShow">
        <pc:chgData name="Imtiaz Begum (2128130)" userId="S::2128130@student.uwtsd.ac.uk::154c3e2b-2645-4e8c-a3cb-01ad99b7c24b" providerId="AD" clId="Web-{83A80D27-31D6-AEFD-A346-81B49DB5D290}" dt="2023-02-08T20:10:57.956" v="174"/>
        <pc:sldMkLst>
          <pc:docMk/>
          <pc:sldMk cId="3562709841" sldId="259"/>
        </pc:sldMkLst>
        <pc:spChg chg="add mod">
          <ac:chgData name="Imtiaz Begum (2128130)" userId="S::2128130@student.uwtsd.ac.uk::154c3e2b-2645-4e8c-a3cb-01ad99b7c24b" providerId="AD" clId="Web-{83A80D27-31D6-AEFD-A346-81B49DB5D290}" dt="2023-02-08T20:10:57.956" v="174"/>
          <ac:spMkLst>
            <pc:docMk/>
            <pc:sldMk cId="3562709841" sldId="259"/>
            <ac:spMk id="2" creationId="{E91F19D1-CF1D-A4B4-356A-2DB213B0A8A6}"/>
          </ac:spMkLst>
        </pc:spChg>
        <pc:spChg chg="add">
          <ac:chgData name="Imtiaz Begum (2128130)" userId="S::2128130@student.uwtsd.ac.uk::154c3e2b-2645-4e8c-a3cb-01ad99b7c24b" providerId="AD" clId="Web-{83A80D27-31D6-AEFD-A346-81B49DB5D290}" dt="2023-02-08T20:10:57.956" v="174"/>
          <ac:spMkLst>
            <pc:docMk/>
            <pc:sldMk cId="3562709841" sldId="259"/>
            <ac:spMk id="24" creationId="{4EFE82FE-7465-AE46-88DF-34D347E83B84}"/>
          </ac:spMkLst>
        </pc:spChg>
        <pc:grpChg chg="add">
          <ac:chgData name="Imtiaz Begum (2128130)" userId="S::2128130@student.uwtsd.ac.uk::154c3e2b-2645-4e8c-a3cb-01ad99b7c24b" providerId="AD" clId="Web-{83A80D27-31D6-AEFD-A346-81B49DB5D290}" dt="2023-02-08T20:10:57.956" v="174"/>
          <ac:grpSpMkLst>
            <pc:docMk/>
            <pc:sldMk cId="3562709841" sldId="259"/>
            <ac:grpSpMk id="7" creationId="{F0CAFDA3-320A-C24D-A7A1-20C1267EC987}"/>
          </ac:grpSpMkLst>
        </pc:grpChg>
        <pc:grpChg chg="add">
          <ac:chgData name="Imtiaz Begum (2128130)" userId="S::2128130@student.uwtsd.ac.uk::154c3e2b-2645-4e8c-a3cb-01ad99b7c24b" providerId="AD" clId="Web-{83A80D27-31D6-AEFD-A346-81B49DB5D290}" dt="2023-02-08T20:10:57.956" v="174"/>
          <ac:grpSpMkLst>
            <pc:docMk/>
            <pc:sldMk cId="3562709841" sldId="259"/>
            <ac:grpSpMk id="28" creationId="{1A9C303F-3A73-E440-923C-BAAF3176C643}"/>
          </ac:grpSpMkLst>
        </pc:grpChg>
        <pc:cxnChg chg="add">
          <ac:chgData name="Imtiaz Begum (2128130)" userId="S::2128130@student.uwtsd.ac.uk::154c3e2b-2645-4e8c-a3cb-01ad99b7c24b" providerId="AD" clId="Web-{83A80D27-31D6-AEFD-A346-81B49DB5D290}" dt="2023-02-08T20:10:57.956" v="174"/>
          <ac:cxnSpMkLst>
            <pc:docMk/>
            <pc:sldMk cId="3562709841" sldId="259"/>
            <ac:cxnSpMk id="22" creationId="{8231D73A-BA91-794F-8C09-4F4B41A6D08B}"/>
          </ac:cxnSpMkLst>
        </pc:cxnChg>
        <pc:cxnChg chg="add">
          <ac:chgData name="Imtiaz Begum (2128130)" userId="S::2128130@student.uwtsd.ac.uk::154c3e2b-2645-4e8c-a3cb-01ad99b7c24b" providerId="AD" clId="Web-{83A80D27-31D6-AEFD-A346-81B49DB5D290}" dt="2023-02-08T20:10:57.956" v="174"/>
          <ac:cxnSpMkLst>
            <pc:docMk/>
            <pc:sldMk cId="3562709841" sldId="259"/>
            <ac:cxnSpMk id="26" creationId="{B1DA2280-4367-9844-92C8-D662486FBCFF}"/>
          </ac:cxnSpMkLst>
        </pc:cxnChg>
      </pc:sldChg>
    </pc:docChg>
  </pc:docChgLst>
  <pc:docChgLst>
    <pc:chgData name="Imtiaz Begum (2128130)" userId="154c3e2b-2645-4e8c-a3cb-01ad99b7c24b" providerId="ADAL" clId="{23B2509D-8A54-DF4A-A240-184335DA9A25}"/>
    <pc:docChg chg="undo custSel addSld delSld modSld">
      <pc:chgData name="Imtiaz Begum (2128130)" userId="154c3e2b-2645-4e8c-a3cb-01ad99b7c24b" providerId="ADAL" clId="{23B2509D-8A54-DF4A-A240-184335DA9A25}" dt="2023-02-22T08:10:04.186" v="993" actId="14100"/>
      <pc:docMkLst>
        <pc:docMk/>
      </pc:docMkLst>
      <pc:sldChg chg="del">
        <pc:chgData name="Imtiaz Begum (2128130)" userId="154c3e2b-2645-4e8c-a3cb-01ad99b7c24b" providerId="ADAL" clId="{23B2509D-8A54-DF4A-A240-184335DA9A25}" dt="2023-01-31T21:29:55.501" v="177" actId="2696"/>
        <pc:sldMkLst>
          <pc:docMk/>
          <pc:sldMk cId="1052171218" sldId="256"/>
        </pc:sldMkLst>
      </pc:sldChg>
      <pc:sldChg chg="addSp delSp modSp del mod modClrScheme delDesignElem chgLayout">
        <pc:chgData name="Imtiaz Begum (2128130)" userId="154c3e2b-2645-4e8c-a3cb-01ad99b7c24b" providerId="ADAL" clId="{23B2509D-8A54-DF4A-A240-184335DA9A25}" dt="2023-01-31T21:21:41.155" v="103" actId="2696"/>
        <pc:sldMkLst>
          <pc:docMk/>
          <pc:sldMk cId="1399269001" sldId="256"/>
        </pc:sldMkLst>
        <pc:spChg chg="mod ord">
          <ac:chgData name="Imtiaz Begum (2128130)" userId="154c3e2b-2645-4e8c-a3cb-01ad99b7c24b" providerId="ADAL" clId="{23B2509D-8A54-DF4A-A240-184335DA9A25}" dt="2023-01-31T21:20:51.178" v="98" actId="20577"/>
          <ac:spMkLst>
            <pc:docMk/>
            <pc:sldMk cId="1399269001" sldId="256"/>
            <ac:spMk id="2" creationId="{00000000-0000-0000-0000-000000000000}"/>
          </ac:spMkLst>
        </pc:spChg>
        <pc:spChg chg="add del mod ord">
          <ac:chgData name="Imtiaz Begum (2128130)" userId="154c3e2b-2645-4e8c-a3cb-01ad99b7c24b" providerId="ADAL" clId="{23B2509D-8A54-DF4A-A240-184335DA9A25}" dt="2023-01-31T21:20:10.701" v="74" actId="700"/>
          <ac:spMkLst>
            <pc:docMk/>
            <pc:sldMk cId="1399269001" sldId="256"/>
            <ac:spMk id="6" creationId="{D2A5D810-8FEA-6CB6-EE9D-4943B9A49029}"/>
          </ac:spMkLst>
        </pc:spChg>
        <pc:spChg chg="del">
          <ac:chgData name="Imtiaz Begum (2128130)" userId="154c3e2b-2645-4e8c-a3cb-01ad99b7c24b" providerId="ADAL" clId="{23B2509D-8A54-DF4A-A240-184335DA9A25}" dt="2023-01-31T21:17:54.435" v="8" actId="700"/>
          <ac:spMkLst>
            <pc:docMk/>
            <pc:sldMk cId="1399269001" sldId="256"/>
            <ac:spMk id="9" creationId="{1DB043B4-68C6-45B9-82AC-A5800EADB8DB}"/>
          </ac:spMkLst>
        </pc:spChg>
        <pc:spChg chg="del">
          <ac:chgData name="Imtiaz Begum (2128130)" userId="154c3e2b-2645-4e8c-a3cb-01ad99b7c24b" providerId="ADAL" clId="{23B2509D-8A54-DF4A-A240-184335DA9A25}" dt="2023-01-31T21:17:54.435" v="8" actId="700"/>
          <ac:spMkLst>
            <pc:docMk/>
            <pc:sldMk cId="1399269001" sldId="256"/>
            <ac:spMk id="15" creationId="{41AC6C06-99FE-4BA1-BC82-8406A424CD67}"/>
          </ac:spMkLst>
        </pc:spChg>
        <pc:spChg chg="del">
          <ac:chgData name="Imtiaz Begum (2128130)" userId="154c3e2b-2645-4e8c-a3cb-01ad99b7c24b" providerId="ADAL" clId="{23B2509D-8A54-DF4A-A240-184335DA9A25}" dt="2023-01-31T21:17:54.435" v="8" actId="700"/>
          <ac:spMkLst>
            <pc:docMk/>
            <pc:sldMk cId="1399269001" sldId="256"/>
            <ac:spMk id="17" creationId="{7AEC842D-C905-4DEA-B1C3-CA51995C572A}"/>
          </ac:spMkLst>
        </pc:spChg>
        <pc:grpChg chg="del">
          <ac:chgData name="Imtiaz Begum (2128130)" userId="154c3e2b-2645-4e8c-a3cb-01ad99b7c24b" providerId="ADAL" clId="{23B2509D-8A54-DF4A-A240-184335DA9A25}" dt="2023-01-31T21:17:54.435" v="8" actId="700"/>
          <ac:grpSpMkLst>
            <pc:docMk/>
            <pc:sldMk cId="1399269001" sldId="256"/>
            <ac:grpSpMk id="11" creationId="{4592A8CB-0B0A-43A5-86F4-712B0C469671}"/>
          </ac:grpSpMkLst>
        </pc:grpChg>
        <pc:picChg chg="mod">
          <ac:chgData name="Imtiaz Begum (2128130)" userId="154c3e2b-2645-4e8c-a3cb-01ad99b7c24b" providerId="ADAL" clId="{23B2509D-8A54-DF4A-A240-184335DA9A25}" dt="2023-01-31T21:21:32.921" v="102" actId="1076"/>
          <ac:picMkLst>
            <pc:docMk/>
            <pc:sldMk cId="1399269001" sldId="256"/>
            <ac:picMk id="3" creationId="{48E50A23-4B9B-EEAD-52A4-A1297B4833C4}"/>
          </ac:picMkLst>
        </pc:picChg>
      </pc:sldChg>
      <pc:sldChg chg="new del">
        <pc:chgData name="Imtiaz Begum (2128130)" userId="154c3e2b-2645-4e8c-a3cb-01ad99b7c24b" providerId="ADAL" clId="{23B2509D-8A54-DF4A-A240-184335DA9A25}" dt="2023-01-31T21:29:25.155" v="174" actId="2696"/>
        <pc:sldMkLst>
          <pc:docMk/>
          <pc:sldMk cId="2173905349" sldId="256"/>
        </pc:sldMkLst>
      </pc:sldChg>
      <pc:sldChg chg="delSp modSp del mod modClrScheme delDesignElem chgLayout">
        <pc:chgData name="Imtiaz Begum (2128130)" userId="154c3e2b-2645-4e8c-a3cb-01ad99b7c24b" providerId="ADAL" clId="{23B2509D-8A54-DF4A-A240-184335DA9A25}" dt="2023-01-31T21:29:14.103" v="172" actId="2696"/>
        <pc:sldMkLst>
          <pc:docMk/>
          <pc:sldMk cId="2803293819" sldId="257"/>
        </pc:sldMkLst>
        <pc:spChg chg="mod ord">
          <ac:chgData name="Imtiaz Begum (2128130)" userId="154c3e2b-2645-4e8c-a3cb-01ad99b7c24b" providerId="ADAL" clId="{23B2509D-8A54-DF4A-A240-184335DA9A25}" dt="2023-01-31T21:23:20.772" v="129" actId="700"/>
          <ac:spMkLst>
            <pc:docMk/>
            <pc:sldMk cId="2803293819" sldId="257"/>
            <ac:spMk id="2" creationId="{00000000-0000-0000-0000-000000000000}"/>
          </ac:spMkLst>
        </pc:spChg>
        <pc:spChg chg="mod ord">
          <ac:chgData name="Imtiaz Begum (2128130)" userId="154c3e2b-2645-4e8c-a3cb-01ad99b7c24b" providerId="ADAL" clId="{23B2509D-8A54-DF4A-A240-184335DA9A25}" dt="2023-01-31T21:23:20.772" v="129" actId="700"/>
          <ac:spMkLst>
            <pc:docMk/>
            <pc:sldMk cId="2803293819" sldId="257"/>
            <ac:spMk id="3" creationId="{00000000-0000-0000-0000-000000000000}"/>
          </ac:spMkLst>
        </pc:spChg>
        <pc:spChg chg="del">
          <ac:chgData name="Imtiaz Begum (2128130)" userId="154c3e2b-2645-4e8c-a3cb-01ad99b7c24b" providerId="ADAL" clId="{23B2509D-8A54-DF4A-A240-184335DA9A25}" dt="2023-01-31T21:23:20.772" v="129" actId="700"/>
          <ac:spMkLst>
            <pc:docMk/>
            <pc:sldMk cId="2803293819" sldId="257"/>
            <ac:spMk id="11" creationId="{A5931BE0-4B93-4D6C-878E-ACC59D6B4587}"/>
          </ac:spMkLst>
        </pc:spChg>
      </pc:sldChg>
      <pc:sldChg chg="modSp">
        <pc:chgData name="Imtiaz Begum (2128130)" userId="154c3e2b-2645-4e8c-a3cb-01ad99b7c24b" providerId="ADAL" clId="{23B2509D-8A54-DF4A-A240-184335DA9A25}" dt="2023-02-03T00:28:55.096" v="192" actId="14100"/>
        <pc:sldMkLst>
          <pc:docMk/>
          <pc:sldMk cId="1709917833" sldId="258"/>
        </pc:sldMkLst>
        <pc:graphicFrameChg chg="mod">
          <ac:chgData name="Imtiaz Begum (2128130)" userId="154c3e2b-2645-4e8c-a3cb-01ad99b7c24b" providerId="ADAL" clId="{23B2509D-8A54-DF4A-A240-184335DA9A25}" dt="2023-02-03T00:28:55.096" v="192" actId="14100"/>
          <ac:graphicFrameMkLst>
            <pc:docMk/>
            <pc:sldMk cId="1709917833" sldId="258"/>
            <ac:graphicFrameMk id="87" creationId="{66845277-84AF-22DB-61B2-54C141EDE881}"/>
          </ac:graphicFrameMkLst>
        </pc:graphicFrameChg>
      </pc:sldChg>
      <pc:sldChg chg="addSp modSp new del mod modClrScheme chgLayout">
        <pc:chgData name="Imtiaz Begum (2128130)" userId="154c3e2b-2645-4e8c-a3cb-01ad99b7c24b" providerId="ADAL" clId="{23B2509D-8A54-DF4A-A240-184335DA9A25}" dt="2023-01-31T21:29:12.272" v="171" actId="2696"/>
        <pc:sldMkLst>
          <pc:docMk/>
          <pc:sldMk cId="1959158468" sldId="258"/>
        </pc:sldMkLst>
        <pc:spChg chg="add mod">
          <ac:chgData name="Imtiaz Begum (2128130)" userId="154c3e2b-2645-4e8c-a3cb-01ad99b7c24b" providerId="ADAL" clId="{23B2509D-8A54-DF4A-A240-184335DA9A25}" dt="2023-01-31T21:28:26.816" v="169" actId="20577"/>
          <ac:spMkLst>
            <pc:docMk/>
            <pc:sldMk cId="1959158468" sldId="258"/>
            <ac:spMk id="2" creationId="{7B6D16A1-B5E8-3B7C-FEC6-49DEDA8591BC}"/>
          </ac:spMkLst>
        </pc:spChg>
        <pc:spChg chg="add mod ord">
          <ac:chgData name="Imtiaz Begum (2128130)" userId="154c3e2b-2645-4e8c-a3cb-01ad99b7c24b" providerId="ADAL" clId="{23B2509D-8A54-DF4A-A240-184335DA9A25}" dt="2023-01-31T21:28:55.474" v="170" actId="700"/>
          <ac:spMkLst>
            <pc:docMk/>
            <pc:sldMk cId="1959158468" sldId="258"/>
            <ac:spMk id="3" creationId="{916864AF-F81D-2A6E-3C62-124F84EDBBE6}"/>
          </ac:spMkLst>
        </pc:spChg>
        <pc:spChg chg="add mod ord">
          <ac:chgData name="Imtiaz Begum (2128130)" userId="154c3e2b-2645-4e8c-a3cb-01ad99b7c24b" providerId="ADAL" clId="{23B2509D-8A54-DF4A-A240-184335DA9A25}" dt="2023-01-31T21:28:55.474" v="170" actId="700"/>
          <ac:spMkLst>
            <pc:docMk/>
            <pc:sldMk cId="1959158468" sldId="258"/>
            <ac:spMk id="4" creationId="{EB52C4A8-0524-FA7B-517B-249874F08A72}"/>
          </ac:spMkLst>
        </pc:spChg>
      </pc:sldChg>
      <pc:sldChg chg="new del">
        <pc:chgData name="Imtiaz Begum (2128130)" userId="154c3e2b-2645-4e8c-a3cb-01ad99b7c24b" providerId="ADAL" clId="{23B2509D-8A54-DF4A-A240-184335DA9A25}" dt="2023-01-31T21:25:49.471" v="138" actId="2696"/>
        <pc:sldMkLst>
          <pc:docMk/>
          <pc:sldMk cId="2576247867" sldId="258"/>
        </pc:sldMkLst>
      </pc:sldChg>
      <pc:sldChg chg="addSp delSp modSp del mod modClrScheme chgLayout">
        <pc:chgData name="Imtiaz Begum (2128130)" userId="154c3e2b-2645-4e8c-a3cb-01ad99b7c24b" providerId="ADAL" clId="{23B2509D-8A54-DF4A-A240-184335DA9A25}" dt="2023-02-03T00:26:07.912" v="181" actId="2696"/>
        <pc:sldMkLst>
          <pc:docMk/>
          <pc:sldMk cId="9891889" sldId="259"/>
        </pc:sldMkLst>
        <pc:spChg chg="del">
          <ac:chgData name="Imtiaz Begum (2128130)" userId="154c3e2b-2645-4e8c-a3cb-01ad99b7c24b" providerId="ADAL" clId="{23B2509D-8A54-DF4A-A240-184335DA9A25}" dt="2023-02-03T00:23:19.554" v="179" actId="478"/>
          <ac:spMkLst>
            <pc:docMk/>
            <pc:sldMk cId="9891889" sldId="259"/>
            <ac:spMk id="2" creationId="{1AC75000-EA83-BE69-7489-FB0A74D9D463}"/>
          </ac:spMkLst>
        </pc:spChg>
        <pc:spChg chg="del">
          <ac:chgData name="Imtiaz Begum (2128130)" userId="154c3e2b-2645-4e8c-a3cb-01ad99b7c24b" providerId="ADAL" clId="{23B2509D-8A54-DF4A-A240-184335DA9A25}" dt="2023-02-03T00:23:03.002" v="178" actId="478"/>
          <ac:spMkLst>
            <pc:docMk/>
            <pc:sldMk cId="9891889" sldId="259"/>
            <ac:spMk id="3" creationId="{C2C057F5-DE11-A451-9F8C-B26209DE8CED}"/>
          </ac:spMkLst>
        </pc:spChg>
        <pc:spChg chg="add mod">
          <ac:chgData name="Imtiaz Begum (2128130)" userId="154c3e2b-2645-4e8c-a3cb-01ad99b7c24b" providerId="ADAL" clId="{23B2509D-8A54-DF4A-A240-184335DA9A25}" dt="2023-02-03T00:25:14.450" v="180" actId="700"/>
          <ac:spMkLst>
            <pc:docMk/>
            <pc:sldMk cId="9891889" sldId="259"/>
            <ac:spMk id="4" creationId="{BBDD91BE-5B78-1C3B-3F09-73C0CFB46CDA}"/>
          </ac:spMkLst>
        </pc:spChg>
        <pc:spChg chg="add mod">
          <ac:chgData name="Imtiaz Begum (2128130)" userId="154c3e2b-2645-4e8c-a3cb-01ad99b7c24b" providerId="ADAL" clId="{23B2509D-8A54-DF4A-A240-184335DA9A25}" dt="2023-02-03T00:25:14.450" v="180" actId="700"/>
          <ac:spMkLst>
            <pc:docMk/>
            <pc:sldMk cId="9891889" sldId="259"/>
            <ac:spMk id="5" creationId="{3FA94E42-A86A-476B-7983-909DC0C9716B}"/>
          </ac:spMkLst>
        </pc:spChg>
        <pc:spChg chg="add mod">
          <ac:chgData name="Imtiaz Begum (2128130)" userId="154c3e2b-2645-4e8c-a3cb-01ad99b7c24b" providerId="ADAL" clId="{23B2509D-8A54-DF4A-A240-184335DA9A25}" dt="2023-02-03T00:25:14.450" v="180" actId="700"/>
          <ac:spMkLst>
            <pc:docMk/>
            <pc:sldMk cId="9891889" sldId="259"/>
            <ac:spMk id="6" creationId="{0A2D328D-3FAA-5F44-9A1A-8082B5FFAFC2}"/>
          </ac:spMkLst>
        </pc:spChg>
        <pc:spChg chg="add mod">
          <ac:chgData name="Imtiaz Begum (2128130)" userId="154c3e2b-2645-4e8c-a3cb-01ad99b7c24b" providerId="ADAL" clId="{23B2509D-8A54-DF4A-A240-184335DA9A25}" dt="2023-02-03T00:25:14.450" v="180" actId="700"/>
          <ac:spMkLst>
            <pc:docMk/>
            <pc:sldMk cId="9891889" sldId="259"/>
            <ac:spMk id="7" creationId="{2229872B-9F34-9842-C6A8-99699B549F0F}"/>
          </ac:spMkLst>
        </pc:spChg>
        <pc:spChg chg="add mod">
          <ac:chgData name="Imtiaz Begum (2128130)" userId="154c3e2b-2645-4e8c-a3cb-01ad99b7c24b" providerId="ADAL" clId="{23B2509D-8A54-DF4A-A240-184335DA9A25}" dt="2023-02-03T00:25:14.450" v="180" actId="700"/>
          <ac:spMkLst>
            <pc:docMk/>
            <pc:sldMk cId="9891889" sldId="259"/>
            <ac:spMk id="8" creationId="{7AF527B9-2141-EF46-005A-56C4013D22CA}"/>
          </ac:spMkLst>
        </pc:spChg>
      </pc:sldChg>
      <pc:sldChg chg="new del">
        <pc:chgData name="Imtiaz Begum (2128130)" userId="154c3e2b-2645-4e8c-a3cb-01ad99b7c24b" providerId="ADAL" clId="{23B2509D-8A54-DF4A-A240-184335DA9A25}" dt="2023-01-31T21:25:51.828" v="139" actId="2696"/>
        <pc:sldMkLst>
          <pc:docMk/>
          <pc:sldMk cId="3379284376" sldId="259"/>
        </pc:sldMkLst>
      </pc:sldChg>
      <pc:sldChg chg="new del">
        <pc:chgData name="Imtiaz Begum (2128130)" userId="154c3e2b-2645-4e8c-a3cb-01ad99b7c24b" providerId="ADAL" clId="{23B2509D-8A54-DF4A-A240-184335DA9A25}" dt="2023-02-03T00:28:04.955" v="190" actId="2696"/>
        <pc:sldMkLst>
          <pc:docMk/>
          <pc:sldMk cId="4016348876" sldId="259"/>
        </pc:sldMkLst>
      </pc:sldChg>
      <pc:sldChg chg="addSp modSp new del mod modClrScheme chgLayout">
        <pc:chgData name="Imtiaz Begum (2128130)" userId="154c3e2b-2645-4e8c-a3cb-01ad99b7c24b" providerId="ADAL" clId="{23B2509D-8A54-DF4A-A240-184335DA9A25}" dt="2023-02-03T00:28:04.955" v="190" actId="2696"/>
        <pc:sldMkLst>
          <pc:docMk/>
          <pc:sldMk cId="2469872187" sldId="260"/>
        </pc:sldMkLst>
        <pc:spChg chg="add mod">
          <ac:chgData name="Imtiaz Begum (2128130)" userId="154c3e2b-2645-4e8c-a3cb-01ad99b7c24b" providerId="ADAL" clId="{23B2509D-8A54-DF4A-A240-184335DA9A25}" dt="2023-02-03T00:27:55.967" v="189" actId="700"/>
          <ac:spMkLst>
            <pc:docMk/>
            <pc:sldMk cId="2469872187" sldId="260"/>
            <ac:spMk id="2" creationId="{2D098B28-BB61-539B-F95F-8231F0D3136C}"/>
          </ac:spMkLst>
        </pc:spChg>
      </pc:sldChg>
      <pc:sldChg chg="addSp delSp modSp new">
        <pc:chgData name="Imtiaz Begum (2128130)" userId="154c3e2b-2645-4e8c-a3cb-01ad99b7c24b" providerId="ADAL" clId="{23B2509D-8A54-DF4A-A240-184335DA9A25}" dt="2023-02-22T08:10:04.186" v="993" actId="14100"/>
        <pc:sldMkLst>
          <pc:docMk/>
          <pc:sldMk cId="3596726989" sldId="260"/>
        </pc:sldMkLst>
        <pc:spChg chg="mod">
          <ac:chgData name="Imtiaz Begum (2128130)" userId="154c3e2b-2645-4e8c-a3cb-01ad99b7c24b" providerId="ADAL" clId="{23B2509D-8A54-DF4A-A240-184335DA9A25}" dt="2023-02-10T15:21:25.800" v="206" actId="20577"/>
          <ac:spMkLst>
            <pc:docMk/>
            <pc:sldMk cId="3596726989" sldId="260"/>
            <ac:spMk id="2" creationId="{218303FF-99C9-A128-E32F-E370E4F88AA4}"/>
          </ac:spMkLst>
        </pc:spChg>
        <pc:spChg chg="add mod">
          <ac:chgData name="Imtiaz Begum (2128130)" userId="154c3e2b-2645-4e8c-a3cb-01ad99b7c24b" providerId="ADAL" clId="{23B2509D-8A54-DF4A-A240-184335DA9A25}" dt="2023-02-22T08:10:04.186" v="993" actId="14100"/>
          <ac:spMkLst>
            <pc:docMk/>
            <pc:sldMk cId="3596726989" sldId="260"/>
            <ac:spMk id="4" creationId="{166D586F-7FFA-A577-2E3C-2D7F1BC0FDD0}"/>
          </ac:spMkLst>
        </pc:spChg>
        <pc:picChg chg="del mod">
          <ac:chgData name="Imtiaz Begum (2128130)" userId="154c3e2b-2645-4e8c-a3cb-01ad99b7c24b" providerId="ADAL" clId="{23B2509D-8A54-DF4A-A240-184335DA9A25}" dt="2023-02-10T15:21:51.112" v="207" actId="478"/>
          <ac:picMkLst>
            <pc:docMk/>
            <pc:sldMk cId="3596726989" sldId="260"/>
            <ac:picMk id="54" creationId="{88F6A70D-6377-B9DD-7F8B-B5FB0F701FEA}"/>
          </ac:picMkLst>
        </pc:picChg>
      </pc:sldChg>
      <pc:sldChg chg="new add del">
        <pc:chgData name="Imtiaz Begum (2128130)" userId="154c3e2b-2645-4e8c-a3cb-01ad99b7c24b" providerId="ADAL" clId="{23B2509D-8A54-DF4A-A240-184335DA9A25}" dt="2023-01-31T21:29:53.639" v="176" actId="2696"/>
        <pc:sldMkLst>
          <pc:docMk/>
          <pc:sldMk cId="4221042778" sldId="260"/>
        </pc:sldMkLst>
      </pc:sldChg>
      <pc:sldChg chg="addSp delSp modSp new del">
        <pc:chgData name="Imtiaz Begum (2128130)" userId="154c3e2b-2645-4e8c-a3cb-01ad99b7c24b" providerId="ADAL" clId="{23B2509D-8A54-DF4A-A240-184335DA9A25}" dt="2023-01-31T21:25:59.481" v="141" actId="2696"/>
        <pc:sldMkLst>
          <pc:docMk/>
          <pc:sldMk cId="2816204123" sldId="261"/>
        </pc:sldMkLst>
        <pc:spChg chg="add del mod">
          <ac:chgData name="Imtiaz Begum (2128130)" userId="154c3e2b-2645-4e8c-a3cb-01ad99b7c24b" providerId="ADAL" clId="{23B2509D-8A54-DF4A-A240-184335DA9A25}" dt="2023-01-31T21:25:38.104" v="137" actId="478"/>
          <ac:spMkLst>
            <pc:docMk/>
            <pc:sldMk cId="2816204123" sldId="261"/>
            <ac:spMk id="2" creationId="{C562A4B4-5525-2880-6940-55D78A463101}"/>
          </ac:spMkLst>
        </pc:spChg>
      </pc:sldChg>
      <pc:sldChg chg="addSp modSp new mod setBg setClrOvrMap">
        <pc:chgData name="Imtiaz Begum (2128130)" userId="154c3e2b-2645-4e8c-a3cb-01ad99b7c24b" providerId="ADAL" clId="{23B2509D-8A54-DF4A-A240-184335DA9A25}" dt="2023-02-16T11:18:28.189" v="987" actId="27636"/>
        <pc:sldMkLst>
          <pc:docMk/>
          <pc:sldMk cId="3776606306" sldId="261"/>
        </pc:sldMkLst>
        <pc:spChg chg="add mod">
          <ac:chgData name="Imtiaz Begum (2128130)" userId="154c3e2b-2645-4e8c-a3cb-01ad99b7c24b" providerId="ADAL" clId="{23B2509D-8A54-DF4A-A240-184335DA9A25}" dt="2023-02-16T11:18:28.189" v="987" actId="27636"/>
          <ac:spMkLst>
            <pc:docMk/>
            <pc:sldMk cId="3776606306" sldId="261"/>
            <ac:spMk id="2" creationId="{E7EC5358-9489-BCE6-289E-5D2AA51F0D9C}"/>
          </ac:spMkLst>
        </pc:spChg>
        <pc:spChg chg="add">
          <ac:chgData name="Imtiaz Begum (2128130)" userId="154c3e2b-2645-4e8c-a3cb-01ad99b7c24b" providerId="ADAL" clId="{23B2509D-8A54-DF4A-A240-184335DA9A25}" dt="2023-02-13T20:52:26.153" v="345" actId="26606"/>
          <ac:spMkLst>
            <pc:docMk/>
            <pc:sldMk cId="3776606306" sldId="261"/>
            <ac:spMk id="24" creationId="{4EFE82FE-7465-AE46-88DF-34D347E83B84}"/>
          </ac:spMkLst>
        </pc:spChg>
        <pc:grpChg chg="add">
          <ac:chgData name="Imtiaz Begum (2128130)" userId="154c3e2b-2645-4e8c-a3cb-01ad99b7c24b" providerId="ADAL" clId="{23B2509D-8A54-DF4A-A240-184335DA9A25}" dt="2023-02-13T20:52:26.153" v="345" actId="26606"/>
          <ac:grpSpMkLst>
            <pc:docMk/>
            <pc:sldMk cId="3776606306" sldId="261"/>
            <ac:grpSpMk id="7" creationId="{F0CAFDA3-320A-C24D-A7A1-20C1267EC987}"/>
          </ac:grpSpMkLst>
        </pc:grpChg>
        <pc:grpChg chg="add">
          <ac:chgData name="Imtiaz Begum (2128130)" userId="154c3e2b-2645-4e8c-a3cb-01ad99b7c24b" providerId="ADAL" clId="{23B2509D-8A54-DF4A-A240-184335DA9A25}" dt="2023-02-13T20:52:26.153" v="345" actId="26606"/>
          <ac:grpSpMkLst>
            <pc:docMk/>
            <pc:sldMk cId="3776606306" sldId="261"/>
            <ac:grpSpMk id="28" creationId="{1A9C303F-3A73-E440-923C-BAAF3176C643}"/>
          </ac:grpSpMkLst>
        </pc:grpChg>
        <pc:cxnChg chg="add">
          <ac:chgData name="Imtiaz Begum (2128130)" userId="154c3e2b-2645-4e8c-a3cb-01ad99b7c24b" providerId="ADAL" clId="{23B2509D-8A54-DF4A-A240-184335DA9A25}" dt="2023-02-13T20:52:26.153" v="345" actId="26606"/>
          <ac:cxnSpMkLst>
            <pc:docMk/>
            <pc:sldMk cId="3776606306" sldId="261"/>
            <ac:cxnSpMk id="22" creationId="{8231D73A-BA91-794F-8C09-4F4B41A6D08B}"/>
          </ac:cxnSpMkLst>
        </pc:cxnChg>
        <pc:cxnChg chg="add">
          <ac:chgData name="Imtiaz Begum (2128130)" userId="154c3e2b-2645-4e8c-a3cb-01ad99b7c24b" providerId="ADAL" clId="{23B2509D-8A54-DF4A-A240-184335DA9A25}" dt="2023-02-13T20:52:26.153" v="345" actId="26606"/>
          <ac:cxnSpMkLst>
            <pc:docMk/>
            <pc:sldMk cId="3776606306" sldId="261"/>
            <ac:cxnSpMk id="26" creationId="{B1DA2280-4367-9844-92C8-D662486FBCFF}"/>
          </ac:cxnSpMkLst>
        </pc:cxnChg>
      </pc:sldChg>
      <pc:sldChg chg="new">
        <pc:chgData name="Imtiaz Begum (2128130)" userId="154c3e2b-2645-4e8c-a3cb-01ad99b7c24b" providerId="ADAL" clId="{23B2509D-8A54-DF4A-A240-184335DA9A25}" dt="2023-02-10T15:09:01.950" v="194" actId="680"/>
        <pc:sldMkLst>
          <pc:docMk/>
          <pc:sldMk cId="4189410709" sldId="261"/>
        </pc:sldMkLst>
      </pc:sldChg>
    </pc:docChg>
  </pc:docChgLst>
  <pc:docChgLst>
    <pc:chgData name="Imtiaz Begum (2128130)" userId="S::2128130@student.uwtsd.ac.uk::154c3e2b-2645-4e8c-a3cb-01ad99b7c24b" providerId="AD" clId="Web-{D7E12D8A-4D34-A422-2379-7FD2DCD2E04E}"/>
    <pc:docChg chg="addSld delSld modSld">
      <pc:chgData name="Imtiaz Begum (2128130)" userId="S::2128130@student.uwtsd.ac.uk::154c3e2b-2645-4e8c-a3cb-01ad99b7c24b" providerId="AD" clId="Web-{D7E12D8A-4D34-A422-2379-7FD2DCD2E04E}" dt="2023-03-07T20:55:19.465" v="37" actId="20577"/>
      <pc:docMkLst>
        <pc:docMk/>
      </pc:docMkLst>
      <pc:sldChg chg="modSp del">
        <pc:chgData name="Imtiaz Begum (2128130)" userId="S::2128130@student.uwtsd.ac.uk::154c3e2b-2645-4e8c-a3cb-01ad99b7c24b" providerId="AD" clId="Web-{D7E12D8A-4D34-A422-2379-7FD2DCD2E04E}" dt="2023-03-07T20:52:46.461" v="14"/>
        <pc:sldMkLst>
          <pc:docMk/>
          <pc:sldMk cId="3562709841" sldId="259"/>
        </pc:sldMkLst>
        <pc:spChg chg="mod">
          <ac:chgData name="Imtiaz Begum (2128130)" userId="S::2128130@student.uwtsd.ac.uk::154c3e2b-2645-4e8c-a3cb-01ad99b7c24b" providerId="AD" clId="Web-{D7E12D8A-4D34-A422-2379-7FD2DCD2E04E}" dt="2023-03-07T20:49:47.614" v="0" actId="14100"/>
          <ac:spMkLst>
            <pc:docMk/>
            <pc:sldMk cId="3562709841" sldId="259"/>
            <ac:spMk id="2" creationId="{E91F19D1-CF1D-A4B4-356A-2DB213B0A8A6}"/>
          </ac:spMkLst>
        </pc:spChg>
      </pc:sldChg>
      <pc:sldChg chg="addSp delSp modSp new mod setBg setClrOvrMap">
        <pc:chgData name="Imtiaz Begum (2128130)" userId="S::2128130@student.uwtsd.ac.uk::154c3e2b-2645-4e8c-a3cb-01ad99b7c24b" providerId="AD" clId="Web-{D7E12D8A-4D34-A422-2379-7FD2DCD2E04E}" dt="2023-03-07T20:55:19.465" v="37" actId="20577"/>
        <pc:sldMkLst>
          <pc:docMk/>
          <pc:sldMk cId="3243622956" sldId="262"/>
        </pc:sldMkLst>
        <pc:spChg chg="add mod">
          <ac:chgData name="Imtiaz Begum (2128130)" userId="S::2128130@student.uwtsd.ac.uk::154c3e2b-2645-4e8c-a3cb-01ad99b7c24b" providerId="AD" clId="Web-{D7E12D8A-4D34-A422-2379-7FD2DCD2E04E}" dt="2023-03-07T20:55:19.465" v="37" actId="20577"/>
          <ac:spMkLst>
            <pc:docMk/>
            <pc:sldMk cId="3243622956" sldId="262"/>
            <ac:spMk id="2" creationId="{E24D43C4-74CA-7B2D-BF04-D1337E98F6C7}"/>
          </ac:spMkLst>
        </pc:spChg>
        <pc:spChg chg="add">
          <ac:chgData name="Imtiaz Begum (2128130)" userId="S::2128130@student.uwtsd.ac.uk::154c3e2b-2645-4e8c-a3cb-01ad99b7c24b" providerId="AD" clId="Web-{D7E12D8A-4D34-A422-2379-7FD2DCD2E04E}" dt="2023-03-07T20:53:57.557" v="17"/>
          <ac:spMkLst>
            <pc:docMk/>
            <pc:sldMk cId="3243622956" sldId="262"/>
            <ac:spMk id="6" creationId="{4EFE82FE-7465-AE46-88DF-34D347E83B84}"/>
          </ac:spMkLst>
        </pc:spChg>
        <pc:spChg chg="add del">
          <ac:chgData name="Imtiaz Begum (2128130)" userId="S::2128130@student.uwtsd.ac.uk::154c3e2b-2645-4e8c-a3cb-01ad99b7c24b" providerId="AD" clId="Web-{D7E12D8A-4D34-A422-2379-7FD2DCD2E04E}" dt="2023-03-07T20:53:24.837" v="16"/>
          <ac:spMkLst>
            <pc:docMk/>
            <pc:sldMk cId="3243622956" sldId="262"/>
            <ac:spMk id="24" creationId="{4EFE82FE-7465-AE46-88DF-34D347E83B84}"/>
          </ac:spMkLst>
        </pc:spChg>
        <pc:grpChg chg="add">
          <ac:chgData name="Imtiaz Begum (2128130)" userId="S::2128130@student.uwtsd.ac.uk::154c3e2b-2645-4e8c-a3cb-01ad99b7c24b" providerId="AD" clId="Web-{D7E12D8A-4D34-A422-2379-7FD2DCD2E04E}" dt="2023-03-07T20:53:57.557" v="17"/>
          <ac:grpSpMkLst>
            <pc:docMk/>
            <pc:sldMk cId="3243622956" sldId="262"/>
            <ac:grpSpMk id="4" creationId="{F0CAFDA3-320A-C24D-A7A1-20C1267EC987}"/>
          </ac:grpSpMkLst>
        </pc:grpChg>
        <pc:grpChg chg="add del">
          <ac:chgData name="Imtiaz Begum (2128130)" userId="S::2128130@student.uwtsd.ac.uk::154c3e2b-2645-4e8c-a3cb-01ad99b7c24b" providerId="AD" clId="Web-{D7E12D8A-4D34-A422-2379-7FD2DCD2E04E}" dt="2023-03-07T20:53:24.837" v="16"/>
          <ac:grpSpMkLst>
            <pc:docMk/>
            <pc:sldMk cId="3243622956" sldId="262"/>
            <ac:grpSpMk id="7" creationId="{F0CAFDA3-320A-C24D-A7A1-20C1267EC987}"/>
          </ac:grpSpMkLst>
        </pc:grpChg>
        <pc:grpChg chg="add">
          <ac:chgData name="Imtiaz Begum (2128130)" userId="S::2128130@student.uwtsd.ac.uk::154c3e2b-2645-4e8c-a3cb-01ad99b7c24b" providerId="AD" clId="Web-{D7E12D8A-4D34-A422-2379-7FD2DCD2E04E}" dt="2023-03-07T20:53:57.557" v="17"/>
          <ac:grpSpMkLst>
            <pc:docMk/>
            <pc:sldMk cId="3243622956" sldId="262"/>
            <ac:grpSpMk id="23" creationId="{E9EEDFCB-2A3D-724C-808B-F598214AFD09}"/>
          </ac:grpSpMkLst>
        </pc:grpChg>
        <pc:grpChg chg="add del">
          <ac:chgData name="Imtiaz Begum (2128130)" userId="S::2128130@student.uwtsd.ac.uk::154c3e2b-2645-4e8c-a3cb-01ad99b7c24b" providerId="AD" clId="Web-{D7E12D8A-4D34-A422-2379-7FD2DCD2E04E}" dt="2023-03-07T20:53:24.837" v="16"/>
          <ac:grpSpMkLst>
            <pc:docMk/>
            <pc:sldMk cId="3243622956" sldId="262"/>
            <ac:grpSpMk id="28" creationId="{E9EEDFCB-2A3D-724C-808B-F598214AFD09}"/>
          </ac:grpSpMkLst>
        </pc:grpChg>
        <pc:cxnChg chg="add">
          <ac:chgData name="Imtiaz Begum (2128130)" userId="S::2128130@student.uwtsd.ac.uk::154c3e2b-2645-4e8c-a3cb-01ad99b7c24b" providerId="AD" clId="Web-{D7E12D8A-4D34-A422-2379-7FD2DCD2E04E}" dt="2023-03-07T20:53:57.557" v="17"/>
          <ac:cxnSpMkLst>
            <pc:docMk/>
            <pc:sldMk cId="3243622956" sldId="262"/>
            <ac:cxnSpMk id="5" creationId="{8231D73A-BA91-794F-8C09-4F4B41A6D08B}"/>
          </ac:cxnSpMkLst>
        </pc:cxnChg>
        <pc:cxnChg chg="add">
          <ac:chgData name="Imtiaz Begum (2128130)" userId="S::2128130@student.uwtsd.ac.uk::154c3e2b-2645-4e8c-a3cb-01ad99b7c24b" providerId="AD" clId="Web-{D7E12D8A-4D34-A422-2379-7FD2DCD2E04E}" dt="2023-03-07T20:53:57.557" v="17"/>
          <ac:cxnSpMkLst>
            <pc:docMk/>
            <pc:sldMk cId="3243622956" sldId="262"/>
            <ac:cxnSpMk id="21" creationId="{F8927D2C-C486-F740-897D-704CD65E9893}"/>
          </ac:cxnSpMkLst>
        </pc:cxnChg>
        <pc:cxnChg chg="add del">
          <ac:chgData name="Imtiaz Begum (2128130)" userId="S::2128130@student.uwtsd.ac.uk::154c3e2b-2645-4e8c-a3cb-01ad99b7c24b" providerId="AD" clId="Web-{D7E12D8A-4D34-A422-2379-7FD2DCD2E04E}" dt="2023-03-07T20:53:24.837" v="16"/>
          <ac:cxnSpMkLst>
            <pc:docMk/>
            <pc:sldMk cId="3243622956" sldId="262"/>
            <ac:cxnSpMk id="22" creationId="{8231D73A-BA91-794F-8C09-4F4B41A6D08B}"/>
          </ac:cxnSpMkLst>
        </pc:cxnChg>
        <pc:cxnChg chg="add del">
          <ac:chgData name="Imtiaz Begum (2128130)" userId="S::2128130@student.uwtsd.ac.uk::154c3e2b-2645-4e8c-a3cb-01ad99b7c24b" providerId="AD" clId="Web-{D7E12D8A-4D34-A422-2379-7FD2DCD2E04E}" dt="2023-03-07T20:53:24.837" v="16"/>
          <ac:cxnSpMkLst>
            <pc:docMk/>
            <pc:sldMk cId="3243622956" sldId="262"/>
            <ac:cxnSpMk id="26" creationId="{F8927D2C-C486-F740-897D-704CD65E9893}"/>
          </ac:cxnSpMkLst>
        </pc:cxnChg>
      </pc:sldChg>
    </pc:docChg>
  </pc:docChgLst>
  <pc:docChgLst>
    <pc:chgData name="Imtiaz Begum (2128130)" userId="S::2128130@student.uwtsd.ac.uk::154c3e2b-2645-4e8c-a3cb-01ad99b7c24b" providerId="AD" clId="Web-{D3E8354E-DF39-ECD4-1E22-067A66C9431A}"/>
    <pc:docChg chg="addSld delSld modSld">
      <pc:chgData name="Imtiaz Begum (2128130)" userId="S::2128130@student.uwtsd.ac.uk::154c3e2b-2645-4e8c-a3cb-01ad99b7c24b" providerId="AD" clId="Web-{D3E8354E-DF39-ECD4-1E22-067A66C9431A}" dt="2023-02-10T16:15:24.549" v="694" actId="20577"/>
      <pc:docMkLst>
        <pc:docMk/>
      </pc:docMkLst>
      <pc:sldChg chg="addSp delSp modSp">
        <pc:chgData name="Imtiaz Begum (2128130)" userId="S::2128130@student.uwtsd.ac.uk::154c3e2b-2645-4e8c-a3cb-01ad99b7c24b" providerId="AD" clId="Web-{D3E8354E-DF39-ECD4-1E22-067A66C9431A}" dt="2023-02-10T16:15:24.549" v="694" actId="20577"/>
        <pc:sldMkLst>
          <pc:docMk/>
          <pc:sldMk cId="4208989436" sldId="257"/>
        </pc:sldMkLst>
        <pc:spChg chg="mod">
          <ac:chgData name="Imtiaz Begum (2128130)" userId="S::2128130@student.uwtsd.ac.uk::154c3e2b-2645-4e8c-a3cb-01ad99b7c24b" providerId="AD" clId="Web-{D3E8354E-DF39-ECD4-1E22-067A66C9431A}" dt="2023-02-10T16:15:24.549" v="694" actId="20577"/>
          <ac:spMkLst>
            <pc:docMk/>
            <pc:sldMk cId="4208989436" sldId="257"/>
            <ac:spMk id="2" creationId="{DBFEAABB-71AC-6F8F-491A-CB857B78CA71}"/>
          </ac:spMkLst>
        </pc:spChg>
        <pc:spChg chg="add del">
          <ac:chgData name="Imtiaz Begum (2128130)" userId="S::2128130@student.uwtsd.ac.uk::154c3e2b-2645-4e8c-a3cb-01ad99b7c24b" providerId="AD" clId="Web-{D3E8354E-DF39-ECD4-1E22-067A66C9431A}" dt="2023-02-10T15:46:21.320" v="283"/>
          <ac:spMkLst>
            <pc:docMk/>
            <pc:sldMk cId="4208989436" sldId="257"/>
            <ac:spMk id="265" creationId="{4EFE82FE-7465-AE46-88DF-34D347E83B84}"/>
          </ac:spMkLst>
        </pc:spChg>
        <pc:spChg chg="add del">
          <ac:chgData name="Imtiaz Begum (2128130)" userId="S::2128130@student.uwtsd.ac.uk::154c3e2b-2645-4e8c-a3cb-01ad99b7c24b" providerId="AD" clId="Web-{D3E8354E-DF39-ECD4-1E22-067A66C9431A}" dt="2023-02-10T15:46:21.320" v="283"/>
          <ac:spMkLst>
            <pc:docMk/>
            <pc:sldMk cId="4208989436" sldId="257"/>
            <ac:spMk id="267" creationId="{8B80D579-AC08-8D49-BB6A-21123F80B589}"/>
          </ac:spMkLst>
        </pc:spChg>
        <pc:spChg chg="add del">
          <ac:chgData name="Imtiaz Begum (2128130)" userId="S::2128130@student.uwtsd.ac.uk::154c3e2b-2645-4e8c-a3cb-01ad99b7c24b" providerId="AD" clId="Web-{D3E8354E-DF39-ECD4-1E22-067A66C9431A}" dt="2023-02-10T15:46:21.320" v="283"/>
          <ac:spMkLst>
            <pc:docMk/>
            <pc:sldMk cId="4208989436" sldId="257"/>
            <ac:spMk id="311" creationId="{4EFE82FE-7465-AE46-88DF-34D347E83B84}"/>
          </ac:spMkLst>
        </pc:spChg>
        <pc:spChg chg="add del">
          <ac:chgData name="Imtiaz Begum (2128130)" userId="S::2128130@student.uwtsd.ac.uk::154c3e2b-2645-4e8c-a3cb-01ad99b7c24b" providerId="AD" clId="Web-{D3E8354E-DF39-ECD4-1E22-067A66C9431A}" dt="2023-02-10T15:46:21.320" v="283"/>
          <ac:spMkLst>
            <pc:docMk/>
            <pc:sldMk cId="4208989436" sldId="257"/>
            <ac:spMk id="313" creationId="{B4F75AE3-A3AC-DE4C-98FE-EC9DC3BF8DA5}"/>
          </ac:spMkLst>
        </pc:spChg>
        <pc:grpChg chg="add del">
          <ac:chgData name="Imtiaz Begum (2128130)" userId="S::2128130@student.uwtsd.ac.uk::154c3e2b-2645-4e8c-a3cb-01ad99b7c24b" providerId="AD" clId="Web-{D3E8354E-DF39-ECD4-1E22-067A66C9431A}" dt="2023-02-10T15:46:21.320" v="283"/>
          <ac:grpSpMkLst>
            <pc:docMk/>
            <pc:sldMk cId="4208989436" sldId="257"/>
            <ac:grpSpMk id="237" creationId="{EB46B8FB-F6A2-5F47-A6CD-A7E17E69270F}"/>
          </ac:grpSpMkLst>
        </pc:grpChg>
        <pc:grpChg chg="add del">
          <ac:chgData name="Imtiaz Begum (2128130)" userId="S::2128130@student.uwtsd.ac.uk::154c3e2b-2645-4e8c-a3cb-01ad99b7c24b" providerId="AD" clId="Web-{D3E8354E-DF39-ECD4-1E22-067A66C9431A}" dt="2023-02-10T15:46:21.320" v="283"/>
          <ac:grpSpMkLst>
            <pc:docMk/>
            <pc:sldMk cId="4208989436" sldId="257"/>
            <ac:grpSpMk id="271" creationId="{44406D7A-DB1A-D940-8AD1-93FAF9DD7199}"/>
          </ac:grpSpMkLst>
        </pc:grpChg>
        <pc:grpChg chg="add del">
          <ac:chgData name="Imtiaz Begum (2128130)" userId="S::2128130@student.uwtsd.ac.uk::154c3e2b-2645-4e8c-a3cb-01ad99b7c24b" providerId="AD" clId="Web-{D3E8354E-DF39-ECD4-1E22-067A66C9431A}" dt="2023-02-10T15:46:21.320" v="283"/>
          <ac:grpSpMkLst>
            <pc:docMk/>
            <pc:sldMk cId="4208989436" sldId="257"/>
            <ac:grpSpMk id="283" creationId="{EB46B8FB-F6A2-5F47-A6CD-A7E17E69270F}"/>
          </ac:grpSpMkLst>
        </pc:grpChg>
        <pc:grpChg chg="add del">
          <ac:chgData name="Imtiaz Begum (2128130)" userId="S::2128130@student.uwtsd.ac.uk::154c3e2b-2645-4e8c-a3cb-01ad99b7c24b" providerId="AD" clId="Web-{D3E8354E-DF39-ECD4-1E22-067A66C9431A}" dt="2023-02-10T15:46:21.320" v="283"/>
          <ac:grpSpMkLst>
            <pc:docMk/>
            <pc:sldMk cId="4208989436" sldId="257"/>
            <ac:grpSpMk id="317" creationId="{44406D7A-DB1A-D940-8AD1-93FAF9DD7199}"/>
          </ac:grpSpMkLst>
        </pc:grpChg>
        <pc:cxnChg chg="add del">
          <ac:chgData name="Imtiaz Begum (2128130)" userId="S::2128130@student.uwtsd.ac.uk::154c3e2b-2645-4e8c-a3cb-01ad99b7c24b" providerId="AD" clId="Web-{D3E8354E-DF39-ECD4-1E22-067A66C9431A}" dt="2023-02-10T15:46:21.320" v="283"/>
          <ac:cxnSpMkLst>
            <pc:docMk/>
            <pc:sldMk cId="4208989436" sldId="257"/>
            <ac:cxnSpMk id="263" creationId="{D33A3282-0389-C547-8CA6-7F3E7F27B34D}"/>
          </ac:cxnSpMkLst>
        </pc:cxnChg>
        <pc:cxnChg chg="add del">
          <ac:chgData name="Imtiaz Begum (2128130)" userId="S::2128130@student.uwtsd.ac.uk::154c3e2b-2645-4e8c-a3cb-01ad99b7c24b" providerId="AD" clId="Web-{D3E8354E-DF39-ECD4-1E22-067A66C9431A}" dt="2023-02-10T15:46:21.320" v="283"/>
          <ac:cxnSpMkLst>
            <pc:docMk/>
            <pc:sldMk cId="4208989436" sldId="257"/>
            <ac:cxnSpMk id="269" creationId="{EC392F51-F23E-E242-9750-A5B1F128E573}"/>
          </ac:cxnSpMkLst>
        </pc:cxnChg>
        <pc:cxnChg chg="add del">
          <ac:chgData name="Imtiaz Begum (2128130)" userId="S::2128130@student.uwtsd.ac.uk::154c3e2b-2645-4e8c-a3cb-01ad99b7c24b" providerId="AD" clId="Web-{D3E8354E-DF39-ECD4-1E22-067A66C9431A}" dt="2023-02-10T15:46:21.320" v="283"/>
          <ac:cxnSpMkLst>
            <pc:docMk/>
            <pc:sldMk cId="4208989436" sldId="257"/>
            <ac:cxnSpMk id="309" creationId="{D33A3282-0389-C547-8CA6-7F3E7F27B34D}"/>
          </ac:cxnSpMkLst>
        </pc:cxnChg>
        <pc:cxnChg chg="add del">
          <ac:chgData name="Imtiaz Begum (2128130)" userId="S::2128130@student.uwtsd.ac.uk::154c3e2b-2645-4e8c-a3cb-01ad99b7c24b" providerId="AD" clId="Web-{D3E8354E-DF39-ECD4-1E22-067A66C9431A}" dt="2023-02-10T15:46:21.320" v="283"/>
          <ac:cxnSpMkLst>
            <pc:docMk/>
            <pc:sldMk cId="4208989436" sldId="257"/>
            <ac:cxnSpMk id="315" creationId="{41C79BB7-CCAB-2243-9830-5569626C4D01}"/>
          </ac:cxnSpMkLst>
        </pc:cxnChg>
      </pc:sldChg>
      <pc:sldChg chg="addSp delSp">
        <pc:chgData name="Imtiaz Begum (2128130)" userId="S::2128130@student.uwtsd.ac.uk::154c3e2b-2645-4e8c-a3cb-01ad99b7c24b" providerId="AD" clId="Web-{D3E8354E-DF39-ECD4-1E22-067A66C9431A}" dt="2023-02-10T15:44:57.708" v="281"/>
        <pc:sldMkLst>
          <pc:docMk/>
          <pc:sldMk cId="1709917833" sldId="258"/>
        </pc:sldMkLst>
        <pc:spChg chg="del">
          <ac:chgData name="Imtiaz Begum (2128130)" userId="S::2128130@student.uwtsd.ac.uk::154c3e2b-2645-4e8c-a3cb-01ad99b7c24b" providerId="AD" clId="Web-{D3E8354E-DF39-ECD4-1E22-067A66C9431A}" dt="2023-02-10T15:44:57.708" v="281"/>
          <ac:spMkLst>
            <pc:docMk/>
            <pc:sldMk cId="1709917833" sldId="258"/>
            <ac:spMk id="137" creationId="{C7F2E4D6-EF46-1C43-8F3E-3620C3C83F36}"/>
          </ac:spMkLst>
        </pc:spChg>
        <pc:spChg chg="del">
          <ac:chgData name="Imtiaz Begum (2128130)" userId="S::2128130@student.uwtsd.ac.uk::154c3e2b-2645-4e8c-a3cb-01ad99b7c24b" providerId="AD" clId="Web-{D3E8354E-DF39-ECD4-1E22-067A66C9431A}" dt="2023-02-10T15:44:57.708" v="281"/>
          <ac:spMkLst>
            <pc:docMk/>
            <pc:sldMk cId="1709917833" sldId="258"/>
            <ac:spMk id="138" creationId="{14ACB00F-615E-0E4F-9794-329E08F6E499}"/>
          </ac:spMkLst>
        </pc:spChg>
        <pc:spChg chg="add">
          <ac:chgData name="Imtiaz Begum (2128130)" userId="S::2128130@student.uwtsd.ac.uk::154c3e2b-2645-4e8c-a3cb-01ad99b7c24b" providerId="AD" clId="Web-{D3E8354E-DF39-ECD4-1E22-067A66C9431A}" dt="2023-02-10T15:44:57.708" v="281"/>
          <ac:spMkLst>
            <pc:docMk/>
            <pc:sldMk cId="1709917833" sldId="258"/>
            <ac:spMk id="144" creationId="{557B0AD7-E991-E343-BF68-F118815215C7}"/>
          </ac:spMkLst>
        </pc:spChg>
        <pc:grpChg chg="del">
          <ac:chgData name="Imtiaz Begum (2128130)" userId="S::2128130@student.uwtsd.ac.uk::154c3e2b-2645-4e8c-a3cb-01ad99b7c24b" providerId="AD" clId="Web-{D3E8354E-DF39-ECD4-1E22-067A66C9431A}" dt="2023-02-10T15:44:57.708" v="281"/>
          <ac:grpSpMkLst>
            <pc:docMk/>
            <pc:sldMk cId="1709917833" sldId="258"/>
            <ac:grpSpMk id="114" creationId="{F0CAFDA3-320A-C24D-A7A1-20C1267EC987}"/>
          </ac:grpSpMkLst>
        </pc:grpChg>
        <pc:grpChg chg="del">
          <ac:chgData name="Imtiaz Begum (2128130)" userId="S::2128130@student.uwtsd.ac.uk::154c3e2b-2645-4e8c-a3cb-01ad99b7c24b" providerId="AD" clId="Web-{D3E8354E-DF39-ECD4-1E22-067A66C9431A}" dt="2023-02-10T15:44:57.708" v="281"/>
          <ac:grpSpMkLst>
            <pc:docMk/>
            <pc:sldMk cId="1709917833" sldId="258"/>
            <ac:grpSpMk id="115" creationId="{35B55452-0B37-B747-9C68-70C4EF8F7539}"/>
          </ac:grpSpMkLst>
        </pc:grpChg>
        <pc:grpChg chg="add">
          <ac:chgData name="Imtiaz Begum (2128130)" userId="S::2128130@student.uwtsd.ac.uk::154c3e2b-2645-4e8c-a3cb-01ad99b7c24b" providerId="AD" clId="Web-{D3E8354E-DF39-ECD4-1E22-067A66C9431A}" dt="2023-02-10T15:44:57.708" v="281"/>
          <ac:grpSpMkLst>
            <pc:docMk/>
            <pc:sldMk cId="1709917833" sldId="258"/>
            <ac:grpSpMk id="146" creationId="{7A30B49A-0B4A-DB4B-B86E-239FCB221C6D}"/>
          </ac:grpSpMkLst>
        </pc:grpChg>
        <pc:cxnChg chg="del">
          <ac:chgData name="Imtiaz Begum (2128130)" userId="S::2128130@student.uwtsd.ac.uk::154c3e2b-2645-4e8c-a3cb-01ad99b7c24b" providerId="AD" clId="Web-{D3E8354E-DF39-ECD4-1E22-067A66C9431A}" dt="2023-02-10T15:44:57.708" v="281"/>
          <ac:cxnSpMkLst>
            <pc:docMk/>
            <pc:sldMk cId="1709917833" sldId="258"/>
            <ac:cxnSpMk id="136" creationId="{8231D73A-BA91-794F-8C09-4F4B41A6D08B}"/>
          </ac:cxnSpMkLst>
        </pc:cxnChg>
        <pc:cxnChg chg="del">
          <ac:chgData name="Imtiaz Begum (2128130)" userId="S::2128130@student.uwtsd.ac.uk::154c3e2b-2645-4e8c-a3cb-01ad99b7c24b" providerId="AD" clId="Web-{D3E8354E-DF39-ECD4-1E22-067A66C9431A}" dt="2023-02-10T15:44:57.708" v="281"/>
          <ac:cxnSpMkLst>
            <pc:docMk/>
            <pc:sldMk cId="1709917833" sldId="258"/>
            <ac:cxnSpMk id="139" creationId="{1D2BBFA3-6EA8-1C48-B3A5-DFCC389D2821}"/>
          </ac:cxnSpMkLst>
        </pc:cxnChg>
      </pc:sldChg>
      <pc:sldChg chg="modSp">
        <pc:chgData name="Imtiaz Begum (2128130)" userId="S::2128130@student.uwtsd.ac.uk::154c3e2b-2645-4e8c-a3cb-01ad99b7c24b" providerId="AD" clId="Web-{D3E8354E-DF39-ECD4-1E22-067A66C9431A}" dt="2023-02-10T16:12:12.731" v="692" actId="20577"/>
        <pc:sldMkLst>
          <pc:docMk/>
          <pc:sldMk cId="3562709841" sldId="259"/>
        </pc:sldMkLst>
        <pc:spChg chg="mod">
          <ac:chgData name="Imtiaz Begum (2128130)" userId="S::2128130@student.uwtsd.ac.uk::154c3e2b-2645-4e8c-a3cb-01ad99b7c24b" providerId="AD" clId="Web-{D3E8354E-DF39-ECD4-1E22-067A66C9431A}" dt="2023-02-10T16:12:12.731" v="692" actId="20577"/>
          <ac:spMkLst>
            <pc:docMk/>
            <pc:sldMk cId="3562709841" sldId="259"/>
            <ac:spMk id="2" creationId="{E91F19D1-CF1D-A4B4-356A-2DB213B0A8A6}"/>
          </ac:spMkLst>
        </pc:spChg>
      </pc:sldChg>
      <pc:sldChg chg="addSp delSp modSp mod setBg setClrOvrMap">
        <pc:chgData name="Imtiaz Begum (2128130)" userId="S::2128130@student.uwtsd.ac.uk::154c3e2b-2645-4e8c-a3cb-01ad99b7c24b" providerId="AD" clId="Web-{D3E8354E-DF39-ECD4-1E22-067A66C9431A}" dt="2023-02-10T15:43:50.019" v="280" actId="20577"/>
        <pc:sldMkLst>
          <pc:docMk/>
          <pc:sldMk cId="3596726989" sldId="260"/>
        </pc:sldMkLst>
        <pc:spChg chg="add mod ord">
          <ac:chgData name="Imtiaz Begum (2128130)" userId="S::2128130@student.uwtsd.ac.uk::154c3e2b-2645-4e8c-a3cb-01ad99b7c24b" providerId="AD" clId="Web-{D3E8354E-DF39-ECD4-1E22-067A66C9431A}" dt="2023-02-10T15:26:41.495" v="161" actId="1076"/>
          <ac:spMkLst>
            <pc:docMk/>
            <pc:sldMk cId="3596726989" sldId="260"/>
            <ac:spMk id="2" creationId="{218303FF-99C9-A128-E32F-E370E4F88AA4}"/>
          </ac:spMkLst>
        </pc:spChg>
        <pc:spChg chg="add del mod">
          <ac:chgData name="Imtiaz Begum (2128130)" userId="S::2128130@student.uwtsd.ac.uk::154c3e2b-2645-4e8c-a3cb-01ad99b7c24b" providerId="AD" clId="Web-{D3E8354E-DF39-ECD4-1E22-067A66C9431A}" dt="2023-02-10T15:43:50.019" v="280" actId="20577"/>
          <ac:spMkLst>
            <pc:docMk/>
            <pc:sldMk cId="3596726989" sldId="260"/>
            <ac:spMk id="4" creationId="{166D586F-7FFA-A577-2E3C-2D7F1BC0FDD0}"/>
          </ac:spMkLst>
        </pc:spChg>
        <pc:spChg chg="add del">
          <ac:chgData name="Imtiaz Begum (2128130)" userId="S::2128130@student.uwtsd.ac.uk::154c3e2b-2645-4e8c-a3cb-01ad99b7c24b" providerId="AD" clId="Web-{D3E8354E-DF39-ECD4-1E22-067A66C9431A}" dt="2023-02-10T15:12:40.678" v="18"/>
          <ac:spMkLst>
            <pc:docMk/>
            <pc:sldMk cId="3596726989" sldId="260"/>
            <ac:spMk id="36" creationId="{4EFE82FE-7465-AE46-88DF-34D347E83B84}"/>
          </ac:spMkLst>
        </pc:spChg>
        <pc:spChg chg="add del">
          <ac:chgData name="Imtiaz Begum (2128130)" userId="S::2128130@student.uwtsd.ac.uk::154c3e2b-2645-4e8c-a3cb-01ad99b7c24b" providerId="AD" clId="Web-{D3E8354E-DF39-ECD4-1E22-067A66C9431A}" dt="2023-02-10T15:12:40.678" v="18"/>
          <ac:spMkLst>
            <pc:docMk/>
            <pc:sldMk cId="3596726989" sldId="260"/>
            <ac:spMk id="38" creationId="{B4F75AE3-A3AC-DE4C-98FE-EC9DC3BF8DA5}"/>
          </ac:spMkLst>
        </pc:spChg>
        <pc:spChg chg="add del">
          <ac:chgData name="Imtiaz Begum (2128130)" userId="S::2128130@student.uwtsd.ac.uk::154c3e2b-2645-4e8c-a3cb-01ad99b7c24b" providerId="AD" clId="Web-{D3E8354E-DF39-ECD4-1E22-067A66C9431A}" dt="2023-02-10T15:23:25.803" v="26"/>
          <ac:spMkLst>
            <pc:docMk/>
            <pc:sldMk cId="3596726989" sldId="260"/>
            <ac:spMk id="53" creationId="{4EFE82FE-7465-AE46-88DF-34D347E83B84}"/>
          </ac:spMkLst>
        </pc:spChg>
        <pc:spChg chg="add del">
          <ac:chgData name="Imtiaz Begum (2128130)" userId="S::2128130@student.uwtsd.ac.uk::154c3e2b-2645-4e8c-a3cb-01ad99b7c24b" providerId="AD" clId="Web-{D3E8354E-DF39-ECD4-1E22-067A66C9431A}" dt="2023-02-10T15:23:25.803" v="26"/>
          <ac:spMkLst>
            <pc:docMk/>
            <pc:sldMk cId="3596726989" sldId="260"/>
            <ac:spMk id="55" creationId="{C1FDB97C-3AD1-C545-A219-4B4FCF5AEFC4}"/>
          </ac:spMkLst>
        </pc:spChg>
        <pc:spChg chg="add del">
          <ac:chgData name="Imtiaz Begum (2128130)" userId="S::2128130@student.uwtsd.ac.uk::154c3e2b-2645-4e8c-a3cb-01ad99b7c24b" providerId="AD" clId="Web-{D3E8354E-DF39-ECD4-1E22-067A66C9431A}" dt="2023-02-10T15:42:41.236" v="272"/>
          <ac:spMkLst>
            <pc:docMk/>
            <pc:sldMk cId="3596726989" sldId="260"/>
            <ac:spMk id="78" creationId="{4EFE82FE-7465-AE46-88DF-34D347E83B84}"/>
          </ac:spMkLst>
        </pc:spChg>
        <pc:spChg chg="add">
          <ac:chgData name="Imtiaz Begum (2128130)" userId="S::2128130@student.uwtsd.ac.uk::154c3e2b-2645-4e8c-a3cb-01ad99b7c24b" providerId="AD" clId="Web-{D3E8354E-DF39-ECD4-1E22-067A66C9431A}" dt="2023-02-10T15:42:41.236" v="272"/>
          <ac:spMkLst>
            <pc:docMk/>
            <pc:sldMk cId="3596726989" sldId="260"/>
            <ac:spMk id="93" creationId="{4EFE82FE-7465-AE46-88DF-34D347E83B84}"/>
          </ac:spMkLst>
        </pc:spChg>
        <pc:spChg chg="add del">
          <ac:chgData name="Imtiaz Begum (2128130)" userId="S::2128130@student.uwtsd.ac.uk::154c3e2b-2645-4e8c-a3cb-01ad99b7c24b" providerId="AD" clId="Web-{D3E8354E-DF39-ECD4-1E22-067A66C9431A}" dt="2023-02-10T15:35:50.743" v="265"/>
          <ac:spMkLst>
            <pc:docMk/>
            <pc:sldMk cId="3596726989" sldId="260"/>
            <ac:spMk id="111" creationId="{4EFE82FE-7465-AE46-88DF-34D347E83B84}"/>
          </ac:spMkLst>
        </pc:spChg>
        <pc:spChg chg="add del">
          <ac:chgData name="Imtiaz Begum (2128130)" userId="S::2128130@student.uwtsd.ac.uk::154c3e2b-2645-4e8c-a3cb-01ad99b7c24b" providerId="AD" clId="Web-{D3E8354E-DF39-ECD4-1E22-067A66C9431A}" dt="2023-02-10T15:41:49.548" v="271"/>
          <ac:spMkLst>
            <pc:docMk/>
            <pc:sldMk cId="3596726989" sldId="260"/>
            <ac:spMk id="142" creationId="{4EFE82FE-7465-AE46-88DF-34D347E83B84}"/>
          </ac:spMkLst>
        </pc:spChg>
        <pc:grpChg chg="add del">
          <ac:chgData name="Imtiaz Begum (2128130)" userId="S::2128130@student.uwtsd.ac.uk::154c3e2b-2645-4e8c-a3cb-01ad99b7c24b" providerId="AD" clId="Web-{D3E8354E-DF39-ECD4-1E22-067A66C9431A}" dt="2023-02-10T15:12:40.678" v="18"/>
          <ac:grpSpMkLst>
            <pc:docMk/>
            <pc:sldMk cId="3596726989" sldId="260"/>
            <ac:grpSpMk id="8" creationId="{EB46B8FB-F6A2-5F47-A6CD-A7E17E69270F}"/>
          </ac:grpSpMkLst>
        </pc:grpChg>
        <pc:grpChg chg="add del">
          <ac:chgData name="Imtiaz Begum (2128130)" userId="S::2128130@student.uwtsd.ac.uk::154c3e2b-2645-4e8c-a3cb-01ad99b7c24b" providerId="AD" clId="Web-{D3E8354E-DF39-ECD4-1E22-067A66C9431A}" dt="2023-02-10T15:12:40.678" v="18"/>
          <ac:grpSpMkLst>
            <pc:docMk/>
            <pc:sldMk cId="3596726989" sldId="260"/>
            <ac:grpSpMk id="40" creationId="{44406D7A-DB1A-D940-8AD1-93FAF9DD7199}"/>
          </ac:grpSpMkLst>
        </pc:grpChg>
        <pc:grpChg chg="add del">
          <ac:chgData name="Imtiaz Begum (2128130)" userId="S::2128130@student.uwtsd.ac.uk::154c3e2b-2645-4e8c-a3cb-01ad99b7c24b" providerId="AD" clId="Web-{D3E8354E-DF39-ECD4-1E22-067A66C9431A}" dt="2023-02-10T15:23:25.803" v="26"/>
          <ac:grpSpMkLst>
            <pc:docMk/>
            <pc:sldMk cId="3596726989" sldId="260"/>
            <ac:grpSpMk id="51" creationId="{EB46B8FB-F6A2-5F47-A6CD-A7E17E69270F}"/>
          </ac:grpSpMkLst>
        </pc:grpChg>
        <pc:grpChg chg="add del">
          <ac:chgData name="Imtiaz Begum (2128130)" userId="S::2128130@student.uwtsd.ac.uk::154c3e2b-2645-4e8c-a3cb-01ad99b7c24b" providerId="AD" clId="Web-{D3E8354E-DF39-ECD4-1E22-067A66C9431A}" dt="2023-02-10T15:23:25.803" v="26"/>
          <ac:grpSpMkLst>
            <pc:docMk/>
            <pc:sldMk cId="3596726989" sldId="260"/>
            <ac:grpSpMk id="56" creationId="{3A266FA8-F626-1C42-B021-A57818E97BEA}"/>
          </ac:grpSpMkLst>
        </pc:grpChg>
        <pc:grpChg chg="add del">
          <ac:chgData name="Imtiaz Begum (2128130)" userId="S::2128130@student.uwtsd.ac.uk::154c3e2b-2645-4e8c-a3cb-01ad99b7c24b" providerId="AD" clId="Web-{D3E8354E-DF39-ECD4-1E22-067A66C9431A}" dt="2023-02-10T15:42:41.236" v="272"/>
          <ac:grpSpMkLst>
            <pc:docMk/>
            <pc:sldMk cId="3596726989" sldId="260"/>
            <ac:grpSpMk id="61" creationId="{F0CAFDA3-320A-C24D-A7A1-20C1267EC987}"/>
          </ac:grpSpMkLst>
        </pc:grpChg>
        <pc:grpChg chg="add del">
          <ac:chgData name="Imtiaz Begum (2128130)" userId="S::2128130@student.uwtsd.ac.uk::154c3e2b-2645-4e8c-a3cb-01ad99b7c24b" providerId="AD" clId="Web-{D3E8354E-DF39-ECD4-1E22-067A66C9431A}" dt="2023-02-10T15:42:41.236" v="272"/>
          <ac:grpSpMkLst>
            <pc:docMk/>
            <pc:sldMk cId="3596726989" sldId="260"/>
            <ac:grpSpMk id="82" creationId="{E9EEDFCB-2A3D-724C-808B-F598214AFD09}"/>
          </ac:grpSpMkLst>
        </pc:grpChg>
        <pc:grpChg chg="add">
          <ac:chgData name="Imtiaz Begum (2128130)" userId="S::2128130@student.uwtsd.ac.uk::154c3e2b-2645-4e8c-a3cb-01ad99b7c24b" providerId="AD" clId="Web-{D3E8354E-DF39-ECD4-1E22-067A66C9431A}" dt="2023-02-10T15:42:41.236" v="272"/>
          <ac:grpSpMkLst>
            <pc:docMk/>
            <pc:sldMk cId="3596726989" sldId="260"/>
            <ac:grpSpMk id="91" creationId="{F0CAFDA3-320A-C24D-A7A1-20C1267EC987}"/>
          </ac:grpSpMkLst>
        </pc:grpChg>
        <pc:grpChg chg="add del">
          <ac:chgData name="Imtiaz Begum (2128130)" userId="S::2128130@student.uwtsd.ac.uk::154c3e2b-2645-4e8c-a3cb-01ad99b7c24b" providerId="AD" clId="Web-{D3E8354E-DF39-ECD4-1E22-067A66C9431A}" dt="2023-02-10T15:35:50.743" v="265"/>
          <ac:grpSpMkLst>
            <pc:docMk/>
            <pc:sldMk cId="3596726989" sldId="260"/>
            <ac:grpSpMk id="94" creationId="{F0CAFDA3-320A-C24D-A7A1-20C1267EC987}"/>
          </ac:grpSpMkLst>
        </pc:grpChg>
        <pc:grpChg chg="add">
          <ac:chgData name="Imtiaz Begum (2128130)" userId="S::2128130@student.uwtsd.ac.uk::154c3e2b-2645-4e8c-a3cb-01ad99b7c24b" providerId="AD" clId="Web-{D3E8354E-DF39-ECD4-1E22-067A66C9431A}" dt="2023-02-10T15:42:41.236" v="272"/>
          <ac:grpSpMkLst>
            <pc:docMk/>
            <pc:sldMk cId="3596726989" sldId="260"/>
            <ac:grpSpMk id="110" creationId="{E9EEDFCB-2A3D-724C-808B-F598214AFD09}"/>
          </ac:grpSpMkLst>
        </pc:grpChg>
        <pc:grpChg chg="add del">
          <ac:chgData name="Imtiaz Begum (2128130)" userId="S::2128130@student.uwtsd.ac.uk::154c3e2b-2645-4e8c-a3cb-01ad99b7c24b" providerId="AD" clId="Web-{D3E8354E-DF39-ECD4-1E22-067A66C9431A}" dt="2023-02-10T15:35:50.743" v="265"/>
          <ac:grpSpMkLst>
            <pc:docMk/>
            <pc:sldMk cId="3596726989" sldId="260"/>
            <ac:grpSpMk id="115" creationId="{75BEF7CB-BB00-3345-8542-8F0FAFE1C48B}"/>
          </ac:grpSpMkLst>
        </pc:grpChg>
        <pc:grpChg chg="add del">
          <ac:chgData name="Imtiaz Begum (2128130)" userId="S::2128130@student.uwtsd.ac.uk::154c3e2b-2645-4e8c-a3cb-01ad99b7c24b" providerId="AD" clId="Web-{D3E8354E-DF39-ECD4-1E22-067A66C9431A}" dt="2023-02-10T15:41:49.548" v="271"/>
          <ac:grpSpMkLst>
            <pc:docMk/>
            <pc:sldMk cId="3596726989" sldId="260"/>
            <ac:grpSpMk id="140" creationId="{F0CAFDA3-320A-C24D-A7A1-20C1267EC987}"/>
          </ac:grpSpMkLst>
        </pc:grpChg>
        <pc:grpChg chg="add del">
          <ac:chgData name="Imtiaz Begum (2128130)" userId="S::2128130@student.uwtsd.ac.uk::154c3e2b-2645-4e8c-a3cb-01ad99b7c24b" providerId="AD" clId="Web-{D3E8354E-DF39-ECD4-1E22-067A66C9431A}" dt="2023-02-10T15:41:49.548" v="271"/>
          <ac:grpSpMkLst>
            <pc:docMk/>
            <pc:sldMk cId="3596726989" sldId="260"/>
            <ac:grpSpMk id="144" creationId="{1A9C303F-3A73-E440-923C-BAAF3176C643}"/>
          </ac:grpSpMkLst>
        </pc:grpChg>
        <pc:graphicFrameChg chg="add del modGraphic">
          <ac:chgData name="Imtiaz Begum (2128130)" userId="S::2128130@student.uwtsd.ac.uk::154c3e2b-2645-4e8c-a3cb-01ad99b7c24b" providerId="AD" clId="Web-{D3E8354E-DF39-ECD4-1E22-067A66C9431A}" dt="2023-02-10T15:41:14.016" v="270"/>
          <ac:graphicFrameMkLst>
            <pc:docMk/>
            <pc:sldMk cId="3596726989" sldId="260"/>
            <ac:graphicFrameMk id="146" creationId="{663D14F3-DA84-A000-7160-57C4A891BD3A}"/>
          </ac:graphicFrameMkLst>
        </pc:graphicFrameChg>
        <pc:picChg chg="add del">
          <ac:chgData name="Imtiaz Begum (2128130)" userId="S::2128130@student.uwtsd.ac.uk::154c3e2b-2645-4e8c-a3cb-01ad99b7c24b" providerId="AD" clId="Web-{D3E8354E-DF39-ECD4-1E22-067A66C9431A}" dt="2023-02-10T15:12:40.678" v="18"/>
          <ac:picMkLst>
            <pc:docMk/>
            <pc:sldMk cId="3596726989" sldId="260"/>
            <ac:picMk id="4" creationId="{BB6FC619-45B0-D542-5337-540A6FD40AF8}"/>
          </ac:picMkLst>
        </pc:picChg>
        <pc:picChg chg="add mod">
          <ac:chgData name="Imtiaz Begum (2128130)" userId="S::2128130@student.uwtsd.ac.uk::154c3e2b-2645-4e8c-a3cb-01ad99b7c24b" providerId="AD" clId="Web-{D3E8354E-DF39-ECD4-1E22-067A66C9431A}" dt="2023-02-10T15:13:17.445" v="21" actId="1076"/>
          <ac:picMkLst>
            <pc:docMk/>
            <pc:sldMk cId="3596726989" sldId="260"/>
            <ac:picMk id="54" creationId="{88F6A70D-6377-B9DD-7F8B-B5FB0F701FEA}"/>
          </ac:picMkLst>
        </pc:picChg>
        <pc:cxnChg chg="add del">
          <ac:chgData name="Imtiaz Begum (2128130)" userId="S::2128130@student.uwtsd.ac.uk::154c3e2b-2645-4e8c-a3cb-01ad99b7c24b" providerId="AD" clId="Web-{D3E8354E-DF39-ECD4-1E22-067A66C9431A}" dt="2023-02-10T15:12:40.678" v="18"/>
          <ac:cxnSpMkLst>
            <pc:docMk/>
            <pc:sldMk cId="3596726989" sldId="260"/>
            <ac:cxnSpMk id="34" creationId="{D33A3282-0389-C547-8CA6-7F3E7F27B34D}"/>
          </ac:cxnSpMkLst>
        </pc:cxnChg>
        <pc:cxnChg chg="add del">
          <ac:chgData name="Imtiaz Begum (2128130)" userId="S::2128130@student.uwtsd.ac.uk::154c3e2b-2645-4e8c-a3cb-01ad99b7c24b" providerId="AD" clId="Web-{D3E8354E-DF39-ECD4-1E22-067A66C9431A}" dt="2023-02-10T15:12:40.678" v="18"/>
          <ac:cxnSpMkLst>
            <pc:docMk/>
            <pc:sldMk cId="3596726989" sldId="260"/>
            <ac:cxnSpMk id="49" creationId="{41C79BB7-CCAB-2243-9830-5569626C4D01}"/>
          </ac:cxnSpMkLst>
        </pc:cxnChg>
        <pc:cxnChg chg="add del">
          <ac:chgData name="Imtiaz Begum (2128130)" userId="S::2128130@student.uwtsd.ac.uk::154c3e2b-2645-4e8c-a3cb-01ad99b7c24b" providerId="AD" clId="Web-{D3E8354E-DF39-ECD4-1E22-067A66C9431A}" dt="2023-02-10T15:23:25.803" v="26"/>
          <ac:cxnSpMkLst>
            <pc:docMk/>
            <pc:sldMk cId="3596726989" sldId="260"/>
            <ac:cxnSpMk id="52" creationId="{D33A3282-0389-C547-8CA6-7F3E7F27B34D}"/>
          </ac:cxnSpMkLst>
        </pc:cxnChg>
        <pc:cxnChg chg="add del">
          <ac:chgData name="Imtiaz Begum (2128130)" userId="S::2128130@student.uwtsd.ac.uk::154c3e2b-2645-4e8c-a3cb-01ad99b7c24b" providerId="AD" clId="Web-{D3E8354E-DF39-ECD4-1E22-067A66C9431A}" dt="2023-02-10T15:42:41.236" v="272"/>
          <ac:cxnSpMkLst>
            <pc:docMk/>
            <pc:sldMk cId="3596726989" sldId="260"/>
            <ac:cxnSpMk id="76" creationId="{8231D73A-BA91-794F-8C09-4F4B41A6D08B}"/>
          </ac:cxnSpMkLst>
        </pc:cxnChg>
        <pc:cxnChg chg="add del">
          <ac:chgData name="Imtiaz Begum (2128130)" userId="S::2128130@student.uwtsd.ac.uk::154c3e2b-2645-4e8c-a3cb-01ad99b7c24b" providerId="AD" clId="Web-{D3E8354E-DF39-ECD4-1E22-067A66C9431A}" dt="2023-02-10T15:42:41.236" v="272"/>
          <ac:cxnSpMkLst>
            <pc:docMk/>
            <pc:sldMk cId="3596726989" sldId="260"/>
            <ac:cxnSpMk id="80" creationId="{F8927D2C-C486-F740-897D-704CD65E9893}"/>
          </ac:cxnSpMkLst>
        </pc:cxnChg>
        <pc:cxnChg chg="add">
          <ac:chgData name="Imtiaz Begum (2128130)" userId="S::2128130@student.uwtsd.ac.uk::154c3e2b-2645-4e8c-a3cb-01ad99b7c24b" providerId="AD" clId="Web-{D3E8354E-DF39-ECD4-1E22-067A66C9431A}" dt="2023-02-10T15:42:41.236" v="272"/>
          <ac:cxnSpMkLst>
            <pc:docMk/>
            <pc:sldMk cId="3596726989" sldId="260"/>
            <ac:cxnSpMk id="92" creationId="{8231D73A-BA91-794F-8C09-4F4B41A6D08B}"/>
          </ac:cxnSpMkLst>
        </pc:cxnChg>
        <pc:cxnChg chg="add">
          <ac:chgData name="Imtiaz Begum (2128130)" userId="S::2128130@student.uwtsd.ac.uk::154c3e2b-2645-4e8c-a3cb-01ad99b7c24b" providerId="AD" clId="Web-{D3E8354E-DF39-ECD4-1E22-067A66C9431A}" dt="2023-02-10T15:42:41.236" v="272"/>
          <ac:cxnSpMkLst>
            <pc:docMk/>
            <pc:sldMk cId="3596726989" sldId="260"/>
            <ac:cxnSpMk id="108" creationId="{F8927D2C-C486-F740-897D-704CD65E9893}"/>
          </ac:cxnSpMkLst>
        </pc:cxnChg>
        <pc:cxnChg chg="add del">
          <ac:chgData name="Imtiaz Begum (2128130)" userId="S::2128130@student.uwtsd.ac.uk::154c3e2b-2645-4e8c-a3cb-01ad99b7c24b" providerId="AD" clId="Web-{D3E8354E-DF39-ECD4-1E22-067A66C9431A}" dt="2023-02-10T15:35:50.743" v="265"/>
          <ac:cxnSpMkLst>
            <pc:docMk/>
            <pc:sldMk cId="3596726989" sldId="260"/>
            <ac:cxnSpMk id="109" creationId="{8231D73A-BA91-794F-8C09-4F4B41A6D08B}"/>
          </ac:cxnSpMkLst>
        </pc:cxnChg>
        <pc:cxnChg chg="add del">
          <ac:chgData name="Imtiaz Begum (2128130)" userId="S::2128130@student.uwtsd.ac.uk::154c3e2b-2645-4e8c-a3cb-01ad99b7c24b" providerId="AD" clId="Web-{D3E8354E-DF39-ECD4-1E22-067A66C9431A}" dt="2023-02-10T15:35:50.743" v="265"/>
          <ac:cxnSpMkLst>
            <pc:docMk/>
            <pc:sldMk cId="3596726989" sldId="260"/>
            <ac:cxnSpMk id="113" creationId="{BA7C2670-8081-9C42-82A1-23BBFAEAAABC}"/>
          </ac:cxnSpMkLst>
        </pc:cxnChg>
        <pc:cxnChg chg="add del">
          <ac:chgData name="Imtiaz Begum (2128130)" userId="S::2128130@student.uwtsd.ac.uk::154c3e2b-2645-4e8c-a3cb-01ad99b7c24b" providerId="AD" clId="Web-{D3E8354E-DF39-ECD4-1E22-067A66C9431A}" dt="2023-02-10T15:41:49.548" v="271"/>
          <ac:cxnSpMkLst>
            <pc:docMk/>
            <pc:sldMk cId="3596726989" sldId="260"/>
            <ac:cxnSpMk id="141" creationId="{8231D73A-BA91-794F-8C09-4F4B41A6D08B}"/>
          </ac:cxnSpMkLst>
        </pc:cxnChg>
        <pc:cxnChg chg="add del">
          <ac:chgData name="Imtiaz Begum (2128130)" userId="S::2128130@student.uwtsd.ac.uk::154c3e2b-2645-4e8c-a3cb-01ad99b7c24b" providerId="AD" clId="Web-{D3E8354E-DF39-ECD4-1E22-067A66C9431A}" dt="2023-02-10T15:41:49.548" v="271"/>
          <ac:cxnSpMkLst>
            <pc:docMk/>
            <pc:sldMk cId="3596726989" sldId="260"/>
            <ac:cxnSpMk id="143" creationId="{B1DA2280-4367-9844-92C8-D662486FBCFF}"/>
          </ac:cxnSpMkLst>
        </pc:cxnChg>
      </pc:sldChg>
      <pc:sldChg chg="new del">
        <pc:chgData name="Imtiaz Begum (2128130)" userId="S::2128130@student.uwtsd.ac.uk::154c3e2b-2645-4e8c-a3cb-01ad99b7c24b" providerId="AD" clId="Web-{D3E8354E-DF39-ECD4-1E22-067A66C9431A}" dt="2023-02-10T15:47:34.993" v="285"/>
        <pc:sldMkLst>
          <pc:docMk/>
          <pc:sldMk cId="2408660251" sldId="261"/>
        </pc:sldMkLst>
      </pc:sldChg>
      <pc:sldChg chg="del">
        <pc:chgData name="Imtiaz Begum (2128130)" userId="S::2128130@student.uwtsd.ac.uk::154c3e2b-2645-4e8c-a3cb-01ad99b7c24b" providerId="AD" clId="Web-{D3E8354E-DF39-ECD4-1E22-067A66C9431A}" dt="2023-02-10T15:10:56.879" v="0"/>
        <pc:sldMkLst>
          <pc:docMk/>
          <pc:sldMk cId="4189410709" sldId="261"/>
        </pc:sldMkLst>
      </pc:sldChg>
    </pc:docChg>
  </pc:docChgLst>
  <pc:docChgLst>
    <pc:chgData name="Imtiaz Begum (2128130)" userId="S::2128130@student.uwtsd.ac.uk::154c3e2b-2645-4e8c-a3cb-01ad99b7c24b" providerId="AD" clId="Web-{17B6B7CE-4686-AB9C-2B9D-DE30B2D41766}"/>
    <pc:docChg chg="addSld delSld modSld addMainMaster delMainMaster">
      <pc:chgData name="Imtiaz Begum (2128130)" userId="S::2128130@student.uwtsd.ac.uk::154c3e2b-2645-4e8c-a3cb-01ad99b7c24b" providerId="AD" clId="Web-{17B6B7CE-4686-AB9C-2B9D-DE30B2D41766}" dt="2023-02-02T16:47:45.313" v="1457" actId="20577"/>
      <pc:docMkLst>
        <pc:docMk/>
      </pc:docMkLst>
      <pc:sldChg chg="addSp delSp modSp new mod setBg modClrScheme addAnim setClrOvrMap chgLayout">
        <pc:chgData name="Imtiaz Begum (2128130)" userId="S::2128130@student.uwtsd.ac.uk::154c3e2b-2645-4e8c-a3cb-01ad99b7c24b" providerId="AD" clId="Web-{17B6B7CE-4686-AB9C-2B9D-DE30B2D41766}" dt="2023-02-02T14:52:32.009" v="329" actId="20577"/>
        <pc:sldMkLst>
          <pc:docMk/>
          <pc:sldMk cId="1314719228" sldId="256"/>
        </pc:sldMkLst>
        <pc:spChg chg="mod">
          <ac:chgData name="Imtiaz Begum (2128130)" userId="S::2128130@student.uwtsd.ac.uk::154c3e2b-2645-4e8c-a3cb-01ad99b7c24b" providerId="AD" clId="Web-{17B6B7CE-4686-AB9C-2B9D-DE30B2D41766}" dt="2023-02-02T14:52:32.009" v="329" actId="20577"/>
          <ac:spMkLst>
            <pc:docMk/>
            <pc:sldMk cId="1314719228" sldId="256"/>
            <ac:spMk id="2" creationId="{29E3D5EC-AE2A-7551-4AB9-DCC01CA449F1}"/>
          </ac:spMkLst>
        </pc:spChg>
        <pc:spChg chg="mod">
          <ac:chgData name="Imtiaz Begum (2128130)" userId="S::2128130@student.uwtsd.ac.uk::154c3e2b-2645-4e8c-a3cb-01ad99b7c24b" providerId="AD" clId="Web-{17B6B7CE-4686-AB9C-2B9D-DE30B2D41766}" dt="2023-02-02T14:44:37.226" v="272" actId="20577"/>
          <ac:spMkLst>
            <pc:docMk/>
            <pc:sldMk cId="1314719228" sldId="256"/>
            <ac:spMk id="3" creationId="{94F0CC43-B559-790D-9019-DC5DE86AF265}"/>
          </ac:spMkLst>
        </pc:spChg>
        <pc:spChg chg="add del">
          <ac:chgData name="Imtiaz Begum (2128130)" userId="S::2128130@student.uwtsd.ac.uk::154c3e2b-2645-4e8c-a3cb-01ad99b7c24b" providerId="AD" clId="Web-{17B6B7CE-4686-AB9C-2B9D-DE30B2D41766}" dt="2023-02-02T14:24:10.230" v="167"/>
          <ac:spMkLst>
            <pc:docMk/>
            <pc:sldMk cId="1314719228" sldId="256"/>
            <ac:spMk id="9" creationId="{E2BA2BD9-7B54-4190-8F06-3EF3658A0020}"/>
          </ac:spMkLst>
        </pc:spChg>
        <pc:spChg chg="add del">
          <ac:chgData name="Imtiaz Begum (2128130)" userId="S::2128130@student.uwtsd.ac.uk::154c3e2b-2645-4e8c-a3cb-01ad99b7c24b" providerId="AD" clId="Web-{17B6B7CE-4686-AB9C-2B9D-DE30B2D41766}" dt="2023-02-02T14:24:10.230" v="167"/>
          <ac:spMkLst>
            <pc:docMk/>
            <pc:sldMk cId="1314719228" sldId="256"/>
            <ac:spMk id="11" creationId="{184F9D61-9303-40B4-9F7E-66A9B4EDC458}"/>
          </ac:spMkLst>
        </pc:spChg>
        <pc:spChg chg="add del">
          <ac:chgData name="Imtiaz Begum (2128130)" userId="S::2128130@student.uwtsd.ac.uk::154c3e2b-2645-4e8c-a3cb-01ad99b7c24b" providerId="AD" clId="Web-{17B6B7CE-4686-AB9C-2B9D-DE30B2D41766}" dt="2023-02-02T14:24:10.230" v="167"/>
          <ac:spMkLst>
            <pc:docMk/>
            <pc:sldMk cId="1314719228" sldId="256"/>
            <ac:spMk id="13" creationId="{648D746A-0359-4EAE-8CF9-062E281698EC}"/>
          </ac:spMkLst>
        </pc:spChg>
        <pc:spChg chg="add del">
          <ac:chgData name="Imtiaz Begum (2128130)" userId="S::2128130@student.uwtsd.ac.uk::154c3e2b-2645-4e8c-a3cb-01ad99b7c24b" providerId="AD" clId="Web-{17B6B7CE-4686-AB9C-2B9D-DE30B2D41766}" dt="2023-02-02T14:25:21.467" v="169"/>
          <ac:spMkLst>
            <pc:docMk/>
            <pc:sldMk cId="1314719228" sldId="256"/>
            <ac:spMk id="20" creationId="{F1174801-1395-44C5-9B00-CCAC45C056E7}"/>
          </ac:spMkLst>
        </pc:spChg>
        <pc:spChg chg="add del">
          <ac:chgData name="Imtiaz Begum (2128130)" userId="S::2128130@student.uwtsd.ac.uk::154c3e2b-2645-4e8c-a3cb-01ad99b7c24b" providerId="AD" clId="Web-{17B6B7CE-4686-AB9C-2B9D-DE30B2D41766}" dt="2023-02-02T14:25:21.467" v="169"/>
          <ac:spMkLst>
            <pc:docMk/>
            <pc:sldMk cId="1314719228" sldId="256"/>
            <ac:spMk id="22" creationId="{996DFAFB-BCE1-4BEC-82FB-D574234DEF0A}"/>
          </ac:spMkLst>
        </pc:spChg>
        <pc:spChg chg="add del">
          <ac:chgData name="Imtiaz Begum (2128130)" userId="S::2128130@student.uwtsd.ac.uk::154c3e2b-2645-4e8c-a3cb-01ad99b7c24b" providerId="AD" clId="Web-{17B6B7CE-4686-AB9C-2B9D-DE30B2D41766}" dt="2023-02-02T14:25:21.467" v="169"/>
          <ac:spMkLst>
            <pc:docMk/>
            <pc:sldMk cId="1314719228" sldId="256"/>
            <ac:spMk id="24" creationId="{60E728E6-A07E-4A6C-AB92-D56E1402F61A}"/>
          </ac:spMkLst>
        </pc:spChg>
        <pc:spChg chg="add del">
          <ac:chgData name="Imtiaz Begum (2128130)" userId="S::2128130@student.uwtsd.ac.uk::154c3e2b-2645-4e8c-a3cb-01ad99b7c24b" providerId="AD" clId="Web-{17B6B7CE-4686-AB9C-2B9D-DE30B2D41766}" dt="2023-02-02T14:27:44.175" v="171"/>
          <ac:spMkLst>
            <pc:docMk/>
            <pc:sldMk cId="1314719228" sldId="256"/>
            <ac:spMk id="53" creationId="{247A131F-D5DE-41A5-B4CF-4F345319B40B}"/>
          </ac:spMkLst>
        </pc:spChg>
        <pc:spChg chg="add del">
          <ac:chgData name="Imtiaz Begum (2128130)" userId="S::2128130@student.uwtsd.ac.uk::154c3e2b-2645-4e8c-a3cb-01ad99b7c24b" providerId="AD" clId="Web-{17B6B7CE-4686-AB9C-2B9D-DE30B2D41766}" dt="2023-02-02T14:27:44.175" v="171"/>
          <ac:spMkLst>
            <pc:docMk/>
            <pc:sldMk cId="1314719228" sldId="256"/>
            <ac:spMk id="55" creationId="{3AF4666D-BD98-40A5-A75F-478B982010B2}"/>
          </ac:spMkLst>
        </pc:spChg>
        <pc:spChg chg="add del">
          <ac:chgData name="Imtiaz Begum (2128130)" userId="S::2128130@student.uwtsd.ac.uk::154c3e2b-2645-4e8c-a3cb-01ad99b7c24b" providerId="AD" clId="Web-{17B6B7CE-4686-AB9C-2B9D-DE30B2D41766}" dt="2023-02-02T14:27:44.175" v="171"/>
          <ac:spMkLst>
            <pc:docMk/>
            <pc:sldMk cId="1314719228" sldId="256"/>
            <ac:spMk id="57" creationId="{68680585-71F9-4721-A998-4974171D2EB4}"/>
          </ac:spMkLst>
        </pc:spChg>
        <pc:spChg chg="add del">
          <ac:chgData name="Imtiaz Begum (2128130)" userId="S::2128130@student.uwtsd.ac.uk::154c3e2b-2645-4e8c-a3cb-01ad99b7c24b" providerId="AD" clId="Web-{17B6B7CE-4686-AB9C-2B9D-DE30B2D41766}" dt="2023-02-02T14:27:44.175" v="171"/>
          <ac:spMkLst>
            <pc:docMk/>
            <pc:sldMk cId="1314719228" sldId="256"/>
            <ac:spMk id="59" creationId="{12BC95C2-2EEC-4F59-ABA8-660B0D059CCF}"/>
          </ac:spMkLst>
        </pc:spChg>
        <pc:spChg chg="add del">
          <ac:chgData name="Imtiaz Begum (2128130)" userId="S::2128130@student.uwtsd.ac.uk::154c3e2b-2645-4e8c-a3cb-01ad99b7c24b" providerId="AD" clId="Web-{17B6B7CE-4686-AB9C-2B9D-DE30B2D41766}" dt="2023-02-02T14:27:44.175" v="171"/>
          <ac:spMkLst>
            <pc:docMk/>
            <pc:sldMk cId="1314719228" sldId="256"/>
            <ac:spMk id="79" creationId="{8651CFA9-6065-4243-AC48-858E359780B1}"/>
          </ac:spMkLst>
        </pc:spChg>
        <pc:spChg chg="add del">
          <ac:chgData name="Imtiaz Begum (2128130)" userId="S::2128130@student.uwtsd.ac.uk::154c3e2b-2645-4e8c-a3cb-01ad99b7c24b" providerId="AD" clId="Web-{17B6B7CE-4686-AB9C-2B9D-DE30B2D41766}" dt="2023-02-02T14:27:44.175" v="171"/>
          <ac:spMkLst>
            <pc:docMk/>
            <pc:sldMk cId="1314719228" sldId="256"/>
            <ac:spMk id="81" creationId="{37962AE0-6A1C-4B76-9D52-10E5E6D7D3BB}"/>
          </ac:spMkLst>
        </pc:spChg>
        <pc:spChg chg="add">
          <ac:chgData name="Imtiaz Begum (2128130)" userId="S::2128130@student.uwtsd.ac.uk::154c3e2b-2645-4e8c-a3cb-01ad99b7c24b" providerId="AD" clId="Web-{17B6B7CE-4686-AB9C-2B9D-DE30B2D41766}" dt="2023-02-02T14:27:44.175" v="171"/>
          <ac:spMkLst>
            <pc:docMk/>
            <pc:sldMk cId="1314719228" sldId="256"/>
            <ac:spMk id="125" creationId="{C7F2E4D6-EF46-1C43-8F3E-3620C3C83F36}"/>
          </ac:spMkLst>
        </pc:spChg>
        <pc:spChg chg="add">
          <ac:chgData name="Imtiaz Begum (2128130)" userId="S::2128130@student.uwtsd.ac.uk::154c3e2b-2645-4e8c-a3cb-01ad99b7c24b" providerId="AD" clId="Web-{17B6B7CE-4686-AB9C-2B9D-DE30B2D41766}" dt="2023-02-02T14:27:44.175" v="171"/>
          <ac:spMkLst>
            <pc:docMk/>
            <pc:sldMk cId="1314719228" sldId="256"/>
            <ac:spMk id="127" creationId="{14ACB00F-615E-0E4F-9794-329E08F6E499}"/>
          </ac:spMkLst>
        </pc:spChg>
        <pc:grpChg chg="add del">
          <ac:chgData name="Imtiaz Begum (2128130)" userId="S::2128130@student.uwtsd.ac.uk::154c3e2b-2645-4e8c-a3cb-01ad99b7c24b" providerId="AD" clId="Web-{17B6B7CE-4686-AB9C-2B9D-DE30B2D41766}" dt="2023-02-02T14:25:21.467" v="169"/>
          <ac:grpSpMkLst>
            <pc:docMk/>
            <pc:sldMk cId="1314719228" sldId="256"/>
            <ac:grpSpMk id="26" creationId="{18579DB9-24B0-487B-81E3-8D02AD5F8C81}"/>
          </ac:grpSpMkLst>
        </pc:grpChg>
        <pc:grpChg chg="add del">
          <ac:chgData name="Imtiaz Begum (2128130)" userId="S::2128130@student.uwtsd.ac.uk::154c3e2b-2645-4e8c-a3cb-01ad99b7c24b" providerId="AD" clId="Web-{17B6B7CE-4686-AB9C-2B9D-DE30B2D41766}" dt="2023-02-02T14:25:21.467" v="169"/>
          <ac:grpSpMkLst>
            <pc:docMk/>
            <pc:sldMk cId="1314719228" sldId="256"/>
            <ac:grpSpMk id="35" creationId="{5C0E6139-8A19-4905-87E2-E547D7B7F1AF}"/>
          </ac:grpSpMkLst>
        </pc:grpChg>
        <pc:grpChg chg="add del">
          <ac:chgData name="Imtiaz Begum (2128130)" userId="S::2128130@student.uwtsd.ac.uk::154c3e2b-2645-4e8c-a3cb-01ad99b7c24b" providerId="AD" clId="Web-{17B6B7CE-4686-AB9C-2B9D-DE30B2D41766}" dt="2023-02-02T14:25:21.467" v="169"/>
          <ac:grpSpMkLst>
            <pc:docMk/>
            <pc:sldMk cId="1314719228" sldId="256"/>
            <ac:grpSpMk id="39" creationId="{8F281804-17FE-49B9-9065-1A44CD473CAE}"/>
          </ac:grpSpMkLst>
        </pc:grpChg>
        <pc:grpChg chg="add del">
          <ac:chgData name="Imtiaz Begum (2128130)" userId="S::2128130@student.uwtsd.ac.uk::154c3e2b-2645-4e8c-a3cb-01ad99b7c24b" providerId="AD" clId="Web-{17B6B7CE-4686-AB9C-2B9D-DE30B2D41766}" dt="2023-02-02T14:27:44.175" v="171"/>
          <ac:grpSpMkLst>
            <pc:docMk/>
            <pc:sldMk cId="1314719228" sldId="256"/>
            <ac:grpSpMk id="61" creationId="{03E9870D-4BBA-43AF-8D44-BBADF020CFF6}"/>
          </ac:grpSpMkLst>
        </pc:grpChg>
        <pc:grpChg chg="add del">
          <ac:chgData name="Imtiaz Begum (2128130)" userId="S::2128130@student.uwtsd.ac.uk::154c3e2b-2645-4e8c-a3cb-01ad99b7c24b" providerId="AD" clId="Web-{17B6B7CE-4686-AB9C-2B9D-DE30B2D41766}" dt="2023-02-02T14:27:44.175" v="171"/>
          <ac:grpSpMkLst>
            <pc:docMk/>
            <pc:sldMk cId="1314719228" sldId="256"/>
            <ac:grpSpMk id="70" creationId="{C3279E8D-2BAA-4CB1-834B-09FADD54DE56}"/>
          </ac:grpSpMkLst>
        </pc:grpChg>
        <pc:grpChg chg="add del">
          <ac:chgData name="Imtiaz Begum (2128130)" userId="S::2128130@student.uwtsd.ac.uk::154c3e2b-2645-4e8c-a3cb-01ad99b7c24b" providerId="AD" clId="Web-{17B6B7CE-4686-AB9C-2B9D-DE30B2D41766}" dt="2023-02-02T14:27:44.175" v="171"/>
          <ac:grpSpMkLst>
            <pc:docMk/>
            <pc:sldMk cId="1314719228" sldId="256"/>
            <ac:grpSpMk id="83" creationId="{DC655204-C06A-4A55-9BB4-C79C4AF9D63F}"/>
          </ac:grpSpMkLst>
        </pc:grpChg>
        <pc:grpChg chg="add del">
          <ac:chgData name="Imtiaz Begum (2128130)" userId="S::2128130@student.uwtsd.ac.uk::154c3e2b-2645-4e8c-a3cb-01ad99b7c24b" providerId="AD" clId="Web-{17B6B7CE-4686-AB9C-2B9D-DE30B2D41766}" dt="2023-02-02T14:27:44.175" v="171"/>
          <ac:grpSpMkLst>
            <pc:docMk/>
            <pc:sldMk cId="1314719228" sldId="256"/>
            <ac:grpSpMk id="93" creationId="{4C476EAB-383B-48F9-B661-B049EB50AE63}"/>
          </ac:grpSpMkLst>
        </pc:grpChg>
        <pc:grpChg chg="add">
          <ac:chgData name="Imtiaz Begum (2128130)" userId="S::2128130@student.uwtsd.ac.uk::154c3e2b-2645-4e8c-a3cb-01ad99b7c24b" providerId="AD" clId="Web-{17B6B7CE-4686-AB9C-2B9D-DE30B2D41766}" dt="2023-02-02T14:27:44.175" v="171"/>
          <ac:grpSpMkLst>
            <pc:docMk/>
            <pc:sldMk cId="1314719228" sldId="256"/>
            <ac:grpSpMk id="108" creationId="{F0CAFDA3-320A-C24D-A7A1-20C1267EC987}"/>
          </ac:grpSpMkLst>
        </pc:grpChg>
        <pc:grpChg chg="add">
          <ac:chgData name="Imtiaz Begum (2128130)" userId="S::2128130@student.uwtsd.ac.uk::154c3e2b-2645-4e8c-a3cb-01ad99b7c24b" providerId="AD" clId="Web-{17B6B7CE-4686-AB9C-2B9D-DE30B2D41766}" dt="2023-02-02T14:27:44.175" v="171"/>
          <ac:grpSpMkLst>
            <pc:docMk/>
            <pc:sldMk cId="1314719228" sldId="256"/>
            <ac:grpSpMk id="131" creationId="{35B55452-0B37-B747-9C68-70C4EF8F7539}"/>
          </ac:grpSpMkLst>
        </pc:grpChg>
        <pc:picChg chg="add mod ord">
          <ac:chgData name="Imtiaz Begum (2128130)" userId="S::2128130@student.uwtsd.ac.uk::154c3e2b-2645-4e8c-a3cb-01ad99b7c24b" providerId="AD" clId="Web-{17B6B7CE-4686-AB9C-2B9D-DE30B2D41766}" dt="2023-02-02T14:27:44.175" v="171"/>
          <ac:picMkLst>
            <pc:docMk/>
            <pc:sldMk cId="1314719228" sldId="256"/>
            <ac:picMk id="4" creationId="{AF45CC96-2C24-CF5C-1E84-6520BEB4F4E0}"/>
          </ac:picMkLst>
        </pc:picChg>
        <pc:cxnChg chg="add del">
          <ac:chgData name="Imtiaz Begum (2128130)" userId="S::2128130@student.uwtsd.ac.uk::154c3e2b-2645-4e8c-a3cb-01ad99b7c24b" providerId="AD" clId="Web-{17B6B7CE-4686-AB9C-2B9D-DE30B2D41766}" dt="2023-02-02T14:24:10.230" v="167"/>
          <ac:cxnSpMkLst>
            <pc:docMk/>
            <pc:sldMk cId="1314719228" sldId="256"/>
            <ac:cxnSpMk id="15" creationId="{3816C099-0516-4486-BC06-E0DCD29DDF29}"/>
          </ac:cxnSpMkLst>
        </pc:cxnChg>
        <pc:cxnChg chg="add">
          <ac:chgData name="Imtiaz Begum (2128130)" userId="S::2128130@student.uwtsd.ac.uk::154c3e2b-2645-4e8c-a3cb-01ad99b7c24b" providerId="AD" clId="Web-{17B6B7CE-4686-AB9C-2B9D-DE30B2D41766}" dt="2023-02-02T14:27:44.175" v="171"/>
          <ac:cxnSpMkLst>
            <pc:docMk/>
            <pc:sldMk cId="1314719228" sldId="256"/>
            <ac:cxnSpMk id="123" creationId="{8231D73A-BA91-794F-8C09-4F4B41A6D08B}"/>
          </ac:cxnSpMkLst>
        </pc:cxnChg>
        <pc:cxnChg chg="add">
          <ac:chgData name="Imtiaz Begum (2128130)" userId="S::2128130@student.uwtsd.ac.uk::154c3e2b-2645-4e8c-a3cb-01ad99b7c24b" providerId="AD" clId="Web-{17B6B7CE-4686-AB9C-2B9D-DE30B2D41766}" dt="2023-02-02T14:27:44.175" v="171"/>
          <ac:cxnSpMkLst>
            <pc:docMk/>
            <pc:sldMk cId="1314719228" sldId="256"/>
            <ac:cxnSpMk id="129" creationId="{1D2BBFA3-6EA8-1C48-B3A5-DFCC389D2821}"/>
          </ac:cxnSpMkLst>
        </pc:cxnChg>
      </pc:sldChg>
      <pc:sldChg chg="new del">
        <pc:chgData name="Imtiaz Begum (2128130)" userId="S::2128130@student.uwtsd.ac.uk::154c3e2b-2645-4e8c-a3cb-01ad99b7c24b" providerId="AD" clId="Web-{17B6B7CE-4686-AB9C-2B9D-DE30B2D41766}" dt="2023-02-02T14:26:12.219" v="170"/>
        <pc:sldMkLst>
          <pc:docMk/>
          <pc:sldMk cId="2705385155" sldId="257"/>
        </pc:sldMkLst>
      </pc:sldChg>
      <pc:sldChg chg="new del">
        <pc:chgData name="Imtiaz Begum (2128130)" userId="S::2128130@student.uwtsd.ac.uk::154c3e2b-2645-4e8c-a3cb-01ad99b7c24b" providerId="AD" clId="Web-{17B6B7CE-4686-AB9C-2B9D-DE30B2D41766}" dt="2023-02-02T14:28:54.818" v="173"/>
        <pc:sldMkLst>
          <pc:docMk/>
          <pc:sldMk cId="3575247254" sldId="257"/>
        </pc:sldMkLst>
      </pc:sldChg>
      <pc:sldChg chg="addSp delSp modSp new mod setBg addAnim setClrOvrMap">
        <pc:chgData name="Imtiaz Begum (2128130)" userId="S::2128130@student.uwtsd.ac.uk::154c3e2b-2645-4e8c-a3cb-01ad99b7c24b" providerId="AD" clId="Web-{17B6B7CE-4686-AB9C-2B9D-DE30B2D41766}" dt="2023-02-02T16:47:45.313" v="1457" actId="20577"/>
        <pc:sldMkLst>
          <pc:docMk/>
          <pc:sldMk cId="4208989436" sldId="257"/>
        </pc:sldMkLst>
        <pc:spChg chg="mod ord">
          <ac:chgData name="Imtiaz Begum (2128130)" userId="S::2128130@student.uwtsd.ac.uk::154c3e2b-2645-4e8c-a3cb-01ad99b7c24b" providerId="AD" clId="Web-{17B6B7CE-4686-AB9C-2B9D-DE30B2D41766}" dt="2023-02-02T16:47:45.313" v="1457" actId="20577"/>
          <ac:spMkLst>
            <pc:docMk/>
            <pc:sldMk cId="4208989436" sldId="257"/>
            <ac:spMk id="2" creationId="{DBFEAABB-71AC-6F8F-491A-CB857B78CA71}"/>
          </ac:spMkLst>
        </pc:spChg>
        <pc:spChg chg="del">
          <ac:chgData name="Imtiaz Begum (2128130)" userId="S::2128130@student.uwtsd.ac.uk::154c3e2b-2645-4e8c-a3cb-01ad99b7c24b" providerId="AD" clId="Web-{17B6B7CE-4686-AB9C-2B9D-DE30B2D41766}" dt="2023-02-02T14:29:15.413" v="175"/>
          <ac:spMkLst>
            <pc:docMk/>
            <pc:sldMk cId="4208989436" sldId="257"/>
            <ac:spMk id="3" creationId="{60621635-40CC-45D5-6108-213896AAE48A}"/>
          </ac:spMkLst>
        </pc:spChg>
        <pc:spChg chg="add del">
          <ac:chgData name="Imtiaz Begum (2128130)" userId="S::2128130@student.uwtsd.ac.uk::154c3e2b-2645-4e8c-a3cb-01ad99b7c24b" providerId="AD" clId="Web-{17B6B7CE-4686-AB9C-2B9D-DE30B2D41766}" dt="2023-02-02T14:34:02.954" v="213"/>
          <ac:spMkLst>
            <pc:docMk/>
            <pc:sldMk cId="4208989436" sldId="257"/>
            <ac:spMk id="36" creationId="{4EFE82FE-7465-AE46-88DF-34D347E83B84}"/>
          </ac:spMkLst>
        </pc:spChg>
        <pc:spChg chg="add del">
          <ac:chgData name="Imtiaz Begum (2128130)" userId="S::2128130@student.uwtsd.ac.uk::154c3e2b-2645-4e8c-a3cb-01ad99b7c24b" providerId="AD" clId="Web-{17B6B7CE-4686-AB9C-2B9D-DE30B2D41766}" dt="2023-02-02T14:34:36.486" v="214"/>
          <ac:spMkLst>
            <pc:docMk/>
            <pc:sldMk cId="4208989436" sldId="257"/>
            <ac:spMk id="52" creationId="{4EFE82FE-7465-AE46-88DF-34D347E83B84}"/>
          </ac:spMkLst>
        </pc:spChg>
        <pc:spChg chg="add del">
          <ac:chgData name="Imtiaz Begum (2128130)" userId="S::2128130@student.uwtsd.ac.uk::154c3e2b-2645-4e8c-a3cb-01ad99b7c24b" providerId="AD" clId="Web-{17B6B7CE-4686-AB9C-2B9D-DE30B2D41766}" dt="2023-02-02T14:34:36.486" v="214"/>
          <ac:spMkLst>
            <pc:docMk/>
            <pc:sldMk cId="4208989436" sldId="257"/>
            <ac:spMk id="80" creationId="{2B31B496-E92B-C84B-83E3-6272409ED238}"/>
          </ac:spMkLst>
        </pc:spChg>
        <pc:spChg chg="add del">
          <ac:chgData name="Imtiaz Begum (2128130)" userId="S::2128130@student.uwtsd.ac.uk::154c3e2b-2645-4e8c-a3cb-01ad99b7c24b" providerId="AD" clId="Web-{17B6B7CE-4686-AB9C-2B9D-DE30B2D41766}" dt="2023-02-02T14:33:14.124" v="212"/>
          <ac:spMkLst>
            <pc:docMk/>
            <pc:sldMk cId="4208989436" sldId="257"/>
            <ac:spMk id="81" creationId="{4EFE82FE-7465-AE46-88DF-34D347E83B84}"/>
          </ac:spMkLst>
        </pc:spChg>
        <pc:spChg chg="add del">
          <ac:chgData name="Imtiaz Begum (2128130)" userId="S::2128130@student.uwtsd.ac.uk::154c3e2b-2645-4e8c-a3cb-01ad99b7c24b" providerId="AD" clId="Web-{17B6B7CE-4686-AB9C-2B9D-DE30B2D41766}" dt="2023-02-02T14:33:14.124" v="212"/>
          <ac:spMkLst>
            <pc:docMk/>
            <pc:sldMk cId="4208989436" sldId="257"/>
            <ac:spMk id="83" creationId="{8B80D579-AC08-8D49-BB6A-21123F80B589}"/>
          </ac:spMkLst>
        </pc:spChg>
        <pc:spChg chg="add del">
          <ac:chgData name="Imtiaz Begum (2128130)" userId="S::2128130@student.uwtsd.ac.uk::154c3e2b-2645-4e8c-a3cb-01ad99b7c24b" providerId="AD" clId="Web-{17B6B7CE-4686-AB9C-2B9D-DE30B2D41766}" dt="2023-02-02T14:46:18.495" v="273"/>
          <ac:spMkLst>
            <pc:docMk/>
            <pc:sldMk cId="4208989436" sldId="257"/>
            <ac:spMk id="95" creationId="{4EFE82FE-7465-AE46-88DF-34D347E83B84}"/>
          </ac:spMkLst>
        </pc:spChg>
        <pc:spChg chg="add del">
          <ac:chgData name="Imtiaz Begum (2128130)" userId="S::2128130@student.uwtsd.ac.uk::154c3e2b-2645-4e8c-a3cb-01ad99b7c24b" providerId="AD" clId="Web-{17B6B7CE-4686-AB9C-2B9D-DE30B2D41766}" dt="2023-02-02T14:46:18.495" v="273"/>
          <ac:spMkLst>
            <pc:docMk/>
            <pc:sldMk cId="4208989436" sldId="257"/>
            <ac:spMk id="96" creationId="{B4F75AE3-A3AC-DE4C-98FE-EC9DC3BF8DA5}"/>
          </ac:spMkLst>
        </pc:spChg>
        <pc:spChg chg="add del">
          <ac:chgData name="Imtiaz Begum (2128130)" userId="S::2128130@student.uwtsd.ac.uk::154c3e2b-2645-4e8c-a3cb-01ad99b7c24b" providerId="AD" clId="Web-{17B6B7CE-4686-AB9C-2B9D-DE30B2D41766}" dt="2023-02-02T14:33:10.499" v="211"/>
          <ac:spMkLst>
            <pc:docMk/>
            <pc:sldMk cId="4208989436" sldId="257"/>
            <ac:spMk id="127" creationId="{4EFE82FE-7465-AE46-88DF-34D347E83B84}"/>
          </ac:spMkLst>
        </pc:spChg>
        <pc:spChg chg="add del">
          <ac:chgData name="Imtiaz Begum (2128130)" userId="S::2128130@student.uwtsd.ac.uk::154c3e2b-2645-4e8c-a3cb-01ad99b7c24b" providerId="AD" clId="Web-{17B6B7CE-4686-AB9C-2B9D-DE30B2D41766}" dt="2023-02-02T14:33:10.499" v="211"/>
          <ac:spMkLst>
            <pc:docMk/>
            <pc:sldMk cId="4208989436" sldId="257"/>
            <ac:spMk id="129" creationId="{B4F75AE3-A3AC-DE4C-98FE-EC9DC3BF8DA5}"/>
          </ac:spMkLst>
        </pc:spChg>
        <pc:spChg chg="add del">
          <ac:chgData name="Imtiaz Begum (2128130)" userId="S::2128130@student.uwtsd.ac.uk::154c3e2b-2645-4e8c-a3cb-01ad99b7c24b" providerId="AD" clId="Web-{17B6B7CE-4686-AB9C-2B9D-DE30B2D41766}" dt="2023-02-02T14:47:18.060" v="281"/>
          <ac:spMkLst>
            <pc:docMk/>
            <pc:sldMk cId="4208989436" sldId="257"/>
            <ac:spMk id="171" creationId="{4EFE82FE-7465-AE46-88DF-34D347E83B84}"/>
          </ac:spMkLst>
        </pc:spChg>
        <pc:spChg chg="add del">
          <ac:chgData name="Imtiaz Begum (2128130)" userId="S::2128130@student.uwtsd.ac.uk::154c3e2b-2645-4e8c-a3cb-01ad99b7c24b" providerId="AD" clId="Web-{17B6B7CE-4686-AB9C-2B9D-DE30B2D41766}" dt="2023-02-02T14:47:18.044" v="280"/>
          <ac:spMkLst>
            <pc:docMk/>
            <pc:sldMk cId="4208989436" sldId="257"/>
            <ac:spMk id="215" creationId="{4EFE82FE-7465-AE46-88DF-34D347E83B84}"/>
          </ac:spMkLst>
        </pc:spChg>
        <pc:spChg chg="add del">
          <ac:chgData name="Imtiaz Begum (2128130)" userId="S::2128130@student.uwtsd.ac.uk::154c3e2b-2645-4e8c-a3cb-01ad99b7c24b" providerId="AD" clId="Web-{17B6B7CE-4686-AB9C-2B9D-DE30B2D41766}" dt="2023-02-02T14:50:25.285" v="316"/>
          <ac:spMkLst>
            <pc:docMk/>
            <pc:sldMk cId="4208989436" sldId="257"/>
            <ac:spMk id="230" creationId="{4EFE82FE-7465-AE46-88DF-34D347E83B84}"/>
          </ac:spMkLst>
        </pc:spChg>
        <pc:spChg chg="add">
          <ac:chgData name="Imtiaz Begum (2128130)" userId="S::2128130@student.uwtsd.ac.uk::154c3e2b-2645-4e8c-a3cb-01ad99b7c24b" providerId="AD" clId="Web-{17B6B7CE-4686-AB9C-2B9D-DE30B2D41766}" dt="2023-02-02T14:50:25.285" v="316"/>
          <ac:spMkLst>
            <pc:docMk/>
            <pc:sldMk cId="4208989436" sldId="257"/>
            <ac:spMk id="265" creationId="{4EFE82FE-7465-AE46-88DF-34D347E83B84}"/>
          </ac:spMkLst>
        </pc:spChg>
        <pc:spChg chg="add">
          <ac:chgData name="Imtiaz Begum (2128130)" userId="S::2128130@student.uwtsd.ac.uk::154c3e2b-2645-4e8c-a3cb-01ad99b7c24b" providerId="AD" clId="Web-{17B6B7CE-4686-AB9C-2B9D-DE30B2D41766}" dt="2023-02-02T14:50:25.285" v="316"/>
          <ac:spMkLst>
            <pc:docMk/>
            <pc:sldMk cId="4208989436" sldId="257"/>
            <ac:spMk id="267" creationId="{8B80D579-AC08-8D49-BB6A-21123F80B589}"/>
          </ac:spMkLst>
        </pc:spChg>
        <pc:grpChg chg="add del">
          <ac:chgData name="Imtiaz Begum (2128130)" userId="S::2128130@student.uwtsd.ac.uk::154c3e2b-2645-4e8c-a3cb-01ad99b7c24b" providerId="AD" clId="Web-{17B6B7CE-4686-AB9C-2B9D-DE30B2D41766}" dt="2023-02-02T14:34:02.954" v="213"/>
          <ac:grpSpMkLst>
            <pc:docMk/>
            <pc:sldMk cId="4208989436" sldId="257"/>
            <ac:grpSpMk id="8" creationId="{EB46B8FB-F6A2-5F47-A6CD-A7E17E69270F}"/>
          </ac:grpSpMkLst>
        </pc:grpChg>
        <pc:grpChg chg="add del">
          <ac:chgData name="Imtiaz Begum (2128130)" userId="S::2128130@student.uwtsd.ac.uk::154c3e2b-2645-4e8c-a3cb-01ad99b7c24b" providerId="AD" clId="Web-{17B6B7CE-4686-AB9C-2B9D-DE30B2D41766}" dt="2023-02-02T14:34:02.954" v="213"/>
          <ac:grpSpMkLst>
            <pc:docMk/>
            <pc:sldMk cId="4208989436" sldId="257"/>
            <ac:grpSpMk id="40" creationId="{E63AF7E2-A240-C246-AFB8-2AD8FF4621DB}"/>
          </ac:grpSpMkLst>
        </pc:grpChg>
        <pc:grpChg chg="add del">
          <ac:chgData name="Imtiaz Begum (2128130)" userId="S::2128130@student.uwtsd.ac.uk::154c3e2b-2645-4e8c-a3cb-01ad99b7c24b" providerId="AD" clId="Web-{17B6B7CE-4686-AB9C-2B9D-DE30B2D41766}" dt="2023-02-02T14:34:36.486" v="214"/>
          <ac:grpSpMkLst>
            <pc:docMk/>
            <pc:sldMk cId="4208989436" sldId="257"/>
            <ac:grpSpMk id="50" creationId="{EB46B8FB-F6A2-5F47-A6CD-A7E17E69270F}"/>
          </ac:grpSpMkLst>
        </pc:grpChg>
        <pc:grpChg chg="add del">
          <ac:chgData name="Imtiaz Begum (2128130)" userId="S::2128130@student.uwtsd.ac.uk::154c3e2b-2645-4e8c-a3cb-01ad99b7c24b" providerId="AD" clId="Web-{17B6B7CE-4686-AB9C-2B9D-DE30B2D41766}" dt="2023-02-02T14:33:14.124" v="212"/>
          <ac:grpSpMkLst>
            <pc:docMk/>
            <pc:sldMk cId="4208989436" sldId="257"/>
            <ac:grpSpMk id="53" creationId="{EB46B8FB-F6A2-5F47-A6CD-A7E17E69270F}"/>
          </ac:grpSpMkLst>
        </pc:grpChg>
        <pc:grpChg chg="add del">
          <ac:chgData name="Imtiaz Begum (2128130)" userId="S::2128130@student.uwtsd.ac.uk::154c3e2b-2645-4e8c-a3cb-01ad99b7c24b" providerId="AD" clId="Web-{17B6B7CE-4686-AB9C-2B9D-DE30B2D41766}" dt="2023-02-02T14:34:36.486" v="214"/>
          <ac:grpSpMkLst>
            <pc:docMk/>
            <pc:sldMk cId="4208989436" sldId="257"/>
            <ac:grpSpMk id="82" creationId="{558D799D-6817-AF48-958F-CAC89BB717FB}"/>
          </ac:grpSpMkLst>
        </pc:grpChg>
        <pc:grpChg chg="add del">
          <ac:chgData name="Imtiaz Begum (2128130)" userId="S::2128130@student.uwtsd.ac.uk::154c3e2b-2645-4e8c-a3cb-01ad99b7c24b" providerId="AD" clId="Web-{17B6B7CE-4686-AB9C-2B9D-DE30B2D41766}" dt="2023-02-02T14:33:14.124" v="212"/>
          <ac:grpSpMkLst>
            <pc:docMk/>
            <pc:sldMk cId="4208989436" sldId="257"/>
            <ac:grpSpMk id="87" creationId="{44406D7A-DB1A-D940-8AD1-93FAF9DD7199}"/>
          </ac:grpSpMkLst>
        </pc:grpChg>
        <pc:grpChg chg="add del">
          <ac:chgData name="Imtiaz Begum (2128130)" userId="S::2128130@student.uwtsd.ac.uk::154c3e2b-2645-4e8c-a3cb-01ad99b7c24b" providerId="AD" clId="Web-{17B6B7CE-4686-AB9C-2B9D-DE30B2D41766}" dt="2023-02-02T14:46:18.495" v="273"/>
          <ac:grpSpMkLst>
            <pc:docMk/>
            <pc:sldMk cId="4208989436" sldId="257"/>
            <ac:grpSpMk id="97" creationId="{EB46B8FB-F6A2-5F47-A6CD-A7E17E69270F}"/>
          </ac:grpSpMkLst>
        </pc:grpChg>
        <pc:grpChg chg="add del">
          <ac:chgData name="Imtiaz Begum (2128130)" userId="S::2128130@student.uwtsd.ac.uk::154c3e2b-2645-4e8c-a3cb-01ad99b7c24b" providerId="AD" clId="Web-{17B6B7CE-4686-AB9C-2B9D-DE30B2D41766}" dt="2023-02-02T14:33:10.499" v="211"/>
          <ac:grpSpMkLst>
            <pc:docMk/>
            <pc:sldMk cId="4208989436" sldId="257"/>
            <ac:grpSpMk id="99" creationId="{EB46B8FB-F6A2-5F47-A6CD-A7E17E69270F}"/>
          </ac:grpSpMkLst>
        </pc:grpChg>
        <pc:grpChg chg="add del">
          <ac:chgData name="Imtiaz Begum (2128130)" userId="S::2128130@student.uwtsd.ac.uk::154c3e2b-2645-4e8c-a3cb-01ad99b7c24b" providerId="AD" clId="Web-{17B6B7CE-4686-AB9C-2B9D-DE30B2D41766}" dt="2023-02-02T14:46:18.495" v="273"/>
          <ac:grpSpMkLst>
            <pc:docMk/>
            <pc:sldMk cId="4208989436" sldId="257"/>
            <ac:grpSpMk id="124" creationId="{44406D7A-DB1A-D940-8AD1-93FAF9DD7199}"/>
          </ac:grpSpMkLst>
        </pc:grpChg>
        <pc:grpChg chg="add del">
          <ac:chgData name="Imtiaz Begum (2128130)" userId="S::2128130@student.uwtsd.ac.uk::154c3e2b-2645-4e8c-a3cb-01ad99b7c24b" providerId="AD" clId="Web-{17B6B7CE-4686-AB9C-2B9D-DE30B2D41766}" dt="2023-02-02T14:33:10.499" v="211"/>
          <ac:grpSpMkLst>
            <pc:docMk/>
            <pc:sldMk cId="4208989436" sldId="257"/>
            <ac:grpSpMk id="131" creationId="{44406D7A-DB1A-D940-8AD1-93FAF9DD7199}"/>
          </ac:grpSpMkLst>
        </pc:grpChg>
        <pc:grpChg chg="add del">
          <ac:chgData name="Imtiaz Begum (2128130)" userId="S::2128130@student.uwtsd.ac.uk::154c3e2b-2645-4e8c-a3cb-01ad99b7c24b" providerId="AD" clId="Web-{17B6B7CE-4686-AB9C-2B9D-DE30B2D41766}" dt="2023-02-02T14:47:18.060" v="281"/>
          <ac:grpSpMkLst>
            <pc:docMk/>
            <pc:sldMk cId="4208989436" sldId="257"/>
            <ac:grpSpMk id="143" creationId="{EB46B8FB-F6A2-5F47-A6CD-A7E17E69270F}"/>
          </ac:grpSpMkLst>
        </pc:grpChg>
        <pc:grpChg chg="add del">
          <ac:chgData name="Imtiaz Begum (2128130)" userId="S::2128130@student.uwtsd.ac.uk::154c3e2b-2645-4e8c-a3cb-01ad99b7c24b" providerId="AD" clId="Web-{17B6B7CE-4686-AB9C-2B9D-DE30B2D41766}" dt="2023-02-02T14:47:18.060" v="281"/>
          <ac:grpSpMkLst>
            <pc:docMk/>
            <pc:sldMk cId="4208989436" sldId="257"/>
            <ac:grpSpMk id="175" creationId="{7A39A476-3C38-DF49-AF15-DCD544878331}"/>
          </ac:grpSpMkLst>
        </pc:grpChg>
        <pc:grpChg chg="add del">
          <ac:chgData name="Imtiaz Begum (2128130)" userId="S::2128130@student.uwtsd.ac.uk::154c3e2b-2645-4e8c-a3cb-01ad99b7c24b" providerId="AD" clId="Web-{17B6B7CE-4686-AB9C-2B9D-DE30B2D41766}" dt="2023-02-02T14:47:18.044" v="280"/>
          <ac:grpSpMkLst>
            <pc:docMk/>
            <pc:sldMk cId="4208989436" sldId="257"/>
            <ac:grpSpMk id="187" creationId="{EB46B8FB-F6A2-5F47-A6CD-A7E17E69270F}"/>
          </ac:grpSpMkLst>
        </pc:grpChg>
        <pc:grpChg chg="add del">
          <ac:chgData name="Imtiaz Begum (2128130)" userId="S::2128130@student.uwtsd.ac.uk::154c3e2b-2645-4e8c-a3cb-01ad99b7c24b" providerId="AD" clId="Web-{17B6B7CE-4686-AB9C-2B9D-DE30B2D41766}" dt="2023-02-02T14:47:18.044" v="280"/>
          <ac:grpSpMkLst>
            <pc:docMk/>
            <pc:sldMk cId="4208989436" sldId="257"/>
            <ac:grpSpMk id="219" creationId="{7A39A476-3C38-DF49-AF15-DCD544878331}"/>
          </ac:grpSpMkLst>
        </pc:grpChg>
        <pc:grpChg chg="add del">
          <ac:chgData name="Imtiaz Begum (2128130)" userId="S::2128130@student.uwtsd.ac.uk::154c3e2b-2645-4e8c-a3cb-01ad99b7c24b" providerId="AD" clId="Web-{17B6B7CE-4686-AB9C-2B9D-DE30B2D41766}" dt="2023-02-02T14:50:25.285" v="316"/>
          <ac:grpSpMkLst>
            <pc:docMk/>
            <pc:sldMk cId="4208989436" sldId="257"/>
            <ac:grpSpMk id="228" creationId="{EB46B8FB-F6A2-5F47-A6CD-A7E17E69270F}"/>
          </ac:grpSpMkLst>
        </pc:grpChg>
        <pc:grpChg chg="add del">
          <ac:chgData name="Imtiaz Begum (2128130)" userId="S::2128130@student.uwtsd.ac.uk::154c3e2b-2645-4e8c-a3cb-01ad99b7c24b" providerId="AD" clId="Web-{17B6B7CE-4686-AB9C-2B9D-DE30B2D41766}" dt="2023-02-02T14:50:25.285" v="316"/>
          <ac:grpSpMkLst>
            <pc:docMk/>
            <pc:sldMk cId="4208989436" sldId="257"/>
            <ac:grpSpMk id="231" creationId="{66F2B51C-9578-EB41-A17E-FFF9D491ADA0}"/>
          </ac:grpSpMkLst>
        </pc:grpChg>
        <pc:grpChg chg="add">
          <ac:chgData name="Imtiaz Begum (2128130)" userId="S::2128130@student.uwtsd.ac.uk::154c3e2b-2645-4e8c-a3cb-01ad99b7c24b" providerId="AD" clId="Web-{17B6B7CE-4686-AB9C-2B9D-DE30B2D41766}" dt="2023-02-02T14:50:25.285" v="316"/>
          <ac:grpSpMkLst>
            <pc:docMk/>
            <pc:sldMk cId="4208989436" sldId="257"/>
            <ac:grpSpMk id="237" creationId="{EB46B8FB-F6A2-5F47-A6CD-A7E17E69270F}"/>
          </ac:grpSpMkLst>
        </pc:grpChg>
        <pc:grpChg chg="add">
          <ac:chgData name="Imtiaz Begum (2128130)" userId="S::2128130@student.uwtsd.ac.uk::154c3e2b-2645-4e8c-a3cb-01ad99b7c24b" providerId="AD" clId="Web-{17B6B7CE-4686-AB9C-2B9D-DE30B2D41766}" dt="2023-02-02T14:50:25.285" v="316"/>
          <ac:grpSpMkLst>
            <pc:docMk/>
            <pc:sldMk cId="4208989436" sldId="257"/>
            <ac:grpSpMk id="271" creationId="{44406D7A-DB1A-D940-8AD1-93FAF9DD7199}"/>
          </ac:grpSpMkLst>
        </pc:grpChg>
        <pc:picChg chg="add del mod">
          <ac:chgData name="Imtiaz Begum (2128130)" userId="S::2128130@student.uwtsd.ac.uk::154c3e2b-2645-4e8c-a3cb-01ad99b7c24b" providerId="AD" clId="Web-{17B6B7CE-4686-AB9C-2B9D-DE30B2D41766}" dt="2023-02-02T14:33:14.124" v="212"/>
          <ac:picMkLst>
            <pc:docMk/>
            <pc:sldMk cId="4208989436" sldId="257"/>
            <ac:picMk id="49" creationId="{954D9EE7-ED46-DA9C-2957-B31AF2280417}"/>
          </ac:picMkLst>
        </pc:picChg>
        <pc:picChg chg="add mod ord">
          <ac:chgData name="Imtiaz Begum (2128130)" userId="S::2128130@student.uwtsd.ac.uk::154c3e2b-2645-4e8c-a3cb-01ad99b7c24b" providerId="AD" clId="Web-{17B6B7CE-4686-AB9C-2B9D-DE30B2D41766}" dt="2023-02-02T14:50:25.285" v="316"/>
          <ac:picMkLst>
            <pc:docMk/>
            <pc:sldMk cId="4208989436" sldId="257"/>
            <ac:picMk id="78" creationId="{45726E4E-2F06-9FAD-A1FD-99F6BA102606}"/>
          </ac:picMkLst>
        </pc:picChg>
        <pc:cxnChg chg="add del">
          <ac:chgData name="Imtiaz Begum (2128130)" userId="S::2128130@student.uwtsd.ac.uk::154c3e2b-2645-4e8c-a3cb-01ad99b7c24b" providerId="AD" clId="Web-{17B6B7CE-4686-AB9C-2B9D-DE30B2D41766}" dt="2023-02-02T14:34:02.954" v="213"/>
          <ac:cxnSpMkLst>
            <pc:docMk/>
            <pc:sldMk cId="4208989436" sldId="257"/>
            <ac:cxnSpMk id="34" creationId="{D33A3282-0389-C547-8CA6-7F3E7F27B34D}"/>
          </ac:cxnSpMkLst>
        </pc:cxnChg>
        <pc:cxnChg chg="add del">
          <ac:chgData name="Imtiaz Begum (2128130)" userId="S::2128130@student.uwtsd.ac.uk::154c3e2b-2645-4e8c-a3cb-01ad99b7c24b" providerId="AD" clId="Web-{17B6B7CE-4686-AB9C-2B9D-DE30B2D41766}" dt="2023-02-02T14:34:02.954" v="213"/>
          <ac:cxnSpMkLst>
            <pc:docMk/>
            <pc:sldMk cId="4208989436" sldId="257"/>
            <ac:cxnSpMk id="38" creationId="{2DDDFCEF-D5C9-BE40-9979-57040F021F96}"/>
          </ac:cxnSpMkLst>
        </pc:cxnChg>
        <pc:cxnChg chg="add del">
          <ac:chgData name="Imtiaz Begum (2128130)" userId="S::2128130@student.uwtsd.ac.uk::154c3e2b-2645-4e8c-a3cb-01ad99b7c24b" providerId="AD" clId="Web-{17B6B7CE-4686-AB9C-2B9D-DE30B2D41766}" dt="2023-02-02T14:34:36.486" v="214"/>
          <ac:cxnSpMkLst>
            <pc:docMk/>
            <pc:sldMk cId="4208989436" sldId="257"/>
            <ac:cxnSpMk id="51" creationId="{D33A3282-0389-C547-8CA6-7F3E7F27B34D}"/>
          </ac:cxnSpMkLst>
        </pc:cxnChg>
        <pc:cxnChg chg="add del">
          <ac:chgData name="Imtiaz Begum (2128130)" userId="S::2128130@student.uwtsd.ac.uk::154c3e2b-2645-4e8c-a3cb-01ad99b7c24b" providerId="AD" clId="Web-{17B6B7CE-4686-AB9C-2B9D-DE30B2D41766}" dt="2023-02-02T14:33:14.124" v="212"/>
          <ac:cxnSpMkLst>
            <pc:docMk/>
            <pc:sldMk cId="4208989436" sldId="257"/>
            <ac:cxnSpMk id="79" creationId="{D33A3282-0389-C547-8CA6-7F3E7F27B34D}"/>
          </ac:cxnSpMkLst>
        </pc:cxnChg>
        <pc:cxnChg chg="add del">
          <ac:chgData name="Imtiaz Begum (2128130)" userId="S::2128130@student.uwtsd.ac.uk::154c3e2b-2645-4e8c-a3cb-01ad99b7c24b" providerId="AD" clId="Web-{17B6B7CE-4686-AB9C-2B9D-DE30B2D41766}" dt="2023-02-02T14:33:14.124" v="212"/>
          <ac:cxnSpMkLst>
            <pc:docMk/>
            <pc:sldMk cId="4208989436" sldId="257"/>
            <ac:cxnSpMk id="85" creationId="{EC392F51-F23E-E242-9750-A5B1F128E573}"/>
          </ac:cxnSpMkLst>
        </pc:cxnChg>
        <pc:cxnChg chg="add del">
          <ac:chgData name="Imtiaz Begum (2128130)" userId="S::2128130@student.uwtsd.ac.uk::154c3e2b-2645-4e8c-a3cb-01ad99b7c24b" providerId="AD" clId="Web-{17B6B7CE-4686-AB9C-2B9D-DE30B2D41766}" dt="2023-02-02T14:46:18.495" v="273"/>
          <ac:cxnSpMkLst>
            <pc:docMk/>
            <pc:sldMk cId="4208989436" sldId="257"/>
            <ac:cxnSpMk id="122" creationId="{41C79BB7-CCAB-2243-9830-5569626C4D01}"/>
          </ac:cxnSpMkLst>
        </pc:cxnChg>
        <pc:cxnChg chg="add del">
          <ac:chgData name="Imtiaz Begum (2128130)" userId="S::2128130@student.uwtsd.ac.uk::154c3e2b-2645-4e8c-a3cb-01ad99b7c24b" providerId="AD" clId="Web-{17B6B7CE-4686-AB9C-2B9D-DE30B2D41766}" dt="2023-02-02T14:46:18.495" v="273"/>
          <ac:cxnSpMkLst>
            <pc:docMk/>
            <pc:sldMk cId="4208989436" sldId="257"/>
            <ac:cxnSpMk id="123" creationId="{D33A3282-0389-C547-8CA6-7F3E7F27B34D}"/>
          </ac:cxnSpMkLst>
        </pc:cxnChg>
        <pc:cxnChg chg="add del">
          <ac:chgData name="Imtiaz Begum (2128130)" userId="S::2128130@student.uwtsd.ac.uk::154c3e2b-2645-4e8c-a3cb-01ad99b7c24b" providerId="AD" clId="Web-{17B6B7CE-4686-AB9C-2B9D-DE30B2D41766}" dt="2023-02-02T14:33:10.499" v="211"/>
          <ac:cxnSpMkLst>
            <pc:docMk/>
            <pc:sldMk cId="4208989436" sldId="257"/>
            <ac:cxnSpMk id="125" creationId="{D33A3282-0389-C547-8CA6-7F3E7F27B34D}"/>
          </ac:cxnSpMkLst>
        </pc:cxnChg>
        <pc:cxnChg chg="add del">
          <ac:chgData name="Imtiaz Begum (2128130)" userId="S::2128130@student.uwtsd.ac.uk::154c3e2b-2645-4e8c-a3cb-01ad99b7c24b" providerId="AD" clId="Web-{17B6B7CE-4686-AB9C-2B9D-DE30B2D41766}" dt="2023-02-02T14:33:10.499" v="211"/>
          <ac:cxnSpMkLst>
            <pc:docMk/>
            <pc:sldMk cId="4208989436" sldId="257"/>
            <ac:cxnSpMk id="140" creationId="{41C79BB7-CCAB-2243-9830-5569626C4D01}"/>
          </ac:cxnSpMkLst>
        </pc:cxnChg>
        <pc:cxnChg chg="add del">
          <ac:chgData name="Imtiaz Begum (2128130)" userId="S::2128130@student.uwtsd.ac.uk::154c3e2b-2645-4e8c-a3cb-01ad99b7c24b" providerId="AD" clId="Web-{17B6B7CE-4686-AB9C-2B9D-DE30B2D41766}" dt="2023-02-02T14:47:18.060" v="281"/>
          <ac:cxnSpMkLst>
            <pc:docMk/>
            <pc:sldMk cId="4208989436" sldId="257"/>
            <ac:cxnSpMk id="169" creationId="{D33A3282-0389-C547-8CA6-7F3E7F27B34D}"/>
          </ac:cxnSpMkLst>
        </pc:cxnChg>
        <pc:cxnChg chg="add del">
          <ac:chgData name="Imtiaz Begum (2128130)" userId="S::2128130@student.uwtsd.ac.uk::154c3e2b-2645-4e8c-a3cb-01ad99b7c24b" providerId="AD" clId="Web-{17B6B7CE-4686-AB9C-2B9D-DE30B2D41766}" dt="2023-02-02T14:47:18.060" v="281"/>
          <ac:cxnSpMkLst>
            <pc:docMk/>
            <pc:sldMk cId="4208989436" sldId="257"/>
            <ac:cxnSpMk id="173" creationId="{EEA70831-9A8D-3B4D-8EA5-EE32F93E94E9}"/>
          </ac:cxnSpMkLst>
        </pc:cxnChg>
        <pc:cxnChg chg="add del">
          <ac:chgData name="Imtiaz Begum (2128130)" userId="S::2128130@student.uwtsd.ac.uk::154c3e2b-2645-4e8c-a3cb-01ad99b7c24b" providerId="AD" clId="Web-{17B6B7CE-4686-AB9C-2B9D-DE30B2D41766}" dt="2023-02-02T14:47:18.044" v="280"/>
          <ac:cxnSpMkLst>
            <pc:docMk/>
            <pc:sldMk cId="4208989436" sldId="257"/>
            <ac:cxnSpMk id="213" creationId="{D33A3282-0389-C547-8CA6-7F3E7F27B34D}"/>
          </ac:cxnSpMkLst>
        </pc:cxnChg>
        <pc:cxnChg chg="add del">
          <ac:chgData name="Imtiaz Begum (2128130)" userId="S::2128130@student.uwtsd.ac.uk::154c3e2b-2645-4e8c-a3cb-01ad99b7c24b" providerId="AD" clId="Web-{17B6B7CE-4686-AB9C-2B9D-DE30B2D41766}" dt="2023-02-02T14:47:18.044" v="280"/>
          <ac:cxnSpMkLst>
            <pc:docMk/>
            <pc:sldMk cId="4208989436" sldId="257"/>
            <ac:cxnSpMk id="217" creationId="{EEA70831-9A8D-3B4D-8EA5-EE32F93E94E9}"/>
          </ac:cxnSpMkLst>
        </pc:cxnChg>
        <pc:cxnChg chg="add del">
          <ac:chgData name="Imtiaz Begum (2128130)" userId="S::2128130@student.uwtsd.ac.uk::154c3e2b-2645-4e8c-a3cb-01ad99b7c24b" providerId="AD" clId="Web-{17B6B7CE-4686-AB9C-2B9D-DE30B2D41766}" dt="2023-02-02T14:50:25.285" v="316"/>
          <ac:cxnSpMkLst>
            <pc:docMk/>
            <pc:sldMk cId="4208989436" sldId="257"/>
            <ac:cxnSpMk id="226" creationId="{EEA70831-9A8D-3B4D-8EA5-EE32F93E94E9}"/>
          </ac:cxnSpMkLst>
        </pc:cxnChg>
        <pc:cxnChg chg="add del">
          <ac:chgData name="Imtiaz Begum (2128130)" userId="S::2128130@student.uwtsd.ac.uk::154c3e2b-2645-4e8c-a3cb-01ad99b7c24b" providerId="AD" clId="Web-{17B6B7CE-4686-AB9C-2B9D-DE30B2D41766}" dt="2023-02-02T14:50:25.285" v="316"/>
          <ac:cxnSpMkLst>
            <pc:docMk/>
            <pc:sldMk cId="4208989436" sldId="257"/>
            <ac:cxnSpMk id="229" creationId="{D33A3282-0389-C547-8CA6-7F3E7F27B34D}"/>
          </ac:cxnSpMkLst>
        </pc:cxnChg>
        <pc:cxnChg chg="add">
          <ac:chgData name="Imtiaz Begum (2128130)" userId="S::2128130@student.uwtsd.ac.uk::154c3e2b-2645-4e8c-a3cb-01ad99b7c24b" providerId="AD" clId="Web-{17B6B7CE-4686-AB9C-2B9D-DE30B2D41766}" dt="2023-02-02T14:50:25.285" v="316"/>
          <ac:cxnSpMkLst>
            <pc:docMk/>
            <pc:sldMk cId="4208989436" sldId="257"/>
            <ac:cxnSpMk id="263" creationId="{D33A3282-0389-C547-8CA6-7F3E7F27B34D}"/>
          </ac:cxnSpMkLst>
        </pc:cxnChg>
        <pc:cxnChg chg="add">
          <ac:chgData name="Imtiaz Begum (2128130)" userId="S::2128130@student.uwtsd.ac.uk::154c3e2b-2645-4e8c-a3cb-01ad99b7c24b" providerId="AD" clId="Web-{17B6B7CE-4686-AB9C-2B9D-DE30B2D41766}" dt="2023-02-02T14:50:25.285" v="316"/>
          <ac:cxnSpMkLst>
            <pc:docMk/>
            <pc:sldMk cId="4208989436" sldId="257"/>
            <ac:cxnSpMk id="269" creationId="{EC392F51-F23E-E242-9750-A5B1F128E573}"/>
          </ac:cxnSpMkLst>
        </pc:cxnChg>
      </pc:sldChg>
      <pc:sldChg chg="new del">
        <pc:chgData name="Imtiaz Begum (2128130)" userId="S::2128130@student.uwtsd.ac.uk::154c3e2b-2645-4e8c-a3cb-01ad99b7c24b" providerId="AD" clId="Web-{17B6B7CE-4686-AB9C-2B9D-DE30B2D41766}" dt="2023-02-02T14:37:27.586" v="221"/>
        <pc:sldMkLst>
          <pc:docMk/>
          <pc:sldMk cId="148347207" sldId="258"/>
        </pc:sldMkLst>
      </pc:sldChg>
      <pc:sldChg chg="add del replId">
        <pc:chgData name="Imtiaz Begum (2128130)" userId="S::2128130@student.uwtsd.ac.uk::154c3e2b-2645-4e8c-a3cb-01ad99b7c24b" providerId="AD" clId="Web-{17B6B7CE-4686-AB9C-2B9D-DE30B2D41766}" dt="2023-02-02T14:38:27.901" v="225"/>
        <pc:sldMkLst>
          <pc:docMk/>
          <pc:sldMk cId="1085379241" sldId="258"/>
        </pc:sldMkLst>
      </pc:sldChg>
      <pc:sldChg chg="addSp delSp modSp new mod setBg setClrOvrMap">
        <pc:chgData name="Imtiaz Begum (2128130)" userId="S::2128130@student.uwtsd.ac.uk::154c3e2b-2645-4e8c-a3cb-01ad99b7c24b" providerId="AD" clId="Web-{17B6B7CE-4686-AB9C-2B9D-DE30B2D41766}" dt="2023-02-02T16:44:49.354" v="1448" actId="14100"/>
        <pc:sldMkLst>
          <pc:docMk/>
          <pc:sldMk cId="1709917833" sldId="258"/>
        </pc:sldMkLst>
        <pc:spChg chg="add del mod">
          <ac:chgData name="Imtiaz Begum (2128130)" userId="S::2128130@student.uwtsd.ac.uk::154c3e2b-2645-4e8c-a3cb-01ad99b7c24b" providerId="AD" clId="Web-{17B6B7CE-4686-AB9C-2B9D-DE30B2D41766}" dt="2023-02-02T16:30:28.293" v="1326"/>
          <ac:spMkLst>
            <pc:docMk/>
            <pc:sldMk cId="1709917833" sldId="258"/>
            <ac:spMk id="2" creationId="{980B63C0-BEA0-9733-0503-516E06142416}"/>
          </ac:spMkLst>
        </pc:spChg>
        <pc:spChg chg="add del">
          <ac:chgData name="Imtiaz Begum (2128130)" userId="S::2128130@student.uwtsd.ac.uk::154c3e2b-2645-4e8c-a3cb-01ad99b7c24b" providerId="AD" clId="Web-{17B6B7CE-4686-AB9C-2B9D-DE30B2D41766}" dt="2023-02-02T16:30:28.293" v="1326"/>
          <ac:spMkLst>
            <pc:docMk/>
            <pc:sldMk cId="1709917833" sldId="258"/>
            <ac:spMk id="24" creationId="{4EFE82FE-7465-AE46-88DF-34D347E83B84}"/>
          </ac:spMkLst>
        </pc:spChg>
        <pc:spChg chg="add del">
          <ac:chgData name="Imtiaz Begum (2128130)" userId="S::2128130@student.uwtsd.ac.uk::154c3e2b-2645-4e8c-a3cb-01ad99b7c24b" providerId="AD" clId="Web-{17B6B7CE-4686-AB9C-2B9D-DE30B2D41766}" dt="2023-02-02T16:30:28.246" v="1324"/>
          <ac:spMkLst>
            <pc:docMk/>
            <pc:sldMk cId="1709917833" sldId="258"/>
            <ac:spMk id="45" creationId="{980B63C0-BEA0-9733-0503-516E06142416}"/>
          </ac:spMkLst>
        </pc:spChg>
        <pc:spChg chg="add del">
          <ac:chgData name="Imtiaz Begum (2128130)" userId="S::2128130@student.uwtsd.ac.uk::154c3e2b-2645-4e8c-a3cb-01ad99b7c24b" providerId="AD" clId="Web-{17B6B7CE-4686-AB9C-2B9D-DE30B2D41766}" dt="2023-02-02T16:30:28.246" v="1324"/>
          <ac:spMkLst>
            <pc:docMk/>
            <pc:sldMk cId="1709917833" sldId="258"/>
            <ac:spMk id="63" creationId="{4EFE82FE-7465-AE46-88DF-34D347E83B84}"/>
          </ac:spMkLst>
        </pc:spChg>
        <pc:spChg chg="add del">
          <ac:chgData name="Imtiaz Begum (2128130)" userId="S::2128130@student.uwtsd.ac.uk::154c3e2b-2645-4e8c-a3cb-01ad99b7c24b" providerId="AD" clId="Web-{17B6B7CE-4686-AB9C-2B9D-DE30B2D41766}" dt="2023-02-02T16:31:26.591" v="1327"/>
          <ac:spMkLst>
            <pc:docMk/>
            <pc:sldMk cId="1709917833" sldId="258"/>
            <ac:spMk id="84" creationId="{4EFE82FE-7465-AE46-88DF-34D347E83B84}"/>
          </ac:spMkLst>
        </pc:spChg>
        <pc:spChg chg="mod replId">
          <ac:chgData name="Imtiaz Begum (2128130)" userId="S::2128130@student.uwtsd.ac.uk::154c3e2b-2645-4e8c-a3cb-01ad99b7c24b" providerId="AD" clId="Web-{17B6B7CE-4686-AB9C-2B9D-DE30B2D41766}" dt="2023-02-02T16:30:28.246" v="1325"/>
          <ac:spMkLst>
            <pc:docMk/>
            <pc:sldMk cId="1709917833" sldId="258"/>
            <ac:spMk id="88" creationId="{D2411669-6E2C-2243-99CD-6BC9D724FA1F}"/>
          </ac:spMkLst>
        </pc:spChg>
        <pc:spChg chg="mod replId">
          <ac:chgData name="Imtiaz Begum (2128130)" userId="S::2128130@student.uwtsd.ac.uk::154c3e2b-2645-4e8c-a3cb-01ad99b7c24b" providerId="AD" clId="Web-{17B6B7CE-4686-AB9C-2B9D-DE30B2D41766}" dt="2023-02-02T16:30:28.246" v="1325"/>
          <ac:spMkLst>
            <pc:docMk/>
            <pc:sldMk cId="1709917833" sldId="258"/>
            <ac:spMk id="89" creationId="{C4E0C522-0F40-ED44-A700-F1BCD1CF74F5}"/>
          </ac:spMkLst>
        </pc:spChg>
        <pc:spChg chg="mod replId">
          <ac:chgData name="Imtiaz Begum (2128130)" userId="S::2128130@student.uwtsd.ac.uk::154c3e2b-2645-4e8c-a3cb-01ad99b7c24b" providerId="AD" clId="Web-{17B6B7CE-4686-AB9C-2B9D-DE30B2D41766}" dt="2023-02-02T16:30:28.246" v="1325"/>
          <ac:spMkLst>
            <pc:docMk/>
            <pc:sldMk cId="1709917833" sldId="258"/>
            <ac:spMk id="90" creationId="{B79B4380-CBEC-C341-A10E-5EF9A8597959}"/>
          </ac:spMkLst>
        </pc:spChg>
        <pc:spChg chg="mod replId">
          <ac:chgData name="Imtiaz Begum (2128130)" userId="S::2128130@student.uwtsd.ac.uk::154c3e2b-2645-4e8c-a3cb-01ad99b7c24b" providerId="AD" clId="Web-{17B6B7CE-4686-AB9C-2B9D-DE30B2D41766}" dt="2023-02-02T16:30:28.246" v="1325"/>
          <ac:spMkLst>
            <pc:docMk/>
            <pc:sldMk cId="1709917833" sldId="258"/>
            <ac:spMk id="91" creationId="{F04AD70E-5490-4C4E-A05D-D67949C51A74}"/>
          </ac:spMkLst>
        </pc:spChg>
        <pc:spChg chg="mod replId">
          <ac:chgData name="Imtiaz Begum (2128130)" userId="S::2128130@student.uwtsd.ac.uk::154c3e2b-2645-4e8c-a3cb-01ad99b7c24b" providerId="AD" clId="Web-{17B6B7CE-4686-AB9C-2B9D-DE30B2D41766}" dt="2023-02-02T16:30:28.246" v="1325"/>
          <ac:spMkLst>
            <pc:docMk/>
            <pc:sldMk cId="1709917833" sldId="258"/>
            <ac:spMk id="92" creationId="{128A8883-9F24-0047-92B7-45B3D2E7D9C0}"/>
          </ac:spMkLst>
        </pc:spChg>
        <pc:spChg chg="mod replId">
          <ac:chgData name="Imtiaz Begum (2128130)" userId="S::2128130@student.uwtsd.ac.uk::154c3e2b-2645-4e8c-a3cb-01ad99b7c24b" providerId="AD" clId="Web-{17B6B7CE-4686-AB9C-2B9D-DE30B2D41766}" dt="2023-02-02T16:30:28.246" v="1325"/>
          <ac:spMkLst>
            <pc:docMk/>
            <pc:sldMk cId="1709917833" sldId="258"/>
            <ac:spMk id="93" creationId="{AAC3A3BB-FD2C-FB44-9478-FA87EF229D37}"/>
          </ac:spMkLst>
        </pc:spChg>
        <pc:spChg chg="mod replId">
          <ac:chgData name="Imtiaz Begum (2128130)" userId="S::2128130@student.uwtsd.ac.uk::154c3e2b-2645-4e8c-a3cb-01ad99b7c24b" providerId="AD" clId="Web-{17B6B7CE-4686-AB9C-2B9D-DE30B2D41766}" dt="2023-02-02T16:30:28.246" v="1325"/>
          <ac:spMkLst>
            <pc:docMk/>
            <pc:sldMk cId="1709917833" sldId="258"/>
            <ac:spMk id="94" creationId="{BF46B3B1-E981-BB40-B916-51A6D3851969}"/>
          </ac:spMkLst>
        </pc:spChg>
        <pc:spChg chg="mod replId">
          <ac:chgData name="Imtiaz Begum (2128130)" userId="S::2128130@student.uwtsd.ac.uk::154c3e2b-2645-4e8c-a3cb-01ad99b7c24b" providerId="AD" clId="Web-{17B6B7CE-4686-AB9C-2B9D-DE30B2D41766}" dt="2023-02-02T16:30:28.246" v="1325"/>
          <ac:spMkLst>
            <pc:docMk/>
            <pc:sldMk cId="1709917833" sldId="258"/>
            <ac:spMk id="95" creationId="{EA7DAE92-7D6B-B042-83BE-047C8EC322A0}"/>
          </ac:spMkLst>
        </pc:spChg>
        <pc:spChg chg="mod replId">
          <ac:chgData name="Imtiaz Begum (2128130)" userId="S::2128130@student.uwtsd.ac.uk::154c3e2b-2645-4e8c-a3cb-01ad99b7c24b" providerId="AD" clId="Web-{17B6B7CE-4686-AB9C-2B9D-DE30B2D41766}" dt="2023-02-02T16:30:28.246" v="1325"/>
          <ac:spMkLst>
            <pc:docMk/>
            <pc:sldMk cId="1709917833" sldId="258"/>
            <ac:spMk id="96" creationId="{06AADCE6-4277-EA49-AF23-63B53CA6772A}"/>
          </ac:spMkLst>
        </pc:spChg>
        <pc:spChg chg="mod replId">
          <ac:chgData name="Imtiaz Begum (2128130)" userId="S::2128130@student.uwtsd.ac.uk::154c3e2b-2645-4e8c-a3cb-01ad99b7c24b" providerId="AD" clId="Web-{17B6B7CE-4686-AB9C-2B9D-DE30B2D41766}" dt="2023-02-02T16:30:28.246" v="1325"/>
          <ac:spMkLst>
            <pc:docMk/>
            <pc:sldMk cId="1709917833" sldId="258"/>
            <ac:spMk id="97" creationId="{58CEA343-047B-DF4E-A7A8-881C7740EA36}"/>
          </ac:spMkLst>
        </pc:spChg>
        <pc:spChg chg="mod replId">
          <ac:chgData name="Imtiaz Begum (2128130)" userId="S::2128130@student.uwtsd.ac.uk::154c3e2b-2645-4e8c-a3cb-01ad99b7c24b" providerId="AD" clId="Web-{17B6B7CE-4686-AB9C-2B9D-DE30B2D41766}" dt="2023-02-02T16:30:28.246" v="1325"/>
          <ac:spMkLst>
            <pc:docMk/>
            <pc:sldMk cId="1709917833" sldId="258"/>
            <ac:spMk id="98" creationId="{FCCBAA07-17CE-2740-AA04-AEDA5EAD2796}"/>
          </ac:spMkLst>
        </pc:spChg>
        <pc:spChg chg="mod replId">
          <ac:chgData name="Imtiaz Begum (2128130)" userId="S::2128130@student.uwtsd.ac.uk::154c3e2b-2645-4e8c-a3cb-01ad99b7c24b" providerId="AD" clId="Web-{17B6B7CE-4686-AB9C-2B9D-DE30B2D41766}" dt="2023-02-02T16:30:28.246" v="1325"/>
          <ac:spMkLst>
            <pc:docMk/>
            <pc:sldMk cId="1709917833" sldId="258"/>
            <ac:spMk id="99" creationId="{BF15C430-7951-6040-BD4C-4E996E94480E}"/>
          </ac:spMkLst>
        </pc:spChg>
        <pc:spChg chg="mod replId">
          <ac:chgData name="Imtiaz Begum (2128130)" userId="S::2128130@student.uwtsd.ac.uk::154c3e2b-2645-4e8c-a3cb-01ad99b7c24b" providerId="AD" clId="Web-{17B6B7CE-4686-AB9C-2B9D-DE30B2D41766}" dt="2023-02-02T16:30:28.246" v="1325"/>
          <ac:spMkLst>
            <pc:docMk/>
            <pc:sldMk cId="1709917833" sldId="258"/>
            <ac:spMk id="100" creationId="{0B3467F9-370D-5C4C-9EDE-E0CA0E401568}"/>
          </ac:spMkLst>
        </pc:spChg>
        <pc:spChg chg="mod replId">
          <ac:chgData name="Imtiaz Begum (2128130)" userId="S::2128130@student.uwtsd.ac.uk::154c3e2b-2645-4e8c-a3cb-01ad99b7c24b" providerId="AD" clId="Web-{17B6B7CE-4686-AB9C-2B9D-DE30B2D41766}" dt="2023-02-02T16:30:28.246" v="1325"/>
          <ac:spMkLst>
            <pc:docMk/>
            <pc:sldMk cId="1709917833" sldId="258"/>
            <ac:spMk id="101" creationId="{8ABEF35D-F220-CC47-918A-86AD6DB4D885}"/>
          </ac:spMkLst>
        </pc:spChg>
        <pc:spChg chg="mod replId">
          <ac:chgData name="Imtiaz Begum (2128130)" userId="S::2128130@student.uwtsd.ac.uk::154c3e2b-2645-4e8c-a3cb-01ad99b7c24b" providerId="AD" clId="Web-{17B6B7CE-4686-AB9C-2B9D-DE30B2D41766}" dt="2023-02-02T16:30:28.246" v="1325"/>
          <ac:spMkLst>
            <pc:docMk/>
            <pc:sldMk cId="1709917833" sldId="258"/>
            <ac:spMk id="102" creationId="{C00E500B-D6E7-C64D-BB6C-BCC4F8B7B8F0}"/>
          </ac:spMkLst>
        </pc:spChg>
        <pc:spChg chg="mod replId">
          <ac:chgData name="Imtiaz Begum (2128130)" userId="S::2128130@student.uwtsd.ac.uk::154c3e2b-2645-4e8c-a3cb-01ad99b7c24b" providerId="AD" clId="Web-{17B6B7CE-4686-AB9C-2B9D-DE30B2D41766}" dt="2023-02-02T16:30:28.246" v="1325"/>
          <ac:spMkLst>
            <pc:docMk/>
            <pc:sldMk cId="1709917833" sldId="258"/>
            <ac:spMk id="103" creationId="{E738F114-63E2-2F46-879C-39082E11D301}"/>
          </ac:spMkLst>
        </pc:spChg>
        <pc:spChg chg="mod replId">
          <ac:chgData name="Imtiaz Begum (2128130)" userId="S::2128130@student.uwtsd.ac.uk::154c3e2b-2645-4e8c-a3cb-01ad99b7c24b" providerId="AD" clId="Web-{17B6B7CE-4686-AB9C-2B9D-DE30B2D41766}" dt="2023-02-02T16:30:28.246" v="1325"/>
          <ac:spMkLst>
            <pc:docMk/>
            <pc:sldMk cId="1709917833" sldId="258"/>
            <ac:spMk id="104" creationId="{02D7001E-46DE-6140-8803-620C53392CAA}"/>
          </ac:spMkLst>
        </pc:spChg>
        <pc:spChg chg="mod replId">
          <ac:chgData name="Imtiaz Begum (2128130)" userId="S::2128130@student.uwtsd.ac.uk::154c3e2b-2645-4e8c-a3cb-01ad99b7c24b" providerId="AD" clId="Web-{17B6B7CE-4686-AB9C-2B9D-DE30B2D41766}" dt="2023-02-02T16:30:28.246" v="1325"/>
          <ac:spMkLst>
            <pc:docMk/>
            <pc:sldMk cId="1709917833" sldId="258"/>
            <ac:spMk id="105" creationId="{BD55182B-F5B7-BC4D-9649-D3A17486E54E}"/>
          </ac:spMkLst>
        </pc:spChg>
        <pc:spChg chg="mod replId">
          <ac:chgData name="Imtiaz Begum (2128130)" userId="S::2128130@student.uwtsd.ac.uk::154c3e2b-2645-4e8c-a3cb-01ad99b7c24b" providerId="AD" clId="Web-{17B6B7CE-4686-AB9C-2B9D-DE30B2D41766}" dt="2023-02-02T16:30:28.246" v="1325"/>
          <ac:spMkLst>
            <pc:docMk/>
            <pc:sldMk cId="1709917833" sldId="258"/>
            <ac:spMk id="106" creationId="{E2A11AC1-65D6-254F-8C03-98312331D676}"/>
          </ac:spMkLst>
        </pc:spChg>
        <pc:spChg chg="mod replId">
          <ac:chgData name="Imtiaz Begum (2128130)" userId="S::2128130@student.uwtsd.ac.uk::154c3e2b-2645-4e8c-a3cb-01ad99b7c24b" providerId="AD" clId="Web-{17B6B7CE-4686-AB9C-2B9D-DE30B2D41766}" dt="2023-02-02T16:30:28.246" v="1325"/>
          <ac:spMkLst>
            <pc:docMk/>
            <pc:sldMk cId="1709917833" sldId="258"/>
            <ac:spMk id="107" creationId="{3F2B5374-F243-F34E-BC5C-861BA70ECA9B}"/>
          </ac:spMkLst>
        </pc:spChg>
        <pc:spChg chg="mod replId">
          <ac:chgData name="Imtiaz Begum (2128130)" userId="S::2128130@student.uwtsd.ac.uk::154c3e2b-2645-4e8c-a3cb-01ad99b7c24b" providerId="AD" clId="Web-{17B6B7CE-4686-AB9C-2B9D-DE30B2D41766}" dt="2023-02-02T16:30:28.246" v="1325"/>
          <ac:spMkLst>
            <pc:docMk/>
            <pc:sldMk cId="1709917833" sldId="258"/>
            <ac:spMk id="108" creationId="{84DEF8D9-0016-6E40-A7C9-BF7C523F8B3F}"/>
          </ac:spMkLst>
        </pc:spChg>
        <pc:spChg chg="mod replId">
          <ac:chgData name="Imtiaz Begum (2128130)" userId="S::2128130@student.uwtsd.ac.uk::154c3e2b-2645-4e8c-a3cb-01ad99b7c24b" providerId="AD" clId="Web-{17B6B7CE-4686-AB9C-2B9D-DE30B2D41766}" dt="2023-02-02T16:30:28.246" v="1325"/>
          <ac:spMkLst>
            <pc:docMk/>
            <pc:sldMk cId="1709917833" sldId="258"/>
            <ac:spMk id="109" creationId="{7A87F92E-7BB7-CF40-B9F4-F6A76E48022F}"/>
          </ac:spMkLst>
        </pc:spChg>
        <pc:spChg chg="mod replId">
          <ac:chgData name="Imtiaz Begum (2128130)" userId="S::2128130@student.uwtsd.ac.uk::154c3e2b-2645-4e8c-a3cb-01ad99b7c24b" providerId="AD" clId="Web-{17B6B7CE-4686-AB9C-2B9D-DE30B2D41766}" dt="2023-02-02T16:30:28.246" v="1325"/>
          <ac:spMkLst>
            <pc:docMk/>
            <pc:sldMk cId="1709917833" sldId="258"/>
            <ac:spMk id="110" creationId="{3956B80A-36C5-A84F-A57F-2264B3460087}"/>
          </ac:spMkLst>
        </pc:spChg>
        <pc:spChg chg="mod replId">
          <ac:chgData name="Imtiaz Begum (2128130)" userId="S::2128130@student.uwtsd.ac.uk::154c3e2b-2645-4e8c-a3cb-01ad99b7c24b" providerId="AD" clId="Web-{17B6B7CE-4686-AB9C-2B9D-DE30B2D41766}" dt="2023-02-02T16:30:28.246" v="1325"/>
          <ac:spMkLst>
            <pc:docMk/>
            <pc:sldMk cId="1709917833" sldId="258"/>
            <ac:spMk id="111" creationId="{F3F753EA-9ED0-B749-B25F-1D359659FB9F}"/>
          </ac:spMkLst>
        </pc:spChg>
        <pc:spChg chg="mod replId">
          <ac:chgData name="Imtiaz Begum (2128130)" userId="S::2128130@student.uwtsd.ac.uk::154c3e2b-2645-4e8c-a3cb-01ad99b7c24b" providerId="AD" clId="Web-{17B6B7CE-4686-AB9C-2B9D-DE30B2D41766}" dt="2023-02-02T16:30:28.246" v="1325"/>
          <ac:spMkLst>
            <pc:docMk/>
            <pc:sldMk cId="1709917833" sldId="258"/>
            <ac:spMk id="112" creationId="{4C348B07-3AA5-3142-A06C-D2FAA3922758}"/>
          </ac:spMkLst>
        </pc:spChg>
        <pc:spChg chg="mod replId">
          <ac:chgData name="Imtiaz Begum (2128130)" userId="S::2128130@student.uwtsd.ac.uk::154c3e2b-2645-4e8c-a3cb-01ad99b7c24b" providerId="AD" clId="Web-{17B6B7CE-4686-AB9C-2B9D-DE30B2D41766}" dt="2023-02-02T16:30:28.246" v="1325"/>
          <ac:spMkLst>
            <pc:docMk/>
            <pc:sldMk cId="1709917833" sldId="258"/>
            <ac:spMk id="113" creationId="{C3ED9540-E9D6-9D41-994B-55874068AF78}"/>
          </ac:spMkLst>
        </pc:spChg>
        <pc:spChg chg="add">
          <ac:chgData name="Imtiaz Begum (2128130)" userId="S::2128130@student.uwtsd.ac.uk::154c3e2b-2645-4e8c-a3cb-01ad99b7c24b" providerId="AD" clId="Web-{17B6B7CE-4686-AB9C-2B9D-DE30B2D41766}" dt="2023-02-02T16:31:26.591" v="1327"/>
          <ac:spMkLst>
            <pc:docMk/>
            <pc:sldMk cId="1709917833" sldId="258"/>
            <ac:spMk id="137" creationId="{C7F2E4D6-EF46-1C43-8F3E-3620C3C83F36}"/>
          </ac:spMkLst>
        </pc:spChg>
        <pc:spChg chg="add">
          <ac:chgData name="Imtiaz Begum (2128130)" userId="S::2128130@student.uwtsd.ac.uk::154c3e2b-2645-4e8c-a3cb-01ad99b7c24b" providerId="AD" clId="Web-{17B6B7CE-4686-AB9C-2B9D-DE30B2D41766}" dt="2023-02-02T16:31:26.591" v="1327"/>
          <ac:spMkLst>
            <pc:docMk/>
            <pc:sldMk cId="1709917833" sldId="258"/>
            <ac:spMk id="138" creationId="{14ACB00F-615E-0E4F-9794-329E08F6E499}"/>
          </ac:spMkLst>
        </pc:spChg>
        <pc:grpChg chg="add del">
          <ac:chgData name="Imtiaz Begum (2128130)" userId="S::2128130@student.uwtsd.ac.uk::154c3e2b-2645-4e8c-a3cb-01ad99b7c24b" providerId="AD" clId="Web-{17B6B7CE-4686-AB9C-2B9D-DE30B2D41766}" dt="2023-02-02T16:30:28.293" v="1326"/>
          <ac:grpSpMkLst>
            <pc:docMk/>
            <pc:sldMk cId="1709917833" sldId="258"/>
            <ac:grpSpMk id="7" creationId="{F0CAFDA3-320A-C24D-A7A1-20C1267EC987}"/>
          </ac:grpSpMkLst>
        </pc:grpChg>
        <pc:grpChg chg="add del">
          <ac:chgData name="Imtiaz Begum (2128130)" userId="S::2128130@student.uwtsd.ac.uk::154c3e2b-2645-4e8c-a3cb-01ad99b7c24b" providerId="AD" clId="Web-{17B6B7CE-4686-AB9C-2B9D-DE30B2D41766}" dt="2023-02-02T16:30:28.293" v="1326"/>
          <ac:grpSpMkLst>
            <pc:docMk/>
            <pc:sldMk cId="1709917833" sldId="258"/>
            <ac:grpSpMk id="28" creationId="{1714268B-8C50-CA4E-9D9C-553429034296}"/>
          </ac:grpSpMkLst>
        </pc:grpChg>
        <pc:grpChg chg="add del">
          <ac:chgData name="Imtiaz Begum (2128130)" userId="S::2128130@student.uwtsd.ac.uk::154c3e2b-2645-4e8c-a3cb-01ad99b7c24b" providerId="AD" clId="Web-{17B6B7CE-4686-AB9C-2B9D-DE30B2D41766}" dt="2023-02-02T16:30:28.246" v="1324"/>
          <ac:grpSpMkLst>
            <pc:docMk/>
            <pc:sldMk cId="1709917833" sldId="258"/>
            <ac:grpSpMk id="46" creationId="{F0CAFDA3-320A-C24D-A7A1-20C1267EC987}"/>
          </ac:grpSpMkLst>
        </pc:grpChg>
        <pc:grpChg chg="add del">
          <ac:chgData name="Imtiaz Begum (2128130)" userId="S::2128130@student.uwtsd.ac.uk::154c3e2b-2645-4e8c-a3cb-01ad99b7c24b" providerId="AD" clId="Web-{17B6B7CE-4686-AB9C-2B9D-DE30B2D41766}" dt="2023-02-02T16:30:28.246" v="1324"/>
          <ac:grpSpMkLst>
            <pc:docMk/>
            <pc:sldMk cId="1709917833" sldId="258"/>
            <ac:grpSpMk id="67" creationId="{1714268B-8C50-CA4E-9D9C-553429034296}"/>
          </ac:grpSpMkLst>
        </pc:grpChg>
        <pc:grpChg chg="add del">
          <ac:chgData name="Imtiaz Begum (2128130)" userId="S::2128130@student.uwtsd.ac.uk::154c3e2b-2645-4e8c-a3cb-01ad99b7c24b" providerId="AD" clId="Web-{17B6B7CE-4686-AB9C-2B9D-DE30B2D41766}" dt="2023-02-02T16:31:26.591" v="1327"/>
          <ac:grpSpMkLst>
            <pc:docMk/>
            <pc:sldMk cId="1709917833" sldId="258"/>
            <ac:grpSpMk id="82" creationId="{F0CAFDA3-320A-C24D-A7A1-20C1267EC987}"/>
          </ac:grpSpMkLst>
        </pc:grpChg>
        <pc:grpChg chg="add del">
          <ac:chgData name="Imtiaz Begum (2128130)" userId="S::2128130@student.uwtsd.ac.uk::154c3e2b-2645-4e8c-a3cb-01ad99b7c24b" providerId="AD" clId="Web-{17B6B7CE-4686-AB9C-2B9D-DE30B2D41766}" dt="2023-02-02T16:31:26.591" v="1327"/>
          <ac:grpSpMkLst>
            <pc:docMk/>
            <pc:sldMk cId="1709917833" sldId="258"/>
            <ac:grpSpMk id="86" creationId="{1714268B-8C50-CA4E-9D9C-553429034296}"/>
          </ac:grpSpMkLst>
        </pc:grpChg>
        <pc:grpChg chg="add">
          <ac:chgData name="Imtiaz Begum (2128130)" userId="S::2128130@student.uwtsd.ac.uk::154c3e2b-2645-4e8c-a3cb-01ad99b7c24b" providerId="AD" clId="Web-{17B6B7CE-4686-AB9C-2B9D-DE30B2D41766}" dt="2023-02-02T16:31:26.591" v="1327"/>
          <ac:grpSpMkLst>
            <pc:docMk/>
            <pc:sldMk cId="1709917833" sldId="258"/>
            <ac:grpSpMk id="114" creationId="{F0CAFDA3-320A-C24D-A7A1-20C1267EC987}"/>
          </ac:grpSpMkLst>
        </pc:grpChg>
        <pc:grpChg chg="add">
          <ac:chgData name="Imtiaz Begum (2128130)" userId="S::2128130@student.uwtsd.ac.uk::154c3e2b-2645-4e8c-a3cb-01ad99b7c24b" providerId="AD" clId="Web-{17B6B7CE-4686-AB9C-2B9D-DE30B2D41766}" dt="2023-02-02T16:31:26.591" v="1327"/>
          <ac:grpSpMkLst>
            <pc:docMk/>
            <pc:sldMk cId="1709917833" sldId="258"/>
            <ac:grpSpMk id="115" creationId="{35B55452-0B37-B747-9C68-70C4EF8F7539}"/>
          </ac:grpSpMkLst>
        </pc:grpChg>
        <pc:graphicFrameChg chg="add del">
          <ac:chgData name="Imtiaz Begum (2128130)" userId="S::2128130@student.uwtsd.ac.uk::154c3e2b-2645-4e8c-a3cb-01ad99b7c24b" providerId="AD" clId="Web-{17B6B7CE-4686-AB9C-2B9D-DE30B2D41766}" dt="2023-02-02T16:30:11.558" v="1322"/>
          <ac:graphicFrameMkLst>
            <pc:docMk/>
            <pc:sldMk cId="1709917833" sldId="258"/>
            <ac:graphicFrameMk id="43" creationId="{5552ABF2-DB26-8B1E-DB22-4086FF585687}"/>
          </ac:graphicFrameMkLst>
        </pc:graphicFrameChg>
        <pc:graphicFrameChg chg="add mod modGraphic">
          <ac:chgData name="Imtiaz Begum (2128130)" userId="S::2128130@student.uwtsd.ac.uk::154c3e2b-2645-4e8c-a3cb-01ad99b7c24b" providerId="AD" clId="Web-{17B6B7CE-4686-AB9C-2B9D-DE30B2D41766}" dt="2023-02-02T16:44:49.354" v="1448" actId="14100"/>
          <ac:graphicFrameMkLst>
            <pc:docMk/>
            <pc:sldMk cId="1709917833" sldId="258"/>
            <ac:graphicFrameMk id="87" creationId="{66845277-84AF-22DB-61B2-54C141EDE881}"/>
          </ac:graphicFrameMkLst>
        </pc:graphicFrameChg>
        <pc:cxnChg chg="add del">
          <ac:chgData name="Imtiaz Begum (2128130)" userId="S::2128130@student.uwtsd.ac.uk::154c3e2b-2645-4e8c-a3cb-01ad99b7c24b" providerId="AD" clId="Web-{17B6B7CE-4686-AB9C-2B9D-DE30B2D41766}" dt="2023-02-02T16:30:28.293" v="1326"/>
          <ac:cxnSpMkLst>
            <pc:docMk/>
            <pc:sldMk cId="1709917833" sldId="258"/>
            <ac:cxnSpMk id="22" creationId="{8231D73A-BA91-794F-8C09-4F4B41A6D08B}"/>
          </ac:cxnSpMkLst>
        </pc:cxnChg>
        <pc:cxnChg chg="add del">
          <ac:chgData name="Imtiaz Begum (2128130)" userId="S::2128130@student.uwtsd.ac.uk::154c3e2b-2645-4e8c-a3cb-01ad99b7c24b" providerId="AD" clId="Web-{17B6B7CE-4686-AB9C-2B9D-DE30B2D41766}" dt="2023-02-02T16:30:28.293" v="1326"/>
          <ac:cxnSpMkLst>
            <pc:docMk/>
            <pc:sldMk cId="1709917833" sldId="258"/>
            <ac:cxnSpMk id="26" creationId="{2DDDFCEF-D5C9-BE40-9979-57040F021F96}"/>
          </ac:cxnSpMkLst>
        </pc:cxnChg>
        <pc:cxnChg chg="add del">
          <ac:chgData name="Imtiaz Begum (2128130)" userId="S::2128130@student.uwtsd.ac.uk::154c3e2b-2645-4e8c-a3cb-01ad99b7c24b" providerId="AD" clId="Web-{17B6B7CE-4686-AB9C-2B9D-DE30B2D41766}" dt="2023-02-02T16:30:28.246" v="1324"/>
          <ac:cxnSpMkLst>
            <pc:docMk/>
            <pc:sldMk cId="1709917833" sldId="258"/>
            <ac:cxnSpMk id="61" creationId="{8231D73A-BA91-794F-8C09-4F4B41A6D08B}"/>
          </ac:cxnSpMkLst>
        </pc:cxnChg>
        <pc:cxnChg chg="add del">
          <ac:chgData name="Imtiaz Begum (2128130)" userId="S::2128130@student.uwtsd.ac.uk::154c3e2b-2645-4e8c-a3cb-01ad99b7c24b" providerId="AD" clId="Web-{17B6B7CE-4686-AB9C-2B9D-DE30B2D41766}" dt="2023-02-02T16:30:28.246" v="1324"/>
          <ac:cxnSpMkLst>
            <pc:docMk/>
            <pc:sldMk cId="1709917833" sldId="258"/>
            <ac:cxnSpMk id="65" creationId="{2DDDFCEF-D5C9-BE40-9979-57040F021F96}"/>
          </ac:cxnSpMkLst>
        </pc:cxnChg>
        <pc:cxnChg chg="add del">
          <ac:chgData name="Imtiaz Begum (2128130)" userId="S::2128130@student.uwtsd.ac.uk::154c3e2b-2645-4e8c-a3cb-01ad99b7c24b" providerId="AD" clId="Web-{17B6B7CE-4686-AB9C-2B9D-DE30B2D41766}" dt="2023-02-02T16:31:26.591" v="1327"/>
          <ac:cxnSpMkLst>
            <pc:docMk/>
            <pc:sldMk cId="1709917833" sldId="258"/>
            <ac:cxnSpMk id="83" creationId="{8231D73A-BA91-794F-8C09-4F4B41A6D08B}"/>
          </ac:cxnSpMkLst>
        </pc:cxnChg>
        <pc:cxnChg chg="add del">
          <ac:chgData name="Imtiaz Begum (2128130)" userId="S::2128130@student.uwtsd.ac.uk::154c3e2b-2645-4e8c-a3cb-01ad99b7c24b" providerId="AD" clId="Web-{17B6B7CE-4686-AB9C-2B9D-DE30B2D41766}" dt="2023-02-02T16:31:26.591" v="1327"/>
          <ac:cxnSpMkLst>
            <pc:docMk/>
            <pc:sldMk cId="1709917833" sldId="258"/>
            <ac:cxnSpMk id="85" creationId="{2DDDFCEF-D5C9-BE40-9979-57040F021F96}"/>
          </ac:cxnSpMkLst>
        </pc:cxnChg>
        <pc:cxnChg chg="add">
          <ac:chgData name="Imtiaz Begum (2128130)" userId="S::2128130@student.uwtsd.ac.uk::154c3e2b-2645-4e8c-a3cb-01ad99b7c24b" providerId="AD" clId="Web-{17B6B7CE-4686-AB9C-2B9D-DE30B2D41766}" dt="2023-02-02T16:31:26.591" v="1327"/>
          <ac:cxnSpMkLst>
            <pc:docMk/>
            <pc:sldMk cId="1709917833" sldId="258"/>
            <ac:cxnSpMk id="136" creationId="{8231D73A-BA91-794F-8C09-4F4B41A6D08B}"/>
          </ac:cxnSpMkLst>
        </pc:cxnChg>
        <pc:cxnChg chg="add">
          <ac:chgData name="Imtiaz Begum (2128130)" userId="S::2128130@student.uwtsd.ac.uk::154c3e2b-2645-4e8c-a3cb-01ad99b7c24b" providerId="AD" clId="Web-{17B6B7CE-4686-AB9C-2B9D-DE30B2D41766}" dt="2023-02-02T16:31:26.591" v="1327"/>
          <ac:cxnSpMkLst>
            <pc:docMk/>
            <pc:sldMk cId="1709917833" sldId="258"/>
            <ac:cxnSpMk id="139" creationId="{1D2BBFA3-6EA8-1C48-B3A5-DFCC389D2821}"/>
          </ac:cxnSpMkLst>
        </pc:cxnChg>
      </pc:sldChg>
      <pc:sldChg chg="new del">
        <pc:chgData name="Imtiaz Begum (2128130)" userId="S::2128130@student.uwtsd.ac.uk::154c3e2b-2645-4e8c-a3cb-01ad99b7c24b" providerId="AD" clId="Web-{17B6B7CE-4686-AB9C-2B9D-DE30B2D41766}" dt="2023-02-02T14:37:48.071" v="223"/>
        <pc:sldMkLst>
          <pc:docMk/>
          <pc:sldMk cId="1774607997" sldId="258"/>
        </pc:sldMkLst>
      </pc:sldChg>
      <pc:sldChg chg="addSp modSp new del mod setBg setClrOvrMap">
        <pc:chgData name="Imtiaz Begum (2128130)" userId="S::2128130@student.uwtsd.ac.uk::154c3e2b-2645-4e8c-a3cb-01ad99b7c24b" providerId="AD" clId="Web-{17B6B7CE-4686-AB9C-2B9D-DE30B2D41766}" dt="2023-02-02T14:36:36.553" v="219"/>
        <pc:sldMkLst>
          <pc:docMk/>
          <pc:sldMk cId="1869249460" sldId="258"/>
        </pc:sldMkLst>
        <pc:spChg chg="mod">
          <ac:chgData name="Imtiaz Begum (2128130)" userId="S::2128130@student.uwtsd.ac.uk::154c3e2b-2645-4e8c-a3cb-01ad99b7c24b" providerId="AD" clId="Web-{17B6B7CE-4686-AB9C-2B9D-DE30B2D41766}" dt="2023-02-02T14:35:31.254" v="216"/>
          <ac:spMkLst>
            <pc:docMk/>
            <pc:sldMk cId="1869249460" sldId="258"/>
            <ac:spMk id="2" creationId="{733358BE-C1C0-C121-8E3C-4964B338A6EA}"/>
          </ac:spMkLst>
        </pc:spChg>
        <pc:spChg chg="mod">
          <ac:chgData name="Imtiaz Begum (2128130)" userId="S::2128130@student.uwtsd.ac.uk::154c3e2b-2645-4e8c-a3cb-01ad99b7c24b" providerId="AD" clId="Web-{17B6B7CE-4686-AB9C-2B9D-DE30B2D41766}" dt="2023-02-02T14:35:31.254" v="216"/>
          <ac:spMkLst>
            <pc:docMk/>
            <pc:sldMk cId="1869249460" sldId="258"/>
            <ac:spMk id="3" creationId="{032E13DD-87C8-28A5-DA67-AA25C3A9B402}"/>
          </ac:spMkLst>
        </pc:spChg>
        <pc:spChg chg="add">
          <ac:chgData name="Imtiaz Begum (2128130)" userId="S::2128130@student.uwtsd.ac.uk::154c3e2b-2645-4e8c-a3cb-01ad99b7c24b" providerId="AD" clId="Web-{17B6B7CE-4686-AB9C-2B9D-DE30B2D41766}" dt="2023-02-02T14:35:31.254" v="216"/>
          <ac:spMkLst>
            <pc:docMk/>
            <pc:sldMk cId="1869249460" sldId="258"/>
            <ac:spMk id="8" creationId="{4EFE82FE-7465-AE46-88DF-34D347E83B84}"/>
          </ac:spMkLst>
        </pc:spChg>
        <pc:grpChg chg="add">
          <ac:chgData name="Imtiaz Begum (2128130)" userId="S::2128130@student.uwtsd.ac.uk::154c3e2b-2645-4e8c-a3cb-01ad99b7c24b" providerId="AD" clId="Web-{17B6B7CE-4686-AB9C-2B9D-DE30B2D41766}" dt="2023-02-02T14:35:31.254" v="216"/>
          <ac:grpSpMkLst>
            <pc:docMk/>
            <pc:sldMk cId="1869249460" sldId="258"/>
            <ac:grpSpMk id="12" creationId="{1714268B-8C50-CA4E-9D9C-553429034296}"/>
          </ac:grpSpMkLst>
        </pc:grpChg>
        <pc:cxnChg chg="add">
          <ac:chgData name="Imtiaz Begum (2128130)" userId="S::2128130@student.uwtsd.ac.uk::154c3e2b-2645-4e8c-a3cb-01ad99b7c24b" providerId="AD" clId="Web-{17B6B7CE-4686-AB9C-2B9D-DE30B2D41766}" dt="2023-02-02T14:35:31.254" v="216"/>
          <ac:cxnSpMkLst>
            <pc:docMk/>
            <pc:sldMk cId="1869249460" sldId="258"/>
            <ac:cxnSpMk id="10" creationId="{2DDDFCEF-D5C9-BE40-9979-57040F021F96}"/>
          </ac:cxnSpMkLst>
        </pc:cxnChg>
      </pc:sldChg>
      <pc:sldChg chg="new add del">
        <pc:chgData name="Imtiaz Begum (2128130)" userId="S::2128130@student.uwtsd.ac.uk::154c3e2b-2645-4e8c-a3cb-01ad99b7c24b" providerId="AD" clId="Web-{17B6B7CE-4686-AB9C-2B9D-DE30B2D41766}" dt="2023-02-02T14:40:57.297" v="231"/>
        <pc:sldMkLst>
          <pc:docMk/>
          <pc:sldMk cId="4144558441" sldId="258"/>
        </pc:sldMkLst>
      </pc:sldChg>
      <pc:sldChg chg="new del">
        <pc:chgData name="Imtiaz Begum (2128130)" userId="S::2128130@student.uwtsd.ac.uk::154c3e2b-2645-4e8c-a3cb-01ad99b7c24b" providerId="AD" clId="Web-{17B6B7CE-4686-AB9C-2B9D-DE30B2D41766}" dt="2023-02-02T14:36:15.849" v="218"/>
        <pc:sldMkLst>
          <pc:docMk/>
          <pc:sldMk cId="1499150942" sldId="259"/>
        </pc:sldMkLst>
      </pc:sldChg>
      <pc:sldMasterChg chg="del delSldLayout">
        <pc:chgData name="Imtiaz Begum (2128130)" userId="S::2128130@student.uwtsd.ac.uk::154c3e2b-2645-4e8c-a3cb-01ad99b7c24b" providerId="AD" clId="Web-{17B6B7CE-4686-AB9C-2B9D-DE30B2D41766}" dt="2023-02-02T14:15:54.900" v="9"/>
        <pc:sldMasterMkLst>
          <pc:docMk/>
          <pc:sldMasterMk cId="4069074839" sldId="2147483660"/>
        </pc:sldMasterMkLst>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1714722440" sldId="2147483661"/>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3876558819" sldId="2147483662"/>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1145881239" sldId="2147483663"/>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1347774663" sldId="2147483664"/>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2945848602" sldId="2147483665"/>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2095135464" sldId="2147483666"/>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2424723594" sldId="2147483667"/>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3568973312" sldId="2147483668"/>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3809252267" sldId="2147483669"/>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3147994536" sldId="2147483670"/>
          </pc:sldLayoutMkLst>
        </pc:sldLayoutChg>
        <pc:sldLayoutChg chg="del">
          <pc:chgData name="Imtiaz Begum (2128130)" userId="S::2128130@student.uwtsd.ac.uk::154c3e2b-2645-4e8c-a3cb-01ad99b7c24b" providerId="AD" clId="Web-{17B6B7CE-4686-AB9C-2B9D-DE30B2D41766}" dt="2023-02-02T14:15:54.900" v="9"/>
          <pc:sldLayoutMkLst>
            <pc:docMk/>
            <pc:sldMasterMk cId="4069074839" sldId="2147483660"/>
            <pc:sldLayoutMk cId="309706407" sldId="2147483671"/>
          </pc:sldLayoutMkLst>
        </pc:sldLayoutChg>
      </pc:sldMasterChg>
      <pc:sldMasterChg chg="add del addSldLayout delSldLayout">
        <pc:chgData name="Imtiaz Begum (2128130)" userId="S::2128130@student.uwtsd.ac.uk::154c3e2b-2645-4e8c-a3cb-01ad99b7c24b" providerId="AD" clId="Web-{17B6B7CE-4686-AB9C-2B9D-DE30B2D41766}" dt="2023-02-02T14:24:10.230" v="167"/>
        <pc:sldMasterMkLst>
          <pc:docMk/>
          <pc:sldMasterMk cId="2863170390" sldId="2147483672"/>
        </pc:sldMasterMkLst>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357419777" sldId="2147483673"/>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734684180" sldId="2147483674"/>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913148686" sldId="2147483675"/>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3041855215" sldId="2147483676"/>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885513201" sldId="2147483677"/>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191180482" sldId="2147483678"/>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3184781712" sldId="2147483679"/>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1378380657" sldId="2147483680"/>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544231701" sldId="2147483681"/>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238069305" sldId="2147483682"/>
          </pc:sldLayoutMkLst>
        </pc:sldLayoutChg>
        <pc:sldLayoutChg chg="add del">
          <pc:chgData name="Imtiaz Begum (2128130)" userId="S::2128130@student.uwtsd.ac.uk::154c3e2b-2645-4e8c-a3cb-01ad99b7c24b" providerId="AD" clId="Web-{17B6B7CE-4686-AB9C-2B9D-DE30B2D41766}" dt="2023-02-02T14:24:10.230" v="167"/>
          <pc:sldLayoutMkLst>
            <pc:docMk/>
            <pc:sldMasterMk cId="2863170390" sldId="2147483672"/>
            <pc:sldLayoutMk cId="2183808843" sldId="2147483683"/>
          </pc:sldLayoutMkLst>
        </pc:sldLayoutChg>
      </pc:sldMasterChg>
      <pc:sldMasterChg chg="add del addSldLayout delSldLayout">
        <pc:chgData name="Imtiaz Begum (2128130)" userId="S::2128130@student.uwtsd.ac.uk::154c3e2b-2645-4e8c-a3cb-01ad99b7c24b" providerId="AD" clId="Web-{17B6B7CE-4686-AB9C-2B9D-DE30B2D41766}" dt="2023-02-02T14:27:44.175" v="171"/>
        <pc:sldMasterMkLst>
          <pc:docMk/>
          <pc:sldMasterMk cId="3518675667" sldId="2147483759"/>
        </pc:sldMasterMkLst>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2694779674" sldId="2147483748"/>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3956590200" sldId="2147483749"/>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1605233811" sldId="2147483750"/>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3365624628" sldId="2147483751"/>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962847106" sldId="2147483752"/>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3289246631" sldId="2147483753"/>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3983289402" sldId="2147483754"/>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1413460616" sldId="2147483755"/>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677249499" sldId="2147483756"/>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851743122" sldId="2147483757"/>
          </pc:sldLayoutMkLst>
        </pc:sldLayoutChg>
        <pc:sldLayoutChg chg="add del">
          <pc:chgData name="Imtiaz Begum (2128130)" userId="S::2128130@student.uwtsd.ac.uk::154c3e2b-2645-4e8c-a3cb-01ad99b7c24b" providerId="AD" clId="Web-{17B6B7CE-4686-AB9C-2B9D-DE30B2D41766}" dt="2023-02-02T14:27:44.175" v="171"/>
          <pc:sldLayoutMkLst>
            <pc:docMk/>
            <pc:sldMasterMk cId="3518675667" sldId="2147483759"/>
            <pc:sldLayoutMk cId="1644459785" sldId="2147483758"/>
          </pc:sldLayoutMkLst>
        </pc:sldLayoutChg>
      </pc:sldMasterChg>
      <pc:sldMasterChg chg="add addSldLayout">
        <pc:chgData name="Imtiaz Begum (2128130)" userId="S::2128130@student.uwtsd.ac.uk::154c3e2b-2645-4e8c-a3cb-01ad99b7c24b" providerId="AD" clId="Web-{17B6B7CE-4686-AB9C-2B9D-DE30B2D41766}" dt="2023-02-02T14:27:44.175" v="171"/>
        <pc:sldMasterMkLst>
          <pc:docMk/>
          <pc:sldMasterMk cId="3506360010" sldId="2147483822"/>
        </pc:sldMasterMkLst>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1423133485" sldId="2147483811"/>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3943754812" sldId="2147483812"/>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20487625" sldId="2147483813"/>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1573044013" sldId="2147483814"/>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1530063160" sldId="2147483815"/>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510553495" sldId="2147483816"/>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3946284547" sldId="2147483817"/>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2780850346" sldId="2147483818"/>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1052603909" sldId="2147483819"/>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3851939650" sldId="2147483820"/>
          </pc:sldLayoutMkLst>
        </pc:sldLayoutChg>
        <pc:sldLayoutChg chg="add">
          <pc:chgData name="Imtiaz Begum (2128130)" userId="S::2128130@student.uwtsd.ac.uk::154c3e2b-2645-4e8c-a3cb-01ad99b7c24b" providerId="AD" clId="Web-{17B6B7CE-4686-AB9C-2B9D-DE30B2D41766}" dt="2023-02-02T14:27:44.175" v="171"/>
          <pc:sldLayoutMkLst>
            <pc:docMk/>
            <pc:sldMasterMk cId="3506360010" sldId="2147483822"/>
            <pc:sldLayoutMk cId="3185543471" sldId="2147483821"/>
          </pc:sldLayoutMkLst>
        </pc:sldLayoutChg>
      </pc:sldMasterChg>
    </pc:docChg>
  </pc:docChgLst>
  <pc:docChgLst>
    <pc:chgData name="Imtiaz Begum (2128130)" userId="S::2128130@student.uwtsd.ac.uk::154c3e2b-2645-4e8c-a3cb-01ad99b7c24b" providerId="AD" clId="Web-{58E420A9-8440-A344-EA22-9DDD6AACB6E5}"/>
    <pc:docChg chg="modSld">
      <pc:chgData name="Imtiaz Begum (2128130)" userId="S::2128130@student.uwtsd.ac.uk::154c3e2b-2645-4e8c-a3cb-01ad99b7c24b" providerId="AD" clId="Web-{58E420A9-8440-A344-EA22-9DDD6AACB6E5}" dt="2023-02-16T13:36:09.501" v="130" actId="1076"/>
      <pc:docMkLst>
        <pc:docMk/>
      </pc:docMkLst>
      <pc:sldChg chg="modSp">
        <pc:chgData name="Imtiaz Begum (2128130)" userId="S::2128130@student.uwtsd.ac.uk::154c3e2b-2645-4e8c-a3cb-01ad99b7c24b" providerId="AD" clId="Web-{58E420A9-8440-A344-EA22-9DDD6AACB6E5}" dt="2023-02-16T13:36:09.501" v="130" actId="1076"/>
        <pc:sldMkLst>
          <pc:docMk/>
          <pc:sldMk cId="1709917833" sldId="258"/>
        </pc:sldMkLst>
        <pc:graphicFrameChg chg="mod">
          <ac:chgData name="Imtiaz Begum (2128130)" userId="S::2128130@student.uwtsd.ac.uk::154c3e2b-2645-4e8c-a3cb-01ad99b7c24b" providerId="AD" clId="Web-{58E420A9-8440-A344-EA22-9DDD6AACB6E5}" dt="2023-02-16T13:36:09.501" v="130" actId="1076"/>
          <ac:graphicFrameMkLst>
            <pc:docMk/>
            <pc:sldMk cId="1709917833" sldId="258"/>
            <ac:graphicFrameMk id="87" creationId="{66845277-84AF-22DB-61B2-54C141EDE881}"/>
          </ac:graphicFrameMkLst>
        </pc:graphicFrameChg>
      </pc:sldChg>
      <pc:sldChg chg="modSp">
        <pc:chgData name="Imtiaz Begum (2128130)" userId="S::2128130@student.uwtsd.ac.uk::154c3e2b-2645-4e8c-a3cb-01ad99b7c24b" providerId="AD" clId="Web-{58E420A9-8440-A344-EA22-9DDD6AACB6E5}" dt="2023-02-16T12:01:04.502" v="10" actId="1076"/>
        <pc:sldMkLst>
          <pc:docMk/>
          <pc:sldMk cId="3562709841" sldId="259"/>
        </pc:sldMkLst>
        <pc:spChg chg="mod">
          <ac:chgData name="Imtiaz Begum (2128130)" userId="S::2128130@student.uwtsd.ac.uk::154c3e2b-2645-4e8c-a3cb-01ad99b7c24b" providerId="AD" clId="Web-{58E420A9-8440-A344-EA22-9DDD6AACB6E5}" dt="2023-02-16T12:01:04.502" v="10" actId="1076"/>
          <ac:spMkLst>
            <pc:docMk/>
            <pc:sldMk cId="3562709841" sldId="259"/>
            <ac:spMk id="2" creationId="{E91F19D1-CF1D-A4B4-356A-2DB213B0A8A6}"/>
          </ac:spMkLst>
        </pc:spChg>
      </pc:sldChg>
      <pc:sldChg chg="modSp">
        <pc:chgData name="Imtiaz Begum (2128130)" userId="S::2128130@student.uwtsd.ac.uk::154c3e2b-2645-4e8c-a3cb-01ad99b7c24b" providerId="AD" clId="Web-{58E420A9-8440-A344-EA22-9DDD6AACB6E5}" dt="2023-02-16T13:35:09.233" v="129" actId="20577"/>
        <pc:sldMkLst>
          <pc:docMk/>
          <pc:sldMk cId="3596726989" sldId="260"/>
        </pc:sldMkLst>
        <pc:spChg chg="mod">
          <ac:chgData name="Imtiaz Begum (2128130)" userId="S::2128130@student.uwtsd.ac.uk::154c3e2b-2645-4e8c-a3cb-01ad99b7c24b" providerId="AD" clId="Web-{58E420A9-8440-A344-EA22-9DDD6AACB6E5}" dt="2023-02-16T13:35:09.233" v="129" actId="20577"/>
          <ac:spMkLst>
            <pc:docMk/>
            <pc:sldMk cId="3596726989" sldId="260"/>
            <ac:spMk id="4" creationId="{166D586F-7FFA-A577-2E3C-2D7F1BC0FDD0}"/>
          </ac:spMkLst>
        </pc:spChg>
      </pc:sldChg>
      <pc:sldChg chg="modSp">
        <pc:chgData name="Imtiaz Begum (2128130)" userId="S::2128130@student.uwtsd.ac.uk::154c3e2b-2645-4e8c-a3cb-01ad99b7c24b" providerId="AD" clId="Web-{58E420A9-8440-A344-EA22-9DDD6AACB6E5}" dt="2023-02-16T12:09:36.531" v="105" actId="20577"/>
        <pc:sldMkLst>
          <pc:docMk/>
          <pc:sldMk cId="3776606306" sldId="261"/>
        </pc:sldMkLst>
        <pc:spChg chg="mod">
          <ac:chgData name="Imtiaz Begum (2128130)" userId="S::2128130@student.uwtsd.ac.uk::154c3e2b-2645-4e8c-a3cb-01ad99b7c24b" providerId="AD" clId="Web-{58E420A9-8440-A344-EA22-9DDD6AACB6E5}" dt="2023-02-16T12:09:36.531" v="105" actId="20577"/>
          <ac:spMkLst>
            <pc:docMk/>
            <pc:sldMk cId="3776606306" sldId="261"/>
            <ac:spMk id="2" creationId="{E7EC5358-9489-BCE6-289E-5D2AA51F0D9C}"/>
          </ac:spMkLst>
        </pc:spChg>
      </pc:sldChg>
    </pc:docChg>
  </pc:docChgLst>
  <pc:docChgLst>
    <pc:chgData name="Imtiaz Begum (2128130)" userId="S::2128130@student.uwtsd.ac.uk::154c3e2b-2645-4e8c-a3cb-01ad99b7c24b" providerId="AD" clId="Web-{5BF1DD58-9CFB-88F3-5BAE-0F556DFDF6F2}"/>
    <pc:docChg chg="modSld">
      <pc:chgData name="Imtiaz Begum (2128130)" userId="S::2128130@student.uwtsd.ac.uk::154c3e2b-2645-4e8c-a3cb-01ad99b7c24b" providerId="AD" clId="Web-{5BF1DD58-9CFB-88F3-5BAE-0F556DFDF6F2}" dt="2023-03-07T20:56:57.371" v="5" actId="20577"/>
      <pc:docMkLst>
        <pc:docMk/>
      </pc:docMkLst>
      <pc:sldChg chg="modSp">
        <pc:chgData name="Imtiaz Begum (2128130)" userId="S::2128130@student.uwtsd.ac.uk::154c3e2b-2645-4e8c-a3cb-01ad99b7c24b" providerId="AD" clId="Web-{5BF1DD58-9CFB-88F3-5BAE-0F556DFDF6F2}" dt="2023-03-07T20:56:57.371" v="5" actId="20577"/>
        <pc:sldMkLst>
          <pc:docMk/>
          <pc:sldMk cId="3243622956" sldId="262"/>
        </pc:sldMkLst>
        <pc:spChg chg="mod">
          <ac:chgData name="Imtiaz Begum (2128130)" userId="S::2128130@student.uwtsd.ac.uk::154c3e2b-2645-4e8c-a3cb-01ad99b7c24b" providerId="AD" clId="Web-{5BF1DD58-9CFB-88F3-5BAE-0F556DFDF6F2}" dt="2023-03-07T20:56:57.371" v="5" actId="20577"/>
          <ac:spMkLst>
            <pc:docMk/>
            <pc:sldMk cId="3243622956" sldId="262"/>
            <ac:spMk id="2" creationId="{E24D43C4-74CA-7B2D-BF04-D1337E98F6C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FFB924-A88E-4685-B6FF-5E35B6B954E0}"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20821148-FC13-4783-86E5-94D25570BB12}">
      <dgm:prSet/>
      <dgm:spPr/>
      <dgm:t>
        <a:bodyPr/>
        <a:lstStyle/>
        <a:p>
          <a:r>
            <a:rPr lang="en-US" b="0">
              <a:latin typeface="Arial"/>
              <a:cs typeface="Arial"/>
            </a:rPr>
            <a:t>Reflection highlights areas or problems that may need improving</a:t>
          </a:r>
        </a:p>
      </dgm:t>
    </dgm:pt>
    <dgm:pt modelId="{178B7B3C-D33F-4BD3-8A5C-782DA43B2E97}" type="parTrans" cxnId="{54AFB1DE-06E5-41F5-AE52-837399BFC020}">
      <dgm:prSet/>
      <dgm:spPr/>
      <dgm:t>
        <a:bodyPr/>
        <a:lstStyle/>
        <a:p>
          <a:endParaRPr lang="en-US"/>
        </a:p>
      </dgm:t>
    </dgm:pt>
    <dgm:pt modelId="{1A5C368A-EF87-417C-A7DD-371EDFD91F6A}" type="sibTrans" cxnId="{54AFB1DE-06E5-41F5-AE52-837399BFC020}">
      <dgm:prSet/>
      <dgm:spPr/>
      <dgm:t>
        <a:bodyPr/>
        <a:lstStyle/>
        <a:p>
          <a:endParaRPr lang="en-US"/>
        </a:p>
      </dgm:t>
    </dgm:pt>
    <dgm:pt modelId="{258F688B-AC44-4B4C-8283-92C23B199423}">
      <dgm:prSet/>
      <dgm:spPr/>
      <dgm:t>
        <a:bodyPr/>
        <a:lstStyle/>
        <a:p>
          <a:r>
            <a:rPr lang="en-US" b="0">
              <a:latin typeface="Arial"/>
              <a:cs typeface="Arial"/>
            </a:rPr>
            <a:t>Can identify weakness, likes and dislikes, positive and negative experience.</a:t>
          </a:r>
        </a:p>
      </dgm:t>
    </dgm:pt>
    <dgm:pt modelId="{0BF403D4-78E7-4C4D-A83C-027D3F2E4F5E}" type="parTrans" cxnId="{79136FC5-AEE7-4968-8682-D950A6274E84}">
      <dgm:prSet/>
      <dgm:spPr/>
      <dgm:t>
        <a:bodyPr/>
        <a:lstStyle/>
        <a:p>
          <a:endParaRPr lang="en-US"/>
        </a:p>
      </dgm:t>
    </dgm:pt>
    <dgm:pt modelId="{64D05829-3C85-4BB9-85A0-921B03666080}" type="sibTrans" cxnId="{79136FC5-AEE7-4968-8682-D950A6274E84}">
      <dgm:prSet/>
      <dgm:spPr/>
      <dgm:t>
        <a:bodyPr/>
        <a:lstStyle/>
        <a:p>
          <a:endParaRPr lang="en-US"/>
        </a:p>
      </dgm:t>
    </dgm:pt>
    <dgm:pt modelId="{9F6658FD-0E89-4240-80D2-8AC58A220A2D}">
      <dgm:prSet/>
      <dgm:spPr/>
      <dgm:t>
        <a:bodyPr/>
        <a:lstStyle/>
        <a:p>
          <a:r>
            <a:rPr lang="en-US" b="0">
              <a:latin typeface="Arial"/>
              <a:cs typeface="Arial"/>
            </a:rPr>
            <a:t>Improves motivation.</a:t>
          </a:r>
        </a:p>
      </dgm:t>
    </dgm:pt>
    <dgm:pt modelId="{BDBC20F3-CC47-43BD-999C-BA5199A1D1E0}" type="parTrans" cxnId="{750C6DFE-0BDA-4AAA-8281-B2CBC61E09AF}">
      <dgm:prSet/>
      <dgm:spPr/>
      <dgm:t>
        <a:bodyPr/>
        <a:lstStyle/>
        <a:p>
          <a:endParaRPr lang="en-US"/>
        </a:p>
      </dgm:t>
    </dgm:pt>
    <dgm:pt modelId="{1B8715DD-5E21-4C6A-92E3-1C070C03D620}" type="sibTrans" cxnId="{750C6DFE-0BDA-4AAA-8281-B2CBC61E09AF}">
      <dgm:prSet/>
      <dgm:spPr/>
      <dgm:t>
        <a:bodyPr/>
        <a:lstStyle/>
        <a:p>
          <a:endParaRPr lang="en-US"/>
        </a:p>
      </dgm:t>
    </dgm:pt>
    <dgm:pt modelId="{36A245BD-315B-4DE9-B409-DED21CA8E96F}">
      <dgm:prSet/>
      <dgm:spPr/>
      <dgm:t>
        <a:bodyPr/>
        <a:lstStyle/>
        <a:p>
          <a:r>
            <a:rPr lang="en-US" b="0">
              <a:latin typeface="Arial"/>
              <a:cs typeface="Arial"/>
            </a:rPr>
            <a:t>Creates pathways for progression.</a:t>
          </a:r>
        </a:p>
      </dgm:t>
    </dgm:pt>
    <dgm:pt modelId="{86CCEC2F-39E0-43D5-9FD0-A8B14BDAAB47}" type="parTrans" cxnId="{9F24610E-F9B5-4C41-A55B-46E937E3073D}">
      <dgm:prSet/>
      <dgm:spPr/>
      <dgm:t>
        <a:bodyPr/>
        <a:lstStyle/>
        <a:p>
          <a:endParaRPr lang="en-US"/>
        </a:p>
      </dgm:t>
    </dgm:pt>
    <dgm:pt modelId="{75105FBB-1303-4148-8F70-07F80C699704}" type="sibTrans" cxnId="{9F24610E-F9B5-4C41-A55B-46E937E3073D}">
      <dgm:prSet/>
      <dgm:spPr/>
      <dgm:t>
        <a:bodyPr/>
        <a:lstStyle/>
        <a:p>
          <a:endParaRPr lang="en-US"/>
        </a:p>
      </dgm:t>
    </dgm:pt>
    <dgm:pt modelId="{68289895-3C40-4F73-8513-D3112979CEB2}">
      <dgm:prSet/>
      <dgm:spPr/>
      <dgm:t>
        <a:bodyPr/>
        <a:lstStyle/>
        <a:p>
          <a:r>
            <a:rPr lang="en-US" b="0">
              <a:latin typeface="Arial"/>
              <a:cs typeface="Arial"/>
            </a:rPr>
            <a:t>Allows healthcare professionals to make sense of a situation and understand.</a:t>
          </a:r>
        </a:p>
      </dgm:t>
    </dgm:pt>
    <dgm:pt modelId="{8DE54F99-B275-47DB-885A-330EAD576033}" type="parTrans" cxnId="{631459CF-CDA9-4194-BD4E-19FF41E7C87F}">
      <dgm:prSet/>
      <dgm:spPr/>
      <dgm:t>
        <a:bodyPr/>
        <a:lstStyle/>
        <a:p>
          <a:endParaRPr lang="en-US"/>
        </a:p>
      </dgm:t>
    </dgm:pt>
    <dgm:pt modelId="{2CF06BEC-429B-4052-89C0-7C96D6F38D5B}" type="sibTrans" cxnId="{631459CF-CDA9-4194-BD4E-19FF41E7C87F}">
      <dgm:prSet/>
      <dgm:spPr/>
      <dgm:t>
        <a:bodyPr/>
        <a:lstStyle/>
        <a:p>
          <a:endParaRPr lang="en-US"/>
        </a:p>
      </dgm:t>
    </dgm:pt>
    <dgm:pt modelId="{C12FB5B6-4D0F-44CE-804A-AE85825C27C7}">
      <dgm:prSet/>
      <dgm:spPr/>
      <dgm:t>
        <a:bodyPr/>
        <a:lstStyle/>
        <a:p>
          <a:r>
            <a:rPr lang="en-US" b="0">
              <a:latin typeface="Arial"/>
              <a:cs typeface="Arial"/>
            </a:rPr>
            <a:t>Increases knowledge and improves skills</a:t>
          </a:r>
        </a:p>
      </dgm:t>
    </dgm:pt>
    <dgm:pt modelId="{1EF30B55-A796-461C-BBB8-580EA7AC1083}" type="parTrans" cxnId="{268278CC-7D6F-4A3A-9379-E9199CE143E4}">
      <dgm:prSet/>
      <dgm:spPr/>
      <dgm:t>
        <a:bodyPr/>
        <a:lstStyle/>
        <a:p>
          <a:endParaRPr lang="en-US"/>
        </a:p>
      </dgm:t>
    </dgm:pt>
    <dgm:pt modelId="{90D40CF1-09B2-4040-9E60-3C8CFDF1F495}" type="sibTrans" cxnId="{268278CC-7D6F-4A3A-9379-E9199CE143E4}">
      <dgm:prSet/>
      <dgm:spPr/>
      <dgm:t>
        <a:bodyPr/>
        <a:lstStyle/>
        <a:p>
          <a:endParaRPr lang="en-US"/>
        </a:p>
      </dgm:t>
    </dgm:pt>
    <dgm:pt modelId="{B5BE92FE-52B7-4F26-BB5F-19F8D264DA9A}">
      <dgm:prSet/>
      <dgm:spPr/>
      <dgm:t>
        <a:bodyPr/>
        <a:lstStyle/>
        <a:p>
          <a:r>
            <a:rPr lang="en-US" b="0">
              <a:latin typeface="Arial"/>
              <a:cs typeface="Arial"/>
            </a:rPr>
            <a:t>Helps healthcare professionals to avoid past mistakes</a:t>
          </a:r>
        </a:p>
      </dgm:t>
    </dgm:pt>
    <dgm:pt modelId="{EE4CFD5C-739B-4DA1-8AA1-F0F8384E6C91}" type="parTrans" cxnId="{D81277D5-BF96-49DB-9739-43685D6D2FEC}">
      <dgm:prSet/>
      <dgm:spPr/>
      <dgm:t>
        <a:bodyPr/>
        <a:lstStyle/>
        <a:p>
          <a:endParaRPr lang="en-US"/>
        </a:p>
      </dgm:t>
    </dgm:pt>
    <dgm:pt modelId="{2823DD1C-B47E-4397-81B8-EF29606F76B8}" type="sibTrans" cxnId="{D81277D5-BF96-49DB-9739-43685D6D2FEC}">
      <dgm:prSet/>
      <dgm:spPr/>
      <dgm:t>
        <a:bodyPr/>
        <a:lstStyle/>
        <a:p>
          <a:endParaRPr lang="en-US"/>
        </a:p>
      </dgm:t>
    </dgm:pt>
    <dgm:pt modelId="{321DCEDD-06C3-474C-8159-007DEFD8CD73}">
      <dgm:prSet/>
      <dgm:spPr/>
      <dgm:t>
        <a:bodyPr/>
        <a:lstStyle/>
        <a:p>
          <a:r>
            <a:rPr lang="en-US" b="0">
              <a:latin typeface="Arial"/>
              <a:cs typeface="Arial"/>
            </a:rPr>
            <a:t>Improves self-awareness</a:t>
          </a:r>
        </a:p>
      </dgm:t>
    </dgm:pt>
    <dgm:pt modelId="{A4C58473-1DF7-4383-A431-AF06DB0E813D}" type="parTrans" cxnId="{CD2148D0-D367-4382-A7B7-C88B4921A5EF}">
      <dgm:prSet/>
      <dgm:spPr/>
      <dgm:t>
        <a:bodyPr/>
        <a:lstStyle/>
        <a:p>
          <a:endParaRPr lang="en-US"/>
        </a:p>
      </dgm:t>
    </dgm:pt>
    <dgm:pt modelId="{02D4253C-4626-4B4D-9B65-14342C98EAC9}" type="sibTrans" cxnId="{CD2148D0-D367-4382-A7B7-C88B4921A5EF}">
      <dgm:prSet/>
      <dgm:spPr/>
      <dgm:t>
        <a:bodyPr/>
        <a:lstStyle/>
        <a:p>
          <a:endParaRPr lang="en-US"/>
        </a:p>
      </dgm:t>
    </dgm:pt>
    <dgm:pt modelId="{4EDAF272-1E86-4807-A08E-A4075CDF1F56}">
      <dgm:prSet phldr="0"/>
      <dgm:spPr/>
      <dgm:t>
        <a:bodyPr/>
        <a:lstStyle/>
        <a:p>
          <a:pPr rtl="0"/>
          <a:r>
            <a:rPr lang="en-US" b="0">
              <a:latin typeface="Arial"/>
              <a:cs typeface="Arial"/>
            </a:rPr>
            <a:t>Share knowledge with other staff and continue to improve the quality of care you can provide</a:t>
          </a:r>
        </a:p>
      </dgm:t>
    </dgm:pt>
    <dgm:pt modelId="{EE9F5A4F-726F-4F16-B82E-28A9B50619DB}" type="parTrans" cxnId="{18C4F6D9-46CB-4F7E-A6EC-B04AE0007B3B}">
      <dgm:prSet/>
      <dgm:spPr/>
      <dgm:t>
        <a:bodyPr/>
        <a:lstStyle/>
        <a:p>
          <a:endParaRPr lang="en-US"/>
        </a:p>
      </dgm:t>
    </dgm:pt>
    <dgm:pt modelId="{99095A5D-0AD7-43FC-AD02-AAB092D739CC}" type="sibTrans" cxnId="{18C4F6D9-46CB-4F7E-A6EC-B04AE0007B3B}">
      <dgm:prSet/>
      <dgm:spPr/>
      <dgm:t>
        <a:bodyPr/>
        <a:lstStyle/>
        <a:p>
          <a:endParaRPr lang="en-US"/>
        </a:p>
      </dgm:t>
    </dgm:pt>
    <dgm:pt modelId="{7A5AD139-8332-4E0A-924F-EEB44CD3235D}" type="pres">
      <dgm:prSet presAssocID="{43FFB924-A88E-4685-B6FF-5E35B6B954E0}" presName="diagram" presStyleCnt="0">
        <dgm:presLayoutVars>
          <dgm:dir/>
          <dgm:resizeHandles val="exact"/>
        </dgm:presLayoutVars>
      </dgm:prSet>
      <dgm:spPr/>
    </dgm:pt>
    <dgm:pt modelId="{91E35584-6186-4349-83FE-0CE8544F907D}" type="pres">
      <dgm:prSet presAssocID="{20821148-FC13-4783-86E5-94D25570BB12}" presName="node" presStyleLbl="node1" presStyleIdx="0" presStyleCnt="9">
        <dgm:presLayoutVars>
          <dgm:bulletEnabled val="1"/>
        </dgm:presLayoutVars>
      </dgm:prSet>
      <dgm:spPr/>
    </dgm:pt>
    <dgm:pt modelId="{8F4564E8-4ACF-4846-99A1-306775989644}" type="pres">
      <dgm:prSet presAssocID="{1A5C368A-EF87-417C-A7DD-371EDFD91F6A}" presName="sibTrans" presStyleCnt="0"/>
      <dgm:spPr/>
    </dgm:pt>
    <dgm:pt modelId="{945D0621-6BD4-4D0B-BF5A-1392E313CED0}" type="pres">
      <dgm:prSet presAssocID="{258F688B-AC44-4B4C-8283-92C23B199423}" presName="node" presStyleLbl="node1" presStyleIdx="1" presStyleCnt="9">
        <dgm:presLayoutVars>
          <dgm:bulletEnabled val="1"/>
        </dgm:presLayoutVars>
      </dgm:prSet>
      <dgm:spPr/>
    </dgm:pt>
    <dgm:pt modelId="{D91F8D9D-CC05-4FFF-878B-DA98232BEE80}" type="pres">
      <dgm:prSet presAssocID="{64D05829-3C85-4BB9-85A0-921B03666080}" presName="sibTrans" presStyleCnt="0"/>
      <dgm:spPr/>
    </dgm:pt>
    <dgm:pt modelId="{4370B3AE-5E02-41CA-939A-1C20ADD1BD54}" type="pres">
      <dgm:prSet presAssocID="{9F6658FD-0E89-4240-80D2-8AC58A220A2D}" presName="node" presStyleLbl="node1" presStyleIdx="2" presStyleCnt="9">
        <dgm:presLayoutVars>
          <dgm:bulletEnabled val="1"/>
        </dgm:presLayoutVars>
      </dgm:prSet>
      <dgm:spPr/>
    </dgm:pt>
    <dgm:pt modelId="{FB519070-8676-4E6A-BF87-EB1F3E45F2D0}" type="pres">
      <dgm:prSet presAssocID="{1B8715DD-5E21-4C6A-92E3-1C070C03D620}" presName="sibTrans" presStyleCnt="0"/>
      <dgm:spPr/>
    </dgm:pt>
    <dgm:pt modelId="{9F906FD9-5D58-4705-90F0-82FA6D3033C0}" type="pres">
      <dgm:prSet presAssocID="{36A245BD-315B-4DE9-B409-DED21CA8E96F}" presName="node" presStyleLbl="node1" presStyleIdx="3" presStyleCnt="9">
        <dgm:presLayoutVars>
          <dgm:bulletEnabled val="1"/>
        </dgm:presLayoutVars>
      </dgm:prSet>
      <dgm:spPr/>
    </dgm:pt>
    <dgm:pt modelId="{4E8E242C-C894-4EDD-8A28-FF1AC5EA23A5}" type="pres">
      <dgm:prSet presAssocID="{75105FBB-1303-4148-8F70-07F80C699704}" presName="sibTrans" presStyleCnt="0"/>
      <dgm:spPr/>
    </dgm:pt>
    <dgm:pt modelId="{0844C88B-E6D2-485A-B41B-D3B58829866D}" type="pres">
      <dgm:prSet presAssocID="{68289895-3C40-4F73-8513-D3112979CEB2}" presName="node" presStyleLbl="node1" presStyleIdx="4" presStyleCnt="9">
        <dgm:presLayoutVars>
          <dgm:bulletEnabled val="1"/>
        </dgm:presLayoutVars>
      </dgm:prSet>
      <dgm:spPr/>
    </dgm:pt>
    <dgm:pt modelId="{78B095D8-21DF-4EDD-911E-06E51B1DCB04}" type="pres">
      <dgm:prSet presAssocID="{2CF06BEC-429B-4052-89C0-7C96D6F38D5B}" presName="sibTrans" presStyleCnt="0"/>
      <dgm:spPr/>
    </dgm:pt>
    <dgm:pt modelId="{E6680DBF-121C-480B-AB0A-F7662F3541A4}" type="pres">
      <dgm:prSet presAssocID="{C12FB5B6-4D0F-44CE-804A-AE85825C27C7}" presName="node" presStyleLbl="node1" presStyleIdx="5" presStyleCnt="9">
        <dgm:presLayoutVars>
          <dgm:bulletEnabled val="1"/>
        </dgm:presLayoutVars>
      </dgm:prSet>
      <dgm:spPr/>
    </dgm:pt>
    <dgm:pt modelId="{64187431-0B45-4BEB-A88E-45A08CC46593}" type="pres">
      <dgm:prSet presAssocID="{90D40CF1-09B2-4040-9E60-3C8CFDF1F495}" presName="sibTrans" presStyleCnt="0"/>
      <dgm:spPr/>
    </dgm:pt>
    <dgm:pt modelId="{7FBAE922-21F6-45FC-BC79-1A882A01CC68}" type="pres">
      <dgm:prSet presAssocID="{B5BE92FE-52B7-4F26-BB5F-19F8D264DA9A}" presName="node" presStyleLbl="node1" presStyleIdx="6" presStyleCnt="9">
        <dgm:presLayoutVars>
          <dgm:bulletEnabled val="1"/>
        </dgm:presLayoutVars>
      </dgm:prSet>
      <dgm:spPr/>
    </dgm:pt>
    <dgm:pt modelId="{799FE4B3-0D82-4802-9A3F-09FB4B0D4696}" type="pres">
      <dgm:prSet presAssocID="{2823DD1C-B47E-4397-81B8-EF29606F76B8}" presName="sibTrans" presStyleCnt="0"/>
      <dgm:spPr/>
    </dgm:pt>
    <dgm:pt modelId="{D7A67828-E52D-4B82-9021-7E92661597F1}" type="pres">
      <dgm:prSet presAssocID="{321DCEDD-06C3-474C-8159-007DEFD8CD73}" presName="node" presStyleLbl="node1" presStyleIdx="7" presStyleCnt="9">
        <dgm:presLayoutVars>
          <dgm:bulletEnabled val="1"/>
        </dgm:presLayoutVars>
      </dgm:prSet>
      <dgm:spPr/>
    </dgm:pt>
    <dgm:pt modelId="{1F2653C0-B1BA-4DDD-9303-E31A5E900865}" type="pres">
      <dgm:prSet presAssocID="{02D4253C-4626-4B4D-9B65-14342C98EAC9}" presName="sibTrans" presStyleCnt="0"/>
      <dgm:spPr/>
    </dgm:pt>
    <dgm:pt modelId="{304F8C1B-9F91-4D8D-AC72-D6F342AF8206}" type="pres">
      <dgm:prSet presAssocID="{4EDAF272-1E86-4807-A08E-A4075CDF1F56}" presName="node" presStyleLbl="node1" presStyleIdx="8" presStyleCnt="9">
        <dgm:presLayoutVars>
          <dgm:bulletEnabled val="1"/>
        </dgm:presLayoutVars>
      </dgm:prSet>
      <dgm:spPr/>
    </dgm:pt>
  </dgm:ptLst>
  <dgm:cxnLst>
    <dgm:cxn modelId="{9F24610E-F9B5-4C41-A55B-46E937E3073D}" srcId="{43FFB924-A88E-4685-B6FF-5E35B6B954E0}" destId="{36A245BD-315B-4DE9-B409-DED21CA8E96F}" srcOrd="3" destOrd="0" parTransId="{86CCEC2F-39E0-43D5-9FD0-A8B14BDAAB47}" sibTransId="{75105FBB-1303-4148-8F70-07F80C699704}"/>
    <dgm:cxn modelId="{3F17C623-8BFA-4F42-AC03-505165774BCA}" type="presOf" srcId="{36A245BD-315B-4DE9-B409-DED21CA8E96F}" destId="{9F906FD9-5D58-4705-90F0-82FA6D3033C0}" srcOrd="0" destOrd="0" presId="urn:microsoft.com/office/officeart/2005/8/layout/default"/>
    <dgm:cxn modelId="{1D910526-4DDF-4921-BFCA-39859DF94D8B}" type="presOf" srcId="{43FFB924-A88E-4685-B6FF-5E35B6B954E0}" destId="{7A5AD139-8332-4E0A-924F-EEB44CD3235D}" srcOrd="0" destOrd="0" presId="urn:microsoft.com/office/officeart/2005/8/layout/default"/>
    <dgm:cxn modelId="{B9D7012C-788C-4CD5-BB02-038373A5C46F}" type="presOf" srcId="{C12FB5B6-4D0F-44CE-804A-AE85825C27C7}" destId="{E6680DBF-121C-480B-AB0A-F7662F3541A4}" srcOrd="0" destOrd="0" presId="urn:microsoft.com/office/officeart/2005/8/layout/default"/>
    <dgm:cxn modelId="{5FBC865F-CC74-4F7E-B31D-5624868C4619}" type="presOf" srcId="{4EDAF272-1E86-4807-A08E-A4075CDF1F56}" destId="{304F8C1B-9F91-4D8D-AC72-D6F342AF8206}" srcOrd="0" destOrd="0" presId="urn:microsoft.com/office/officeart/2005/8/layout/default"/>
    <dgm:cxn modelId="{BDFBF966-F8C9-403F-A0BD-4A7BA942DD5E}" type="presOf" srcId="{9F6658FD-0E89-4240-80D2-8AC58A220A2D}" destId="{4370B3AE-5E02-41CA-939A-1C20ADD1BD54}" srcOrd="0" destOrd="0" presId="urn:microsoft.com/office/officeart/2005/8/layout/default"/>
    <dgm:cxn modelId="{150BDD6C-07F5-4D31-8CAB-E7468C8558B6}" type="presOf" srcId="{321DCEDD-06C3-474C-8159-007DEFD8CD73}" destId="{D7A67828-E52D-4B82-9021-7E92661597F1}" srcOrd="0" destOrd="0" presId="urn:microsoft.com/office/officeart/2005/8/layout/default"/>
    <dgm:cxn modelId="{A261DC71-E031-4A07-B8B0-68B96A6C3193}" type="presOf" srcId="{68289895-3C40-4F73-8513-D3112979CEB2}" destId="{0844C88B-E6D2-485A-B41B-D3B58829866D}" srcOrd="0" destOrd="0" presId="urn:microsoft.com/office/officeart/2005/8/layout/default"/>
    <dgm:cxn modelId="{F52B7485-CBF4-4F07-B5A7-2152720CD218}" type="presOf" srcId="{20821148-FC13-4783-86E5-94D25570BB12}" destId="{91E35584-6186-4349-83FE-0CE8544F907D}" srcOrd="0" destOrd="0" presId="urn:microsoft.com/office/officeart/2005/8/layout/default"/>
    <dgm:cxn modelId="{79136FC5-AEE7-4968-8682-D950A6274E84}" srcId="{43FFB924-A88E-4685-B6FF-5E35B6B954E0}" destId="{258F688B-AC44-4B4C-8283-92C23B199423}" srcOrd="1" destOrd="0" parTransId="{0BF403D4-78E7-4C4D-A83C-027D3F2E4F5E}" sibTransId="{64D05829-3C85-4BB9-85A0-921B03666080}"/>
    <dgm:cxn modelId="{268278CC-7D6F-4A3A-9379-E9199CE143E4}" srcId="{43FFB924-A88E-4685-B6FF-5E35B6B954E0}" destId="{C12FB5B6-4D0F-44CE-804A-AE85825C27C7}" srcOrd="5" destOrd="0" parTransId="{1EF30B55-A796-461C-BBB8-580EA7AC1083}" sibTransId="{90D40CF1-09B2-4040-9E60-3C8CFDF1F495}"/>
    <dgm:cxn modelId="{631459CF-CDA9-4194-BD4E-19FF41E7C87F}" srcId="{43FFB924-A88E-4685-B6FF-5E35B6B954E0}" destId="{68289895-3C40-4F73-8513-D3112979CEB2}" srcOrd="4" destOrd="0" parTransId="{8DE54F99-B275-47DB-885A-330EAD576033}" sibTransId="{2CF06BEC-429B-4052-89C0-7C96D6F38D5B}"/>
    <dgm:cxn modelId="{CD2148D0-D367-4382-A7B7-C88B4921A5EF}" srcId="{43FFB924-A88E-4685-B6FF-5E35B6B954E0}" destId="{321DCEDD-06C3-474C-8159-007DEFD8CD73}" srcOrd="7" destOrd="0" parTransId="{A4C58473-1DF7-4383-A431-AF06DB0E813D}" sibTransId="{02D4253C-4626-4B4D-9B65-14342C98EAC9}"/>
    <dgm:cxn modelId="{D81277D5-BF96-49DB-9739-43685D6D2FEC}" srcId="{43FFB924-A88E-4685-B6FF-5E35B6B954E0}" destId="{B5BE92FE-52B7-4F26-BB5F-19F8D264DA9A}" srcOrd="6" destOrd="0" parTransId="{EE4CFD5C-739B-4DA1-8AA1-F0F8384E6C91}" sibTransId="{2823DD1C-B47E-4397-81B8-EF29606F76B8}"/>
    <dgm:cxn modelId="{18C4F6D9-46CB-4F7E-A6EC-B04AE0007B3B}" srcId="{43FFB924-A88E-4685-B6FF-5E35B6B954E0}" destId="{4EDAF272-1E86-4807-A08E-A4075CDF1F56}" srcOrd="8" destOrd="0" parTransId="{EE9F5A4F-726F-4F16-B82E-28A9B50619DB}" sibTransId="{99095A5D-0AD7-43FC-AD02-AAB092D739CC}"/>
    <dgm:cxn modelId="{E4A00BDD-38C2-4DF2-8D9C-67A934037F8B}" type="presOf" srcId="{258F688B-AC44-4B4C-8283-92C23B199423}" destId="{945D0621-6BD4-4D0B-BF5A-1392E313CED0}" srcOrd="0" destOrd="0" presId="urn:microsoft.com/office/officeart/2005/8/layout/default"/>
    <dgm:cxn modelId="{54AFB1DE-06E5-41F5-AE52-837399BFC020}" srcId="{43FFB924-A88E-4685-B6FF-5E35B6B954E0}" destId="{20821148-FC13-4783-86E5-94D25570BB12}" srcOrd="0" destOrd="0" parTransId="{178B7B3C-D33F-4BD3-8A5C-782DA43B2E97}" sibTransId="{1A5C368A-EF87-417C-A7DD-371EDFD91F6A}"/>
    <dgm:cxn modelId="{985ECCEE-99D6-4B2D-A3D0-1BC340EB7D61}" type="presOf" srcId="{B5BE92FE-52B7-4F26-BB5F-19F8D264DA9A}" destId="{7FBAE922-21F6-45FC-BC79-1A882A01CC68}" srcOrd="0" destOrd="0" presId="urn:microsoft.com/office/officeart/2005/8/layout/default"/>
    <dgm:cxn modelId="{750C6DFE-0BDA-4AAA-8281-B2CBC61E09AF}" srcId="{43FFB924-A88E-4685-B6FF-5E35B6B954E0}" destId="{9F6658FD-0E89-4240-80D2-8AC58A220A2D}" srcOrd="2" destOrd="0" parTransId="{BDBC20F3-CC47-43BD-999C-BA5199A1D1E0}" sibTransId="{1B8715DD-5E21-4C6A-92E3-1C070C03D620}"/>
    <dgm:cxn modelId="{B02BACE3-1FCE-48E1-9B37-DC86565D9EE7}" type="presParOf" srcId="{7A5AD139-8332-4E0A-924F-EEB44CD3235D}" destId="{91E35584-6186-4349-83FE-0CE8544F907D}" srcOrd="0" destOrd="0" presId="urn:microsoft.com/office/officeart/2005/8/layout/default"/>
    <dgm:cxn modelId="{8E62594D-53FA-4BA6-BE6C-03CCAC930EBB}" type="presParOf" srcId="{7A5AD139-8332-4E0A-924F-EEB44CD3235D}" destId="{8F4564E8-4ACF-4846-99A1-306775989644}" srcOrd="1" destOrd="0" presId="urn:microsoft.com/office/officeart/2005/8/layout/default"/>
    <dgm:cxn modelId="{EA2433CD-9695-4210-84E4-0EF15C9103B9}" type="presParOf" srcId="{7A5AD139-8332-4E0A-924F-EEB44CD3235D}" destId="{945D0621-6BD4-4D0B-BF5A-1392E313CED0}" srcOrd="2" destOrd="0" presId="urn:microsoft.com/office/officeart/2005/8/layout/default"/>
    <dgm:cxn modelId="{D11C589D-4DF6-4E61-878C-5023CF069F64}" type="presParOf" srcId="{7A5AD139-8332-4E0A-924F-EEB44CD3235D}" destId="{D91F8D9D-CC05-4FFF-878B-DA98232BEE80}" srcOrd="3" destOrd="0" presId="urn:microsoft.com/office/officeart/2005/8/layout/default"/>
    <dgm:cxn modelId="{74068CCE-99F7-4A3D-A8BB-DB5714E0FA73}" type="presParOf" srcId="{7A5AD139-8332-4E0A-924F-EEB44CD3235D}" destId="{4370B3AE-5E02-41CA-939A-1C20ADD1BD54}" srcOrd="4" destOrd="0" presId="urn:microsoft.com/office/officeart/2005/8/layout/default"/>
    <dgm:cxn modelId="{3F524F7C-7856-4A49-912F-5AC3ADF532EE}" type="presParOf" srcId="{7A5AD139-8332-4E0A-924F-EEB44CD3235D}" destId="{FB519070-8676-4E6A-BF87-EB1F3E45F2D0}" srcOrd="5" destOrd="0" presId="urn:microsoft.com/office/officeart/2005/8/layout/default"/>
    <dgm:cxn modelId="{157E2AB9-84EB-456A-99B8-D790D170EDD8}" type="presParOf" srcId="{7A5AD139-8332-4E0A-924F-EEB44CD3235D}" destId="{9F906FD9-5D58-4705-90F0-82FA6D3033C0}" srcOrd="6" destOrd="0" presId="urn:microsoft.com/office/officeart/2005/8/layout/default"/>
    <dgm:cxn modelId="{CE39F8D1-65B5-4097-9500-8CF16FD18C00}" type="presParOf" srcId="{7A5AD139-8332-4E0A-924F-EEB44CD3235D}" destId="{4E8E242C-C894-4EDD-8A28-FF1AC5EA23A5}" srcOrd="7" destOrd="0" presId="urn:microsoft.com/office/officeart/2005/8/layout/default"/>
    <dgm:cxn modelId="{ED28E5F3-6A6A-45C1-B3B9-846E552C39EE}" type="presParOf" srcId="{7A5AD139-8332-4E0A-924F-EEB44CD3235D}" destId="{0844C88B-E6D2-485A-B41B-D3B58829866D}" srcOrd="8" destOrd="0" presId="urn:microsoft.com/office/officeart/2005/8/layout/default"/>
    <dgm:cxn modelId="{FBEAD686-3717-4C8C-9644-D6FA994B57A2}" type="presParOf" srcId="{7A5AD139-8332-4E0A-924F-EEB44CD3235D}" destId="{78B095D8-21DF-4EDD-911E-06E51B1DCB04}" srcOrd="9" destOrd="0" presId="urn:microsoft.com/office/officeart/2005/8/layout/default"/>
    <dgm:cxn modelId="{FDD3DF36-A909-4AB4-8EAD-48D3D8943A65}" type="presParOf" srcId="{7A5AD139-8332-4E0A-924F-EEB44CD3235D}" destId="{E6680DBF-121C-480B-AB0A-F7662F3541A4}" srcOrd="10" destOrd="0" presId="urn:microsoft.com/office/officeart/2005/8/layout/default"/>
    <dgm:cxn modelId="{15435D67-42C6-4770-9203-56975631ABA2}" type="presParOf" srcId="{7A5AD139-8332-4E0A-924F-EEB44CD3235D}" destId="{64187431-0B45-4BEB-A88E-45A08CC46593}" srcOrd="11" destOrd="0" presId="urn:microsoft.com/office/officeart/2005/8/layout/default"/>
    <dgm:cxn modelId="{86D4D312-9EB8-4BE2-845E-CD8EF4673380}" type="presParOf" srcId="{7A5AD139-8332-4E0A-924F-EEB44CD3235D}" destId="{7FBAE922-21F6-45FC-BC79-1A882A01CC68}" srcOrd="12" destOrd="0" presId="urn:microsoft.com/office/officeart/2005/8/layout/default"/>
    <dgm:cxn modelId="{E1E1D53C-3CC7-4B97-B3EF-711C5E95FFD1}" type="presParOf" srcId="{7A5AD139-8332-4E0A-924F-EEB44CD3235D}" destId="{799FE4B3-0D82-4802-9A3F-09FB4B0D4696}" srcOrd="13" destOrd="0" presId="urn:microsoft.com/office/officeart/2005/8/layout/default"/>
    <dgm:cxn modelId="{B139B694-4A99-49AA-AD43-F6765DD8A8FE}" type="presParOf" srcId="{7A5AD139-8332-4E0A-924F-EEB44CD3235D}" destId="{D7A67828-E52D-4B82-9021-7E92661597F1}" srcOrd="14" destOrd="0" presId="urn:microsoft.com/office/officeart/2005/8/layout/default"/>
    <dgm:cxn modelId="{A1643B81-2F65-43B2-8933-649F30E057D7}" type="presParOf" srcId="{7A5AD139-8332-4E0A-924F-EEB44CD3235D}" destId="{1F2653C0-B1BA-4DDD-9303-E31A5E900865}" srcOrd="15" destOrd="0" presId="urn:microsoft.com/office/officeart/2005/8/layout/default"/>
    <dgm:cxn modelId="{06AA9B54-671B-45DF-A16A-821C71877837}" type="presParOf" srcId="{7A5AD139-8332-4E0A-924F-EEB44CD3235D}" destId="{304F8C1B-9F91-4D8D-AC72-D6F342AF8206}"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35584-6186-4349-83FE-0CE8544F907D}">
      <dsp:nvSpPr>
        <dsp:cNvPr id="0" name=""/>
        <dsp:cNvSpPr/>
      </dsp:nvSpPr>
      <dsp:spPr>
        <a:xfrm>
          <a:off x="0" y="332741"/>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Reflection highlights areas or problems that may need improving</a:t>
          </a:r>
        </a:p>
      </dsp:txBody>
      <dsp:txXfrm>
        <a:off x="0" y="332741"/>
        <a:ext cx="2966160" cy="1779696"/>
      </dsp:txXfrm>
    </dsp:sp>
    <dsp:sp modelId="{945D0621-6BD4-4D0B-BF5A-1392E313CED0}">
      <dsp:nvSpPr>
        <dsp:cNvPr id="0" name=""/>
        <dsp:cNvSpPr/>
      </dsp:nvSpPr>
      <dsp:spPr>
        <a:xfrm>
          <a:off x="3262776" y="332741"/>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Can identify weakness, likes and dislikes, positive and negative experience.</a:t>
          </a:r>
        </a:p>
      </dsp:txBody>
      <dsp:txXfrm>
        <a:off x="3262776" y="332741"/>
        <a:ext cx="2966160" cy="1779696"/>
      </dsp:txXfrm>
    </dsp:sp>
    <dsp:sp modelId="{4370B3AE-5E02-41CA-939A-1C20ADD1BD54}">
      <dsp:nvSpPr>
        <dsp:cNvPr id="0" name=""/>
        <dsp:cNvSpPr/>
      </dsp:nvSpPr>
      <dsp:spPr>
        <a:xfrm>
          <a:off x="6525553" y="332741"/>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Improves motivation.</a:t>
          </a:r>
        </a:p>
      </dsp:txBody>
      <dsp:txXfrm>
        <a:off x="6525553" y="332741"/>
        <a:ext cx="2966160" cy="1779696"/>
      </dsp:txXfrm>
    </dsp:sp>
    <dsp:sp modelId="{9F906FD9-5D58-4705-90F0-82FA6D3033C0}">
      <dsp:nvSpPr>
        <dsp:cNvPr id="0" name=""/>
        <dsp:cNvSpPr/>
      </dsp:nvSpPr>
      <dsp:spPr>
        <a:xfrm>
          <a:off x="0" y="2409054"/>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Creates pathways for progression.</a:t>
          </a:r>
        </a:p>
      </dsp:txBody>
      <dsp:txXfrm>
        <a:off x="0" y="2409054"/>
        <a:ext cx="2966160" cy="1779696"/>
      </dsp:txXfrm>
    </dsp:sp>
    <dsp:sp modelId="{0844C88B-E6D2-485A-B41B-D3B58829866D}">
      <dsp:nvSpPr>
        <dsp:cNvPr id="0" name=""/>
        <dsp:cNvSpPr/>
      </dsp:nvSpPr>
      <dsp:spPr>
        <a:xfrm>
          <a:off x="3262776" y="2409054"/>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Allows healthcare professionals to make sense of a situation and understand.</a:t>
          </a:r>
        </a:p>
      </dsp:txBody>
      <dsp:txXfrm>
        <a:off x="3262776" y="2409054"/>
        <a:ext cx="2966160" cy="1779696"/>
      </dsp:txXfrm>
    </dsp:sp>
    <dsp:sp modelId="{E6680DBF-121C-480B-AB0A-F7662F3541A4}">
      <dsp:nvSpPr>
        <dsp:cNvPr id="0" name=""/>
        <dsp:cNvSpPr/>
      </dsp:nvSpPr>
      <dsp:spPr>
        <a:xfrm>
          <a:off x="6525553" y="2409054"/>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Increases knowledge and improves skills</a:t>
          </a:r>
        </a:p>
      </dsp:txBody>
      <dsp:txXfrm>
        <a:off x="6525553" y="2409054"/>
        <a:ext cx="2966160" cy="1779696"/>
      </dsp:txXfrm>
    </dsp:sp>
    <dsp:sp modelId="{7FBAE922-21F6-45FC-BC79-1A882A01CC68}">
      <dsp:nvSpPr>
        <dsp:cNvPr id="0" name=""/>
        <dsp:cNvSpPr/>
      </dsp:nvSpPr>
      <dsp:spPr>
        <a:xfrm>
          <a:off x="0" y="4485366"/>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Helps healthcare professionals to avoid past mistakes</a:t>
          </a:r>
        </a:p>
      </dsp:txBody>
      <dsp:txXfrm>
        <a:off x="0" y="4485366"/>
        <a:ext cx="2966160" cy="1779696"/>
      </dsp:txXfrm>
    </dsp:sp>
    <dsp:sp modelId="{D7A67828-E52D-4B82-9021-7E92661597F1}">
      <dsp:nvSpPr>
        <dsp:cNvPr id="0" name=""/>
        <dsp:cNvSpPr/>
      </dsp:nvSpPr>
      <dsp:spPr>
        <a:xfrm>
          <a:off x="3262776" y="4485366"/>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Improves self-awareness</a:t>
          </a:r>
        </a:p>
      </dsp:txBody>
      <dsp:txXfrm>
        <a:off x="3262776" y="4485366"/>
        <a:ext cx="2966160" cy="1779696"/>
      </dsp:txXfrm>
    </dsp:sp>
    <dsp:sp modelId="{304F8C1B-9F91-4D8D-AC72-D6F342AF8206}">
      <dsp:nvSpPr>
        <dsp:cNvPr id="0" name=""/>
        <dsp:cNvSpPr/>
      </dsp:nvSpPr>
      <dsp:spPr>
        <a:xfrm>
          <a:off x="6525553" y="4485366"/>
          <a:ext cx="2966160" cy="17796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0" kern="1200">
              <a:latin typeface="Arial"/>
              <a:cs typeface="Arial"/>
            </a:rPr>
            <a:t>Share knowledge with other staff and continue to improve the quality of care you can provide</a:t>
          </a:r>
        </a:p>
      </dsp:txBody>
      <dsp:txXfrm>
        <a:off x="6525553" y="4485366"/>
        <a:ext cx="2966160" cy="17796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3/7/2023</a:t>
            </a:fld>
            <a:endParaRPr lang="en-US"/>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6284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850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603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939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5543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0063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3/7/2023</a:t>
            </a:fld>
            <a:endParaRPr lang="en-US"/>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1423133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754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8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044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3/7/2023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553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3/7/2023</a:t>
            </a:fld>
            <a:endParaRPr lang="en-US"/>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a:p>
        </p:txBody>
      </p:sp>
    </p:spTree>
    <p:extLst>
      <p:ext uri="{BB962C8B-B14F-4D97-AF65-F5344CB8AC3E}">
        <p14:creationId xmlns:p14="http://schemas.microsoft.com/office/powerpoint/2010/main" val="3506360010"/>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15" r:id="rId6"/>
    <p:sldLayoutId id="2147483811" r:id="rId7"/>
    <p:sldLayoutId id="2147483812" r:id="rId8"/>
    <p:sldLayoutId id="2147483813" r:id="rId9"/>
    <p:sldLayoutId id="2147483814" r:id="rId10"/>
    <p:sldLayoutId id="2147483816"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8" name="Group 107">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09" name="Oval 108">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1"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 name="Oval 111">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6"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8"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0"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23" name="Straight Connector 122">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25" name="Rectangle 12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open door of a house with the key on the keyhole">
            <a:extLst>
              <a:ext uri="{FF2B5EF4-FFF2-40B4-BE49-F238E27FC236}">
                <a16:creationId xmlns:a16="http://schemas.microsoft.com/office/drawing/2014/main" id="{AF45CC96-2C24-CF5C-1E84-6520BEB4F4E0}"/>
              </a:ext>
            </a:extLst>
          </p:cNvPr>
          <p:cNvPicPr>
            <a:picLocks noChangeAspect="1"/>
          </p:cNvPicPr>
          <p:nvPr/>
        </p:nvPicPr>
        <p:blipFill rotWithShape="1">
          <a:blip r:embed="rId2"/>
          <a:srcRect t="7865" b="7865"/>
          <a:stretch/>
        </p:blipFill>
        <p:spPr>
          <a:xfrm>
            <a:off x="20" y="1"/>
            <a:ext cx="12191980" cy="6857999"/>
          </a:xfrm>
          <a:prstGeom prst="rect">
            <a:avLst/>
          </a:prstGeom>
        </p:spPr>
      </p:pic>
      <p:sp>
        <p:nvSpPr>
          <p:cNvPr id="127"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a:solidFill>
                <a:srgbClr val="FFFFFF"/>
              </a:solidFill>
              <a:sym typeface="Avenir Next"/>
            </a:endParaRPr>
          </a:p>
        </p:txBody>
      </p:sp>
      <p:sp>
        <p:nvSpPr>
          <p:cNvPr id="2" name="Title 1">
            <a:extLst>
              <a:ext uri="{FF2B5EF4-FFF2-40B4-BE49-F238E27FC236}">
                <a16:creationId xmlns:a16="http://schemas.microsoft.com/office/drawing/2014/main" id="{29E3D5EC-AE2A-7551-4AB9-DCC01CA449F1}"/>
              </a:ext>
            </a:extLst>
          </p:cNvPr>
          <p:cNvSpPr>
            <a:spLocks noGrp="1"/>
          </p:cNvSpPr>
          <p:nvPr>
            <p:ph type="ctrTitle"/>
          </p:nvPr>
        </p:nvSpPr>
        <p:spPr>
          <a:xfrm>
            <a:off x="565150" y="770890"/>
            <a:ext cx="7335835" cy="1268984"/>
          </a:xfrm>
        </p:spPr>
        <p:txBody>
          <a:bodyPr vert="horz" lIns="91440" tIns="45720" rIns="91440" bIns="45720" rtlCol="0" anchor="t">
            <a:normAutofit/>
          </a:bodyPr>
          <a:lstStyle/>
          <a:p>
            <a:r>
              <a:rPr lang="en-US" sz="4000"/>
              <a:t>Key skills</a:t>
            </a:r>
          </a:p>
        </p:txBody>
      </p:sp>
      <p:sp>
        <p:nvSpPr>
          <p:cNvPr id="3" name="Subtitle 2">
            <a:extLst>
              <a:ext uri="{FF2B5EF4-FFF2-40B4-BE49-F238E27FC236}">
                <a16:creationId xmlns:a16="http://schemas.microsoft.com/office/drawing/2014/main" id="{94F0CC43-B559-790D-9019-DC5DE86AF265}"/>
              </a:ext>
            </a:extLst>
          </p:cNvPr>
          <p:cNvSpPr>
            <a:spLocks noGrp="1"/>
          </p:cNvSpPr>
          <p:nvPr>
            <p:ph type="subTitle" idx="1"/>
          </p:nvPr>
        </p:nvSpPr>
        <p:spPr>
          <a:xfrm>
            <a:off x="565150" y="2160016"/>
            <a:ext cx="7335835" cy="3601212"/>
          </a:xfrm>
        </p:spPr>
        <p:txBody>
          <a:bodyPr vert="horz" lIns="91440" tIns="45720" rIns="91440" bIns="45720" rtlCol="0">
            <a:normAutofit/>
          </a:bodyPr>
          <a:lstStyle/>
          <a:p>
            <a:pPr indent="-228600">
              <a:buFont typeface="Arial" panose="020B0604020202020204" pitchFamily="34" charset="0"/>
              <a:buChar char="•"/>
            </a:pPr>
            <a:r>
              <a:rPr lang="en-US"/>
              <a:t>Student name: Imtiaz begum</a:t>
            </a:r>
          </a:p>
          <a:p>
            <a:pPr indent="-228600">
              <a:buFont typeface="Arial" panose="020B0604020202020204" pitchFamily="34" charset="0"/>
              <a:buChar char="•"/>
            </a:pPr>
            <a:r>
              <a:rPr lang="en-US"/>
              <a:t>Student number: 2128130</a:t>
            </a:r>
          </a:p>
          <a:p>
            <a:pPr indent="-228600">
              <a:buFont typeface="Arial" panose="020B0604020202020204" pitchFamily="34" charset="0"/>
              <a:buChar char="•"/>
            </a:pPr>
            <a:r>
              <a:rPr lang="en-US"/>
              <a:t>Module code: LCHS4005</a:t>
            </a:r>
          </a:p>
          <a:p>
            <a:pPr indent="-228600">
              <a:buFont typeface="Arial" panose="020B0604020202020204" pitchFamily="34" charset="0"/>
              <a:buChar char="•"/>
            </a:pPr>
            <a:r>
              <a:rPr lang="en-US"/>
              <a:t>Module title: Professional development within the Health and Social Care.</a:t>
            </a:r>
          </a:p>
          <a:p>
            <a:pPr indent="-228600">
              <a:buFont typeface="Arial" panose="020B0604020202020204" pitchFamily="34" charset="0"/>
              <a:buChar char="•"/>
            </a:pPr>
            <a:r>
              <a:rPr lang="en-US"/>
              <a:t>Lectures name: Emmanuelle Asante. </a:t>
            </a:r>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cxnSp>
        <p:nvCxnSpPr>
          <p:cNvPr id="129" name="Straight Connector 128">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31" name="Group 130">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32"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4"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6"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7"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8"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47192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7" name="Group 23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238" name="Oval 23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1" name="Oval 24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 name="Oval 24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 name="Oval 24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6" name="Oval 24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7" name="Oval 24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8" name="Oval 24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 name="Oval 24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2" name="Oval 25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3" name="Oval 25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Oval 25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63" name="Straight Connector 26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65" name="Rectangle 26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48" descr="One in a crowd">
            <a:extLst>
              <a:ext uri="{FF2B5EF4-FFF2-40B4-BE49-F238E27FC236}">
                <a16:creationId xmlns:a16="http://schemas.microsoft.com/office/drawing/2014/main" id="{45726E4E-2F06-9FAD-A1FD-99F6BA102606}"/>
              </a:ext>
            </a:extLst>
          </p:cNvPr>
          <p:cNvPicPr>
            <a:picLocks noChangeAspect="1"/>
          </p:cNvPicPr>
          <p:nvPr/>
        </p:nvPicPr>
        <p:blipFill rotWithShape="1">
          <a:blip r:embed="rId2"/>
          <a:srcRect t="12500" b="12500"/>
          <a:stretch/>
        </p:blipFill>
        <p:spPr>
          <a:xfrm>
            <a:off x="20" y="1"/>
            <a:ext cx="12191980" cy="6857999"/>
          </a:xfrm>
          <a:prstGeom prst="rect">
            <a:avLst/>
          </a:prstGeom>
        </p:spPr>
      </p:pic>
      <p:sp>
        <p:nvSpPr>
          <p:cNvPr id="267"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a:solidFill>
                <a:srgbClr val="FFFFFF"/>
              </a:solidFill>
              <a:sym typeface="Avenir Next"/>
            </a:endParaRPr>
          </a:p>
        </p:txBody>
      </p:sp>
      <p:sp>
        <p:nvSpPr>
          <p:cNvPr id="2" name="Title 1">
            <a:extLst>
              <a:ext uri="{FF2B5EF4-FFF2-40B4-BE49-F238E27FC236}">
                <a16:creationId xmlns:a16="http://schemas.microsoft.com/office/drawing/2014/main" id="{DBFEAABB-71AC-6F8F-491A-CB857B78CA71}"/>
              </a:ext>
            </a:extLst>
          </p:cNvPr>
          <p:cNvSpPr>
            <a:spLocks noGrp="1"/>
          </p:cNvSpPr>
          <p:nvPr>
            <p:ph type="title"/>
          </p:nvPr>
        </p:nvSpPr>
        <p:spPr>
          <a:xfrm>
            <a:off x="1026641" y="524777"/>
            <a:ext cx="9541471" cy="5986244"/>
          </a:xfrm>
        </p:spPr>
        <p:txBody>
          <a:bodyPr vert="horz" lIns="91440" tIns="45720" rIns="91440" bIns="45720" rtlCol="0" anchor="t">
            <a:normAutofit/>
          </a:bodyPr>
          <a:lstStyle/>
          <a:p>
            <a:pPr>
              <a:lnSpc>
                <a:spcPct val="90000"/>
              </a:lnSpc>
            </a:pPr>
            <a:r>
              <a:rPr lang="en-US" sz="2800"/>
              <a:t>Introduction</a:t>
            </a:r>
            <a:br>
              <a:rPr lang="en-US" sz="2800"/>
            </a:br>
            <a:br>
              <a:rPr lang="en-US" sz="2800"/>
            </a:br>
            <a:r>
              <a:rPr lang="en-US" sz="1600" b="0"/>
              <a:t>Reflection and Progression within the Health and Social Care.</a:t>
            </a:r>
            <a:br>
              <a:rPr lang="en-US" sz="1600" b="0"/>
            </a:br>
            <a:br>
              <a:rPr lang="en-US" sz="1600" b="0"/>
            </a:br>
            <a:r>
              <a:rPr lang="en-US" sz="1600" b="0"/>
              <a:t>Reflection is how health care professionals can evaluate their professional experiences through reflection, noting both positive and negative aspects where improvement may be necessary.</a:t>
            </a:r>
            <a:br>
              <a:rPr lang="en-US" sz="1600" b="0"/>
            </a:br>
            <a:r>
              <a:rPr lang="en-US" sz="1600" b="0"/>
              <a:t>Recording and documenting their reflections  can help aid their  learning and identify opportunities to improve.</a:t>
            </a:r>
            <a:br>
              <a:rPr lang="en-US" sz="1600" b="0"/>
            </a:br>
            <a:r>
              <a:rPr lang="en-US" sz="1600" b="0"/>
              <a:t>Reflection allows  individuals to recognize strengths,  weakness and  move forward and progress in their field.</a:t>
            </a:r>
            <a:br>
              <a:rPr lang="en-US" sz="1600" b="0"/>
            </a:br>
            <a:br>
              <a:rPr lang="en-US" sz="1600" b="0"/>
            </a:br>
            <a:br>
              <a:rPr lang="en-US" sz="1600" b="0"/>
            </a:br>
            <a:r>
              <a:rPr lang="en-US" sz="1600"/>
              <a:t> </a:t>
            </a:r>
          </a:p>
        </p:txBody>
      </p:sp>
      <p:cxnSp>
        <p:nvCxnSpPr>
          <p:cNvPr id="269" name="Straight Connector 268">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71" name="Group 270">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272"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3"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4"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5"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7"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8"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089894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557B0AD7-E991-E343-BF68-F1188152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7A30B49A-0B4A-DB4B-B86E-239FCB221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47" name="Oval 146">
              <a:extLst>
                <a:ext uri="{FF2B5EF4-FFF2-40B4-BE49-F238E27FC236}">
                  <a16:creationId xmlns:a16="http://schemas.microsoft.com/office/drawing/2014/main" id="{F2DE7446-3CFA-F445-8698-571E4639A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16">
              <a:extLst>
                <a:ext uri="{FF2B5EF4-FFF2-40B4-BE49-F238E27FC236}">
                  <a16:creationId xmlns:a16="http://schemas.microsoft.com/office/drawing/2014/main" id="{20C7F88F-05AD-8848-B83F-0A7FE9A588C5}"/>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9" name="Oval 148">
              <a:extLst>
                <a:ext uri="{FF2B5EF4-FFF2-40B4-BE49-F238E27FC236}">
                  <a16:creationId xmlns:a16="http://schemas.microsoft.com/office/drawing/2014/main" id="{A67869A3-E618-6A47-B6A0-2F2359581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8D18171B-31BE-5644-8BC4-CE09FD6AC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19">
              <a:extLst>
                <a:ext uri="{FF2B5EF4-FFF2-40B4-BE49-F238E27FC236}">
                  <a16:creationId xmlns:a16="http://schemas.microsoft.com/office/drawing/2014/main" id="{A57097AB-12CD-BD41-9B9C-1CE52C18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2" name="Oval 151">
              <a:extLst>
                <a:ext uri="{FF2B5EF4-FFF2-40B4-BE49-F238E27FC236}">
                  <a16:creationId xmlns:a16="http://schemas.microsoft.com/office/drawing/2014/main" id="{1CB3D0C7-3187-BD40-99C6-8A8F6BDAC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29">
              <a:extLst>
                <a:ext uri="{FF2B5EF4-FFF2-40B4-BE49-F238E27FC236}">
                  <a16:creationId xmlns:a16="http://schemas.microsoft.com/office/drawing/2014/main" id="{F241B13F-6C2B-DC4A-A787-F3EFE9430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 name="Freeform 30">
              <a:extLst>
                <a:ext uri="{FF2B5EF4-FFF2-40B4-BE49-F238E27FC236}">
                  <a16:creationId xmlns:a16="http://schemas.microsoft.com/office/drawing/2014/main" id="{1706731C-B9EA-5D44-ADD0-641E9CA4E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5" name="Freeform 31">
              <a:extLst>
                <a:ext uri="{FF2B5EF4-FFF2-40B4-BE49-F238E27FC236}">
                  <a16:creationId xmlns:a16="http://schemas.microsoft.com/office/drawing/2014/main" id="{B217E6DF-6A11-7140-AAEC-49F45464B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32">
              <a:extLst>
                <a:ext uri="{FF2B5EF4-FFF2-40B4-BE49-F238E27FC236}">
                  <a16:creationId xmlns:a16="http://schemas.microsoft.com/office/drawing/2014/main" id="{B6A07473-7373-1540-99AF-DF86AF38AA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7" name="Freeform 33">
              <a:extLst>
                <a:ext uri="{FF2B5EF4-FFF2-40B4-BE49-F238E27FC236}">
                  <a16:creationId xmlns:a16="http://schemas.microsoft.com/office/drawing/2014/main" id="{0148A58A-8C1A-BF43-8ADF-B9D6586D7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Freeform 34">
              <a:extLst>
                <a:ext uri="{FF2B5EF4-FFF2-40B4-BE49-F238E27FC236}">
                  <a16:creationId xmlns:a16="http://schemas.microsoft.com/office/drawing/2014/main" id="{F9945379-9328-4C44-B89C-423232A5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9" name="Freeform 35">
              <a:extLst>
                <a:ext uri="{FF2B5EF4-FFF2-40B4-BE49-F238E27FC236}">
                  <a16:creationId xmlns:a16="http://schemas.microsoft.com/office/drawing/2014/main" id="{8DCC161D-42CC-114F-B3CA-D4DB0BD7A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0" name="Freeform 36">
              <a:extLst>
                <a:ext uri="{FF2B5EF4-FFF2-40B4-BE49-F238E27FC236}">
                  <a16:creationId xmlns:a16="http://schemas.microsoft.com/office/drawing/2014/main" id="{E1BAF398-A08E-0A45-A727-5FCFE74EB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1" name="Freeform 37">
              <a:extLst>
                <a:ext uri="{FF2B5EF4-FFF2-40B4-BE49-F238E27FC236}">
                  <a16:creationId xmlns:a16="http://schemas.microsoft.com/office/drawing/2014/main" id="{4E4AF567-CE9E-AB4F-A545-1B4D6DE74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2" name="Freeform 38">
              <a:extLst>
                <a:ext uri="{FF2B5EF4-FFF2-40B4-BE49-F238E27FC236}">
                  <a16:creationId xmlns:a16="http://schemas.microsoft.com/office/drawing/2014/main" id="{B6F6B495-229A-314A-904B-9745DDCE4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39">
              <a:extLst>
                <a:ext uri="{FF2B5EF4-FFF2-40B4-BE49-F238E27FC236}">
                  <a16:creationId xmlns:a16="http://schemas.microsoft.com/office/drawing/2014/main" id="{EF3DC7B6-B868-1F40-B1F3-51D6B2D95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 name="Freeform 40">
              <a:extLst>
                <a:ext uri="{FF2B5EF4-FFF2-40B4-BE49-F238E27FC236}">
                  <a16:creationId xmlns:a16="http://schemas.microsoft.com/office/drawing/2014/main" id="{6FDA2B53-4F62-3E4C-B33B-760F3F437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5" name="Freeform 41">
              <a:extLst>
                <a:ext uri="{FF2B5EF4-FFF2-40B4-BE49-F238E27FC236}">
                  <a16:creationId xmlns:a16="http://schemas.microsoft.com/office/drawing/2014/main" id="{186FEC5F-A16A-CD4B-A252-BD24AEAB6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6" name="Freeform 42">
              <a:extLst>
                <a:ext uri="{FF2B5EF4-FFF2-40B4-BE49-F238E27FC236}">
                  <a16:creationId xmlns:a16="http://schemas.microsoft.com/office/drawing/2014/main" id="{2038830B-EBA7-3744-9135-EFC19D82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7" name="Freeform 43">
              <a:extLst>
                <a:ext uri="{FF2B5EF4-FFF2-40B4-BE49-F238E27FC236}">
                  <a16:creationId xmlns:a16="http://schemas.microsoft.com/office/drawing/2014/main" id="{45F02896-DBAA-8848-A371-ED56CCAC9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Freeform 44">
              <a:extLst>
                <a:ext uri="{FF2B5EF4-FFF2-40B4-BE49-F238E27FC236}">
                  <a16:creationId xmlns:a16="http://schemas.microsoft.com/office/drawing/2014/main" id="{0FC45E7A-93D0-D643-9C81-0A8773F1F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9" name="Freeform 45">
              <a:extLst>
                <a:ext uri="{FF2B5EF4-FFF2-40B4-BE49-F238E27FC236}">
                  <a16:creationId xmlns:a16="http://schemas.microsoft.com/office/drawing/2014/main" id="{E0E5E559-0000-F049-B229-13B9744B8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0" name="Freeform 46">
              <a:extLst>
                <a:ext uri="{FF2B5EF4-FFF2-40B4-BE49-F238E27FC236}">
                  <a16:creationId xmlns:a16="http://schemas.microsoft.com/office/drawing/2014/main" id="{DCD6BF19-A11F-3843-B8C0-9158DFC04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87" name="TextBox 1">
            <a:extLst>
              <a:ext uri="{FF2B5EF4-FFF2-40B4-BE49-F238E27FC236}">
                <a16:creationId xmlns:a16="http://schemas.microsoft.com/office/drawing/2014/main" id="{66845277-84AF-22DB-61B2-54C141EDE881}"/>
              </a:ext>
            </a:extLst>
          </p:cNvPr>
          <p:cNvGraphicFramePr/>
          <p:nvPr>
            <p:extLst>
              <p:ext uri="{D42A27DB-BD31-4B8C-83A1-F6EECF244321}">
                <p14:modId xmlns:p14="http://schemas.microsoft.com/office/powerpoint/2010/main" val="3789579055"/>
              </p:ext>
            </p:extLst>
          </p:nvPr>
        </p:nvGraphicFramePr>
        <p:xfrm>
          <a:off x="80241" y="69272"/>
          <a:ext cx="9491714" cy="6597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9178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8" name="Oval 7">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2" name="Straight Connector 21">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EC5358-9489-BCE6-289E-5D2AA51F0D9C}"/>
              </a:ext>
            </a:extLst>
          </p:cNvPr>
          <p:cNvSpPr txBox="1"/>
          <p:nvPr/>
        </p:nvSpPr>
        <p:spPr>
          <a:xfrm>
            <a:off x="104770" y="1470020"/>
            <a:ext cx="7683217" cy="2216559"/>
          </a:xfrm>
          <a:prstGeom prst="rect">
            <a:avLst/>
          </a:prstGeom>
        </p:spPr>
        <p:txBody>
          <a:bodyPr vert="horz" lIns="91440" tIns="45720" rIns="91440" bIns="45720" rtlCol="0" anchor="t">
            <a:normAutofit fontScale="92500" lnSpcReduction="10000"/>
          </a:bodyPr>
          <a:lstStyle/>
          <a:p>
            <a:pPr indent="-228600">
              <a:spcBef>
                <a:spcPts val="900"/>
              </a:spcBef>
              <a:buFont typeface="Arial" panose="020B0604020202020204" pitchFamily="34" charset="0"/>
              <a:buChar char="•"/>
            </a:pPr>
            <a:r>
              <a:rPr lang="en-GB"/>
              <a:t>Studies have shown nurses who reflect on their daily experiences give better care,  have a better understanding of their actions. Which helps them to advance their professional career. </a:t>
            </a:r>
            <a:r>
              <a:rPr lang="en-GB">
                <a:latin typeface="Aspira Webfont"/>
              </a:rPr>
              <a:t>(Caldwell &amp; Grobbel, 2013)</a:t>
            </a:r>
            <a:endParaRPr lang="en-GB"/>
          </a:p>
          <a:p>
            <a:pPr indent="-228600">
              <a:spcBef>
                <a:spcPts val="900"/>
              </a:spcBef>
              <a:buFont typeface="Arial" panose="020B0604020202020204" pitchFamily="34" charset="0"/>
              <a:buChar char="•"/>
            </a:pPr>
            <a:r>
              <a:rPr lang="en-US"/>
              <a:t>As a multidisciplinary </a:t>
            </a:r>
            <a:r>
              <a:rPr lang="en-GB"/>
              <a:t>organisation</a:t>
            </a:r>
            <a:r>
              <a:rPr lang="en-US"/>
              <a:t>, you may use this skill to ensure effective care in the health and social care sector. </a:t>
            </a:r>
            <a:endParaRPr lang="en-GB"/>
          </a:p>
          <a:p>
            <a:pPr indent="-228600">
              <a:spcBef>
                <a:spcPts val="900"/>
              </a:spcBef>
              <a:buFont typeface="Arial" panose="020B0604020202020204" pitchFamily="34" charset="0"/>
              <a:buChar char="•"/>
            </a:pPr>
            <a:r>
              <a:rPr lang="en-GB"/>
              <a:t>Medical professionals can engage in reflective practice by reflecting  on a recent procedure that they performed and  identify the mistakes that have been made and how it can be prevented  in the  future.</a:t>
            </a:r>
            <a:endParaRPr lang="en-US"/>
          </a:p>
        </p:txBody>
      </p:sp>
      <p:cxnSp>
        <p:nvCxnSpPr>
          <p:cNvPr id="26" name="Straight Connector 25">
            <a:extLst>
              <a:ext uri="{FF2B5EF4-FFF2-40B4-BE49-F238E27FC236}">
                <a16:creationId xmlns:a16="http://schemas.microsoft.com/office/drawing/2014/main" id="{B1DA2280-4367-9844-92C8-D662486FB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1A9C303F-3A73-E440-923C-BAAF3176C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29" name="Oval 28">
              <a:extLst>
                <a:ext uri="{FF2B5EF4-FFF2-40B4-BE49-F238E27FC236}">
                  <a16:creationId xmlns:a16="http://schemas.microsoft.com/office/drawing/2014/main" id="{7B205DF0-BAE6-CF47-ABF8-A3266C711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7">
              <a:extLst>
                <a:ext uri="{FF2B5EF4-FFF2-40B4-BE49-F238E27FC236}">
                  <a16:creationId xmlns:a16="http://schemas.microsoft.com/office/drawing/2014/main" id="{30B64E66-F59E-9A4E-8CD3-2C62007DE4B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Oval 30">
              <a:extLst>
                <a:ext uri="{FF2B5EF4-FFF2-40B4-BE49-F238E27FC236}">
                  <a16:creationId xmlns:a16="http://schemas.microsoft.com/office/drawing/2014/main" id="{4669C99C-C50F-2A47-9BA2-EA4B62AD2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A2CE447-6B57-FC41-89F1-971B2338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30">
              <a:extLst>
                <a:ext uri="{FF2B5EF4-FFF2-40B4-BE49-F238E27FC236}">
                  <a16:creationId xmlns:a16="http://schemas.microsoft.com/office/drawing/2014/main" id="{3F8C4B96-43F0-6448-90E8-4949AC2F2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978F21E1-A886-E449-BF38-C9AD29BDB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32">
              <a:extLst>
                <a:ext uri="{FF2B5EF4-FFF2-40B4-BE49-F238E27FC236}">
                  <a16:creationId xmlns:a16="http://schemas.microsoft.com/office/drawing/2014/main" id="{59A063CA-8B5F-6347-8A9F-3802824D9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48">
              <a:extLst>
                <a:ext uri="{FF2B5EF4-FFF2-40B4-BE49-F238E27FC236}">
                  <a16:creationId xmlns:a16="http://schemas.microsoft.com/office/drawing/2014/main" id="{FBD0F012-879A-5849-A7F8-00E9C54BA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49">
              <a:extLst>
                <a:ext uri="{FF2B5EF4-FFF2-40B4-BE49-F238E27FC236}">
                  <a16:creationId xmlns:a16="http://schemas.microsoft.com/office/drawing/2014/main" id="{E67EA7D6-BAF0-E749-AE45-8979B3AE8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50">
              <a:extLst>
                <a:ext uri="{FF2B5EF4-FFF2-40B4-BE49-F238E27FC236}">
                  <a16:creationId xmlns:a16="http://schemas.microsoft.com/office/drawing/2014/main" id="{D20805D5-8675-4847-ACD6-15C16DC76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51">
              <a:extLst>
                <a:ext uri="{FF2B5EF4-FFF2-40B4-BE49-F238E27FC236}">
                  <a16:creationId xmlns:a16="http://schemas.microsoft.com/office/drawing/2014/main" id="{3B802874-ED6B-2D4D-8336-74AB1EA9E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52">
              <a:extLst>
                <a:ext uri="{FF2B5EF4-FFF2-40B4-BE49-F238E27FC236}">
                  <a16:creationId xmlns:a16="http://schemas.microsoft.com/office/drawing/2014/main" id="{D15F4AF4-9B59-CA46-920E-73456C5A4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53">
              <a:extLst>
                <a:ext uri="{FF2B5EF4-FFF2-40B4-BE49-F238E27FC236}">
                  <a16:creationId xmlns:a16="http://schemas.microsoft.com/office/drawing/2014/main" id="{11572EED-2C54-D948-A1DC-680DD79D0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54">
              <a:extLst>
                <a:ext uri="{FF2B5EF4-FFF2-40B4-BE49-F238E27FC236}">
                  <a16:creationId xmlns:a16="http://schemas.microsoft.com/office/drawing/2014/main" id="{D749F206-EF71-2B44-8F0B-E8DF4EAC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55">
              <a:extLst>
                <a:ext uri="{FF2B5EF4-FFF2-40B4-BE49-F238E27FC236}">
                  <a16:creationId xmlns:a16="http://schemas.microsoft.com/office/drawing/2014/main" id="{87EEC91C-B6CD-D74C-9DE5-3C9B9F304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56">
              <a:extLst>
                <a:ext uri="{FF2B5EF4-FFF2-40B4-BE49-F238E27FC236}">
                  <a16:creationId xmlns:a16="http://schemas.microsoft.com/office/drawing/2014/main" id="{AD44CA4C-ED5A-7544-8323-E623F94DA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7">
              <a:extLst>
                <a:ext uri="{FF2B5EF4-FFF2-40B4-BE49-F238E27FC236}">
                  <a16:creationId xmlns:a16="http://schemas.microsoft.com/office/drawing/2014/main" id="{ABC194E6-E855-7F4A-805B-25EC12AB0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8">
              <a:extLst>
                <a:ext uri="{FF2B5EF4-FFF2-40B4-BE49-F238E27FC236}">
                  <a16:creationId xmlns:a16="http://schemas.microsoft.com/office/drawing/2014/main" id="{D209722E-AECA-1049-BDC9-0B51AA5A2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9">
              <a:extLst>
                <a:ext uri="{FF2B5EF4-FFF2-40B4-BE49-F238E27FC236}">
                  <a16:creationId xmlns:a16="http://schemas.microsoft.com/office/drawing/2014/main" id="{A2380CC4-123C-7A44-B83C-72C47DA2B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60">
              <a:extLst>
                <a:ext uri="{FF2B5EF4-FFF2-40B4-BE49-F238E27FC236}">
                  <a16:creationId xmlns:a16="http://schemas.microsoft.com/office/drawing/2014/main" id="{D1370748-8047-C249-8646-BFD370927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61">
              <a:extLst>
                <a:ext uri="{FF2B5EF4-FFF2-40B4-BE49-F238E27FC236}">
                  <a16:creationId xmlns:a16="http://schemas.microsoft.com/office/drawing/2014/main" id="{2BC8BE82-732A-EB48-8DC0-D671980E2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62">
              <a:extLst>
                <a:ext uri="{FF2B5EF4-FFF2-40B4-BE49-F238E27FC236}">
                  <a16:creationId xmlns:a16="http://schemas.microsoft.com/office/drawing/2014/main" id="{2E93D106-2906-D840-B04D-BB4DA10EE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63">
              <a:extLst>
                <a:ext uri="{FF2B5EF4-FFF2-40B4-BE49-F238E27FC236}">
                  <a16:creationId xmlns:a16="http://schemas.microsoft.com/office/drawing/2014/main" id="{19132191-F01A-8B42-8423-A583B760B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64">
              <a:extLst>
                <a:ext uri="{FF2B5EF4-FFF2-40B4-BE49-F238E27FC236}">
                  <a16:creationId xmlns:a16="http://schemas.microsoft.com/office/drawing/2014/main" id="{9310877A-9146-3E46-B915-B34AF09A1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7660630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8" name="Oval 7">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 name="Straight Connector 21">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6" name="Rectangle 23">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24D43C4-74CA-7B2D-BF04-D1337E98F6C7}"/>
              </a:ext>
            </a:extLst>
          </p:cNvPr>
          <p:cNvSpPr txBox="1"/>
          <p:nvPr/>
        </p:nvSpPr>
        <p:spPr>
          <a:xfrm>
            <a:off x="565150" y="770889"/>
            <a:ext cx="9198761" cy="36012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900"/>
              </a:spcBef>
            </a:pPr>
            <a:endParaRPr lang="en-US" sz="1400"/>
          </a:p>
          <a:p>
            <a:pPr>
              <a:lnSpc>
                <a:spcPct val="90000"/>
              </a:lnSpc>
              <a:spcBef>
                <a:spcPts val="900"/>
              </a:spcBef>
            </a:pPr>
            <a:r>
              <a:rPr lang="en-US" sz="1600"/>
              <a:t>CONCLUSION</a:t>
            </a:r>
          </a:p>
          <a:p>
            <a:pPr indent="-228600">
              <a:lnSpc>
                <a:spcPct val="90000"/>
              </a:lnSpc>
              <a:spcBef>
                <a:spcPts val="900"/>
              </a:spcBef>
              <a:buFont typeface="Arial" panose="020B0604020202020204" pitchFamily="34" charset="0"/>
              <a:buChar char="•"/>
            </a:pPr>
            <a:endParaRPr lang="en-US" sz="1400"/>
          </a:p>
          <a:p>
            <a:pPr>
              <a:lnSpc>
                <a:spcPct val="90000"/>
              </a:lnSpc>
              <a:spcBef>
                <a:spcPts val="900"/>
              </a:spcBef>
            </a:pPr>
            <a:r>
              <a:rPr lang="en-US" sz="1600"/>
              <a:t>To summaries, the advantages of self-reflection are obvious, it may be difficult at first, but with practice health care professionals will develop skills and become better learners. </a:t>
            </a:r>
          </a:p>
          <a:p>
            <a:pPr>
              <a:lnSpc>
                <a:spcPct val="90000"/>
              </a:lnSpc>
              <a:spcBef>
                <a:spcPts val="900"/>
              </a:spcBef>
            </a:pPr>
            <a:r>
              <a:rPr lang="en-US" sz="1600"/>
              <a:t>Reflective practice is an important part of careers progression, developing a reflective practice can guide to a better understanding and help make smarter choices, which could lead to a more rewarding and satisfying career.</a:t>
            </a:r>
          </a:p>
          <a:p>
            <a:pPr indent="-228600">
              <a:lnSpc>
                <a:spcPct val="90000"/>
              </a:lnSpc>
              <a:spcBef>
                <a:spcPts val="900"/>
              </a:spcBef>
              <a:buFont typeface="Arial" panose="020B0604020202020204" pitchFamily="34" charset="0"/>
              <a:buChar char="•"/>
            </a:pPr>
            <a:endParaRPr lang="en-US" sz="1400"/>
          </a:p>
          <a:p>
            <a:pPr>
              <a:lnSpc>
                <a:spcPct val="90000"/>
              </a:lnSpc>
              <a:spcBef>
                <a:spcPts val="900"/>
              </a:spcBef>
            </a:pPr>
            <a:endParaRPr lang="en-US" sz="1400"/>
          </a:p>
        </p:txBody>
      </p:sp>
      <p:cxnSp>
        <p:nvCxnSpPr>
          <p:cNvPr id="21" name="Straight Connector 25">
            <a:extLst>
              <a:ext uri="{FF2B5EF4-FFF2-40B4-BE49-F238E27FC236}">
                <a16:creationId xmlns:a16="http://schemas.microsoft.com/office/drawing/2014/main" id="{F8927D2C-C486-F740-897D-704CD65E98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3" name="Group 27">
            <a:extLst>
              <a:ext uri="{FF2B5EF4-FFF2-40B4-BE49-F238E27FC236}">
                <a16:creationId xmlns:a16="http://schemas.microsoft.com/office/drawing/2014/main" id="{E9EEDFCB-2A3D-724C-808B-F598214AF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29" name="Freeform 24">
              <a:extLst>
                <a:ext uri="{FF2B5EF4-FFF2-40B4-BE49-F238E27FC236}">
                  <a16:creationId xmlns:a16="http://schemas.microsoft.com/office/drawing/2014/main" id="{E21EA309-B774-174A-8761-21F785ADE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5">
              <a:extLst>
                <a:ext uri="{FF2B5EF4-FFF2-40B4-BE49-F238E27FC236}">
                  <a16:creationId xmlns:a16="http://schemas.microsoft.com/office/drawing/2014/main" id="{BAFC7591-C9A8-C74C-AC5D-4D68233A0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26">
              <a:extLst>
                <a:ext uri="{FF2B5EF4-FFF2-40B4-BE49-F238E27FC236}">
                  <a16:creationId xmlns:a16="http://schemas.microsoft.com/office/drawing/2014/main" id="{EF809621-1BDA-164A-AF8F-B4387D7F5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27">
              <a:extLst>
                <a:ext uri="{FF2B5EF4-FFF2-40B4-BE49-F238E27FC236}">
                  <a16:creationId xmlns:a16="http://schemas.microsoft.com/office/drawing/2014/main" id="{1BB770FA-A215-4145-99DD-A80F35222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28">
              <a:extLst>
                <a:ext uri="{FF2B5EF4-FFF2-40B4-BE49-F238E27FC236}">
                  <a16:creationId xmlns:a16="http://schemas.microsoft.com/office/drawing/2014/main" id="{B1AC917F-33CC-BD41-BD3D-389CDADA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29">
              <a:extLst>
                <a:ext uri="{FF2B5EF4-FFF2-40B4-BE49-F238E27FC236}">
                  <a16:creationId xmlns:a16="http://schemas.microsoft.com/office/drawing/2014/main" id="{219FDC8D-2EFE-F143-88AB-B53BDF84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0">
              <a:extLst>
                <a:ext uri="{FF2B5EF4-FFF2-40B4-BE49-F238E27FC236}">
                  <a16:creationId xmlns:a16="http://schemas.microsoft.com/office/drawing/2014/main" id="{EB93DBCE-E7A6-BE4D-8D07-3D07913D9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4362295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1" name="Group 93">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95" name="Oval 94">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Oval 97">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2" name="Straight Connector 108">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93" name="Rectangle 1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66D586F-7FFA-A577-2E3C-2D7F1BC0FDD0}"/>
              </a:ext>
            </a:extLst>
          </p:cNvPr>
          <p:cNvSpPr txBox="1"/>
          <p:nvPr/>
        </p:nvSpPr>
        <p:spPr>
          <a:xfrm>
            <a:off x="565150" y="770888"/>
            <a:ext cx="10856965" cy="3906323"/>
          </a:xfrm>
          <a:prstGeom prst="rect">
            <a:avLst/>
          </a:prstGeom>
        </p:spPr>
        <p:txBody>
          <a:bodyPr vert="horz" lIns="91440" tIns="45720" rIns="91440" bIns="45720" rtlCol="0" anchor="t">
            <a:normAutofit lnSpcReduction="10000"/>
          </a:bodyPr>
          <a:lstStyle/>
          <a:p>
            <a:pPr>
              <a:lnSpc>
                <a:spcPct val="90000"/>
              </a:lnSpc>
              <a:spcBef>
                <a:spcPts val="900"/>
              </a:spcBef>
            </a:pPr>
            <a:r>
              <a:rPr lang="en-US" b="1"/>
              <a:t>References</a:t>
            </a:r>
          </a:p>
          <a:p>
            <a:pPr>
              <a:lnSpc>
                <a:spcPct val="90000"/>
              </a:lnSpc>
              <a:spcBef>
                <a:spcPts val="900"/>
              </a:spcBef>
            </a:pPr>
            <a:r>
              <a:rPr lang="en-US" sz="1300" i="1"/>
              <a:t> NHS</a:t>
            </a:r>
            <a:r>
              <a:rPr lang="en-US" sz="1300" i="1" strike="noStrike">
                <a:effectLst/>
              </a:rPr>
              <a:t> choices</a:t>
            </a:r>
            <a:r>
              <a:rPr lang="en-US" sz="1300" i="1"/>
              <a:t>. (2023),</a:t>
            </a:r>
            <a:r>
              <a:rPr lang="en-US" sz="1300" i="1" strike="noStrike">
                <a:effectLst/>
              </a:rPr>
              <a:t> NHS. Available at: https://nshcs.hee.nhs.uk/services/train-the-trainer/stp-train-the-trainer/</a:t>
            </a:r>
            <a:r>
              <a:rPr lang="en-US" sz="1300" i="1" u="none" strike="noStrike">
                <a:effectLst/>
              </a:rPr>
              <a:t>guide-to-producing-good-competency-evidence</a:t>
            </a:r>
            <a:r>
              <a:rPr lang="en-US" sz="1300" i="1" strike="noStrike">
                <a:effectLst/>
              </a:rPr>
              <a:t>/the-importance-of-reflection-i</a:t>
            </a:r>
            <a:r>
              <a:rPr lang="en-US" sz="1300" i="1" u="none" strike="noStrike">
                <a:effectLst/>
              </a:rPr>
              <a:t>n-good-competency-evidence</a:t>
            </a:r>
            <a:r>
              <a:rPr lang="en-US" sz="1300" i="1"/>
              <a:t>.</a:t>
            </a:r>
          </a:p>
          <a:p>
            <a:endParaRPr lang="en-GB" sz="1400" i="1"/>
          </a:p>
          <a:p>
            <a:r>
              <a:rPr lang="en-GB" sz="1400" b="0" i="1" u="none" strike="noStrike">
                <a:effectLst/>
              </a:rPr>
              <a:t>Caldwell, L. and Grobbel, C.C. (2013) Directory of open access journals, International Journal of Caring Sciences. Professor Despina Sapountzi-Krepia. Available at: https://doaj.org/article/18f6bcac3a004ea3a03c44a5a371e5a7 (Accessed: February 16, 2023)</a:t>
            </a:r>
          </a:p>
          <a:p>
            <a:r>
              <a:rPr lang="en-GB" sz="1400" b="0" i="1" u="none" strike="noStrike">
                <a:effectLst/>
              </a:rPr>
              <a:t>. </a:t>
            </a:r>
            <a:endParaRPr lang="en-GB" i="1"/>
          </a:p>
          <a:p>
            <a:pPr>
              <a:lnSpc>
                <a:spcPct val="90000"/>
              </a:lnSpc>
              <a:spcBef>
                <a:spcPts val="900"/>
              </a:spcBef>
            </a:pPr>
            <a:r>
              <a:rPr lang="en-US" sz="1300" i="1" u="none" strike="noStrike">
                <a:effectLst/>
              </a:rPr>
              <a:t>Koshy, K. et al. (2017) Reflective practice in health care and how to reflect effectively, International journal of surgery. Oncology. U.S. National Library of Medicine. Available at: https://www.ncbi.nlm.nih.gov/pmc/</a:t>
            </a:r>
            <a:r>
              <a:rPr lang="en-US" sz="1300" i="1"/>
              <a:t>article.</a:t>
            </a:r>
          </a:p>
          <a:p>
            <a:pPr indent="-228600">
              <a:lnSpc>
                <a:spcPct val="90000"/>
              </a:lnSpc>
              <a:spcBef>
                <a:spcPts val="900"/>
              </a:spcBef>
              <a:buFont typeface="Arial" panose="020B0604020202020204" pitchFamily="34" charset="0"/>
              <a:buChar char="•"/>
            </a:pPr>
            <a:endParaRPr lang="en-US" sz="1300" i="1"/>
          </a:p>
          <a:p>
            <a:pPr>
              <a:lnSpc>
                <a:spcPct val="90000"/>
              </a:lnSpc>
              <a:spcBef>
                <a:spcPts val="900"/>
              </a:spcBef>
            </a:pPr>
            <a:r>
              <a:rPr lang="en-US" sz="1300" i="1" u="none" strike="noStrike">
                <a:effectLst/>
              </a:rPr>
              <a:t>Regulators unite to support reflective practice across health and care (no date) The Nursing and Midwifery Council. Available at: https://www.nmc.org.uk/news/press-releases/joint-statement-reflective-practice</a:t>
            </a:r>
            <a:r>
              <a:rPr lang="en-US" sz="1300" i="1"/>
              <a:t>.</a:t>
            </a:r>
          </a:p>
          <a:p>
            <a:pPr indent="-228600">
              <a:lnSpc>
                <a:spcPct val="90000"/>
              </a:lnSpc>
              <a:spcBef>
                <a:spcPts val="900"/>
              </a:spcBef>
              <a:buFont typeface="Arial" panose="020B0604020202020204" pitchFamily="34" charset="0"/>
              <a:buChar char="•"/>
            </a:pPr>
            <a:endParaRPr lang="en-US" sz="1300" i="1"/>
          </a:p>
          <a:p>
            <a:pPr>
              <a:lnSpc>
                <a:spcPct val="90000"/>
              </a:lnSpc>
              <a:spcBef>
                <a:spcPts val="900"/>
              </a:spcBef>
            </a:pPr>
            <a:r>
              <a:rPr lang="en-US" sz="1300" i="1" u="none" strike="noStrike">
                <a:effectLst/>
              </a:rPr>
              <a:t>What is reflection? </a:t>
            </a:r>
            <a:r>
              <a:rPr lang="en-US" sz="1300" i="1"/>
              <a:t>(2022)</a:t>
            </a:r>
            <a:r>
              <a:rPr lang="en-US" sz="1300" i="1" u="none" strike="noStrike">
                <a:effectLst/>
              </a:rPr>
              <a:t> Health &amp; Care Professions Council. Available at: https://www.hcpc-uk.org/standards/meeting-our-standards/reflective-practice/what-is-reflection</a:t>
            </a:r>
            <a:r>
              <a:rPr lang="en-US" sz="1300" i="1"/>
              <a:t>.</a:t>
            </a:r>
          </a:p>
        </p:txBody>
      </p:sp>
      <p:cxnSp>
        <p:nvCxnSpPr>
          <p:cNvPr id="108" name="Straight Connector 112">
            <a:extLst>
              <a:ext uri="{FF2B5EF4-FFF2-40B4-BE49-F238E27FC236}">
                <a16:creationId xmlns:a16="http://schemas.microsoft.com/office/drawing/2014/main" id="{F8927D2C-C486-F740-897D-704CD65E98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10" name="Group 114">
            <a:extLst>
              <a:ext uri="{FF2B5EF4-FFF2-40B4-BE49-F238E27FC236}">
                <a16:creationId xmlns:a16="http://schemas.microsoft.com/office/drawing/2014/main" id="{E9EEDFCB-2A3D-724C-808B-F598214AF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16" name="Freeform 24">
              <a:extLst>
                <a:ext uri="{FF2B5EF4-FFF2-40B4-BE49-F238E27FC236}">
                  <a16:creationId xmlns:a16="http://schemas.microsoft.com/office/drawing/2014/main" id="{E21EA309-B774-174A-8761-21F785ADE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25">
              <a:extLst>
                <a:ext uri="{FF2B5EF4-FFF2-40B4-BE49-F238E27FC236}">
                  <a16:creationId xmlns:a16="http://schemas.microsoft.com/office/drawing/2014/main" id="{BAFC7591-C9A8-C74C-AC5D-4D68233A0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8" name="Freeform 26">
              <a:extLst>
                <a:ext uri="{FF2B5EF4-FFF2-40B4-BE49-F238E27FC236}">
                  <a16:creationId xmlns:a16="http://schemas.microsoft.com/office/drawing/2014/main" id="{EF809621-1BDA-164A-AF8F-B4387D7F5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27">
              <a:extLst>
                <a:ext uri="{FF2B5EF4-FFF2-40B4-BE49-F238E27FC236}">
                  <a16:creationId xmlns:a16="http://schemas.microsoft.com/office/drawing/2014/main" id="{1BB770FA-A215-4145-99DD-A80F35222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0" name="Freeform 28">
              <a:extLst>
                <a:ext uri="{FF2B5EF4-FFF2-40B4-BE49-F238E27FC236}">
                  <a16:creationId xmlns:a16="http://schemas.microsoft.com/office/drawing/2014/main" id="{B1AC917F-33CC-BD41-BD3D-389CDADA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Freeform 29">
              <a:extLst>
                <a:ext uri="{FF2B5EF4-FFF2-40B4-BE49-F238E27FC236}">
                  <a16:creationId xmlns:a16="http://schemas.microsoft.com/office/drawing/2014/main" id="{219FDC8D-2EFE-F143-88AB-B53BDF84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Freeform 30">
              <a:extLst>
                <a:ext uri="{FF2B5EF4-FFF2-40B4-BE49-F238E27FC236}">
                  <a16:creationId xmlns:a16="http://schemas.microsoft.com/office/drawing/2014/main" id="{EB93DBCE-E7A6-BE4D-8D07-3D07913D9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218303FF-99C9-A128-E32F-E370E4F88AA4}"/>
              </a:ext>
            </a:extLst>
          </p:cNvPr>
          <p:cNvSpPr txBox="1"/>
          <p:nvPr/>
        </p:nvSpPr>
        <p:spPr>
          <a:xfrm>
            <a:off x="-2605754" y="-3576745"/>
            <a:ext cx="10686293" cy="57392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endParaRPr lang="en-GB" sz="5400" b="1">
              <a:latin typeface="+mj-lt"/>
              <a:ea typeface="+mj-ea"/>
              <a:cs typeface="+mj-cs"/>
            </a:endParaRPr>
          </a:p>
          <a:p>
            <a:pPr>
              <a:spcBef>
                <a:spcPct val="0"/>
              </a:spcBef>
              <a:spcAft>
                <a:spcPts val="600"/>
              </a:spcAft>
            </a:pPr>
            <a:endParaRPr lang="en-US" sz="5400" b="1">
              <a:latin typeface="+mj-lt"/>
              <a:ea typeface="+mj-ea"/>
              <a:cs typeface="+mj-cs"/>
            </a:endParaRPr>
          </a:p>
        </p:txBody>
      </p:sp>
    </p:spTree>
    <p:extLst>
      <p:ext uri="{BB962C8B-B14F-4D97-AF65-F5344CB8AC3E}">
        <p14:creationId xmlns:p14="http://schemas.microsoft.com/office/powerpoint/2010/main" val="35967269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PunchcardVTI</vt:lpstr>
      <vt:lpstr>Key skills</vt:lpstr>
      <vt:lpstr>Introduction  Reflection and Progression within the Health and Social Care.  Reflection is how health care professionals can evaluate their professional experiences through reflection, noting both positive and negative aspects where improvement may be necessary. Recording and documenting their reflections  can help aid their  learning and identify opportunities to improve. Reflection allows  individuals to recognize strengths,  weakness and  move forward and progress in their field.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presentation</dc:title>
  <dc:creator>Imtiaz Begum (2128130)</dc:creator>
  <cp:revision>1</cp:revision>
  <dcterms:created xsi:type="dcterms:W3CDTF">2023-01-31T21:10:06Z</dcterms:created>
  <dcterms:modified xsi:type="dcterms:W3CDTF">2023-03-07T20:57:52Z</dcterms:modified>
</cp:coreProperties>
</file>