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B9D738-B200-4958-B09C-934DBFE9E385}" v="94" dt="2025-02-01T22:34:56.8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na grigore" userId="85412a263356ec05" providerId="LiveId" clId="{40B9D738-B200-4958-B09C-934DBFE9E385}"/>
    <pc:docChg chg="undo custSel modSld">
      <pc:chgData name="alina grigore" userId="85412a263356ec05" providerId="LiveId" clId="{40B9D738-B200-4958-B09C-934DBFE9E385}" dt="2025-02-01T22:38:00.718" v="205" actId="27636"/>
      <pc:docMkLst>
        <pc:docMk/>
      </pc:docMkLst>
      <pc:sldChg chg="addSp modSp mod setBg">
        <pc:chgData name="alina grigore" userId="85412a263356ec05" providerId="LiveId" clId="{40B9D738-B200-4958-B09C-934DBFE9E385}" dt="2025-02-01T22:10:30.822" v="0" actId="26606"/>
        <pc:sldMkLst>
          <pc:docMk/>
          <pc:sldMk cId="0" sldId="256"/>
        </pc:sldMkLst>
        <pc:spChg chg="mod">
          <ac:chgData name="alina grigore" userId="85412a263356ec05" providerId="LiveId" clId="{40B9D738-B200-4958-B09C-934DBFE9E385}" dt="2025-02-01T22:10:30.822" v="0" actId="26606"/>
          <ac:spMkLst>
            <pc:docMk/>
            <pc:sldMk cId="0" sldId="256"/>
            <ac:spMk id="2" creationId="{00000000-0000-0000-0000-000000000000}"/>
          </ac:spMkLst>
        </pc:spChg>
        <pc:spChg chg="mod">
          <ac:chgData name="alina grigore" userId="85412a263356ec05" providerId="LiveId" clId="{40B9D738-B200-4958-B09C-934DBFE9E385}" dt="2025-02-01T22:10:30.822" v="0" actId="26606"/>
          <ac:spMkLst>
            <pc:docMk/>
            <pc:sldMk cId="0" sldId="256"/>
            <ac:spMk id="3" creationId="{00000000-0000-0000-0000-000000000000}"/>
          </ac:spMkLst>
        </pc:spChg>
        <pc:spChg chg="add">
          <ac:chgData name="alina grigore" userId="85412a263356ec05" providerId="LiveId" clId="{40B9D738-B200-4958-B09C-934DBFE9E385}" dt="2025-02-01T22:10:30.822" v="0" actId="26606"/>
          <ac:spMkLst>
            <pc:docMk/>
            <pc:sldMk cId="0" sldId="256"/>
            <ac:spMk id="9" creationId="{9B7AD9F6-8CE7-4299-8FC6-328F4DCD3FF9}"/>
          </ac:spMkLst>
        </pc:spChg>
        <pc:spChg chg="add">
          <ac:chgData name="alina grigore" userId="85412a263356ec05" providerId="LiveId" clId="{40B9D738-B200-4958-B09C-934DBFE9E385}" dt="2025-02-01T22:10:30.822" v="0" actId="26606"/>
          <ac:spMkLst>
            <pc:docMk/>
            <pc:sldMk cId="0" sldId="256"/>
            <ac:spMk id="11" creationId="{F49775AF-8896-43EE-92C6-83497D6DC56F}"/>
          </ac:spMkLst>
        </pc:spChg>
        <pc:picChg chg="add">
          <ac:chgData name="alina grigore" userId="85412a263356ec05" providerId="LiveId" clId="{40B9D738-B200-4958-B09C-934DBFE9E385}" dt="2025-02-01T22:10:30.822" v="0" actId="26606"/>
          <ac:picMkLst>
            <pc:docMk/>
            <pc:sldMk cId="0" sldId="256"/>
            <ac:picMk id="5" creationId="{D29B3850-1B9A-6A9E-53F5-A7DC9CB49462}"/>
          </ac:picMkLst>
        </pc:picChg>
      </pc:sldChg>
      <pc:sldChg chg="addSp delSp modSp mod setBg">
        <pc:chgData name="alina grigore" userId="85412a263356ec05" providerId="LiveId" clId="{40B9D738-B200-4958-B09C-934DBFE9E385}" dt="2025-02-01T22:11:11.841" v="3" actId="26606"/>
        <pc:sldMkLst>
          <pc:docMk/>
          <pc:sldMk cId="0" sldId="257"/>
        </pc:sldMkLst>
        <pc:spChg chg="mod">
          <ac:chgData name="alina grigore" userId="85412a263356ec05" providerId="LiveId" clId="{40B9D738-B200-4958-B09C-934DBFE9E385}" dt="2025-02-01T22:11:11.811" v="2" actId="26606"/>
          <ac:spMkLst>
            <pc:docMk/>
            <pc:sldMk cId="0" sldId="257"/>
            <ac:spMk id="2" creationId="{00000000-0000-0000-0000-000000000000}"/>
          </ac:spMkLst>
        </pc:spChg>
        <pc:spChg chg="add del">
          <ac:chgData name="alina grigore" userId="85412a263356ec05" providerId="LiveId" clId="{40B9D738-B200-4958-B09C-934DBFE9E385}" dt="2025-02-01T22:11:11.841" v="3" actId="26606"/>
          <ac:spMkLst>
            <pc:docMk/>
            <pc:sldMk cId="0" sldId="257"/>
            <ac:spMk id="3" creationId="{00000000-0000-0000-0000-000000000000}"/>
          </ac:spMkLst>
        </pc:spChg>
        <pc:spChg chg="add del">
          <ac:chgData name="alina grigore" userId="85412a263356ec05" providerId="LiveId" clId="{40B9D738-B200-4958-B09C-934DBFE9E385}" dt="2025-02-01T22:11:11.811" v="2" actId="26606"/>
          <ac:spMkLst>
            <pc:docMk/>
            <pc:sldMk cId="0" sldId="257"/>
            <ac:spMk id="9" creationId="{BACC6370-2D7E-4714-9D71-7542949D7D5D}"/>
          </ac:spMkLst>
        </pc:spChg>
        <pc:spChg chg="add del">
          <ac:chgData name="alina grigore" userId="85412a263356ec05" providerId="LiveId" clId="{40B9D738-B200-4958-B09C-934DBFE9E385}" dt="2025-02-01T22:11:11.811" v="2" actId="26606"/>
          <ac:spMkLst>
            <pc:docMk/>
            <pc:sldMk cId="0" sldId="257"/>
            <ac:spMk id="11" creationId="{F68B3F68-107C-434F-AA38-110D5EA91B85}"/>
          </ac:spMkLst>
        </pc:spChg>
        <pc:spChg chg="add del">
          <ac:chgData name="alina grigore" userId="85412a263356ec05" providerId="LiveId" clId="{40B9D738-B200-4958-B09C-934DBFE9E385}" dt="2025-02-01T22:11:11.811" v="2" actId="26606"/>
          <ac:spMkLst>
            <pc:docMk/>
            <pc:sldMk cId="0" sldId="257"/>
            <ac:spMk id="13" creationId="{AAD0DBB9-1A4B-4391-81D4-CB19F9AB918A}"/>
          </ac:spMkLst>
        </pc:spChg>
        <pc:spChg chg="add del">
          <ac:chgData name="alina grigore" userId="85412a263356ec05" providerId="LiveId" clId="{40B9D738-B200-4958-B09C-934DBFE9E385}" dt="2025-02-01T22:11:11.811" v="2" actId="26606"/>
          <ac:spMkLst>
            <pc:docMk/>
            <pc:sldMk cId="0" sldId="257"/>
            <ac:spMk id="15" creationId="{063BBA22-50EA-4C4D-BE05-F1CE4E63AA56}"/>
          </ac:spMkLst>
        </pc:spChg>
        <pc:graphicFrameChg chg="add del">
          <ac:chgData name="alina grigore" userId="85412a263356ec05" providerId="LiveId" clId="{40B9D738-B200-4958-B09C-934DBFE9E385}" dt="2025-02-01T22:11:11.811" v="2" actId="26606"/>
          <ac:graphicFrameMkLst>
            <pc:docMk/>
            <pc:sldMk cId="0" sldId="257"/>
            <ac:graphicFrameMk id="5" creationId="{5AA2CDED-F054-883C-3F29-8E037F5E48CE}"/>
          </ac:graphicFrameMkLst>
        </pc:graphicFrameChg>
        <pc:graphicFrameChg chg="add">
          <ac:chgData name="alina grigore" userId="85412a263356ec05" providerId="LiveId" clId="{40B9D738-B200-4958-B09C-934DBFE9E385}" dt="2025-02-01T22:11:11.841" v="3" actId="26606"/>
          <ac:graphicFrameMkLst>
            <pc:docMk/>
            <pc:sldMk cId="0" sldId="257"/>
            <ac:graphicFrameMk id="17" creationId="{E7C78CC5-7BC4-4010-9C5E-5FD1585978A2}"/>
          </ac:graphicFrameMkLst>
        </pc:graphicFrameChg>
      </pc:sldChg>
      <pc:sldChg chg="addSp delSp modSp mod setBg">
        <pc:chgData name="alina grigore" userId="85412a263356ec05" providerId="LiveId" clId="{40B9D738-B200-4958-B09C-934DBFE9E385}" dt="2025-02-01T22:26:59.866" v="147" actId="14100"/>
        <pc:sldMkLst>
          <pc:docMk/>
          <pc:sldMk cId="0" sldId="258"/>
        </pc:sldMkLst>
        <pc:spChg chg="mod">
          <ac:chgData name="alina grigore" userId="85412a263356ec05" providerId="LiveId" clId="{40B9D738-B200-4958-B09C-934DBFE9E385}" dt="2025-02-01T22:26:41.049" v="144" actId="26606"/>
          <ac:spMkLst>
            <pc:docMk/>
            <pc:sldMk cId="0" sldId="258"/>
            <ac:spMk id="2" creationId="{00000000-0000-0000-0000-000000000000}"/>
          </ac:spMkLst>
        </pc:spChg>
        <pc:spChg chg="mod">
          <ac:chgData name="alina grigore" userId="85412a263356ec05" providerId="LiveId" clId="{40B9D738-B200-4958-B09C-934DBFE9E385}" dt="2025-02-01T22:26:59.866" v="147" actId="14100"/>
          <ac:spMkLst>
            <pc:docMk/>
            <pc:sldMk cId="0" sldId="258"/>
            <ac:spMk id="3" creationId="{00000000-0000-0000-0000-000000000000}"/>
          </ac:spMkLst>
        </pc:spChg>
        <pc:spChg chg="add del">
          <ac:chgData name="alina grigore" userId="85412a263356ec05" providerId="LiveId" clId="{40B9D738-B200-4958-B09C-934DBFE9E385}" dt="2025-02-01T22:24:39.439" v="139" actId="26606"/>
          <ac:spMkLst>
            <pc:docMk/>
            <pc:sldMk cId="0" sldId="258"/>
            <ac:spMk id="9" creationId="{2C61293E-6EBE-43EF-A52C-9BEBFD7679D4}"/>
          </ac:spMkLst>
        </pc:spChg>
        <pc:spChg chg="add del">
          <ac:chgData name="alina grigore" userId="85412a263356ec05" providerId="LiveId" clId="{40B9D738-B200-4958-B09C-934DBFE9E385}" dt="2025-02-01T22:24:39.439" v="139" actId="26606"/>
          <ac:spMkLst>
            <pc:docMk/>
            <pc:sldMk cId="0" sldId="258"/>
            <ac:spMk id="11" creationId="{21540236-BFD5-4A9D-8840-4703E7F76825}"/>
          </ac:spMkLst>
        </pc:spChg>
        <pc:spChg chg="add del">
          <ac:chgData name="alina grigore" userId="85412a263356ec05" providerId="LiveId" clId="{40B9D738-B200-4958-B09C-934DBFE9E385}" dt="2025-02-01T22:25:17.359" v="141" actId="26606"/>
          <ac:spMkLst>
            <pc:docMk/>
            <pc:sldMk cId="0" sldId="258"/>
            <ac:spMk id="16" creationId="{04812C46-200A-4DEB-A05E-3ED6C68C2387}"/>
          </ac:spMkLst>
        </pc:spChg>
        <pc:spChg chg="add del">
          <ac:chgData name="alina grigore" userId="85412a263356ec05" providerId="LiveId" clId="{40B9D738-B200-4958-B09C-934DBFE9E385}" dt="2025-02-01T22:25:17.359" v="141" actId="26606"/>
          <ac:spMkLst>
            <pc:docMk/>
            <pc:sldMk cId="0" sldId="258"/>
            <ac:spMk id="18" creationId="{D1EA859B-E555-4109-94F3-6700E046E008}"/>
          </ac:spMkLst>
        </pc:spChg>
        <pc:spChg chg="add">
          <ac:chgData name="alina grigore" userId="85412a263356ec05" providerId="LiveId" clId="{40B9D738-B200-4958-B09C-934DBFE9E385}" dt="2025-02-01T22:26:41.049" v="144" actId="26606"/>
          <ac:spMkLst>
            <pc:docMk/>
            <pc:sldMk cId="0" sldId="258"/>
            <ac:spMk id="32" creationId="{3ECBE1F1-D69B-4AFA-ABD5-8E41720EF6DE}"/>
          </ac:spMkLst>
        </pc:spChg>
        <pc:spChg chg="add">
          <ac:chgData name="alina grigore" userId="85412a263356ec05" providerId="LiveId" clId="{40B9D738-B200-4958-B09C-934DBFE9E385}" dt="2025-02-01T22:26:41.049" v="144" actId="26606"/>
          <ac:spMkLst>
            <pc:docMk/>
            <pc:sldMk cId="0" sldId="258"/>
            <ac:spMk id="34" creationId="{603A6265-E10C-4B85-9C20-E75FCAF9CC63}"/>
          </ac:spMkLst>
        </pc:spChg>
        <pc:grpChg chg="add del">
          <ac:chgData name="alina grigore" userId="85412a263356ec05" providerId="LiveId" clId="{40B9D738-B200-4958-B09C-934DBFE9E385}" dt="2025-02-01T22:26:41.049" v="144" actId="26606"/>
          <ac:grpSpMkLst>
            <pc:docMk/>
            <pc:sldMk cId="0" sldId="258"/>
            <ac:grpSpMk id="24" creationId="{5EFBDE31-BB3E-6CFC-23CD-B5976DA38438}"/>
          </ac:grpSpMkLst>
        </pc:grpChg>
        <pc:picChg chg="add del">
          <ac:chgData name="alina grigore" userId="85412a263356ec05" providerId="LiveId" clId="{40B9D738-B200-4958-B09C-934DBFE9E385}" dt="2025-02-01T22:20:37.532" v="132" actId="478"/>
          <ac:picMkLst>
            <pc:docMk/>
            <pc:sldMk cId="0" sldId="258"/>
            <ac:picMk id="5" creationId="{9ECFF5B0-2597-06F1-FF92-6C7AB53D74C1}"/>
          </ac:picMkLst>
        </pc:picChg>
        <pc:picChg chg="add del mod ord">
          <ac:chgData name="alina grigore" userId="85412a263356ec05" providerId="LiveId" clId="{40B9D738-B200-4958-B09C-934DBFE9E385}" dt="2025-02-01T22:24:46.215" v="140" actId="478"/>
          <ac:picMkLst>
            <pc:docMk/>
            <pc:sldMk cId="0" sldId="258"/>
            <ac:picMk id="6" creationId="{3BB65F68-0A60-6F67-0487-26FB7756D539}"/>
          </ac:picMkLst>
        </pc:picChg>
        <pc:picChg chg="add del">
          <ac:chgData name="alina grigore" userId="85412a263356ec05" providerId="LiveId" clId="{40B9D738-B200-4958-B09C-934DBFE9E385}" dt="2025-02-01T22:26:05.119" v="143" actId="478"/>
          <ac:picMkLst>
            <pc:docMk/>
            <pc:sldMk cId="0" sldId="258"/>
            <ac:picMk id="20" creationId="{232676A0-17BD-6FC7-0E96-E91DAE6F748C}"/>
          </ac:picMkLst>
        </pc:picChg>
        <pc:picChg chg="add">
          <ac:chgData name="alina grigore" userId="85412a263356ec05" providerId="LiveId" clId="{40B9D738-B200-4958-B09C-934DBFE9E385}" dt="2025-02-01T22:26:41.049" v="144" actId="26606"/>
          <ac:picMkLst>
            <pc:docMk/>
            <pc:sldMk cId="0" sldId="258"/>
            <ac:picMk id="28" creationId="{E8736479-BB2D-6FF8-3FE0-747B25189D1C}"/>
          </ac:picMkLst>
        </pc:picChg>
      </pc:sldChg>
      <pc:sldChg chg="addSp delSp modSp mod setBg">
        <pc:chgData name="alina grigore" userId="85412a263356ec05" providerId="LiveId" clId="{40B9D738-B200-4958-B09C-934DBFE9E385}" dt="2025-02-01T22:19:09.375" v="118" actId="14100"/>
        <pc:sldMkLst>
          <pc:docMk/>
          <pc:sldMk cId="0" sldId="259"/>
        </pc:sldMkLst>
        <pc:spChg chg="mod">
          <ac:chgData name="alina grigore" userId="85412a263356ec05" providerId="LiveId" clId="{40B9D738-B200-4958-B09C-934DBFE9E385}" dt="2025-02-01T22:19:09.375" v="118" actId="14100"/>
          <ac:spMkLst>
            <pc:docMk/>
            <pc:sldMk cId="0" sldId="259"/>
            <ac:spMk id="2" creationId="{00000000-0000-0000-0000-000000000000}"/>
          </ac:spMkLst>
        </pc:spChg>
        <pc:spChg chg="mod">
          <ac:chgData name="alina grigore" userId="85412a263356ec05" providerId="LiveId" clId="{40B9D738-B200-4958-B09C-934DBFE9E385}" dt="2025-02-01T22:18:51.829" v="116" actId="26606"/>
          <ac:spMkLst>
            <pc:docMk/>
            <pc:sldMk cId="0" sldId="259"/>
            <ac:spMk id="3" creationId="{00000000-0000-0000-0000-000000000000}"/>
          </ac:spMkLst>
        </pc:spChg>
        <pc:spChg chg="add del">
          <ac:chgData name="alina grigore" userId="85412a263356ec05" providerId="LiveId" clId="{40B9D738-B200-4958-B09C-934DBFE9E385}" dt="2025-02-01T22:18:51.829" v="116" actId="26606"/>
          <ac:spMkLst>
            <pc:docMk/>
            <pc:sldMk cId="0" sldId="259"/>
            <ac:spMk id="8" creationId="{AC17DE74-01C9-4859-B65A-85CF999E8580}"/>
          </ac:spMkLst>
        </pc:spChg>
        <pc:spChg chg="add del">
          <ac:chgData name="alina grigore" userId="85412a263356ec05" providerId="LiveId" clId="{40B9D738-B200-4958-B09C-934DBFE9E385}" dt="2025-02-01T22:18:51.829" v="116" actId="26606"/>
          <ac:spMkLst>
            <pc:docMk/>
            <pc:sldMk cId="0" sldId="259"/>
            <ac:spMk id="10" creationId="{068C0432-0E90-4CC1-8CD3-D44A90DF07EF}"/>
          </ac:spMkLst>
        </pc:spChg>
        <pc:spChg chg="add">
          <ac:chgData name="alina grigore" userId="85412a263356ec05" providerId="LiveId" clId="{40B9D738-B200-4958-B09C-934DBFE9E385}" dt="2025-02-01T22:18:51.829" v="116" actId="26606"/>
          <ac:spMkLst>
            <pc:docMk/>
            <pc:sldMk cId="0" sldId="259"/>
            <ac:spMk id="16" creationId="{9F7D5CDA-D291-4307-BF55-1381FED29634}"/>
          </ac:spMkLst>
        </pc:spChg>
        <pc:picChg chg="add">
          <ac:chgData name="alina grigore" userId="85412a263356ec05" providerId="LiveId" clId="{40B9D738-B200-4958-B09C-934DBFE9E385}" dt="2025-02-01T22:18:51.829" v="116" actId="26606"/>
          <ac:picMkLst>
            <pc:docMk/>
            <pc:sldMk cId="0" sldId="259"/>
            <ac:picMk id="12" creationId="{A8CDA50D-9F27-52EF-557E-49A1C6F77109}"/>
          </ac:picMkLst>
        </pc:picChg>
      </pc:sldChg>
      <pc:sldChg chg="addSp delSp modSp mod setBg">
        <pc:chgData name="alina grigore" userId="85412a263356ec05" providerId="LiveId" clId="{40B9D738-B200-4958-B09C-934DBFE9E385}" dt="2025-02-01T22:17:50.206" v="102" actId="14100"/>
        <pc:sldMkLst>
          <pc:docMk/>
          <pc:sldMk cId="0" sldId="260"/>
        </pc:sldMkLst>
        <pc:spChg chg="mod">
          <ac:chgData name="alina grigore" userId="85412a263356ec05" providerId="LiveId" clId="{40B9D738-B200-4958-B09C-934DBFE9E385}" dt="2025-02-01T22:17:18.420" v="99" actId="255"/>
          <ac:spMkLst>
            <pc:docMk/>
            <pc:sldMk cId="0" sldId="260"/>
            <ac:spMk id="2" creationId="{00000000-0000-0000-0000-000000000000}"/>
          </ac:spMkLst>
        </pc:spChg>
        <pc:spChg chg="del">
          <ac:chgData name="alina grigore" userId="85412a263356ec05" providerId="LiveId" clId="{40B9D738-B200-4958-B09C-934DBFE9E385}" dt="2025-02-01T22:12:47.898" v="6" actId="26606"/>
          <ac:spMkLst>
            <pc:docMk/>
            <pc:sldMk cId="0" sldId="260"/>
            <ac:spMk id="3" creationId="{00000000-0000-0000-0000-000000000000}"/>
          </ac:spMkLst>
        </pc:spChg>
        <pc:spChg chg="add del mod">
          <ac:chgData name="alina grigore" userId="85412a263356ec05" providerId="LiveId" clId="{40B9D738-B200-4958-B09C-934DBFE9E385}" dt="2025-02-01T22:16:35.512" v="93" actId="478"/>
          <ac:spMkLst>
            <pc:docMk/>
            <pc:sldMk cId="0" sldId="260"/>
            <ac:spMk id="7" creationId="{293149DD-26D9-3C8B-F739-CC1EEAEC2719}"/>
          </ac:spMkLst>
        </pc:spChg>
        <pc:spChg chg="add del">
          <ac:chgData name="alina grigore" userId="85412a263356ec05" providerId="LiveId" clId="{40B9D738-B200-4958-B09C-934DBFE9E385}" dt="2025-02-01T22:14:36.507" v="14" actId="26606"/>
          <ac:spMkLst>
            <pc:docMk/>
            <pc:sldMk cId="0" sldId="260"/>
            <ac:spMk id="9" creationId="{2659FDB4-FCBE-4A89-B46D-43D4FA54464D}"/>
          </ac:spMkLst>
        </pc:spChg>
        <pc:spChg chg="add del">
          <ac:chgData name="alina grigore" userId="85412a263356ec05" providerId="LiveId" clId="{40B9D738-B200-4958-B09C-934DBFE9E385}" dt="2025-02-01T22:14:36.507" v="14" actId="26606"/>
          <ac:spMkLst>
            <pc:docMk/>
            <pc:sldMk cId="0" sldId="260"/>
            <ac:spMk id="13" creationId="{58BDB0EE-D238-415B-9ED8-62AA6AB2AAD1}"/>
          </ac:spMkLst>
        </pc:spChg>
        <pc:spChg chg="add del">
          <ac:chgData name="alina grigore" userId="85412a263356ec05" providerId="LiveId" clId="{40B9D738-B200-4958-B09C-934DBFE9E385}" dt="2025-02-01T22:14:36.507" v="14" actId="26606"/>
          <ac:spMkLst>
            <pc:docMk/>
            <pc:sldMk cId="0" sldId="260"/>
            <ac:spMk id="15" creationId="{C5B55FC3-961D-4325-82F1-DE92B0D04E03}"/>
          </ac:spMkLst>
        </pc:spChg>
        <pc:spChg chg="add del">
          <ac:chgData name="alina grigore" userId="85412a263356ec05" providerId="LiveId" clId="{40B9D738-B200-4958-B09C-934DBFE9E385}" dt="2025-02-01T22:14:36.507" v="14" actId="26606"/>
          <ac:spMkLst>
            <pc:docMk/>
            <pc:sldMk cId="0" sldId="260"/>
            <ac:spMk id="17" creationId="{4C8AB332-D09E-4F28-943C-DABDD4716A3C}"/>
          </ac:spMkLst>
        </pc:spChg>
        <pc:spChg chg="add del">
          <ac:chgData name="alina grigore" userId="85412a263356ec05" providerId="LiveId" clId="{40B9D738-B200-4958-B09C-934DBFE9E385}" dt="2025-02-01T22:14:36.413" v="13" actId="26606"/>
          <ac:spMkLst>
            <pc:docMk/>
            <pc:sldMk cId="0" sldId="260"/>
            <ac:spMk id="22" creationId="{9F7D5CDA-D291-4307-BF55-1381FED29634}"/>
          </ac:spMkLst>
        </pc:spChg>
        <pc:spChg chg="add del">
          <ac:chgData name="alina grigore" userId="85412a263356ec05" providerId="LiveId" clId="{40B9D738-B200-4958-B09C-934DBFE9E385}" dt="2025-02-01T22:16:08.812" v="91" actId="26606"/>
          <ac:spMkLst>
            <pc:docMk/>
            <pc:sldMk cId="0" sldId="260"/>
            <ac:spMk id="24" creationId="{9F7D5CDA-D291-4307-BF55-1381FED29634}"/>
          </ac:spMkLst>
        </pc:spChg>
        <pc:spChg chg="add">
          <ac:chgData name="alina grigore" userId="85412a263356ec05" providerId="LiveId" clId="{40B9D738-B200-4958-B09C-934DBFE9E385}" dt="2025-02-01T22:16:08.812" v="91" actId="26606"/>
          <ac:spMkLst>
            <pc:docMk/>
            <pc:sldMk cId="0" sldId="260"/>
            <ac:spMk id="29" creationId="{9F7D5CDA-D291-4307-BF55-1381FED29634}"/>
          </ac:spMkLst>
        </pc:spChg>
        <pc:graphicFrameChg chg="add mod ord modGraphic">
          <ac:chgData name="alina grigore" userId="85412a263356ec05" providerId="LiveId" clId="{40B9D738-B200-4958-B09C-934DBFE9E385}" dt="2025-02-01T22:17:50.206" v="102" actId="14100"/>
          <ac:graphicFrameMkLst>
            <pc:docMk/>
            <pc:sldMk cId="0" sldId="260"/>
            <ac:graphicFrameMk id="5" creationId="{9FE9600E-9561-FC04-D12C-B1B2BBB63F5D}"/>
          </ac:graphicFrameMkLst>
        </pc:graphicFrameChg>
        <pc:picChg chg="add mod">
          <ac:chgData name="alina grigore" userId="85412a263356ec05" providerId="LiveId" clId="{40B9D738-B200-4958-B09C-934DBFE9E385}" dt="2025-02-01T22:17:42.691" v="101" actId="1076"/>
          <ac:picMkLst>
            <pc:docMk/>
            <pc:sldMk cId="0" sldId="260"/>
            <ac:picMk id="6" creationId="{679BC410-4D07-0428-F4F7-C677658DEBC0}"/>
          </ac:picMkLst>
        </pc:picChg>
        <pc:cxnChg chg="add del">
          <ac:chgData name="alina grigore" userId="85412a263356ec05" providerId="LiveId" clId="{40B9D738-B200-4958-B09C-934DBFE9E385}" dt="2025-02-01T22:14:36.507" v="14" actId="26606"/>
          <ac:cxnSpMkLst>
            <pc:docMk/>
            <pc:sldMk cId="0" sldId="260"/>
            <ac:cxnSpMk id="11" creationId="{C8F51B3F-8331-4E4A-AE96-D47B1006EEAD}"/>
          </ac:cxnSpMkLst>
        </pc:cxnChg>
      </pc:sldChg>
      <pc:sldChg chg="addSp delSp modSp mod setBg">
        <pc:chgData name="alina grigore" userId="85412a263356ec05" providerId="LiveId" clId="{40B9D738-B200-4958-B09C-934DBFE9E385}" dt="2025-02-01T22:31:10.082" v="155" actId="113"/>
        <pc:sldMkLst>
          <pc:docMk/>
          <pc:sldMk cId="0" sldId="261"/>
        </pc:sldMkLst>
        <pc:spChg chg="mod">
          <ac:chgData name="alina grigore" userId="85412a263356ec05" providerId="LiveId" clId="{40B9D738-B200-4958-B09C-934DBFE9E385}" dt="2025-02-01T22:31:10.082" v="155" actId="113"/>
          <ac:spMkLst>
            <pc:docMk/>
            <pc:sldMk cId="0" sldId="261"/>
            <ac:spMk id="2" creationId="{00000000-0000-0000-0000-000000000000}"/>
          </ac:spMkLst>
        </pc:spChg>
        <pc:spChg chg="del mod">
          <ac:chgData name="alina grigore" userId="85412a263356ec05" providerId="LiveId" clId="{40B9D738-B200-4958-B09C-934DBFE9E385}" dt="2025-02-01T22:30:57.396" v="154" actId="26606"/>
          <ac:spMkLst>
            <pc:docMk/>
            <pc:sldMk cId="0" sldId="261"/>
            <ac:spMk id="3" creationId="{00000000-0000-0000-0000-000000000000}"/>
          </ac:spMkLst>
        </pc:spChg>
        <pc:spChg chg="add">
          <ac:chgData name="alina grigore" userId="85412a263356ec05" providerId="LiveId" clId="{40B9D738-B200-4958-B09C-934DBFE9E385}" dt="2025-02-01T22:30:57.396" v="154" actId="26606"/>
          <ac:spMkLst>
            <pc:docMk/>
            <pc:sldMk cId="0" sldId="261"/>
            <ac:spMk id="9" creationId="{2659FDB4-FCBE-4A89-B46D-43D4FA54464D}"/>
          </ac:spMkLst>
        </pc:spChg>
        <pc:spChg chg="add">
          <ac:chgData name="alina grigore" userId="85412a263356ec05" providerId="LiveId" clId="{40B9D738-B200-4958-B09C-934DBFE9E385}" dt="2025-02-01T22:30:57.396" v="154" actId="26606"/>
          <ac:spMkLst>
            <pc:docMk/>
            <pc:sldMk cId="0" sldId="261"/>
            <ac:spMk id="13" creationId="{58BDB0EE-D238-415B-9ED8-62AA6AB2AAD1}"/>
          </ac:spMkLst>
        </pc:spChg>
        <pc:spChg chg="add">
          <ac:chgData name="alina grigore" userId="85412a263356ec05" providerId="LiveId" clId="{40B9D738-B200-4958-B09C-934DBFE9E385}" dt="2025-02-01T22:30:57.396" v="154" actId="26606"/>
          <ac:spMkLst>
            <pc:docMk/>
            <pc:sldMk cId="0" sldId="261"/>
            <ac:spMk id="15" creationId="{C5B55FC3-961D-4325-82F1-DE92B0D04E03}"/>
          </ac:spMkLst>
        </pc:spChg>
        <pc:spChg chg="add">
          <ac:chgData name="alina grigore" userId="85412a263356ec05" providerId="LiveId" clId="{40B9D738-B200-4958-B09C-934DBFE9E385}" dt="2025-02-01T22:30:57.396" v="154" actId="26606"/>
          <ac:spMkLst>
            <pc:docMk/>
            <pc:sldMk cId="0" sldId="261"/>
            <ac:spMk id="17" creationId="{4C8AB332-D09E-4F28-943C-DABDD4716A3C}"/>
          </ac:spMkLst>
        </pc:spChg>
        <pc:graphicFrameChg chg="add">
          <ac:chgData name="alina grigore" userId="85412a263356ec05" providerId="LiveId" clId="{40B9D738-B200-4958-B09C-934DBFE9E385}" dt="2025-02-01T22:30:57.396" v="154" actId="26606"/>
          <ac:graphicFrameMkLst>
            <pc:docMk/>
            <pc:sldMk cId="0" sldId="261"/>
            <ac:graphicFrameMk id="5" creationId="{CFF770AD-1398-36F3-A99D-A1020DCD469E}"/>
          </ac:graphicFrameMkLst>
        </pc:graphicFrameChg>
        <pc:cxnChg chg="add">
          <ac:chgData name="alina grigore" userId="85412a263356ec05" providerId="LiveId" clId="{40B9D738-B200-4958-B09C-934DBFE9E385}" dt="2025-02-01T22:30:57.396" v="154" actId="26606"/>
          <ac:cxnSpMkLst>
            <pc:docMk/>
            <pc:sldMk cId="0" sldId="261"/>
            <ac:cxnSpMk id="11" creationId="{C8F51B3F-8331-4E4A-AE96-D47B1006EEAD}"/>
          </ac:cxnSpMkLst>
        </pc:cxnChg>
      </pc:sldChg>
      <pc:sldChg chg="addSp delSp modSp mod setBg">
        <pc:chgData name="alina grigore" userId="85412a263356ec05" providerId="LiveId" clId="{40B9D738-B200-4958-B09C-934DBFE9E385}" dt="2025-02-01T22:33:21.271" v="170" actId="14100"/>
        <pc:sldMkLst>
          <pc:docMk/>
          <pc:sldMk cId="0" sldId="262"/>
        </pc:sldMkLst>
        <pc:spChg chg="mod">
          <ac:chgData name="alina grigore" userId="85412a263356ec05" providerId="LiveId" clId="{40B9D738-B200-4958-B09C-934DBFE9E385}" dt="2025-02-01T22:33:16.226" v="169" actId="113"/>
          <ac:spMkLst>
            <pc:docMk/>
            <pc:sldMk cId="0" sldId="262"/>
            <ac:spMk id="2" creationId="{00000000-0000-0000-0000-000000000000}"/>
          </ac:spMkLst>
        </pc:spChg>
        <pc:spChg chg="del mod">
          <ac:chgData name="alina grigore" userId="85412a263356ec05" providerId="LiveId" clId="{40B9D738-B200-4958-B09C-934DBFE9E385}" dt="2025-02-01T22:31:39.582" v="156" actId="26606"/>
          <ac:spMkLst>
            <pc:docMk/>
            <pc:sldMk cId="0" sldId="262"/>
            <ac:spMk id="3" creationId="{00000000-0000-0000-0000-000000000000}"/>
          </ac:spMkLst>
        </pc:spChg>
        <pc:spChg chg="add del">
          <ac:chgData name="alina grigore" userId="85412a263356ec05" providerId="LiveId" clId="{40B9D738-B200-4958-B09C-934DBFE9E385}" dt="2025-02-01T22:33:04.649" v="168" actId="26606"/>
          <ac:spMkLst>
            <pc:docMk/>
            <pc:sldMk cId="0" sldId="262"/>
            <ac:spMk id="9" creationId="{BACC6370-2D7E-4714-9D71-7542949D7D5D}"/>
          </ac:spMkLst>
        </pc:spChg>
        <pc:spChg chg="add del">
          <ac:chgData name="alina grigore" userId="85412a263356ec05" providerId="LiveId" clId="{40B9D738-B200-4958-B09C-934DBFE9E385}" dt="2025-02-01T22:33:04.649" v="168" actId="26606"/>
          <ac:spMkLst>
            <pc:docMk/>
            <pc:sldMk cId="0" sldId="262"/>
            <ac:spMk id="11" creationId="{256B2C21-A230-48C0-8DF1-C46611373C44}"/>
          </ac:spMkLst>
        </pc:spChg>
        <pc:spChg chg="add del">
          <ac:chgData name="alina grigore" userId="85412a263356ec05" providerId="LiveId" clId="{40B9D738-B200-4958-B09C-934DBFE9E385}" dt="2025-02-01T22:33:04.649" v="168" actId="26606"/>
          <ac:spMkLst>
            <pc:docMk/>
            <pc:sldMk cId="0" sldId="262"/>
            <ac:spMk id="13" creationId="{3847E18C-932D-4C95-AABA-FEC7C9499AD7}"/>
          </ac:spMkLst>
        </pc:spChg>
        <pc:spChg chg="add del">
          <ac:chgData name="alina grigore" userId="85412a263356ec05" providerId="LiveId" clId="{40B9D738-B200-4958-B09C-934DBFE9E385}" dt="2025-02-01T22:33:04.649" v="168" actId="26606"/>
          <ac:spMkLst>
            <pc:docMk/>
            <pc:sldMk cId="0" sldId="262"/>
            <ac:spMk id="15" creationId="{3150CB11-0C61-439E-910F-5787759E72A0}"/>
          </ac:spMkLst>
        </pc:spChg>
        <pc:spChg chg="add del">
          <ac:chgData name="alina grigore" userId="85412a263356ec05" providerId="LiveId" clId="{40B9D738-B200-4958-B09C-934DBFE9E385}" dt="2025-02-01T22:33:04.649" v="168" actId="26606"/>
          <ac:spMkLst>
            <pc:docMk/>
            <pc:sldMk cId="0" sldId="262"/>
            <ac:spMk id="17" creationId="{43F8A58B-5155-44CE-A5FF-7647B47D0A7A}"/>
          </ac:spMkLst>
        </pc:spChg>
        <pc:spChg chg="add del">
          <ac:chgData name="alina grigore" userId="85412a263356ec05" providerId="LiveId" clId="{40B9D738-B200-4958-B09C-934DBFE9E385}" dt="2025-02-01T22:33:04.649" v="168" actId="26606"/>
          <ac:spMkLst>
            <pc:docMk/>
            <pc:sldMk cId="0" sldId="262"/>
            <ac:spMk id="19" creationId="{443F2ACA-E6D6-4028-82DD-F03C262D5DE6}"/>
          </ac:spMkLst>
        </pc:spChg>
        <pc:spChg chg="add">
          <ac:chgData name="alina grigore" userId="85412a263356ec05" providerId="LiveId" clId="{40B9D738-B200-4958-B09C-934DBFE9E385}" dt="2025-02-01T22:33:04.649" v="168" actId="26606"/>
          <ac:spMkLst>
            <pc:docMk/>
            <pc:sldMk cId="0" sldId="262"/>
            <ac:spMk id="24" creationId="{81D377EB-C9D2-4ED0-86A6-740A297E3EAC}"/>
          </ac:spMkLst>
        </pc:spChg>
        <pc:spChg chg="add">
          <ac:chgData name="alina grigore" userId="85412a263356ec05" providerId="LiveId" clId="{40B9D738-B200-4958-B09C-934DBFE9E385}" dt="2025-02-01T22:33:04.649" v="168" actId="26606"/>
          <ac:spMkLst>
            <pc:docMk/>
            <pc:sldMk cId="0" sldId="262"/>
            <ac:spMk id="26" creationId="{066346BE-FDB4-4772-A696-0719490ABD64}"/>
          </ac:spMkLst>
        </pc:spChg>
        <pc:spChg chg="add">
          <ac:chgData name="alina grigore" userId="85412a263356ec05" providerId="LiveId" clId="{40B9D738-B200-4958-B09C-934DBFE9E385}" dt="2025-02-01T22:33:04.649" v="168" actId="26606"/>
          <ac:spMkLst>
            <pc:docMk/>
            <pc:sldMk cId="0" sldId="262"/>
            <ac:spMk id="28" creationId="{FB92FFCE-0C90-454E-AA25-D4EE9A6C39C5}"/>
          </ac:spMkLst>
        </pc:spChg>
        <pc:graphicFrameChg chg="add mod">
          <ac:chgData name="alina grigore" userId="85412a263356ec05" providerId="LiveId" clId="{40B9D738-B200-4958-B09C-934DBFE9E385}" dt="2025-02-01T22:33:21.271" v="170" actId="14100"/>
          <ac:graphicFrameMkLst>
            <pc:docMk/>
            <pc:sldMk cId="0" sldId="262"/>
            <ac:graphicFrameMk id="5" creationId="{6DBA2B85-E7B4-53EC-FC5C-C1E9B247FABE}"/>
          </ac:graphicFrameMkLst>
        </pc:graphicFrameChg>
      </pc:sldChg>
      <pc:sldChg chg="addSp delSp modSp mod setBg">
        <pc:chgData name="alina grigore" userId="85412a263356ec05" providerId="LiveId" clId="{40B9D738-B200-4958-B09C-934DBFE9E385}" dt="2025-02-01T22:34:56.867" v="176" actId="113"/>
        <pc:sldMkLst>
          <pc:docMk/>
          <pc:sldMk cId="0" sldId="263"/>
        </pc:sldMkLst>
        <pc:spChg chg="mod">
          <ac:chgData name="alina grigore" userId="85412a263356ec05" providerId="LiveId" clId="{40B9D738-B200-4958-B09C-934DBFE9E385}" dt="2025-02-01T22:34:31.921" v="173" actId="26606"/>
          <ac:spMkLst>
            <pc:docMk/>
            <pc:sldMk cId="0" sldId="263"/>
            <ac:spMk id="2" creationId="{00000000-0000-0000-0000-000000000000}"/>
          </ac:spMkLst>
        </pc:spChg>
        <pc:spChg chg="del">
          <ac:chgData name="alina grigore" userId="85412a263356ec05" providerId="LiveId" clId="{40B9D738-B200-4958-B09C-934DBFE9E385}" dt="2025-02-01T22:34:07.780" v="171" actId="26606"/>
          <ac:spMkLst>
            <pc:docMk/>
            <pc:sldMk cId="0" sldId="263"/>
            <ac:spMk id="3" creationId="{00000000-0000-0000-0000-000000000000}"/>
          </ac:spMkLst>
        </pc:spChg>
        <pc:spChg chg="add del">
          <ac:chgData name="alina grigore" userId="85412a263356ec05" providerId="LiveId" clId="{40B9D738-B200-4958-B09C-934DBFE9E385}" dt="2025-02-01T22:34:31.921" v="173" actId="26606"/>
          <ac:spMkLst>
            <pc:docMk/>
            <pc:sldMk cId="0" sldId="263"/>
            <ac:spMk id="9" creationId="{0C541B88-1AE9-40C3-AFD5-967787C1979F}"/>
          </ac:spMkLst>
        </pc:spChg>
        <pc:spChg chg="add del">
          <ac:chgData name="alina grigore" userId="85412a263356ec05" providerId="LiveId" clId="{40B9D738-B200-4958-B09C-934DBFE9E385}" dt="2025-02-01T22:34:31.921" v="173" actId="26606"/>
          <ac:spMkLst>
            <pc:docMk/>
            <pc:sldMk cId="0" sldId="263"/>
            <ac:spMk id="11" creationId="{E5F17139-31EE-46AC-B04F-DBBD852DD6CB}"/>
          </ac:spMkLst>
        </pc:spChg>
        <pc:spChg chg="add del">
          <ac:chgData name="alina grigore" userId="85412a263356ec05" providerId="LiveId" clId="{40B9D738-B200-4958-B09C-934DBFE9E385}" dt="2025-02-01T22:34:31.921" v="173" actId="26606"/>
          <ac:spMkLst>
            <pc:docMk/>
            <pc:sldMk cId="0" sldId="263"/>
            <ac:spMk id="17" creationId="{89D16701-DA76-4F72-BB63-E2C3FFBDFE0F}"/>
          </ac:spMkLst>
        </pc:spChg>
        <pc:spChg chg="add del">
          <ac:chgData name="alina grigore" userId="85412a263356ec05" providerId="LiveId" clId="{40B9D738-B200-4958-B09C-934DBFE9E385}" dt="2025-02-01T22:34:31.921" v="173" actId="26606"/>
          <ac:spMkLst>
            <pc:docMk/>
            <pc:sldMk cId="0" sldId="263"/>
            <ac:spMk id="19" creationId="{1CC28BE1-9DC6-43FE-9582-39F091098D77}"/>
          </ac:spMkLst>
        </pc:spChg>
        <pc:spChg chg="add">
          <ac:chgData name="alina grigore" userId="85412a263356ec05" providerId="LiveId" clId="{40B9D738-B200-4958-B09C-934DBFE9E385}" dt="2025-02-01T22:34:31.921" v="173" actId="26606"/>
          <ac:spMkLst>
            <pc:docMk/>
            <pc:sldMk cId="0" sldId="263"/>
            <ac:spMk id="39" creationId="{5C8908E2-EE49-44D2-9428-A28D2312A8D5}"/>
          </ac:spMkLst>
        </pc:spChg>
        <pc:spChg chg="add">
          <ac:chgData name="alina grigore" userId="85412a263356ec05" providerId="LiveId" clId="{40B9D738-B200-4958-B09C-934DBFE9E385}" dt="2025-02-01T22:34:31.921" v="173" actId="26606"/>
          <ac:spMkLst>
            <pc:docMk/>
            <pc:sldMk cId="0" sldId="263"/>
            <ac:spMk id="45" creationId="{7449A6C7-D15F-4AA5-BFA5-71A404B47016}"/>
          </ac:spMkLst>
        </pc:spChg>
        <pc:spChg chg="add">
          <ac:chgData name="alina grigore" userId="85412a263356ec05" providerId="LiveId" clId="{40B9D738-B200-4958-B09C-934DBFE9E385}" dt="2025-02-01T22:34:31.921" v="173" actId="26606"/>
          <ac:spMkLst>
            <pc:docMk/>
            <pc:sldMk cId="0" sldId="263"/>
            <ac:spMk id="47" creationId="{ED888B23-07FA-482A-96DF-47E31AF1A603}"/>
          </ac:spMkLst>
        </pc:spChg>
        <pc:grpChg chg="add">
          <ac:chgData name="alina grigore" userId="85412a263356ec05" providerId="LiveId" clId="{40B9D738-B200-4958-B09C-934DBFE9E385}" dt="2025-02-01T22:34:07.780" v="171" actId="26606"/>
          <ac:grpSpMkLst>
            <pc:docMk/>
            <pc:sldMk cId="0" sldId="263"/>
            <ac:grpSpMk id="13" creationId="{7CF625D3-71A3-4F30-A096-8EF334E959D0}"/>
          </ac:grpSpMkLst>
        </pc:grpChg>
        <pc:grpChg chg="add">
          <ac:chgData name="alina grigore" userId="85412a263356ec05" providerId="LiveId" clId="{40B9D738-B200-4958-B09C-934DBFE9E385}" dt="2025-02-01T22:34:07.780" v="171" actId="26606"/>
          <ac:grpSpMkLst>
            <pc:docMk/>
            <pc:sldMk cId="0" sldId="263"/>
            <ac:grpSpMk id="21" creationId="{AF9AF3F3-CE0C-4125-BDD7-346487FA0B40}"/>
          </ac:grpSpMkLst>
        </pc:grpChg>
        <pc:grpChg chg="add">
          <ac:chgData name="alina grigore" userId="85412a263356ec05" providerId="LiveId" clId="{40B9D738-B200-4958-B09C-934DBFE9E385}" dt="2025-02-01T22:34:31.921" v="173" actId="26606"/>
          <ac:grpSpMkLst>
            <pc:docMk/>
            <pc:sldMk cId="0" sldId="263"/>
            <ac:grpSpMk id="41" creationId="{05314994-6337-4875-8CF5-652CAFE8342C}"/>
          </ac:grpSpMkLst>
        </pc:grpChg>
        <pc:graphicFrameChg chg="add mod modGraphic">
          <ac:chgData name="alina grigore" userId="85412a263356ec05" providerId="LiveId" clId="{40B9D738-B200-4958-B09C-934DBFE9E385}" dt="2025-02-01T22:34:56.867" v="176" actId="113"/>
          <ac:graphicFrameMkLst>
            <pc:docMk/>
            <pc:sldMk cId="0" sldId="263"/>
            <ac:graphicFrameMk id="5" creationId="{B908DEC8-74EE-740E-E18E-C12CDFA6F1F2}"/>
          </ac:graphicFrameMkLst>
        </pc:graphicFrameChg>
      </pc:sldChg>
      <pc:sldChg chg="addSp modSp mod setBg">
        <pc:chgData name="alina grigore" userId="85412a263356ec05" providerId="LiveId" clId="{40B9D738-B200-4958-B09C-934DBFE9E385}" dt="2025-02-01T22:38:00.718" v="205" actId="27636"/>
        <pc:sldMkLst>
          <pc:docMk/>
          <pc:sldMk cId="0" sldId="264"/>
        </pc:sldMkLst>
        <pc:spChg chg="mod">
          <ac:chgData name="alina grigore" userId="85412a263356ec05" providerId="LiveId" clId="{40B9D738-B200-4958-B09C-934DBFE9E385}" dt="2025-02-01T22:37:41.165" v="199" actId="1076"/>
          <ac:spMkLst>
            <pc:docMk/>
            <pc:sldMk cId="0" sldId="264"/>
            <ac:spMk id="2" creationId="{00000000-0000-0000-0000-000000000000}"/>
          </ac:spMkLst>
        </pc:spChg>
        <pc:spChg chg="mod">
          <ac:chgData name="alina grigore" userId="85412a263356ec05" providerId="LiveId" clId="{40B9D738-B200-4958-B09C-934DBFE9E385}" dt="2025-02-01T22:38:00.718" v="205" actId="27636"/>
          <ac:spMkLst>
            <pc:docMk/>
            <pc:sldMk cId="0" sldId="264"/>
            <ac:spMk id="3" creationId="{00000000-0000-0000-0000-000000000000}"/>
          </ac:spMkLst>
        </pc:spChg>
        <pc:spChg chg="add">
          <ac:chgData name="alina grigore" userId="85412a263356ec05" providerId="LiveId" clId="{40B9D738-B200-4958-B09C-934DBFE9E385}" dt="2025-02-01T22:37:13.805" v="194" actId="26606"/>
          <ac:spMkLst>
            <pc:docMk/>
            <pc:sldMk cId="0" sldId="264"/>
            <ac:spMk id="10" creationId="{59A309A7-1751-4ABE-A3C1-EEC40366AD89}"/>
          </ac:spMkLst>
        </pc:spChg>
        <pc:spChg chg="add">
          <ac:chgData name="alina grigore" userId="85412a263356ec05" providerId="LiveId" clId="{40B9D738-B200-4958-B09C-934DBFE9E385}" dt="2025-02-01T22:37:13.805" v="194" actId="26606"/>
          <ac:spMkLst>
            <pc:docMk/>
            <pc:sldMk cId="0" sldId="264"/>
            <ac:spMk id="12" creationId="{967D8EB6-EAE1-4F9C-B398-83321E287204}"/>
          </ac:spMkLst>
        </pc:spChg>
        <pc:picChg chg="add">
          <ac:chgData name="alina grigore" userId="85412a263356ec05" providerId="LiveId" clId="{40B9D738-B200-4958-B09C-934DBFE9E385}" dt="2025-02-01T22:37:13.805" v="194" actId="26606"/>
          <ac:picMkLst>
            <pc:docMk/>
            <pc:sldMk cId="0" sldId="264"/>
            <ac:picMk id="7" creationId="{5C2F2377-116A-2944-3A14-6F158C741E8B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10" Type="http://schemas.openxmlformats.org/officeDocument/2006/relationships/image" Target="../media/image43.svg"/><Relationship Id="rId4" Type="http://schemas.openxmlformats.org/officeDocument/2006/relationships/image" Target="../media/image37.svg"/><Relationship Id="rId9" Type="http://schemas.openxmlformats.org/officeDocument/2006/relationships/image" Target="../media/image42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4" Type="http://schemas.openxmlformats.org/officeDocument/2006/relationships/image" Target="../media/image4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10" Type="http://schemas.openxmlformats.org/officeDocument/2006/relationships/image" Target="../media/image43.svg"/><Relationship Id="rId4" Type="http://schemas.openxmlformats.org/officeDocument/2006/relationships/image" Target="../media/image37.svg"/><Relationship Id="rId9" Type="http://schemas.openxmlformats.org/officeDocument/2006/relationships/image" Target="../media/image42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4" Type="http://schemas.openxmlformats.org/officeDocument/2006/relationships/image" Target="../media/image4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BFFFEF-E731-4330-A9DD-F07610BFBA1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695D453-0754-4B4E-A4F0-F3888B143FC5}">
      <dgm:prSet/>
      <dgm:spPr/>
      <dgm:t>
        <a:bodyPr/>
        <a:lstStyle/>
        <a:p>
          <a:r>
            <a:rPr lang="en-US"/>
            <a:t>• Sustainability is a necessity, not an option.</a:t>
          </a:r>
        </a:p>
      </dgm:t>
    </dgm:pt>
    <dgm:pt modelId="{A58B4665-2D1E-4122-A101-8BFCDDE1E764}" type="parTrans" cxnId="{ECB3FAEC-9563-4176-9B0A-F0D8EA56BE02}">
      <dgm:prSet/>
      <dgm:spPr/>
      <dgm:t>
        <a:bodyPr/>
        <a:lstStyle/>
        <a:p>
          <a:endParaRPr lang="en-US"/>
        </a:p>
      </dgm:t>
    </dgm:pt>
    <dgm:pt modelId="{D9941AE6-C1E4-4EC2-8B7F-F2CC74D26227}" type="sibTrans" cxnId="{ECB3FAEC-9563-4176-9B0A-F0D8EA56BE02}">
      <dgm:prSet/>
      <dgm:spPr/>
      <dgm:t>
        <a:bodyPr/>
        <a:lstStyle/>
        <a:p>
          <a:endParaRPr lang="en-US"/>
        </a:p>
      </dgm:t>
    </dgm:pt>
    <dgm:pt modelId="{341AC5A3-4DD3-4DAB-9186-27B61CC49C7C}">
      <dgm:prSet/>
      <dgm:spPr/>
      <dgm:t>
        <a:bodyPr/>
        <a:lstStyle/>
        <a:p>
          <a:r>
            <a:rPr lang="en-US"/>
            <a:t>• 81% of travelers prefer eco-friendly hotels (Booking.com, 2022).</a:t>
          </a:r>
        </a:p>
      </dgm:t>
    </dgm:pt>
    <dgm:pt modelId="{D3FB7B16-1E01-4E91-AED1-FB1A06AB2ECD}" type="parTrans" cxnId="{DB10F3F0-2056-4A29-B48D-F9A2C5B8FCB2}">
      <dgm:prSet/>
      <dgm:spPr/>
      <dgm:t>
        <a:bodyPr/>
        <a:lstStyle/>
        <a:p>
          <a:endParaRPr lang="en-US"/>
        </a:p>
      </dgm:t>
    </dgm:pt>
    <dgm:pt modelId="{1CB550CF-F745-4DBE-B116-4EA9D15EAC53}" type="sibTrans" cxnId="{DB10F3F0-2056-4A29-B48D-F9A2C5B8FCB2}">
      <dgm:prSet/>
      <dgm:spPr/>
      <dgm:t>
        <a:bodyPr/>
        <a:lstStyle/>
        <a:p>
          <a:endParaRPr lang="en-US"/>
        </a:p>
      </dgm:t>
    </dgm:pt>
    <dgm:pt modelId="{B5F7BC3E-795E-4A9B-B9D4-5A0830315F1B}">
      <dgm:prSet/>
      <dgm:spPr/>
      <dgm:t>
        <a:bodyPr/>
        <a:lstStyle/>
        <a:p>
          <a:r>
            <a:rPr lang="en-US"/>
            <a:t>• Key areas: energy efficiency, waste reduction, water conservation.</a:t>
          </a:r>
        </a:p>
      </dgm:t>
    </dgm:pt>
    <dgm:pt modelId="{ED58D1A0-15F7-4E1B-906B-FDA458C20C25}" type="parTrans" cxnId="{B4C0FF5E-C3F7-450E-91C8-F56CE0AEB0FB}">
      <dgm:prSet/>
      <dgm:spPr/>
      <dgm:t>
        <a:bodyPr/>
        <a:lstStyle/>
        <a:p>
          <a:endParaRPr lang="en-US"/>
        </a:p>
      </dgm:t>
    </dgm:pt>
    <dgm:pt modelId="{C9BA88E6-3740-438B-8687-505BBF9A4268}" type="sibTrans" cxnId="{B4C0FF5E-C3F7-450E-91C8-F56CE0AEB0FB}">
      <dgm:prSet/>
      <dgm:spPr/>
      <dgm:t>
        <a:bodyPr/>
        <a:lstStyle/>
        <a:p>
          <a:endParaRPr lang="en-US"/>
        </a:p>
      </dgm:t>
    </dgm:pt>
    <dgm:pt modelId="{54DF5D69-0604-440D-926C-8B833C4E544A}">
      <dgm:prSet/>
      <dgm:spPr/>
      <dgm:t>
        <a:bodyPr/>
        <a:lstStyle/>
        <a:p>
          <a:r>
            <a:rPr lang="en-US"/>
            <a:t>• Today’s focus: trends, best practices, industry impact, and recommendations.</a:t>
          </a:r>
        </a:p>
      </dgm:t>
    </dgm:pt>
    <dgm:pt modelId="{AE132C91-2F23-43DC-B1D8-A3C30E6B5E49}" type="parTrans" cxnId="{F01D1E55-C982-488A-A363-C9B8F57C621C}">
      <dgm:prSet/>
      <dgm:spPr/>
      <dgm:t>
        <a:bodyPr/>
        <a:lstStyle/>
        <a:p>
          <a:endParaRPr lang="en-US"/>
        </a:p>
      </dgm:t>
    </dgm:pt>
    <dgm:pt modelId="{60FAFC99-F8BE-4AC9-AFE3-69C1546EFEB2}" type="sibTrans" cxnId="{F01D1E55-C982-488A-A363-C9B8F57C621C}">
      <dgm:prSet/>
      <dgm:spPr/>
      <dgm:t>
        <a:bodyPr/>
        <a:lstStyle/>
        <a:p>
          <a:endParaRPr lang="en-US"/>
        </a:p>
      </dgm:t>
    </dgm:pt>
    <dgm:pt modelId="{41ECFEA8-EC0C-44B0-8C3D-BD1C64113AB0}" type="pres">
      <dgm:prSet presAssocID="{BCBFFFEF-E731-4330-A9DD-F07610BFBA16}" presName="root" presStyleCnt="0">
        <dgm:presLayoutVars>
          <dgm:dir/>
          <dgm:resizeHandles val="exact"/>
        </dgm:presLayoutVars>
      </dgm:prSet>
      <dgm:spPr/>
    </dgm:pt>
    <dgm:pt modelId="{7651C7E2-8362-4506-BB06-CBFF5944F65E}" type="pres">
      <dgm:prSet presAssocID="{8695D453-0754-4B4E-A4F0-F3888B143FC5}" presName="compNode" presStyleCnt="0"/>
      <dgm:spPr/>
    </dgm:pt>
    <dgm:pt modelId="{A2E77AF6-B9FC-4195-BC76-E3834671FD3B}" type="pres">
      <dgm:prSet presAssocID="{8695D453-0754-4B4E-A4F0-F3888B143FC5}" presName="bgRect" presStyleLbl="bgShp" presStyleIdx="0" presStyleCnt="4"/>
      <dgm:spPr/>
    </dgm:pt>
    <dgm:pt modelId="{FE3DF9A8-9F31-47D3-AC3B-A17D87066915}" type="pres">
      <dgm:prSet presAssocID="{8695D453-0754-4B4E-A4F0-F3888B143FC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12AA3983-7DE3-4826-871F-FF3960562F28}" type="pres">
      <dgm:prSet presAssocID="{8695D453-0754-4B4E-A4F0-F3888B143FC5}" presName="spaceRect" presStyleCnt="0"/>
      <dgm:spPr/>
    </dgm:pt>
    <dgm:pt modelId="{FAC1DE51-F9EF-46FC-A84B-717DB8953BC0}" type="pres">
      <dgm:prSet presAssocID="{8695D453-0754-4B4E-A4F0-F3888B143FC5}" presName="parTx" presStyleLbl="revTx" presStyleIdx="0" presStyleCnt="4">
        <dgm:presLayoutVars>
          <dgm:chMax val="0"/>
          <dgm:chPref val="0"/>
        </dgm:presLayoutVars>
      </dgm:prSet>
      <dgm:spPr/>
    </dgm:pt>
    <dgm:pt modelId="{6645D95D-6886-4AA3-89BD-64412C379828}" type="pres">
      <dgm:prSet presAssocID="{D9941AE6-C1E4-4EC2-8B7F-F2CC74D26227}" presName="sibTrans" presStyleCnt="0"/>
      <dgm:spPr/>
    </dgm:pt>
    <dgm:pt modelId="{B709C7ED-11EE-4173-AE4D-E08432F91C39}" type="pres">
      <dgm:prSet presAssocID="{341AC5A3-4DD3-4DAB-9186-27B61CC49C7C}" presName="compNode" presStyleCnt="0"/>
      <dgm:spPr/>
    </dgm:pt>
    <dgm:pt modelId="{A7B2FAE2-AA4A-4792-A690-AB585EAE9FED}" type="pres">
      <dgm:prSet presAssocID="{341AC5A3-4DD3-4DAB-9186-27B61CC49C7C}" presName="bgRect" presStyleLbl="bgShp" presStyleIdx="1" presStyleCnt="4"/>
      <dgm:spPr/>
    </dgm:pt>
    <dgm:pt modelId="{CF3A916E-9203-4075-9EAD-3F9EF36463A3}" type="pres">
      <dgm:prSet presAssocID="{341AC5A3-4DD3-4DAB-9186-27B61CC49C7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584E431A-8E93-4422-AE95-4B95EA2BA338}" type="pres">
      <dgm:prSet presAssocID="{341AC5A3-4DD3-4DAB-9186-27B61CC49C7C}" presName="spaceRect" presStyleCnt="0"/>
      <dgm:spPr/>
    </dgm:pt>
    <dgm:pt modelId="{CED45F25-6F5A-42EA-A786-7412D2305E33}" type="pres">
      <dgm:prSet presAssocID="{341AC5A3-4DD3-4DAB-9186-27B61CC49C7C}" presName="parTx" presStyleLbl="revTx" presStyleIdx="1" presStyleCnt="4">
        <dgm:presLayoutVars>
          <dgm:chMax val="0"/>
          <dgm:chPref val="0"/>
        </dgm:presLayoutVars>
      </dgm:prSet>
      <dgm:spPr/>
    </dgm:pt>
    <dgm:pt modelId="{53B77A03-ADBF-4B63-8A1F-487495ADAF9E}" type="pres">
      <dgm:prSet presAssocID="{1CB550CF-F745-4DBE-B116-4EA9D15EAC53}" presName="sibTrans" presStyleCnt="0"/>
      <dgm:spPr/>
    </dgm:pt>
    <dgm:pt modelId="{0801F895-6C5D-476E-B3EA-7D998136F577}" type="pres">
      <dgm:prSet presAssocID="{B5F7BC3E-795E-4A9B-B9D4-5A0830315F1B}" presName="compNode" presStyleCnt="0"/>
      <dgm:spPr/>
    </dgm:pt>
    <dgm:pt modelId="{362D650E-B54C-4548-ACD3-BFE2EDBB8DB1}" type="pres">
      <dgm:prSet presAssocID="{B5F7BC3E-795E-4A9B-B9D4-5A0830315F1B}" presName="bgRect" presStyleLbl="bgShp" presStyleIdx="2" presStyleCnt="4"/>
      <dgm:spPr/>
    </dgm:pt>
    <dgm:pt modelId="{B898A9E3-79D2-460D-B2BF-CBD8E0E344DB}" type="pres">
      <dgm:prSet presAssocID="{B5F7BC3E-795E-4A9B-B9D4-5A0830315F1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"/>
        </a:ext>
      </dgm:extLst>
    </dgm:pt>
    <dgm:pt modelId="{FBD660FA-776D-4FE6-84D0-4B3CCEAD0462}" type="pres">
      <dgm:prSet presAssocID="{B5F7BC3E-795E-4A9B-B9D4-5A0830315F1B}" presName="spaceRect" presStyleCnt="0"/>
      <dgm:spPr/>
    </dgm:pt>
    <dgm:pt modelId="{6EA7BE1A-ABD4-4A61-9F77-5FE253B8B4A1}" type="pres">
      <dgm:prSet presAssocID="{B5F7BC3E-795E-4A9B-B9D4-5A0830315F1B}" presName="parTx" presStyleLbl="revTx" presStyleIdx="2" presStyleCnt="4">
        <dgm:presLayoutVars>
          <dgm:chMax val="0"/>
          <dgm:chPref val="0"/>
        </dgm:presLayoutVars>
      </dgm:prSet>
      <dgm:spPr/>
    </dgm:pt>
    <dgm:pt modelId="{15CBD5D4-9E22-4A9E-BA3D-D7FF560E97BD}" type="pres">
      <dgm:prSet presAssocID="{C9BA88E6-3740-438B-8687-505BBF9A4268}" presName="sibTrans" presStyleCnt="0"/>
      <dgm:spPr/>
    </dgm:pt>
    <dgm:pt modelId="{35D2F7D1-22C2-4202-9B1B-440E5EB2A581}" type="pres">
      <dgm:prSet presAssocID="{54DF5D69-0604-440D-926C-8B833C4E544A}" presName="compNode" presStyleCnt="0"/>
      <dgm:spPr/>
    </dgm:pt>
    <dgm:pt modelId="{B1CB24FF-887E-4166-9875-E93591F4B87B}" type="pres">
      <dgm:prSet presAssocID="{54DF5D69-0604-440D-926C-8B833C4E544A}" presName="bgRect" presStyleLbl="bgShp" presStyleIdx="3" presStyleCnt="4"/>
      <dgm:spPr/>
    </dgm:pt>
    <dgm:pt modelId="{F76D8105-929E-4001-B70C-DED21038D24A}" type="pres">
      <dgm:prSet presAssocID="{54DF5D69-0604-440D-926C-8B833C4E544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E6513B6D-FD3A-42C3-8386-F34A25D8A8A0}" type="pres">
      <dgm:prSet presAssocID="{54DF5D69-0604-440D-926C-8B833C4E544A}" presName="spaceRect" presStyleCnt="0"/>
      <dgm:spPr/>
    </dgm:pt>
    <dgm:pt modelId="{931D0EBD-E86F-419F-8BA6-345F2E04EB27}" type="pres">
      <dgm:prSet presAssocID="{54DF5D69-0604-440D-926C-8B833C4E544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657115C-9A98-438B-B3B0-958C16AF6058}" type="presOf" srcId="{54DF5D69-0604-440D-926C-8B833C4E544A}" destId="{931D0EBD-E86F-419F-8BA6-345F2E04EB27}" srcOrd="0" destOrd="0" presId="urn:microsoft.com/office/officeart/2018/2/layout/IconVerticalSolidList"/>
    <dgm:cxn modelId="{B4C0FF5E-C3F7-450E-91C8-F56CE0AEB0FB}" srcId="{BCBFFFEF-E731-4330-A9DD-F07610BFBA16}" destId="{B5F7BC3E-795E-4A9B-B9D4-5A0830315F1B}" srcOrd="2" destOrd="0" parTransId="{ED58D1A0-15F7-4E1B-906B-FDA458C20C25}" sibTransId="{C9BA88E6-3740-438B-8687-505BBF9A4268}"/>
    <dgm:cxn modelId="{48D6B050-2A12-4643-AC5B-677ACE121CEA}" type="presOf" srcId="{B5F7BC3E-795E-4A9B-B9D4-5A0830315F1B}" destId="{6EA7BE1A-ABD4-4A61-9F77-5FE253B8B4A1}" srcOrd="0" destOrd="0" presId="urn:microsoft.com/office/officeart/2018/2/layout/IconVerticalSolidList"/>
    <dgm:cxn modelId="{F01D1E55-C982-488A-A363-C9B8F57C621C}" srcId="{BCBFFFEF-E731-4330-A9DD-F07610BFBA16}" destId="{54DF5D69-0604-440D-926C-8B833C4E544A}" srcOrd="3" destOrd="0" parTransId="{AE132C91-2F23-43DC-B1D8-A3C30E6B5E49}" sibTransId="{60FAFC99-F8BE-4AC9-AFE3-69C1546EFEB2}"/>
    <dgm:cxn modelId="{D08DB1C7-3371-408B-B140-E712D1801EDB}" type="presOf" srcId="{BCBFFFEF-E731-4330-A9DD-F07610BFBA16}" destId="{41ECFEA8-EC0C-44B0-8C3D-BD1C64113AB0}" srcOrd="0" destOrd="0" presId="urn:microsoft.com/office/officeart/2018/2/layout/IconVerticalSolidList"/>
    <dgm:cxn modelId="{34F4DDCC-3198-4994-8640-ED6807BD1BD0}" type="presOf" srcId="{8695D453-0754-4B4E-A4F0-F3888B143FC5}" destId="{FAC1DE51-F9EF-46FC-A84B-717DB8953BC0}" srcOrd="0" destOrd="0" presId="urn:microsoft.com/office/officeart/2018/2/layout/IconVerticalSolidList"/>
    <dgm:cxn modelId="{93000BE3-DC5F-4778-A4E2-C6C571411132}" type="presOf" srcId="{341AC5A3-4DD3-4DAB-9186-27B61CC49C7C}" destId="{CED45F25-6F5A-42EA-A786-7412D2305E33}" srcOrd="0" destOrd="0" presId="urn:microsoft.com/office/officeart/2018/2/layout/IconVerticalSolidList"/>
    <dgm:cxn modelId="{ECB3FAEC-9563-4176-9B0A-F0D8EA56BE02}" srcId="{BCBFFFEF-E731-4330-A9DD-F07610BFBA16}" destId="{8695D453-0754-4B4E-A4F0-F3888B143FC5}" srcOrd="0" destOrd="0" parTransId="{A58B4665-2D1E-4122-A101-8BFCDDE1E764}" sibTransId="{D9941AE6-C1E4-4EC2-8B7F-F2CC74D26227}"/>
    <dgm:cxn modelId="{DB10F3F0-2056-4A29-B48D-F9A2C5B8FCB2}" srcId="{BCBFFFEF-E731-4330-A9DD-F07610BFBA16}" destId="{341AC5A3-4DD3-4DAB-9186-27B61CC49C7C}" srcOrd="1" destOrd="0" parTransId="{D3FB7B16-1E01-4E91-AED1-FB1A06AB2ECD}" sibTransId="{1CB550CF-F745-4DBE-B116-4EA9D15EAC53}"/>
    <dgm:cxn modelId="{9CD2C234-2442-4F00-B72C-463EA9741FCC}" type="presParOf" srcId="{41ECFEA8-EC0C-44B0-8C3D-BD1C64113AB0}" destId="{7651C7E2-8362-4506-BB06-CBFF5944F65E}" srcOrd="0" destOrd="0" presId="urn:microsoft.com/office/officeart/2018/2/layout/IconVerticalSolidList"/>
    <dgm:cxn modelId="{34315D3E-F494-4C4C-BEE1-927EFDCB4B32}" type="presParOf" srcId="{7651C7E2-8362-4506-BB06-CBFF5944F65E}" destId="{A2E77AF6-B9FC-4195-BC76-E3834671FD3B}" srcOrd="0" destOrd="0" presId="urn:microsoft.com/office/officeart/2018/2/layout/IconVerticalSolidList"/>
    <dgm:cxn modelId="{16C53687-7B5F-482D-9352-668726C35D3F}" type="presParOf" srcId="{7651C7E2-8362-4506-BB06-CBFF5944F65E}" destId="{FE3DF9A8-9F31-47D3-AC3B-A17D87066915}" srcOrd="1" destOrd="0" presId="urn:microsoft.com/office/officeart/2018/2/layout/IconVerticalSolidList"/>
    <dgm:cxn modelId="{5B7E7411-C317-404B-B5F0-A545C0DEF0FA}" type="presParOf" srcId="{7651C7E2-8362-4506-BB06-CBFF5944F65E}" destId="{12AA3983-7DE3-4826-871F-FF3960562F28}" srcOrd="2" destOrd="0" presId="urn:microsoft.com/office/officeart/2018/2/layout/IconVerticalSolidList"/>
    <dgm:cxn modelId="{CC6CA9D2-58AC-4049-9F91-BE5602E4F217}" type="presParOf" srcId="{7651C7E2-8362-4506-BB06-CBFF5944F65E}" destId="{FAC1DE51-F9EF-46FC-A84B-717DB8953BC0}" srcOrd="3" destOrd="0" presId="urn:microsoft.com/office/officeart/2018/2/layout/IconVerticalSolidList"/>
    <dgm:cxn modelId="{C808F66E-EC75-452A-B615-657E0771FE7C}" type="presParOf" srcId="{41ECFEA8-EC0C-44B0-8C3D-BD1C64113AB0}" destId="{6645D95D-6886-4AA3-89BD-64412C379828}" srcOrd="1" destOrd="0" presId="urn:microsoft.com/office/officeart/2018/2/layout/IconVerticalSolidList"/>
    <dgm:cxn modelId="{969F6959-9B43-461A-B0EF-B6B4C8F9A149}" type="presParOf" srcId="{41ECFEA8-EC0C-44B0-8C3D-BD1C64113AB0}" destId="{B709C7ED-11EE-4173-AE4D-E08432F91C39}" srcOrd="2" destOrd="0" presId="urn:microsoft.com/office/officeart/2018/2/layout/IconVerticalSolidList"/>
    <dgm:cxn modelId="{053B330F-DCFB-4D92-A038-C0F7E79DE476}" type="presParOf" srcId="{B709C7ED-11EE-4173-AE4D-E08432F91C39}" destId="{A7B2FAE2-AA4A-4792-A690-AB585EAE9FED}" srcOrd="0" destOrd="0" presId="urn:microsoft.com/office/officeart/2018/2/layout/IconVerticalSolidList"/>
    <dgm:cxn modelId="{C8F9E9F8-3F59-42A1-A2F6-3903E2F6EABE}" type="presParOf" srcId="{B709C7ED-11EE-4173-AE4D-E08432F91C39}" destId="{CF3A916E-9203-4075-9EAD-3F9EF36463A3}" srcOrd="1" destOrd="0" presId="urn:microsoft.com/office/officeart/2018/2/layout/IconVerticalSolidList"/>
    <dgm:cxn modelId="{2CEA8591-C04F-4B0E-B5ED-0EDB32C7EC2E}" type="presParOf" srcId="{B709C7ED-11EE-4173-AE4D-E08432F91C39}" destId="{584E431A-8E93-4422-AE95-4B95EA2BA338}" srcOrd="2" destOrd="0" presId="urn:microsoft.com/office/officeart/2018/2/layout/IconVerticalSolidList"/>
    <dgm:cxn modelId="{31A15E2F-D5DE-4705-AC3F-444756E11DDB}" type="presParOf" srcId="{B709C7ED-11EE-4173-AE4D-E08432F91C39}" destId="{CED45F25-6F5A-42EA-A786-7412D2305E33}" srcOrd="3" destOrd="0" presId="urn:microsoft.com/office/officeart/2018/2/layout/IconVerticalSolidList"/>
    <dgm:cxn modelId="{9AFBB648-DF2E-4086-8291-08116F94E86D}" type="presParOf" srcId="{41ECFEA8-EC0C-44B0-8C3D-BD1C64113AB0}" destId="{53B77A03-ADBF-4B63-8A1F-487495ADAF9E}" srcOrd="3" destOrd="0" presId="urn:microsoft.com/office/officeart/2018/2/layout/IconVerticalSolidList"/>
    <dgm:cxn modelId="{95078301-A009-4740-868B-8AC4FA118E7C}" type="presParOf" srcId="{41ECFEA8-EC0C-44B0-8C3D-BD1C64113AB0}" destId="{0801F895-6C5D-476E-B3EA-7D998136F577}" srcOrd="4" destOrd="0" presId="urn:microsoft.com/office/officeart/2018/2/layout/IconVerticalSolidList"/>
    <dgm:cxn modelId="{FF2F63C7-6A24-4162-8B37-0CB567D18071}" type="presParOf" srcId="{0801F895-6C5D-476E-B3EA-7D998136F577}" destId="{362D650E-B54C-4548-ACD3-BFE2EDBB8DB1}" srcOrd="0" destOrd="0" presId="urn:microsoft.com/office/officeart/2018/2/layout/IconVerticalSolidList"/>
    <dgm:cxn modelId="{089332B2-78E0-44F6-9D7A-7728369035AE}" type="presParOf" srcId="{0801F895-6C5D-476E-B3EA-7D998136F577}" destId="{B898A9E3-79D2-460D-B2BF-CBD8E0E344DB}" srcOrd="1" destOrd="0" presId="urn:microsoft.com/office/officeart/2018/2/layout/IconVerticalSolidList"/>
    <dgm:cxn modelId="{A716937E-EE91-4C1F-B4AA-F6EC708C9A48}" type="presParOf" srcId="{0801F895-6C5D-476E-B3EA-7D998136F577}" destId="{FBD660FA-776D-4FE6-84D0-4B3CCEAD0462}" srcOrd="2" destOrd="0" presId="urn:microsoft.com/office/officeart/2018/2/layout/IconVerticalSolidList"/>
    <dgm:cxn modelId="{CED5DFD3-529B-4F1B-A3C2-767685180733}" type="presParOf" srcId="{0801F895-6C5D-476E-B3EA-7D998136F577}" destId="{6EA7BE1A-ABD4-4A61-9F77-5FE253B8B4A1}" srcOrd="3" destOrd="0" presId="urn:microsoft.com/office/officeart/2018/2/layout/IconVerticalSolidList"/>
    <dgm:cxn modelId="{4FA6C9DA-D058-4CAB-8C9E-E15D607E5916}" type="presParOf" srcId="{41ECFEA8-EC0C-44B0-8C3D-BD1C64113AB0}" destId="{15CBD5D4-9E22-4A9E-BA3D-D7FF560E97BD}" srcOrd="5" destOrd="0" presId="urn:microsoft.com/office/officeart/2018/2/layout/IconVerticalSolidList"/>
    <dgm:cxn modelId="{D75467B4-4BA6-46B2-B83F-73077C23C85F}" type="presParOf" srcId="{41ECFEA8-EC0C-44B0-8C3D-BD1C64113AB0}" destId="{35D2F7D1-22C2-4202-9B1B-440E5EB2A581}" srcOrd="6" destOrd="0" presId="urn:microsoft.com/office/officeart/2018/2/layout/IconVerticalSolidList"/>
    <dgm:cxn modelId="{B7FBD1AD-F517-4868-9095-D63387CD077D}" type="presParOf" srcId="{35D2F7D1-22C2-4202-9B1B-440E5EB2A581}" destId="{B1CB24FF-887E-4166-9875-E93591F4B87B}" srcOrd="0" destOrd="0" presId="urn:microsoft.com/office/officeart/2018/2/layout/IconVerticalSolidList"/>
    <dgm:cxn modelId="{8057DE08-AC23-4204-A146-F69B6F5A1F44}" type="presParOf" srcId="{35D2F7D1-22C2-4202-9B1B-440E5EB2A581}" destId="{F76D8105-929E-4001-B70C-DED21038D24A}" srcOrd="1" destOrd="0" presId="urn:microsoft.com/office/officeart/2018/2/layout/IconVerticalSolidList"/>
    <dgm:cxn modelId="{82EB45F1-ED82-4E45-94D2-CC1AC7F0B1C8}" type="presParOf" srcId="{35D2F7D1-22C2-4202-9B1B-440E5EB2A581}" destId="{E6513B6D-FD3A-42C3-8386-F34A25D8A8A0}" srcOrd="2" destOrd="0" presId="urn:microsoft.com/office/officeart/2018/2/layout/IconVerticalSolidList"/>
    <dgm:cxn modelId="{66E01B46-8971-4C88-86CB-798D8F5101EC}" type="presParOf" srcId="{35D2F7D1-22C2-4202-9B1B-440E5EB2A581}" destId="{931D0EBD-E86F-419F-8BA6-345F2E04EB2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63E7D4E-2AA1-40C3-A0D0-E1E5C2E1AE33}" type="doc">
      <dgm:prSet loTypeId="urn:microsoft.com/office/officeart/2018/2/layout/IconVerticalSolidList" loCatId="icon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77777EB4-3DBB-464C-872F-F604C278DC2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 </a:t>
          </a:r>
          <a:r>
            <a:rPr lang="en-US" b="1" dirty="0"/>
            <a:t>Stricter carbon laws and incentives</a:t>
          </a:r>
          <a:r>
            <a:rPr lang="en-US" dirty="0"/>
            <a:t>.</a:t>
          </a:r>
        </a:p>
      </dgm:t>
    </dgm:pt>
    <dgm:pt modelId="{66E585C3-5F5E-42A6-8675-41D84C89EC8F}" type="parTrans" cxnId="{6A14A44C-9C20-4D7B-AC91-290068148C17}">
      <dgm:prSet/>
      <dgm:spPr/>
      <dgm:t>
        <a:bodyPr/>
        <a:lstStyle/>
        <a:p>
          <a:endParaRPr lang="en-US"/>
        </a:p>
      </dgm:t>
    </dgm:pt>
    <dgm:pt modelId="{D8DB03C2-D406-42F3-B029-7CB6D444F484}" type="sibTrans" cxnId="{6A14A44C-9C20-4D7B-AC91-290068148C17}">
      <dgm:prSet/>
      <dgm:spPr/>
      <dgm:t>
        <a:bodyPr/>
        <a:lstStyle/>
        <a:p>
          <a:endParaRPr lang="en-US"/>
        </a:p>
      </dgm:t>
    </dgm:pt>
    <dgm:pt modelId="{3FCD7B5A-2D8D-4B1C-9DD6-F58615489B6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 </a:t>
          </a:r>
          <a:r>
            <a:rPr lang="en-US" b="1" dirty="0"/>
            <a:t>Initial investment vs. long-term savings.</a:t>
          </a:r>
        </a:p>
      </dgm:t>
    </dgm:pt>
    <dgm:pt modelId="{145AE45F-0BC7-494D-A9C0-B071152C37B7}" type="parTrans" cxnId="{DEB8426E-128D-49D5-BF6F-44F688EF3A5D}">
      <dgm:prSet/>
      <dgm:spPr/>
      <dgm:t>
        <a:bodyPr/>
        <a:lstStyle/>
        <a:p>
          <a:endParaRPr lang="en-US"/>
        </a:p>
      </dgm:t>
    </dgm:pt>
    <dgm:pt modelId="{953840E5-BEAF-4425-8708-561DBA73105A}" type="sibTrans" cxnId="{DEB8426E-128D-49D5-BF6F-44F688EF3A5D}">
      <dgm:prSet/>
      <dgm:spPr/>
      <dgm:t>
        <a:bodyPr/>
        <a:lstStyle/>
        <a:p>
          <a:endParaRPr lang="en-US"/>
        </a:p>
      </dgm:t>
    </dgm:pt>
    <dgm:pt modelId="{DA007610-41FA-4730-B3B0-F4A50A56116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AI, IoT, and smart hotel innovations</a:t>
          </a:r>
          <a:r>
            <a:rPr lang="en-US" dirty="0"/>
            <a:t>.</a:t>
          </a:r>
        </a:p>
      </dgm:t>
    </dgm:pt>
    <dgm:pt modelId="{43C08BD8-0811-4CAF-BE5F-B498F777D71A}" type="parTrans" cxnId="{11E33213-D27B-4CEA-8F33-DAA693603D66}">
      <dgm:prSet/>
      <dgm:spPr/>
      <dgm:t>
        <a:bodyPr/>
        <a:lstStyle/>
        <a:p>
          <a:endParaRPr lang="en-US"/>
        </a:p>
      </dgm:t>
    </dgm:pt>
    <dgm:pt modelId="{A53F59E0-9288-400C-8150-20BD8DF83FAA}" type="sibTrans" cxnId="{11E33213-D27B-4CEA-8F33-DAA693603D66}">
      <dgm:prSet/>
      <dgm:spPr/>
      <dgm:t>
        <a:bodyPr/>
        <a:lstStyle/>
        <a:p>
          <a:endParaRPr lang="en-US"/>
        </a:p>
      </dgm:t>
    </dgm:pt>
    <dgm:pt modelId="{2A6017DA-F4C7-4CBD-9FF0-179A6BCFCD8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 </a:t>
          </a:r>
          <a:r>
            <a:rPr lang="en-US" b="1" dirty="0"/>
            <a:t>Climate change and resource conservation</a:t>
          </a:r>
          <a:r>
            <a:rPr lang="en-US" dirty="0"/>
            <a:t>.</a:t>
          </a:r>
        </a:p>
      </dgm:t>
    </dgm:pt>
    <dgm:pt modelId="{9C84A0A0-AB65-4D16-B19F-78E30A04EBB8}" type="parTrans" cxnId="{FE86FB91-0282-480D-A5D5-2B7418385AA4}">
      <dgm:prSet/>
      <dgm:spPr/>
      <dgm:t>
        <a:bodyPr/>
        <a:lstStyle/>
        <a:p>
          <a:endParaRPr lang="en-US"/>
        </a:p>
      </dgm:t>
    </dgm:pt>
    <dgm:pt modelId="{64C93625-7330-45FD-B67C-5C08BCCBD39D}" type="sibTrans" cxnId="{FE86FB91-0282-480D-A5D5-2B7418385AA4}">
      <dgm:prSet/>
      <dgm:spPr/>
      <dgm:t>
        <a:bodyPr/>
        <a:lstStyle/>
        <a:p>
          <a:endParaRPr lang="en-US"/>
        </a:p>
      </dgm:t>
    </dgm:pt>
    <dgm:pt modelId="{89777B76-BCB0-4C50-8570-2AB494C7A1D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Carbon reporting and sustainable building regulations</a:t>
          </a:r>
          <a:r>
            <a:rPr lang="en-US" dirty="0"/>
            <a:t>.</a:t>
          </a:r>
        </a:p>
      </dgm:t>
    </dgm:pt>
    <dgm:pt modelId="{C9B00EA5-0E16-4859-A263-DFB0DE6389D0}" type="parTrans" cxnId="{5957138B-1B2C-4A9A-B091-C9C8F9D78DAC}">
      <dgm:prSet/>
      <dgm:spPr/>
      <dgm:t>
        <a:bodyPr/>
        <a:lstStyle/>
        <a:p>
          <a:endParaRPr lang="en-US"/>
        </a:p>
      </dgm:t>
    </dgm:pt>
    <dgm:pt modelId="{B9EFDCBC-47B4-4B39-B4A1-AC49C664B832}" type="sibTrans" cxnId="{5957138B-1B2C-4A9A-B091-C9C8F9D78DAC}">
      <dgm:prSet/>
      <dgm:spPr/>
      <dgm:t>
        <a:bodyPr/>
        <a:lstStyle/>
        <a:p>
          <a:endParaRPr lang="en-US"/>
        </a:p>
      </dgm:t>
    </dgm:pt>
    <dgm:pt modelId="{763842FA-2819-4A63-A435-75446636050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 </a:t>
          </a:r>
          <a:r>
            <a:rPr lang="en-US" b="1" dirty="0"/>
            <a:t>Growing eco-conscious traveler demand</a:t>
          </a:r>
          <a:r>
            <a:rPr lang="en-US" dirty="0"/>
            <a:t>.</a:t>
          </a:r>
        </a:p>
      </dgm:t>
    </dgm:pt>
    <dgm:pt modelId="{6FF04C1A-35A2-4D41-92F0-C44D22F568F4}" type="parTrans" cxnId="{8FA56D2D-5E06-4F77-B51A-492A9BCC93FC}">
      <dgm:prSet/>
      <dgm:spPr/>
      <dgm:t>
        <a:bodyPr/>
        <a:lstStyle/>
        <a:p>
          <a:endParaRPr lang="en-GB"/>
        </a:p>
      </dgm:t>
    </dgm:pt>
    <dgm:pt modelId="{241569DB-F071-41FB-B365-BC0F9CAF5F99}" type="sibTrans" cxnId="{8FA56D2D-5E06-4F77-B51A-492A9BCC93FC}">
      <dgm:prSet/>
      <dgm:spPr/>
      <dgm:t>
        <a:bodyPr/>
        <a:lstStyle/>
        <a:p>
          <a:endParaRPr lang="en-GB"/>
        </a:p>
      </dgm:t>
    </dgm:pt>
    <dgm:pt modelId="{8FE059C8-3781-4E40-90F6-ACCBDEB02B19}" type="pres">
      <dgm:prSet presAssocID="{C63E7D4E-2AA1-40C3-A0D0-E1E5C2E1AE33}" presName="root" presStyleCnt="0">
        <dgm:presLayoutVars>
          <dgm:dir/>
          <dgm:resizeHandles val="exact"/>
        </dgm:presLayoutVars>
      </dgm:prSet>
      <dgm:spPr/>
    </dgm:pt>
    <dgm:pt modelId="{05304D15-E155-45EF-9084-7302E1C7D84E}" type="pres">
      <dgm:prSet presAssocID="{77777EB4-3DBB-464C-872F-F604C278DC29}" presName="compNode" presStyleCnt="0"/>
      <dgm:spPr/>
    </dgm:pt>
    <dgm:pt modelId="{3E860EFF-65D3-4918-9340-EA110AB2A757}" type="pres">
      <dgm:prSet presAssocID="{77777EB4-3DBB-464C-872F-F604C278DC29}" presName="bgRect" presStyleLbl="bgShp" presStyleIdx="0" presStyleCnt="6"/>
      <dgm:spPr/>
    </dgm:pt>
    <dgm:pt modelId="{D248B4F8-0621-4573-8594-4024BBAAC107}" type="pres">
      <dgm:prSet presAssocID="{77777EB4-3DBB-464C-872F-F604C278DC29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indmill"/>
        </a:ext>
      </dgm:extLst>
    </dgm:pt>
    <dgm:pt modelId="{694C3388-1231-4588-BF7F-87A97EE91F79}" type="pres">
      <dgm:prSet presAssocID="{77777EB4-3DBB-464C-872F-F604C278DC29}" presName="spaceRect" presStyleCnt="0"/>
      <dgm:spPr/>
    </dgm:pt>
    <dgm:pt modelId="{324D2844-26B3-424F-ACF6-5481FBE17DDA}" type="pres">
      <dgm:prSet presAssocID="{77777EB4-3DBB-464C-872F-F604C278DC29}" presName="parTx" presStyleLbl="revTx" presStyleIdx="0" presStyleCnt="6">
        <dgm:presLayoutVars>
          <dgm:chMax val="0"/>
          <dgm:chPref val="0"/>
        </dgm:presLayoutVars>
      </dgm:prSet>
      <dgm:spPr/>
    </dgm:pt>
    <dgm:pt modelId="{B568A183-47A7-45CF-9B4B-EE2DF040F5DA}" type="pres">
      <dgm:prSet presAssocID="{D8DB03C2-D406-42F3-B029-7CB6D444F484}" presName="sibTrans" presStyleCnt="0"/>
      <dgm:spPr/>
    </dgm:pt>
    <dgm:pt modelId="{C5595416-EA42-4406-9350-722745C4B365}" type="pres">
      <dgm:prSet presAssocID="{3FCD7B5A-2D8D-4B1C-9DD6-F58615489B68}" presName="compNode" presStyleCnt="0"/>
      <dgm:spPr/>
    </dgm:pt>
    <dgm:pt modelId="{E123868F-3782-44A6-8D11-D819EEAD8DCE}" type="pres">
      <dgm:prSet presAssocID="{3FCD7B5A-2D8D-4B1C-9DD6-F58615489B68}" presName="bgRect" presStyleLbl="bgShp" presStyleIdx="1" presStyleCnt="6"/>
      <dgm:spPr/>
    </dgm:pt>
    <dgm:pt modelId="{6D933A5C-168D-454F-875E-E2B176970E4D}" type="pres">
      <dgm:prSet presAssocID="{3FCD7B5A-2D8D-4B1C-9DD6-F58615489B6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F17F39DA-B0AE-4A5A-B6C4-6B077C401F26}" type="pres">
      <dgm:prSet presAssocID="{3FCD7B5A-2D8D-4B1C-9DD6-F58615489B68}" presName="spaceRect" presStyleCnt="0"/>
      <dgm:spPr/>
    </dgm:pt>
    <dgm:pt modelId="{79A2B143-69EE-4785-B695-83F72B438FD4}" type="pres">
      <dgm:prSet presAssocID="{3FCD7B5A-2D8D-4B1C-9DD6-F58615489B68}" presName="parTx" presStyleLbl="revTx" presStyleIdx="1" presStyleCnt="6">
        <dgm:presLayoutVars>
          <dgm:chMax val="0"/>
          <dgm:chPref val="0"/>
        </dgm:presLayoutVars>
      </dgm:prSet>
      <dgm:spPr/>
    </dgm:pt>
    <dgm:pt modelId="{77F03DC9-45D2-45B9-A58C-5314919BDCB6}" type="pres">
      <dgm:prSet presAssocID="{953840E5-BEAF-4425-8708-561DBA73105A}" presName="sibTrans" presStyleCnt="0"/>
      <dgm:spPr/>
    </dgm:pt>
    <dgm:pt modelId="{2B8FB27A-45DC-47C8-BF92-E09709E47268}" type="pres">
      <dgm:prSet presAssocID="{763842FA-2819-4A63-A435-754466360509}" presName="compNode" presStyleCnt="0"/>
      <dgm:spPr/>
    </dgm:pt>
    <dgm:pt modelId="{5918488D-F65A-4947-89B6-89FB317C04D9}" type="pres">
      <dgm:prSet presAssocID="{763842FA-2819-4A63-A435-754466360509}" presName="bgRect" presStyleLbl="bgShp" presStyleIdx="2" presStyleCnt="6"/>
      <dgm:spPr/>
    </dgm:pt>
    <dgm:pt modelId="{A9BEF02D-01BD-45A3-AB78-6602986F405E}" type="pres">
      <dgm:prSet presAssocID="{763842FA-2819-4A63-A435-754466360509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2A239C5C-1F45-4B01-9FA8-6C8DD3268931}" type="pres">
      <dgm:prSet presAssocID="{763842FA-2819-4A63-A435-754466360509}" presName="spaceRect" presStyleCnt="0"/>
      <dgm:spPr/>
    </dgm:pt>
    <dgm:pt modelId="{F3D5189E-383A-4C4E-941D-A7FE2E58EE5C}" type="pres">
      <dgm:prSet presAssocID="{763842FA-2819-4A63-A435-754466360509}" presName="parTx" presStyleLbl="revTx" presStyleIdx="2" presStyleCnt="6">
        <dgm:presLayoutVars>
          <dgm:chMax val="0"/>
          <dgm:chPref val="0"/>
        </dgm:presLayoutVars>
      </dgm:prSet>
      <dgm:spPr/>
    </dgm:pt>
    <dgm:pt modelId="{C2C47F2D-8D07-44E4-997C-FE64DE0106AE}" type="pres">
      <dgm:prSet presAssocID="{241569DB-F071-41FB-B365-BC0F9CAF5F99}" presName="sibTrans" presStyleCnt="0"/>
      <dgm:spPr/>
    </dgm:pt>
    <dgm:pt modelId="{60966CA9-671D-4D26-AB23-3C224473023D}" type="pres">
      <dgm:prSet presAssocID="{DA007610-41FA-4730-B3B0-F4A50A561166}" presName="compNode" presStyleCnt="0"/>
      <dgm:spPr/>
    </dgm:pt>
    <dgm:pt modelId="{381E93CF-3876-4525-97F3-054D5C8E4071}" type="pres">
      <dgm:prSet presAssocID="{DA007610-41FA-4730-B3B0-F4A50A561166}" presName="bgRect" presStyleLbl="bgShp" presStyleIdx="3" presStyleCnt="6"/>
      <dgm:spPr/>
    </dgm:pt>
    <dgm:pt modelId="{00119D68-A74E-4C3B-82EC-89F151385F80}" type="pres">
      <dgm:prSet presAssocID="{DA007610-41FA-4730-B3B0-F4A50A561166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3E05D66A-6FE7-4C4A-816E-F205E32CEFF5}" type="pres">
      <dgm:prSet presAssocID="{DA007610-41FA-4730-B3B0-F4A50A561166}" presName="spaceRect" presStyleCnt="0"/>
      <dgm:spPr/>
    </dgm:pt>
    <dgm:pt modelId="{1E44FC98-2D81-4138-A86A-54523624EDDB}" type="pres">
      <dgm:prSet presAssocID="{DA007610-41FA-4730-B3B0-F4A50A561166}" presName="parTx" presStyleLbl="revTx" presStyleIdx="3" presStyleCnt="6">
        <dgm:presLayoutVars>
          <dgm:chMax val="0"/>
          <dgm:chPref val="0"/>
        </dgm:presLayoutVars>
      </dgm:prSet>
      <dgm:spPr/>
    </dgm:pt>
    <dgm:pt modelId="{AEFE730F-CE19-44A9-BDD0-6E9BA004A706}" type="pres">
      <dgm:prSet presAssocID="{A53F59E0-9288-400C-8150-20BD8DF83FAA}" presName="sibTrans" presStyleCnt="0"/>
      <dgm:spPr/>
    </dgm:pt>
    <dgm:pt modelId="{DB36ADD0-105D-49C8-8F35-7C86B16DF1ED}" type="pres">
      <dgm:prSet presAssocID="{2A6017DA-F4C7-4CBD-9FF0-179A6BCFCD82}" presName="compNode" presStyleCnt="0"/>
      <dgm:spPr/>
    </dgm:pt>
    <dgm:pt modelId="{22B608E6-D060-4050-BBC3-5675CB02CA0F}" type="pres">
      <dgm:prSet presAssocID="{2A6017DA-F4C7-4CBD-9FF0-179A6BCFCD82}" presName="bgRect" presStyleLbl="bgShp" presStyleIdx="4" presStyleCnt="6"/>
      <dgm:spPr/>
    </dgm:pt>
    <dgm:pt modelId="{83E86251-BFD7-4C7E-B6ED-0A9F0366B4B8}" type="pres">
      <dgm:prSet presAssocID="{2A6017DA-F4C7-4CBD-9FF0-179A6BCFCD82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F89F8A00-698D-4363-925C-CFA27F3CDAA0}" type="pres">
      <dgm:prSet presAssocID="{2A6017DA-F4C7-4CBD-9FF0-179A6BCFCD82}" presName="spaceRect" presStyleCnt="0"/>
      <dgm:spPr/>
    </dgm:pt>
    <dgm:pt modelId="{E9EA3570-E9FE-4BEB-B6F3-0DEBE23B6277}" type="pres">
      <dgm:prSet presAssocID="{2A6017DA-F4C7-4CBD-9FF0-179A6BCFCD82}" presName="parTx" presStyleLbl="revTx" presStyleIdx="4" presStyleCnt="6">
        <dgm:presLayoutVars>
          <dgm:chMax val="0"/>
          <dgm:chPref val="0"/>
        </dgm:presLayoutVars>
      </dgm:prSet>
      <dgm:spPr/>
    </dgm:pt>
    <dgm:pt modelId="{7AC900F9-E656-46FC-A4E4-E6E3BF769BB1}" type="pres">
      <dgm:prSet presAssocID="{64C93625-7330-45FD-B67C-5C08BCCBD39D}" presName="sibTrans" presStyleCnt="0"/>
      <dgm:spPr/>
    </dgm:pt>
    <dgm:pt modelId="{91BCE179-B1B7-4649-8144-FC5C7A70C645}" type="pres">
      <dgm:prSet presAssocID="{89777B76-BCB0-4C50-8570-2AB494C7A1D6}" presName="compNode" presStyleCnt="0"/>
      <dgm:spPr/>
    </dgm:pt>
    <dgm:pt modelId="{6F74200B-1FBD-4564-8FDF-C1920A83EDF2}" type="pres">
      <dgm:prSet presAssocID="{89777B76-BCB0-4C50-8570-2AB494C7A1D6}" presName="bgRect" presStyleLbl="bgShp" presStyleIdx="5" presStyleCnt="6"/>
      <dgm:spPr/>
    </dgm:pt>
    <dgm:pt modelId="{D10D3401-3E89-4089-BAC7-86E0AF70518C}" type="pres">
      <dgm:prSet presAssocID="{89777B76-BCB0-4C50-8570-2AB494C7A1D6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tterfly"/>
        </a:ext>
      </dgm:extLst>
    </dgm:pt>
    <dgm:pt modelId="{B7F6A87A-587B-44D3-BEA4-0C513EAE5D01}" type="pres">
      <dgm:prSet presAssocID="{89777B76-BCB0-4C50-8570-2AB494C7A1D6}" presName="spaceRect" presStyleCnt="0"/>
      <dgm:spPr/>
    </dgm:pt>
    <dgm:pt modelId="{931E0791-8887-4E3B-A89B-4BBF8F30F8CA}" type="pres">
      <dgm:prSet presAssocID="{89777B76-BCB0-4C50-8570-2AB494C7A1D6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11E33213-D27B-4CEA-8F33-DAA693603D66}" srcId="{C63E7D4E-2AA1-40C3-A0D0-E1E5C2E1AE33}" destId="{DA007610-41FA-4730-B3B0-F4A50A561166}" srcOrd="3" destOrd="0" parTransId="{43C08BD8-0811-4CAF-BE5F-B498F777D71A}" sibTransId="{A53F59E0-9288-400C-8150-20BD8DF83FAA}"/>
    <dgm:cxn modelId="{8FA56D2D-5E06-4F77-B51A-492A9BCC93FC}" srcId="{C63E7D4E-2AA1-40C3-A0D0-E1E5C2E1AE33}" destId="{763842FA-2819-4A63-A435-754466360509}" srcOrd="2" destOrd="0" parTransId="{6FF04C1A-35A2-4D41-92F0-C44D22F568F4}" sibTransId="{241569DB-F071-41FB-B365-BC0F9CAF5F99}"/>
    <dgm:cxn modelId="{B9BAC068-6ED0-45F3-AB15-603FFCB0DB69}" type="presOf" srcId="{2A6017DA-F4C7-4CBD-9FF0-179A6BCFCD82}" destId="{E9EA3570-E9FE-4BEB-B6F3-0DEBE23B6277}" srcOrd="0" destOrd="0" presId="urn:microsoft.com/office/officeart/2018/2/layout/IconVerticalSolidList"/>
    <dgm:cxn modelId="{6A14A44C-9C20-4D7B-AC91-290068148C17}" srcId="{C63E7D4E-2AA1-40C3-A0D0-E1E5C2E1AE33}" destId="{77777EB4-3DBB-464C-872F-F604C278DC29}" srcOrd="0" destOrd="0" parTransId="{66E585C3-5F5E-42A6-8675-41D84C89EC8F}" sibTransId="{D8DB03C2-D406-42F3-B029-7CB6D444F484}"/>
    <dgm:cxn modelId="{DEB8426E-128D-49D5-BF6F-44F688EF3A5D}" srcId="{C63E7D4E-2AA1-40C3-A0D0-E1E5C2E1AE33}" destId="{3FCD7B5A-2D8D-4B1C-9DD6-F58615489B68}" srcOrd="1" destOrd="0" parTransId="{145AE45F-0BC7-494D-A9C0-B071152C37B7}" sibTransId="{953840E5-BEAF-4425-8708-561DBA73105A}"/>
    <dgm:cxn modelId="{77407076-9B3C-4B87-B9F7-8C9DEBCBBA37}" type="presOf" srcId="{3FCD7B5A-2D8D-4B1C-9DD6-F58615489B68}" destId="{79A2B143-69EE-4785-B695-83F72B438FD4}" srcOrd="0" destOrd="0" presId="urn:microsoft.com/office/officeart/2018/2/layout/IconVerticalSolidList"/>
    <dgm:cxn modelId="{8996EB7B-ECB5-4F28-AFED-A6EBC7A9B29D}" type="presOf" srcId="{DA007610-41FA-4730-B3B0-F4A50A561166}" destId="{1E44FC98-2D81-4138-A86A-54523624EDDB}" srcOrd="0" destOrd="0" presId="urn:microsoft.com/office/officeart/2018/2/layout/IconVerticalSolidList"/>
    <dgm:cxn modelId="{FDC65082-B35A-4378-ACC0-FE466999ED0D}" type="presOf" srcId="{C63E7D4E-2AA1-40C3-A0D0-E1E5C2E1AE33}" destId="{8FE059C8-3781-4E40-90F6-ACCBDEB02B19}" srcOrd="0" destOrd="0" presId="urn:microsoft.com/office/officeart/2018/2/layout/IconVerticalSolidList"/>
    <dgm:cxn modelId="{06F4F782-2152-4605-87FC-7AA5BABBC222}" type="presOf" srcId="{89777B76-BCB0-4C50-8570-2AB494C7A1D6}" destId="{931E0791-8887-4E3B-A89B-4BBF8F30F8CA}" srcOrd="0" destOrd="0" presId="urn:microsoft.com/office/officeart/2018/2/layout/IconVerticalSolidList"/>
    <dgm:cxn modelId="{5957138B-1B2C-4A9A-B091-C9C8F9D78DAC}" srcId="{C63E7D4E-2AA1-40C3-A0D0-E1E5C2E1AE33}" destId="{89777B76-BCB0-4C50-8570-2AB494C7A1D6}" srcOrd="5" destOrd="0" parTransId="{C9B00EA5-0E16-4859-A263-DFB0DE6389D0}" sibTransId="{B9EFDCBC-47B4-4B39-B4A1-AC49C664B832}"/>
    <dgm:cxn modelId="{FE86FB91-0282-480D-A5D5-2B7418385AA4}" srcId="{C63E7D4E-2AA1-40C3-A0D0-E1E5C2E1AE33}" destId="{2A6017DA-F4C7-4CBD-9FF0-179A6BCFCD82}" srcOrd="4" destOrd="0" parTransId="{9C84A0A0-AB65-4D16-B19F-78E30A04EBB8}" sibTransId="{64C93625-7330-45FD-B67C-5C08BCCBD39D}"/>
    <dgm:cxn modelId="{46D1B995-CB1B-4A66-BD5B-95677B265BA7}" type="presOf" srcId="{77777EB4-3DBB-464C-872F-F604C278DC29}" destId="{324D2844-26B3-424F-ACF6-5481FBE17DDA}" srcOrd="0" destOrd="0" presId="urn:microsoft.com/office/officeart/2018/2/layout/IconVerticalSolidList"/>
    <dgm:cxn modelId="{783688B5-6A3D-4085-A844-437AC33E83DF}" type="presOf" srcId="{763842FA-2819-4A63-A435-754466360509}" destId="{F3D5189E-383A-4C4E-941D-A7FE2E58EE5C}" srcOrd="0" destOrd="0" presId="urn:microsoft.com/office/officeart/2018/2/layout/IconVerticalSolidList"/>
    <dgm:cxn modelId="{B2C17EBE-F8DB-43D6-B5D5-49321EB158ED}" type="presParOf" srcId="{8FE059C8-3781-4E40-90F6-ACCBDEB02B19}" destId="{05304D15-E155-45EF-9084-7302E1C7D84E}" srcOrd="0" destOrd="0" presId="urn:microsoft.com/office/officeart/2018/2/layout/IconVerticalSolidList"/>
    <dgm:cxn modelId="{AD527626-6FCE-4F75-B273-482993F24F8C}" type="presParOf" srcId="{05304D15-E155-45EF-9084-7302E1C7D84E}" destId="{3E860EFF-65D3-4918-9340-EA110AB2A757}" srcOrd="0" destOrd="0" presId="urn:microsoft.com/office/officeart/2018/2/layout/IconVerticalSolidList"/>
    <dgm:cxn modelId="{576C6181-6222-46B2-81C9-FEB0BD3D61F0}" type="presParOf" srcId="{05304D15-E155-45EF-9084-7302E1C7D84E}" destId="{D248B4F8-0621-4573-8594-4024BBAAC107}" srcOrd="1" destOrd="0" presId="urn:microsoft.com/office/officeart/2018/2/layout/IconVerticalSolidList"/>
    <dgm:cxn modelId="{F29990A4-A42E-4ABC-BD25-58349D6C231A}" type="presParOf" srcId="{05304D15-E155-45EF-9084-7302E1C7D84E}" destId="{694C3388-1231-4588-BF7F-87A97EE91F79}" srcOrd="2" destOrd="0" presId="urn:microsoft.com/office/officeart/2018/2/layout/IconVerticalSolidList"/>
    <dgm:cxn modelId="{E41589AC-BCFC-403A-BDEA-0737700A414A}" type="presParOf" srcId="{05304D15-E155-45EF-9084-7302E1C7D84E}" destId="{324D2844-26B3-424F-ACF6-5481FBE17DDA}" srcOrd="3" destOrd="0" presId="urn:microsoft.com/office/officeart/2018/2/layout/IconVerticalSolidList"/>
    <dgm:cxn modelId="{1F284DF4-9BFA-456B-882B-827561E1A607}" type="presParOf" srcId="{8FE059C8-3781-4E40-90F6-ACCBDEB02B19}" destId="{B568A183-47A7-45CF-9B4B-EE2DF040F5DA}" srcOrd="1" destOrd="0" presId="urn:microsoft.com/office/officeart/2018/2/layout/IconVerticalSolidList"/>
    <dgm:cxn modelId="{31AB5F01-CA79-4BF3-ABFD-F10F57AE27CF}" type="presParOf" srcId="{8FE059C8-3781-4E40-90F6-ACCBDEB02B19}" destId="{C5595416-EA42-4406-9350-722745C4B365}" srcOrd="2" destOrd="0" presId="urn:microsoft.com/office/officeart/2018/2/layout/IconVerticalSolidList"/>
    <dgm:cxn modelId="{0CBF3AD1-4CC5-4FEA-B509-D5D3F69D951E}" type="presParOf" srcId="{C5595416-EA42-4406-9350-722745C4B365}" destId="{E123868F-3782-44A6-8D11-D819EEAD8DCE}" srcOrd="0" destOrd="0" presId="urn:microsoft.com/office/officeart/2018/2/layout/IconVerticalSolidList"/>
    <dgm:cxn modelId="{0FC2F2E2-CB13-4875-B617-351B7364D177}" type="presParOf" srcId="{C5595416-EA42-4406-9350-722745C4B365}" destId="{6D933A5C-168D-454F-875E-E2B176970E4D}" srcOrd="1" destOrd="0" presId="urn:microsoft.com/office/officeart/2018/2/layout/IconVerticalSolidList"/>
    <dgm:cxn modelId="{166C7538-6A18-47DA-8B77-075B35D13AD2}" type="presParOf" srcId="{C5595416-EA42-4406-9350-722745C4B365}" destId="{F17F39DA-B0AE-4A5A-B6C4-6B077C401F26}" srcOrd="2" destOrd="0" presId="urn:microsoft.com/office/officeart/2018/2/layout/IconVerticalSolidList"/>
    <dgm:cxn modelId="{1F385260-C326-4EE8-8DFD-69C793CD4874}" type="presParOf" srcId="{C5595416-EA42-4406-9350-722745C4B365}" destId="{79A2B143-69EE-4785-B695-83F72B438FD4}" srcOrd="3" destOrd="0" presId="urn:microsoft.com/office/officeart/2018/2/layout/IconVerticalSolidList"/>
    <dgm:cxn modelId="{D636A839-8C86-4EB3-9D86-F8659B8593A0}" type="presParOf" srcId="{8FE059C8-3781-4E40-90F6-ACCBDEB02B19}" destId="{77F03DC9-45D2-45B9-A58C-5314919BDCB6}" srcOrd="3" destOrd="0" presId="urn:microsoft.com/office/officeart/2018/2/layout/IconVerticalSolidList"/>
    <dgm:cxn modelId="{8685700F-3EFA-41F7-90FB-F56C36A86CB4}" type="presParOf" srcId="{8FE059C8-3781-4E40-90F6-ACCBDEB02B19}" destId="{2B8FB27A-45DC-47C8-BF92-E09709E47268}" srcOrd="4" destOrd="0" presId="urn:microsoft.com/office/officeart/2018/2/layout/IconVerticalSolidList"/>
    <dgm:cxn modelId="{1D98DAC7-2FB0-43F0-9ACD-D95643E461F7}" type="presParOf" srcId="{2B8FB27A-45DC-47C8-BF92-E09709E47268}" destId="{5918488D-F65A-4947-89B6-89FB317C04D9}" srcOrd="0" destOrd="0" presId="urn:microsoft.com/office/officeart/2018/2/layout/IconVerticalSolidList"/>
    <dgm:cxn modelId="{04439FA3-8EBD-4DA5-B93E-3DF0B22A858E}" type="presParOf" srcId="{2B8FB27A-45DC-47C8-BF92-E09709E47268}" destId="{A9BEF02D-01BD-45A3-AB78-6602986F405E}" srcOrd="1" destOrd="0" presId="urn:microsoft.com/office/officeart/2018/2/layout/IconVerticalSolidList"/>
    <dgm:cxn modelId="{1B26421B-4F7D-4B2D-A8F2-ACB2920628BA}" type="presParOf" srcId="{2B8FB27A-45DC-47C8-BF92-E09709E47268}" destId="{2A239C5C-1F45-4B01-9FA8-6C8DD3268931}" srcOrd="2" destOrd="0" presId="urn:microsoft.com/office/officeart/2018/2/layout/IconVerticalSolidList"/>
    <dgm:cxn modelId="{0A46DDAB-012E-4A8A-84D5-B4BB98260035}" type="presParOf" srcId="{2B8FB27A-45DC-47C8-BF92-E09709E47268}" destId="{F3D5189E-383A-4C4E-941D-A7FE2E58EE5C}" srcOrd="3" destOrd="0" presId="urn:microsoft.com/office/officeart/2018/2/layout/IconVerticalSolidList"/>
    <dgm:cxn modelId="{511F05A6-2E30-44EA-BD61-92D3AF9801B0}" type="presParOf" srcId="{8FE059C8-3781-4E40-90F6-ACCBDEB02B19}" destId="{C2C47F2D-8D07-44E4-997C-FE64DE0106AE}" srcOrd="5" destOrd="0" presId="urn:microsoft.com/office/officeart/2018/2/layout/IconVerticalSolidList"/>
    <dgm:cxn modelId="{4F82530E-8939-4628-A7B1-326A29E5E0FE}" type="presParOf" srcId="{8FE059C8-3781-4E40-90F6-ACCBDEB02B19}" destId="{60966CA9-671D-4D26-AB23-3C224473023D}" srcOrd="6" destOrd="0" presId="urn:microsoft.com/office/officeart/2018/2/layout/IconVerticalSolidList"/>
    <dgm:cxn modelId="{071D2F9A-DB08-41CD-ADA9-076746B5B6E6}" type="presParOf" srcId="{60966CA9-671D-4D26-AB23-3C224473023D}" destId="{381E93CF-3876-4525-97F3-054D5C8E4071}" srcOrd="0" destOrd="0" presId="urn:microsoft.com/office/officeart/2018/2/layout/IconVerticalSolidList"/>
    <dgm:cxn modelId="{8662294D-2624-4442-821A-FA5942263B9A}" type="presParOf" srcId="{60966CA9-671D-4D26-AB23-3C224473023D}" destId="{00119D68-A74E-4C3B-82EC-89F151385F80}" srcOrd="1" destOrd="0" presId="urn:microsoft.com/office/officeart/2018/2/layout/IconVerticalSolidList"/>
    <dgm:cxn modelId="{738884B3-EA7D-4354-92A4-BCD803D81502}" type="presParOf" srcId="{60966CA9-671D-4D26-AB23-3C224473023D}" destId="{3E05D66A-6FE7-4C4A-816E-F205E32CEFF5}" srcOrd="2" destOrd="0" presId="urn:microsoft.com/office/officeart/2018/2/layout/IconVerticalSolidList"/>
    <dgm:cxn modelId="{205C62BF-2905-49BB-980C-A203EC3FF124}" type="presParOf" srcId="{60966CA9-671D-4D26-AB23-3C224473023D}" destId="{1E44FC98-2D81-4138-A86A-54523624EDDB}" srcOrd="3" destOrd="0" presId="urn:microsoft.com/office/officeart/2018/2/layout/IconVerticalSolidList"/>
    <dgm:cxn modelId="{75D2B8BB-27D8-4028-9F83-DF78FF2942BE}" type="presParOf" srcId="{8FE059C8-3781-4E40-90F6-ACCBDEB02B19}" destId="{AEFE730F-CE19-44A9-BDD0-6E9BA004A706}" srcOrd="7" destOrd="0" presId="urn:microsoft.com/office/officeart/2018/2/layout/IconVerticalSolidList"/>
    <dgm:cxn modelId="{B2779089-1D0B-4F00-A6D8-652EC42D72AD}" type="presParOf" srcId="{8FE059C8-3781-4E40-90F6-ACCBDEB02B19}" destId="{DB36ADD0-105D-49C8-8F35-7C86B16DF1ED}" srcOrd="8" destOrd="0" presId="urn:microsoft.com/office/officeart/2018/2/layout/IconVerticalSolidList"/>
    <dgm:cxn modelId="{CF6D1140-9E9A-4169-9896-5B05ED907C0B}" type="presParOf" srcId="{DB36ADD0-105D-49C8-8F35-7C86B16DF1ED}" destId="{22B608E6-D060-4050-BBC3-5675CB02CA0F}" srcOrd="0" destOrd="0" presId="urn:microsoft.com/office/officeart/2018/2/layout/IconVerticalSolidList"/>
    <dgm:cxn modelId="{00C0192B-7247-4D1D-BB89-410618141031}" type="presParOf" srcId="{DB36ADD0-105D-49C8-8F35-7C86B16DF1ED}" destId="{83E86251-BFD7-4C7E-B6ED-0A9F0366B4B8}" srcOrd="1" destOrd="0" presId="urn:microsoft.com/office/officeart/2018/2/layout/IconVerticalSolidList"/>
    <dgm:cxn modelId="{BEC65A3D-69AA-462C-8F01-8299DBB9CF48}" type="presParOf" srcId="{DB36ADD0-105D-49C8-8F35-7C86B16DF1ED}" destId="{F89F8A00-698D-4363-925C-CFA27F3CDAA0}" srcOrd="2" destOrd="0" presId="urn:microsoft.com/office/officeart/2018/2/layout/IconVerticalSolidList"/>
    <dgm:cxn modelId="{F55A8B64-503E-4E6A-BA6D-90BF4572703C}" type="presParOf" srcId="{DB36ADD0-105D-49C8-8F35-7C86B16DF1ED}" destId="{E9EA3570-E9FE-4BEB-B6F3-0DEBE23B6277}" srcOrd="3" destOrd="0" presId="urn:microsoft.com/office/officeart/2018/2/layout/IconVerticalSolidList"/>
    <dgm:cxn modelId="{E4433921-4B1E-4EAE-B6C0-0839AFF52850}" type="presParOf" srcId="{8FE059C8-3781-4E40-90F6-ACCBDEB02B19}" destId="{7AC900F9-E656-46FC-A4E4-E6E3BF769BB1}" srcOrd="9" destOrd="0" presId="urn:microsoft.com/office/officeart/2018/2/layout/IconVerticalSolidList"/>
    <dgm:cxn modelId="{2F321BB7-9F5D-492D-81B9-4F01FE1900BC}" type="presParOf" srcId="{8FE059C8-3781-4E40-90F6-ACCBDEB02B19}" destId="{91BCE179-B1B7-4649-8144-FC5C7A70C645}" srcOrd="10" destOrd="0" presId="urn:microsoft.com/office/officeart/2018/2/layout/IconVerticalSolidList"/>
    <dgm:cxn modelId="{8EAD912E-AA3B-46D5-8D49-8F01F3A79CD8}" type="presParOf" srcId="{91BCE179-B1B7-4649-8144-FC5C7A70C645}" destId="{6F74200B-1FBD-4564-8FDF-C1920A83EDF2}" srcOrd="0" destOrd="0" presId="urn:microsoft.com/office/officeart/2018/2/layout/IconVerticalSolidList"/>
    <dgm:cxn modelId="{541B9170-DCEC-4D8E-9099-A0ED15CA17B6}" type="presParOf" srcId="{91BCE179-B1B7-4649-8144-FC5C7A70C645}" destId="{D10D3401-3E89-4089-BAC7-86E0AF70518C}" srcOrd="1" destOrd="0" presId="urn:microsoft.com/office/officeart/2018/2/layout/IconVerticalSolidList"/>
    <dgm:cxn modelId="{675FE08E-D83D-42D2-9478-015A7989F786}" type="presParOf" srcId="{91BCE179-B1B7-4649-8144-FC5C7A70C645}" destId="{B7F6A87A-587B-44D3-BEA4-0C513EAE5D01}" srcOrd="2" destOrd="0" presId="urn:microsoft.com/office/officeart/2018/2/layout/IconVerticalSolidList"/>
    <dgm:cxn modelId="{E4DB391E-D1AE-41C7-9C94-1817A41A91B5}" type="presParOf" srcId="{91BCE179-B1B7-4649-8144-FC5C7A70C645}" destId="{931E0791-8887-4E3B-A89B-4BBF8F30F8C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32385A7-31E3-4207-9409-ACC7F32BB28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FC66F4E5-83B3-4803-8EB6-04CD9305F40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 dirty="0"/>
            <a:t>Benefits: Cost savings, brand loyalty, compliance</a:t>
          </a:r>
          <a:r>
            <a:rPr lang="en-US" dirty="0"/>
            <a:t>.</a:t>
          </a:r>
        </a:p>
      </dgm:t>
    </dgm:pt>
    <dgm:pt modelId="{36DD3B9A-E1B4-4B8B-A54A-1F411F4569FE}" type="parTrans" cxnId="{8477758F-7FBC-4DFC-81BF-236287EE2B39}">
      <dgm:prSet/>
      <dgm:spPr/>
      <dgm:t>
        <a:bodyPr/>
        <a:lstStyle/>
        <a:p>
          <a:endParaRPr lang="en-US"/>
        </a:p>
      </dgm:t>
    </dgm:pt>
    <dgm:pt modelId="{708B0A85-A43A-4849-A9DB-642BF3C9C536}" type="sibTrans" cxnId="{8477758F-7FBC-4DFC-81BF-236287EE2B39}">
      <dgm:prSet/>
      <dgm:spPr/>
      <dgm:t>
        <a:bodyPr/>
        <a:lstStyle/>
        <a:p>
          <a:endParaRPr lang="en-US"/>
        </a:p>
      </dgm:t>
    </dgm:pt>
    <dgm:pt modelId="{AF57D45A-4994-48B7-8780-3B06B1827B2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/>
            <a:t>Challenges: High initial investment, staff training.</a:t>
          </a:r>
        </a:p>
      </dgm:t>
    </dgm:pt>
    <dgm:pt modelId="{F4F7F251-4CDF-4D25-83AE-128EC52B9ADE}" type="parTrans" cxnId="{53B9F181-AF55-42E4-B0F1-D8308833F501}">
      <dgm:prSet/>
      <dgm:spPr/>
      <dgm:t>
        <a:bodyPr/>
        <a:lstStyle/>
        <a:p>
          <a:endParaRPr lang="en-US"/>
        </a:p>
      </dgm:t>
    </dgm:pt>
    <dgm:pt modelId="{577DA39D-A2FF-4757-B8FD-40076013E055}" type="sibTrans" cxnId="{53B9F181-AF55-42E4-B0F1-D8308833F501}">
      <dgm:prSet/>
      <dgm:spPr/>
      <dgm:t>
        <a:bodyPr/>
        <a:lstStyle/>
        <a:p>
          <a:endParaRPr lang="en-US"/>
        </a:p>
      </dgm:t>
    </dgm:pt>
    <dgm:pt modelId="{8855ADDF-A5F9-4AB2-92D5-B74DC8181A0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/>
            <a:t>Future: Increased regulations, innovation in sustainable practices.</a:t>
          </a:r>
        </a:p>
      </dgm:t>
    </dgm:pt>
    <dgm:pt modelId="{2220A338-CD7F-48A2-970C-8B29A8543A5C}" type="parTrans" cxnId="{49F10CF0-08D7-4896-8448-1009004DF31A}">
      <dgm:prSet/>
      <dgm:spPr/>
      <dgm:t>
        <a:bodyPr/>
        <a:lstStyle/>
        <a:p>
          <a:endParaRPr lang="en-US"/>
        </a:p>
      </dgm:t>
    </dgm:pt>
    <dgm:pt modelId="{632138FE-B028-47FA-B251-152D360AB486}" type="sibTrans" cxnId="{49F10CF0-08D7-4896-8448-1009004DF31A}">
      <dgm:prSet/>
      <dgm:spPr/>
      <dgm:t>
        <a:bodyPr/>
        <a:lstStyle/>
        <a:p>
          <a:endParaRPr lang="en-US"/>
        </a:p>
      </dgm:t>
    </dgm:pt>
    <dgm:pt modelId="{630DFACB-5DD0-49D4-AE9A-CF089000A0D6}" type="pres">
      <dgm:prSet presAssocID="{632385A7-31E3-4207-9409-ACC7F32BB287}" presName="root" presStyleCnt="0">
        <dgm:presLayoutVars>
          <dgm:dir/>
          <dgm:resizeHandles val="exact"/>
        </dgm:presLayoutVars>
      </dgm:prSet>
      <dgm:spPr/>
    </dgm:pt>
    <dgm:pt modelId="{9E8C48CF-A7A7-4CB2-8368-40996DAEBD5D}" type="pres">
      <dgm:prSet presAssocID="{FC66F4E5-83B3-4803-8EB6-04CD9305F400}" presName="compNode" presStyleCnt="0"/>
      <dgm:spPr/>
    </dgm:pt>
    <dgm:pt modelId="{B2182EED-019C-4861-A9BB-FB096020DF79}" type="pres">
      <dgm:prSet presAssocID="{FC66F4E5-83B3-4803-8EB6-04CD9305F400}" presName="iconBgRect" presStyleLbl="bgShp" presStyleIdx="0" presStyleCnt="3"/>
      <dgm:spPr/>
    </dgm:pt>
    <dgm:pt modelId="{CF6CA77C-FAE2-4408-81D2-38BB6F53E4A5}" type="pres">
      <dgm:prSet presAssocID="{FC66F4E5-83B3-4803-8EB6-04CD9305F40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248C8BE5-69BE-49F0-97C8-647DD69E9C49}" type="pres">
      <dgm:prSet presAssocID="{FC66F4E5-83B3-4803-8EB6-04CD9305F400}" presName="spaceRect" presStyleCnt="0"/>
      <dgm:spPr/>
    </dgm:pt>
    <dgm:pt modelId="{9E716698-7F9C-462B-81B9-70688B44D97D}" type="pres">
      <dgm:prSet presAssocID="{FC66F4E5-83B3-4803-8EB6-04CD9305F400}" presName="textRect" presStyleLbl="revTx" presStyleIdx="0" presStyleCnt="3">
        <dgm:presLayoutVars>
          <dgm:chMax val="1"/>
          <dgm:chPref val="1"/>
        </dgm:presLayoutVars>
      </dgm:prSet>
      <dgm:spPr/>
    </dgm:pt>
    <dgm:pt modelId="{F4B3FB74-3109-4139-AFE3-FFD0D32BE61D}" type="pres">
      <dgm:prSet presAssocID="{708B0A85-A43A-4849-A9DB-642BF3C9C536}" presName="sibTrans" presStyleCnt="0"/>
      <dgm:spPr/>
    </dgm:pt>
    <dgm:pt modelId="{A645F90E-027D-444C-AF97-B16177A61BC4}" type="pres">
      <dgm:prSet presAssocID="{AF57D45A-4994-48B7-8780-3B06B1827B22}" presName="compNode" presStyleCnt="0"/>
      <dgm:spPr/>
    </dgm:pt>
    <dgm:pt modelId="{BABE5AE9-5D19-44C3-B38A-B45A87C872D8}" type="pres">
      <dgm:prSet presAssocID="{AF57D45A-4994-48B7-8780-3B06B1827B22}" presName="iconBgRect" presStyleLbl="bgShp" presStyleIdx="1" presStyleCnt="3"/>
      <dgm:spPr/>
    </dgm:pt>
    <dgm:pt modelId="{8C979656-70B6-4A28-A593-08B66905E382}" type="pres">
      <dgm:prSet presAssocID="{AF57D45A-4994-48B7-8780-3B06B1827B2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8FAB293A-BEE0-4C71-BAA9-6956716C7571}" type="pres">
      <dgm:prSet presAssocID="{AF57D45A-4994-48B7-8780-3B06B1827B22}" presName="spaceRect" presStyleCnt="0"/>
      <dgm:spPr/>
    </dgm:pt>
    <dgm:pt modelId="{64D0AFA0-41E9-4481-AC80-4E4B1E96DFFF}" type="pres">
      <dgm:prSet presAssocID="{AF57D45A-4994-48B7-8780-3B06B1827B22}" presName="textRect" presStyleLbl="revTx" presStyleIdx="1" presStyleCnt="3">
        <dgm:presLayoutVars>
          <dgm:chMax val="1"/>
          <dgm:chPref val="1"/>
        </dgm:presLayoutVars>
      </dgm:prSet>
      <dgm:spPr/>
    </dgm:pt>
    <dgm:pt modelId="{48570AF5-50A9-439E-BD76-EF1DEA043D61}" type="pres">
      <dgm:prSet presAssocID="{577DA39D-A2FF-4757-B8FD-40076013E055}" presName="sibTrans" presStyleCnt="0"/>
      <dgm:spPr/>
    </dgm:pt>
    <dgm:pt modelId="{8F718EAC-CE18-430D-B55C-42EAB5975F02}" type="pres">
      <dgm:prSet presAssocID="{8855ADDF-A5F9-4AB2-92D5-B74DC8181A0C}" presName="compNode" presStyleCnt="0"/>
      <dgm:spPr/>
    </dgm:pt>
    <dgm:pt modelId="{44FE0B88-A1BF-4A1B-8BD5-DB590A439180}" type="pres">
      <dgm:prSet presAssocID="{8855ADDF-A5F9-4AB2-92D5-B74DC8181A0C}" presName="iconBgRect" presStyleLbl="bgShp" presStyleIdx="2" presStyleCnt="3"/>
      <dgm:spPr/>
    </dgm:pt>
    <dgm:pt modelId="{D5876CDB-6BB2-4841-908A-ED877B093564}" type="pres">
      <dgm:prSet presAssocID="{8855ADDF-A5F9-4AB2-92D5-B74DC8181A0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B1974273-D24D-4A7F-BCD0-D284E7A7269C}" type="pres">
      <dgm:prSet presAssocID="{8855ADDF-A5F9-4AB2-92D5-B74DC8181A0C}" presName="spaceRect" presStyleCnt="0"/>
      <dgm:spPr/>
    </dgm:pt>
    <dgm:pt modelId="{F874786C-BA50-4F76-BBE4-5905653A4DA4}" type="pres">
      <dgm:prSet presAssocID="{8855ADDF-A5F9-4AB2-92D5-B74DC8181A0C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3B9F181-AF55-42E4-B0F1-D8308833F501}" srcId="{632385A7-31E3-4207-9409-ACC7F32BB287}" destId="{AF57D45A-4994-48B7-8780-3B06B1827B22}" srcOrd="1" destOrd="0" parTransId="{F4F7F251-4CDF-4D25-83AE-128EC52B9ADE}" sibTransId="{577DA39D-A2FF-4757-B8FD-40076013E055}"/>
    <dgm:cxn modelId="{8477758F-7FBC-4DFC-81BF-236287EE2B39}" srcId="{632385A7-31E3-4207-9409-ACC7F32BB287}" destId="{FC66F4E5-83B3-4803-8EB6-04CD9305F400}" srcOrd="0" destOrd="0" parTransId="{36DD3B9A-E1B4-4B8B-A54A-1F411F4569FE}" sibTransId="{708B0A85-A43A-4849-A9DB-642BF3C9C536}"/>
    <dgm:cxn modelId="{4D9B379B-27E1-4BB6-A550-3C7832BA15E9}" type="presOf" srcId="{8855ADDF-A5F9-4AB2-92D5-B74DC8181A0C}" destId="{F874786C-BA50-4F76-BBE4-5905653A4DA4}" srcOrd="0" destOrd="0" presId="urn:microsoft.com/office/officeart/2018/5/layout/IconCircleLabelList"/>
    <dgm:cxn modelId="{0999FCBE-A22E-41CD-809C-FD166AE508DE}" type="presOf" srcId="{632385A7-31E3-4207-9409-ACC7F32BB287}" destId="{630DFACB-5DD0-49D4-AE9A-CF089000A0D6}" srcOrd="0" destOrd="0" presId="urn:microsoft.com/office/officeart/2018/5/layout/IconCircleLabelList"/>
    <dgm:cxn modelId="{49F10CF0-08D7-4896-8448-1009004DF31A}" srcId="{632385A7-31E3-4207-9409-ACC7F32BB287}" destId="{8855ADDF-A5F9-4AB2-92D5-B74DC8181A0C}" srcOrd="2" destOrd="0" parTransId="{2220A338-CD7F-48A2-970C-8B29A8543A5C}" sibTransId="{632138FE-B028-47FA-B251-152D360AB486}"/>
    <dgm:cxn modelId="{F727F1F9-03F7-43E4-B296-ACF9F9A734C8}" type="presOf" srcId="{AF57D45A-4994-48B7-8780-3B06B1827B22}" destId="{64D0AFA0-41E9-4481-AC80-4E4B1E96DFFF}" srcOrd="0" destOrd="0" presId="urn:microsoft.com/office/officeart/2018/5/layout/IconCircleLabelList"/>
    <dgm:cxn modelId="{78DF7EFE-E8AD-464A-864D-AA045FBF84DE}" type="presOf" srcId="{FC66F4E5-83B3-4803-8EB6-04CD9305F400}" destId="{9E716698-7F9C-462B-81B9-70688B44D97D}" srcOrd="0" destOrd="0" presId="urn:microsoft.com/office/officeart/2018/5/layout/IconCircleLabelList"/>
    <dgm:cxn modelId="{1C9DD550-2DFF-4355-9696-466A7B61EC1D}" type="presParOf" srcId="{630DFACB-5DD0-49D4-AE9A-CF089000A0D6}" destId="{9E8C48CF-A7A7-4CB2-8368-40996DAEBD5D}" srcOrd="0" destOrd="0" presId="urn:microsoft.com/office/officeart/2018/5/layout/IconCircleLabelList"/>
    <dgm:cxn modelId="{6734F9CE-AABD-4450-9E0F-738F76B5067F}" type="presParOf" srcId="{9E8C48CF-A7A7-4CB2-8368-40996DAEBD5D}" destId="{B2182EED-019C-4861-A9BB-FB096020DF79}" srcOrd="0" destOrd="0" presId="urn:microsoft.com/office/officeart/2018/5/layout/IconCircleLabelList"/>
    <dgm:cxn modelId="{B408CFFC-7289-4B66-AF3F-CB5AE585F70A}" type="presParOf" srcId="{9E8C48CF-A7A7-4CB2-8368-40996DAEBD5D}" destId="{CF6CA77C-FAE2-4408-81D2-38BB6F53E4A5}" srcOrd="1" destOrd="0" presId="urn:microsoft.com/office/officeart/2018/5/layout/IconCircleLabelList"/>
    <dgm:cxn modelId="{21C2E2D6-C6EF-4F21-9D73-66CB3FD78B7D}" type="presParOf" srcId="{9E8C48CF-A7A7-4CB2-8368-40996DAEBD5D}" destId="{248C8BE5-69BE-49F0-97C8-647DD69E9C49}" srcOrd="2" destOrd="0" presId="urn:microsoft.com/office/officeart/2018/5/layout/IconCircleLabelList"/>
    <dgm:cxn modelId="{01A8F858-02BE-46B0-BFF9-F65DCCA39684}" type="presParOf" srcId="{9E8C48CF-A7A7-4CB2-8368-40996DAEBD5D}" destId="{9E716698-7F9C-462B-81B9-70688B44D97D}" srcOrd="3" destOrd="0" presId="urn:microsoft.com/office/officeart/2018/5/layout/IconCircleLabelList"/>
    <dgm:cxn modelId="{9A62C31A-26C1-4A77-9C72-8D5CD549B03A}" type="presParOf" srcId="{630DFACB-5DD0-49D4-AE9A-CF089000A0D6}" destId="{F4B3FB74-3109-4139-AFE3-FFD0D32BE61D}" srcOrd="1" destOrd="0" presId="urn:microsoft.com/office/officeart/2018/5/layout/IconCircleLabelList"/>
    <dgm:cxn modelId="{4634B761-2857-4E91-B71A-AA5B693D69B0}" type="presParOf" srcId="{630DFACB-5DD0-49D4-AE9A-CF089000A0D6}" destId="{A645F90E-027D-444C-AF97-B16177A61BC4}" srcOrd="2" destOrd="0" presId="urn:microsoft.com/office/officeart/2018/5/layout/IconCircleLabelList"/>
    <dgm:cxn modelId="{9EB759C3-8DB0-4DC3-9F24-A4C56621BDCD}" type="presParOf" srcId="{A645F90E-027D-444C-AF97-B16177A61BC4}" destId="{BABE5AE9-5D19-44C3-B38A-B45A87C872D8}" srcOrd="0" destOrd="0" presId="urn:microsoft.com/office/officeart/2018/5/layout/IconCircleLabelList"/>
    <dgm:cxn modelId="{D91AD2EE-4D73-4501-8B86-DCEABDEF5DEB}" type="presParOf" srcId="{A645F90E-027D-444C-AF97-B16177A61BC4}" destId="{8C979656-70B6-4A28-A593-08B66905E382}" srcOrd="1" destOrd="0" presId="urn:microsoft.com/office/officeart/2018/5/layout/IconCircleLabelList"/>
    <dgm:cxn modelId="{1A3B024C-3289-4A1B-98C6-A3E744F2BE33}" type="presParOf" srcId="{A645F90E-027D-444C-AF97-B16177A61BC4}" destId="{8FAB293A-BEE0-4C71-BAA9-6956716C7571}" srcOrd="2" destOrd="0" presId="urn:microsoft.com/office/officeart/2018/5/layout/IconCircleLabelList"/>
    <dgm:cxn modelId="{2FD38E4D-E561-4588-8A0D-C9DB205520FD}" type="presParOf" srcId="{A645F90E-027D-444C-AF97-B16177A61BC4}" destId="{64D0AFA0-41E9-4481-AC80-4E4B1E96DFFF}" srcOrd="3" destOrd="0" presId="urn:microsoft.com/office/officeart/2018/5/layout/IconCircleLabelList"/>
    <dgm:cxn modelId="{0ACE6584-5F7F-424D-A4C3-56DA19E78A53}" type="presParOf" srcId="{630DFACB-5DD0-49D4-AE9A-CF089000A0D6}" destId="{48570AF5-50A9-439E-BD76-EF1DEA043D61}" srcOrd="3" destOrd="0" presId="urn:microsoft.com/office/officeart/2018/5/layout/IconCircleLabelList"/>
    <dgm:cxn modelId="{74DB7B0E-9FFD-4F53-8150-4D3DE7D8F1A7}" type="presParOf" srcId="{630DFACB-5DD0-49D4-AE9A-CF089000A0D6}" destId="{8F718EAC-CE18-430D-B55C-42EAB5975F02}" srcOrd="4" destOrd="0" presId="urn:microsoft.com/office/officeart/2018/5/layout/IconCircleLabelList"/>
    <dgm:cxn modelId="{BCB8960D-34EB-4267-B104-1A82952B15BE}" type="presParOf" srcId="{8F718EAC-CE18-430D-B55C-42EAB5975F02}" destId="{44FE0B88-A1BF-4A1B-8BD5-DB590A439180}" srcOrd="0" destOrd="0" presId="urn:microsoft.com/office/officeart/2018/5/layout/IconCircleLabelList"/>
    <dgm:cxn modelId="{ACC7E694-E728-450E-9CBA-B2E3FBBD4C7E}" type="presParOf" srcId="{8F718EAC-CE18-430D-B55C-42EAB5975F02}" destId="{D5876CDB-6BB2-4841-908A-ED877B093564}" srcOrd="1" destOrd="0" presId="urn:microsoft.com/office/officeart/2018/5/layout/IconCircleLabelList"/>
    <dgm:cxn modelId="{D4E2E485-546F-4558-B89E-8BBD69116D1A}" type="presParOf" srcId="{8F718EAC-CE18-430D-B55C-42EAB5975F02}" destId="{B1974273-D24D-4A7F-BCD0-D284E7A7269C}" srcOrd="2" destOrd="0" presId="urn:microsoft.com/office/officeart/2018/5/layout/IconCircleLabelList"/>
    <dgm:cxn modelId="{C1B779CD-F525-48F2-909D-19C2A0FB8400}" type="presParOf" srcId="{8F718EAC-CE18-430D-B55C-42EAB5975F02}" destId="{F874786C-BA50-4F76-BBE4-5905653A4DA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6E0641A-023F-4591-A3D3-50933CB53F5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940778A-9A11-46F9-8EF6-4F59B22F07D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1. Invest in Renewable Energy: Solar, wind, geothermal.</a:t>
          </a:r>
        </a:p>
      </dgm:t>
    </dgm:pt>
    <dgm:pt modelId="{BA817056-E2E9-4C35-9257-C8FB2FCF9512}" type="parTrans" cxnId="{E7F6CFD5-ABD6-4FFD-8C9D-54D6457D9746}">
      <dgm:prSet/>
      <dgm:spPr/>
      <dgm:t>
        <a:bodyPr/>
        <a:lstStyle/>
        <a:p>
          <a:endParaRPr lang="en-US"/>
        </a:p>
      </dgm:t>
    </dgm:pt>
    <dgm:pt modelId="{E6EFEDC1-EF0C-4A6A-B69F-4AD56F089002}" type="sibTrans" cxnId="{E7F6CFD5-ABD6-4FFD-8C9D-54D6457D9746}">
      <dgm:prSet phldrT="1" phldr="0"/>
      <dgm:spPr/>
      <dgm:t>
        <a:bodyPr/>
        <a:lstStyle/>
        <a:p>
          <a:endParaRPr lang="en-US"/>
        </a:p>
      </dgm:t>
    </dgm:pt>
    <dgm:pt modelId="{19EC7A35-DFE1-40D2-A236-6C131B0D536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2. Leverage AI for Sustainability: Smart systems for energy &amp; water use.</a:t>
          </a:r>
        </a:p>
      </dgm:t>
    </dgm:pt>
    <dgm:pt modelId="{06ADFC9C-1BBC-4839-BE33-AB42D43A607F}" type="parTrans" cxnId="{F6793FD2-CBC9-442C-866D-E48E4D0FDCD6}">
      <dgm:prSet/>
      <dgm:spPr/>
      <dgm:t>
        <a:bodyPr/>
        <a:lstStyle/>
        <a:p>
          <a:endParaRPr lang="en-US"/>
        </a:p>
      </dgm:t>
    </dgm:pt>
    <dgm:pt modelId="{B014906B-CC5B-4DD4-8283-69E9672E073D}" type="sibTrans" cxnId="{F6793FD2-CBC9-442C-866D-E48E4D0FDCD6}">
      <dgm:prSet phldrT="2" phldr="0"/>
      <dgm:spPr/>
      <dgm:t>
        <a:bodyPr/>
        <a:lstStyle/>
        <a:p>
          <a:endParaRPr lang="en-US"/>
        </a:p>
      </dgm:t>
    </dgm:pt>
    <dgm:pt modelId="{05E707E5-0BB7-4759-A12C-2F918E25227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3. Obtain Green Certifications: LEED, Green Key, </a:t>
          </a:r>
          <a:r>
            <a:rPr lang="en-US" b="1" dirty="0" err="1"/>
            <a:t>EarthCheck</a:t>
          </a:r>
          <a:r>
            <a:rPr lang="en-US" b="1" dirty="0"/>
            <a:t>.</a:t>
          </a:r>
        </a:p>
      </dgm:t>
    </dgm:pt>
    <dgm:pt modelId="{2492B99D-6616-451B-B421-AE6398AED8A0}" type="parTrans" cxnId="{5B3BE6A4-843B-4E1D-A4E8-61A440F6BD22}">
      <dgm:prSet/>
      <dgm:spPr/>
      <dgm:t>
        <a:bodyPr/>
        <a:lstStyle/>
        <a:p>
          <a:endParaRPr lang="en-US"/>
        </a:p>
      </dgm:t>
    </dgm:pt>
    <dgm:pt modelId="{E4B5C3EB-61EC-40C9-8EC0-3B223CFE40EF}" type="sibTrans" cxnId="{5B3BE6A4-843B-4E1D-A4E8-61A440F6BD22}">
      <dgm:prSet phldrT="3" phldr="0"/>
      <dgm:spPr/>
      <dgm:t>
        <a:bodyPr/>
        <a:lstStyle/>
        <a:p>
          <a:endParaRPr lang="en-US"/>
        </a:p>
      </dgm:t>
    </dgm:pt>
    <dgm:pt modelId="{1269E479-B9EC-4768-A31B-8BE6D47EA65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4. Engage Guests in Sustainability: Loyalty programs, digital check-ins.</a:t>
          </a:r>
        </a:p>
      </dgm:t>
    </dgm:pt>
    <dgm:pt modelId="{8CB12C90-016A-4047-828C-5845E709C2E6}" type="parTrans" cxnId="{26A65C19-B138-4A59-8321-3CB36C942AA6}">
      <dgm:prSet/>
      <dgm:spPr/>
      <dgm:t>
        <a:bodyPr/>
        <a:lstStyle/>
        <a:p>
          <a:endParaRPr lang="en-US"/>
        </a:p>
      </dgm:t>
    </dgm:pt>
    <dgm:pt modelId="{39ADA669-11A9-40B3-B5F2-6A7D53CB76FB}" type="sibTrans" cxnId="{26A65C19-B138-4A59-8321-3CB36C942AA6}">
      <dgm:prSet phldrT="4" phldr="0"/>
      <dgm:spPr/>
      <dgm:t>
        <a:bodyPr/>
        <a:lstStyle/>
        <a:p>
          <a:endParaRPr lang="en-US"/>
        </a:p>
      </dgm:t>
    </dgm:pt>
    <dgm:pt modelId="{E14A0E7F-4128-4DEE-9B13-3AEA0E3FFDC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5. Train Employees: Implement sustainability training programs.</a:t>
          </a:r>
        </a:p>
      </dgm:t>
    </dgm:pt>
    <dgm:pt modelId="{4C7EE7B8-7320-4199-AF56-C24FB3ECD766}" type="parTrans" cxnId="{0BADECAE-F88E-4337-9256-6A1D5D99EFE5}">
      <dgm:prSet/>
      <dgm:spPr/>
      <dgm:t>
        <a:bodyPr/>
        <a:lstStyle/>
        <a:p>
          <a:endParaRPr lang="en-US"/>
        </a:p>
      </dgm:t>
    </dgm:pt>
    <dgm:pt modelId="{C9615666-2876-4C7F-A45D-70E1BC6794F6}" type="sibTrans" cxnId="{0BADECAE-F88E-4337-9256-6A1D5D99EFE5}">
      <dgm:prSet phldrT="5" phldr="0"/>
      <dgm:spPr/>
      <dgm:t>
        <a:bodyPr/>
        <a:lstStyle/>
        <a:p>
          <a:endParaRPr lang="en-US"/>
        </a:p>
      </dgm:t>
    </dgm:pt>
    <dgm:pt modelId="{877A5AAD-947E-44EE-92C6-658DE71E020C}" type="pres">
      <dgm:prSet presAssocID="{06E0641A-023F-4591-A3D3-50933CB53F5A}" presName="root" presStyleCnt="0">
        <dgm:presLayoutVars>
          <dgm:dir/>
          <dgm:resizeHandles val="exact"/>
        </dgm:presLayoutVars>
      </dgm:prSet>
      <dgm:spPr/>
    </dgm:pt>
    <dgm:pt modelId="{1ABC84A4-AF94-4ADD-9287-E6089B7236C0}" type="pres">
      <dgm:prSet presAssocID="{B940778A-9A11-46F9-8EF6-4F59B22F07D9}" presName="compNode" presStyleCnt="0"/>
      <dgm:spPr/>
    </dgm:pt>
    <dgm:pt modelId="{A2F0C045-5188-4AB4-95F4-46702C1AA1C8}" type="pres">
      <dgm:prSet presAssocID="{B940778A-9A11-46F9-8EF6-4F59B22F07D9}" presName="bgRect" presStyleLbl="bgShp" presStyleIdx="0" presStyleCnt="5"/>
      <dgm:spPr/>
    </dgm:pt>
    <dgm:pt modelId="{C793DC20-B784-4650-8417-A7A5781A139F}" type="pres">
      <dgm:prSet presAssocID="{B940778A-9A11-46F9-8EF6-4F59B22F07D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mill"/>
        </a:ext>
      </dgm:extLst>
    </dgm:pt>
    <dgm:pt modelId="{D9DAB06F-1FFE-450A-AEC1-E326AF2E1A36}" type="pres">
      <dgm:prSet presAssocID="{B940778A-9A11-46F9-8EF6-4F59B22F07D9}" presName="spaceRect" presStyleCnt="0"/>
      <dgm:spPr/>
    </dgm:pt>
    <dgm:pt modelId="{328AE059-8920-4AF7-87E7-5E68667235F7}" type="pres">
      <dgm:prSet presAssocID="{B940778A-9A11-46F9-8EF6-4F59B22F07D9}" presName="parTx" presStyleLbl="revTx" presStyleIdx="0" presStyleCnt="5">
        <dgm:presLayoutVars>
          <dgm:chMax val="0"/>
          <dgm:chPref val="0"/>
        </dgm:presLayoutVars>
      </dgm:prSet>
      <dgm:spPr/>
    </dgm:pt>
    <dgm:pt modelId="{AD73CBB9-2151-4802-8209-ADC24EA80720}" type="pres">
      <dgm:prSet presAssocID="{E6EFEDC1-EF0C-4A6A-B69F-4AD56F089002}" presName="sibTrans" presStyleCnt="0"/>
      <dgm:spPr/>
    </dgm:pt>
    <dgm:pt modelId="{CC892092-50EE-404C-8EA8-9CB08F730A47}" type="pres">
      <dgm:prSet presAssocID="{19EC7A35-DFE1-40D2-A236-6C131B0D5360}" presName="compNode" presStyleCnt="0"/>
      <dgm:spPr/>
    </dgm:pt>
    <dgm:pt modelId="{36342B89-EE76-4872-98C0-F9D8BF55CBF8}" type="pres">
      <dgm:prSet presAssocID="{19EC7A35-DFE1-40D2-A236-6C131B0D5360}" presName="bgRect" presStyleLbl="bgShp" presStyleIdx="1" presStyleCnt="5"/>
      <dgm:spPr/>
    </dgm:pt>
    <dgm:pt modelId="{83CBB2E1-9272-4C3A-93FD-27FB770CF37E}" type="pres">
      <dgm:prSet presAssocID="{19EC7A35-DFE1-40D2-A236-6C131B0D536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9A62950B-E057-462F-808B-815066FD8227}" type="pres">
      <dgm:prSet presAssocID="{19EC7A35-DFE1-40D2-A236-6C131B0D5360}" presName="spaceRect" presStyleCnt="0"/>
      <dgm:spPr/>
    </dgm:pt>
    <dgm:pt modelId="{A2AF924E-FE39-4863-8075-E95BB22BEB91}" type="pres">
      <dgm:prSet presAssocID="{19EC7A35-DFE1-40D2-A236-6C131B0D5360}" presName="parTx" presStyleLbl="revTx" presStyleIdx="1" presStyleCnt="5">
        <dgm:presLayoutVars>
          <dgm:chMax val="0"/>
          <dgm:chPref val="0"/>
        </dgm:presLayoutVars>
      </dgm:prSet>
      <dgm:spPr/>
    </dgm:pt>
    <dgm:pt modelId="{06B73804-AC38-4BF6-84F4-541C673BFCD8}" type="pres">
      <dgm:prSet presAssocID="{B014906B-CC5B-4DD4-8283-69E9672E073D}" presName="sibTrans" presStyleCnt="0"/>
      <dgm:spPr/>
    </dgm:pt>
    <dgm:pt modelId="{4D9153CB-0A7C-46DF-BB09-8EBB01BCD7C3}" type="pres">
      <dgm:prSet presAssocID="{05E707E5-0BB7-4759-A12C-2F918E252277}" presName="compNode" presStyleCnt="0"/>
      <dgm:spPr/>
    </dgm:pt>
    <dgm:pt modelId="{D8915865-83D4-4954-93A8-FECB699C7D64}" type="pres">
      <dgm:prSet presAssocID="{05E707E5-0BB7-4759-A12C-2F918E252277}" presName="bgRect" presStyleLbl="bgShp" presStyleIdx="2" presStyleCnt="5"/>
      <dgm:spPr/>
    </dgm:pt>
    <dgm:pt modelId="{7497520A-F71A-43E3-8328-AE61FCC7DBBF}" type="pres">
      <dgm:prSet presAssocID="{05E707E5-0BB7-4759-A12C-2F918E25227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AF46834D-A00B-47A2-BA18-50E7A3500172}" type="pres">
      <dgm:prSet presAssocID="{05E707E5-0BB7-4759-A12C-2F918E252277}" presName="spaceRect" presStyleCnt="0"/>
      <dgm:spPr/>
    </dgm:pt>
    <dgm:pt modelId="{741CA763-8F6E-4645-BD51-60BA49E06546}" type="pres">
      <dgm:prSet presAssocID="{05E707E5-0BB7-4759-A12C-2F918E252277}" presName="parTx" presStyleLbl="revTx" presStyleIdx="2" presStyleCnt="5">
        <dgm:presLayoutVars>
          <dgm:chMax val="0"/>
          <dgm:chPref val="0"/>
        </dgm:presLayoutVars>
      </dgm:prSet>
      <dgm:spPr/>
    </dgm:pt>
    <dgm:pt modelId="{4F3D3C32-F607-4B2B-B9CD-0D1FB4C2AB0F}" type="pres">
      <dgm:prSet presAssocID="{E4B5C3EB-61EC-40C9-8EC0-3B223CFE40EF}" presName="sibTrans" presStyleCnt="0"/>
      <dgm:spPr/>
    </dgm:pt>
    <dgm:pt modelId="{000154F7-AEE1-49C0-85E9-7D9B7A02E0B0}" type="pres">
      <dgm:prSet presAssocID="{1269E479-B9EC-4768-A31B-8BE6D47EA655}" presName="compNode" presStyleCnt="0"/>
      <dgm:spPr/>
    </dgm:pt>
    <dgm:pt modelId="{5B9FFE57-AA9C-4BAD-8E1B-5AFD6F7E93CF}" type="pres">
      <dgm:prSet presAssocID="{1269E479-B9EC-4768-A31B-8BE6D47EA655}" presName="bgRect" presStyleLbl="bgShp" presStyleIdx="3" presStyleCnt="5"/>
      <dgm:spPr/>
    </dgm:pt>
    <dgm:pt modelId="{1098671B-D839-4157-A9E9-16B7AA8D3E0F}" type="pres">
      <dgm:prSet presAssocID="{1269E479-B9EC-4768-A31B-8BE6D47EA65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BDE0A864-D015-4923-ADE0-66DC55B517AA}" type="pres">
      <dgm:prSet presAssocID="{1269E479-B9EC-4768-A31B-8BE6D47EA655}" presName="spaceRect" presStyleCnt="0"/>
      <dgm:spPr/>
    </dgm:pt>
    <dgm:pt modelId="{A63BA888-DE30-45F9-855E-24753867FC44}" type="pres">
      <dgm:prSet presAssocID="{1269E479-B9EC-4768-A31B-8BE6D47EA655}" presName="parTx" presStyleLbl="revTx" presStyleIdx="3" presStyleCnt="5">
        <dgm:presLayoutVars>
          <dgm:chMax val="0"/>
          <dgm:chPref val="0"/>
        </dgm:presLayoutVars>
      </dgm:prSet>
      <dgm:spPr/>
    </dgm:pt>
    <dgm:pt modelId="{4C7CD912-8F8E-4A89-8EB5-C3777CDB717E}" type="pres">
      <dgm:prSet presAssocID="{39ADA669-11A9-40B3-B5F2-6A7D53CB76FB}" presName="sibTrans" presStyleCnt="0"/>
      <dgm:spPr/>
    </dgm:pt>
    <dgm:pt modelId="{86BE9874-D802-4C37-AC1B-00E94E06C202}" type="pres">
      <dgm:prSet presAssocID="{E14A0E7F-4128-4DEE-9B13-3AEA0E3FFDCF}" presName="compNode" presStyleCnt="0"/>
      <dgm:spPr/>
    </dgm:pt>
    <dgm:pt modelId="{C56A7534-53C4-4B4C-820D-60BF21A493B4}" type="pres">
      <dgm:prSet presAssocID="{E14A0E7F-4128-4DEE-9B13-3AEA0E3FFDCF}" presName="bgRect" presStyleLbl="bgShp" presStyleIdx="4" presStyleCnt="5"/>
      <dgm:spPr/>
    </dgm:pt>
    <dgm:pt modelId="{0EB820C2-7E01-472C-9223-D2B69BFCADBD}" type="pres">
      <dgm:prSet presAssocID="{E14A0E7F-4128-4DEE-9B13-3AEA0E3FFDC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in"/>
        </a:ext>
      </dgm:extLst>
    </dgm:pt>
    <dgm:pt modelId="{0D457318-F791-43A2-95EC-46274F66F6D5}" type="pres">
      <dgm:prSet presAssocID="{E14A0E7F-4128-4DEE-9B13-3AEA0E3FFDCF}" presName="spaceRect" presStyleCnt="0"/>
      <dgm:spPr/>
    </dgm:pt>
    <dgm:pt modelId="{38CC2A51-E250-4D6C-85AD-0E534190C3DA}" type="pres">
      <dgm:prSet presAssocID="{E14A0E7F-4128-4DEE-9B13-3AEA0E3FFDC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6A65C19-B138-4A59-8321-3CB36C942AA6}" srcId="{06E0641A-023F-4591-A3D3-50933CB53F5A}" destId="{1269E479-B9EC-4768-A31B-8BE6D47EA655}" srcOrd="3" destOrd="0" parTransId="{8CB12C90-016A-4047-828C-5845E709C2E6}" sibTransId="{39ADA669-11A9-40B3-B5F2-6A7D53CB76FB}"/>
    <dgm:cxn modelId="{4499FB2A-6654-4D63-9F59-1462D5996028}" type="presOf" srcId="{05E707E5-0BB7-4759-A12C-2F918E252277}" destId="{741CA763-8F6E-4645-BD51-60BA49E06546}" srcOrd="0" destOrd="0" presId="urn:microsoft.com/office/officeart/2018/2/layout/IconVerticalSolidList"/>
    <dgm:cxn modelId="{11F7772E-17A4-457D-8291-C6E38C94814B}" type="presOf" srcId="{E14A0E7F-4128-4DEE-9B13-3AEA0E3FFDCF}" destId="{38CC2A51-E250-4D6C-85AD-0E534190C3DA}" srcOrd="0" destOrd="0" presId="urn:microsoft.com/office/officeart/2018/2/layout/IconVerticalSolidList"/>
    <dgm:cxn modelId="{6F82F966-53BC-4D95-A1F6-F75AF97EF394}" type="presOf" srcId="{19EC7A35-DFE1-40D2-A236-6C131B0D5360}" destId="{A2AF924E-FE39-4863-8075-E95BB22BEB91}" srcOrd="0" destOrd="0" presId="urn:microsoft.com/office/officeart/2018/2/layout/IconVerticalSolidList"/>
    <dgm:cxn modelId="{F795E081-C33D-4111-B296-33B0CB0ECED5}" type="presOf" srcId="{B940778A-9A11-46F9-8EF6-4F59B22F07D9}" destId="{328AE059-8920-4AF7-87E7-5E68667235F7}" srcOrd="0" destOrd="0" presId="urn:microsoft.com/office/officeart/2018/2/layout/IconVerticalSolidList"/>
    <dgm:cxn modelId="{5B3BE6A4-843B-4E1D-A4E8-61A440F6BD22}" srcId="{06E0641A-023F-4591-A3D3-50933CB53F5A}" destId="{05E707E5-0BB7-4759-A12C-2F918E252277}" srcOrd="2" destOrd="0" parTransId="{2492B99D-6616-451B-B421-AE6398AED8A0}" sibTransId="{E4B5C3EB-61EC-40C9-8EC0-3B223CFE40EF}"/>
    <dgm:cxn modelId="{4C0EC6AE-2A06-4E5A-B48C-C9FF02A54A36}" type="presOf" srcId="{1269E479-B9EC-4768-A31B-8BE6D47EA655}" destId="{A63BA888-DE30-45F9-855E-24753867FC44}" srcOrd="0" destOrd="0" presId="urn:microsoft.com/office/officeart/2018/2/layout/IconVerticalSolidList"/>
    <dgm:cxn modelId="{0BADECAE-F88E-4337-9256-6A1D5D99EFE5}" srcId="{06E0641A-023F-4591-A3D3-50933CB53F5A}" destId="{E14A0E7F-4128-4DEE-9B13-3AEA0E3FFDCF}" srcOrd="4" destOrd="0" parTransId="{4C7EE7B8-7320-4199-AF56-C24FB3ECD766}" sibTransId="{C9615666-2876-4C7F-A45D-70E1BC6794F6}"/>
    <dgm:cxn modelId="{F6793FD2-CBC9-442C-866D-E48E4D0FDCD6}" srcId="{06E0641A-023F-4591-A3D3-50933CB53F5A}" destId="{19EC7A35-DFE1-40D2-A236-6C131B0D5360}" srcOrd="1" destOrd="0" parTransId="{06ADFC9C-1BBC-4839-BE33-AB42D43A607F}" sibTransId="{B014906B-CC5B-4DD4-8283-69E9672E073D}"/>
    <dgm:cxn modelId="{E7F6CFD5-ABD6-4FFD-8C9D-54D6457D9746}" srcId="{06E0641A-023F-4591-A3D3-50933CB53F5A}" destId="{B940778A-9A11-46F9-8EF6-4F59B22F07D9}" srcOrd="0" destOrd="0" parTransId="{BA817056-E2E9-4C35-9257-C8FB2FCF9512}" sibTransId="{E6EFEDC1-EF0C-4A6A-B69F-4AD56F089002}"/>
    <dgm:cxn modelId="{65C83FDE-792A-4E43-8D7E-377CD15752AB}" type="presOf" srcId="{06E0641A-023F-4591-A3D3-50933CB53F5A}" destId="{877A5AAD-947E-44EE-92C6-658DE71E020C}" srcOrd="0" destOrd="0" presId="urn:microsoft.com/office/officeart/2018/2/layout/IconVerticalSolidList"/>
    <dgm:cxn modelId="{8D73B2F4-632C-461B-829D-269E5405D490}" type="presParOf" srcId="{877A5AAD-947E-44EE-92C6-658DE71E020C}" destId="{1ABC84A4-AF94-4ADD-9287-E6089B7236C0}" srcOrd="0" destOrd="0" presId="urn:microsoft.com/office/officeart/2018/2/layout/IconVerticalSolidList"/>
    <dgm:cxn modelId="{7ECB7C75-70C2-4212-9A21-B1D57C6CFE22}" type="presParOf" srcId="{1ABC84A4-AF94-4ADD-9287-E6089B7236C0}" destId="{A2F0C045-5188-4AB4-95F4-46702C1AA1C8}" srcOrd="0" destOrd="0" presId="urn:microsoft.com/office/officeart/2018/2/layout/IconVerticalSolidList"/>
    <dgm:cxn modelId="{303FBFD3-2910-47A8-952B-1AC9808B3620}" type="presParOf" srcId="{1ABC84A4-AF94-4ADD-9287-E6089B7236C0}" destId="{C793DC20-B784-4650-8417-A7A5781A139F}" srcOrd="1" destOrd="0" presId="urn:microsoft.com/office/officeart/2018/2/layout/IconVerticalSolidList"/>
    <dgm:cxn modelId="{A4DC1F2E-CB2B-43F6-977C-3B241CB22BDA}" type="presParOf" srcId="{1ABC84A4-AF94-4ADD-9287-E6089B7236C0}" destId="{D9DAB06F-1FFE-450A-AEC1-E326AF2E1A36}" srcOrd="2" destOrd="0" presId="urn:microsoft.com/office/officeart/2018/2/layout/IconVerticalSolidList"/>
    <dgm:cxn modelId="{F47CEBD7-5E67-4A3C-BE29-534009A53B44}" type="presParOf" srcId="{1ABC84A4-AF94-4ADD-9287-E6089B7236C0}" destId="{328AE059-8920-4AF7-87E7-5E68667235F7}" srcOrd="3" destOrd="0" presId="urn:microsoft.com/office/officeart/2018/2/layout/IconVerticalSolidList"/>
    <dgm:cxn modelId="{6636C97F-0568-4A18-9B8A-1A88C614ED24}" type="presParOf" srcId="{877A5AAD-947E-44EE-92C6-658DE71E020C}" destId="{AD73CBB9-2151-4802-8209-ADC24EA80720}" srcOrd="1" destOrd="0" presId="urn:microsoft.com/office/officeart/2018/2/layout/IconVerticalSolidList"/>
    <dgm:cxn modelId="{E8D94504-51DE-41A2-9A2E-7FFF4D32F941}" type="presParOf" srcId="{877A5AAD-947E-44EE-92C6-658DE71E020C}" destId="{CC892092-50EE-404C-8EA8-9CB08F730A47}" srcOrd="2" destOrd="0" presId="urn:microsoft.com/office/officeart/2018/2/layout/IconVerticalSolidList"/>
    <dgm:cxn modelId="{A06C8ECC-0846-4D02-8D52-58BC667E6019}" type="presParOf" srcId="{CC892092-50EE-404C-8EA8-9CB08F730A47}" destId="{36342B89-EE76-4872-98C0-F9D8BF55CBF8}" srcOrd="0" destOrd="0" presId="urn:microsoft.com/office/officeart/2018/2/layout/IconVerticalSolidList"/>
    <dgm:cxn modelId="{0B606D01-27B4-4CB7-A715-F6DD6F857547}" type="presParOf" srcId="{CC892092-50EE-404C-8EA8-9CB08F730A47}" destId="{83CBB2E1-9272-4C3A-93FD-27FB770CF37E}" srcOrd="1" destOrd="0" presId="urn:microsoft.com/office/officeart/2018/2/layout/IconVerticalSolidList"/>
    <dgm:cxn modelId="{4092C7F2-A8B3-4E0E-9D8C-020180663AE9}" type="presParOf" srcId="{CC892092-50EE-404C-8EA8-9CB08F730A47}" destId="{9A62950B-E057-462F-808B-815066FD8227}" srcOrd="2" destOrd="0" presId="urn:microsoft.com/office/officeart/2018/2/layout/IconVerticalSolidList"/>
    <dgm:cxn modelId="{8E6727C1-5358-441C-9AAC-62F5C3F473C6}" type="presParOf" srcId="{CC892092-50EE-404C-8EA8-9CB08F730A47}" destId="{A2AF924E-FE39-4863-8075-E95BB22BEB91}" srcOrd="3" destOrd="0" presId="urn:microsoft.com/office/officeart/2018/2/layout/IconVerticalSolidList"/>
    <dgm:cxn modelId="{5A6D87A7-AE82-4E9E-9645-546D8739B4CF}" type="presParOf" srcId="{877A5AAD-947E-44EE-92C6-658DE71E020C}" destId="{06B73804-AC38-4BF6-84F4-541C673BFCD8}" srcOrd="3" destOrd="0" presId="urn:microsoft.com/office/officeart/2018/2/layout/IconVerticalSolidList"/>
    <dgm:cxn modelId="{FF2C4576-D392-43AE-8B93-E213A3E2625C}" type="presParOf" srcId="{877A5AAD-947E-44EE-92C6-658DE71E020C}" destId="{4D9153CB-0A7C-46DF-BB09-8EBB01BCD7C3}" srcOrd="4" destOrd="0" presId="urn:microsoft.com/office/officeart/2018/2/layout/IconVerticalSolidList"/>
    <dgm:cxn modelId="{2F7A6F86-4B7D-48FC-9E9C-EBF0CEB27D0E}" type="presParOf" srcId="{4D9153CB-0A7C-46DF-BB09-8EBB01BCD7C3}" destId="{D8915865-83D4-4954-93A8-FECB699C7D64}" srcOrd="0" destOrd="0" presId="urn:microsoft.com/office/officeart/2018/2/layout/IconVerticalSolidList"/>
    <dgm:cxn modelId="{95704E15-C13B-4CF5-A159-3D776A8687ED}" type="presParOf" srcId="{4D9153CB-0A7C-46DF-BB09-8EBB01BCD7C3}" destId="{7497520A-F71A-43E3-8328-AE61FCC7DBBF}" srcOrd="1" destOrd="0" presId="urn:microsoft.com/office/officeart/2018/2/layout/IconVerticalSolidList"/>
    <dgm:cxn modelId="{B11560A3-BFA4-4A3C-9596-9A4C950650CA}" type="presParOf" srcId="{4D9153CB-0A7C-46DF-BB09-8EBB01BCD7C3}" destId="{AF46834D-A00B-47A2-BA18-50E7A3500172}" srcOrd="2" destOrd="0" presId="urn:microsoft.com/office/officeart/2018/2/layout/IconVerticalSolidList"/>
    <dgm:cxn modelId="{952B12EB-191A-4868-9C4E-EC3BC1D00D1A}" type="presParOf" srcId="{4D9153CB-0A7C-46DF-BB09-8EBB01BCD7C3}" destId="{741CA763-8F6E-4645-BD51-60BA49E06546}" srcOrd="3" destOrd="0" presId="urn:microsoft.com/office/officeart/2018/2/layout/IconVerticalSolidList"/>
    <dgm:cxn modelId="{B9DB4179-850C-44A0-B4D1-CEE883187728}" type="presParOf" srcId="{877A5AAD-947E-44EE-92C6-658DE71E020C}" destId="{4F3D3C32-F607-4B2B-B9CD-0D1FB4C2AB0F}" srcOrd="5" destOrd="0" presId="urn:microsoft.com/office/officeart/2018/2/layout/IconVerticalSolidList"/>
    <dgm:cxn modelId="{275D1102-1F39-4E95-A2FE-8661F97C30C4}" type="presParOf" srcId="{877A5AAD-947E-44EE-92C6-658DE71E020C}" destId="{000154F7-AEE1-49C0-85E9-7D9B7A02E0B0}" srcOrd="6" destOrd="0" presId="urn:microsoft.com/office/officeart/2018/2/layout/IconVerticalSolidList"/>
    <dgm:cxn modelId="{4C238F4E-4F75-4707-90FE-CA32DAEAAA02}" type="presParOf" srcId="{000154F7-AEE1-49C0-85E9-7D9B7A02E0B0}" destId="{5B9FFE57-AA9C-4BAD-8E1B-5AFD6F7E93CF}" srcOrd="0" destOrd="0" presId="urn:microsoft.com/office/officeart/2018/2/layout/IconVerticalSolidList"/>
    <dgm:cxn modelId="{BA5F36F8-FB44-497E-A904-58FECE0966B9}" type="presParOf" srcId="{000154F7-AEE1-49C0-85E9-7D9B7A02E0B0}" destId="{1098671B-D839-4157-A9E9-16B7AA8D3E0F}" srcOrd="1" destOrd="0" presId="urn:microsoft.com/office/officeart/2018/2/layout/IconVerticalSolidList"/>
    <dgm:cxn modelId="{DDFF6F56-C227-441B-8830-4A68C0BDB94C}" type="presParOf" srcId="{000154F7-AEE1-49C0-85E9-7D9B7A02E0B0}" destId="{BDE0A864-D015-4923-ADE0-66DC55B517AA}" srcOrd="2" destOrd="0" presId="urn:microsoft.com/office/officeart/2018/2/layout/IconVerticalSolidList"/>
    <dgm:cxn modelId="{5E89B77E-C4DB-4C86-8C9F-C7D461BE0584}" type="presParOf" srcId="{000154F7-AEE1-49C0-85E9-7D9B7A02E0B0}" destId="{A63BA888-DE30-45F9-855E-24753867FC44}" srcOrd="3" destOrd="0" presId="urn:microsoft.com/office/officeart/2018/2/layout/IconVerticalSolidList"/>
    <dgm:cxn modelId="{5CFE32CE-3042-4268-8A02-3DBEB36694D7}" type="presParOf" srcId="{877A5AAD-947E-44EE-92C6-658DE71E020C}" destId="{4C7CD912-8F8E-4A89-8EB5-C3777CDB717E}" srcOrd="7" destOrd="0" presId="urn:microsoft.com/office/officeart/2018/2/layout/IconVerticalSolidList"/>
    <dgm:cxn modelId="{63607504-90D5-402D-88E5-932085EAB874}" type="presParOf" srcId="{877A5AAD-947E-44EE-92C6-658DE71E020C}" destId="{86BE9874-D802-4C37-AC1B-00E94E06C202}" srcOrd="8" destOrd="0" presId="urn:microsoft.com/office/officeart/2018/2/layout/IconVerticalSolidList"/>
    <dgm:cxn modelId="{F56B5F67-1C3A-40A5-9A5F-0F730277FE5E}" type="presParOf" srcId="{86BE9874-D802-4C37-AC1B-00E94E06C202}" destId="{C56A7534-53C4-4B4C-820D-60BF21A493B4}" srcOrd="0" destOrd="0" presId="urn:microsoft.com/office/officeart/2018/2/layout/IconVerticalSolidList"/>
    <dgm:cxn modelId="{2038A8E3-593E-4683-A055-1714B20DD6FD}" type="presParOf" srcId="{86BE9874-D802-4C37-AC1B-00E94E06C202}" destId="{0EB820C2-7E01-472C-9223-D2B69BFCADBD}" srcOrd="1" destOrd="0" presId="urn:microsoft.com/office/officeart/2018/2/layout/IconVerticalSolidList"/>
    <dgm:cxn modelId="{C2BAD39A-DA74-44EE-83D6-1396D81A8C5B}" type="presParOf" srcId="{86BE9874-D802-4C37-AC1B-00E94E06C202}" destId="{0D457318-F791-43A2-95EC-46274F66F6D5}" srcOrd="2" destOrd="0" presId="urn:microsoft.com/office/officeart/2018/2/layout/IconVerticalSolidList"/>
    <dgm:cxn modelId="{E20E25E4-1827-4F8C-99AA-D22DAF472A95}" type="presParOf" srcId="{86BE9874-D802-4C37-AC1B-00E94E06C202}" destId="{38CC2A51-E250-4D6C-85AD-0E534190C3D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A08DEDC-35B0-4DAF-A107-C672D5FA920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EEAE863-DF28-4258-80E2-8E592A0AC3A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• </a:t>
          </a:r>
          <a:r>
            <a:rPr lang="en-US" b="1" dirty="0"/>
            <a:t>Sustainability ensures long-term business success.</a:t>
          </a:r>
        </a:p>
      </dgm:t>
    </dgm:pt>
    <dgm:pt modelId="{B9A5CF5D-F531-4B9B-A4E5-784BEB0AFC76}" type="parTrans" cxnId="{920F06AD-FBD9-4C8C-A455-B1768BFEFE2C}">
      <dgm:prSet/>
      <dgm:spPr/>
      <dgm:t>
        <a:bodyPr/>
        <a:lstStyle/>
        <a:p>
          <a:endParaRPr lang="en-US"/>
        </a:p>
      </dgm:t>
    </dgm:pt>
    <dgm:pt modelId="{DBA84665-83DE-46DD-A7E7-48911EEF6665}" type="sibTrans" cxnId="{920F06AD-FBD9-4C8C-A455-B1768BFEFE2C}">
      <dgm:prSet/>
      <dgm:spPr/>
      <dgm:t>
        <a:bodyPr/>
        <a:lstStyle/>
        <a:p>
          <a:endParaRPr lang="en-US"/>
        </a:p>
      </dgm:t>
    </dgm:pt>
    <dgm:pt modelId="{6201FB7F-5B89-4785-AA25-521B2976ECD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• </a:t>
          </a:r>
          <a:r>
            <a:rPr lang="en-US" b="1" dirty="0"/>
            <a:t>Hotels benefit from cost savings, guest loyalty, compliance.</a:t>
          </a:r>
        </a:p>
      </dgm:t>
    </dgm:pt>
    <dgm:pt modelId="{B54A7E3E-BA27-41DD-A710-67A7CC9BCC56}" type="parTrans" cxnId="{525D75E2-EBDC-4DBD-AF24-96D04D413E66}">
      <dgm:prSet/>
      <dgm:spPr/>
      <dgm:t>
        <a:bodyPr/>
        <a:lstStyle/>
        <a:p>
          <a:endParaRPr lang="en-US"/>
        </a:p>
      </dgm:t>
    </dgm:pt>
    <dgm:pt modelId="{4B37F337-1CB1-4372-A8DA-94A2CF951064}" type="sibTrans" cxnId="{525D75E2-EBDC-4DBD-AF24-96D04D413E66}">
      <dgm:prSet/>
      <dgm:spPr/>
      <dgm:t>
        <a:bodyPr/>
        <a:lstStyle/>
        <a:p>
          <a:endParaRPr lang="en-US"/>
        </a:p>
      </dgm:t>
    </dgm:pt>
    <dgm:pt modelId="{027EFC59-E478-4413-A5AC-8E207FF4542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• </a:t>
          </a:r>
          <a:r>
            <a:rPr lang="en-US" b="1" dirty="0"/>
            <a:t>Proactive adoption of green strategies is key to staying competitive</a:t>
          </a:r>
          <a:r>
            <a:rPr lang="en-US" dirty="0"/>
            <a:t>.</a:t>
          </a:r>
        </a:p>
      </dgm:t>
    </dgm:pt>
    <dgm:pt modelId="{BE520AFE-03CB-4B31-A073-CB6DBDD7B58E}" type="parTrans" cxnId="{C79FDAB6-E591-4460-932D-A809ACD266DF}">
      <dgm:prSet/>
      <dgm:spPr/>
      <dgm:t>
        <a:bodyPr/>
        <a:lstStyle/>
        <a:p>
          <a:endParaRPr lang="en-US"/>
        </a:p>
      </dgm:t>
    </dgm:pt>
    <dgm:pt modelId="{2CE9A156-CDA3-43A1-8226-6F6B06621A39}" type="sibTrans" cxnId="{C79FDAB6-E591-4460-932D-A809ACD266DF}">
      <dgm:prSet/>
      <dgm:spPr/>
      <dgm:t>
        <a:bodyPr/>
        <a:lstStyle/>
        <a:p>
          <a:endParaRPr lang="en-US"/>
        </a:p>
      </dgm:t>
    </dgm:pt>
    <dgm:pt modelId="{0F72043B-C9B6-4924-AB35-977408048606}" type="pres">
      <dgm:prSet presAssocID="{CA08DEDC-35B0-4DAF-A107-C672D5FA9203}" presName="root" presStyleCnt="0">
        <dgm:presLayoutVars>
          <dgm:dir/>
          <dgm:resizeHandles val="exact"/>
        </dgm:presLayoutVars>
      </dgm:prSet>
      <dgm:spPr/>
    </dgm:pt>
    <dgm:pt modelId="{3211332A-C66E-4492-843B-5531216A3325}" type="pres">
      <dgm:prSet presAssocID="{3EEAE863-DF28-4258-80E2-8E592A0AC3A4}" presName="compNode" presStyleCnt="0"/>
      <dgm:spPr/>
    </dgm:pt>
    <dgm:pt modelId="{509F01CB-6F79-4493-868F-AE31DD30A450}" type="pres">
      <dgm:prSet presAssocID="{3EEAE863-DF28-4258-80E2-8E592A0AC3A4}" presName="iconBgRect" presStyleLbl="bgShp" presStyleIdx="0" presStyleCnt="3"/>
      <dgm:spPr/>
    </dgm:pt>
    <dgm:pt modelId="{CB84AD87-BCBF-4DD8-B940-4D0530B0E38D}" type="pres">
      <dgm:prSet presAssocID="{3EEAE863-DF28-4258-80E2-8E592A0AC3A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6B20C694-5638-4340-A309-606B9E82FAE4}" type="pres">
      <dgm:prSet presAssocID="{3EEAE863-DF28-4258-80E2-8E592A0AC3A4}" presName="spaceRect" presStyleCnt="0"/>
      <dgm:spPr/>
    </dgm:pt>
    <dgm:pt modelId="{B62DC711-28AE-49F3-AC03-CB7959B10BF9}" type="pres">
      <dgm:prSet presAssocID="{3EEAE863-DF28-4258-80E2-8E592A0AC3A4}" presName="textRect" presStyleLbl="revTx" presStyleIdx="0" presStyleCnt="3">
        <dgm:presLayoutVars>
          <dgm:chMax val="1"/>
          <dgm:chPref val="1"/>
        </dgm:presLayoutVars>
      </dgm:prSet>
      <dgm:spPr/>
    </dgm:pt>
    <dgm:pt modelId="{B1E9F630-D697-44CC-A5AE-122915DE4672}" type="pres">
      <dgm:prSet presAssocID="{DBA84665-83DE-46DD-A7E7-48911EEF6665}" presName="sibTrans" presStyleCnt="0"/>
      <dgm:spPr/>
    </dgm:pt>
    <dgm:pt modelId="{D1DDA6FF-5073-4C34-92A4-F39F099B9790}" type="pres">
      <dgm:prSet presAssocID="{6201FB7F-5B89-4785-AA25-521B2976ECDD}" presName="compNode" presStyleCnt="0"/>
      <dgm:spPr/>
    </dgm:pt>
    <dgm:pt modelId="{3451CA99-EFB2-4441-9814-CA5E14348ECA}" type="pres">
      <dgm:prSet presAssocID="{6201FB7F-5B89-4785-AA25-521B2976ECDD}" presName="iconBgRect" presStyleLbl="bgShp" presStyleIdx="1" presStyleCnt="3"/>
      <dgm:spPr/>
    </dgm:pt>
    <dgm:pt modelId="{35EE8055-75D6-478C-B7BA-3760C8E77DA7}" type="pres">
      <dgm:prSet presAssocID="{6201FB7F-5B89-4785-AA25-521B2976ECD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d"/>
        </a:ext>
      </dgm:extLst>
    </dgm:pt>
    <dgm:pt modelId="{5EAF044A-5CC3-451A-A233-197A8310583B}" type="pres">
      <dgm:prSet presAssocID="{6201FB7F-5B89-4785-AA25-521B2976ECDD}" presName="spaceRect" presStyleCnt="0"/>
      <dgm:spPr/>
    </dgm:pt>
    <dgm:pt modelId="{CEDF11FC-13DA-4167-9678-4424D01474AF}" type="pres">
      <dgm:prSet presAssocID="{6201FB7F-5B89-4785-AA25-521B2976ECDD}" presName="textRect" presStyleLbl="revTx" presStyleIdx="1" presStyleCnt="3">
        <dgm:presLayoutVars>
          <dgm:chMax val="1"/>
          <dgm:chPref val="1"/>
        </dgm:presLayoutVars>
      </dgm:prSet>
      <dgm:spPr/>
    </dgm:pt>
    <dgm:pt modelId="{0B14CCCE-5DC2-4961-88CA-ACC1E8C2FF46}" type="pres">
      <dgm:prSet presAssocID="{4B37F337-1CB1-4372-A8DA-94A2CF951064}" presName="sibTrans" presStyleCnt="0"/>
      <dgm:spPr/>
    </dgm:pt>
    <dgm:pt modelId="{E472728C-E616-45AB-8D14-C71BB7E8346D}" type="pres">
      <dgm:prSet presAssocID="{027EFC59-E478-4413-A5AC-8E207FF45425}" presName="compNode" presStyleCnt="0"/>
      <dgm:spPr/>
    </dgm:pt>
    <dgm:pt modelId="{5D556C0C-B5B2-43D0-B000-C7A35BDB226B}" type="pres">
      <dgm:prSet presAssocID="{027EFC59-E478-4413-A5AC-8E207FF45425}" presName="iconBgRect" presStyleLbl="bgShp" presStyleIdx="2" presStyleCnt="3"/>
      <dgm:spPr/>
    </dgm:pt>
    <dgm:pt modelId="{0694BA19-A515-4ACB-A0DF-5B87A72BF57A}" type="pres">
      <dgm:prSet presAssocID="{027EFC59-E478-4413-A5AC-8E207FF4542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5460BF8A-11D1-46CE-B5FF-E516E7A79301}" type="pres">
      <dgm:prSet presAssocID="{027EFC59-E478-4413-A5AC-8E207FF45425}" presName="spaceRect" presStyleCnt="0"/>
      <dgm:spPr/>
    </dgm:pt>
    <dgm:pt modelId="{429ACE95-114B-4DDF-9631-BE3F98121140}" type="pres">
      <dgm:prSet presAssocID="{027EFC59-E478-4413-A5AC-8E207FF4542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B4C001B-850B-4E78-BC84-DB4BE5B172B7}" type="presOf" srcId="{027EFC59-E478-4413-A5AC-8E207FF45425}" destId="{429ACE95-114B-4DDF-9631-BE3F98121140}" srcOrd="0" destOrd="0" presId="urn:microsoft.com/office/officeart/2018/5/layout/IconCircleLabelList"/>
    <dgm:cxn modelId="{1FDF8E56-2E77-4ACC-BF90-89F0B2F8CA08}" type="presOf" srcId="{CA08DEDC-35B0-4DAF-A107-C672D5FA9203}" destId="{0F72043B-C9B6-4924-AB35-977408048606}" srcOrd="0" destOrd="0" presId="urn:microsoft.com/office/officeart/2018/5/layout/IconCircleLabelList"/>
    <dgm:cxn modelId="{920F06AD-FBD9-4C8C-A455-B1768BFEFE2C}" srcId="{CA08DEDC-35B0-4DAF-A107-C672D5FA9203}" destId="{3EEAE863-DF28-4258-80E2-8E592A0AC3A4}" srcOrd="0" destOrd="0" parTransId="{B9A5CF5D-F531-4B9B-A4E5-784BEB0AFC76}" sibTransId="{DBA84665-83DE-46DD-A7E7-48911EEF6665}"/>
    <dgm:cxn modelId="{C79FDAB6-E591-4460-932D-A809ACD266DF}" srcId="{CA08DEDC-35B0-4DAF-A107-C672D5FA9203}" destId="{027EFC59-E478-4413-A5AC-8E207FF45425}" srcOrd="2" destOrd="0" parTransId="{BE520AFE-03CB-4B31-A073-CB6DBDD7B58E}" sibTransId="{2CE9A156-CDA3-43A1-8226-6F6B06621A39}"/>
    <dgm:cxn modelId="{808C16BA-07F4-4CB7-A44F-281202984D07}" type="presOf" srcId="{6201FB7F-5B89-4785-AA25-521B2976ECDD}" destId="{CEDF11FC-13DA-4167-9678-4424D01474AF}" srcOrd="0" destOrd="0" presId="urn:microsoft.com/office/officeart/2018/5/layout/IconCircleLabelList"/>
    <dgm:cxn modelId="{993BA8CE-6D17-42FF-BCAA-C8ADC9079B12}" type="presOf" srcId="{3EEAE863-DF28-4258-80E2-8E592A0AC3A4}" destId="{B62DC711-28AE-49F3-AC03-CB7959B10BF9}" srcOrd="0" destOrd="0" presId="urn:microsoft.com/office/officeart/2018/5/layout/IconCircleLabelList"/>
    <dgm:cxn modelId="{525D75E2-EBDC-4DBD-AF24-96D04D413E66}" srcId="{CA08DEDC-35B0-4DAF-A107-C672D5FA9203}" destId="{6201FB7F-5B89-4785-AA25-521B2976ECDD}" srcOrd="1" destOrd="0" parTransId="{B54A7E3E-BA27-41DD-A710-67A7CC9BCC56}" sibTransId="{4B37F337-1CB1-4372-A8DA-94A2CF951064}"/>
    <dgm:cxn modelId="{C58B0C47-933B-4F96-AD8C-4D4F0C9062B0}" type="presParOf" srcId="{0F72043B-C9B6-4924-AB35-977408048606}" destId="{3211332A-C66E-4492-843B-5531216A3325}" srcOrd="0" destOrd="0" presId="urn:microsoft.com/office/officeart/2018/5/layout/IconCircleLabelList"/>
    <dgm:cxn modelId="{9EF6FFD1-B76A-443F-9149-1936B3FF42E0}" type="presParOf" srcId="{3211332A-C66E-4492-843B-5531216A3325}" destId="{509F01CB-6F79-4493-868F-AE31DD30A450}" srcOrd="0" destOrd="0" presId="urn:microsoft.com/office/officeart/2018/5/layout/IconCircleLabelList"/>
    <dgm:cxn modelId="{D2733903-C6BD-44C0-B61C-95B61BF652A4}" type="presParOf" srcId="{3211332A-C66E-4492-843B-5531216A3325}" destId="{CB84AD87-BCBF-4DD8-B940-4D0530B0E38D}" srcOrd="1" destOrd="0" presId="urn:microsoft.com/office/officeart/2018/5/layout/IconCircleLabelList"/>
    <dgm:cxn modelId="{ECBA80BB-D782-4154-A9FE-E33973475A2B}" type="presParOf" srcId="{3211332A-C66E-4492-843B-5531216A3325}" destId="{6B20C694-5638-4340-A309-606B9E82FAE4}" srcOrd="2" destOrd="0" presId="urn:microsoft.com/office/officeart/2018/5/layout/IconCircleLabelList"/>
    <dgm:cxn modelId="{707F327C-D6AB-47A8-8CD6-DA69E3103799}" type="presParOf" srcId="{3211332A-C66E-4492-843B-5531216A3325}" destId="{B62DC711-28AE-49F3-AC03-CB7959B10BF9}" srcOrd="3" destOrd="0" presId="urn:microsoft.com/office/officeart/2018/5/layout/IconCircleLabelList"/>
    <dgm:cxn modelId="{C042807F-0CAB-420F-B55A-D312FAE26935}" type="presParOf" srcId="{0F72043B-C9B6-4924-AB35-977408048606}" destId="{B1E9F630-D697-44CC-A5AE-122915DE4672}" srcOrd="1" destOrd="0" presId="urn:microsoft.com/office/officeart/2018/5/layout/IconCircleLabelList"/>
    <dgm:cxn modelId="{3D1E2180-EE70-496A-830A-7801F064247D}" type="presParOf" srcId="{0F72043B-C9B6-4924-AB35-977408048606}" destId="{D1DDA6FF-5073-4C34-92A4-F39F099B9790}" srcOrd="2" destOrd="0" presId="urn:microsoft.com/office/officeart/2018/5/layout/IconCircleLabelList"/>
    <dgm:cxn modelId="{6DED1DF6-8E77-4EA9-8275-70E706CFD3EF}" type="presParOf" srcId="{D1DDA6FF-5073-4C34-92A4-F39F099B9790}" destId="{3451CA99-EFB2-4441-9814-CA5E14348ECA}" srcOrd="0" destOrd="0" presId="urn:microsoft.com/office/officeart/2018/5/layout/IconCircleLabelList"/>
    <dgm:cxn modelId="{4401DF9F-A2A8-433E-A0D5-C2BE6D6D6D26}" type="presParOf" srcId="{D1DDA6FF-5073-4C34-92A4-F39F099B9790}" destId="{35EE8055-75D6-478C-B7BA-3760C8E77DA7}" srcOrd="1" destOrd="0" presId="urn:microsoft.com/office/officeart/2018/5/layout/IconCircleLabelList"/>
    <dgm:cxn modelId="{D634B7A1-533E-4FEE-8AC8-AA5BE7EC0882}" type="presParOf" srcId="{D1DDA6FF-5073-4C34-92A4-F39F099B9790}" destId="{5EAF044A-5CC3-451A-A233-197A8310583B}" srcOrd="2" destOrd="0" presId="urn:microsoft.com/office/officeart/2018/5/layout/IconCircleLabelList"/>
    <dgm:cxn modelId="{F2C6B2C6-6CAD-46FD-B363-4F94CDB9BD0A}" type="presParOf" srcId="{D1DDA6FF-5073-4C34-92A4-F39F099B9790}" destId="{CEDF11FC-13DA-4167-9678-4424D01474AF}" srcOrd="3" destOrd="0" presId="urn:microsoft.com/office/officeart/2018/5/layout/IconCircleLabelList"/>
    <dgm:cxn modelId="{6C920734-0790-45B1-9AD9-A6FE3470305B}" type="presParOf" srcId="{0F72043B-C9B6-4924-AB35-977408048606}" destId="{0B14CCCE-5DC2-4961-88CA-ACC1E8C2FF46}" srcOrd="3" destOrd="0" presId="urn:microsoft.com/office/officeart/2018/5/layout/IconCircleLabelList"/>
    <dgm:cxn modelId="{292E8B1C-637B-40B4-91B6-25D561B0B794}" type="presParOf" srcId="{0F72043B-C9B6-4924-AB35-977408048606}" destId="{E472728C-E616-45AB-8D14-C71BB7E8346D}" srcOrd="4" destOrd="0" presId="urn:microsoft.com/office/officeart/2018/5/layout/IconCircleLabelList"/>
    <dgm:cxn modelId="{6657152A-C847-4D0D-8D9B-B0A9253B6353}" type="presParOf" srcId="{E472728C-E616-45AB-8D14-C71BB7E8346D}" destId="{5D556C0C-B5B2-43D0-B000-C7A35BDB226B}" srcOrd="0" destOrd="0" presId="urn:microsoft.com/office/officeart/2018/5/layout/IconCircleLabelList"/>
    <dgm:cxn modelId="{97EC93E5-4B6E-4968-926F-BEFFAE0F0682}" type="presParOf" srcId="{E472728C-E616-45AB-8D14-C71BB7E8346D}" destId="{0694BA19-A515-4ACB-A0DF-5B87A72BF57A}" srcOrd="1" destOrd="0" presId="urn:microsoft.com/office/officeart/2018/5/layout/IconCircleLabelList"/>
    <dgm:cxn modelId="{90DE6881-64CF-4769-B02B-BD76DB44A0F5}" type="presParOf" srcId="{E472728C-E616-45AB-8D14-C71BB7E8346D}" destId="{5460BF8A-11D1-46CE-B5FF-E516E7A79301}" srcOrd="2" destOrd="0" presId="urn:microsoft.com/office/officeart/2018/5/layout/IconCircleLabelList"/>
    <dgm:cxn modelId="{393E7C92-7511-4B8F-A30C-71D6BE1F2541}" type="presParOf" srcId="{E472728C-E616-45AB-8D14-C71BB7E8346D}" destId="{429ACE95-114B-4DDF-9631-BE3F9812114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E77AF6-B9FC-4195-BC76-E3834671FD3B}">
      <dsp:nvSpPr>
        <dsp:cNvPr id="0" name=""/>
        <dsp:cNvSpPr/>
      </dsp:nvSpPr>
      <dsp:spPr>
        <a:xfrm>
          <a:off x="0" y="1808"/>
          <a:ext cx="7886700" cy="9166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3DF9A8-9F31-47D3-AC3B-A17D87066915}">
      <dsp:nvSpPr>
        <dsp:cNvPr id="0" name=""/>
        <dsp:cNvSpPr/>
      </dsp:nvSpPr>
      <dsp:spPr>
        <a:xfrm>
          <a:off x="277275" y="208046"/>
          <a:ext cx="504136" cy="5041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C1DE51-F9EF-46FC-A84B-717DB8953BC0}">
      <dsp:nvSpPr>
        <dsp:cNvPr id="0" name=""/>
        <dsp:cNvSpPr/>
      </dsp:nvSpPr>
      <dsp:spPr>
        <a:xfrm>
          <a:off x="1058686" y="1808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Sustainability is a necessity, not an option.</a:t>
          </a:r>
        </a:p>
      </dsp:txBody>
      <dsp:txXfrm>
        <a:off x="1058686" y="1808"/>
        <a:ext cx="6828013" cy="916611"/>
      </dsp:txXfrm>
    </dsp:sp>
    <dsp:sp modelId="{A7B2FAE2-AA4A-4792-A690-AB585EAE9FED}">
      <dsp:nvSpPr>
        <dsp:cNvPr id="0" name=""/>
        <dsp:cNvSpPr/>
      </dsp:nvSpPr>
      <dsp:spPr>
        <a:xfrm>
          <a:off x="0" y="1147573"/>
          <a:ext cx="7886700" cy="9166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3A916E-9203-4075-9EAD-3F9EF36463A3}">
      <dsp:nvSpPr>
        <dsp:cNvPr id="0" name=""/>
        <dsp:cNvSpPr/>
      </dsp:nvSpPr>
      <dsp:spPr>
        <a:xfrm>
          <a:off x="277275" y="1353811"/>
          <a:ext cx="504136" cy="5041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D45F25-6F5A-42EA-A786-7412D2305E33}">
      <dsp:nvSpPr>
        <dsp:cNvPr id="0" name=""/>
        <dsp:cNvSpPr/>
      </dsp:nvSpPr>
      <dsp:spPr>
        <a:xfrm>
          <a:off x="1058686" y="1147573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81% of travelers prefer eco-friendly hotels (Booking.com, 2022).</a:t>
          </a:r>
        </a:p>
      </dsp:txBody>
      <dsp:txXfrm>
        <a:off x="1058686" y="1147573"/>
        <a:ext cx="6828013" cy="916611"/>
      </dsp:txXfrm>
    </dsp:sp>
    <dsp:sp modelId="{362D650E-B54C-4548-ACD3-BFE2EDBB8DB1}">
      <dsp:nvSpPr>
        <dsp:cNvPr id="0" name=""/>
        <dsp:cNvSpPr/>
      </dsp:nvSpPr>
      <dsp:spPr>
        <a:xfrm>
          <a:off x="0" y="2293338"/>
          <a:ext cx="7886700" cy="9166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98A9E3-79D2-460D-B2BF-CBD8E0E344DB}">
      <dsp:nvSpPr>
        <dsp:cNvPr id="0" name=""/>
        <dsp:cNvSpPr/>
      </dsp:nvSpPr>
      <dsp:spPr>
        <a:xfrm>
          <a:off x="277275" y="2499576"/>
          <a:ext cx="504136" cy="5041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A7BE1A-ABD4-4A61-9F77-5FE253B8B4A1}">
      <dsp:nvSpPr>
        <dsp:cNvPr id="0" name=""/>
        <dsp:cNvSpPr/>
      </dsp:nvSpPr>
      <dsp:spPr>
        <a:xfrm>
          <a:off x="1058686" y="2293338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Key areas: energy efficiency, waste reduction, water conservation.</a:t>
          </a:r>
        </a:p>
      </dsp:txBody>
      <dsp:txXfrm>
        <a:off x="1058686" y="2293338"/>
        <a:ext cx="6828013" cy="916611"/>
      </dsp:txXfrm>
    </dsp:sp>
    <dsp:sp modelId="{B1CB24FF-887E-4166-9875-E93591F4B87B}">
      <dsp:nvSpPr>
        <dsp:cNvPr id="0" name=""/>
        <dsp:cNvSpPr/>
      </dsp:nvSpPr>
      <dsp:spPr>
        <a:xfrm>
          <a:off x="0" y="3439103"/>
          <a:ext cx="7886700" cy="9166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6D8105-929E-4001-B70C-DED21038D24A}">
      <dsp:nvSpPr>
        <dsp:cNvPr id="0" name=""/>
        <dsp:cNvSpPr/>
      </dsp:nvSpPr>
      <dsp:spPr>
        <a:xfrm>
          <a:off x="277275" y="3645341"/>
          <a:ext cx="504136" cy="5041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D0EBD-E86F-419F-8BA6-345F2E04EB27}">
      <dsp:nvSpPr>
        <dsp:cNvPr id="0" name=""/>
        <dsp:cNvSpPr/>
      </dsp:nvSpPr>
      <dsp:spPr>
        <a:xfrm>
          <a:off x="1058686" y="3439103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Today’s focus: trends, best practices, industry impact, and recommendations.</a:t>
          </a:r>
        </a:p>
      </dsp:txBody>
      <dsp:txXfrm>
        <a:off x="1058686" y="3439103"/>
        <a:ext cx="6828013" cy="9166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860EFF-65D3-4918-9340-EA110AB2A757}">
      <dsp:nvSpPr>
        <dsp:cNvPr id="0" name=""/>
        <dsp:cNvSpPr/>
      </dsp:nvSpPr>
      <dsp:spPr>
        <a:xfrm>
          <a:off x="0" y="1310"/>
          <a:ext cx="4000647" cy="55830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48B4F8-0621-4573-8594-4024BBAAC107}">
      <dsp:nvSpPr>
        <dsp:cNvPr id="0" name=""/>
        <dsp:cNvSpPr/>
      </dsp:nvSpPr>
      <dsp:spPr>
        <a:xfrm>
          <a:off x="168885" y="126927"/>
          <a:ext cx="307065" cy="3070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24D2844-26B3-424F-ACF6-5481FBE17DDA}">
      <dsp:nvSpPr>
        <dsp:cNvPr id="0" name=""/>
        <dsp:cNvSpPr/>
      </dsp:nvSpPr>
      <dsp:spPr>
        <a:xfrm>
          <a:off x="644837" y="1310"/>
          <a:ext cx="3355809" cy="558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87" tIns="59087" rIns="59087" bIns="5908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 </a:t>
          </a:r>
          <a:r>
            <a:rPr lang="en-US" sz="1400" b="1" kern="1200" dirty="0"/>
            <a:t>Stricter carbon laws and incentives</a:t>
          </a:r>
          <a:r>
            <a:rPr lang="en-US" sz="1400" kern="1200" dirty="0"/>
            <a:t>.</a:t>
          </a:r>
        </a:p>
      </dsp:txBody>
      <dsp:txXfrm>
        <a:off x="644837" y="1310"/>
        <a:ext cx="3355809" cy="558300"/>
      </dsp:txXfrm>
    </dsp:sp>
    <dsp:sp modelId="{E123868F-3782-44A6-8D11-D819EEAD8DCE}">
      <dsp:nvSpPr>
        <dsp:cNvPr id="0" name=""/>
        <dsp:cNvSpPr/>
      </dsp:nvSpPr>
      <dsp:spPr>
        <a:xfrm>
          <a:off x="0" y="699186"/>
          <a:ext cx="4000647" cy="55830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933A5C-168D-454F-875E-E2B176970E4D}">
      <dsp:nvSpPr>
        <dsp:cNvPr id="0" name=""/>
        <dsp:cNvSpPr/>
      </dsp:nvSpPr>
      <dsp:spPr>
        <a:xfrm>
          <a:off x="168885" y="824803"/>
          <a:ext cx="307065" cy="3070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9A2B143-69EE-4785-B695-83F72B438FD4}">
      <dsp:nvSpPr>
        <dsp:cNvPr id="0" name=""/>
        <dsp:cNvSpPr/>
      </dsp:nvSpPr>
      <dsp:spPr>
        <a:xfrm>
          <a:off x="644837" y="699186"/>
          <a:ext cx="3355809" cy="558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87" tIns="59087" rIns="59087" bIns="5908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 </a:t>
          </a:r>
          <a:r>
            <a:rPr lang="en-US" sz="1400" b="1" kern="1200" dirty="0"/>
            <a:t>Initial investment vs. long-term savings.</a:t>
          </a:r>
        </a:p>
      </dsp:txBody>
      <dsp:txXfrm>
        <a:off x="644837" y="699186"/>
        <a:ext cx="3355809" cy="558300"/>
      </dsp:txXfrm>
    </dsp:sp>
    <dsp:sp modelId="{5918488D-F65A-4947-89B6-89FB317C04D9}">
      <dsp:nvSpPr>
        <dsp:cNvPr id="0" name=""/>
        <dsp:cNvSpPr/>
      </dsp:nvSpPr>
      <dsp:spPr>
        <a:xfrm>
          <a:off x="0" y="1397061"/>
          <a:ext cx="4000647" cy="55830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BEF02D-01BD-45A3-AB78-6602986F405E}">
      <dsp:nvSpPr>
        <dsp:cNvPr id="0" name=""/>
        <dsp:cNvSpPr/>
      </dsp:nvSpPr>
      <dsp:spPr>
        <a:xfrm>
          <a:off x="168885" y="1522679"/>
          <a:ext cx="307065" cy="3070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3D5189E-383A-4C4E-941D-A7FE2E58EE5C}">
      <dsp:nvSpPr>
        <dsp:cNvPr id="0" name=""/>
        <dsp:cNvSpPr/>
      </dsp:nvSpPr>
      <dsp:spPr>
        <a:xfrm>
          <a:off x="644837" y="1397061"/>
          <a:ext cx="3355809" cy="558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87" tIns="59087" rIns="59087" bIns="5908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 </a:t>
          </a:r>
          <a:r>
            <a:rPr lang="en-US" sz="1400" b="1" kern="1200" dirty="0"/>
            <a:t>Growing eco-conscious traveler demand</a:t>
          </a:r>
          <a:r>
            <a:rPr lang="en-US" sz="1400" kern="1200" dirty="0"/>
            <a:t>.</a:t>
          </a:r>
        </a:p>
      </dsp:txBody>
      <dsp:txXfrm>
        <a:off x="644837" y="1397061"/>
        <a:ext cx="3355809" cy="558300"/>
      </dsp:txXfrm>
    </dsp:sp>
    <dsp:sp modelId="{381E93CF-3876-4525-97F3-054D5C8E4071}">
      <dsp:nvSpPr>
        <dsp:cNvPr id="0" name=""/>
        <dsp:cNvSpPr/>
      </dsp:nvSpPr>
      <dsp:spPr>
        <a:xfrm>
          <a:off x="0" y="2094937"/>
          <a:ext cx="4000647" cy="55830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119D68-A74E-4C3B-82EC-89F151385F80}">
      <dsp:nvSpPr>
        <dsp:cNvPr id="0" name=""/>
        <dsp:cNvSpPr/>
      </dsp:nvSpPr>
      <dsp:spPr>
        <a:xfrm>
          <a:off x="168885" y="2220555"/>
          <a:ext cx="307065" cy="30706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E44FC98-2D81-4138-A86A-54523624EDDB}">
      <dsp:nvSpPr>
        <dsp:cNvPr id="0" name=""/>
        <dsp:cNvSpPr/>
      </dsp:nvSpPr>
      <dsp:spPr>
        <a:xfrm>
          <a:off x="644837" y="2094937"/>
          <a:ext cx="3355809" cy="558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87" tIns="59087" rIns="59087" bIns="5908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AI, IoT, and smart hotel innovations</a:t>
          </a:r>
          <a:r>
            <a:rPr lang="en-US" sz="1400" kern="1200" dirty="0"/>
            <a:t>.</a:t>
          </a:r>
        </a:p>
      </dsp:txBody>
      <dsp:txXfrm>
        <a:off x="644837" y="2094937"/>
        <a:ext cx="3355809" cy="558300"/>
      </dsp:txXfrm>
    </dsp:sp>
    <dsp:sp modelId="{22B608E6-D060-4050-BBC3-5675CB02CA0F}">
      <dsp:nvSpPr>
        <dsp:cNvPr id="0" name=""/>
        <dsp:cNvSpPr/>
      </dsp:nvSpPr>
      <dsp:spPr>
        <a:xfrm>
          <a:off x="0" y="2792813"/>
          <a:ext cx="4000647" cy="55830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E86251-BFD7-4C7E-B6ED-0A9F0366B4B8}">
      <dsp:nvSpPr>
        <dsp:cNvPr id="0" name=""/>
        <dsp:cNvSpPr/>
      </dsp:nvSpPr>
      <dsp:spPr>
        <a:xfrm>
          <a:off x="168885" y="2918431"/>
          <a:ext cx="307065" cy="30706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9EA3570-E9FE-4BEB-B6F3-0DEBE23B6277}">
      <dsp:nvSpPr>
        <dsp:cNvPr id="0" name=""/>
        <dsp:cNvSpPr/>
      </dsp:nvSpPr>
      <dsp:spPr>
        <a:xfrm>
          <a:off x="644837" y="2792813"/>
          <a:ext cx="3355809" cy="558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87" tIns="59087" rIns="59087" bIns="5908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 </a:t>
          </a:r>
          <a:r>
            <a:rPr lang="en-US" sz="1400" b="1" kern="1200" dirty="0"/>
            <a:t>Climate change and resource conservation</a:t>
          </a:r>
          <a:r>
            <a:rPr lang="en-US" sz="1400" kern="1200" dirty="0"/>
            <a:t>.</a:t>
          </a:r>
        </a:p>
      </dsp:txBody>
      <dsp:txXfrm>
        <a:off x="644837" y="2792813"/>
        <a:ext cx="3355809" cy="558300"/>
      </dsp:txXfrm>
    </dsp:sp>
    <dsp:sp modelId="{6F74200B-1FBD-4564-8FDF-C1920A83EDF2}">
      <dsp:nvSpPr>
        <dsp:cNvPr id="0" name=""/>
        <dsp:cNvSpPr/>
      </dsp:nvSpPr>
      <dsp:spPr>
        <a:xfrm>
          <a:off x="0" y="3490689"/>
          <a:ext cx="4000647" cy="55830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0D3401-3E89-4089-BAC7-86E0AF70518C}">
      <dsp:nvSpPr>
        <dsp:cNvPr id="0" name=""/>
        <dsp:cNvSpPr/>
      </dsp:nvSpPr>
      <dsp:spPr>
        <a:xfrm>
          <a:off x="168885" y="3616306"/>
          <a:ext cx="307065" cy="30706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31E0791-8887-4E3B-A89B-4BBF8F30F8CA}">
      <dsp:nvSpPr>
        <dsp:cNvPr id="0" name=""/>
        <dsp:cNvSpPr/>
      </dsp:nvSpPr>
      <dsp:spPr>
        <a:xfrm>
          <a:off x="644837" y="3490689"/>
          <a:ext cx="3355809" cy="558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87" tIns="59087" rIns="59087" bIns="5908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Carbon reporting and sustainable building regulations</a:t>
          </a:r>
          <a:r>
            <a:rPr lang="en-US" sz="1400" kern="1200" dirty="0"/>
            <a:t>.</a:t>
          </a:r>
        </a:p>
      </dsp:txBody>
      <dsp:txXfrm>
        <a:off x="644837" y="3490689"/>
        <a:ext cx="3355809" cy="5583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182EED-019C-4861-A9BB-FB096020DF79}">
      <dsp:nvSpPr>
        <dsp:cNvPr id="0" name=""/>
        <dsp:cNvSpPr/>
      </dsp:nvSpPr>
      <dsp:spPr>
        <a:xfrm>
          <a:off x="520274" y="277560"/>
          <a:ext cx="1406812" cy="1406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6CA77C-FAE2-4408-81D2-38BB6F53E4A5}">
      <dsp:nvSpPr>
        <dsp:cNvPr id="0" name=""/>
        <dsp:cNvSpPr/>
      </dsp:nvSpPr>
      <dsp:spPr>
        <a:xfrm>
          <a:off x="820087" y="577373"/>
          <a:ext cx="807187" cy="807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716698-7F9C-462B-81B9-70688B44D97D}">
      <dsp:nvSpPr>
        <dsp:cNvPr id="0" name=""/>
        <dsp:cNvSpPr/>
      </dsp:nvSpPr>
      <dsp:spPr>
        <a:xfrm>
          <a:off x="70556" y="2122560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b="1" kern="1200" dirty="0"/>
            <a:t>Benefits: Cost savings, brand loyalty, compliance</a:t>
          </a:r>
          <a:r>
            <a:rPr lang="en-US" sz="1500" kern="1200" dirty="0"/>
            <a:t>.</a:t>
          </a:r>
        </a:p>
      </dsp:txBody>
      <dsp:txXfrm>
        <a:off x="70556" y="2122560"/>
        <a:ext cx="2306250" cy="720000"/>
      </dsp:txXfrm>
    </dsp:sp>
    <dsp:sp modelId="{BABE5AE9-5D19-44C3-B38A-B45A87C872D8}">
      <dsp:nvSpPr>
        <dsp:cNvPr id="0" name=""/>
        <dsp:cNvSpPr/>
      </dsp:nvSpPr>
      <dsp:spPr>
        <a:xfrm>
          <a:off x="3230118" y="277560"/>
          <a:ext cx="1406812" cy="1406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979656-70B6-4A28-A593-08B66905E382}">
      <dsp:nvSpPr>
        <dsp:cNvPr id="0" name=""/>
        <dsp:cNvSpPr/>
      </dsp:nvSpPr>
      <dsp:spPr>
        <a:xfrm>
          <a:off x="3529931" y="577373"/>
          <a:ext cx="807187" cy="807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D0AFA0-41E9-4481-AC80-4E4B1E96DFFF}">
      <dsp:nvSpPr>
        <dsp:cNvPr id="0" name=""/>
        <dsp:cNvSpPr/>
      </dsp:nvSpPr>
      <dsp:spPr>
        <a:xfrm>
          <a:off x="2780400" y="2122560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b="1" kern="1200"/>
            <a:t>Challenges: High initial investment, staff training.</a:t>
          </a:r>
        </a:p>
      </dsp:txBody>
      <dsp:txXfrm>
        <a:off x="2780400" y="2122560"/>
        <a:ext cx="2306250" cy="720000"/>
      </dsp:txXfrm>
    </dsp:sp>
    <dsp:sp modelId="{44FE0B88-A1BF-4A1B-8BD5-DB590A439180}">
      <dsp:nvSpPr>
        <dsp:cNvPr id="0" name=""/>
        <dsp:cNvSpPr/>
      </dsp:nvSpPr>
      <dsp:spPr>
        <a:xfrm>
          <a:off x="5939962" y="277560"/>
          <a:ext cx="1406812" cy="1406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876CDB-6BB2-4841-908A-ED877B093564}">
      <dsp:nvSpPr>
        <dsp:cNvPr id="0" name=""/>
        <dsp:cNvSpPr/>
      </dsp:nvSpPr>
      <dsp:spPr>
        <a:xfrm>
          <a:off x="6239775" y="577373"/>
          <a:ext cx="807187" cy="807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74786C-BA50-4F76-BBE4-5905653A4DA4}">
      <dsp:nvSpPr>
        <dsp:cNvPr id="0" name=""/>
        <dsp:cNvSpPr/>
      </dsp:nvSpPr>
      <dsp:spPr>
        <a:xfrm>
          <a:off x="5490243" y="2122560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b="1" kern="1200"/>
            <a:t>Future: Increased regulations, innovation in sustainable practices.</a:t>
          </a:r>
        </a:p>
      </dsp:txBody>
      <dsp:txXfrm>
        <a:off x="5490243" y="2122560"/>
        <a:ext cx="230625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F0C045-5188-4AB4-95F4-46702C1AA1C8}">
      <dsp:nvSpPr>
        <dsp:cNvPr id="0" name=""/>
        <dsp:cNvSpPr/>
      </dsp:nvSpPr>
      <dsp:spPr>
        <a:xfrm>
          <a:off x="0" y="4366"/>
          <a:ext cx="4683949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93DC20-B784-4650-8417-A7A5781A139F}">
      <dsp:nvSpPr>
        <dsp:cNvPr id="0" name=""/>
        <dsp:cNvSpPr/>
      </dsp:nvSpPr>
      <dsp:spPr>
        <a:xfrm>
          <a:off x="281355" y="213639"/>
          <a:ext cx="511556" cy="511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8AE059-8920-4AF7-87E7-5E68667235F7}">
      <dsp:nvSpPr>
        <dsp:cNvPr id="0" name=""/>
        <dsp:cNvSpPr/>
      </dsp:nvSpPr>
      <dsp:spPr>
        <a:xfrm>
          <a:off x="1074268" y="4366"/>
          <a:ext cx="3609680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1. Invest in Renewable Energy: Solar, wind, geothermal.</a:t>
          </a:r>
        </a:p>
      </dsp:txBody>
      <dsp:txXfrm>
        <a:off x="1074268" y="4366"/>
        <a:ext cx="3609680" cy="930102"/>
      </dsp:txXfrm>
    </dsp:sp>
    <dsp:sp modelId="{36342B89-EE76-4872-98C0-F9D8BF55CBF8}">
      <dsp:nvSpPr>
        <dsp:cNvPr id="0" name=""/>
        <dsp:cNvSpPr/>
      </dsp:nvSpPr>
      <dsp:spPr>
        <a:xfrm>
          <a:off x="0" y="1166994"/>
          <a:ext cx="4683949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CBB2E1-9272-4C3A-93FD-27FB770CF37E}">
      <dsp:nvSpPr>
        <dsp:cNvPr id="0" name=""/>
        <dsp:cNvSpPr/>
      </dsp:nvSpPr>
      <dsp:spPr>
        <a:xfrm>
          <a:off x="281355" y="1376267"/>
          <a:ext cx="511556" cy="5115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AF924E-FE39-4863-8075-E95BB22BEB91}">
      <dsp:nvSpPr>
        <dsp:cNvPr id="0" name=""/>
        <dsp:cNvSpPr/>
      </dsp:nvSpPr>
      <dsp:spPr>
        <a:xfrm>
          <a:off x="1074268" y="1166994"/>
          <a:ext cx="3609680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2. Leverage AI for Sustainability: Smart systems for energy &amp; water use.</a:t>
          </a:r>
        </a:p>
      </dsp:txBody>
      <dsp:txXfrm>
        <a:off x="1074268" y="1166994"/>
        <a:ext cx="3609680" cy="930102"/>
      </dsp:txXfrm>
    </dsp:sp>
    <dsp:sp modelId="{D8915865-83D4-4954-93A8-FECB699C7D64}">
      <dsp:nvSpPr>
        <dsp:cNvPr id="0" name=""/>
        <dsp:cNvSpPr/>
      </dsp:nvSpPr>
      <dsp:spPr>
        <a:xfrm>
          <a:off x="0" y="2329622"/>
          <a:ext cx="4683949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97520A-F71A-43E3-8328-AE61FCC7DBBF}">
      <dsp:nvSpPr>
        <dsp:cNvPr id="0" name=""/>
        <dsp:cNvSpPr/>
      </dsp:nvSpPr>
      <dsp:spPr>
        <a:xfrm>
          <a:off x="281355" y="2538895"/>
          <a:ext cx="511556" cy="5115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1CA763-8F6E-4645-BD51-60BA49E06546}">
      <dsp:nvSpPr>
        <dsp:cNvPr id="0" name=""/>
        <dsp:cNvSpPr/>
      </dsp:nvSpPr>
      <dsp:spPr>
        <a:xfrm>
          <a:off x="1074268" y="2329622"/>
          <a:ext cx="3609680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3. Obtain Green Certifications: LEED, Green Key, </a:t>
          </a:r>
          <a:r>
            <a:rPr lang="en-US" sz="1600" b="1" kern="1200" dirty="0" err="1"/>
            <a:t>EarthCheck</a:t>
          </a:r>
          <a:r>
            <a:rPr lang="en-US" sz="1600" b="1" kern="1200" dirty="0"/>
            <a:t>.</a:t>
          </a:r>
        </a:p>
      </dsp:txBody>
      <dsp:txXfrm>
        <a:off x="1074268" y="2329622"/>
        <a:ext cx="3609680" cy="930102"/>
      </dsp:txXfrm>
    </dsp:sp>
    <dsp:sp modelId="{5B9FFE57-AA9C-4BAD-8E1B-5AFD6F7E93CF}">
      <dsp:nvSpPr>
        <dsp:cNvPr id="0" name=""/>
        <dsp:cNvSpPr/>
      </dsp:nvSpPr>
      <dsp:spPr>
        <a:xfrm>
          <a:off x="0" y="3492250"/>
          <a:ext cx="4683949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98671B-D839-4157-A9E9-16B7AA8D3E0F}">
      <dsp:nvSpPr>
        <dsp:cNvPr id="0" name=""/>
        <dsp:cNvSpPr/>
      </dsp:nvSpPr>
      <dsp:spPr>
        <a:xfrm>
          <a:off x="281355" y="3701523"/>
          <a:ext cx="511556" cy="5115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3BA888-DE30-45F9-855E-24753867FC44}">
      <dsp:nvSpPr>
        <dsp:cNvPr id="0" name=""/>
        <dsp:cNvSpPr/>
      </dsp:nvSpPr>
      <dsp:spPr>
        <a:xfrm>
          <a:off x="1074268" y="3492250"/>
          <a:ext cx="3609680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4. Engage Guests in Sustainability: Loyalty programs, digital check-ins.</a:t>
          </a:r>
        </a:p>
      </dsp:txBody>
      <dsp:txXfrm>
        <a:off x="1074268" y="3492250"/>
        <a:ext cx="3609680" cy="930102"/>
      </dsp:txXfrm>
    </dsp:sp>
    <dsp:sp modelId="{C56A7534-53C4-4B4C-820D-60BF21A493B4}">
      <dsp:nvSpPr>
        <dsp:cNvPr id="0" name=""/>
        <dsp:cNvSpPr/>
      </dsp:nvSpPr>
      <dsp:spPr>
        <a:xfrm>
          <a:off x="0" y="4654878"/>
          <a:ext cx="4683949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B820C2-7E01-472C-9223-D2B69BFCADBD}">
      <dsp:nvSpPr>
        <dsp:cNvPr id="0" name=""/>
        <dsp:cNvSpPr/>
      </dsp:nvSpPr>
      <dsp:spPr>
        <a:xfrm>
          <a:off x="281355" y="4864151"/>
          <a:ext cx="511556" cy="5115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CC2A51-E250-4D6C-85AD-0E534190C3DA}">
      <dsp:nvSpPr>
        <dsp:cNvPr id="0" name=""/>
        <dsp:cNvSpPr/>
      </dsp:nvSpPr>
      <dsp:spPr>
        <a:xfrm>
          <a:off x="1074268" y="4654878"/>
          <a:ext cx="3609680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5. Train Employees: Implement sustainability training programs.</a:t>
          </a:r>
        </a:p>
      </dsp:txBody>
      <dsp:txXfrm>
        <a:off x="1074268" y="4654878"/>
        <a:ext cx="3609680" cy="93010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9F01CB-6F79-4493-868F-AE31DD30A450}">
      <dsp:nvSpPr>
        <dsp:cNvPr id="0" name=""/>
        <dsp:cNvSpPr/>
      </dsp:nvSpPr>
      <dsp:spPr>
        <a:xfrm>
          <a:off x="477900" y="539399"/>
          <a:ext cx="1475437" cy="14754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84AD87-BCBF-4DD8-B940-4D0530B0E38D}">
      <dsp:nvSpPr>
        <dsp:cNvPr id="0" name=""/>
        <dsp:cNvSpPr/>
      </dsp:nvSpPr>
      <dsp:spPr>
        <a:xfrm>
          <a:off x="792337" y="853837"/>
          <a:ext cx="846562" cy="846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2DC711-28AE-49F3-AC03-CB7959B10BF9}">
      <dsp:nvSpPr>
        <dsp:cNvPr id="0" name=""/>
        <dsp:cNvSpPr/>
      </dsp:nvSpPr>
      <dsp:spPr>
        <a:xfrm>
          <a:off x="6243" y="2474399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• </a:t>
          </a:r>
          <a:r>
            <a:rPr lang="en-US" sz="1500" b="1" kern="1200" dirty="0"/>
            <a:t>Sustainability ensures long-term business success.</a:t>
          </a:r>
        </a:p>
      </dsp:txBody>
      <dsp:txXfrm>
        <a:off x="6243" y="2474399"/>
        <a:ext cx="2418750" cy="720000"/>
      </dsp:txXfrm>
    </dsp:sp>
    <dsp:sp modelId="{3451CA99-EFB2-4441-9814-CA5E14348ECA}">
      <dsp:nvSpPr>
        <dsp:cNvPr id="0" name=""/>
        <dsp:cNvSpPr/>
      </dsp:nvSpPr>
      <dsp:spPr>
        <a:xfrm>
          <a:off x="3319931" y="539399"/>
          <a:ext cx="1475437" cy="14754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EE8055-75D6-478C-B7BA-3760C8E77DA7}">
      <dsp:nvSpPr>
        <dsp:cNvPr id="0" name=""/>
        <dsp:cNvSpPr/>
      </dsp:nvSpPr>
      <dsp:spPr>
        <a:xfrm>
          <a:off x="3634368" y="853837"/>
          <a:ext cx="846562" cy="846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DF11FC-13DA-4167-9678-4424D01474AF}">
      <dsp:nvSpPr>
        <dsp:cNvPr id="0" name=""/>
        <dsp:cNvSpPr/>
      </dsp:nvSpPr>
      <dsp:spPr>
        <a:xfrm>
          <a:off x="2848275" y="2474399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• </a:t>
          </a:r>
          <a:r>
            <a:rPr lang="en-US" sz="1500" b="1" kern="1200" dirty="0"/>
            <a:t>Hotels benefit from cost savings, guest loyalty, compliance.</a:t>
          </a:r>
        </a:p>
      </dsp:txBody>
      <dsp:txXfrm>
        <a:off x="2848275" y="2474399"/>
        <a:ext cx="2418750" cy="720000"/>
      </dsp:txXfrm>
    </dsp:sp>
    <dsp:sp modelId="{5D556C0C-B5B2-43D0-B000-C7A35BDB226B}">
      <dsp:nvSpPr>
        <dsp:cNvPr id="0" name=""/>
        <dsp:cNvSpPr/>
      </dsp:nvSpPr>
      <dsp:spPr>
        <a:xfrm>
          <a:off x="6161962" y="539399"/>
          <a:ext cx="1475437" cy="14754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94BA19-A515-4ACB-A0DF-5B87A72BF57A}">
      <dsp:nvSpPr>
        <dsp:cNvPr id="0" name=""/>
        <dsp:cNvSpPr/>
      </dsp:nvSpPr>
      <dsp:spPr>
        <a:xfrm>
          <a:off x="6476400" y="853837"/>
          <a:ext cx="846562" cy="846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9ACE95-114B-4DDF-9631-BE3F98121140}">
      <dsp:nvSpPr>
        <dsp:cNvPr id="0" name=""/>
        <dsp:cNvSpPr/>
      </dsp:nvSpPr>
      <dsp:spPr>
        <a:xfrm>
          <a:off x="5690306" y="2474399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• </a:t>
          </a:r>
          <a:r>
            <a:rPr lang="en-US" sz="1500" b="1" kern="1200" dirty="0"/>
            <a:t>Proactive adoption of green strategies is key to staying competitive</a:t>
          </a:r>
          <a:r>
            <a:rPr lang="en-US" sz="1500" kern="1200" dirty="0"/>
            <a:t>.</a:t>
          </a:r>
        </a:p>
      </dsp:txBody>
      <dsp:txXfrm>
        <a:off x="5690306" y="2474399"/>
        <a:ext cx="2418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B544A0-5AA7-4F44-8960-1E2B39AD578A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332A89-03A7-4871-848C-57BD7CBE9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599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332A89-03A7-4871-848C-57BD7CBE9A1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2160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eco-friendly" TargetMode="External"/><Relationship Id="rId2" Type="http://schemas.openxmlformats.org/officeDocument/2006/relationships/image" Target="../media/image11.1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urfiniteworld.com/2019/10/02/understanding-why-the-green-new-deal-wont-really-work/comment-page-2/" TargetMode="External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hyperlink" Target="https://courses.lumenlearning.com/suny-principlesmanagement/chapter/common-frameworks-for-evaluating-the-business-environment/" TargetMode="External"/><Relationship Id="rId7" Type="http://schemas.openxmlformats.org/officeDocument/2006/relationships/diagramColors" Target="../diagrams/colors2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1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Building with blue windows">
            <a:extLst>
              <a:ext uri="{FF2B5EF4-FFF2-40B4-BE49-F238E27FC236}">
                <a16:creationId xmlns:a16="http://schemas.microsoft.com/office/drawing/2014/main" id="{D29B3850-1B9A-6A9E-53F5-A7DC9CB494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832" r="13555" b="-1"/>
          <a:stretch/>
        </p:blipFill>
        <p:spPr>
          <a:xfrm>
            <a:off x="20" y="10"/>
            <a:ext cx="7460291" cy="6857990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239536" y="0"/>
            <a:ext cx="3904464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1169" y="0"/>
            <a:ext cx="3782831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022759" y="0"/>
            <a:ext cx="189729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9713" y="493309"/>
            <a:ext cx="3155962" cy="158842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2400" b="1" dirty="0"/>
              <a:t>Sustainability in the Future of the Hotel and Hospitality Industry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49165" y="3227286"/>
            <a:ext cx="3927829" cy="309796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/>
                </a:solidFill>
              </a:rPr>
              <a:t>Presented by: Madalina Imbrea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/>
                </a:solidFill>
              </a:rPr>
              <a:t>Student ID:2127378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/>
                </a:solidFill>
              </a:rPr>
              <a:t>Module: Contemporary Themes in the Hotel and Hospitality Sector (BMIH6001)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/>
                </a:solidFill>
              </a:rPr>
              <a:t>Dr Ernest </a:t>
            </a:r>
            <a:r>
              <a:rPr lang="en-US" sz="1700" dirty="0" err="1">
                <a:solidFill>
                  <a:schemeClr val="tx1"/>
                </a:solidFill>
              </a:rPr>
              <a:t>Balutie</a:t>
            </a:r>
            <a:r>
              <a:rPr lang="en-US" sz="1700" dirty="0">
                <a:solidFill>
                  <a:schemeClr val="tx1"/>
                </a:solidFill>
              </a:rPr>
              <a:t> </a:t>
            </a:r>
            <a:r>
              <a:rPr lang="en-US" sz="1700">
                <a:solidFill>
                  <a:schemeClr val="tx1"/>
                </a:solidFill>
              </a:rPr>
              <a:t>Wavei</a:t>
            </a:r>
            <a:endParaRPr lang="en-US" sz="1700" dirty="0">
              <a:solidFill>
                <a:schemeClr val="tx1"/>
              </a:solidFill>
            </a:endParaRP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/>
                </a:solidFill>
              </a:rPr>
              <a:t>University: UWTSD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/>
                </a:solidFill>
              </a:rPr>
              <a:t>Date:03.05.2025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256032"/>
            <a:ext cx="7879842" cy="1014984"/>
          </a:xfrm>
        </p:spPr>
        <p:txBody>
          <a:bodyPr anchor="b">
            <a:norm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464" y="1634502"/>
            <a:ext cx="783869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30936" y="1538176"/>
            <a:ext cx="1405092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E7C78CC5-7BC4-4010-9C5E-5FD1585978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3158569"/>
              </p:ext>
            </p:extLst>
          </p:nvPr>
        </p:nvGraphicFramePr>
        <p:xfrm>
          <a:off x="628650" y="1926266"/>
          <a:ext cx="78867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93286" y="467271"/>
            <a:ext cx="3146755" cy="2052522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 b="1"/>
              <a:t>Sustainability Trends in Hospitality</a:t>
            </a:r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2223" y="554152"/>
            <a:ext cx="4306642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E8736479-BB2D-6FF8-3FE0-747B25189D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290" r="27835" b="-1"/>
          <a:stretch/>
        </p:blipFill>
        <p:spPr>
          <a:xfrm>
            <a:off x="379063" y="554151"/>
            <a:ext cx="4306642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43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717" y="703679"/>
            <a:ext cx="128636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5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064" y="1562696"/>
            <a:ext cx="118159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3286" y="2990818"/>
            <a:ext cx="3146755" cy="2913872"/>
          </a:xfrm>
        </p:spPr>
        <p:txBody>
          <a:bodyPr anchor="t">
            <a:normAutofit/>
          </a:bodyPr>
          <a:lstStyle/>
          <a:p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 Transition from voluntary to strategic business approach.</a:t>
            </a: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 Major hotel brands reducing carbon emissions by 50% by 2030.</a:t>
            </a: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Driven by consumer demand, regulations, and cost savings.</a:t>
            </a:r>
          </a:p>
        </p:txBody>
      </p:sp>
      <p:sp>
        <p:nvSpPr>
          <p:cNvPr id="47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0611" y="5775082"/>
            <a:ext cx="84320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49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89621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group of people holding a globe and water drops&#10;&#10;Description automatically generated">
            <a:extLst>
              <a:ext uri="{FF2B5EF4-FFF2-40B4-BE49-F238E27FC236}">
                <a16:creationId xmlns:a16="http://schemas.microsoft.com/office/drawing/2014/main" id="{B1A73424-1625-C5C4-107C-F01DABEF01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1723" r="6" b="6"/>
          <a:stretch/>
        </p:blipFill>
        <p:spPr>
          <a:xfrm>
            <a:off x="466256" y="623280"/>
            <a:ext cx="2576652" cy="1819656"/>
          </a:xfrm>
          <a:prstGeom prst="rect">
            <a:avLst/>
          </a:prstGeom>
        </p:spPr>
      </p:pic>
      <p:pic>
        <p:nvPicPr>
          <p:cNvPr id="12" name="Picture 11" descr="A solar panel farm">
            <a:extLst>
              <a:ext uri="{FF2B5EF4-FFF2-40B4-BE49-F238E27FC236}">
                <a16:creationId xmlns:a16="http://schemas.microsoft.com/office/drawing/2014/main" id="{A8CDA50D-9F27-52EF-557E-49A1C6F7710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66" r="7" b="7"/>
          <a:stretch/>
        </p:blipFill>
        <p:spPr>
          <a:xfrm>
            <a:off x="466257" y="4416029"/>
            <a:ext cx="2584554" cy="1815122"/>
          </a:xfrm>
          <a:prstGeom prst="rect">
            <a:avLst/>
          </a:prstGeom>
        </p:spPr>
      </p:pic>
      <p:sp>
        <p:nvSpPr>
          <p:cNvPr id="34" name="Right Triangle 33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81412" y="623275"/>
            <a:ext cx="5378708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52788" y="1188637"/>
            <a:ext cx="4678190" cy="15972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b="1"/>
              <a:t>Key Sustainable Practices in Hospitality</a:t>
            </a:r>
          </a:p>
        </p:txBody>
      </p:sp>
      <p:pic>
        <p:nvPicPr>
          <p:cNvPr id="10" name="Picture 9" descr="A green landscape with people walking on a green hill&#10;&#10;Description automatically generated">
            <a:extLst>
              <a:ext uri="{FF2B5EF4-FFF2-40B4-BE49-F238E27FC236}">
                <a16:creationId xmlns:a16="http://schemas.microsoft.com/office/drawing/2014/main" id="{DE1C15E4-3875-F5BB-3D25-3D3ED6B70B2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0237" r="30107" b="-3"/>
          <a:stretch/>
        </p:blipFill>
        <p:spPr>
          <a:xfrm>
            <a:off x="466256" y="2519655"/>
            <a:ext cx="2584554" cy="1819656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52788" y="2998278"/>
            <a:ext cx="3769234" cy="2728198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/>
              <a:t> Energy Efficiency: AI-driven energy management, solar panels.</a:t>
            </a:r>
          </a:p>
          <a:p>
            <a:pPr>
              <a:lnSpc>
                <a:spcPct val="90000"/>
              </a:lnSpc>
            </a:pPr>
            <a:r>
              <a:rPr lang="en-GB" sz="1800"/>
              <a:t>Waste Reduction: Composting, refillable toiletries, AI food tracking.</a:t>
            </a:r>
          </a:p>
          <a:p>
            <a:pPr>
              <a:lnSpc>
                <a:spcPct val="90000"/>
              </a:lnSpc>
            </a:pPr>
            <a:r>
              <a:rPr lang="en-GB" sz="1800"/>
              <a:t> Water Conservation: Greywater recycling, smart irrigation.</a:t>
            </a:r>
          </a:p>
          <a:p>
            <a:pPr>
              <a:lnSpc>
                <a:spcPct val="90000"/>
              </a:lnSpc>
            </a:pPr>
            <a:r>
              <a:rPr lang="en-GB" sz="1800"/>
              <a:t> Sustainable Procurement: Ethically sourced food, eco-friendly amenities.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143" y="381001"/>
            <a:ext cx="7685314" cy="1708242"/>
          </a:xfrm>
        </p:spPr>
        <p:txBody>
          <a:bodyPr anchor="ctr">
            <a:normAutofit/>
          </a:bodyPr>
          <a:lstStyle/>
          <a:p>
            <a:r>
              <a:rPr lang="en-GB" sz="2800" b="1" dirty="0"/>
              <a:t>PESTEL Analysis: Sustainability in Hospitality</a:t>
            </a:r>
          </a:p>
        </p:txBody>
      </p:sp>
      <p:pic>
        <p:nvPicPr>
          <p:cNvPr id="6" name="Picture 5" descr="A screen shot of a cellphone&#10;&#10;Description automatically generated">
            <a:extLst>
              <a:ext uri="{FF2B5EF4-FFF2-40B4-BE49-F238E27FC236}">
                <a16:creationId xmlns:a16="http://schemas.microsoft.com/office/drawing/2014/main" id="{679BC410-4D07-0428-F4F7-C677658DEB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033" r="6601" b="-1"/>
          <a:stretch/>
        </p:blipFill>
        <p:spPr>
          <a:xfrm>
            <a:off x="576639" y="2002970"/>
            <a:ext cx="4000653" cy="4474029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E9600E-9561-FC04-D12C-B1B2BBB63F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5873910"/>
              </p:ext>
            </p:extLst>
          </p:nvPr>
        </p:nvGraphicFramePr>
        <p:xfrm>
          <a:off x="4903858" y="2089243"/>
          <a:ext cx="4000647" cy="4050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519" y="741391"/>
            <a:ext cx="3448311" cy="1616203"/>
          </a:xfrm>
        </p:spPr>
        <p:txBody>
          <a:bodyPr anchor="b">
            <a:normAutofit/>
          </a:bodyPr>
          <a:lstStyle/>
          <a:p>
            <a:r>
              <a:rPr lang="en-GB" sz="2800" b="1"/>
              <a:t>Impact on the Hotel Industry</a:t>
            </a:r>
          </a:p>
        </p:txBody>
      </p:sp>
      <p:pic>
        <p:nvPicPr>
          <p:cNvPr id="8" name="Picture 7" descr="A group of people standing in a hotel&#10;&#10;Description automatically generated">
            <a:extLst>
              <a:ext uri="{FF2B5EF4-FFF2-40B4-BE49-F238E27FC236}">
                <a16:creationId xmlns:a16="http://schemas.microsoft.com/office/drawing/2014/main" id="{92621B4E-D2CD-81FC-3A57-10DF8D5247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5499" y="535305"/>
            <a:ext cx="3989297" cy="229384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grpSp>
        <p:nvGrpSpPr>
          <p:cNvPr id="46" name="Group 45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768" y="6737718"/>
            <a:ext cx="9155399" cy="123363"/>
            <a:chOff x="-5025" y="6737718"/>
            <a:chExt cx="12207200" cy="123363"/>
          </a:xfrm>
        </p:grpSpPr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F770AD-1398-36F3-A99D-A1020DCD46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1522645"/>
              </p:ext>
            </p:extLst>
          </p:nvPr>
        </p:nvGraphicFramePr>
        <p:xfrm>
          <a:off x="657518" y="2861186"/>
          <a:ext cx="7867050" cy="31201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GB" sz="2800" b="1"/>
              <a:t>Recommendations for Hotels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BA2B85-E7B4-53EC-FC5C-C1E9B247FA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7955034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500" b="1" dirty="0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08DEC8-74EE-740E-E18E-C12CDFA6F1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3144146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42" y="0"/>
            <a:ext cx="5605629" cy="994172"/>
          </a:xfrm>
        </p:spPr>
        <p:txBody>
          <a:bodyPr>
            <a:normAutofit/>
          </a:bodyPr>
          <a:lstStyle/>
          <a:p>
            <a:r>
              <a:rPr lang="en-GB" sz="3850" b="1" dirty="0"/>
              <a:t>References: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771" y="994173"/>
            <a:ext cx="5891967" cy="5569914"/>
          </a:xfrm>
        </p:spPr>
        <p:txBody>
          <a:bodyPr anchor="ctr"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en-GB" sz="1000" dirty="0"/>
              <a:t>Accor Hotels (2023) Sustainability Report 2023. Available at: https://group.accor.com  (Accessed: 24 January 2025).</a:t>
            </a:r>
          </a:p>
          <a:p>
            <a:pPr>
              <a:lnSpc>
                <a:spcPct val="90000"/>
              </a:lnSpc>
            </a:pPr>
            <a:r>
              <a:rPr lang="en-GB" sz="1000" dirty="0" err="1"/>
              <a:t>Bohdanowicz</a:t>
            </a:r>
            <a:r>
              <a:rPr lang="en-GB" sz="1000" dirty="0"/>
              <a:t>, P., </a:t>
            </a:r>
            <a:r>
              <a:rPr lang="en-GB" sz="1000" dirty="0" err="1"/>
              <a:t>Simanic</a:t>
            </a:r>
            <a:r>
              <a:rPr lang="en-GB" sz="1000" dirty="0"/>
              <a:t>, B. and </a:t>
            </a:r>
            <a:r>
              <a:rPr lang="en-GB" sz="1000" dirty="0" err="1"/>
              <a:t>Martinac</a:t>
            </a:r>
            <a:r>
              <a:rPr lang="en-GB" sz="1000" dirty="0"/>
              <a:t>, I. (2020) ‘Sustainable hotels—Environmental reporting according to Green Globe 21, Green Globe and ISO 14001’, Tourism Management, 81, pp. 104-121.</a:t>
            </a:r>
          </a:p>
          <a:p>
            <a:pPr>
              <a:lnSpc>
                <a:spcPct val="90000"/>
              </a:lnSpc>
            </a:pPr>
            <a:r>
              <a:rPr lang="en-GB" sz="1000" dirty="0"/>
              <a:t>Booking.com (2022) Sustainable Travel Report 2022. Available at: https://www.booking.com  (Accessed: 24 January 2025).</a:t>
            </a:r>
          </a:p>
          <a:p>
            <a:pPr>
              <a:lnSpc>
                <a:spcPct val="90000"/>
              </a:lnSpc>
            </a:pPr>
            <a:r>
              <a:rPr lang="en-GB" sz="1000" dirty="0"/>
              <a:t>Chan, E.S.W., Hsu, C.H.C. and Baum, T. (2020) ‘The impact of environmental management practices on financial performance in the hotel sector’, Journal of Hospitality &amp; Tourism Research, 44(2), pp. 241-267.</a:t>
            </a:r>
          </a:p>
          <a:p>
            <a:pPr>
              <a:lnSpc>
                <a:spcPct val="90000"/>
              </a:lnSpc>
            </a:pPr>
            <a:r>
              <a:rPr lang="en-GB" sz="1000" dirty="0"/>
              <a:t>Cooper, C. and Hall, M. (2019) Contemporary Tourism: An International Approach. 4th </a:t>
            </a:r>
            <a:r>
              <a:rPr lang="en-GB" sz="1000" dirty="0" err="1"/>
              <a:t>edn</a:t>
            </a:r>
            <a:r>
              <a:rPr lang="en-GB" sz="1000" dirty="0"/>
              <a:t>. Oxford: Goodfellows.</a:t>
            </a:r>
          </a:p>
          <a:p>
            <a:pPr>
              <a:lnSpc>
                <a:spcPct val="90000"/>
              </a:lnSpc>
            </a:pPr>
            <a:r>
              <a:rPr lang="en-GB" sz="1000" dirty="0"/>
              <a:t>Costa, V. and Costa, C. (2022) Sustainability and Competitiveness in the Hospitality Industry. Hershey, PA: Business Science Reference.</a:t>
            </a:r>
          </a:p>
          <a:p>
            <a:pPr>
              <a:lnSpc>
                <a:spcPct val="90000"/>
              </a:lnSpc>
            </a:pPr>
            <a:r>
              <a:rPr lang="en-GB" sz="1000" dirty="0"/>
              <a:t>Deloitte (2023) Hospitality 2023: The Road to Sustainability. Available at: https://www2.deloitte.com  (Accessed: 24 January 2025).</a:t>
            </a:r>
          </a:p>
          <a:p>
            <a:pPr>
              <a:lnSpc>
                <a:spcPct val="90000"/>
              </a:lnSpc>
            </a:pPr>
            <a:r>
              <a:rPr lang="en-GB" sz="1000" dirty="0"/>
              <a:t>Font, X. and McCabe, S. (2017) ‘Sustainability and marketing in tourism: Its integration and strategic congruence’, Journal of Sustainable Tourism, 25(7), pp. 866-881.</a:t>
            </a:r>
          </a:p>
          <a:p>
            <a:pPr>
              <a:lnSpc>
                <a:spcPct val="90000"/>
              </a:lnSpc>
            </a:pPr>
            <a:r>
              <a:rPr lang="en-GB" sz="1000" dirty="0"/>
              <a:t>Font, X., </a:t>
            </a:r>
            <a:r>
              <a:rPr lang="en-GB" sz="1000" dirty="0" err="1"/>
              <a:t>Elgammal</a:t>
            </a:r>
            <a:r>
              <a:rPr lang="en-GB" sz="1000" dirty="0"/>
              <a:t>, I. and Lamond, I. (2021) ‘Greenhushing: The deliberate under-communication of sustainability practices by tourism businesses’, Journal of Sustainable Tourism, 29(8), pp. 1261-1278.</a:t>
            </a:r>
          </a:p>
          <a:p>
            <a:pPr>
              <a:lnSpc>
                <a:spcPct val="90000"/>
              </a:lnSpc>
            </a:pPr>
            <a:r>
              <a:rPr lang="en-GB" sz="1000" dirty="0" err="1"/>
              <a:t>Gössling</a:t>
            </a:r>
            <a:r>
              <a:rPr lang="en-GB" sz="1000" dirty="0"/>
              <a:t>, S. and Hall, C.M. (2021) ‘Sustainable hospitality and tourism after COVID-19: Recovery, resilience and new directions’, Journal of Sustainable Tourism, 29(9), pp. 1564-1579.</a:t>
            </a:r>
          </a:p>
          <a:p>
            <a:pPr>
              <a:lnSpc>
                <a:spcPct val="90000"/>
              </a:lnSpc>
            </a:pPr>
            <a:r>
              <a:rPr lang="en-GB" sz="1000" dirty="0" err="1"/>
              <a:t>Gössling</a:t>
            </a:r>
            <a:r>
              <a:rPr lang="en-GB" sz="1000" dirty="0"/>
              <a:t>, S., </a:t>
            </a:r>
            <a:r>
              <a:rPr lang="en-GB" sz="1000" dirty="0" err="1"/>
              <a:t>Peeters</a:t>
            </a:r>
            <a:r>
              <a:rPr lang="en-GB" sz="1000" dirty="0"/>
              <a:t>, P. and Scott, D. (2022) ‘Global trends in hotel sustainability and energy use’, Tourism Management, 85, pp. 104-128.</a:t>
            </a:r>
          </a:p>
          <a:p>
            <a:pPr>
              <a:lnSpc>
                <a:spcPct val="90000"/>
              </a:lnSpc>
            </a:pPr>
            <a:r>
              <a:rPr lang="en-GB" sz="1000" dirty="0"/>
              <a:t>Hilton (2023) ESG Report: Travel with Purpose. Available at: https://esg.hilton.com  (Accessed: 24 January 2025).</a:t>
            </a:r>
          </a:p>
          <a:p>
            <a:pPr>
              <a:lnSpc>
                <a:spcPct val="90000"/>
              </a:lnSpc>
            </a:pPr>
            <a:r>
              <a:rPr lang="en-GB" sz="1000" dirty="0"/>
              <a:t>Ivanov, S. and Webster, C. (2019) Robots, Artificial Intelligence, and Service Automation in Travel, Tourism and Hospitality. Emerald Publishing.</a:t>
            </a:r>
          </a:p>
          <a:p>
            <a:pPr>
              <a:lnSpc>
                <a:spcPct val="90000"/>
              </a:lnSpc>
            </a:pPr>
            <a:r>
              <a:rPr lang="en-GB" sz="1000" dirty="0"/>
              <a:t>Jones, P., Hillier, D. and Comfort, D. (2016) ‘Sustainability in the global hotel industry’, International Journal of Contemporary Hospitality Management, 28(1), pp. 36-47.</a:t>
            </a:r>
          </a:p>
          <a:p>
            <a:pPr>
              <a:lnSpc>
                <a:spcPct val="90000"/>
              </a:lnSpc>
            </a:pPr>
            <a:endParaRPr lang="en-GB" sz="1000" dirty="0"/>
          </a:p>
          <a:p>
            <a:pPr>
              <a:lnSpc>
                <a:spcPct val="90000"/>
              </a:lnSpc>
            </a:pPr>
            <a:r>
              <a:rPr lang="en-GB" sz="1000" dirty="0"/>
              <a:t>Marriott (2023) Serve360: Doing Good in Every Direction. Available at: https://serve360.marriott.com  (Accessed: 24 January 2025).</a:t>
            </a:r>
          </a:p>
          <a:p>
            <a:pPr>
              <a:lnSpc>
                <a:spcPct val="90000"/>
              </a:lnSpc>
            </a:pPr>
            <a:r>
              <a:rPr lang="en-GB" sz="1000" dirty="0"/>
              <a:t>Rahimi, R. and </a:t>
            </a:r>
            <a:r>
              <a:rPr lang="en-GB" sz="1000" dirty="0" err="1"/>
              <a:t>Gunlu</a:t>
            </a:r>
            <a:r>
              <a:rPr lang="en-GB" sz="1000" dirty="0"/>
              <a:t>, E. (2022) ‘AI-driven energy efficiency solutions for hospitality’, International Journal of Hospitality Management, 99, pp. 102-118.</a:t>
            </a:r>
          </a:p>
          <a:p>
            <a:pPr>
              <a:lnSpc>
                <a:spcPct val="90000"/>
              </a:lnSpc>
            </a:pPr>
            <a:r>
              <a:rPr lang="en-GB" sz="1000" dirty="0"/>
              <a:t>Sharma, M., Singh, A.K. and Tyagi, P. (2024) Proceedings of the International Conference on Innovation and Regenerative Trends in Tourism and Hospitality Industry (IRTTHI 2024). Dordrecht: Atlantis Press.</a:t>
            </a:r>
          </a:p>
          <a:p>
            <a:pPr>
              <a:lnSpc>
                <a:spcPct val="90000"/>
              </a:lnSpc>
            </a:pPr>
            <a:r>
              <a:rPr lang="en-GB" sz="1000" dirty="0"/>
              <a:t>Six Senses (2023) Sustainability &amp; Regeneration Practices. Available at: https://www.sixsenses.com  (Accessed: 24 January 2025).</a:t>
            </a:r>
          </a:p>
          <a:p>
            <a:pPr>
              <a:lnSpc>
                <a:spcPct val="90000"/>
              </a:lnSpc>
            </a:pPr>
            <a:r>
              <a:rPr lang="en-GB" sz="1000" dirty="0"/>
              <a:t>Sloan, P., Legrand, W. and Hindley, C. (2020) The Routledge Handbook of Sustainable Food and Gastronomy. Routledge.</a:t>
            </a:r>
          </a:p>
          <a:p>
            <a:pPr>
              <a:lnSpc>
                <a:spcPct val="90000"/>
              </a:lnSpc>
            </a:pPr>
            <a:r>
              <a:rPr lang="en-GB" sz="1000" dirty="0"/>
              <a:t>Tribe, J. (2009) Philosophical Issues in Tourism (Aspects of Tourism). Channel View.</a:t>
            </a:r>
          </a:p>
          <a:p>
            <a:pPr>
              <a:lnSpc>
                <a:spcPct val="90000"/>
              </a:lnSpc>
            </a:pPr>
            <a:r>
              <a:rPr lang="en-GB" sz="1000" dirty="0"/>
              <a:t>UK Parliament (2023) Environmental Regulations for the Hospitality Sector. Available at: https://www.parliament.uk  (Accessed: 24 January 2025).</a:t>
            </a:r>
          </a:p>
          <a:p>
            <a:pPr>
              <a:lnSpc>
                <a:spcPct val="90000"/>
              </a:lnSpc>
            </a:pPr>
            <a:r>
              <a:rPr lang="en-GB" sz="1000" dirty="0"/>
              <a:t>UNWTO (2023) Sustainable Tourism Development Report. Available at: https://www.unwto.org  (Accessed: 24 January 2025).</a:t>
            </a:r>
          </a:p>
          <a:p>
            <a:pPr>
              <a:lnSpc>
                <a:spcPct val="90000"/>
              </a:lnSpc>
            </a:pPr>
            <a:r>
              <a:rPr lang="en-GB" sz="1000" dirty="0"/>
              <a:t>WTO (2023) Hospitality Industry Sustainability Guidelines. Available at: https://www.wto.org  (Accessed: 24 January 2025).</a:t>
            </a:r>
          </a:p>
          <a:p>
            <a:pPr>
              <a:lnSpc>
                <a:spcPct val="90000"/>
              </a:lnSpc>
            </a:pPr>
            <a:r>
              <a:rPr lang="en-GB" sz="1000" dirty="0"/>
              <a:t>WRAP (2022) Reducing Food Waste in the Hospitality Sector: Best Practices. Available at: https://www.wrap.org.uk  (Accessed: 24 January 2025).</a:t>
            </a:r>
          </a:p>
          <a:p>
            <a:pPr>
              <a:lnSpc>
                <a:spcPct val="90000"/>
              </a:lnSpc>
            </a:pPr>
            <a:r>
              <a:rPr lang="en-GB" sz="1000" dirty="0"/>
              <a:t>WTTC (2023) Sustainable Hospitality: Trends and Future Strategies. Available at: https://wttc.org  (Accessed: 24 January 2025).</a:t>
            </a:r>
          </a:p>
          <a:p>
            <a:pPr>
              <a:lnSpc>
                <a:spcPct val="90000"/>
              </a:lnSpc>
            </a:pPr>
            <a:endParaRPr lang="en-GB" sz="5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Building">
            <a:extLst>
              <a:ext uri="{FF2B5EF4-FFF2-40B4-BE49-F238E27FC236}">
                <a16:creationId xmlns:a16="http://schemas.microsoft.com/office/drawing/2014/main" id="{5C2F2377-116A-2944-3A14-6F158C741E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1164</Words>
  <Application>Microsoft Office PowerPoint</Application>
  <PresentationFormat>On-screen Show (4:3)</PresentationFormat>
  <Paragraphs>70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Meiryo</vt:lpstr>
      <vt:lpstr>Aptos</vt:lpstr>
      <vt:lpstr>Arial</vt:lpstr>
      <vt:lpstr>Calibri</vt:lpstr>
      <vt:lpstr>Office Theme</vt:lpstr>
      <vt:lpstr>Sustainability in the Future of the Hotel and Hospitality Industry</vt:lpstr>
      <vt:lpstr>Introduction</vt:lpstr>
      <vt:lpstr>Sustainability Trends in Hospitality</vt:lpstr>
      <vt:lpstr>Key Sustainable Practices in Hospitality</vt:lpstr>
      <vt:lpstr>PESTEL Analysis: Sustainability in Hospitality</vt:lpstr>
      <vt:lpstr>Impact on the Hotel Industry</vt:lpstr>
      <vt:lpstr>Recommendations for Hotels</vt:lpstr>
      <vt:lpstr>Conclusion</vt:lpstr>
      <vt:lpstr>References: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cp:lastModifiedBy>Madalina Imbrea (2127378)</cp:lastModifiedBy>
  <cp:revision>4</cp:revision>
  <dcterms:created xsi:type="dcterms:W3CDTF">2013-01-27T09:14:16Z</dcterms:created>
  <dcterms:modified xsi:type="dcterms:W3CDTF">2025-02-24T17:00:12Z</dcterms:modified>
  <cp:category/>
</cp:coreProperties>
</file>