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7.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8.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9.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0.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35.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36.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37.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4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44"/>
  </p:notesMasterIdLst>
  <p:handoutMasterIdLst>
    <p:handoutMasterId r:id="rId45"/>
  </p:handoutMasterIdLst>
  <p:sldIdLst>
    <p:sldId id="329" r:id="rId3"/>
    <p:sldId id="298" r:id="rId4"/>
    <p:sldId id="299" r:id="rId5"/>
    <p:sldId id="268" r:id="rId6"/>
    <p:sldId id="303" r:id="rId7"/>
    <p:sldId id="295" r:id="rId8"/>
    <p:sldId id="302" r:id="rId9"/>
    <p:sldId id="297" r:id="rId10"/>
    <p:sldId id="296" r:id="rId11"/>
    <p:sldId id="300" r:id="rId12"/>
    <p:sldId id="304" r:id="rId13"/>
    <p:sldId id="301" r:id="rId14"/>
    <p:sldId id="320" r:id="rId15"/>
    <p:sldId id="294" r:id="rId16"/>
    <p:sldId id="286" r:id="rId17"/>
    <p:sldId id="305" r:id="rId18"/>
    <p:sldId id="306" r:id="rId19"/>
    <p:sldId id="307" r:id="rId20"/>
    <p:sldId id="308" r:id="rId21"/>
    <p:sldId id="309" r:id="rId22"/>
    <p:sldId id="310" r:id="rId23"/>
    <p:sldId id="311" r:id="rId24"/>
    <p:sldId id="312" r:id="rId25"/>
    <p:sldId id="313" r:id="rId26"/>
    <p:sldId id="288" r:id="rId27"/>
    <p:sldId id="290" r:id="rId28"/>
    <p:sldId id="291" r:id="rId29"/>
    <p:sldId id="289" r:id="rId30"/>
    <p:sldId id="314" r:id="rId31"/>
    <p:sldId id="323" r:id="rId32"/>
    <p:sldId id="324" r:id="rId33"/>
    <p:sldId id="325" r:id="rId34"/>
    <p:sldId id="315" r:id="rId35"/>
    <p:sldId id="327" r:id="rId36"/>
    <p:sldId id="326" r:id="rId37"/>
    <p:sldId id="319" r:id="rId38"/>
    <p:sldId id="321" r:id="rId39"/>
    <p:sldId id="322" r:id="rId40"/>
    <p:sldId id="285" r:id="rId41"/>
    <p:sldId id="287" r:id="rId42"/>
    <p:sldId id="293"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LfQ2J70ouJ31QCX4jvXxpw==" hashData="Tjz7x5FoVTdd/Jed94QZpmdzJ4TogEPz7YcfJLOl48BONn9eNrqzPBDAftzr5napEfjGB7SUJ/1lo+ipJwJgFA=="/>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2" autoAdjust="0"/>
    <p:restoredTop sz="59600" autoAdjust="0"/>
  </p:normalViewPr>
  <p:slideViewPr>
    <p:cSldViewPr snapToGrid="0">
      <p:cViewPr varScale="1">
        <p:scale>
          <a:sx n="58" d="100"/>
          <a:sy n="58" d="100"/>
        </p:scale>
        <p:origin x="1002" y="66"/>
      </p:cViewPr>
      <p:guideLst/>
    </p:cSldViewPr>
  </p:slideViewPr>
  <p:notesTextViewPr>
    <p:cViewPr>
      <p:scale>
        <a:sx n="1" d="1"/>
        <a:sy n="1" d="1"/>
      </p:scale>
      <p:origin x="0" y="0"/>
    </p:cViewPr>
  </p:notesTextViewPr>
  <p:sorterViewPr>
    <p:cViewPr varScale="1">
      <p:scale>
        <a:sx n="100" d="100"/>
        <a:sy n="100" d="100"/>
      </p:scale>
      <p:origin x="0" y="-15318"/>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viewProps" Target="viewProp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handoutMaster" Target="handoutMasters/handoutMaster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theme" Target="theme/theme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presProps" Target="presProps.xml"/><Relationship Id="rId20" Type="http://schemas.openxmlformats.org/officeDocument/2006/relationships/slide" Target="slides/slide18.xml"/><Relationship Id="rId41" Type="http://schemas.openxmlformats.org/officeDocument/2006/relationships/slide" Target="slides/slide39.xml"/><Relationship Id="rId1" Type="http://schemas.openxmlformats.org/officeDocument/2006/relationships/slideMaster" Target="slideMasters/slideMaster1.xml"/><Relationship Id="rId6"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E82E282-2BFA-43A4-9477-B431F75F3DD1}" type="doc">
      <dgm:prSet loTypeId="urn:microsoft.com/office/officeart/2005/8/layout/process2" loCatId="process" qsTypeId="urn:microsoft.com/office/officeart/2005/8/quickstyle/simple1" qsCatId="simple" csTypeId="urn:microsoft.com/office/officeart/2005/8/colors/accent1_2" csCatId="accent1" phldr="1"/>
      <dgm:spPr/>
    </dgm:pt>
    <dgm:pt modelId="{5BEAB768-5DE4-48F3-A00C-B1223E474E77}">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person (A) commits rape if he intentionally penetrates the vagina, anus or mouth of another person (B) with his penis and</a:t>
          </a:r>
        </a:p>
      </dgm:t>
    </dgm:pt>
    <dgm:pt modelId="{89A891F0-C8F8-4251-AB9B-96C1CA826B6F}" type="parTrans" cxnId="{41E5423A-9605-444F-A58A-F50C17DFA0EB}">
      <dgm:prSet/>
      <dgm:spPr/>
      <dgm:t>
        <a:bodyPr/>
        <a:lstStyle/>
        <a:p>
          <a:endParaRPr lang="en-US"/>
        </a:p>
      </dgm:t>
    </dgm:pt>
    <dgm:pt modelId="{5FAB8D82-63A5-4F49-B7DB-F03847498626}" type="sibTrans" cxnId="{41E5423A-9605-444F-A58A-F50C17DFA0EB}">
      <dgm:prSet/>
      <dgm:spPr>
        <a:solidFill>
          <a:srgbClr val="002060"/>
        </a:solidFill>
        <a:ln>
          <a:solidFill>
            <a:schemeClr val="tx1"/>
          </a:solidFill>
        </a:ln>
      </dgm:spPr>
      <dgm:t>
        <a:bodyPr/>
        <a:lstStyle/>
        <a:p>
          <a:endParaRPr lang="en-US"/>
        </a:p>
      </dgm:t>
    </dgm:pt>
    <dgm:pt modelId="{819B4208-DDAE-46FB-9591-4D495B74766A}">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 does not consent to the penetration and ‘A’ does not reasonably believe that ‘B’ consents</a:t>
          </a:r>
        </a:p>
      </dgm:t>
    </dgm:pt>
    <dgm:pt modelId="{AD645E9D-AE0B-4700-AE05-6B296F50AB3D}" type="parTrans" cxnId="{C52557A8-19C2-4984-AECA-74D5560E1FD7}">
      <dgm:prSet/>
      <dgm:spPr/>
      <dgm:t>
        <a:bodyPr/>
        <a:lstStyle/>
        <a:p>
          <a:endParaRPr lang="en-US"/>
        </a:p>
      </dgm:t>
    </dgm:pt>
    <dgm:pt modelId="{077CDC24-115B-47B2-905E-F17E295A0226}" type="sibTrans" cxnId="{C52557A8-19C2-4984-AECA-74D5560E1FD7}">
      <dgm:prSet/>
      <dgm:spPr/>
      <dgm:t>
        <a:bodyPr/>
        <a:lstStyle/>
        <a:p>
          <a:endParaRPr lang="en-US"/>
        </a:p>
      </dgm:t>
    </dgm:pt>
    <dgm:pt modelId="{5E8CDBD9-CC7A-4D98-85A0-5A1F0F4C3D9D}" type="pres">
      <dgm:prSet presAssocID="{BE82E282-2BFA-43A4-9477-B431F75F3DD1}" presName="linearFlow" presStyleCnt="0">
        <dgm:presLayoutVars>
          <dgm:resizeHandles val="exact"/>
        </dgm:presLayoutVars>
      </dgm:prSet>
      <dgm:spPr/>
    </dgm:pt>
    <dgm:pt modelId="{9857E0DF-C74F-45EA-BBE4-890F8D627DDA}" type="pres">
      <dgm:prSet presAssocID="{5BEAB768-5DE4-48F3-A00C-B1223E474E77}" presName="node" presStyleLbl="node1" presStyleIdx="0" presStyleCnt="2" custScaleX="269921">
        <dgm:presLayoutVars>
          <dgm:bulletEnabled val="1"/>
        </dgm:presLayoutVars>
      </dgm:prSet>
      <dgm:spPr/>
    </dgm:pt>
    <dgm:pt modelId="{61066B7A-49C7-4B6E-8994-C3DC3394F478}" type="pres">
      <dgm:prSet presAssocID="{5FAB8D82-63A5-4F49-B7DB-F03847498626}" presName="sibTrans" presStyleLbl="sibTrans2D1" presStyleIdx="0" presStyleCnt="1"/>
      <dgm:spPr/>
    </dgm:pt>
    <dgm:pt modelId="{D28E3DC2-68D6-4D99-A5A0-36E9DDEF311C}" type="pres">
      <dgm:prSet presAssocID="{5FAB8D82-63A5-4F49-B7DB-F03847498626}" presName="connectorText" presStyleLbl="sibTrans2D1" presStyleIdx="0" presStyleCnt="1"/>
      <dgm:spPr/>
    </dgm:pt>
    <dgm:pt modelId="{9B58E4FA-0C9D-4DF6-92BA-6B248E10CA4C}" type="pres">
      <dgm:prSet presAssocID="{819B4208-DDAE-46FB-9591-4D495B74766A}" presName="node" presStyleLbl="node1" presStyleIdx="1" presStyleCnt="2" custScaleX="181510">
        <dgm:presLayoutVars>
          <dgm:bulletEnabled val="1"/>
        </dgm:presLayoutVars>
      </dgm:prSet>
      <dgm:spPr/>
    </dgm:pt>
  </dgm:ptLst>
  <dgm:cxnLst>
    <dgm:cxn modelId="{DAA09A02-C0D8-46A3-AEA7-F4CDC86EDFBE}" type="presOf" srcId="{819B4208-DDAE-46FB-9591-4D495B74766A}" destId="{9B58E4FA-0C9D-4DF6-92BA-6B248E10CA4C}" srcOrd="0" destOrd="0" presId="urn:microsoft.com/office/officeart/2005/8/layout/process2"/>
    <dgm:cxn modelId="{03871C05-FDD3-421C-A4F0-367E569E3484}" type="presOf" srcId="{5FAB8D82-63A5-4F49-B7DB-F03847498626}" destId="{D28E3DC2-68D6-4D99-A5A0-36E9DDEF311C}" srcOrd="1" destOrd="0" presId="urn:microsoft.com/office/officeart/2005/8/layout/process2"/>
    <dgm:cxn modelId="{5AAE5C35-A36E-4C9F-AED0-48FF174D86A0}" type="presOf" srcId="{BE82E282-2BFA-43A4-9477-B431F75F3DD1}" destId="{5E8CDBD9-CC7A-4D98-85A0-5A1F0F4C3D9D}" srcOrd="0" destOrd="0" presId="urn:microsoft.com/office/officeart/2005/8/layout/process2"/>
    <dgm:cxn modelId="{41E5423A-9605-444F-A58A-F50C17DFA0EB}" srcId="{BE82E282-2BFA-43A4-9477-B431F75F3DD1}" destId="{5BEAB768-5DE4-48F3-A00C-B1223E474E77}" srcOrd="0" destOrd="0" parTransId="{89A891F0-C8F8-4251-AB9B-96C1CA826B6F}" sibTransId="{5FAB8D82-63A5-4F49-B7DB-F03847498626}"/>
    <dgm:cxn modelId="{073D935F-3D6A-46F0-9BCC-B071BAADC53C}" type="presOf" srcId="{5BEAB768-5DE4-48F3-A00C-B1223E474E77}" destId="{9857E0DF-C74F-45EA-BBE4-890F8D627DDA}" srcOrd="0" destOrd="0" presId="urn:microsoft.com/office/officeart/2005/8/layout/process2"/>
    <dgm:cxn modelId="{C52557A8-19C2-4984-AECA-74D5560E1FD7}" srcId="{BE82E282-2BFA-43A4-9477-B431F75F3DD1}" destId="{819B4208-DDAE-46FB-9591-4D495B74766A}" srcOrd="1" destOrd="0" parTransId="{AD645E9D-AE0B-4700-AE05-6B296F50AB3D}" sibTransId="{077CDC24-115B-47B2-905E-F17E295A0226}"/>
    <dgm:cxn modelId="{9E5445DF-87D7-4940-A349-A94239CE40E5}" type="presOf" srcId="{5FAB8D82-63A5-4F49-B7DB-F03847498626}" destId="{61066B7A-49C7-4B6E-8994-C3DC3394F478}" srcOrd="0" destOrd="0" presId="urn:microsoft.com/office/officeart/2005/8/layout/process2"/>
    <dgm:cxn modelId="{752987AA-F1EA-49F3-ADF6-7D14E585EAB9}" type="presParOf" srcId="{5E8CDBD9-CC7A-4D98-85A0-5A1F0F4C3D9D}" destId="{9857E0DF-C74F-45EA-BBE4-890F8D627DDA}" srcOrd="0" destOrd="0" presId="urn:microsoft.com/office/officeart/2005/8/layout/process2"/>
    <dgm:cxn modelId="{F81C1E21-0D69-461A-B145-EF94813AB147}" type="presParOf" srcId="{5E8CDBD9-CC7A-4D98-85A0-5A1F0F4C3D9D}" destId="{61066B7A-49C7-4B6E-8994-C3DC3394F478}" srcOrd="1" destOrd="0" presId="urn:microsoft.com/office/officeart/2005/8/layout/process2"/>
    <dgm:cxn modelId="{D7C588FA-8320-456C-ADF6-02611842741F}" type="presParOf" srcId="{61066B7A-49C7-4B6E-8994-C3DC3394F478}" destId="{D28E3DC2-68D6-4D99-A5A0-36E9DDEF311C}" srcOrd="0" destOrd="0" presId="urn:microsoft.com/office/officeart/2005/8/layout/process2"/>
    <dgm:cxn modelId="{D24A16AF-8B9E-4B38-B4CB-FBA251358260}" type="presParOf" srcId="{5E8CDBD9-CC7A-4D98-85A0-5A1F0F4C3D9D}" destId="{9B58E4FA-0C9D-4DF6-92BA-6B248E10CA4C}"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6717859-9313-49B3-8F1D-3ACCBD7EDB56}"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19B2F954-9722-47C4-8CCC-AE053584E061}">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Freehand/>
                </ask:type>
              </ask:lineSketchStyleProps>
            </a:ext>
          </a:extLst>
        </a:ln>
      </dgm:spPr>
      <dgm:t>
        <a:bodyPr/>
        <a:lstStyle/>
        <a:p>
          <a:r>
            <a:rPr lang="en-US" sz="2400" dirty="0">
              <a:solidFill>
                <a:schemeClr val="tx1"/>
              </a:solidFill>
            </a:rPr>
            <a:t>S1 Rape</a:t>
          </a:r>
        </a:p>
      </dgm:t>
    </dgm:pt>
    <dgm:pt modelId="{2D71356C-1F3B-4E84-A4AD-F7746174C408}" type="parTrans" cxnId="{897E839A-E59A-4F20-9EB4-EA827AA66FD7}">
      <dgm:prSet/>
      <dgm:spPr/>
      <dgm:t>
        <a:bodyPr/>
        <a:lstStyle/>
        <a:p>
          <a:endParaRPr lang="en-US"/>
        </a:p>
      </dgm:t>
    </dgm:pt>
    <dgm:pt modelId="{3739B803-4F69-4C8B-9ACB-17F77F41CA6C}" type="sibTrans" cxnId="{897E839A-E59A-4F20-9EB4-EA827AA66FD7}">
      <dgm:prSet/>
      <dgm:spPr>
        <a:solidFill>
          <a:srgbClr val="002060"/>
        </a:solidFill>
        <a:ln>
          <a:solidFill>
            <a:schemeClr val="tx1"/>
          </a:solidFill>
        </a:ln>
      </dgm:spPr>
      <dgm:t>
        <a:bodyPr/>
        <a:lstStyle/>
        <a:p>
          <a:endParaRPr lang="en-US"/>
        </a:p>
      </dgm:t>
    </dgm:pt>
    <dgm:pt modelId="{822A7688-C872-4687-A7BB-93EB58B3B6CD}">
      <dgm:prSet phldrT="[Text]" custT="1"/>
      <dgm:spPr>
        <a:solidFill>
          <a:schemeClr val="accent3">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S2 Sexual Assault by Penetration</a:t>
          </a:r>
        </a:p>
      </dgm:t>
    </dgm:pt>
    <dgm:pt modelId="{4AE9B727-00BB-4C1C-9316-D756FF55F1CB}" type="parTrans" cxnId="{14D2E9EB-8091-46B3-9EE5-2606A0DC7A4E}">
      <dgm:prSet/>
      <dgm:spPr/>
      <dgm:t>
        <a:bodyPr/>
        <a:lstStyle/>
        <a:p>
          <a:endParaRPr lang="en-US"/>
        </a:p>
      </dgm:t>
    </dgm:pt>
    <dgm:pt modelId="{8E75A3F5-51BB-472E-B193-559D477C79C1}" type="sibTrans" cxnId="{14D2E9EB-8091-46B3-9EE5-2606A0DC7A4E}">
      <dgm:prSet/>
      <dgm:spPr>
        <a:solidFill>
          <a:srgbClr val="002060"/>
        </a:solidFill>
        <a:ln>
          <a:solidFill>
            <a:schemeClr val="tx1"/>
          </a:solidFill>
        </a:ln>
      </dgm:spPr>
      <dgm:t>
        <a:bodyPr/>
        <a:lstStyle/>
        <a:p>
          <a:endParaRPr lang="en-US"/>
        </a:p>
      </dgm:t>
    </dgm:pt>
    <dgm:pt modelId="{6A9174A8-2C06-4B2B-B75B-9A9E50740A8A}">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S3 Sexual Assault by Touching</a:t>
          </a:r>
        </a:p>
      </dgm:t>
    </dgm:pt>
    <dgm:pt modelId="{92CF2F53-BF13-4649-ADAE-4A79C4F1418C}" type="parTrans" cxnId="{57579CE4-35D7-4D7E-8062-3DF8BC1B47EC}">
      <dgm:prSet/>
      <dgm:spPr/>
      <dgm:t>
        <a:bodyPr/>
        <a:lstStyle/>
        <a:p>
          <a:endParaRPr lang="en-US"/>
        </a:p>
      </dgm:t>
    </dgm:pt>
    <dgm:pt modelId="{BC9D730E-AC85-4153-8773-101C03EDB390}" type="sibTrans" cxnId="{57579CE4-35D7-4D7E-8062-3DF8BC1B47EC}">
      <dgm:prSet/>
      <dgm:spPr>
        <a:solidFill>
          <a:srgbClr val="002060"/>
        </a:solidFill>
        <a:ln>
          <a:solidFill>
            <a:schemeClr val="tx1"/>
          </a:solidFill>
        </a:ln>
      </dgm:spPr>
      <dgm:t>
        <a:bodyPr/>
        <a:lstStyle/>
        <a:p>
          <a:endParaRPr lang="en-US"/>
        </a:p>
      </dgm:t>
    </dgm:pt>
    <dgm:pt modelId="{F37104B5-B492-4AC0-8900-ED3994AB05CC}">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S4 Causing sexual activity without consent</a:t>
          </a:r>
        </a:p>
      </dgm:t>
    </dgm:pt>
    <dgm:pt modelId="{6B4C04D4-3275-4F75-8069-95B4AF38A648}" type="parTrans" cxnId="{1AB01485-8608-40CC-8D27-167D02C9EE57}">
      <dgm:prSet/>
      <dgm:spPr/>
      <dgm:t>
        <a:bodyPr/>
        <a:lstStyle/>
        <a:p>
          <a:endParaRPr lang="en-US"/>
        </a:p>
      </dgm:t>
    </dgm:pt>
    <dgm:pt modelId="{79F07410-F1D4-40E6-A839-EDD79179685D}" type="sibTrans" cxnId="{1AB01485-8608-40CC-8D27-167D02C9EE57}">
      <dgm:prSet/>
      <dgm:spPr/>
      <dgm:t>
        <a:bodyPr/>
        <a:lstStyle/>
        <a:p>
          <a:endParaRPr lang="en-US"/>
        </a:p>
      </dgm:t>
    </dgm:pt>
    <dgm:pt modelId="{ADE86DDF-6DAB-4A9B-9CEF-EA8D04F3CDB1}" type="pres">
      <dgm:prSet presAssocID="{26717859-9313-49B3-8F1D-3ACCBD7EDB56}" presName="Name0" presStyleCnt="0">
        <dgm:presLayoutVars>
          <dgm:dir/>
          <dgm:resizeHandles val="exact"/>
        </dgm:presLayoutVars>
      </dgm:prSet>
      <dgm:spPr/>
    </dgm:pt>
    <dgm:pt modelId="{77CFAC90-F091-4A7A-94A4-7867B3E31659}" type="pres">
      <dgm:prSet presAssocID="{19B2F954-9722-47C4-8CCC-AE053584E061}" presName="node" presStyleLbl="node1" presStyleIdx="0" presStyleCnt="4" custScaleX="73587">
        <dgm:presLayoutVars>
          <dgm:bulletEnabled val="1"/>
        </dgm:presLayoutVars>
      </dgm:prSet>
      <dgm:spPr/>
    </dgm:pt>
    <dgm:pt modelId="{F04005E6-2312-411E-83E3-6383FADE8C9A}" type="pres">
      <dgm:prSet presAssocID="{3739B803-4F69-4C8B-9ACB-17F77F41CA6C}" presName="sibTrans" presStyleLbl="sibTrans2D1" presStyleIdx="0" presStyleCnt="3"/>
      <dgm:spPr/>
    </dgm:pt>
    <dgm:pt modelId="{5DD8A45E-11D3-4EA9-841D-1CCFDEC77EAE}" type="pres">
      <dgm:prSet presAssocID="{3739B803-4F69-4C8B-9ACB-17F77F41CA6C}" presName="connectorText" presStyleLbl="sibTrans2D1" presStyleIdx="0" presStyleCnt="3"/>
      <dgm:spPr/>
    </dgm:pt>
    <dgm:pt modelId="{15326435-4140-4424-8BAE-525D78D86042}" type="pres">
      <dgm:prSet presAssocID="{822A7688-C872-4687-A7BB-93EB58B3B6CD}" presName="node" presStyleLbl="node1" presStyleIdx="1" presStyleCnt="4" custScaleX="84043">
        <dgm:presLayoutVars>
          <dgm:bulletEnabled val="1"/>
        </dgm:presLayoutVars>
      </dgm:prSet>
      <dgm:spPr/>
    </dgm:pt>
    <dgm:pt modelId="{BFAD7937-C406-43D3-BE96-233317C779AB}" type="pres">
      <dgm:prSet presAssocID="{8E75A3F5-51BB-472E-B193-559D477C79C1}" presName="sibTrans" presStyleLbl="sibTrans2D1" presStyleIdx="1" presStyleCnt="3"/>
      <dgm:spPr/>
    </dgm:pt>
    <dgm:pt modelId="{91EC417F-6B7E-4D17-A03A-2FB59C46BFA3}" type="pres">
      <dgm:prSet presAssocID="{8E75A3F5-51BB-472E-B193-559D477C79C1}" presName="connectorText" presStyleLbl="sibTrans2D1" presStyleIdx="1" presStyleCnt="3"/>
      <dgm:spPr/>
    </dgm:pt>
    <dgm:pt modelId="{DD2B66E7-FA58-4D40-B305-505614BDDAA9}" type="pres">
      <dgm:prSet presAssocID="{6A9174A8-2C06-4B2B-B75B-9A9E50740A8A}" presName="node" presStyleLbl="node1" presStyleIdx="2" presStyleCnt="4" custScaleX="76679">
        <dgm:presLayoutVars>
          <dgm:bulletEnabled val="1"/>
        </dgm:presLayoutVars>
      </dgm:prSet>
      <dgm:spPr/>
    </dgm:pt>
    <dgm:pt modelId="{4459FFB5-195B-432A-8A36-C6C6F35A6E1B}" type="pres">
      <dgm:prSet presAssocID="{BC9D730E-AC85-4153-8773-101C03EDB390}" presName="sibTrans" presStyleLbl="sibTrans2D1" presStyleIdx="2" presStyleCnt="3"/>
      <dgm:spPr/>
    </dgm:pt>
    <dgm:pt modelId="{60395DB2-25BC-47CA-B664-CCF486663653}" type="pres">
      <dgm:prSet presAssocID="{BC9D730E-AC85-4153-8773-101C03EDB390}" presName="connectorText" presStyleLbl="sibTrans2D1" presStyleIdx="2" presStyleCnt="3"/>
      <dgm:spPr/>
    </dgm:pt>
    <dgm:pt modelId="{8DA87B9D-6B36-4F23-8720-AFFAA720F5F4}" type="pres">
      <dgm:prSet presAssocID="{F37104B5-B492-4AC0-8900-ED3994AB05CC}" presName="node" presStyleLbl="node1" presStyleIdx="3" presStyleCnt="4" custScaleX="82504">
        <dgm:presLayoutVars>
          <dgm:bulletEnabled val="1"/>
        </dgm:presLayoutVars>
      </dgm:prSet>
      <dgm:spPr/>
    </dgm:pt>
  </dgm:ptLst>
  <dgm:cxnLst>
    <dgm:cxn modelId="{E9807305-5174-432E-8DA1-B75CF2554635}" type="presOf" srcId="{F37104B5-B492-4AC0-8900-ED3994AB05CC}" destId="{8DA87B9D-6B36-4F23-8720-AFFAA720F5F4}" srcOrd="0" destOrd="0" presId="urn:microsoft.com/office/officeart/2005/8/layout/process1"/>
    <dgm:cxn modelId="{1870E532-517E-4E07-8576-BF802DCDD113}" type="presOf" srcId="{3739B803-4F69-4C8B-9ACB-17F77F41CA6C}" destId="{F04005E6-2312-411E-83E3-6383FADE8C9A}" srcOrd="0" destOrd="0" presId="urn:microsoft.com/office/officeart/2005/8/layout/process1"/>
    <dgm:cxn modelId="{56C8AC5F-D5A6-473C-B3AD-AB921CAE2015}" type="presOf" srcId="{26717859-9313-49B3-8F1D-3ACCBD7EDB56}" destId="{ADE86DDF-6DAB-4A9B-9CEF-EA8D04F3CDB1}" srcOrd="0" destOrd="0" presId="urn:microsoft.com/office/officeart/2005/8/layout/process1"/>
    <dgm:cxn modelId="{0473D972-2EA2-4CD7-AA1E-46BC0A95A3CC}" type="presOf" srcId="{822A7688-C872-4687-A7BB-93EB58B3B6CD}" destId="{15326435-4140-4424-8BAE-525D78D86042}" srcOrd="0" destOrd="0" presId="urn:microsoft.com/office/officeart/2005/8/layout/process1"/>
    <dgm:cxn modelId="{F6093E54-5EFA-4B52-8076-4D29593B13CC}" type="presOf" srcId="{8E75A3F5-51BB-472E-B193-559D477C79C1}" destId="{91EC417F-6B7E-4D17-A03A-2FB59C46BFA3}" srcOrd="1" destOrd="0" presId="urn:microsoft.com/office/officeart/2005/8/layout/process1"/>
    <dgm:cxn modelId="{5C11F27E-0391-4A57-B239-0630C8921784}" type="presOf" srcId="{6A9174A8-2C06-4B2B-B75B-9A9E50740A8A}" destId="{DD2B66E7-FA58-4D40-B305-505614BDDAA9}" srcOrd="0" destOrd="0" presId="urn:microsoft.com/office/officeart/2005/8/layout/process1"/>
    <dgm:cxn modelId="{1AB01485-8608-40CC-8D27-167D02C9EE57}" srcId="{26717859-9313-49B3-8F1D-3ACCBD7EDB56}" destId="{F37104B5-B492-4AC0-8900-ED3994AB05CC}" srcOrd="3" destOrd="0" parTransId="{6B4C04D4-3275-4F75-8069-95B4AF38A648}" sibTransId="{79F07410-F1D4-40E6-A839-EDD79179685D}"/>
    <dgm:cxn modelId="{C8283C90-4ADD-4654-9467-6B8793E90C4C}" type="presOf" srcId="{BC9D730E-AC85-4153-8773-101C03EDB390}" destId="{60395DB2-25BC-47CA-B664-CCF486663653}" srcOrd="1" destOrd="0" presId="urn:microsoft.com/office/officeart/2005/8/layout/process1"/>
    <dgm:cxn modelId="{897E839A-E59A-4F20-9EB4-EA827AA66FD7}" srcId="{26717859-9313-49B3-8F1D-3ACCBD7EDB56}" destId="{19B2F954-9722-47C4-8CCC-AE053584E061}" srcOrd="0" destOrd="0" parTransId="{2D71356C-1F3B-4E84-A4AD-F7746174C408}" sibTransId="{3739B803-4F69-4C8B-9ACB-17F77F41CA6C}"/>
    <dgm:cxn modelId="{B8C1FA9C-0630-4372-BFAA-900104B0F315}" type="presOf" srcId="{BC9D730E-AC85-4153-8773-101C03EDB390}" destId="{4459FFB5-195B-432A-8A36-C6C6F35A6E1B}" srcOrd="0" destOrd="0" presId="urn:microsoft.com/office/officeart/2005/8/layout/process1"/>
    <dgm:cxn modelId="{7009ADD4-4890-493E-968B-993A8F450AB1}" type="presOf" srcId="{19B2F954-9722-47C4-8CCC-AE053584E061}" destId="{77CFAC90-F091-4A7A-94A4-7867B3E31659}" srcOrd="0" destOrd="0" presId="urn:microsoft.com/office/officeart/2005/8/layout/process1"/>
    <dgm:cxn modelId="{654D4BD7-377A-47E3-9688-76ABB18382E5}" type="presOf" srcId="{8E75A3F5-51BB-472E-B193-559D477C79C1}" destId="{BFAD7937-C406-43D3-BE96-233317C779AB}" srcOrd="0" destOrd="0" presId="urn:microsoft.com/office/officeart/2005/8/layout/process1"/>
    <dgm:cxn modelId="{57579CE4-35D7-4D7E-8062-3DF8BC1B47EC}" srcId="{26717859-9313-49B3-8F1D-3ACCBD7EDB56}" destId="{6A9174A8-2C06-4B2B-B75B-9A9E50740A8A}" srcOrd="2" destOrd="0" parTransId="{92CF2F53-BF13-4649-ADAE-4A79C4F1418C}" sibTransId="{BC9D730E-AC85-4153-8773-101C03EDB390}"/>
    <dgm:cxn modelId="{14D2E9EB-8091-46B3-9EE5-2606A0DC7A4E}" srcId="{26717859-9313-49B3-8F1D-3ACCBD7EDB56}" destId="{822A7688-C872-4687-A7BB-93EB58B3B6CD}" srcOrd="1" destOrd="0" parTransId="{4AE9B727-00BB-4C1C-9316-D756FF55F1CB}" sibTransId="{8E75A3F5-51BB-472E-B193-559D477C79C1}"/>
    <dgm:cxn modelId="{D64280FD-EAC3-4E17-A4F4-C3CE3373BCF5}" type="presOf" srcId="{3739B803-4F69-4C8B-9ACB-17F77F41CA6C}" destId="{5DD8A45E-11D3-4EA9-841D-1CCFDEC77EAE}" srcOrd="1" destOrd="0" presId="urn:microsoft.com/office/officeart/2005/8/layout/process1"/>
    <dgm:cxn modelId="{D2C77EC8-8187-46B3-BAD4-431F93858D61}" type="presParOf" srcId="{ADE86DDF-6DAB-4A9B-9CEF-EA8D04F3CDB1}" destId="{77CFAC90-F091-4A7A-94A4-7867B3E31659}" srcOrd="0" destOrd="0" presId="urn:microsoft.com/office/officeart/2005/8/layout/process1"/>
    <dgm:cxn modelId="{75F3B0FD-D769-4661-80B8-FEB203ACCD64}" type="presParOf" srcId="{ADE86DDF-6DAB-4A9B-9CEF-EA8D04F3CDB1}" destId="{F04005E6-2312-411E-83E3-6383FADE8C9A}" srcOrd="1" destOrd="0" presId="urn:microsoft.com/office/officeart/2005/8/layout/process1"/>
    <dgm:cxn modelId="{F1E08886-1BA2-4081-B511-C4494E0DFF2B}" type="presParOf" srcId="{F04005E6-2312-411E-83E3-6383FADE8C9A}" destId="{5DD8A45E-11D3-4EA9-841D-1CCFDEC77EAE}" srcOrd="0" destOrd="0" presId="urn:microsoft.com/office/officeart/2005/8/layout/process1"/>
    <dgm:cxn modelId="{4ABB0F2F-7E48-4695-90D1-E2F601A33D69}" type="presParOf" srcId="{ADE86DDF-6DAB-4A9B-9CEF-EA8D04F3CDB1}" destId="{15326435-4140-4424-8BAE-525D78D86042}" srcOrd="2" destOrd="0" presId="urn:microsoft.com/office/officeart/2005/8/layout/process1"/>
    <dgm:cxn modelId="{A65754A0-6013-4775-BFE3-ADD75BD4F7EF}" type="presParOf" srcId="{ADE86DDF-6DAB-4A9B-9CEF-EA8D04F3CDB1}" destId="{BFAD7937-C406-43D3-BE96-233317C779AB}" srcOrd="3" destOrd="0" presId="urn:microsoft.com/office/officeart/2005/8/layout/process1"/>
    <dgm:cxn modelId="{84BF4D49-225C-4B1C-A565-9C304562C878}" type="presParOf" srcId="{BFAD7937-C406-43D3-BE96-233317C779AB}" destId="{91EC417F-6B7E-4D17-A03A-2FB59C46BFA3}" srcOrd="0" destOrd="0" presId="urn:microsoft.com/office/officeart/2005/8/layout/process1"/>
    <dgm:cxn modelId="{CA4272E1-7D73-43A1-A303-5A227EF51F22}" type="presParOf" srcId="{ADE86DDF-6DAB-4A9B-9CEF-EA8D04F3CDB1}" destId="{DD2B66E7-FA58-4D40-B305-505614BDDAA9}" srcOrd="4" destOrd="0" presId="urn:microsoft.com/office/officeart/2005/8/layout/process1"/>
    <dgm:cxn modelId="{5CFC1F9D-149A-420F-9372-15822B8903AD}" type="presParOf" srcId="{ADE86DDF-6DAB-4A9B-9CEF-EA8D04F3CDB1}" destId="{4459FFB5-195B-432A-8A36-C6C6F35A6E1B}" srcOrd="5" destOrd="0" presId="urn:microsoft.com/office/officeart/2005/8/layout/process1"/>
    <dgm:cxn modelId="{8628AE57-01DF-4D57-AE47-35F7886D934C}" type="presParOf" srcId="{4459FFB5-195B-432A-8A36-C6C6F35A6E1B}" destId="{60395DB2-25BC-47CA-B664-CCF486663653}" srcOrd="0" destOrd="0" presId="urn:microsoft.com/office/officeart/2005/8/layout/process1"/>
    <dgm:cxn modelId="{80016302-3B5F-475D-82FB-86548BF89543}" type="presParOf" srcId="{ADE86DDF-6DAB-4A9B-9CEF-EA8D04F3CDB1}" destId="{8DA87B9D-6B36-4F23-8720-AFFAA720F5F4}"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428F428-BF4D-4E7D-8A9D-D9CE5E758F36}"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153356AD-1BF7-4ECE-9425-DE1BA70A17A1}">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There are two forms of statutory presumptions that can be </a:t>
          </a:r>
          <a:r>
            <a:rPr lang="en-US" sz="2400" dirty="0" err="1">
              <a:solidFill>
                <a:schemeClr val="tx1"/>
              </a:solidFill>
            </a:rPr>
            <a:t>utilised</a:t>
          </a:r>
          <a:r>
            <a:rPr lang="en-US" sz="2400" dirty="0">
              <a:solidFill>
                <a:schemeClr val="tx1"/>
              </a:solidFill>
            </a:rPr>
            <a:t> to assist with determining whether consent was absent or not:</a:t>
          </a:r>
        </a:p>
      </dgm:t>
    </dgm:pt>
    <dgm:pt modelId="{17CF0D4B-02E5-4199-BDC9-CCFC69544479}" type="parTrans" cxnId="{AF77D9B9-1C12-428A-B140-063A8B4E5220}">
      <dgm:prSet/>
      <dgm:spPr/>
      <dgm:t>
        <a:bodyPr/>
        <a:lstStyle/>
        <a:p>
          <a:endParaRPr lang="en-US"/>
        </a:p>
      </dgm:t>
    </dgm:pt>
    <dgm:pt modelId="{51D9FAEA-BFC7-436C-8236-584064C8ADA6}" type="sibTrans" cxnId="{AF77D9B9-1C12-428A-B140-063A8B4E5220}">
      <dgm:prSet/>
      <dgm:spPr/>
      <dgm:t>
        <a:bodyPr/>
        <a:lstStyle/>
        <a:p>
          <a:endParaRPr lang="en-US"/>
        </a:p>
      </dgm:t>
    </dgm:pt>
    <dgm:pt modelId="{476C058E-5CE0-4F60-9BFC-81AF56D591DE}">
      <dgm:prSet phldrT="[Text]" custT="1"/>
      <dgm:spPr>
        <a:solidFill>
          <a:schemeClr val="tx2">
            <a:lumMod val="60000"/>
            <a:lumOff val="40000"/>
            <a:alpha val="90000"/>
          </a:schemeClr>
        </a:solidFill>
        <a:ln>
          <a:solidFill>
            <a:schemeClr val="tx1">
              <a:alpha val="90000"/>
            </a:schemeClr>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t>Evidential Presumptions</a:t>
          </a:r>
        </a:p>
      </dgm:t>
    </dgm:pt>
    <dgm:pt modelId="{EF6284A8-0659-44F1-B4C0-57F32AF40D60}" type="parTrans" cxnId="{F8580AAF-F373-4B8F-BF03-30686888BC43}">
      <dgm:prSet/>
      <dgm:spPr/>
      <dgm:t>
        <a:bodyPr/>
        <a:lstStyle/>
        <a:p>
          <a:endParaRPr lang="en-US"/>
        </a:p>
      </dgm:t>
    </dgm:pt>
    <dgm:pt modelId="{2910383E-0D4F-46A3-8437-C6CC7FB14CF7}" type="sibTrans" cxnId="{F8580AAF-F373-4B8F-BF03-30686888BC43}">
      <dgm:prSet/>
      <dgm:spPr/>
      <dgm:t>
        <a:bodyPr/>
        <a:lstStyle/>
        <a:p>
          <a:endParaRPr lang="en-US"/>
        </a:p>
      </dgm:t>
    </dgm:pt>
    <dgm:pt modelId="{B4896FD3-3ED0-4F92-B006-8490494CD2B3}">
      <dgm:prSet phldrT="[Text]" custT="1"/>
      <dgm:spPr>
        <a:solidFill>
          <a:schemeClr val="tx2">
            <a:lumMod val="40000"/>
            <a:lumOff val="60000"/>
            <a:alpha val="90000"/>
          </a:schemeClr>
        </a:solidFill>
        <a:ln>
          <a:solidFill>
            <a:schemeClr val="tx1">
              <a:alpha val="90000"/>
            </a:schemeClr>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t>Conclusive Presumptions</a:t>
          </a:r>
        </a:p>
      </dgm:t>
    </dgm:pt>
    <dgm:pt modelId="{799B7D09-BC43-4238-86B7-B6C44F410C86}" type="parTrans" cxnId="{6694FA78-74F1-45F2-B70C-826E4B75D499}">
      <dgm:prSet/>
      <dgm:spPr/>
      <dgm:t>
        <a:bodyPr/>
        <a:lstStyle/>
        <a:p>
          <a:endParaRPr lang="en-US"/>
        </a:p>
      </dgm:t>
    </dgm:pt>
    <dgm:pt modelId="{8F295751-790B-4053-ADA1-DAC0B67053CF}" type="sibTrans" cxnId="{6694FA78-74F1-45F2-B70C-826E4B75D499}">
      <dgm:prSet/>
      <dgm:spPr/>
      <dgm:t>
        <a:bodyPr/>
        <a:lstStyle/>
        <a:p>
          <a:endParaRPr lang="en-US"/>
        </a:p>
      </dgm:t>
    </dgm:pt>
    <dgm:pt modelId="{998C4586-11BB-46D2-99F7-40FA8E55FB91}" type="pres">
      <dgm:prSet presAssocID="{D428F428-BF4D-4E7D-8A9D-D9CE5E758F36}" presName="Name0" presStyleCnt="0">
        <dgm:presLayoutVars>
          <dgm:dir/>
          <dgm:animLvl val="lvl"/>
          <dgm:resizeHandles val="exact"/>
        </dgm:presLayoutVars>
      </dgm:prSet>
      <dgm:spPr/>
    </dgm:pt>
    <dgm:pt modelId="{2A1787E0-5A08-47B9-AF69-91C0D2D5622F}" type="pres">
      <dgm:prSet presAssocID="{153356AD-1BF7-4ECE-9425-DE1BA70A17A1}" presName="boxAndChildren" presStyleCnt="0"/>
      <dgm:spPr/>
    </dgm:pt>
    <dgm:pt modelId="{B318D1A2-9970-4020-BA23-8F12E9E4FB6C}" type="pres">
      <dgm:prSet presAssocID="{153356AD-1BF7-4ECE-9425-DE1BA70A17A1}" presName="parentTextBox" presStyleLbl="node1" presStyleIdx="0" presStyleCnt="1"/>
      <dgm:spPr/>
    </dgm:pt>
    <dgm:pt modelId="{646504C9-46B1-4994-9C54-C89678BBA696}" type="pres">
      <dgm:prSet presAssocID="{153356AD-1BF7-4ECE-9425-DE1BA70A17A1}" presName="entireBox" presStyleLbl="node1" presStyleIdx="0" presStyleCnt="1" custLinFactY="-27053" custLinFactNeighborX="357" custLinFactNeighborY="-100000"/>
      <dgm:spPr/>
    </dgm:pt>
    <dgm:pt modelId="{F1807E78-5138-47FF-93B0-35922611EB37}" type="pres">
      <dgm:prSet presAssocID="{153356AD-1BF7-4ECE-9425-DE1BA70A17A1}" presName="descendantBox" presStyleCnt="0"/>
      <dgm:spPr/>
    </dgm:pt>
    <dgm:pt modelId="{FAC474C2-2172-44A2-B338-8099AB959D05}" type="pres">
      <dgm:prSet presAssocID="{476C058E-5CE0-4F60-9BFC-81AF56D591DE}" presName="childTextBox" presStyleLbl="fgAccFollowNode1" presStyleIdx="0" presStyleCnt="2">
        <dgm:presLayoutVars>
          <dgm:bulletEnabled val="1"/>
        </dgm:presLayoutVars>
      </dgm:prSet>
      <dgm:spPr/>
    </dgm:pt>
    <dgm:pt modelId="{9890B63A-FBFB-4379-BB60-20BA75C60383}" type="pres">
      <dgm:prSet presAssocID="{B4896FD3-3ED0-4F92-B006-8490494CD2B3}" presName="childTextBox" presStyleLbl="fgAccFollowNode1" presStyleIdx="1" presStyleCnt="2">
        <dgm:presLayoutVars>
          <dgm:bulletEnabled val="1"/>
        </dgm:presLayoutVars>
      </dgm:prSet>
      <dgm:spPr/>
    </dgm:pt>
  </dgm:ptLst>
  <dgm:cxnLst>
    <dgm:cxn modelId="{1E3FA025-1942-4467-8DDC-6292B433818A}" type="presOf" srcId="{B4896FD3-3ED0-4F92-B006-8490494CD2B3}" destId="{9890B63A-FBFB-4379-BB60-20BA75C60383}" srcOrd="0" destOrd="0" presId="urn:microsoft.com/office/officeart/2005/8/layout/process4"/>
    <dgm:cxn modelId="{6694FA78-74F1-45F2-B70C-826E4B75D499}" srcId="{153356AD-1BF7-4ECE-9425-DE1BA70A17A1}" destId="{B4896FD3-3ED0-4F92-B006-8490494CD2B3}" srcOrd="1" destOrd="0" parTransId="{799B7D09-BC43-4238-86B7-B6C44F410C86}" sibTransId="{8F295751-790B-4053-ADA1-DAC0B67053CF}"/>
    <dgm:cxn modelId="{BD84F15A-9EB7-4621-B0FE-3635CA185BF2}" type="presOf" srcId="{153356AD-1BF7-4ECE-9425-DE1BA70A17A1}" destId="{646504C9-46B1-4994-9C54-C89678BBA696}" srcOrd="1" destOrd="0" presId="urn:microsoft.com/office/officeart/2005/8/layout/process4"/>
    <dgm:cxn modelId="{F8580AAF-F373-4B8F-BF03-30686888BC43}" srcId="{153356AD-1BF7-4ECE-9425-DE1BA70A17A1}" destId="{476C058E-5CE0-4F60-9BFC-81AF56D591DE}" srcOrd="0" destOrd="0" parTransId="{EF6284A8-0659-44F1-B4C0-57F32AF40D60}" sibTransId="{2910383E-0D4F-46A3-8437-C6CC7FB14CF7}"/>
    <dgm:cxn modelId="{AF77D9B9-1C12-428A-B140-063A8B4E5220}" srcId="{D428F428-BF4D-4E7D-8A9D-D9CE5E758F36}" destId="{153356AD-1BF7-4ECE-9425-DE1BA70A17A1}" srcOrd="0" destOrd="0" parTransId="{17CF0D4B-02E5-4199-BDC9-CCFC69544479}" sibTransId="{51D9FAEA-BFC7-436C-8236-584064C8ADA6}"/>
    <dgm:cxn modelId="{9C1354DB-D09E-4E6D-81CF-DD8322C19805}" type="presOf" srcId="{476C058E-5CE0-4F60-9BFC-81AF56D591DE}" destId="{FAC474C2-2172-44A2-B338-8099AB959D05}" srcOrd="0" destOrd="0" presId="urn:microsoft.com/office/officeart/2005/8/layout/process4"/>
    <dgm:cxn modelId="{632371E4-0B51-4741-8EAE-402A53A31053}" type="presOf" srcId="{153356AD-1BF7-4ECE-9425-DE1BA70A17A1}" destId="{B318D1A2-9970-4020-BA23-8F12E9E4FB6C}" srcOrd="0" destOrd="0" presId="urn:microsoft.com/office/officeart/2005/8/layout/process4"/>
    <dgm:cxn modelId="{5F68F9EE-013D-4AAA-975D-DEEB7FF4A60F}" type="presOf" srcId="{D428F428-BF4D-4E7D-8A9D-D9CE5E758F36}" destId="{998C4586-11BB-46D2-99F7-40FA8E55FB91}" srcOrd="0" destOrd="0" presId="urn:microsoft.com/office/officeart/2005/8/layout/process4"/>
    <dgm:cxn modelId="{AF85D9F8-0088-4EA0-8DA7-101E9EB53962}" type="presParOf" srcId="{998C4586-11BB-46D2-99F7-40FA8E55FB91}" destId="{2A1787E0-5A08-47B9-AF69-91C0D2D5622F}" srcOrd="0" destOrd="0" presId="urn:microsoft.com/office/officeart/2005/8/layout/process4"/>
    <dgm:cxn modelId="{0F5D8CF6-9B2E-4645-AB3E-B07D69707908}" type="presParOf" srcId="{2A1787E0-5A08-47B9-AF69-91C0D2D5622F}" destId="{B318D1A2-9970-4020-BA23-8F12E9E4FB6C}" srcOrd="0" destOrd="0" presId="urn:microsoft.com/office/officeart/2005/8/layout/process4"/>
    <dgm:cxn modelId="{D476FAB4-07C6-4D6B-81AF-138FE15F64E0}" type="presParOf" srcId="{2A1787E0-5A08-47B9-AF69-91C0D2D5622F}" destId="{646504C9-46B1-4994-9C54-C89678BBA696}" srcOrd="1" destOrd="0" presId="urn:microsoft.com/office/officeart/2005/8/layout/process4"/>
    <dgm:cxn modelId="{70AD364E-98BA-4D3A-84CA-CCB73084EB28}" type="presParOf" srcId="{2A1787E0-5A08-47B9-AF69-91C0D2D5622F}" destId="{F1807E78-5138-47FF-93B0-35922611EB37}" srcOrd="2" destOrd="0" presId="urn:microsoft.com/office/officeart/2005/8/layout/process4"/>
    <dgm:cxn modelId="{54D873F0-D231-403A-B0F9-8398B20F6F25}" type="presParOf" srcId="{F1807E78-5138-47FF-93B0-35922611EB37}" destId="{FAC474C2-2172-44A2-B338-8099AB959D05}" srcOrd="0" destOrd="0" presId="urn:microsoft.com/office/officeart/2005/8/layout/process4"/>
    <dgm:cxn modelId="{AFC4E50D-EC66-4557-8359-4D056139DDA8}" type="presParOf" srcId="{F1807E78-5138-47FF-93B0-35922611EB37}" destId="{9890B63A-FBFB-4379-BB60-20BA75C60383}" srcOrd="1" destOrd="0" presId="urn:microsoft.com/office/officeart/2005/8/layout/process4"/>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CA7F5EF-DE00-4B25-8076-F6641807B635}"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57E29D73-D172-438E-A764-1DF514CD87FA}">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If it is proved in court that:</a:t>
          </a:r>
        </a:p>
      </dgm:t>
    </dgm:pt>
    <dgm:pt modelId="{1DD45D8A-1B46-448F-ADB1-9166524422D4}" type="parTrans" cxnId="{790E0B1A-585B-428A-B7E0-5E0354C6CCAF}">
      <dgm:prSet/>
      <dgm:spPr/>
      <dgm:t>
        <a:bodyPr/>
        <a:lstStyle/>
        <a:p>
          <a:endParaRPr lang="en-US"/>
        </a:p>
      </dgm:t>
    </dgm:pt>
    <dgm:pt modelId="{402323CC-23C5-4327-9A55-9AC0AD37D146}" type="sibTrans" cxnId="{790E0B1A-585B-428A-B7E0-5E0354C6CCAF}">
      <dgm:prSet/>
      <dgm:spPr/>
      <dgm:t>
        <a:bodyPr/>
        <a:lstStyle/>
        <a:p>
          <a:endParaRPr lang="en-US"/>
        </a:p>
      </dgm:t>
    </dgm:pt>
    <dgm:pt modelId="{51D42F13-87EF-4FA2-92FD-D87E5EE4C8D0}">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1. The defendant did the sexual assault</a:t>
          </a:r>
        </a:p>
      </dgm:t>
    </dgm:pt>
    <dgm:pt modelId="{1590BA8C-7D75-499A-9D2E-1177B6F8CB6C}" type="parTrans" cxnId="{2244FCD6-5410-4135-A4A8-86203D6CF3AF}">
      <dgm:prSet/>
      <dgm:spPr/>
      <dgm:t>
        <a:bodyPr/>
        <a:lstStyle/>
        <a:p>
          <a:endParaRPr lang="en-US"/>
        </a:p>
      </dgm:t>
    </dgm:pt>
    <dgm:pt modelId="{D48C8855-F9B3-41F1-AF13-0AB9A75A0336}" type="sibTrans" cxnId="{2244FCD6-5410-4135-A4A8-86203D6CF3AF}">
      <dgm:prSet/>
      <dgm:spPr/>
      <dgm:t>
        <a:bodyPr/>
        <a:lstStyle/>
        <a:p>
          <a:endParaRPr lang="en-US"/>
        </a:p>
      </dgm:t>
    </dgm:pt>
    <dgm:pt modelId="{81D64214-3B02-4E43-8464-21A1B1772EF1}">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2. Any of the specified circumstances existed</a:t>
          </a:r>
        </a:p>
      </dgm:t>
    </dgm:pt>
    <dgm:pt modelId="{F2CE6190-B3CD-4610-85BF-3D9D5CE1EF5E}" type="parTrans" cxnId="{2B991C0E-CCC9-49D5-B790-2DF0C5A658D0}">
      <dgm:prSet/>
      <dgm:spPr/>
      <dgm:t>
        <a:bodyPr/>
        <a:lstStyle/>
        <a:p>
          <a:endParaRPr lang="en-US"/>
        </a:p>
      </dgm:t>
    </dgm:pt>
    <dgm:pt modelId="{8BA5A528-1A8D-493C-B511-C89CC5042132}" type="sibTrans" cxnId="{2B991C0E-CCC9-49D5-B790-2DF0C5A658D0}">
      <dgm:prSet/>
      <dgm:spPr/>
      <dgm:t>
        <a:bodyPr/>
        <a:lstStyle/>
        <a:p>
          <a:endParaRPr lang="en-US"/>
        </a:p>
      </dgm:t>
    </dgm:pt>
    <dgm:pt modelId="{30134EC9-2481-4E68-BC5A-00749C78420A}">
      <dgm:prSet phldrT="[Text]" custT="1"/>
      <dgm:spPr>
        <a:solidFill>
          <a:schemeClr val="bg1">
            <a:lumMod val="7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3. The defendant knew any of the circumstances existed</a:t>
          </a:r>
        </a:p>
      </dgm:t>
    </dgm:pt>
    <dgm:pt modelId="{48EDE335-536C-46F5-9963-DB6F54CD354A}" type="parTrans" cxnId="{939D7917-E04E-49A3-B189-7B29B6B4B9BA}">
      <dgm:prSet/>
      <dgm:spPr/>
      <dgm:t>
        <a:bodyPr/>
        <a:lstStyle/>
        <a:p>
          <a:endParaRPr lang="en-US"/>
        </a:p>
      </dgm:t>
    </dgm:pt>
    <dgm:pt modelId="{9CE3756A-8362-420C-B1B7-BB958B95C17C}" type="sibTrans" cxnId="{939D7917-E04E-49A3-B189-7B29B6B4B9BA}">
      <dgm:prSet/>
      <dgm:spPr/>
      <dgm:t>
        <a:bodyPr/>
        <a:lstStyle/>
        <a:p>
          <a:endParaRPr lang="en-US"/>
        </a:p>
      </dgm:t>
    </dgm:pt>
    <dgm:pt modelId="{C6D38C87-B43D-42D3-B16B-5F2108FD9B68}" type="pres">
      <dgm:prSet presAssocID="{5CA7F5EF-DE00-4B25-8076-F6641807B635}" presName="composite" presStyleCnt="0">
        <dgm:presLayoutVars>
          <dgm:chMax val="1"/>
          <dgm:dir/>
          <dgm:resizeHandles val="exact"/>
        </dgm:presLayoutVars>
      </dgm:prSet>
      <dgm:spPr/>
    </dgm:pt>
    <dgm:pt modelId="{AAEBBB7A-450B-48E0-A447-4314B69DB9A2}" type="pres">
      <dgm:prSet presAssocID="{57E29D73-D172-438E-A764-1DF514CD87FA}" presName="roof" presStyleLbl="dkBgShp" presStyleIdx="0" presStyleCnt="2" custLinFactNeighborX="-11176" custLinFactNeighborY="-10463"/>
      <dgm:spPr/>
    </dgm:pt>
    <dgm:pt modelId="{D6EE7602-5BD9-486E-972A-3A7245A5D2C0}" type="pres">
      <dgm:prSet presAssocID="{57E29D73-D172-438E-A764-1DF514CD87FA}" presName="pillars" presStyleCnt="0"/>
      <dgm:spPr/>
    </dgm:pt>
    <dgm:pt modelId="{0594EF44-A195-4C20-A0B6-E400EA510352}" type="pres">
      <dgm:prSet presAssocID="{57E29D73-D172-438E-A764-1DF514CD87FA}" presName="pillar1" presStyleLbl="node1" presStyleIdx="0" presStyleCnt="3">
        <dgm:presLayoutVars>
          <dgm:bulletEnabled val="1"/>
        </dgm:presLayoutVars>
      </dgm:prSet>
      <dgm:spPr/>
    </dgm:pt>
    <dgm:pt modelId="{B209DBBB-5DAE-4BDF-996B-9F369A789493}" type="pres">
      <dgm:prSet presAssocID="{81D64214-3B02-4E43-8464-21A1B1772EF1}" presName="pillarX" presStyleLbl="node1" presStyleIdx="1" presStyleCnt="3">
        <dgm:presLayoutVars>
          <dgm:bulletEnabled val="1"/>
        </dgm:presLayoutVars>
      </dgm:prSet>
      <dgm:spPr/>
    </dgm:pt>
    <dgm:pt modelId="{B1E9F811-F480-4D22-88CE-6EB6D423F1A2}" type="pres">
      <dgm:prSet presAssocID="{30134EC9-2481-4E68-BC5A-00749C78420A}" presName="pillarX" presStyleLbl="node1" presStyleIdx="2" presStyleCnt="3">
        <dgm:presLayoutVars>
          <dgm:bulletEnabled val="1"/>
        </dgm:presLayoutVars>
      </dgm:prSet>
      <dgm:spPr/>
    </dgm:pt>
    <dgm:pt modelId="{6D851418-FDAB-46D6-8DFB-16564C3A69B8}" type="pres">
      <dgm:prSet presAssocID="{57E29D73-D172-438E-A764-1DF514CD87FA}" presName="base" presStyleLbl="dkBgShp" presStyleIdx="1" presStyleCnt="2" custLinFactNeighborX="-5231" custLinFactNeighborY="-86844"/>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pt>
  </dgm:ptLst>
  <dgm:cxnLst>
    <dgm:cxn modelId="{2B991C0E-CCC9-49D5-B790-2DF0C5A658D0}" srcId="{57E29D73-D172-438E-A764-1DF514CD87FA}" destId="{81D64214-3B02-4E43-8464-21A1B1772EF1}" srcOrd="1" destOrd="0" parTransId="{F2CE6190-B3CD-4610-85BF-3D9D5CE1EF5E}" sibTransId="{8BA5A528-1A8D-493C-B511-C89CC5042132}"/>
    <dgm:cxn modelId="{939D7917-E04E-49A3-B189-7B29B6B4B9BA}" srcId="{57E29D73-D172-438E-A764-1DF514CD87FA}" destId="{30134EC9-2481-4E68-BC5A-00749C78420A}" srcOrd="2" destOrd="0" parTransId="{48EDE335-536C-46F5-9963-DB6F54CD354A}" sibTransId="{9CE3756A-8362-420C-B1B7-BB958B95C17C}"/>
    <dgm:cxn modelId="{790E0B1A-585B-428A-B7E0-5E0354C6CCAF}" srcId="{5CA7F5EF-DE00-4B25-8076-F6641807B635}" destId="{57E29D73-D172-438E-A764-1DF514CD87FA}" srcOrd="0" destOrd="0" parTransId="{1DD45D8A-1B46-448F-ADB1-9166524422D4}" sibTransId="{402323CC-23C5-4327-9A55-9AC0AD37D146}"/>
    <dgm:cxn modelId="{AA5B9F5C-564F-4710-909E-C3D660057176}" type="presOf" srcId="{81D64214-3B02-4E43-8464-21A1B1772EF1}" destId="{B209DBBB-5DAE-4BDF-996B-9F369A789493}" srcOrd="0" destOrd="0" presId="urn:microsoft.com/office/officeart/2005/8/layout/hList3"/>
    <dgm:cxn modelId="{EFE29946-A26B-4077-91D8-84D45E9587D1}" type="presOf" srcId="{57E29D73-D172-438E-A764-1DF514CD87FA}" destId="{AAEBBB7A-450B-48E0-A447-4314B69DB9A2}" srcOrd="0" destOrd="0" presId="urn:microsoft.com/office/officeart/2005/8/layout/hList3"/>
    <dgm:cxn modelId="{423041BD-BCD7-467F-ACD6-7B9DB138D352}" type="presOf" srcId="{51D42F13-87EF-4FA2-92FD-D87E5EE4C8D0}" destId="{0594EF44-A195-4C20-A0B6-E400EA510352}" srcOrd="0" destOrd="0" presId="urn:microsoft.com/office/officeart/2005/8/layout/hList3"/>
    <dgm:cxn modelId="{E9A0BDCE-2217-4D45-9BB9-EF9955C7FE82}" type="presOf" srcId="{5CA7F5EF-DE00-4B25-8076-F6641807B635}" destId="{C6D38C87-B43D-42D3-B16B-5F2108FD9B68}" srcOrd="0" destOrd="0" presId="urn:microsoft.com/office/officeart/2005/8/layout/hList3"/>
    <dgm:cxn modelId="{2244FCD6-5410-4135-A4A8-86203D6CF3AF}" srcId="{57E29D73-D172-438E-A764-1DF514CD87FA}" destId="{51D42F13-87EF-4FA2-92FD-D87E5EE4C8D0}" srcOrd="0" destOrd="0" parTransId="{1590BA8C-7D75-499A-9D2E-1177B6F8CB6C}" sibTransId="{D48C8855-F9B3-41F1-AF13-0AB9A75A0336}"/>
    <dgm:cxn modelId="{FF59C1FD-2ADD-40ED-9F56-144570624282}" type="presOf" srcId="{30134EC9-2481-4E68-BC5A-00749C78420A}" destId="{B1E9F811-F480-4D22-88CE-6EB6D423F1A2}" srcOrd="0" destOrd="0" presId="urn:microsoft.com/office/officeart/2005/8/layout/hList3"/>
    <dgm:cxn modelId="{EB59095B-A0A8-4EB9-A222-B9286E8478C1}" type="presParOf" srcId="{C6D38C87-B43D-42D3-B16B-5F2108FD9B68}" destId="{AAEBBB7A-450B-48E0-A447-4314B69DB9A2}" srcOrd="0" destOrd="0" presId="urn:microsoft.com/office/officeart/2005/8/layout/hList3"/>
    <dgm:cxn modelId="{1620C0EA-C129-445D-866C-9DBB50825F1A}" type="presParOf" srcId="{C6D38C87-B43D-42D3-B16B-5F2108FD9B68}" destId="{D6EE7602-5BD9-486E-972A-3A7245A5D2C0}" srcOrd="1" destOrd="0" presId="urn:microsoft.com/office/officeart/2005/8/layout/hList3"/>
    <dgm:cxn modelId="{F454EA43-53E6-45DE-BD7F-C35718F22F71}" type="presParOf" srcId="{D6EE7602-5BD9-486E-972A-3A7245A5D2C0}" destId="{0594EF44-A195-4C20-A0B6-E400EA510352}" srcOrd="0" destOrd="0" presId="urn:microsoft.com/office/officeart/2005/8/layout/hList3"/>
    <dgm:cxn modelId="{148967B8-BE95-48B2-B4D6-681AEC0B4BFB}" type="presParOf" srcId="{D6EE7602-5BD9-486E-972A-3A7245A5D2C0}" destId="{B209DBBB-5DAE-4BDF-996B-9F369A789493}" srcOrd="1" destOrd="0" presId="urn:microsoft.com/office/officeart/2005/8/layout/hList3"/>
    <dgm:cxn modelId="{6F267CB1-05BA-4279-852D-1FE7759EA562}" type="presParOf" srcId="{D6EE7602-5BD9-486E-972A-3A7245A5D2C0}" destId="{B1E9F811-F480-4D22-88CE-6EB6D423F1A2}" srcOrd="2" destOrd="0" presId="urn:microsoft.com/office/officeart/2005/8/layout/hList3"/>
    <dgm:cxn modelId="{BCCA8125-B600-443B-99E3-DE6F9B385F6C}" type="presParOf" srcId="{C6D38C87-B43D-42D3-B16B-5F2108FD9B68}" destId="{6D851418-FDAB-46D6-8DFB-16564C3A69B8}" srcOrd="2" destOrd="0" presId="urn:microsoft.com/office/officeart/2005/8/layout/hList3"/>
  </dgm:cxnLst>
  <dgm:bg/>
  <dgm:whole>
    <a:ln>
      <a:extLst>
        <a:ext uri="{C807C97D-BFC1-408E-A445-0C87EB9F89A2}">
          <ask:lineSketchStyleProps xmlns:ask="http://schemas.microsoft.com/office/drawing/2018/sketchyshapes">
            <ask:type>
              <ask:lineSketchScribble/>
            </ask:type>
          </ask:lineSketchStyleProps>
        </a:ext>
      </a:extLst>
    </a:ln>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137F891-D09C-4B5B-A4E3-FF26F075364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DD5709C9-DDD3-4C28-8775-61C3960FCAFB}">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Use of fear or violence</a:t>
          </a:r>
        </a:p>
      </dgm:t>
    </dgm:pt>
    <dgm:pt modelId="{A1DD0326-EDA2-47E5-80A0-923FA68A0C8E}" type="parTrans" cxnId="{D86DE3E0-302E-4CD6-BEE6-0B873B208D53}">
      <dgm:prSet/>
      <dgm:spPr/>
      <dgm:t>
        <a:bodyPr/>
        <a:lstStyle/>
        <a:p>
          <a:endParaRPr lang="en-US"/>
        </a:p>
      </dgm:t>
    </dgm:pt>
    <dgm:pt modelId="{14FB52FC-52B3-45F1-9D01-8D849D75B0B4}" type="sibTrans" cxnId="{D86DE3E0-302E-4CD6-BEE6-0B873B208D53}">
      <dgm:prSet/>
      <dgm:spPr/>
      <dgm:t>
        <a:bodyPr/>
        <a:lstStyle/>
        <a:p>
          <a:endParaRPr lang="en-US"/>
        </a:p>
      </dgm:t>
    </dgm:pt>
    <dgm:pt modelId="{DE1C3E4D-9192-41D9-BE4C-22A0D7DA9751}">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Unlawful detention</a:t>
          </a:r>
        </a:p>
      </dgm:t>
    </dgm:pt>
    <dgm:pt modelId="{A4005117-BC45-47BF-B184-B47B2897E2D5}" type="parTrans" cxnId="{698E7C8F-5C46-4FA2-8BE9-5097034E059F}">
      <dgm:prSet/>
      <dgm:spPr/>
      <dgm:t>
        <a:bodyPr/>
        <a:lstStyle/>
        <a:p>
          <a:endParaRPr lang="en-US"/>
        </a:p>
      </dgm:t>
    </dgm:pt>
    <dgm:pt modelId="{21572920-5F5B-4600-A6E4-DC0862A656C4}" type="sibTrans" cxnId="{698E7C8F-5C46-4FA2-8BE9-5097034E059F}">
      <dgm:prSet/>
      <dgm:spPr/>
      <dgm:t>
        <a:bodyPr/>
        <a:lstStyle/>
        <a:p>
          <a:endParaRPr lang="en-US"/>
        </a:p>
      </dgm:t>
    </dgm:pt>
    <dgm:pt modelId="{8F72C03E-AD9C-4ADD-A623-5F32D90E1A8E}">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Unconsciousness</a:t>
          </a:r>
        </a:p>
      </dgm:t>
    </dgm:pt>
    <dgm:pt modelId="{0C5A4226-2BCC-47DB-8DE3-473D3E889659}" type="parTrans" cxnId="{548165D5-096E-4E23-8CA1-DE531C08F75C}">
      <dgm:prSet/>
      <dgm:spPr/>
      <dgm:t>
        <a:bodyPr/>
        <a:lstStyle/>
        <a:p>
          <a:endParaRPr lang="en-US"/>
        </a:p>
      </dgm:t>
    </dgm:pt>
    <dgm:pt modelId="{CD0D9F92-9D53-4442-A29D-87F14A012E91}" type="sibTrans" cxnId="{548165D5-096E-4E23-8CA1-DE531C08F75C}">
      <dgm:prSet/>
      <dgm:spPr/>
      <dgm:t>
        <a:bodyPr/>
        <a:lstStyle/>
        <a:p>
          <a:endParaRPr lang="en-US"/>
        </a:p>
      </dgm:t>
    </dgm:pt>
    <dgm:pt modelId="{65098DBA-4637-447B-BFD1-3B2C2DE0FFD2}">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Inability to communicate from physical disability</a:t>
          </a:r>
        </a:p>
      </dgm:t>
    </dgm:pt>
    <dgm:pt modelId="{7E0619AF-112A-4704-B17B-FC2E2F385D31}" type="parTrans" cxnId="{727BD84A-B2A4-4DA5-A1CC-947C9879ACE3}">
      <dgm:prSet/>
      <dgm:spPr/>
      <dgm:t>
        <a:bodyPr/>
        <a:lstStyle/>
        <a:p>
          <a:endParaRPr lang="en-US"/>
        </a:p>
      </dgm:t>
    </dgm:pt>
    <dgm:pt modelId="{EBDF1F0E-9290-40F7-81D2-A78951CA456D}" type="sibTrans" cxnId="{727BD84A-B2A4-4DA5-A1CC-947C9879ACE3}">
      <dgm:prSet/>
      <dgm:spPr/>
      <dgm:t>
        <a:bodyPr/>
        <a:lstStyle/>
        <a:p>
          <a:endParaRPr lang="en-US"/>
        </a:p>
      </dgm:t>
    </dgm:pt>
    <dgm:pt modelId="{D0810C0B-5CBA-42C1-AF1E-4BCB87C97C50}">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Substances non consensually administered that are capable of stupefying or overpowering</a:t>
          </a:r>
        </a:p>
      </dgm:t>
    </dgm:pt>
    <dgm:pt modelId="{AF13BF90-A449-4972-B107-35451115CAE2}" type="parTrans" cxnId="{D9CDFEE8-670D-4288-BA87-FC5A0DEB2B9B}">
      <dgm:prSet/>
      <dgm:spPr/>
      <dgm:t>
        <a:bodyPr/>
        <a:lstStyle/>
        <a:p>
          <a:endParaRPr lang="en-US"/>
        </a:p>
      </dgm:t>
    </dgm:pt>
    <dgm:pt modelId="{3666E9CA-1694-4C7A-B14B-88924E13C072}" type="sibTrans" cxnId="{D9CDFEE8-670D-4288-BA87-FC5A0DEB2B9B}">
      <dgm:prSet/>
      <dgm:spPr/>
      <dgm:t>
        <a:bodyPr/>
        <a:lstStyle/>
        <a:p>
          <a:endParaRPr lang="en-US"/>
        </a:p>
      </dgm:t>
    </dgm:pt>
    <dgm:pt modelId="{1FA2986C-51F8-4205-884B-4B2396091738}" type="pres">
      <dgm:prSet presAssocID="{E137F891-D09C-4B5B-A4E3-FF26F075364F}" presName="diagram" presStyleCnt="0">
        <dgm:presLayoutVars>
          <dgm:dir/>
          <dgm:resizeHandles val="exact"/>
        </dgm:presLayoutVars>
      </dgm:prSet>
      <dgm:spPr/>
    </dgm:pt>
    <dgm:pt modelId="{BA5C6C23-3C22-4916-B1B5-89D7E7595E04}" type="pres">
      <dgm:prSet presAssocID="{DD5709C9-DDD3-4C28-8775-61C3960FCAFB}" presName="node" presStyleLbl="node1" presStyleIdx="0" presStyleCnt="5">
        <dgm:presLayoutVars>
          <dgm:bulletEnabled val="1"/>
        </dgm:presLayoutVars>
      </dgm:prSet>
      <dgm:spPr/>
    </dgm:pt>
    <dgm:pt modelId="{986A5B2B-0A9D-4DA0-9413-D24483F21F2A}" type="pres">
      <dgm:prSet presAssocID="{14FB52FC-52B3-45F1-9D01-8D849D75B0B4}" presName="sibTrans" presStyleCnt="0"/>
      <dgm:spPr/>
    </dgm:pt>
    <dgm:pt modelId="{6F81275C-9C2B-467A-A241-7CC393103126}" type="pres">
      <dgm:prSet presAssocID="{DE1C3E4D-9192-41D9-BE4C-22A0D7DA9751}" presName="node" presStyleLbl="node1" presStyleIdx="1" presStyleCnt="5">
        <dgm:presLayoutVars>
          <dgm:bulletEnabled val="1"/>
        </dgm:presLayoutVars>
      </dgm:prSet>
      <dgm:spPr/>
    </dgm:pt>
    <dgm:pt modelId="{2739A611-8BED-490A-B21E-02823B909354}" type="pres">
      <dgm:prSet presAssocID="{21572920-5F5B-4600-A6E4-DC0862A656C4}" presName="sibTrans" presStyleCnt="0"/>
      <dgm:spPr/>
    </dgm:pt>
    <dgm:pt modelId="{9227AC99-E9AF-44E3-8E12-D8BB50D740F8}" type="pres">
      <dgm:prSet presAssocID="{8F72C03E-AD9C-4ADD-A623-5F32D90E1A8E}" presName="node" presStyleLbl="node1" presStyleIdx="2" presStyleCnt="5">
        <dgm:presLayoutVars>
          <dgm:bulletEnabled val="1"/>
        </dgm:presLayoutVars>
      </dgm:prSet>
      <dgm:spPr/>
    </dgm:pt>
    <dgm:pt modelId="{92B4909B-8959-4862-9820-27D07E87E3E5}" type="pres">
      <dgm:prSet presAssocID="{CD0D9F92-9D53-4442-A29D-87F14A012E91}" presName="sibTrans" presStyleCnt="0"/>
      <dgm:spPr/>
    </dgm:pt>
    <dgm:pt modelId="{1112A1F8-618C-4B37-B256-97B007B70C2B}" type="pres">
      <dgm:prSet presAssocID="{65098DBA-4637-447B-BFD1-3B2C2DE0FFD2}" presName="node" presStyleLbl="node1" presStyleIdx="3" presStyleCnt="5" custScaleX="155984">
        <dgm:presLayoutVars>
          <dgm:bulletEnabled val="1"/>
        </dgm:presLayoutVars>
      </dgm:prSet>
      <dgm:spPr/>
    </dgm:pt>
    <dgm:pt modelId="{AB7105F0-67F1-4092-8A5B-D5310B5E32C5}" type="pres">
      <dgm:prSet presAssocID="{EBDF1F0E-9290-40F7-81D2-A78951CA456D}" presName="sibTrans" presStyleCnt="0"/>
      <dgm:spPr/>
    </dgm:pt>
    <dgm:pt modelId="{5E63FFA8-DF9C-41A3-92FC-D8DBD6891D8B}" type="pres">
      <dgm:prSet presAssocID="{D0810C0B-5CBA-42C1-AF1E-4BCB87C97C50}" presName="node" presStyleLbl="node1" presStyleIdx="4" presStyleCnt="5" custScaleX="152472">
        <dgm:presLayoutVars>
          <dgm:bulletEnabled val="1"/>
        </dgm:presLayoutVars>
      </dgm:prSet>
      <dgm:spPr/>
    </dgm:pt>
  </dgm:ptLst>
  <dgm:cxnLst>
    <dgm:cxn modelId="{BD24590A-1560-4796-A2E7-2CB4FF183792}" type="presOf" srcId="{D0810C0B-5CBA-42C1-AF1E-4BCB87C97C50}" destId="{5E63FFA8-DF9C-41A3-92FC-D8DBD6891D8B}" srcOrd="0" destOrd="0" presId="urn:microsoft.com/office/officeart/2005/8/layout/default"/>
    <dgm:cxn modelId="{4C8BCF20-820E-4CB8-99BE-CB4AEADB8F87}" type="presOf" srcId="{DD5709C9-DDD3-4C28-8775-61C3960FCAFB}" destId="{BA5C6C23-3C22-4916-B1B5-89D7E7595E04}" srcOrd="0" destOrd="0" presId="urn:microsoft.com/office/officeart/2005/8/layout/default"/>
    <dgm:cxn modelId="{ECDDA965-5CFD-4C88-8376-58DE2E8CD386}" type="presOf" srcId="{E137F891-D09C-4B5B-A4E3-FF26F075364F}" destId="{1FA2986C-51F8-4205-884B-4B2396091738}" srcOrd="0" destOrd="0" presId="urn:microsoft.com/office/officeart/2005/8/layout/default"/>
    <dgm:cxn modelId="{727BD84A-B2A4-4DA5-A1CC-947C9879ACE3}" srcId="{E137F891-D09C-4B5B-A4E3-FF26F075364F}" destId="{65098DBA-4637-447B-BFD1-3B2C2DE0FFD2}" srcOrd="3" destOrd="0" parTransId="{7E0619AF-112A-4704-B17B-FC2E2F385D31}" sibTransId="{EBDF1F0E-9290-40F7-81D2-A78951CA456D}"/>
    <dgm:cxn modelId="{6B3AC751-3F1E-4C4F-8FBD-AE133FFF0CFB}" type="presOf" srcId="{65098DBA-4637-447B-BFD1-3B2C2DE0FFD2}" destId="{1112A1F8-618C-4B37-B256-97B007B70C2B}" srcOrd="0" destOrd="0" presId="urn:microsoft.com/office/officeart/2005/8/layout/default"/>
    <dgm:cxn modelId="{698E7C8F-5C46-4FA2-8BE9-5097034E059F}" srcId="{E137F891-D09C-4B5B-A4E3-FF26F075364F}" destId="{DE1C3E4D-9192-41D9-BE4C-22A0D7DA9751}" srcOrd="1" destOrd="0" parTransId="{A4005117-BC45-47BF-B184-B47B2897E2D5}" sibTransId="{21572920-5F5B-4600-A6E4-DC0862A656C4}"/>
    <dgm:cxn modelId="{CF4DDDA2-09C0-43CB-9E9C-44EB4E83CFE6}" type="presOf" srcId="{8F72C03E-AD9C-4ADD-A623-5F32D90E1A8E}" destId="{9227AC99-E9AF-44E3-8E12-D8BB50D740F8}" srcOrd="0" destOrd="0" presId="urn:microsoft.com/office/officeart/2005/8/layout/default"/>
    <dgm:cxn modelId="{679F9DA3-CEB6-42B4-8E21-966AA6D1B3DD}" type="presOf" srcId="{DE1C3E4D-9192-41D9-BE4C-22A0D7DA9751}" destId="{6F81275C-9C2B-467A-A241-7CC393103126}" srcOrd="0" destOrd="0" presId="urn:microsoft.com/office/officeart/2005/8/layout/default"/>
    <dgm:cxn modelId="{548165D5-096E-4E23-8CA1-DE531C08F75C}" srcId="{E137F891-D09C-4B5B-A4E3-FF26F075364F}" destId="{8F72C03E-AD9C-4ADD-A623-5F32D90E1A8E}" srcOrd="2" destOrd="0" parTransId="{0C5A4226-2BCC-47DB-8DE3-473D3E889659}" sibTransId="{CD0D9F92-9D53-4442-A29D-87F14A012E91}"/>
    <dgm:cxn modelId="{D86DE3E0-302E-4CD6-BEE6-0B873B208D53}" srcId="{E137F891-D09C-4B5B-A4E3-FF26F075364F}" destId="{DD5709C9-DDD3-4C28-8775-61C3960FCAFB}" srcOrd="0" destOrd="0" parTransId="{A1DD0326-EDA2-47E5-80A0-923FA68A0C8E}" sibTransId="{14FB52FC-52B3-45F1-9D01-8D849D75B0B4}"/>
    <dgm:cxn modelId="{D9CDFEE8-670D-4288-BA87-FC5A0DEB2B9B}" srcId="{E137F891-D09C-4B5B-A4E3-FF26F075364F}" destId="{D0810C0B-5CBA-42C1-AF1E-4BCB87C97C50}" srcOrd="4" destOrd="0" parTransId="{AF13BF90-A449-4972-B107-35451115CAE2}" sibTransId="{3666E9CA-1694-4C7A-B14B-88924E13C072}"/>
    <dgm:cxn modelId="{7D071BBD-8C51-40E0-A76B-E2D7E69F9F46}" type="presParOf" srcId="{1FA2986C-51F8-4205-884B-4B2396091738}" destId="{BA5C6C23-3C22-4916-B1B5-89D7E7595E04}" srcOrd="0" destOrd="0" presId="urn:microsoft.com/office/officeart/2005/8/layout/default"/>
    <dgm:cxn modelId="{BB05C8D9-6C11-475C-8F0D-06C49B2EF27E}" type="presParOf" srcId="{1FA2986C-51F8-4205-884B-4B2396091738}" destId="{986A5B2B-0A9D-4DA0-9413-D24483F21F2A}" srcOrd="1" destOrd="0" presId="urn:microsoft.com/office/officeart/2005/8/layout/default"/>
    <dgm:cxn modelId="{1526B500-30B5-482F-A489-EA49B2787883}" type="presParOf" srcId="{1FA2986C-51F8-4205-884B-4B2396091738}" destId="{6F81275C-9C2B-467A-A241-7CC393103126}" srcOrd="2" destOrd="0" presId="urn:microsoft.com/office/officeart/2005/8/layout/default"/>
    <dgm:cxn modelId="{470ABCE9-777B-4A10-BE33-1482DAA6D58D}" type="presParOf" srcId="{1FA2986C-51F8-4205-884B-4B2396091738}" destId="{2739A611-8BED-490A-B21E-02823B909354}" srcOrd="3" destOrd="0" presId="urn:microsoft.com/office/officeart/2005/8/layout/default"/>
    <dgm:cxn modelId="{7977B49C-9F8F-44B6-A0FD-4D86FBDC90ED}" type="presParOf" srcId="{1FA2986C-51F8-4205-884B-4B2396091738}" destId="{9227AC99-E9AF-44E3-8E12-D8BB50D740F8}" srcOrd="4" destOrd="0" presId="urn:microsoft.com/office/officeart/2005/8/layout/default"/>
    <dgm:cxn modelId="{59F48B40-66F2-4F3B-BC18-7301A9582E83}" type="presParOf" srcId="{1FA2986C-51F8-4205-884B-4B2396091738}" destId="{92B4909B-8959-4862-9820-27D07E87E3E5}" srcOrd="5" destOrd="0" presId="urn:microsoft.com/office/officeart/2005/8/layout/default"/>
    <dgm:cxn modelId="{CA2079F9-2B24-4E50-84F6-18623582F3B3}" type="presParOf" srcId="{1FA2986C-51F8-4205-884B-4B2396091738}" destId="{1112A1F8-618C-4B37-B256-97B007B70C2B}" srcOrd="6" destOrd="0" presId="urn:microsoft.com/office/officeart/2005/8/layout/default"/>
    <dgm:cxn modelId="{7D02E5E3-D4BB-40CD-B337-B63CCED7C160}" type="presParOf" srcId="{1FA2986C-51F8-4205-884B-4B2396091738}" destId="{AB7105F0-67F1-4092-8A5B-D5310B5E32C5}" srcOrd="7" destOrd="0" presId="urn:microsoft.com/office/officeart/2005/8/layout/default"/>
    <dgm:cxn modelId="{791A879C-4B25-4164-B4D8-DA2E6846139F}" type="presParOf" srcId="{1FA2986C-51F8-4205-884B-4B2396091738}" destId="{5E63FFA8-DF9C-41A3-92FC-D8DBD6891D8B}"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B7F50EC0-8816-4E3D-A62D-F80D979FB4EA}" type="doc">
      <dgm:prSet loTypeId="urn:microsoft.com/office/officeart/2005/8/layout/process1" loCatId="process" qsTypeId="urn:microsoft.com/office/officeart/2005/8/quickstyle/simple1" qsCatId="simple" csTypeId="urn:microsoft.com/office/officeart/2005/8/colors/accent1_2" csCatId="accent1" phldr="1"/>
      <dgm:spPr/>
    </dgm:pt>
    <dgm:pt modelId="{D0C0EE91-CCB5-4384-A241-A91E5EE0B38F}">
      <dgm:prSet phldrT="[Text]" custT="1"/>
      <dgm:spPr>
        <a:solidFill>
          <a:schemeClr val="bg1">
            <a:lumMod val="8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 defendant did the relevant act &amp; that any of the specified circumstances existed, it is to be conclusively presumed</a:t>
          </a:r>
        </a:p>
      </dgm:t>
    </dgm:pt>
    <dgm:pt modelId="{638935A0-507F-4C71-8A41-62F556C46334}" type="parTrans" cxnId="{CBA4AE67-1E60-46D8-A0D9-394AC11EBAF8}">
      <dgm:prSet/>
      <dgm:spPr/>
      <dgm:t>
        <a:bodyPr/>
        <a:lstStyle/>
        <a:p>
          <a:endParaRPr lang="en-US"/>
        </a:p>
      </dgm:t>
    </dgm:pt>
    <dgm:pt modelId="{0B4C7B2A-A72A-4449-940F-4E7CBA2C49B3}" type="sibTrans" cxnId="{CBA4AE67-1E60-46D8-A0D9-394AC11EBAF8}">
      <dgm:prSet/>
      <dgm:spPr>
        <a:solidFill>
          <a:srgbClr val="002060"/>
        </a:solidFill>
        <a:ln>
          <a:solidFill>
            <a:schemeClr val="tx1"/>
          </a:solidFill>
        </a:ln>
      </dgm:spPr>
      <dgm:t>
        <a:bodyPr/>
        <a:lstStyle/>
        <a:p>
          <a:endParaRPr lang="en-US"/>
        </a:p>
      </dgm:t>
    </dgm:pt>
    <dgm:pt modelId="{D6965193-99E2-4BCF-9EF3-50D9048F232F}">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That the complainant did not consent to the relevant act &amp;</a:t>
          </a:r>
        </a:p>
      </dgm:t>
    </dgm:pt>
    <dgm:pt modelId="{30508681-92E7-4259-88DC-6E6B9160645A}" type="parTrans" cxnId="{958770A7-9DEC-4201-BACA-2272B4920E82}">
      <dgm:prSet/>
      <dgm:spPr/>
      <dgm:t>
        <a:bodyPr/>
        <a:lstStyle/>
        <a:p>
          <a:endParaRPr lang="en-US"/>
        </a:p>
      </dgm:t>
    </dgm:pt>
    <dgm:pt modelId="{C53159D9-DE0E-4B82-8D90-732956B13C71}" type="sibTrans" cxnId="{958770A7-9DEC-4201-BACA-2272B4920E82}">
      <dgm:prSet/>
      <dgm:spPr>
        <a:solidFill>
          <a:srgbClr val="002060"/>
        </a:solidFill>
        <a:ln>
          <a:solidFill>
            <a:schemeClr val="tx1"/>
          </a:solidFill>
        </a:ln>
      </dgm:spPr>
      <dgm:t>
        <a:bodyPr/>
        <a:lstStyle/>
        <a:p>
          <a:endParaRPr lang="en-US" dirty="0"/>
        </a:p>
      </dgm:t>
    </dgm:pt>
    <dgm:pt modelId="{E3915B57-0AB1-4364-86D1-8DFFA90E9672}">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latin typeface="+mn-lt"/>
            </a:rPr>
            <a:t>(b) The defendant did not believe that the complainant consented to the relevant act</a:t>
          </a:r>
        </a:p>
      </dgm:t>
    </dgm:pt>
    <dgm:pt modelId="{BF67BAC1-AA03-4274-A581-0807D9AE2A78}" type="parTrans" cxnId="{3698C46A-4944-48F1-9243-0D9DA69D5112}">
      <dgm:prSet/>
      <dgm:spPr/>
      <dgm:t>
        <a:bodyPr/>
        <a:lstStyle/>
        <a:p>
          <a:endParaRPr lang="en-US"/>
        </a:p>
      </dgm:t>
    </dgm:pt>
    <dgm:pt modelId="{67593E5E-80D5-4193-B2FB-2F08D1286620}" type="sibTrans" cxnId="{3698C46A-4944-48F1-9243-0D9DA69D5112}">
      <dgm:prSet/>
      <dgm:spPr/>
      <dgm:t>
        <a:bodyPr/>
        <a:lstStyle/>
        <a:p>
          <a:endParaRPr lang="en-US"/>
        </a:p>
      </dgm:t>
    </dgm:pt>
    <dgm:pt modelId="{A29A1C1D-7E2E-43F5-BAD1-B335B571EC15}" type="pres">
      <dgm:prSet presAssocID="{B7F50EC0-8816-4E3D-A62D-F80D979FB4EA}" presName="Name0" presStyleCnt="0">
        <dgm:presLayoutVars>
          <dgm:dir/>
          <dgm:resizeHandles val="exact"/>
        </dgm:presLayoutVars>
      </dgm:prSet>
      <dgm:spPr/>
    </dgm:pt>
    <dgm:pt modelId="{FC68BA7D-BF81-4D11-B27A-84F7E6273AC1}" type="pres">
      <dgm:prSet presAssocID="{D0C0EE91-CCB5-4384-A241-A91E5EE0B38F}" presName="node" presStyleLbl="node1" presStyleIdx="0" presStyleCnt="3" custScaleY="113208">
        <dgm:presLayoutVars>
          <dgm:bulletEnabled val="1"/>
        </dgm:presLayoutVars>
      </dgm:prSet>
      <dgm:spPr/>
    </dgm:pt>
    <dgm:pt modelId="{4F6D498F-BBE1-47AD-B504-4CF038EC2623}" type="pres">
      <dgm:prSet presAssocID="{0B4C7B2A-A72A-4449-940F-4E7CBA2C49B3}" presName="sibTrans" presStyleLbl="sibTrans2D1" presStyleIdx="0" presStyleCnt="2"/>
      <dgm:spPr/>
    </dgm:pt>
    <dgm:pt modelId="{26A43CFE-3EEE-4D79-9ECE-F285536FD7A7}" type="pres">
      <dgm:prSet presAssocID="{0B4C7B2A-A72A-4449-940F-4E7CBA2C49B3}" presName="connectorText" presStyleLbl="sibTrans2D1" presStyleIdx="0" presStyleCnt="2"/>
      <dgm:spPr/>
    </dgm:pt>
    <dgm:pt modelId="{CA40C929-1C89-433A-8D4D-7774D548EA54}" type="pres">
      <dgm:prSet presAssocID="{D6965193-99E2-4BCF-9EF3-50D9048F232F}" presName="node" presStyleLbl="node1" presStyleIdx="1" presStyleCnt="3" custScaleY="115423">
        <dgm:presLayoutVars>
          <dgm:bulletEnabled val="1"/>
        </dgm:presLayoutVars>
      </dgm:prSet>
      <dgm:spPr/>
    </dgm:pt>
    <dgm:pt modelId="{73ADB95D-7011-47D5-9791-94BD4715FBD3}" type="pres">
      <dgm:prSet presAssocID="{C53159D9-DE0E-4B82-8D90-732956B13C71}" presName="sibTrans" presStyleLbl="sibTrans2D1" presStyleIdx="1" presStyleCnt="2"/>
      <dgm:spPr/>
    </dgm:pt>
    <dgm:pt modelId="{FF876615-31B8-4E07-BAEC-0E77ECDC8D2D}" type="pres">
      <dgm:prSet presAssocID="{C53159D9-DE0E-4B82-8D90-732956B13C71}" presName="connectorText" presStyleLbl="sibTrans2D1" presStyleIdx="1" presStyleCnt="2"/>
      <dgm:spPr/>
    </dgm:pt>
    <dgm:pt modelId="{69CC626E-7C2B-42DD-9B8B-CAB7D2034E1D}" type="pres">
      <dgm:prSet presAssocID="{E3915B57-0AB1-4364-86D1-8DFFA90E9672}" presName="node" presStyleLbl="node1" presStyleIdx="2" presStyleCnt="3" custScaleY="114531">
        <dgm:presLayoutVars>
          <dgm:bulletEnabled val="1"/>
        </dgm:presLayoutVars>
      </dgm:prSet>
      <dgm:spPr/>
    </dgm:pt>
  </dgm:ptLst>
  <dgm:cxnLst>
    <dgm:cxn modelId="{CBA4AE67-1E60-46D8-A0D9-394AC11EBAF8}" srcId="{B7F50EC0-8816-4E3D-A62D-F80D979FB4EA}" destId="{D0C0EE91-CCB5-4384-A241-A91E5EE0B38F}" srcOrd="0" destOrd="0" parTransId="{638935A0-507F-4C71-8A41-62F556C46334}" sibTransId="{0B4C7B2A-A72A-4449-940F-4E7CBA2C49B3}"/>
    <dgm:cxn modelId="{8B996D4A-42E3-4DF9-84DA-0433D5E614B3}" type="presOf" srcId="{D6965193-99E2-4BCF-9EF3-50D9048F232F}" destId="{CA40C929-1C89-433A-8D4D-7774D548EA54}" srcOrd="0" destOrd="0" presId="urn:microsoft.com/office/officeart/2005/8/layout/process1"/>
    <dgm:cxn modelId="{3698C46A-4944-48F1-9243-0D9DA69D5112}" srcId="{B7F50EC0-8816-4E3D-A62D-F80D979FB4EA}" destId="{E3915B57-0AB1-4364-86D1-8DFFA90E9672}" srcOrd="2" destOrd="0" parTransId="{BF67BAC1-AA03-4274-A581-0807D9AE2A78}" sibTransId="{67593E5E-80D5-4193-B2FB-2F08D1286620}"/>
    <dgm:cxn modelId="{DD15F74D-FF2C-49B2-B32A-695956DBD466}" type="presOf" srcId="{B7F50EC0-8816-4E3D-A62D-F80D979FB4EA}" destId="{A29A1C1D-7E2E-43F5-BAD1-B335B571EC15}" srcOrd="0" destOrd="0" presId="urn:microsoft.com/office/officeart/2005/8/layout/process1"/>
    <dgm:cxn modelId="{9638CE72-8B62-46C3-9A11-F9EE0DC9C7CE}" type="presOf" srcId="{0B4C7B2A-A72A-4449-940F-4E7CBA2C49B3}" destId="{4F6D498F-BBE1-47AD-B504-4CF038EC2623}" srcOrd="0" destOrd="0" presId="urn:microsoft.com/office/officeart/2005/8/layout/process1"/>
    <dgm:cxn modelId="{54EA1D5A-4061-47B2-A254-1AE25640541E}" type="presOf" srcId="{E3915B57-0AB1-4364-86D1-8DFFA90E9672}" destId="{69CC626E-7C2B-42DD-9B8B-CAB7D2034E1D}" srcOrd="0" destOrd="0" presId="urn:microsoft.com/office/officeart/2005/8/layout/process1"/>
    <dgm:cxn modelId="{84050A92-4B3D-4967-9FD5-D3899325EDEF}" type="presOf" srcId="{0B4C7B2A-A72A-4449-940F-4E7CBA2C49B3}" destId="{26A43CFE-3EEE-4D79-9ECE-F285536FD7A7}" srcOrd="1" destOrd="0" presId="urn:microsoft.com/office/officeart/2005/8/layout/process1"/>
    <dgm:cxn modelId="{82CD9894-DE0D-4376-8429-B56B6C5C6BBA}" type="presOf" srcId="{D0C0EE91-CCB5-4384-A241-A91E5EE0B38F}" destId="{FC68BA7D-BF81-4D11-B27A-84F7E6273AC1}" srcOrd="0" destOrd="0" presId="urn:microsoft.com/office/officeart/2005/8/layout/process1"/>
    <dgm:cxn modelId="{C64E32A2-1D6C-4809-AFD3-34414F1B0AA0}" type="presOf" srcId="{C53159D9-DE0E-4B82-8D90-732956B13C71}" destId="{73ADB95D-7011-47D5-9791-94BD4715FBD3}" srcOrd="0" destOrd="0" presId="urn:microsoft.com/office/officeart/2005/8/layout/process1"/>
    <dgm:cxn modelId="{958770A7-9DEC-4201-BACA-2272B4920E82}" srcId="{B7F50EC0-8816-4E3D-A62D-F80D979FB4EA}" destId="{D6965193-99E2-4BCF-9EF3-50D9048F232F}" srcOrd="1" destOrd="0" parTransId="{30508681-92E7-4259-88DC-6E6B9160645A}" sibTransId="{C53159D9-DE0E-4B82-8D90-732956B13C71}"/>
    <dgm:cxn modelId="{BF08CADC-86BA-4151-AA47-27023773DD9E}" type="presOf" srcId="{C53159D9-DE0E-4B82-8D90-732956B13C71}" destId="{FF876615-31B8-4E07-BAEC-0E77ECDC8D2D}" srcOrd="1" destOrd="0" presId="urn:microsoft.com/office/officeart/2005/8/layout/process1"/>
    <dgm:cxn modelId="{4812E380-046E-4558-9605-BFEB5264CE3D}" type="presParOf" srcId="{A29A1C1D-7E2E-43F5-BAD1-B335B571EC15}" destId="{FC68BA7D-BF81-4D11-B27A-84F7E6273AC1}" srcOrd="0" destOrd="0" presId="urn:microsoft.com/office/officeart/2005/8/layout/process1"/>
    <dgm:cxn modelId="{F87D2284-C27D-4C6D-B3EF-B44E2442724F}" type="presParOf" srcId="{A29A1C1D-7E2E-43F5-BAD1-B335B571EC15}" destId="{4F6D498F-BBE1-47AD-B504-4CF038EC2623}" srcOrd="1" destOrd="0" presId="urn:microsoft.com/office/officeart/2005/8/layout/process1"/>
    <dgm:cxn modelId="{D138837D-B221-4B3C-B426-B15735E729C4}" type="presParOf" srcId="{4F6D498F-BBE1-47AD-B504-4CF038EC2623}" destId="{26A43CFE-3EEE-4D79-9ECE-F285536FD7A7}" srcOrd="0" destOrd="0" presId="urn:microsoft.com/office/officeart/2005/8/layout/process1"/>
    <dgm:cxn modelId="{85417380-3232-47C6-8DE3-6C72814A344C}" type="presParOf" srcId="{A29A1C1D-7E2E-43F5-BAD1-B335B571EC15}" destId="{CA40C929-1C89-433A-8D4D-7774D548EA54}" srcOrd="2" destOrd="0" presId="urn:microsoft.com/office/officeart/2005/8/layout/process1"/>
    <dgm:cxn modelId="{3A641695-21CA-42EC-9B6B-AA095DAC2501}" type="presParOf" srcId="{A29A1C1D-7E2E-43F5-BAD1-B335B571EC15}" destId="{73ADB95D-7011-47D5-9791-94BD4715FBD3}" srcOrd="3" destOrd="0" presId="urn:microsoft.com/office/officeart/2005/8/layout/process1"/>
    <dgm:cxn modelId="{E5A99150-A856-4DDF-9815-2517584D9530}" type="presParOf" srcId="{73ADB95D-7011-47D5-9791-94BD4715FBD3}" destId="{FF876615-31B8-4E07-BAEC-0E77ECDC8D2D}" srcOrd="0" destOrd="0" presId="urn:microsoft.com/office/officeart/2005/8/layout/process1"/>
    <dgm:cxn modelId="{E4894B05-80F3-42FF-89A0-187AE7B22CFD}" type="presParOf" srcId="{A29A1C1D-7E2E-43F5-BAD1-B335B571EC15}" destId="{69CC626E-7C2B-42DD-9B8B-CAB7D2034E1D}"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3A1DE3F1-2897-4121-AB0B-5E11323C2D76}"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F0ADE607-28A8-4B66-8593-B5692F3432F1}">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S76 (2) the circumstances are that:-</a:t>
          </a:r>
        </a:p>
      </dgm:t>
    </dgm:pt>
    <dgm:pt modelId="{BBA8E1D8-8FB5-47C2-BF8F-369CE93872DD}" type="parTrans" cxnId="{D66D64F1-0EBD-492A-859A-9DC70FB67ADD}">
      <dgm:prSet/>
      <dgm:spPr/>
      <dgm:t>
        <a:bodyPr/>
        <a:lstStyle/>
        <a:p>
          <a:endParaRPr lang="en-US"/>
        </a:p>
      </dgm:t>
    </dgm:pt>
    <dgm:pt modelId="{B803E1F6-9A0F-45F0-A9FF-CAD46D5AB732}" type="sibTrans" cxnId="{D66D64F1-0EBD-492A-859A-9DC70FB67ADD}">
      <dgm:prSet/>
      <dgm:spPr/>
      <dgm:t>
        <a:bodyPr/>
        <a:lstStyle/>
        <a:p>
          <a:endParaRPr lang="en-US"/>
        </a:p>
      </dgm:t>
    </dgm:pt>
    <dgm:pt modelId="{381D4309-A8B9-4B8B-AD67-3C9D04AB565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The defendant intentionally deceived the complainant as to the nature or purpose of the relevant act</a:t>
          </a:r>
        </a:p>
      </dgm:t>
    </dgm:pt>
    <dgm:pt modelId="{D5824BB0-132D-4FB4-9F52-4DC70693C6B3}" type="parTrans" cxnId="{3712F2FC-A781-42A4-BFCE-376BEFE17021}">
      <dgm:prSet/>
      <dgm:spPr/>
      <dgm:t>
        <a:bodyPr/>
        <a:lstStyle/>
        <a:p>
          <a:endParaRPr lang="en-US"/>
        </a:p>
      </dgm:t>
    </dgm:pt>
    <dgm:pt modelId="{28102E94-0938-45E5-92AB-13862A0D2D7E}" type="sibTrans" cxnId="{3712F2FC-A781-42A4-BFCE-376BEFE17021}">
      <dgm:prSet/>
      <dgm:spPr/>
      <dgm:t>
        <a:bodyPr/>
        <a:lstStyle/>
        <a:p>
          <a:endParaRPr lang="en-US"/>
        </a:p>
      </dgm:t>
    </dgm:pt>
    <dgm:pt modelId="{7B69DA20-7E18-4D81-8291-66EC4DC40C8A}">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 The defendant intentionally induced the complainant to consent to the relevant act by impersonating a person known personally to the complainant</a:t>
          </a:r>
        </a:p>
      </dgm:t>
    </dgm:pt>
    <dgm:pt modelId="{880A2BBD-D280-4269-9DC8-BB3FBE3B5795}" type="parTrans" cxnId="{22E98BF6-732B-4B66-9785-04EEC52538CC}">
      <dgm:prSet/>
      <dgm:spPr/>
      <dgm:t>
        <a:bodyPr/>
        <a:lstStyle/>
        <a:p>
          <a:endParaRPr lang="en-US"/>
        </a:p>
      </dgm:t>
    </dgm:pt>
    <dgm:pt modelId="{ED03EBF0-0F09-49E5-99E4-0B14F22B8434}" type="sibTrans" cxnId="{22E98BF6-732B-4B66-9785-04EEC52538CC}">
      <dgm:prSet/>
      <dgm:spPr/>
      <dgm:t>
        <a:bodyPr/>
        <a:lstStyle/>
        <a:p>
          <a:endParaRPr lang="en-US"/>
        </a:p>
      </dgm:t>
    </dgm:pt>
    <dgm:pt modelId="{9FBB3797-18A8-4997-BAD1-F26C46FEF882}" type="pres">
      <dgm:prSet presAssocID="{3A1DE3F1-2897-4121-AB0B-5E11323C2D76}" presName="composite" presStyleCnt="0">
        <dgm:presLayoutVars>
          <dgm:chMax val="1"/>
          <dgm:dir/>
          <dgm:resizeHandles val="exact"/>
        </dgm:presLayoutVars>
      </dgm:prSet>
      <dgm:spPr/>
    </dgm:pt>
    <dgm:pt modelId="{E7407DEB-3327-4D56-A9F4-73D1843BD29B}" type="pres">
      <dgm:prSet presAssocID="{F0ADE607-28A8-4B66-8593-B5692F3432F1}" presName="roof" presStyleLbl="dkBgShp" presStyleIdx="0" presStyleCnt="2"/>
      <dgm:spPr/>
    </dgm:pt>
    <dgm:pt modelId="{6A724ADC-F047-4D3D-87D8-B0C1312B680E}" type="pres">
      <dgm:prSet presAssocID="{F0ADE607-28A8-4B66-8593-B5692F3432F1}" presName="pillars" presStyleCnt="0"/>
      <dgm:spPr/>
    </dgm:pt>
    <dgm:pt modelId="{0E84A801-FCF1-40A9-AB9E-1B2F056B4B8D}" type="pres">
      <dgm:prSet presAssocID="{F0ADE607-28A8-4B66-8593-B5692F3432F1}" presName="pillar1" presStyleLbl="node1" presStyleIdx="0" presStyleCnt="2">
        <dgm:presLayoutVars>
          <dgm:bulletEnabled val="1"/>
        </dgm:presLayoutVars>
      </dgm:prSet>
      <dgm:spPr/>
    </dgm:pt>
    <dgm:pt modelId="{B34181A5-19DA-4822-A1CE-1473783BD40F}" type="pres">
      <dgm:prSet presAssocID="{7B69DA20-7E18-4D81-8291-66EC4DC40C8A}" presName="pillarX" presStyleLbl="node1" presStyleIdx="1" presStyleCnt="2">
        <dgm:presLayoutVars>
          <dgm:bulletEnabled val="1"/>
        </dgm:presLayoutVars>
      </dgm:prSet>
      <dgm:spPr/>
    </dgm:pt>
    <dgm:pt modelId="{AC95B5A4-2AC7-4EE5-AE28-6CA396B4B0ED}" type="pres">
      <dgm:prSet presAssocID="{F0ADE607-28A8-4B66-8593-B5692F3432F1}" presName="base" presStyleLbl="dkBgShp" presStyleIdx="1" presStyleCnt="2"/>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pt>
  </dgm:ptLst>
  <dgm:cxnLst>
    <dgm:cxn modelId="{4BC8B23F-A2E0-4D2D-85CA-3BAD95BC1F02}" type="presOf" srcId="{F0ADE607-28A8-4B66-8593-B5692F3432F1}" destId="{E7407DEB-3327-4D56-A9F4-73D1843BD29B}" srcOrd="0" destOrd="0" presId="urn:microsoft.com/office/officeart/2005/8/layout/hList3"/>
    <dgm:cxn modelId="{25A47645-A951-4A58-8A6A-EE8EAE7CD6B0}" type="presOf" srcId="{381D4309-A8B9-4B8B-AD67-3C9D04AB565F}" destId="{0E84A801-FCF1-40A9-AB9E-1B2F056B4B8D}" srcOrd="0" destOrd="0" presId="urn:microsoft.com/office/officeart/2005/8/layout/hList3"/>
    <dgm:cxn modelId="{1A695A55-3A70-4079-8303-C7C8C2050348}" type="presOf" srcId="{7B69DA20-7E18-4D81-8291-66EC4DC40C8A}" destId="{B34181A5-19DA-4822-A1CE-1473783BD40F}" srcOrd="0" destOrd="0" presId="urn:microsoft.com/office/officeart/2005/8/layout/hList3"/>
    <dgm:cxn modelId="{237604D0-515B-4F06-9CC3-3AB1074226AA}" type="presOf" srcId="{3A1DE3F1-2897-4121-AB0B-5E11323C2D76}" destId="{9FBB3797-18A8-4997-BAD1-F26C46FEF882}" srcOrd="0" destOrd="0" presId="urn:microsoft.com/office/officeart/2005/8/layout/hList3"/>
    <dgm:cxn modelId="{D66D64F1-0EBD-492A-859A-9DC70FB67ADD}" srcId="{3A1DE3F1-2897-4121-AB0B-5E11323C2D76}" destId="{F0ADE607-28A8-4B66-8593-B5692F3432F1}" srcOrd="0" destOrd="0" parTransId="{BBA8E1D8-8FB5-47C2-BF8F-369CE93872DD}" sibTransId="{B803E1F6-9A0F-45F0-A9FF-CAD46D5AB732}"/>
    <dgm:cxn modelId="{22E98BF6-732B-4B66-9785-04EEC52538CC}" srcId="{F0ADE607-28A8-4B66-8593-B5692F3432F1}" destId="{7B69DA20-7E18-4D81-8291-66EC4DC40C8A}" srcOrd="1" destOrd="0" parTransId="{880A2BBD-D280-4269-9DC8-BB3FBE3B5795}" sibTransId="{ED03EBF0-0F09-49E5-99E4-0B14F22B8434}"/>
    <dgm:cxn modelId="{3712F2FC-A781-42A4-BFCE-376BEFE17021}" srcId="{F0ADE607-28A8-4B66-8593-B5692F3432F1}" destId="{381D4309-A8B9-4B8B-AD67-3C9D04AB565F}" srcOrd="0" destOrd="0" parTransId="{D5824BB0-132D-4FB4-9F52-4DC70693C6B3}" sibTransId="{28102E94-0938-45E5-92AB-13862A0D2D7E}"/>
    <dgm:cxn modelId="{D1356B52-6FFE-403B-AAF5-6F314D6F579B}" type="presParOf" srcId="{9FBB3797-18A8-4997-BAD1-F26C46FEF882}" destId="{E7407DEB-3327-4D56-A9F4-73D1843BD29B}" srcOrd="0" destOrd="0" presId="urn:microsoft.com/office/officeart/2005/8/layout/hList3"/>
    <dgm:cxn modelId="{9FA5458A-9D8F-47DB-AA79-86B7BE9CF873}" type="presParOf" srcId="{9FBB3797-18A8-4997-BAD1-F26C46FEF882}" destId="{6A724ADC-F047-4D3D-87D8-B0C1312B680E}" srcOrd="1" destOrd="0" presId="urn:microsoft.com/office/officeart/2005/8/layout/hList3"/>
    <dgm:cxn modelId="{831144E4-9C24-4FC1-BCCE-EE2362327A7B}" type="presParOf" srcId="{6A724ADC-F047-4D3D-87D8-B0C1312B680E}" destId="{0E84A801-FCF1-40A9-AB9E-1B2F056B4B8D}" srcOrd="0" destOrd="0" presId="urn:microsoft.com/office/officeart/2005/8/layout/hList3"/>
    <dgm:cxn modelId="{C11DFF42-1C3D-4273-A804-6FD0F61728A3}" type="presParOf" srcId="{6A724ADC-F047-4D3D-87D8-B0C1312B680E}" destId="{B34181A5-19DA-4822-A1CE-1473783BD40F}" srcOrd="1" destOrd="0" presId="urn:microsoft.com/office/officeart/2005/8/layout/hList3"/>
    <dgm:cxn modelId="{BAD70B6F-F316-430B-98A0-E05BE073F63C}" type="presParOf" srcId="{9FBB3797-18A8-4997-BAD1-F26C46FEF882}" destId="{AC95B5A4-2AC7-4EE5-AE28-6CA396B4B0ED}"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99F1F1D-ABDE-460A-916D-1FE4C81A4D20}" type="doc">
      <dgm:prSet loTypeId="urn:microsoft.com/office/officeart/2005/8/layout/process2" loCatId="process" qsTypeId="urn:microsoft.com/office/officeart/2005/8/quickstyle/simple1" qsCatId="simple" csTypeId="urn:microsoft.com/office/officeart/2005/8/colors/accent1_2" csCatId="accent1" phldr="1"/>
      <dgm:spPr/>
    </dgm:pt>
    <dgm:pt modelId="{2DEAEC28-D9CE-4AF2-A70C-148327C7C473}">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person (A) commits an offence if he or she intentionally penetrates the vagina or anus of another person (B) with a part of his body or anything else &amp; the penetration is sexual,</a:t>
          </a:r>
        </a:p>
      </dgm:t>
    </dgm:pt>
    <dgm:pt modelId="{A2CC1433-D9D9-4216-8D14-64A37513AFFA}" type="parTrans" cxnId="{906437D5-AE2A-4F69-93F6-A7C8EAEC2118}">
      <dgm:prSet/>
      <dgm:spPr/>
      <dgm:t>
        <a:bodyPr/>
        <a:lstStyle/>
        <a:p>
          <a:endParaRPr lang="en-US"/>
        </a:p>
      </dgm:t>
    </dgm:pt>
    <dgm:pt modelId="{72BDD63C-70B9-4EBA-9B57-6AC4A53939B9}" type="sibTrans" cxnId="{906437D5-AE2A-4F69-93F6-A7C8EAEC2118}">
      <dgm:prSet/>
      <dgm:spPr>
        <a:solidFill>
          <a:srgbClr val="002060"/>
        </a:solidFill>
        <a:ln>
          <a:solidFill>
            <a:schemeClr val="tx1"/>
          </a:solidFill>
        </a:ln>
      </dgm:spPr>
      <dgm:t>
        <a:bodyPr/>
        <a:lstStyle/>
        <a:p>
          <a:endParaRPr lang="en-US"/>
        </a:p>
      </dgm:t>
    </dgm:pt>
    <dgm:pt modelId="{13390F11-C582-4228-A6AD-1D8772A1C701}">
      <dgm:prSet phldrT="[Text]" custT="1"/>
      <dgm:spPr>
        <a:solidFill>
          <a:schemeClr val="bg2">
            <a:lumMod val="75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 does not consent to the penetration &amp;</a:t>
          </a:r>
        </a:p>
      </dgm:t>
    </dgm:pt>
    <dgm:pt modelId="{F48DA56B-3829-4AF1-86AB-5B559F1E2B28}" type="parTrans" cxnId="{3A29C98E-4469-48AE-9452-DF001ED3C8FE}">
      <dgm:prSet/>
      <dgm:spPr/>
      <dgm:t>
        <a:bodyPr/>
        <a:lstStyle/>
        <a:p>
          <a:endParaRPr lang="en-US"/>
        </a:p>
      </dgm:t>
    </dgm:pt>
    <dgm:pt modelId="{37840318-AC21-404D-93F8-094B8EF63A38}" type="sibTrans" cxnId="{3A29C98E-4469-48AE-9452-DF001ED3C8FE}">
      <dgm:prSet/>
      <dgm:spPr>
        <a:solidFill>
          <a:srgbClr val="002060"/>
        </a:solidFill>
        <a:ln>
          <a:solidFill>
            <a:schemeClr val="tx1"/>
          </a:solidFill>
        </a:ln>
      </dgm:spPr>
      <dgm:t>
        <a:bodyPr/>
        <a:lstStyle/>
        <a:p>
          <a:endParaRPr lang="en-US"/>
        </a:p>
      </dgm:t>
    </dgm:pt>
    <dgm:pt modelId="{147380E4-6B35-4828-B42C-D5278DE2481F}">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does not reasonably believe that ‘B’ consents</a:t>
          </a:r>
        </a:p>
      </dgm:t>
    </dgm:pt>
    <dgm:pt modelId="{C968EBA3-DC58-4139-8F52-53ADCD37A7CD}" type="parTrans" cxnId="{9AE5F3A4-4CBC-4C8E-9482-3279C95FB486}">
      <dgm:prSet/>
      <dgm:spPr/>
      <dgm:t>
        <a:bodyPr/>
        <a:lstStyle/>
        <a:p>
          <a:endParaRPr lang="en-US"/>
        </a:p>
      </dgm:t>
    </dgm:pt>
    <dgm:pt modelId="{995C43B5-B482-4874-BA7E-59E752863C73}" type="sibTrans" cxnId="{9AE5F3A4-4CBC-4C8E-9482-3279C95FB486}">
      <dgm:prSet/>
      <dgm:spPr/>
      <dgm:t>
        <a:bodyPr/>
        <a:lstStyle/>
        <a:p>
          <a:endParaRPr lang="en-US"/>
        </a:p>
      </dgm:t>
    </dgm:pt>
    <dgm:pt modelId="{B4078609-3DF9-4912-B98E-A4F7F1E2B7CE}" type="pres">
      <dgm:prSet presAssocID="{099F1F1D-ABDE-460A-916D-1FE4C81A4D20}" presName="linearFlow" presStyleCnt="0">
        <dgm:presLayoutVars>
          <dgm:resizeHandles val="exact"/>
        </dgm:presLayoutVars>
      </dgm:prSet>
      <dgm:spPr/>
    </dgm:pt>
    <dgm:pt modelId="{29EF0323-CEA6-4A7B-AC37-869612ECFFAB}" type="pres">
      <dgm:prSet presAssocID="{2DEAEC28-D9CE-4AF2-A70C-148327C7C473}" presName="node" presStyleLbl="node1" presStyleIdx="0" presStyleCnt="3" custScaleX="200709">
        <dgm:presLayoutVars>
          <dgm:bulletEnabled val="1"/>
        </dgm:presLayoutVars>
      </dgm:prSet>
      <dgm:spPr/>
    </dgm:pt>
    <dgm:pt modelId="{E961C366-921F-4821-A486-1C3AFA13107D}" type="pres">
      <dgm:prSet presAssocID="{72BDD63C-70B9-4EBA-9B57-6AC4A53939B9}" presName="sibTrans" presStyleLbl="sibTrans2D1" presStyleIdx="0" presStyleCnt="2"/>
      <dgm:spPr/>
    </dgm:pt>
    <dgm:pt modelId="{19EDD034-39BD-4410-99CC-5BD76ED90A78}" type="pres">
      <dgm:prSet presAssocID="{72BDD63C-70B9-4EBA-9B57-6AC4A53939B9}" presName="connectorText" presStyleLbl="sibTrans2D1" presStyleIdx="0" presStyleCnt="2"/>
      <dgm:spPr/>
    </dgm:pt>
    <dgm:pt modelId="{C04E9B27-340D-4D9C-8324-A0A78A06C275}" type="pres">
      <dgm:prSet presAssocID="{13390F11-C582-4228-A6AD-1D8772A1C701}" presName="node" presStyleLbl="node1" presStyleIdx="1" presStyleCnt="3">
        <dgm:presLayoutVars>
          <dgm:bulletEnabled val="1"/>
        </dgm:presLayoutVars>
      </dgm:prSet>
      <dgm:spPr/>
    </dgm:pt>
    <dgm:pt modelId="{5FA2D1AF-FE04-4ACD-941F-2B5F41E769EC}" type="pres">
      <dgm:prSet presAssocID="{37840318-AC21-404D-93F8-094B8EF63A38}" presName="sibTrans" presStyleLbl="sibTrans2D1" presStyleIdx="1" presStyleCnt="2"/>
      <dgm:spPr/>
    </dgm:pt>
    <dgm:pt modelId="{C9AA349F-A86B-45E7-89BC-D8644088E19C}" type="pres">
      <dgm:prSet presAssocID="{37840318-AC21-404D-93F8-094B8EF63A38}" presName="connectorText" presStyleLbl="sibTrans2D1" presStyleIdx="1" presStyleCnt="2"/>
      <dgm:spPr/>
    </dgm:pt>
    <dgm:pt modelId="{E4DBEF8E-3C19-4394-9331-F65F3D547701}" type="pres">
      <dgm:prSet presAssocID="{147380E4-6B35-4828-B42C-D5278DE2481F}" presName="node" presStyleLbl="node1" presStyleIdx="2" presStyleCnt="3">
        <dgm:presLayoutVars>
          <dgm:bulletEnabled val="1"/>
        </dgm:presLayoutVars>
      </dgm:prSet>
      <dgm:spPr/>
    </dgm:pt>
  </dgm:ptLst>
  <dgm:cxnLst>
    <dgm:cxn modelId="{8510981D-DD92-4A23-9FF0-69B95C4B45C9}" type="presOf" srcId="{147380E4-6B35-4828-B42C-D5278DE2481F}" destId="{E4DBEF8E-3C19-4394-9331-F65F3D547701}" srcOrd="0" destOrd="0" presId="urn:microsoft.com/office/officeart/2005/8/layout/process2"/>
    <dgm:cxn modelId="{91355347-AFAA-494A-94A0-3DCC955EEE53}" type="presOf" srcId="{099F1F1D-ABDE-460A-916D-1FE4C81A4D20}" destId="{B4078609-3DF9-4912-B98E-A4F7F1E2B7CE}" srcOrd="0" destOrd="0" presId="urn:microsoft.com/office/officeart/2005/8/layout/process2"/>
    <dgm:cxn modelId="{0AF7DF71-8AB0-4E87-B195-467615554881}" type="presOf" srcId="{2DEAEC28-D9CE-4AF2-A70C-148327C7C473}" destId="{29EF0323-CEA6-4A7B-AC37-869612ECFFAB}" srcOrd="0" destOrd="0" presId="urn:microsoft.com/office/officeart/2005/8/layout/process2"/>
    <dgm:cxn modelId="{6EED148C-50A5-46D1-B7D7-33BBC1CBF904}" type="presOf" srcId="{72BDD63C-70B9-4EBA-9B57-6AC4A53939B9}" destId="{19EDD034-39BD-4410-99CC-5BD76ED90A78}" srcOrd="1" destOrd="0" presId="urn:microsoft.com/office/officeart/2005/8/layout/process2"/>
    <dgm:cxn modelId="{38BB098D-6D15-4AC6-83DF-6F07884AA660}" type="presOf" srcId="{13390F11-C582-4228-A6AD-1D8772A1C701}" destId="{C04E9B27-340D-4D9C-8324-A0A78A06C275}" srcOrd="0" destOrd="0" presId="urn:microsoft.com/office/officeart/2005/8/layout/process2"/>
    <dgm:cxn modelId="{3A29C98E-4469-48AE-9452-DF001ED3C8FE}" srcId="{099F1F1D-ABDE-460A-916D-1FE4C81A4D20}" destId="{13390F11-C582-4228-A6AD-1D8772A1C701}" srcOrd="1" destOrd="0" parTransId="{F48DA56B-3829-4AF1-86AB-5B559F1E2B28}" sibTransId="{37840318-AC21-404D-93F8-094B8EF63A38}"/>
    <dgm:cxn modelId="{9AE5F3A4-4CBC-4C8E-9482-3279C95FB486}" srcId="{099F1F1D-ABDE-460A-916D-1FE4C81A4D20}" destId="{147380E4-6B35-4828-B42C-D5278DE2481F}" srcOrd="2" destOrd="0" parTransId="{C968EBA3-DC58-4139-8F52-53ADCD37A7CD}" sibTransId="{995C43B5-B482-4874-BA7E-59E752863C73}"/>
    <dgm:cxn modelId="{1C976CA5-12C0-41A7-81E1-CA114EDA2C7A}" type="presOf" srcId="{37840318-AC21-404D-93F8-094B8EF63A38}" destId="{5FA2D1AF-FE04-4ACD-941F-2B5F41E769EC}" srcOrd="0" destOrd="0" presId="urn:microsoft.com/office/officeart/2005/8/layout/process2"/>
    <dgm:cxn modelId="{33F942B5-2E3D-4250-BF0F-95868842508F}" type="presOf" srcId="{37840318-AC21-404D-93F8-094B8EF63A38}" destId="{C9AA349F-A86B-45E7-89BC-D8644088E19C}" srcOrd="1" destOrd="0" presId="urn:microsoft.com/office/officeart/2005/8/layout/process2"/>
    <dgm:cxn modelId="{B592BEC8-DC3E-4C40-A1CE-056DB492B080}" type="presOf" srcId="{72BDD63C-70B9-4EBA-9B57-6AC4A53939B9}" destId="{E961C366-921F-4821-A486-1C3AFA13107D}" srcOrd="0" destOrd="0" presId="urn:microsoft.com/office/officeart/2005/8/layout/process2"/>
    <dgm:cxn modelId="{906437D5-AE2A-4F69-93F6-A7C8EAEC2118}" srcId="{099F1F1D-ABDE-460A-916D-1FE4C81A4D20}" destId="{2DEAEC28-D9CE-4AF2-A70C-148327C7C473}" srcOrd="0" destOrd="0" parTransId="{A2CC1433-D9D9-4216-8D14-64A37513AFFA}" sibTransId="{72BDD63C-70B9-4EBA-9B57-6AC4A53939B9}"/>
    <dgm:cxn modelId="{3D259770-A913-428D-AE69-E5007326734F}" type="presParOf" srcId="{B4078609-3DF9-4912-B98E-A4F7F1E2B7CE}" destId="{29EF0323-CEA6-4A7B-AC37-869612ECFFAB}" srcOrd="0" destOrd="0" presId="urn:microsoft.com/office/officeart/2005/8/layout/process2"/>
    <dgm:cxn modelId="{E54B09AE-438C-4AC4-A8CC-E5C5703A3111}" type="presParOf" srcId="{B4078609-3DF9-4912-B98E-A4F7F1E2B7CE}" destId="{E961C366-921F-4821-A486-1C3AFA13107D}" srcOrd="1" destOrd="0" presId="urn:microsoft.com/office/officeart/2005/8/layout/process2"/>
    <dgm:cxn modelId="{C1B02C4E-229C-493E-B55A-826E69922807}" type="presParOf" srcId="{E961C366-921F-4821-A486-1C3AFA13107D}" destId="{19EDD034-39BD-4410-99CC-5BD76ED90A78}" srcOrd="0" destOrd="0" presId="urn:microsoft.com/office/officeart/2005/8/layout/process2"/>
    <dgm:cxn modelId="{416B3DEF-C95E-4880-9BB1-4BA1635B414B}" type="presParOf" srcId="{B4078609-3DF9-4912-B98E-A4F7F1E2B7CE}" destId="{C04E9B27-340D-4D9C-8324-A0A78A06C275}" srcOrd="2" destOrd="0" presId="urn:microsoft.com/office/officeart/2005/8/layout/process2"/>
    <dgm:cxn modelId="{4D85C9A8-E7D3-4A0A-88EF-73AB2A196F18}" type="presParOf" srcId="{B4078609-3DF9-4912-B98E-A4F7F1E2B7CE}" destId="{5FA2D1AF-FE04-4ACD-941F-2B5F41E769EC}" srcOrd="3" destOrd="0" presId="urn:microsoft.com/office/officeart/2005/8/layout/process2"/>
    <dgm:cxn modelId="{42F03AF6-063E-4FAD-B511-7186BE135A60}" type="presParOf" srcId="{5FA2D1AF-FE04-4ACD-941F-2B5F41E769EC}" destId="{C9AA349F-A86B-45E7-89BC-D8644088E19C}" srcOrd="0" destOrd="0" presId="urn:microsoft.com/office/officeart/2005/8/layout/process2"/>
    <dgm:cxn modelId="{9B4A200F-F4A7-443D-A527-AA3B14B4FB47}" type="presParOf" srcId="{B4078609-3DF9-4912-B98E-A4F7F1E2B7CE}" destId="{E4DBEF8E-3C19-4394-9331-F65F3D547701}"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03D536FC-B4C0-43A3-AFF7-2F25667360AF}"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47BEE683-97D1-4F8F-90AC-F37A5F06E2CC}">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Penetration, touching or any other activity is sexual if a reasonable person would consider that:</a:t>
          </a:r>
        </a:p>
      </dgm:t>
    </dgm:pt>
    <dgm:pt modelId="{B88B6DDA-05A5-4534-8865-24205E63D729}" type="parTrans" cxnId="{672A077C-BA5F-4DE2-AE78-D88805E83764}">
      <dgm:prSet/>
      <dgm:spPr/>
      <dgm:t>
        <a:bodyPr/>
        <a:lstStyle/>
        <a:p>
          <a:endParaRPr lang="en-US"/>
        </a:p>
      </dgm:t>
    </dgm:pt>
    <dgm:pt modelId="{DBFE504B-380F-40AC-9526-B26BFBF527F6}" type="sibTrans" cxnId="{672A077C-BA5F-4DE2-AE78-D88805E83764}">
      <dgm:prSet/>
      <dgm:spPr/>
      <dgm:t>
        <a:bodyPr/>
        <a:lstStyle/>
        <a:p>
          <a:endParaRPr lang="en-US"/>
        </a:p>
      </dgm:t>
    </dgm:pt>
    <dgm:pt modelId="{D4B1ED57-F69F-4DBC-87BB-1384BC91598C}">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Whatever its circumstances or any person’s purpose in relation to it, it is because of its nature sexual, or</a:t>
          </a:r>
        </a:p>
      </dgm:t>
    </dgm:pt>
    <dgm:pt modelId="{6B7C46D0-234C-4029-8B1C-808AF320445E}" type="parTrans" cxnId="{63ADA25F-8458-4A57-8A78-C618BB11AEDE}">
      <dgm:prSet/>
      <dgm:spPr/>
      <dgm:t>
        <a:bodyPr/>
        <a:lstStyle/>
        <a:p>
          <a:endParaRPr lang="en-US"/>
        </a:p>
      </dgm:t>
    </dgm:pt>
    <dgm:pt modelId="{859FC411-0633-4C42-A03D-B44174E78290}" type="sibTrans" cxnId="{63ADA25F-8458-4A57-8A78-C618BB11AEDE}">
      <dgm:prSet/>
      <dgm:spPr/>
      <dgm:t>
        <a:bodyPr/>
        <a:lstStyle/>
        <a:p>
          <a:endParaRPr lang="en-US"/>
        </a:p>
      </dgm:t>
    </dgm:pt>
    <dgm:pt modelId="{DBBE878E-79AB-48F2-AC49-C88CA44C9636}">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 Because of its nature it may be sexual depending on the circumstances or the intention of any person in relation to it (or both) it is sexual</a:t>
          </a:r>
        </a:p>
      </dgm:t>
    </dgm:pt>
    <dgm:pt modelId="{DA577692-3463-4128-8D4E-1D5DAD7C7D36}" type="parTrans" cxnId="{84C76D3B-2677-4729-B278-46EA265B3555}">
      <dgm:prSet/>
      <dgm:spPr/>
      <dgm:t>
        <a:bodyPr/>
        <a:lstStyle/>
        <a:p>
          <a:endParaRPr lang="en-US"/>
        </a:p>
      </dgm:t>
    </dgm:pt>
    <dgm:pt modelId="{86B544C2-3849-457A-A792-C14466175A6E}" type="sibTrans" cxnId="{84C76D3B-2677-4729-B278-46EA265B3555}">
      <dgm:prSet/>
      <dgm:spPr/>
      <dgm:t>
        <a:bodyPr/>
        <a:lstStyle/>
        <a:p>
          <a:endParaRPr lang="en-US"/>
        </a:p>
      </dgm:t>
    </dgm:pt>
    <dgm:pt modelId="{16EF8435-D096-40B5-930A-12DBD019A60C}" type="pres">
      <dgm:prSet presAssocID="{03D536FC-B4C0-43A3-AFF7-2F25667360AF}" presName="linear" presStyleCnt="0">
        <dgm:presLayoutVars>
          <dgm:dir/>
          <dgm:animLvl val="lvl"/>
          <dgm:resizeHandles val="exact"/>
        </dgm:presLayoutVars>
      </dgm:prSet>
      <dgm:spPr/>
    </dgm:pt>
    <dgm:pt modelId="{A8F85C6B-1C5A-4853-A782-1513E786936D}" type="pres">
      <dgm:prSet presAssocID="{47BEE683-97D1-4F8F-90AC-F37A5F06E2CC}" presName="parentLin" presStyleCnt="0"/>
      <dgm:spPr/>
    </dgm:pt>
    <dgm:pt modelId="{B8F8BC72-CA85-461C-A02E-D01361BE2846}" type="pres">
      <dgm:prSet presAssocID="{47BEE683-97D1-4F8F-90AC-F37A5F06E2CC}" presName="parentLeftMargin" presStyleLbl="node1" presStyleIdx="0" presStyleCnt="3"/>
      <dgm:spPr/>
    </dgm:pt>
    <dgm:pt modelId="{B1F61FA7-EA65-4FDA-ADFE-19B3271C17C6}" type="pres">
      <dgm:prSet presAssocID="{47BEE683-97D1-4F8F-90AC-F37A5F06E2CC}" presName="parentText" presStyleLbl="node1" presStyleIdx="0" presStyleCnt="3" custScaleX="127281">
        <dgm:presLayoutVars>
          <dgm:chMax val="0"/>
          <dgm:bulletEnabled val="1"/>
        </dgm:presLayoutVars>
      </dgm:prSet>
      <dgm:spPr/>
    </dgm:pt>
    <dgm:pt modelId="{2032E68E-D724-4D4C-92EF-40681D3DB005}" type="pres">
      <dgm:prSet presAssocID="{47BEE683-97D1-4F8F-90AC-F37A5F06E2CC}" presName="negativeSpace" presStyleCnt="0"/>
      <dgm:spPr/>
    </dgm:pt>
    <dgm:pt modelId="{767C8DA7-50D6-412B-9524-754629477EFC}" type="pres">
      <dgm:prSet presAssocID="{47BEE683-97D1-4F8F-90AC-F37A5F06E2CC}" presName="childText" presStyleLbl="conFgAcc1" presStyleIdx="0" presStyleCnt="3">
        <dgm:presLayoutVars>
          <dgm:bulletEnabled val="1"/>
        </dgm:presLayoutVars>
      </dgm:prSet>
      <dgm:spPr>
        <a:solidFill>
          <a:schemeClr val="accent1">
            <a:lumMod val="50000"/>
            <a:alpha val="90000"/>
          </a:schemeClr>
        </a:solidFill>
        <a:ln>
          <a:solidFill>
            <a:schemeClr val="tx1"/>
          </a:solidFill>
        </a:ln>
      </dgm:spPr>
    </dgm:pt>
    <dgm:pt modelId="{82CC09C6-A7EE-4563-8D17-D3197863D3B5}" type="pres">
      <dgm:prSet presAssocID="{DBFE504B-380F-40AC-9526-B26BFBF527F6}" presName="spaceBetweenRectangles" presStyleCnt="0"/>
      <dgm:spPr/>
    </dgm:pt>
    <dgm:pt modelId="{67BE55DD-9F3C-4732-B050-083C549E5131}" type="pres">
      <dgm:prSet presAssocID="{D4B1ED57-F69F-4DBC-87BB-1384BC91598C}" presName="parentLin" presStyleCnt="0"/>
      <dgm:spPr/>
    </dgm:pt>
    <dgm:pt modelId="{05C610C3-9050-49D1-A10C-BD5AA493F2D3}" type="pres">
      <dgm:prSet presAssocID="{D4B1ED57-F69F-4DBC-87BB-1384BC91598C}" presName="parentLeftMargin" presStyleLbl="node1" presStyleIdx="0" presStyleCnt="3"/>
      <dgm:spPr/>
    </dgm:pt>
    <dgm:pt modelId="{F93B3F7F-1BB2-4ECF-8299-10639FD00BAA}" type="pres">
      <dgm:prSet presAssocID="{D4B1ED57-F69F-4DBC-87BB-1384BC91598C}" presName="parentText" presStyleLbl="node1" presStyleIdx="1" presStyleCnt="3" custScaleX="128060">
        <dgm:presLayoutVars>
          <dgm:chMax val="0"/>
          <dgm:bulletEnabled val="1"/>
        </dgm:presLayoutVars>
      </dgm:prSet>
      <dgm:spPr/>
    </dgm:pt>
    <dgm:pt modelId="{66CC4323-CC88-45EE-8A78-34D685698CB6}" type="pres">
      <dgm:prSet presAssocID="{D4B1ED57-F69F-4DBC-87BB-1384BC91598C}" presName="negativeSpace" presStyleCnt="0"/>
      <dgm:spPr/>
    </dgm:pt>
    <dgm:pt modelId="{1DF0DA50-22FD-418E-8AAB-F2480E138768}" type="pres">
      <dgm:prSet presAssocID="{D4B1ED57-F69F-4DBC-87BB-1384BC91598C}" presName="childText" presStyleLbl="conFgAcc1" presStyleIdx="1" presStyleCnt="3">
        <dgm:presLayoutVars>
          <dgm:bulletEnabled val="1"/>
        </dgm:presLayoutVars>
      </dgm:prSet>
      <dgm:spPr>
        <a:solidFill>
          <a:schemeClr val="accent1">
            <a:lumMod val="50000"/>
            <a:alpha val="90000"/>
          </a:schemeClr>
        </a:solidFill>
        <a:ln>
          <a:solidFill>
            <a:schemeClr val="tx1"/>
          </a:solidFill>
        </a:ln>
      </dgm:spPr>
    </dgm:pt>
    <dgm:pt modelId="{E13A33D6-DAD9-4F98-A8E1-6F28557C2B4B}" type="pres">
      <dgm:prSet presAssocID="{859FC411-0633-4C42-A03D-B44174E78290}" presName="spaceBetweenRectangles" presStyleCnt="0"/>
      <dgm:spPr/>
    </dgm:pt>
    <dgm:pt modelId="{6A14224B-3308-4351-BAE5-11C11359BF68}" type="pres">
      <dgm:prSet presAssocID="{DBBE878E-79AB-48F2-AC49-C88CA44C9636}" presName="parentLin" presStyleCnt="0"/>
      <dgm:spPr/>
    </dgm:pt>
    <dgm:pt modelId="{DA95A270-7411-411B-9F9D-AC7D7126B781}" type="pres">
      <dgm:prSet presAssocID="{DBBE878E-79AB-48F2-AC49-C88CA44C9636}" presName="parentLeftMargin" presStyleLbl="node1" presStyleIdx="1" presStyleCnt="3"/>
      <dgm:spPr/>
    </dgm:pt>
    <dgm:pt modelId="{1DF1D785-448D-4B1D-A07E-9D239CE82130}" type="pres">
      <dgm:prSet presAssocID="{DBBE878E-79AB-48F2-AC49-C88CA44C9636}" presName="parentText" presStyleLbl="node1" presStyleIdx="2" presStyleCnt="3" custScaleX="128731">
        <dgm:presLayoutVars>
          <dgm:chMax val="0"/>
          <dgm:bulletEnabled val="1"/>
        </dgm:presLayoutVars>
      </dgm:prSet>
      <dgm:spPr/>
    </dgm:pt>
    <dgm:pt modelId="{D430E7EC-32AC-4113-BBF6-73E01690B417}" type="pres">
      <dgm:prSet presAssocID="{DBBE878E-79AB-48F2-AC49-C88CA44C9636}" presName="negativeSpace" presStyleCnt="0"/>
      <dgm:spPr/>
    </dgm:pt>
    <dgm:pt modelId="{D3EDB33F-A152-4416-90EB-8281D38EB7FB}" type="pres">
      <dgm:prSet presAssocID="{DBBE878E-79AB-48F2-AC49-C88CA44C9636}" presName="childText" presStyleLbl="conFgAcc1" presStyleIdx="2" presStyleCnt="3">
        <dgm:presLayoutVars>
          <dgm:bulletEnabled val="1"/>
        </dgm:presLayoutVars>
      </dgm:prSet>
      <dgm:spPr>
        <a:solidFill>
          <a:schemeClr val="accent1">
            <a:lumMod val="50000"/>
            <a:alpha val="90000"/>
          </a:schemeClr>
        </a:solidFill>
        <a:ln>
          <a:solidFill>
            <a:schemeClr val="tx1"/>
          </a:solidFill>
        </a:ln>
      </dgm:spPr>
    </dgm:pt>
  </dgm:ptLst>
  <dgm:cxnLst>
    <dgm:cxn modelId="{DD219003-1508-406A-BB7E-37F4588C20E9}" type="presOf" srcId="{DBBE878E-79AB-48F2-AC49-C88CA44C9636}" destId="{DA95A270-7411-411B-9F9D-AC7D7126B781}" srcOrd="0" destOrd="0" presId="urn:microsoft.com/office/officeart/2005/8/layout/list1"/>
    <dgm:cxn modelId="{1936A105-BFAD-4D5F-8BD5-535902AB88DA}" type="presOf" srcId="{47BEE683-97D1-4F8F-90AC-F37A5F06E2CC}" destId="{B8F8BC72-CA85-461C-A02E-D01361BE2846}" srcOrd="0" destOrd="0" presId="urn:microsoft.com/office/officeart/2005/8/layout/list1"/>
    <dgm:cxn modelId="{1E12CE20-5512-4F58-97CA-E1A28515AECC}" type="presOf" srcId="{47BEE683-97D1-4F8F-90AC-F37A5F06E2CC}" destId="{B1F61FA7-EA65-4FDA-ADFE-19B3271C17C6}" srcOrd="1" destOrd="0" presId="urn:microsoft.com/office/officeart/2005/8/layout/list1"/>
    <dgm:cxn modelId="{84C76D3B-2677-4729-B278-46EA265B3555}" srcId="{03D536FC-B4C0-43A3-AFF7-2F25667360AF}" destId="{DBBE878E-79AB-48F2-AC49-C88CA44C9636}" srcOrd="2" destOrd="0" parTransId="{DA577692-3463-4128-8D4E-1D5DAD7C7D36}" sibTransId="{86B544C2-3849-457A-A792-C14466175A6E}"/>
    <dgm:cxn modelId="{73114F5E-BD42-4C4C-A0FA-8C02B6FFC7A3}" type="presOf" srcId="{D4B1ED57-F69F-4DBC-87BB-1384BC91598C}" destId="{05C610C3-9050-49D1-A10C-BD5AA493F2D3}" srcOrd="0" destOrd="0" presId="urn:microsoft.com/office/officeart/2005/8/layout/list1"/>
    <dgm:cxn modelId="{63ADA25F-8458-4A57-8A78-C618BB11AEDE}" srcId="{03D536FC-B4C0-43A3-AFF7-2F25667360AF}" destId="{D4B1ED57-F69F-4DBC-87BB-1384BC91598C}" srcOrd="1" destOrd="0" parTransId="{6B7C46D0-234C-4029-8B1C-808AF320445E}" sibTransId="{859FC411-0633-4C42-A03D-B44174E78290}"/>
    <dgm:cxn modelId="{9BD72E76-1473-4FE2-B989-EFDEB4AB2A5A}" type="presOf" srcId="{D4B1ED57-F69F-4DBC-87BB-1384BC91598C}" destId="{F93B3F7F-1BB2-4ECF-8299-10639FD00BAA}" srcOrd="1" destOrd="0" presId="urn:microsoft.com/office/officeart/2005/8/layout/list1"/>
    <dgm:cxn modelId="{8C177357-CB28-4230-B13F-A59121049F02}" type="presOf" srcId="{03D536FC-B4C0-43A3-AFF7-2F25667360AF}" destId="{16EF8435-D096-40B5-930A-12DBD019A60C}" srcOrd="0" destOrd="0" presId="urn:microsoft.com/office/officeart/2005/8/layout/list1"/>
    <dgm:cxn modelId="{672A077C-BA5F-4DE2-AE78-D88805E83764}" srcId="{03D536FC-B4C0-43A3-AFF7-2F25667360AF}" destId="{47BEE683-97D1-4F8F-90AC-F37A5F06E2CC}" srcOrd="0" destOrd="0" parTransId="{B88B6DDA-05A5-4534-8865-24205E63D729}" sibTransId="{DBFE504B-380F-40AC-9526-B26BFBF527F6}"/>
    <dgm:cxn modelId="{492A7CFA-0723-43DE-9CED-8E3A67A615B1}" type="presOf" srcId="{DBBE878E-79AB-48F2-AC49-C88CA44C9636}" destId="{1DF1D785-448D-4B1D-A07E-9D239CE82130}" srcOrd="1" destOrd="0" presId="urn:microsoft.com/office/officeart/2005/8/layout/list1"/>
    <dgm:cxn modelId="{3EA6B7D4-9D23-48AE-BA1B-E70C6B1A738C}" type="presParOf" srcId="{16EF8435-D096-40B5-930A-12DBD019A60C}" destId="{A8F85C6B-1C5A-4853-A782-1513E786936D}" srcOrd="0" destOrd="0" presId="urn:microsoft.com/office/officeart/2005/8/layout/list1"/>
    <dgm:cxn modelId="{9427D38C-71B7-473D-86BA-762FAADD946B}" type="presParOf" srcId="{A8F85C6B-1C5A-4853-A782-1513E786936D}" destId="{B8F8BC72-CA85-461C-A02E-D01361BE2846}" srcOrd="0" destOrd="0" presId="urn:microsoft.com/office/officeart/2005/8/layout/list1"/>
    <dgm:cxn modelId="{4C5966A1-EE0F-4247-9D1C-02CBEC385235}" type="presParOf" srcId="{A8F85C6B-1C5A-4853-A782-1513E786936D}" destId="{B1F61FA7-EA65-4FDA-ADFE-19B3271C17C6}" srcOrd="1" destOrd="0" presId="urn:microsoft.com/office/officeart/2005/8/layout/list1"/>
    <dgm:cxn modelId="{1D749F8B-211B-4D2C-8507-89D20F6B8494}" type="presParOf" srcId="{16EF8435-D096-40B5-930A-12DBD019A60C}" destId="{2032E68E-D724-4D4C-92EF-40681D3DB005}" srcOrd="1" destOrd="0" presId="urn:microsoft.com/office/officeart/2005/8/layout/list1"/>
    <dgm:cxn modelId="{6AF09972-8155-4082-8E34-FD5CCFF96887}" type="presParOf" srcId="{16EF8435-D096-40B5-930A-12DBD019A60C}" destId="{767C8DA7-50D6-412B-9524-754629477EFC}" srcOrd="2" destOrd="0" presId="urn:microsoft.com/office/officeart/2005/8/layout/list1"/>
    <dgm:cxn modelId="{00EE561D-37EF-40BC-8CEB-B19A2E2D5526}" type="presParOf" srcId="{16EF8435-D096-40B5-930A-12DBD019A60C}" destId="{82CC09C6-A7EE-4563-8D17-D3197863D3B5}" srcOrd="3" destOrd="0" presId="urn:microsoft.com/office/officeart/2005/8/layout/list1"/>
    <dgm:cxn modelId="{5E9179F7-A92F-419A-9113-5495F94BA562}" type="presParOf" srcId="{16EF8435-D096-40B5-930A-12DBD019A60C}" destId="{67BE55DD-9F3C-4732-B050-083C549E5131}" srcOrd="4" destOrd="0" presId="urn:microsoft.com/office/officeart/2005/8/layout/list1"/>
    <dgm:cxn modelId="{B5EC7369-6F3C-421E-AC77-9D77CA264F13}" type="presParOf" srcId="{67BE55DD-9F3C-4732-B050-083C549E5131}" destId="{05C610C3-9050-49D1-A10C-BD5AA493F2D3}" srcOrd="0" destOrd="0" presId="urn:microsoft.com/office/officeart/2005/8/layout/list1"/>
    <dgm:cxn modelId="{320E5B87-9E36-45A9-9AC0-16AAD3254C13}" type="presParOf" srcId="{67BE55DD-9F3C-4732-B050-083C549E5131}" destId="{F93B3F7F-1BB2-4ECF-8299-10639FD00BAA}" srcOrd="1" destOrd="0" presId="urn:microsoft.com/office/officeart/2005/8/layout/list1"/>
    <dgm:cxn modelId="{283C6187-8790-45DA-A14A-7EC2AD76EF21}" type="presParOf" srcId="{16EF8435-D096-40B5-930A-12DBD019A60C}" destId="{66CC4323-CC88-45EE-8A78-34D685698CB6}" srcOrd="5" destOrd="0" presId="urn:microsoft.com/office/officeart/2005/8/layout/list1"/>
    <dgm:cxn modelId="{58D262FC-2026-4AC0-95AC-235182DCD8AB}" type="presParOf" srcId="{16EF8435-D096-40B5-930A-12DBD019A60C}" destId="{1DF0DA50-22FD-418E-8AAB-F2480E138768}" srcOrd="6" destOrd="0" presId="urn:microsoft.com/office/officeart/2005/8/layout/list1"/>
    <dgm:cxn modelId="{2F19228F-38F7-416B-8F4F-1DB0BDA99339}" type="presParOf" srcId="{16EF8435-D096-40B5-930A-12DBD019A60C}" destId="{E13A33D6-DAD9-4F98-A8E1-6F28557C2B4B}" srcOrd="7" destOrd="0" presId="urn:microsoft.com/office/officeart/2005/8/layout/list1"/>
    <dgm:cxn modelId="{C511C5A3-4F26-46B3-9706-5EC2D9F0FB35}" type="presParOf" srcId="{16EF8435-D096-40B5-930A-12DBD019A60C}" destId="{6A14224B-3308-4351-BAE5-11C11359BF68}" srcOrd="8" destOrd="0" presId="urn:microsoft.com/office/officeart/2005/8/layout/list1"/>
    <dgm:cxn modelId="{D8CCBB42-C348-4DD4-9A75-D87460D02F79}" type="presParOf" srcId="{6A14224B-3308-4351-BAE5-11C11359BF68}" destId="{DA95A270-7411-411B-9F9D-AC7D7126B781}" srcOrd="0" destOrd="0" presId="urn:microsoft.com/office/officeart/2005/8/layout/list1"/>
    <dgm:cxn modelId="{0B143FDB-9C9E-4C04-B256-BA3E95BE7289}" type="presParOf" srcId="{6A14224B-3308-4351-BAE5-11C11359BF68}" destId="{1DF1D785-448D-4B1D-A07E-9D239CE82130}" srcOrd="1" destOrd="0" presId="urn:microsoft.com/office/officeart/2005/8/layout/list1"/>
    <dgm:cxn modelId="{D2345D49-6056-4986-9347-667FDFF1A98D}" type="presParOf" srcId="{16EF8435-D096-40B5-930A-12DBD019A60C}" destId="{D430E7EC-32AC-4113-BBF6-73E01690B417}" srcOrd="9" destOrd="0" presId="urn:microsoft.com/office/officeart/2005/8/layout/list1"/>
    <dgm:cxn modelId="{A31EE95D-F4D0-43FE-9D5D-FCB232711ACE}" type="presParOf" srcId="{16EF8435-D096-40B5-930A-12DBD019A60C}" destId="{D3EDB33F-A152-4416-90EB-8281D38EB7FB}" srcOrd="10"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A3C6159-4BE4-425B-8490-E4A996EDF32F}"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1C3577E6-8DCF-4C0E-B93D-0155E8783A84}">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person (A) commits an offence if they intentionally touch another person (B),</a:t>
          </a:r>
        </a:p>
      </dgm:t>
    </dgm:pt>
    <dgm:pt modelId="{9A1B674F-4D7F-4830-AC20-875BF55F9F88}" type="parTrans" cxnId="{50FE99CC-B0DA-40C8-B752-62D3E3756C48}">
      <dgm:prSet/>
      <dgm:spPr/>
      <dgm:t>
        <a:bodyPr/>
        <a:lstStyle/>
        <a:p>
          <a:endParaRPr lang="en-US"/>
        </a:p>
      </dgm:t>
    </dgm:pt>
    <dgm:pt modelId="{74793F2B-1E5A-4FA7-81D5-CBA24C08B1A9}" type="sibTrans" cxnId="{50FE99CC-B0DA-40C8-B752-62D3E3756C48}">
      <dgm:prSet/>
      <dgm:spPr/>
      <dgm:t>
        <a:bodyPr/>
        <a:lstStyle/>
        <a:p>
          <a:endParaRPr lang="en-US"/>
        </a:p>
      </dgm:t>
    </dgm:pt>
    <dgm:pt modelId="{36B78CAD-F9FD-416F-B5B8-6C82E1880206}">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 touching is sexual,</a:t>
          </a:r>
        </a:p>
      </dgm:t>
    </dgm:pt>
    <dgm:pt modelId="{8FE911DF-7F3E-4545-9C0C-B55F5FA768B6}" type="parTrans" cxnId="{DF20ED1B-1C6A-4BC1-B7EB-AB85B6AFC294}">
      <dgm:prSet/>
      <dgm:spPr/>
      <dgm:t>
        <a:bodyPr/>
        <a:lstStyle/>
        <a:p>
          <a:endParaRPr lang="en-US"/>
        </a:p>
      </dgm:t>
    </dgm:pt>
    <dgm:pt modelId="{D46210BC-FB6D-4143-853F-6CF9C42A1558}" type="sibTrans" cxnId="{DF20ED1B-1C6A-4BC1-B7EB-AB85B6AFC294}">
      <dgm:prSet/>
      <dgm:spPr/>
      <dgm:t>
        <a:bodyPr/>
        <a:lstStyle/>
        <a:p>
          <a:endParaRPr lang="en-US"/>
        </a:p>
      </dgm:t>
    </dgm:pt>
    <dgm:pt modelId="{0B7D3997-151E-4AAC-BE28-ACBCB22FA45D}">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 Does not consent to the touching &amp;</a:t>
          </a:r>
        </a:p>
      </dgm:t>
    </dgm:pt>
    <dgm:pt modelId="{FCDBC902-D249-45B7-9F47-084727D41C25}" type="parTrans" cxnId="{6D76B22C-AE19-44D6-A33F-09420979B0A2}">
      <dgm:prSet/>
      <dgm:spPr/>
      <dgm:t>
        <a:bodyPr/>
        <a:lstStyle/>
        <a:p>
          <a:endParaRPr lang="en-US"/>
        </a:p>
      </dgm:t>
    </dgm:pt>
    <dgm:pt modelId="{3867CC59-370B-402E-B0A6-767D07336193}" type="sibTrans" cxnId="{6D76B22C-AE19-44D6-A33F-09420979B0A2}">
      <dgm:prSet/>
      <dgm:spPr/>
      <dgm:t>
        <a:bodyPr/>
        <a:lstStyle/>
        <a:p>
          <a:endParaRPr lang="en-US"/>
        </a:p>
      </dgm:t>
    </dgm:pt>
    <dgm:pt modelId="{FB6C3F8B-DC89-4982-A25C-AE5CDC26133D}">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Does not reasonable believe that (B) consents</a:t>
          </a:r>
        </a:p>
      </dgm:t>
    </dgm:pt>
    <dgm:pt modelId="{F520AFD1-A022-4DF2-B750-1FB5B9652DBB}" type="parTrans" cxnId="{3B564952-BC48-48A0-B494-DCB447FA8169}">
      <dgm:prSet/>
      <dgm:spPr/>
      <dgm:t>
        <a:bodyPr/>
        <a:lstStyle/>
        <a:p>
          <a:endParaRPr lang="en-US"/>
        </a:p>
      </dgm:t>
    </dgm:pt>
    <dgm:pt modelId="{C5C8F160-6AAC-46CB-B107-43313685DBFF}" type="sibTrans" cxnId="{3B564952-BC48-48A0-B494-DCB447FA8169}">
      <dgm:prSet/>
      <dgm:spPr/>
      <dgm:t>
        <a:bodyPr/>
        <a:lstStyle/>
        <a:p>
          <a:endParaRPr lang="en-US"/>
        </a:p>
      </dgm:t>
    </dgm:pt>
    <dgm:pt modelId="{F7AA0F4E-EE4F-4005-8167-27DA58CC4098}" type="pres">
      <dgm:prSet presAssocID="{1A3C6159-4BE4-425B-8490-E4A996EDF32F}" presName="composite" presStyleCnt="0">
        <dgm:presLayoutVars>
          <dgm:chMax val="1"/>
          <dgm:dir/>
          <dgm:resizeHandles val="exact"/>
        </dgm:presLayoutVars>
      </dgm:prSet>
      <dgm:spPr/>
    </dgm:pt>
    <dgm:pt modelId="{4EF1EDD7-1DAD-4B38-8A5A-BA9F101DB4F7}" type="pres">
      <dgm:prSet presAssocID="{1C3577E6-8DCF-4C0E-B93D-0155E8783A84}" presName="roof" presStyleLbl="dkBgShp" presStyleIdx="0" presStyleCnt="2" custLinFactNeighborY="-13546"/>
      <dgm:spPr/>
    </dgm:pt>
    <dgm:pt modelId="{EEA7EB46-0B0F-46BE-8330-93FB33F9EB1F}" type="pres">
      <dgm:prSet presAssocID="{1C3577E6-8DCF-4C0E-B93D-0155E8783A84}" presName="pillars" presStyleCnt="0"/>
      <dgm:spPr/>
    </dgm:pt>
    <dgm:pt modelId="{5551B9D6-5C5C-4362-99B7-F51256B11539}" type="pres">
      <dgm:prSet presAssocID="{1C3577E6-8DCF-4C0E-B93D-0155E8783A84}" presName="pillar1" presStyleLbl="node1" presStyleIdx="0" presStyleCnt="3">
        <dgm:presLayoutVars>
          <dgm:bulletEnabled val="1"/>
        </dgm:presLayoutVars>
      </dgm:prSet>
      <dgm:spPr/>
    </dgm:pt>
    <dgm:pt modelId="{49BEB90B-2550-4E60-A946-5E8EC4B1F0E8}" type="pres">
      <dgm:prSet presAssocID="{0B7D3997-151E-4AAC-BE28-ACBCB22FA45D}" presName="pillarX" presStyleLbl="node1" presStyleIdx="1" presStyleCnt="3">
        <dgm:presLayoutVars>
          <dgm:bulletEnabled val="1"/>
        </dgm:presLayoutVars>
      </dgm:prSet>
      <dgm:spPr/>
    </dgm:pt>
    <dgm:pt modelId="{C6B36C21-3CCC-491B-978D-EB84CCF225E8}" type="pres">
      <dgm:prSet presAssocID="{FB6C3F8B-DC89-4982-A25C-AE5CDC26133D}" presName="pillarX" presStyleLbl="node1" presStyleIdx="2" presStyleCnt="3">
        <dgm:presLayoutVars>
          <dgm:bulletEnabled val="1"/>
        </dgm:presLayoutVars>
      </dgm:prSet>
      <dgm:spPr/>
    </dgm:pt>
    <dgm:pt modelId="{4E354F57-2E77-41B5-A28D-38C8369F1C5B}" type="pres">
      <dgm:prSet presAssocID="{1C3577E6-8DCF-4C0E-B93D-0155E8783A84}" presName="base" presStyleLbl="dkBgShp" presStyleIdx="1" presStyleCnt="2"/>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pt>
  </dgm:ptLst>
  <dgm:cxnLst>
    <dgm:cxn modelId="{6F3BCE16-71BA-4C3B-A61F-B9B210A55D6E}" type="presOf" srcId="{FB6C3F8B-DC89-4982-A25C-AE5CDC26133D}" destId="{C6B36C21-3CCC-491B-978D-EB84CCF225E8}" srcOrd="0" destOrd="0" presId="urn:microsoft.com/office/officeart/2005/8/layout/hList3"/>
    <dgm:cxn modelId="{DF20ED1B-1C6A-4BC1-B7EB-AB85B6AFC294}" srcId="{1C3577E6-8DCF-4C0E-B93D-0155E8783A84}" destId="{36B78CAD-F9FD-416F-B5B8-6C82E1880206}" srcOrd="0" destOrd="0" parTransId="{8FE911DF-7F3E-4545-9C0C-B55F5FA768B6}" sibTransId="{D46210BC-FB6D-4143-853F-6CF9C42A1558}"/>
    <dgm:cxn modelId="{6D76B22C-AE19-44D6-A33F-09420979B0A2}" srcId="{1C3577E6-8DCF-4C0E-B93D-0155E8783A84}" destId="{0B7D3997-151E-4AAC-BE28-ACBCB22FA45D}" srcOrd="1" destOrd="0" parTransId="{FCDBC902-D249-45B7-9F47-084727D41C25}" sibTransId="{3867CC59-370B-402E-B0A6-767D07336193}"/>
    <dgm:cxn modelId="{25272D37-A6A2-474C-A361-E6F02C68EB89}" type="presOf" srcId="{0B7D3997-151E-4AAC-BE28-ACBCB22FA45D}" destId="{49BEB90B-2550-4E60-A946-5E8EC4B1F0E8}" srcOrd="0" destOrd="0" presId="urn:microsoft.com/office/officeart/2005/8/layout/hList3"/>
    <dgm:cxn modelId="{F9C19D6D-4EBB-4935-B55C-A525EEAD9098}" type="presOf" srcId="{1C3577E6-8DCF-4C0E-B93D-0155E8783A84}" destId="{4EF1EDD7-1DAD-4B38-8A5A-BA9F101DB4F7}" srcOrd="0" destOrd="0" presId="urn:microsoft.com/office/officeart/2005/8/layout/hList3"/>
    <dgm:cxn modelId="{3B564952-BC48-48A0-B494-DCB447FA8169}" srcId="{1C3577E6-8DCF-4C0E-B93D-0155E8783A84}" destId="{FB6C3F8B-DC89-4982-A25C-AE5CDC26133D}" srcOrd="2" destOrd="0" parTransId="{F520AFD1-A022-4DF2-B750-1FB5B9652DBB}" sibTransId="{C5C8F160-6AAC-46CB-B107-43313685DBFF}"/>
    <dgm:cxn modelId="{55FC4090-5DEC-4F1B-B758-6A058098B885}" type="presOf" srcId="{1A3C6159-4BE4-425B-8490-E4A996EDF32F}" destId="{F7AA0F4E-EE4F-4005-8167-27DA58CC4098}" srcOrd="0" destOrd="0" presId="urn:microsoft.com/office/officeart/2005/8/layout/hList3"/>
    <dgm:cxn modelId="{50FE99CC-B0DA-40C8-B752-62D3E3756C48}" srcId="{1A3C6159-4BE4-425B-8490-E4A996EDF32F}" destId="{1C3577E6-8DCF-4C0E-B93D-0155E8783A84}" srcOrd="0" destOrd="0" parTransId="{9A1B674F-4D7F-4830-AC20-875BF55F9F88}" sibTransId="{74793F2B-1E5A-4FA7-81D5-CBA24C08B1A9}"/>
    <dgm:cxn modelId="{A88A73D1-D6A0-4708-9252-C5FBCB73B330}" type="presOf" srcId="{36B78CAD-F9FD-416F-B5B8-6C82E1880206}" destId="{5551B9D6-5C5C-4362-99B7-F51256B11539}" srcOrd="0" destOrd="0" presId="urn:microsoft.com/office/officeart/2005/8/layout/hList3"/>
    <dgm:cxn modelId="{0ACA2B2B-50C2-4543-BCF8-D1C60470558B}" type="presParOf" srcId="{F7AA0F4E-EE4F-4005-8167-27DA58CC4098}" destId="{4EF1EDD7-1DAD-4B38-8A5A-BA9F101DB4F7}" srcOrd="0" destOrd="0" presId="urn:microsoft.com/office/officeart/2005/8/layout/hList3"/>
    <dgm:cxn modelId="{EAABB7E6-E48C-4561-9150-E2046AABDDA6}" type="presParOf" srcId="{F7AA0F4E-EE4F-4005-8167-27DA58CC4098}" destId="{EEA7EB46-0B0F-46BE-8330-93FB33F9EB1F}" srcOrd="1" destOrd="0" presId="urn:microsoft.com/office/officeart/2005/8/layout/hList3"/>
    <dgm:cxn modelId="{7937A8AD-67CA-4B7F-88CD-A029C141A2E0}" type="presParOf" srcId="{EEA7EB46-0B0F-46BE-8330-93FB33F9EB1F}" destId="{5551B9D6-5C5C-4362-99B7-F51256B11539}" srcOrd="0" destOrd="0" presId="urn:microsoft.com/office/officeart/2005/8/layout/hList3"/>
    <dgm:cxn modelId="{81A8E7E6-E325-4C17-8704-9187387EDEA6}" type="presParOf" srcId="{EEA7EB46-0B0F-46BE-8330-93FB33F9EB1F}" destId="{49BEB90B-2550-4E60-A946-5E8EC4B1F0E8}" srcOrd="1" destOrd="0" presId="urn:microsoft.com/office/officeart/2005/8/layout/hList3"/>
    <dgm:cxn modelId="{F793A188-BF64-43D8-A53B-401B314DF8B0}" type="presParOf" srcId="{EEA7EB46-0B0F-46BE-8330-93FB33F9EB1F}" destId="{C6B36C21-3CCC-491B-978D-EB84CCF225E8}" srcOrd="2" destOrd="0" presId="urn:microsoft.com/office/officeart/2005/8/layout/hList3"/>
    <dgm:cxn modelId="{CE8694F6-A0A1-4092-ABF4-6143CF4FE33E}" type="presParOf" srcId="{F7AA0F4E-EE4F-4005-8167-27DA58CC4098}" destId="{4E354F57-2E77-41B5-A28D-38C8369F1C5B}"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BC6818FB-542C-4E34-AEE2-C0E39FE8AD3D}" type="doc">
      <dgm:prSet loTypeId="urn:microsoft.com/office/officeart/2005/8/layout/process2" loCatId="process" qsTypeId="urn:microsoft.com/office/officeart/2005/8/quickstyle/simple1" qsCatId="simple" csTypeId="urn:microsoft.com/office/officeart/2005/8/colors/accent1_2" csCatId="accent1" phldr="1"/>
      <dgm:spPr/>
    </dgm:pt>
    <dgm:pt modelId="{4B43E320-2B6E-485E-A074-43CBA488568B}">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It is an offence for (A) to intentionally cause another person (B) to engage in sexual activity &amp;</a:t>
          </a:r>
        </a:p>
      </dgm:t>
    </dgm:pt>
    <dgm:pt modelId="{3FF4C2C6-B32C-4EAC-BBF1-2D64FADCCF0B}" type="parTrans" cxnId="{373DB1AE-DA64-4E63-A96A-815D6CF31864}">
      <dgm:prSet/>
      <dgm:spPr/>
      <dgm:t>
        <a:bodyPr/>
        <a:lstStyle/>
        <a:p>
          <a:endParaRPr lang="en-US"/>
        </a:p>
      </dgm:t>
    </dgm:pt>
    <dgm:pt modelId="{EACDF316-8CAE-4A4A-8C03-DE04385FBA28}" type="sibTrans" cxnId="{373DB1AE-DA64-4E63-A96A-815D6CF31864}">
      <dgm:prSet/>
      <dgm:spPr>
        <a:solidFill>
          <a:srgbClr val="002060"/>
        </a:solidFill>
        <a:ln>
          <a:solidFill>
            <a:schemeClr val="tx1"/>
          </a:solidFill>
        </a:ln>
      </dgm:spPr>
      <dgm:t>
        <a:bodyPr/>
        <a:lstStyle/>
        <a:p>
          <a:endParaRPr lang="en-US"/>
        </a:p>
      </dgm:t>
    </dgm:pt>
    <dgm:pt modelId="{0C810CBB-2CA5-47C0-8BB2-CAF604F01FD4}">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 does not consent, &amp;</a:t>
          </a:r>
        </a:p>
      </dgm:t>
    </dgm:pt>
    <dgm:pt modelId="{E6B52FDB-7507-4B65-9934-F1D97D1F384A}" type="parTrans" cxnId="{CF2815C0-3BAB-4C3A-8B38-6BBB24E72ADD}">
      <dgm:prSet/>
      <dgm:spPr/>
      <dgm:t>
        <a:bodyPr/>
        <a:lstStyle/>
        <a:p>
          <a:endParaRPr lang="en-US"/>
        </a:p>
      </dgm:t>
    </dgm:pt>
    <dgm:pt modelId="{2B13D5ED-41AD-49BB-8DFD-6CB12E5E1C51}" type="sibTrans" cxnId="{CF2815C0-3BAB-4C3A-8B38-6BBB24E72ADD}">
      <dgm:prSet/>
      <dgm:spPr>
        <a:solidFill>
          <a:srgbClr val="002060"/>
        </a:solidFill>
        <a:ln>
          <a:solidFill>
            <a:schemeClr val="tx1"/>
          </a:solidFill>
        </a:ln>
      </dgm:spPr>
      <dgm:t>
        <a:bodyPr/>
        <a:lstStyle/>
        <a:p>
          <a:endParaRPr lang="en-US"/>
        </a:p>
      </dgm:t>
    </dgm:pt>
    <dgm:pt modelId="{86CEE9C6-CA44-425C-A5C8-F658934EA7DA}">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does not reasonably believe that (B) consents)</a:t>
          </a:r>
        </a:p>
      </dgm:t>
    </dgm:pt>
    <dgm:pt modelId="{5F81DDE3-8EEE-4E25-860A-78A551688613}" type="parTrans" cxnId="{A87B1F55-387D-4FF8-BA16-92B64D78E7E3}">
      <dgm:prSet/>
      <dgm:spPr/>
      <dgm:t>
        <a:bodyPr/>
        <a:lstStyle/>
        <a:p>
          <a:endParaRPr lang="en-US"/>
        </a:p>
      </dgm:t>
    </dgm:pt>
    <dgm:pt modelId="{59788F1C-439C-4E6F-98E1-E917ECACA8B6}" type="sibTrans" cxnId="{A87B1F55-387D-4FF8-BA16-92B64D78E7E3}">
      <dgm:prSet/>
      <dgm:spPr/>
      <dgm:t>
        <a:bodyPr/>
        <a:lstStyle/>
        <a:p>
          <a:endParaRPr lang="en-US"/>
        </a:p>
      </dgm:t>
    </dgm:pt>
    <dgm:pt modelId="{DBC5A3F3-DFB5-4FF1-969F-0A23DFD33636}" type="pres">
      <dgm:prSet presAssocID="{BC6818FB-542C-4E34-AEE2-C0E39FE8AD3D}" presName="linearFlow" presStyleCnt="0">
        <dgm:presLayoutVars>
          <dgm:resizeHandles val="exact"/>
        </dgm:presLayoutVars>
      </dgm:prSet>
      <dgm:spPr/>
    </dgm:pt>
    <dgm:pt modelId="{D1525C46-D58A-451D-B946-0A4EE580BE9D}" type="pres">
      <dgm:prSet presAssocID="{4B43E320-2B6E-485E-A074-43CBA488568B}" presName="node" presStyleLbl="node1" presStyleIdx="0" presStyleCnt="3" custScaleX="174500">
        <dgm:presLayoutVars>
          <dgm:bulletEnabled val="1"/>
        </dgm:presLayoutVars>
      </dgm:prSet>
      <dgm:spPr/>
    </dgm:pt>
    <dgm:pt modelId="{EDB369B7-5376-4142-B362-48AACC2078FE}" type="pres">
      <dgm:prSet presAssocID="{EACDF316-8CAE-4A4A-8C03-DE04385FBA28}" presName="sibTrans" presStyleLbl="sibTrans2D1" presStyleIdx="0" presStyleCnt="2"/>
      <dgm:spPr/>
    </dgm:pt>
    <dgm:pt modelId="{2F480DA7-94D2-4269-BCAE-8CEA3EDFBC14}" type="pres">
      <dgm:prSet presAssocID="{EACDF316-8CAE-4A4A-8C03-DE04385FBA28}" presName="connectorText" presStyleLbl="sibTrans2D1" presStyleIdx="0" presStyleCnt="2"/>
      <dgm:spPr/>
    </dgm:pt>
    <dgm:pt modelId="{F4277FE0-9BF4-48AF-A8B4-8593123C13E0}" type="pres">
      <dgm:prSet presAssocID="{0C810CBB-2CA5-47C0-8BB2-CAF604F01FD4}" presName="node" presStyleLbl="node1" presStyleIdx="1" presStyleCnt="3">
        <dgm:presLayoutVars>
          <dgm:bulletEnabled val="1"/>
        </dgm:presLayoutVars>
      </dgm:prSet>
      <dgm:spPr/>
    </dgm:pt>
    <dgm:pt modelId="{B0EC281A-BA71-41CC-AE85-A2FE1DC74F93}" type="pres">
      <dgm:prSet presAssocID="{2B13D5ED-41AD-49BB-8DFD-6CB12E5E1C51}" presName="sibTrans" presStyleLbl="sibTrans2D1" presStyleIdx="1" presStyleCnt="2"/>
      <dgm:spPr/>
    </dgm:pt>
    <dgm:pt modelId="{39E1050E-8A5C-46B6-AB8C-D134939E693A}" type="pres">
      <dgm:prSet presAssocID="{2B13D5ED-41AD-49BB-8DFD-6CB12E5E1C51}" presName="connectorText" presStyleLbl="sibTrans2D1" presStyleIdx="1" presStyleCnt="2"/>
      <dgm:spPr/>
    </dgm:pt>
    <dgm:pt modelId="{F1E36BB7-C1CC-4E66-9002-9307F5CABD90}" type="pres">
      <dgm:prSet presAssocID="{86CEE9C6-CA44-425C-A5C8-F658934EA7DA}" presName="node" presStyleLbl="node1" presStyleIdx="2" presStyleCnt="3" custScaleX="130779">
        <dgm:presLayoutVars>
          <dgm:bulletEnabled val="1"/>
        </dgm:presLayoutVars>
      </dgm:prSet>
      <dgm:spPr/>
    </dgm:pt>
  </dgm:ptLst>
  <dgm:cxnLst>
    <dgm:cxn modelId="{58281B07-4FD3-474B-B4A4-983AA7391273}" type="presOf" srcId="{BC6818FB-542C-4E34-AEE2-C0E39FE8AD3D}" destId="{DBC5A3F3-DFB5-4FF1-969F-0A23DFD33636}" srcOrd="0" destOrd="0" presId="urn:microsoft.com/office/officeart/2005/8/layout/process2"/>
    <dgm:cxn modelId="{E5617F4E-CD1A-48EB-8A2A-CE50C7672C77}" type="presOf" srcId="{0C810CBB-2CA5-47C0-8BB2-CAF604F01FD4}" destId="{F4277FE0-9BF4-48AF-A8B4-8593123C13E0}" srcOrd="0" destOrd="0" presId="urn:microsoft.com/office/officeart/2005/8/layout/process2"/>
    <dgm:cxn modelId="{A87B1F55-387D-4FF8-BA16-92B64D78E7E3}" srcId="{BC6818FB-542C-4E34-AEE2-C0E39FE8AD3D}" destId="{86CEE9C6-CA44-425C-A5C8-F658934EA7DA}" srcOrd="2" destOrd="0" parTransId="{5F81DDE3-8EEE-4E25-860A-78A551688613}" sibTransId="{59788F1C-439C-4E6F-98E1-E917ECACA8B6}"/>
    <dgm:cxn modelId="{6E2C4483-7936-4155-981D-16E6A9AAB227}" type="presOf" srcId="{4B43E320-2B6E-485E-A074-43CBA488568B}" destId="{D1525C46-D58A-451D-B946-0A4EE580BE9D}" srcOrd="0" destOrd="0" presId="urn:microsoft.com/office/officeart/2005/8/layout/process2"/>
    <dgm:cxn modelId="{A07FC083-BEB4-4734-B70E-B4C1396F32D8}" type="presOf" srcId="{86CEE9C6-CA44-425C-A5C8-F658934EA7DA}" destId="{F1E36BB7-C1CC-4E66-9002-9307F5CABD90}" srcOrd="0" destOrd="0" presId="urn:microsoft.com/office/officeart/2005/8/layout/process2"/>
    <dgm:cxn modelId="{DBE3C38D-09C3-4C36-BB74-57FCB1928CF1}" type="presOf" srcId="{EACDF316-8CAE-4A4A-8C03-DE04385FBA28}" destId="{EDB369B7-5376-4142-B362-48AACC2078FE}" srcOrd="0" destOrd="0" presId="urn:microsoft.com/office/officeart/2005/8/layout/process2"/>
    <dgm:cxn modelId="{5938C293-5EF2-444D-A625-E15A44A6B32B}" type="presOf" srcId="{2B13D5ED-41AD-49BB-8DFD-6CB12E5E1C51}" destId="{39E1050E-8A5C-46B6-AB8C-D134939E693A}" srcOrd="1" destOrd="0" presId="urn:microsoft.com/office/officeart/2005/8/layout/process2"/>
    <dgm:cxn modelId="{912C55A6-4266-4036-BA0E-36D9C4B5C3EE}" type="presOf" srcId="{EACDF316-8CAE-4A4A-8C03-DE04385FBA28}" destId="{2F480DA7-94D2-4269-BCAE-8CEA3EDFBC14}" srcOrd="1" destOrd="0" presId="urn:microsoft.com/office/officeart/2005/8/layout/process2"/>
    <dgm:cxn modelId="{373DB1AE-DA64-4E63-A96A-815D6CF31864}" srcId="{BC6818FB-542C-4E34-AEE2-C0E39FE8AD3D}" destId="{4B43E320-2B6E-485E-A074-43CBA488568B}" srcOrd="0" destOrd="0" parTransId="{3FF4C2C6-B32C-4EAC-BBF1-2D64FADCCF0B}" sibTransId="{EACDF316-8CAE-4A4A-8C03-DE04385FBA28}"/>
    <dgm:cxn modelId="{CF2815C0-3BAB-4C3A-8B38-6BBB24E72ADD}" srcId="{BC6818FB-542C-4E34-AEE2-C0E39FE8AD3D}" destId="{0C810CBB-2CA5-47C0-8BB2-CAF604F01FD4}" srcOrd="1" destOrd="0" parTransId="{E6B52FDB-7507-4B65-9934-F1D97D1F384A}" sibTransId="{2B13D5ED-41AD-49BB-8DFD-6CB12E5E1C51}"/>
    <dgm:cxn modelId="{FA1037ED-8142-4137-BD44-BEE8AC679B1B}" type="presOf" srcId="{2B13D5ED-41AD-49BB-8DFD-6CB12E5E1C51}" destId="{B0EC281A-BA71-41CC-AE85-A2FE1DC74F93}" srcOrd="0" destOrd="0" presId="urn:microsoft.com/office/officeart/2005/8/layout/process2"/>
    <dgm:cxn modelId="{1B68A872-3B12-4980-BDA1-9B533B41124D}" type="presParOf" srcId="{DBC5A3F3-DFB5-4FF1-969F-0A23DFD33636}" destId="{D1525C46-D58A-451D-B946-0A4EE580BE9D}" srcOrd="0" destOrd="0" presId="urn:microsoft.com/office/officeart/2005/8/layout/process2"/>
    <dgm:cxn modelId="{CFEF792F-A5CE-4294-8FF1-2449FF8F2D9E}" type="presParOf" srcId="{DBC5A3F3-DFB5-4FF1-969F-0A23DFD33636}" destId="{EDB369B7-5376-4142-B362-48AACC2078FE}" srcOrd="1" destOrd="0" presId="urn:microsoft.com/office/officeart/2005/8/layout/process2"/>
    <dgm:cxn modelId="{9FD00204-3736-4691-865F-632BB207DD13}" type="presParOf" srcId="{EDB369B7-5376-4142-B362-48AACC2078FE}" destId="{2F480DA7-94D2-4269-BCAE-8CEA3EDFBC14}" srcOrd="0" destOrd="0" presId="urn:microsoft.com/office/officeart/2005/8/layout/process2"/>
    <dgm:cxn modelId="{EEE2546F-A310-4F16-A37F-F430F11637A3}" type="presParOf" srcId="{DBC5A3F3-DFB5-4FF1-969F-0A23DFD33636}" destId="{F4277FE0-9BF4-48AF-A8B4-8593123C13E0}" srcOrd="2" destOrd="0" presId="urn:microsoft.com/office/officeart/2005/8/layout/process2"/>
    <dgm:cxn modelId="{2E06455B-9279-4240-9719-34549ACC2A90}" type="presParOf" srcId="{DBC5A3F3-DFB5-4FF1-969F-0A23DFD33636}" destId="{B0EC281A-BA71-41CC-AE85-A2FE1DC74F93}" srcOrd="3" destOrd="0" presId="urn:microsoft.com/office/officeart/2005/8/layout/process2"/>
    <dgm:cxn modelId="{E935B225-5392-4C54-836D-7835E24433DB}" type="presParOf" srcId="{B0EC281A-BA71-41CC-AE85-A2FE1DC74F93}" destId="{39E1050E-8A5C-46B6-AB8C-D134939E693A}" srcOrd="0" destOrd="0" presId="urn:microsoft.com/office/officeart/2005/8/layout/process2"/>
    <dgm:cxn modelId="{3E16D7FC-F474-4BC0-94DC-0A3537FD6623}" type="presParOf" srcId="{DBC5A3F3-DFB5-4FF1-969F-0A23DFD33636}" destId="{F1E36BB7-C1CC-4E66-9002-9307F5CABD90}" srcOrd="4"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DA53776F-5231-4C0C-91C0-2F2C5F802D59}"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US"/>
        </a:p>
      </dgm:t>
    </dgm:pt>
    <dgm:pt modelId="{C4FF13DC-C592-4EAE-A3D6-06946A302F2A}">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person commits an offence if he:</a:t>
          </a:r>
        </a:p>
      </dgm:t>
    </dgm:pt>
    <dgm:pt modelId="{20CEA5B2-6A5E-4830-81B7-63CA81634CC7}" type="parTrans" cxnId="{0D8F689E-34F9-4452-84BE-F8B1133E70D8}">
      <dgm:prSet/>
      <dgm:spPr/>
      <dgm:t>
        <a:bodyPr/>
        <a:lstStyle/>
        <a:p>
          <a:endParaRPr lang="en-US"/>
        </a:p>
      </dgm:t>
    </dgm:pt>
    <dgm:pt modelId="{F7BC8E48-D90F-40BA-9FB6-F6134414CEA6}" type="sibTrans" cxnId="{0D8F689E-34F9-4452-84BE-F8B1133E70D8}">
      <dgm:prSet/>
      <dgm:spPr/>
      <dgm:t>
        <a:bodyPr/>
        <a:lstStyle/>
        <a:p>
          <a:endParaRPr lang="en-US"/>
        </a:p>
      </dgm:t>
    </dgm:pt>
    <dgm:pt modelId="{32903CA6-15A2-4091-B4D4-88C7C6B91BCD}">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Intentionally administers a substance to, or cause a substance to be taken by another person</a:t>
          </a:r>
        </a:p>
      </dgm:t>
    </dgm:pt>
    <dgm:pt modelId="{1DDE9CFC-C38C-42F5-A3FF-C1EAB16197BE}" type="parTrans" cxnId="{AC3532EA-A828-4809-8A6D-EB5778D84705}">
      <dgm:prSet/>
      <dgm:spPr/>
      <dgm:t>
        <a:bodyPr/>
        <a:lstStyle/>
        <a:p>
          <a:endParaRPr lang="en-US"/>
        </a:p>
      </dgm:t>
    </dgm:pt>
    <dgm:pt modelId="{51A61974-B5AE-4D00-B4AD-AB40F9D7D48D}" type="sibTrans" cxnId="{AC3532EA-A828-4809-8A6D-EB5778D84705}">
      <dgm:prSet/>
      <dgm:spPr/>
      <dgm:t>
        <a:bodyPr/>
        <a:lstStyle/>
        <a:p>
          <a:endParaRPr lang="en-US"/>
        </a:p>
      </dgm:t>
    </dgm:pt>
    <dgm:pt modelId="{0389F0FA-4F02-4902-BABC-4443F1C57ED3}">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 Knowing that the person does not consent</a:t>
          </a:r>
        </a:p>
      </dgm:t>
    </dgm:pt>
    <dgm:pt modelId="{D124F8F7-135B-4C1C-8670-269ADE3AB8D6}" type="parTrans" cxnId="{8CA6025B-55DD-47A8-895C-CDB5777F3A8F}">
      <dgm:prSet/>
      <dgm:spPr/>
      <dgm:t>
        <a:bodyPr/>
        <a:lstStyle/>
        <a:p>
          <a:endParaRPr lang="en-US"/>
        </a:p>
      </dgm:t>
    </dgm:pt>
    <dgm:pt modelId="{F4405E73-5080-47FA-B154-9430F2315458}" type="sibTrans" cxnId="{8CA6025B-55DD-47A8-895C-CDB5777F3A8F}">
      <dgm:prSet/>
      <dgm:spPr/>
      <dgm:t>
        <a:bodyPr/>
        <a:lstStyle/>
        <a:p>
          <a:endParaRPr lang="en-US"/>
        </a:p>
      </dgm:t>
    </dgm:pt>
    <dgm:pt modelId="{D881ED7D-6D9C-499F-B4DE-5999C467CED5}">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(b) With the intention of stupefying or overpowering that person, so as to enable any person to engage in a sexual activity that involves that person</a:t>
          </a:r>
        </a:p>
      </dgm:t>
    </dgm:pt>
    <dgm:pt modelId="{550F7C19-5165-406B-82A0-0D58149C74A1}" type="parTrans" cxnId="{2D2184D1-D5C1-47B1-A058-B21EBB6A097B}">
      <dgm:prSet/>
      <dgm:spPr/>
      <dgm:t>
        <a:bodyPr/>
        <a:lstStyle/>
        <a:p>
          <a:endParaRPr lang="en-US"/>
        </a:p>
      </dgm:t>
    </dgm:pt>
    <dgm:pt modelId="{161707CD-267B-48CC-9351-BB1D95669CB1}" type="sibTrans" cxnId="{2D2184D1-D5C1-47B1-A058-B21EBB6A097B}">
      <dgm:prSet/>
      <dgm:spPr/>
      <dgm:t>
        <a:bodyPr/>
        <a:lstStyle/>
        <a:p>
          <a:endParaRPr lang="en-US"/>
        </a:p>
      </dgm:t>
    </dgm:pt>
    <dgm:pt modelId="{C9871B1F-CB98-42E8-9AC0-DED4CF561934}" type="pres">
      <dgm:prSet presAssocID="{DA53776F-5231-4C0C-91C0-2F2C5F802D59}" presName="composite" presStyleCnt="0">
        <dgm:presLayoutVars>
          <dgm:chMax val="1"/>
          <dgm:dir/>
          <dgm:resizeHandles val="exact"/>
        </dgm:presLayoutVars>
      </dgm:prSet>
      <dgm:spPr/>
    </dgm:pt>
    <dgm:pt modelId="{BAD21C04-AFCE-4EFD-9049-B50D15CE0B4C}" type="pres">
      <dgm:prSet presAssocID="{C4FF13DC-C592-4EAE-A3D6-06946A302F2A}" presName="roof" presStyleLbl="dkBgShp" presStyleIdx="0" presStyleCnt="2" custLinFactNeighborX="2259" custLinFactNeighborY="-13650"/>
      <dgm:spPr/>
    </dgm:pt>
    <dgm:pt modelId="{ADE5C975-289C-4D2C-B1A4-0678F26705F7}" type="pres">
      <dgm:prSet presAssocID="{C4FF13DC-C592-4EAE-A3D6-06946A302F2A}" presName="pillars" presStyleCnt="0"/>
      <dgm:spPr/>
    </dgm:pt>
    <dgm:pt modelId="{88375917-4ACA-47C7-9713-90377554AC24}" type="pres">
      <dgm:prSet presAssocID="{C4FF13DC-C592-4EAE-A3D6-06946A302F2A}" presName="pillar1" presStyleLbl="node1" presStyleIdx="0" presStyleCnt="3">
        <dgm:presLayoutVars>
          <dgm:bulletEnabled val="1"/>
        </dgm:presLayoutVars>
      </dgm:prSet>
      <dgm:spPr/>
    </dgm:pt>
    <dgm:pt modelId="{CD2D831C-658B-4695-AE70-0C61DAE8221D}" type="pres">
      <dgm:prSet presAssocID="{0389F0FA-4F02-4902-BABC-4443F1C57ED3}" presName="pillarX" presStyleLbl="node1" presStyleIdx="1" presStyleCnt="3" custScaleX="75442">
        <dgm:presLayoutVars>
          <dgm:bulletEnabled val="1"/>
        </dgm:presLayoutVars>
      </dgm:prSet>
      <dgm:spPr/>
    </dgm:pt>
    <dgm:pt modelId="{0B4322EB-2761-4956-B5E8-E4BB27B41705}" type="pres">
      <dgm:prSet presAssocID="{D881ED7D-6D9C-499F-B4DE-5999C467CED5}" presName="pillarX" presStyleLbl="node1" presStyleIdx="2" presStyleCnt="3">
        <dgm:presLayoutVars>
          <dgm:bulletEnabled val="1"/>
        </dgm:presLayoutVars>
      </dgm:prSet>
      <dgm:spPr/>
    </dgm:pt>
    <dgm:pt modelId="{6D1B567F-997E-467D-B91D-E8707EF4FDBC}" type="pres">
      <dgm:prSet presAssocID="{C4FF13DC-C592-4EAE-A3D6-06946A302F2A}" presName="base" presStyleLbl="dkBgShp" presStyleIdx="1" presStyleCnt="2"/>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pt>
  </dgm:ptLst>
  <dgm:cxnLst>
    <dgm:cxn modelId="{CBA14F02-C63E-49BB-8CD4-4AC8239D3D04}" type="presOf" srcId="{0389F0FA-4F02-4902-BABC-4443F1C57ED3}" destId="{CD2D831C-658B-4695-AE70-0C61DAE8221D}" srcOrd="0" destOrd="0" presId="urn:microsoft.com/office/officeart/2005/8/layout/hList3"/>
    <dgm:cxn modelId="{D7D5300D-1973-4E92-9811-ACA3CAED0A58}" type="presOf" srcId="{DA53776F-5231-4C0C-91C0-2F2C5F802D59}" destId="{C9871B1F-CB98-42E8-9AC0-DED4CF561934}" srcOrd="0" destOrd="0" presId="urn:microsoft.com/office/officeart/2005/8/layout/hList3"/>
    <dgm:cxn modelId="{DC4B0021-DE14-4112-8166-32E89025331F}" type="presOf" srcId="{32903CA6-15A2-4091-B4D4-88C7C6B91BCD}" destId="{88375917-4ACA-47C7-9713-90377554AC24}" srcOrd="0" destOrd="0" presId="urn:microsoft.com/office/officeart/2005/8/layout/hList3"/>
    <dgm:cxn modelId="{8A095528-AA87-4015-AB29-9954F71BBE2A}" type="presOf" srcId="{C4FF13DC-C592-4EAE-A3D6-06946A302F2A}" destId="{BAD21C04-AFCE-4EFD-9049-B50D15CE0B4C}" srcOrd="0" destOrd="0" presId="urn:microsoft.com/office/officeart/2005/8/layout/hList3"/>
    <dgm:cxn modelId="{8CA6025B-55DD-47A8-895C-CDB5777F3A8F}" srcId="{C4FF13DC-C592-4EAE-A3D6-06946A302F2A}" destId="{0389F0FA-4F02-4902-BABC-4443F1C57ED3}" srcOrd="1" destOrd="0" parTransId="{D124F8F7-135B-4C1C-8670-269ADE3AB8D6}" sibTransId="{F4405E73-5080-47FA-B154-9430F2315458}"/>
    <dgm:cxn modelId="{7748CD48-A97A-4F64-A1C7-9CF3C10E5D36}" type="presOf" srcId="{D881ED7D-6D9C-499F-B4DE-5999C467CED5}" destId="{0B4322EB-2761-4956-B5E8-E4BB27B41705}" srcOrd="0" destOrd="0" presId="urn:microsoft.com/office/officeart/2005/8/layout/hList3"/>
    <dgm:cxn modelId="{0D8F689E-34F9-4452-84BE-F8B1133E70D8}" srcId="{DA53776F-5231-4C0C-91C0-2F2C5F802D59}" destId="{C4FF13DC-C592-4EAE-A3D6-06946A302F2A}" srcOrd="0" destOrd="0" parTransId="{20CEA5B2-6A5E-4830-81B7-63CA81634CC7}" sibTransId="{F7BC8E48-D90F-40BA-9FB6-F6134414CEA6}"/>
    <dgm:cxn modelId="{2D2184D1-D5C1-47B1-A058-B21EBB6A097B}" srcId="{C4FF13DC-C592-4EAE-A3D6-06946A302F2A}" destId="{D881ED7D-6D9C-499F-B4DE-5999C467CED5}" srcOrd="2" destOrd="0" parTransId="{550F7C19-5165-406B-82A0-0D58149C74A1}" sibTransId="{161707CD-267B-48CC-9351-BB1D95669CB1}"/>
    <dgm:cxn modelId="{AC3532EA-A828-4809-8A6D-EB5778D84705}" srcId="{C4FF13DC-C592-4EAE-A3D6-06946A302F2A}" destId="{32903CA6-15A2-4091-B4D4-88C7C6B91BCD}" srcOrd="0" destOrd="0" parTransId="{1DDE9CFC-C38C-42F5-A3FF-C1EAB16197BE}" sibTransId="{51A61974-B5AE-4D00-B4AD-AB40F9D7D48D}"/>
    <dgm:cxn modelId="{5532182B-AA5C-41BA-8503-FEECB027830C}" type="presParOf" srcId="{C9871B1F-CB98-42E8-9AC0-DED4CF561934}" destId="{BAD21C04-AFCE-4EFD-9049-B50D15CE0B4C}" srcOrd="0" destOrd="0" presId="urn:microsoft.com/office/officeart/2005/8/layout/hList3"/>
    <dgm:cxn modelId="{6E6C7ACB-848B-413B-8E3B-DF774B95E263}" type="presParOf" srcId="{C9871B1F-CB98-42E8-9AC0-DED4CF561934}" destId="{ADE5C975-289C-4D2C-B1A4-0678F26705F7}" srcOrd="1" destOrd="0" presId="urn:microsoft.com/office/officeart/2005/8/layout/hList3"/>
    <dgm:cxn modelId="{DED11797-F165-4C4E-8CAA-A91A66A9EC77}" type="presParOf" srcId="{ADE5C975-289C-4D2C-B1A4-0678F26705F7}" destId="{88375917-4ACA-47C7-9713-90377554AC24}" srcOrd="0" destOrd="0" presId="urn:microsoft.com/office/officeart/2005/8/layout/hList3"/>
    <dgm:cxn modelId="{84372344-1A51-4CD9-9A69-E5F1D1A1FBF6}" type="presParOf" srcId="{ADE5C975-289C-4D2C-B1A4-0678F26705F7}" destId="{CD2D831C-658B-4695-AE70-0C61DAE8221D}" srcOrd="1" destOrd="0" presId="urn:microsoft.com/office/officeart/2005/8/layout/hList3"/>
    <dgm:cxn modelId="{3C127F54-4CAD-4E48-B9C8-54C912709354}" type="presParOf" srcId="{ADE5C975-289C-4D2C-B1A4-0678F26705F7}" destId="{0B4322EB-2761-4956-B5E8-E4BB27B41705}" srcOrd="2" destOrd="0" presId="urn:microsoft.com/office/officeart/2005/8/layout/hList3"/>
    <dgm:cxn modelId="{C331963E-7AAE-47D5-8AFB-8CA49E3879AC}" type="presParOf" srcId="{C9871B1F-CB98-42E8-9AC0-DED4CF561934}" destId="{6D1B567F-997E-467D-B91D-E8707EF4FDBC}" srcOrd="2" destOrd="0" presId="urn:microsoft.com/office/officeart/2005/8/layout/h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69820B2A-0A8C-4323-85E1-87B1FF1D59C0}" type="doc">
      <dgm:prSet loTypeId="urn:microsoft.com/office/officeart/2005/8/layout/process5" loCatId="process" qsTypeId="urn:microsoft.com/office/officeart/2005/8/quickstyle/simple1" qsCatId="simple" csTypeId="urn:microsoft.com/office/officeart/2005/8/colors/accent1_2" csCatId="accent1" phldr="1"/>
      <dgm:spPr/>
      <dgm:t>
        <a:bodyPr/>
        <a:lstStyle/>
        <a:p>
          <a:endParaRPr lang="en-US"/>
        </a:p>
      </dgm:t>
    </dgm:pt>
    <dgm:pt modelId="{16E8BAAF-E991-499B-8CE7-0D815EDA66EE}">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Preservation of Life</a:t>
          </a:r>
        </a:p>
      </dgm:t>
    </dgm:pt>
    <dgm:pt modelId="{CFA16427-C34A-4A0B-ACBA-6FE9402ECC12}" type="parTrans" cxnId="{97F24D5A-0D59-42CD-B96E-FC2BD3180D82}">
      <dgm:prSet/>
      <dgm:spPr/>
      <dgm:t>
        <a:bodyPr/>
        <a:lstStyle/>
        <a:p>
          <a:endParaRPr lang="en-US"/>
        </a:p>
      </dgm:t>
    </dgm:pt>
    <dgm:pt modelId="{8AC6303B-9CD6-4CF9-B567-943A7470F7D3}" type="sibTrans" cxnId="{97F24D5A-0D59-42CD-B96E-FC2BD3180D82}">
      <dgm:prSet/>
      <dgm:spPr>
        <a:solidFill>
          <a:srgbClr val="002060"/>
        </a:solidFill>
        <a:ln>
          <a:solidFill>
            <a:schemeClr val="tx1"/>
          </a:solidFill>
        </a:ln>
      </dgm:spPr>
      <dgm:t>
        <a:bodyPr/>
        <a:lstStyle/>
        <a:p>
          <a:endParaRPr lang="en-US"/>
        </a:p>
      </dgm:t>
    </dgm:pt>
    <dgm:pt modelId="{BD1A83C0-F821-4FBC-9AF2-9652CAC79FDC}">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Preservation of Scene</a:t>
          </a:r>
        </a:p>
      </dgm:t>
    </dgm:pt>
    <dgm:pt modelId="{758CB40C-695F-40F7-B697-AB39353C4DF0}" type="parTrans" cxnId="{65764C1D-08E7-49CF-8F8C-9AF8199A6F4B}">
      <dgm:prSet/>
      <dgm:spPr/>
      <dgm:t>
        <a:bodyPr/>
        <a:lstStyle/>
        <a:p>
          <a:endParaRPr lang="en-US"/>
        </a:p>
      </dgm:t>
    </dgm:pt>
    <dgm:pt modelId="{A57BD099-F774-4038-A361-201CB5A0B6F5}" type="sibTrans" cxnId="{65764C1D-08E7-49CF-8F8C-9AF8199A6F4B}">
      <dgm:prSet/>
      <dgm:spPr>
        <a:solidFill>
          <a:srgbClr val="002060"/>
        </a:solidFill>
        <a:ln>
          <a:solidFill>
            <a:schemeClr val="tx1"/>
          </a:solidFill>
        </a:ln>
      </dgm:spPr>
      <dgm:t>
        <a:bodyPr/>
        <a:lstStyle/>
        <a:p>
          <a:endParaRPr lang="en-US"/>
        </a:p>
      </dgm:t>
    </dgm:pt>
    <dgm:pt modelId="{98FEDCC0-02FB-4831-B3E5-76088E60571D}">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Securing Evidence (including forensic evidence)</a:t>
          </a:r>
        </a:p>
      </dgm:t>
    </dgm:pt>
    <dgm:pt modelId="{2D511134-C38F-4661-82C7-AE6CB831686F}" type="parTrans" cxnId="{E2F8143A-F2C8-45A2-A8A4-0A350D986B73}">
      <dgm:prSet/>
      <dgm:spPr/>
      <dgm:t>
        <a:bodyPr/>
        <a:lstStyle/>
        <a:p>
          <a:endParaRPr lang="en-US"/>
        </a:p>
      </dgm:t>
    </dgm:pt>
    <dgm:pt modelId="{E744EF0F-C75E-415D-92AB-616FF54DD8C1}" type="sibTrans" cxnId="{E2F8143A-F2C8-45A2-A8A4-0A350D986B73}">
      <dgm:prSet/>
      <dgm:spPr>
        <a:solidFill>
          <a:srgbClr val="002060"/>
        </a:solidFill>
        <a:ln>
          <a:solidFill>
            <a:schemeClr val="tx1"/>
          </a:solidFill>
        </a:ln>
      </dgm:spPr>
      <dgm:t>
        <a:bodyPr/>
        <a:lstStyle/>
        <a:p>
          <a:endParaRPr lang="en-US"/>
        </a:p>
      </dgm:t>
    </dgm:pt>
    <dgm:pt modelId="{F4729BE0-EC73-4C7D-86E1-0C745F0BC07A}">
      <dgm:prSet phldrT="[Text]" custT="1"/>
      <dgm:spPr>
        <a:solidFill>
          <a:schemeClr val="tx2">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Identifying Victim(s) &amp; Witnesses</a:t>
          </a:r>
        </a:p>
      </dgm:t>
    </dgm:pt>
    <dgm:pt modelId="{8DB8C75E-E9AA-4BBE-B943-3B16BF37FE86}" type="parTrans" cxnId="{79DE6839-8E45-4761-BCB0-2104571C9C06}">
      <dgm:prSet/>
      <dgm:spPr/>
      <dgm:t>
        <a:bodyPr/>
        <a:lstStyle/>
        <a:p>
          <a:endParaRPr lang="en-US"/>
        </a:p>
      </dgm:t>
    </dgm:pt>
    <dgm:pt modelId="{228AD1F7-79B1-4751-AD2A-209618B32BA7}" type="sibTrans" cxnId="{79DE6839-8E45-4761-BCB0-2104571C9C06}">
      <dgm:prSet/>
      <dgm:spPr>
        <a:solidFill>
          <a:srgbClr val="002060"/>
        </a:solidFill>
        <a:ln>
          <a:solidFill>
            <a:schemeClr val="tx1"/>
          </a:solidFill>
        </a:ln>
      </dgm:spPr>
      <dgm:t>
        <a:bodyPr/>
        <a:lstStyle/>
        <a:p>
          <a:endParaRPr lang="en-US"/>
        </a:p>
      </dgm:t>
    </dgm:pt>
    <dgm:pt modelId="{FE2C9E22-C6E5-473E-B9E3-696D45A985F4}">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Identifying Suspects</a:t>
          </a:r>
        </a:p>
      </dgm:t>
    </dgm:pt>
    <dgm:pt modelId="{466B8412-4B80-4A9A-9F2F-F9A62EED6DFA}" type="parTrans" cxnId="{65583639-DE0C-439D-9D2A-62538A484BEC}">
      <dgm:prSet/>
      <dgm:spPr/>
      <dgm:t>
        <a:bodyPr/>
        <a:lstStyle/>
        <a:p>
          <a:endParaRPr lang="en-US"/>
        </a:p>
      </dgm:t>
    </dgm:pt>
    <dgm:pt modelId="{B1034E18-F2C6-4C5E-BADA-A6006DACD1B7}" type="sibTrans" cxnId="{65583639-DE0C-439D-9D2A-62538A484BEC}">
      <dgm:prSet/>
      <dgm:spPr/>
      <dgm:t>
        <a:bodyPr/>
        <a:lstStyle/>
        <a:p>
          <a:endParaRPr lang="en-US"/>
        </a:p>
      </dgm:t>
    </dgm:pt>
    <dgm:pt modelId="{9587F4BB-EB86-446D-8686-84FCADE0BD02}" type="pres">
      <dgm:prSet presAssocID="{69820B2A-0A8C-4323-85E1-87B1FF1D59C0}" presName="diagram" presStyleCnt="0">
        <dgm:presLayoutVars>
          <dgm:dir/>
          <dgm:resizeHandles val="exact"/>
        </dgm:presLayoutVars>
      </dgm:prSet>
      <dgm:spPr/>
    </dgm:pt>
    <dgm:pt modelId="{A82747AF-F9CD-4240-AA7B-9E4DA8DBD4AC}" type="pres">
      <dgm:prSet presAssocID="{16E8BAAF-E991-499B-8CE7-0D815EDA66EE}" presName="node" presStyleLbl="node1" presStyleIdx="0" presStyleCnt="5">
        <dgm:presLayoutVars>
          <dgm:bulletEnabled val="1"/>
        </dgm:presLayoutVars>
      </dgm:prSet>
      <dgm:spPr/>
    </dgm:pt>
    <dgm:pt modelId="{89CF04B2-2089-420A-BECB-3866D2A1CBC6}" type="pres">
      <dgm:prSet presAssocID="{8AC6303B-9CD6-4CF9-B567-943A7470F7D3}" presName="sibTrans" presStyleLbl="sibTrans2D1" presStyleIdx="0" presStyleCnt="4"/>
      <dgm:spPr/>
    </dgm:pt>
    <dgm:pt modelId="{8C220687-D516-4612-99D6-B9AD6C5246BC}" type="pres">
      <dgm:prSet presAssocID="{8AC6303B-9CD6-4CF9-B567-943A7470F7D3}" presName="connectorText" presStyleLbl="sibTrans2D1" presStyleIdx="0" presStyleCnt="4"/>
      <dgm:spPr/>
    </dgm:pt>
    <dgm:pt modelId="{128E617A-B287-42C9-81B7-65E0B91EAC75}" type="pres">
      <dgm:prSet presAssocID="{BD1A83C0-F821-4FBC-9AF2-9652CAC79FDC}" presName="node" presStyleLbl="node1" presStyleIdx="1" presStyleCnt="5">
        <dgm:presLayoutVars>
          <dgm:bulletEnabled val="1"/>
        </dgm:presLayoutVars>
      </dgm:prSet>
      <dgm:spPr/>
    </dgm:pt>
    <dgm:pt modelId="{7B19E486-28CD-4EC1-A82F-77CD359D9C3E}" type="pres">
      <dgm:prSet presAssocID="{A57BD099-F774-4038-A361-201CB5A0B6F5}" presName="sibTrans" presStyleLbl="sibTrans2D1" presStyleIdx="1" presStyleCnt="4"/>
      <dgm:spPr/>
    </dgm:pt>
    <dgm:pt modelId="{3E47E51A-F229-4D9E-8E2A-D7515649E896}" type="pres">
      <dgm:prSet presAssocID="{A57BD099-F774-4038-A361-201CB5A0B6F5}" presName="connectorText" presStyleLbl="sibTrans2D1" presStyleIdx="1" presStyleCnt="4"/>
      <dgm:spPr/>
    </dgm:pt>
    <dgm:pt modelId="{99F71592-61EB-4893-8E14-42E38E336EF3}" type="pres">
      <dgm:prSet presAssocID="{98FEDCC0-02FB-4831-B3E5-76088E60571D}" presName="node" presStyleLbl="node1" presStyleIdx="2" presStyleCnt="5">
        <dgm:presLayoutVars>
          <dgm:bulletEnabled val="1"/>
        </dgm:presLayoutVars>
      </dgm:prSet>
      <dgm:spPr/>
    </dgm:pt>
    <dgm:pt modelId="{0E67645A-5C34-4F38-AD18-30B9EF1EEB71}" type="pres">
      <dgm:prSet presAssocID="{E744EF0F-C75E-415D-92AB-616FF54DD8C1}" presName="sibTrans" presStyleLbl="sibTrans2D1" presStyleIdx="2" presStyleCnt="4"/>
      <dgm:spPr/>
    </dgm:pt>
    <dgm:pt modelId="{588ED6B4-AE3C-4B51-A7E2-13D5FEB706D4}" type="pres">
      <dgm:prSet presAssocID="{E744EF0F-C75E-415D-92AB-616FF54DD8C1}" presName="connectorText" presStyleLbl="sibTrans2D1" presStyleIdx="2" presStyleCnt="4"/>
      <dgm:spPr/>
    </dgm:pt>
    <dgm:pt modelId="{FD4FC49E-8CE5-4845-8C9B-5A3B104339EF}" type="pres">
      <dgm:prSet presAssocID="{F4729BE0-EC73-4C7D-86E1-0C745F0BC07A}" presName="node" presStyleLbl="node1" presStyleIdx="3" presStyleCnt="5">
        <dgm:presLayoutVars>
          <dgm:bulletEnabled val="1"/>
        </dgm:presLayoutVars>
      </dgm:prSet>
      <dgm:spPr/>
    </dgm:pt>
    <dgm:pt modelId="{9B28347C-AFD4-4937-9560-3CAC6B9E2F18}" type="pres">
      <dgm:prSet presAssocID="{228AD1F7-79B1-4751-AD2A-209618B32BA7}" presName="sibTrans" presStyleLbl="sibTrans2D1" presStyleIdx="3" presStyleCnt="4"/>
      <dgm:spPr/>
    </dgm:pt>
    <dgm:pt modelId="{090E947E-7506-4A0E-BE1B-77EC90DC0ABD}" type="pres">
      <dgm:prSet presAssocID="{228AD1F7-79B1-4751-AD2A-209618B32BA7}" presName="connectorText" presStyleLbl="sibTrans2D1" presStyleIdx="3" presStyleCnt="4"/>
      <dgm:spPr/>
    </dgm:pt>
    <dgm:pt modelId="{16D68ED0-30E1-44F0-AF34-74941F79008A}" type="pres">
      <dgm:prSet presAssocID="{FE2C9E22-C6E5-473E-B9E3-696D45A985F4}" presName="node" presStyleLbl="node1" presStyleIdx="4" presStyleCnt="5">
        <dgm:presLayoutVars>
          <dgm:bulletEnabled val="1"/>
        </dgm:presLayoutVars>
      </dgm:prSet>
      <dgm:spPr/>
    </dgm:pt>
  </dgm:ptLst>
  <dgm:cxnLst>
    <dgm:cxn modelId="{97667A03-C5EA-49B5-8B80-07AC49D439E8}" type="presOf" srcId="{8AC6303B-9CD6-4CF9-B567-943A7470F7D3}" destId="{89CF04B2-2089-420A-BECB-3866D2A1CBC6}" srcOrd="0" destOrd="0" presId="urn:microsoft.com/office/officeart/2005/8/layout/process5"/>
    <dgm:cxn modelId="{65764C1D-08E7-49CF-8F8C-9AF8199A6F4B}" srcId="{69820B2A-0A8C-4323-85E1-87B1FF1D59C0}" destId="{BD1A83C0-F821-4FBC-9AF2-9652CAC79FDC}" srcOrd="1" destOrd="0" parTransId="{758CB40C-695F-40F7-B697-AB39353C4DF0}" sibTransId="{A57BD099-F774-4038-A361-201CB5A0B6F5}"/>
    <dgm:cxn modelId="{A12AB01D-43C9-44D2-9C34-D8FF1D234D16}" type="presOf" srcId="{E744EF0F-C75E-415D-92AB-616FF54DD8C1}" destId="{0E67645A-5C34-4F38-AD18-30B9EF1EEB71}" srcOrd="0" destOrd="0" presId="urn:microsoft.com/office/officeart/2005/8/layout/process5"/>
    <dgm:cxn modelId="{56863A34-D972-447F-8166-09CFBAABD187}" type="presOf" srcId="{A57BD099-F774-4038-A361-201CB5A0B6F5}" destId="{7B19E486-28CD-4EC1-A82F-77CD359D9C3E}" srcOrd="0" destOrd="0" presId="urn:microsoft.com/office/officeart/2005/8/layout/process5"/>
    <dgm:cxn modelId="{65583639-DE0C-439D-9D2A-62538A484BEC}" srcId="{69820B2A-0A8C-4323-85E1-87B1FF1D59C0}" destId="{FE2C9E22-C6E5-473E-B9E3-696D45A985F4}" srcOrd="4" destOrd="0" parTransId="{466B8412-4B80-4A9A-9F2F-F9A62EED6DFA}" sibTransId="{B1034E18-F2C6-4C5E-BADA-A6006DACD1B7}"/>
    <dgm:cxn modelId="{79DE6839-8E45-4761-BCB0-2104571C9C06}" srcId="{69820B2A-0A8C-4323-85E1-87B1FF1D59C0}" destId="{F4729BE0-EC73-4C7D-86E1-0C745F0BC07A}" srcOrd="3" destOrd="0" parTransId="{8DB8C75E-E9AA-4BBE-B943-3B16BF37FE86}" sibTransId="{228AD1F7-79B1-4751-AD2A-209618B32BA7}"/>
    <dgm:cxn modelId="{E2F8143A-F2C8-45A2-A8A4-0A350D986B73}" srcId="{69820B2A-0A8C-4323-85E1-87B1FF1D59C0}" destId="{98FEDCC0-02FB-4831-B3E5-76088E60571D}" srcOrd="2" destOrd="0" parTransId="{2D511134-C38F-4661-82C7-AE6CB831686F}" sibTransId="{E744EF0F-C75E-415D-92AB-616FF54DD8C1}"/>
    <dgm:cxn modelId="{6EF3975B-AA18-469B-8339-4E16EF33278E}" type="presOf" srcId="{69820B2A-0A8C-4323-85E1-87B1FF1D59C0}" destId="{9587F4BB-EB86-446D-8686-84FCADE0BD02}" srcOrd="0" destOrd="0" presId="urn:microsoft.com/office/officeart/2005/8/layout/process5"/>
    <dgm:cxn modelId="{FA3C6F4A-E2D9-4317-B15C-0C073D7AE5A1}" type="presOf" srcId="{98FEDCC0-02FB-4831-B3E5-76088E60571D}" destId="{99F71592-61EB-4893-8E14-42E38E336EF3}" srcOrd="0" destOrd="0" presId="urn:microsoft.com/office/officeart/2005/8/layout/process5"/>
    <dgm:cxn modelId="{037A0D52-AB53-43BC-987F-6A0B392DE528}" type="presOf" srcId="{16E8BAAF-E991-499B-8CE7-0D815EDA66EE}" destId="{A82747AF-F9CD-4240-AA7B-9E4DA8DBD4AC}" srcOrd="0" destOrd="0" presId="urn:microsoft.com/office/officeart/2005/8/layout/process5"/>
    <dgm:cxn modelId="{4696DD77-7D73-461E-99C4-B4E44CE2F9D1}" type="presOf" srcId="{F4729BE0-EC73-4C7D-86E1-0C745F0BC07A}" destId="{FD4FC49E-8CE5-4845-8C9B-5A3B104339EF}" srcOrd="0" destOrd="0" presId="urn:microsoft.com/office/officeart/2005/8/layout/process5"/>
    <dgm:cxn modelId="{97F24D5A-0D59-42CD-B96E-FC2BD3180D82}" srcId="{69820B2A-0A8C-4323-85E1-87B1FF1D59C0}" destId="{16E8BAAF-E991-499B-8CE7-0D815EDA66EE}" srcOrd="0" destOrd="0" parTransId="{CFA16427-C34A-4A0B-ACBA-6FE9402ECC12}" sibTransId="{8AC6303B-9CD6-4CF9-B567-943A7470F7D3}"/>
    <dgm:cxn modelId="{3A3F267E-51ED-4895-AC0D-916B2E55BE2C}" type="presOf" srcId="{FE2C9E22-C6E5-473E-B9E3-696D45A985F4}" destId="{16D68ED0-30E1-44F0-AF34-74941F79008A}" srcOrd="0" destOrd="0" presId="urn:microsoft.com/office/officeart/2005/8/layout/process5"/>
    <dgm:cxn modelId="{5885BA98-42DC-4754-851F-87BE7C08ECD9}" type="presOf" srcId="{8AC6303B-9CD6-4CF9-B567-943A7470F7D3}" destId="{8C220687-D516-4612-99D6-B9AD6C5246BC}" srcOrd="1" destOrd="0" presId="urn:microsoft.com/office/officeart/2005/8/layout/process5"/>
    <dgm:cxn modelId="{199E1EC6-DEC2-4E5C-8B23-7A4C6BEDAA89}" type="presOf" srcId="{A57BD099-F774-4038-A361-201CB5A0B6F5}" destId="{3E47E51A-F229-4D9E-8E2A-D7515649E896}" srcOrd="1" destOrd="0" presId="urn:microsoft.com/office/officeart/2005/8/layout/process5"/>
    <dgm:cxn modelId="{EF4E5EEA-7183-4054-A29A-49EFDCB80DE3}" type="presOf" srcId="{BD1A83C0-F821-4FBC-9AF2-9652CAC79FDC}" destId="{128E617A-B287-42C9-81B7-65E0B91EAC75}" srcOrd="0" destOrd="0" presId="urn:microsoft.com/office/officeart/2005/8/layout/process5"/>
    <dgm:cxn modelId="{F1F41AF1-7640-42EC-B874-8AE0E234B939}" type="presOf" srcId="{E744EF0F-C75E-415D-92AB-616FF54DD8C1}" destId="{588ED6B4-AE3C-4B51-A7E2-13D5FEB706D4}" srcOrd="1" destOrd="0" presId="urn:microsoft.com/office/officeart/2005/8/layout/process5"/>
    <dgm:cxn modelId="{EFABFCF9-E69B-4CA4-9B3E-1E9C160A3F3D}" type="presOf" srcId="{228AD1F7-79B1-4751-AD2A-209618B32BA7}" destId="{090E947E-7506-4A0E-BE1B-77EC90DC0ABD}" srcOrd="1" destOrd="0" presId="urn:microsoft.com/office/officeart/2005/8/layout/process5"/>
    <dgm:cxn modelId="{2527EAFE-D39B-4796-B6AC-88B49918EF33}" type="presOf" srcId="{228AD1F7-79B1-4751-AD2A-209618B32BA7}" destId="{9B28347C-AFD4-4937-9560-3CAC6B9E2F18}" srcOrd="0" destOrd="0" presId="urn:microsoft.com/office/officeart/2005/8/layout/process5"/>
    <dgm:cxn modelId="{43A989E8-E0B0-4D3B-8734-027C0249B38D}" type="presParOf" srcId="{9587F4BB-EB86-446D-8686-84FCADE0BD02}" destId="{A82747AF-F9CD-4240-AA7B-9E4DA8DBD4AC}" srcOrd="0" destOrd="0" presId="urn:microsoft.com/office/officeart/2005/8/layout/process5"/>
    <dgm:cxn modelId="{A8636700-12BB-4FC3-B193-1457AD4C06B8}" type="presParOf" srcId="{9587F4BB-EB86-446D-8686-84FCADE0BD02}" destId="{89CF04B2-2089-420A-BECB-3866D2A1CBC6}" srcOrd="1" destOrd="0" presId="urn:microsoft.com/office/officeart/2005/8/layout/process5"/>
    <dgm:cxn modelId="{B184F951-4FCA-4B4B-A508-F4A6F24C6A93}" type="presParOf" srcId="{89CF04B2-2089-420A-BECB-3866D2A1CBC6}" destId="{8C220687-D516-4612-99D6-B9AD6C5246BC}" srcOrd="0" destOrd="0" presId="urn:microsoft.com/office/officeart/2005/8/layout/process5"/>
    <dgm:cxn modelId="{70222E3A-63AF-46EB-AD20-BAEB4E3C6C94}" type="presParOf" srcId="{9587F4BB-EB86-446D-8686-84FCADE0BD02}" destId="{128E617A-B287-42C9-81B7-65E0B91EAC75}" srcOrd="2" destOrd="0" presId="urn:microsoft.com/office/officeart/2005/8/layout/process5"/>
    <dgm:cxn modelId="{BA1AA4D8-ADC7-494E-BAB2-A2D02B5B6B0B}" type="presParOf" srcId="{9587F4BB-EB86-446D-8686-84FCADE0BD02}" destId="{7B19E486-28CD-4EC1-A82F-77CD359D9C3E}" srcOrd="3" destOrd="0" presId="urn:microsoft.com/office/officeart/2005/8/layout/process5"/>
    <dgm:cxn modelId="{F730C8D2-FE9C-4538-A266-E9D3063B15BA}" type="presParOf" srcId="{7B19E486-28CD-4EC1-A82F-77CD359D9C3E}" destId="{3E47E51A-F229-4D9E-8E2A-D7515649E896}" srcOrd="0" destOrd="0" presId="urn:microsoft.com/office/officeart/2005/8/layout/process5"/>
    <dgm:cxn modelId="{CD11D02F-96E9-4BB2-8155-1A6EB4CEB46A}" type="presParOf" srcId="{9587F4BB-EB86-446D-8686-84FCADE0BD02}" destId="{99F71592-61EB-4893-8E14-42E38E336EF3}" srcOrd="4" destOrd="0" presId="urn:microsoft.com/office/officeart/2005/8/layout/process5"/>
    <dgm:cxn modelId="{5D476858-6D89-4C18-A105-808B00D131C0}" type="presParOf" srcId="{9587F4BB-EB86-446D-8686-84FCADE0BD02}" destId="{0E67645A-5C34-4F38-AD18-30B9EF1EEB71}" srcOrd="5" destOrd="0" presId="urn:microsoft.com/office/officeart/2005/8/layout/process5"/>
    <dgm:cxn modelId="{A3D416FB-8588-427A-96F6-2FDF7D284107}" type="presParOf" srcId="{0E67645A-5C34-4F38-AD18-30B9EF1EEB71}" destId="{588ED6B4-AE3C-4B51-A7E2-13D5FEB706D4}" srcOrd="0" destOrd="0" presId="urn:microsoft.com/office/officeart/2005/8/layout/process5"/>
    <dgm:cxn modelId="{7B159E7A-BC4B-4384-89FE-1CB4CB8EE32A}" type="presParOf" srcId="{9587F4BB-EB86-446D-8686-84FCADE0BD02}" destId="{FD4FC49E-8CE5-4845-8C9B-5A3B104339EF}" srcOrd="6" destOrd="0" presId="urn:microsoft.com/office/officeart/2005/8/layout/process5"/>
    <dgm:cxn modelId="{61615512-B19C-44EE-9C34-1B753B93B70E}" type="presParOf" srcId="{9587F4BB-EB86-446D-8686-84FCADE0BD02}" destId="{9B28347C-AFD4-4937-9560-3CAC6B9E2F18}" srcOrd="7" destOrd="0" presId="urn:microsoft.com/office/officeart/2005/8/layout/process5"/>
    <dgm:cxn modelId="{3836DC4B-B19D-489D-A8F0-DA7DA76CAEFE}" type="presParOf" srcId="{9B28347C-AFD4-4937-9560-3CAC6B9E2F18}" destId="{090E947E-7506-4A0E-BE1B-77EC90DC0ABD}" srcOrd="0" destOrd="0" presId="urn:microsoft.com/office/officeart/2005/8/layout/process5"/>
    <dgm:cxn modelId="{D02CCE2C-B237-407D-A253-6CCF13ED99A9}" type="presParOf" srcId="{9587F4BB-EB86-446D-8686-84FCADE0BD02}" destId="{16D68ED0-30E1-44F0-AF34-74941F79008A}" srcOrd="8" destOrd="0" presId="urn:microsoft.com/office/officeart/2005/8/layout/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949BC930-CC47-4904-BC1F-7F68C78560D7}"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F3BDB01F-6213-4E42-B4F2-9BC0E9BEB06B}">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Encouragement to report supported by a belief that they will be believed/ heard/ understood</a:t>
          </a:r>
        </a:p>
      </dgm:t>
    </dgm:pt>
    <dgm:pt modelId="{7E6EF80C-50CE-4A14-B3E8-19B7371A5875}" type="parTrans" cxnId="{896B1E15-B7FB-4A58-A3D6-3ED258F732E5}">
      <dgm:prSet/>
      <dgm:spPr/>
      <dgm:t>
        <a:bodyPr/>
        <a:lstStyle/>
        <a:p>
          <a:endParaRPr lang="en-US"/>
        </a:p>
      </dgm:t>
    </dgm:pt>
    <dgm:pt modelId="{84F919A7-E34C-4538-B0DC-D69BFD446EF2}" type="sibTrans" cxnId="{896B1E15-B7FB-4A58-A3D6-3ED258F732E5}">
      <dgm:prSet/>
      <dgm:spPr/>
      <dgm:t>
        <a:bodyPr/>
        <a:lstStyle/>
        <a:p>
          <a:endParaRPr lang="en-US"/>
        </a:p>
      </dgm:t>
    </dgm:pt>
    <dgm:pt modelId="{80D5D936-8EAC-4D15-B2A5-978573C0A1D3}">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Support that they did the right thing – to overcome feelings of powerlessness/ vulnerability/ low self esteem</a:t>
          </a:r>
        </a:p>
      </dgm:t>
    </dgm:pt>
    <dgm:pt modelId="{88234752-B37D-4547-878B-8A7CEA1974DD}" type="parTrans" cxnId="{6BD5551C-B212-4634-AEA2-96EF41F3E441}">
      <dgm:prSet/>
      <dgm:spPr/>
      <dgm:t>
        <a:bodyPr/>
        <a:lstStyle/>
        <a:p>
          <a:endParaRPr lang="en-US"/>
        </a:p>
      </dgm:t>
    </dgm:pt>
    <dgm:pt modelId="{061C01EC-CF34-4C4F-A5B9-C84C0332E0EA}" type="sibTrans" cxnId="{6BD5551C-B212-4634-AEA2-96EF41F3E441}">
      <dgm:prSet/>
      <dgm:spPr/>
      <dgm:t>
        <a:bodyPr/>
        <a:lstStyle/>
        <a:p>
          <a:endParaRPr lang="en-US"/>
        </a:p>
      </dgm:t>
    </dgm:pt>
    <dgm:pt modelId="{7706DD5F-EC79-48B7-B431-8162C4693C0F}">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Support with regard to help available to assist victim to regain control. </a:t>
          </a:r>
          <a:r>
            <a:rPr lang="en-US" sz="2400" dirty="0" err="1">
              <a:solidFill>
                <a:schemeClr val="tx1"/>
              </a:solidFill>
            </a:rPr>
            <a:t>E.g</a:t>
          </a:r>
          <a:r>
            <a:rPr lang="en-US" sz="2400" dirty="0">
              <a:solidFill>
                <a:schemeClr val="tx1"/>
              </a:solidFill>
            </a:rPr>
            <a:t>, counselling/ medical care/ agencies</a:t>
          </a:r>
        </a:p>
      </dgm:t>
    </dgm:pt>
    <dgm:pt modelId="{9572B42B-C3B5-46BC-9AC9-4B4A101FDD11}" type="parTrans" cxnId="{F8A44E5E-16D0-4EDB-ADA9-70CCA0E97B0A}">
      <dgm:prSet/>
      <dgm:spPr/>
      <dgm:t>
        <a:bodyPr/>
        <a:lstStyle/>
        <a:p>
          <a:endParaRPr lang="en-US"/>
        </a:p>
      </dgm:t>
    </dgm:pt>
    <dgm:pt modelId="{635EB58A-37A8-4B0D-935A-D6FB75FADDD0}" type="sibTrans" cxnId="{F8A44E5E-16D0-4EDB-ADA9-70CCA0E97B0A}">
      <dgm:prSet/>
      <dgm:spPr/>
      <dgm:t>
        <a:bodyPr/>
        <a:lstStyle/>
        <a:p>
          <a:endParaRPr lang="en-US"/>
        </a:p>
      </dgm:t>
    </dgm:pt>
    <dgm:pt modelId="{9E1F1DBD-5471-4AAF-BEE0-B637E164850D}">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Consider appropriate time to deliver information as it may not be absorbed or retained</a:t>
          </a:r>
        </a:p>
      </dgm:t>
    </dgm:pt>
    <dgm:pt modelId="{084F5378-31D2-4EE0-8066-BE24AC8FF6D7}" type="parTrans" cxnId="{996E1DB0-3695-4832-981C-D66701FFEE05}">
      <dgm:prSet/>
      <dgm:spPr/>
      <dgm:t>
        <a:bodyPr/>
        <a:lstStyle/>
        <a:p>
          <a:endParaRPr lang="en-US"/>
        </a:p>
      </dgm:t>
    </dgm:pt>
    <dgm:pt modelId="{B49F1485-7196-49A9-96FD-5E896C236D99}" type="sibTrans" cxnId="{996E1DB0-3695-4832-981C-D66701FFEE05}">
      <dgm:prSet/>
      <dgm:spPr/>
      <dgm:t>
        <a:bodyPr/>
        <a:lstStyle/>
        <a:p>
          <a:endParaRPr lang="en-US"/>
        </a:p>
      </dgm:t>
    </dgm:pt>
    <dgm:pt modelId="{1AF9E913-9720-4F26-B222-FE7A75399948}" type="pres">
      <dgm:prSet presAssocID="{949BC930-CC47-4904-BC1F-7F68C78560D7}" presName="diagram" presStyleCnt="0">
        <dgm:presLayoutVars>
          <dgm:dir/>
          <dgm:resizeHandles val="exact"/>
        </dgm:presLayoutVars>
      </dgm:prSet>
      <dgm:spPr/>
    </dgm:pt>
    <dgm:pt modelId="{A146C1BD-2253-433B-A5A4-A16060C42D1C}" type="pres">
      <dgm:prSet presAssocID="{F3BDB01F-6213-4E42-B4F2-9BC0E9BEB06B}" presName="node" presStyleLbl="node1" presStyleIdx="0" presStyleCnt="4">
        <dgm:presLayoutVars>
          <dgm:bulletEnabled val="1"/>
        </dgm:presLayoutVars>
      </dgm:prSet>
      <dgm:spPr/>
    </dgm:pt>
    <dgm:pt modelId="{A658572F-EFD3-4D49-81C0-94A865073BF9}" type="pres">
      <dgm:prSet presAssocID="{84F919A7-E34C-4538-B0DC-D69BFD446EF2}" presName="sibTrans" presStyleCnt="0"/>
      <dgm:spPr/>
    </dgm:pt>
    <dgm:pt modelId="{01E5A892-8308-43AA-8160-A92236CBC72B}" type="pres">
      <dgm:prSet presAssocID="{80D5D936-8EAC-4D15-B2A5-978573C0A1D3}" presName="node" presStyleLbl="node1" presStyleIdx="1" presStyleCnt="4" custLinFactNeighborX="528" custLinFactNeighborY="-13195">
        <dgm:presLayoutVars>
          <dgm:bulletEnabled val="1"/>
        </dgm:presLayoutVars>
      </dgm:prSet>
      <dgm:spPr/>
    </dgm:pt>
    <dgm:pt modelId="{D6BA8386-C858-41B3-BABF-ADCB67A56D6F}" type="pres">
      <dgm:prSet presAssocID="{061C01EC-CF34-4C4F-A5B9-C84C0332E0EA}" presName="sibTrans" presStyleCnt="0"/>
      <dgm:spPr/>
    </dgm:pt>
    <dgm:pt modelId="{C9D0E329-1E98-4798-8868-43DE67E8EFE3}" type="pres">
      <dgm:prSet presAssocID="{7706DD5F-EC79-48B7-B431-8162C4693C0F}" presName="node" presStyleLbl="node1" presStyleIdx="2" presStyleCnt="4">
        <dgm:presLayoutVars>
          <dgm:bulletEnabled val="1"/>
        </dgm:presLayoutVars>
      </dgm:prSet>
      <dgm:spPr/>
    </dgm:pt>
    <dgm:pt modelId="{A8677411-2F7B-4D09-8672-9011004840CC}" type="pres">
      <dgm:prSet presAssocID="{635EB58A-37A8-4B0D-935A-D6FB75FADDD0}" presName="sibTrans" presStyleCnt="0"/>
      <dgm:spPr/>
    </dgm:pt>
    <dgm:pt modelId="{6008C4C9-99C2-4BE6-8E10-69A7F4E0581A}" type="pres">
      <dgm:prSet presAssocID="{9E1F1DBD-5471-4AAF-BEE0-B637E164850D}" presName="node" presStyleLbl="node1" presStyleIdx="3" presStyleCnt="4">
        <dgm:presLayoutVars>
          <dgm:bulletEnabled val="1"/>
        </dgm:presLayoutVars>
      </dgm:prSet>
      <dgm:spPr/>
    </dgm:pt>
  </dgm:ptLst>
  <dgm:cxnLst>
    <dgm:cxn modelId="{896B1E15-B7FB-4A58-A3D6-3ED258F732E5}" srcId="{949BC930-CC47-4904-BC1F-7F68C78560D7}" destId="{F3BDB01F-6213-4E42-B4F2-9BC0E9BEB06B}" srcOrd="0" destOrd="0" parTransId="{7E6EF80C-50CE-4A14-B3E8-19B7371A5875}" sibTransId="{84F919A7-E34C-4538-B0DC-D69BFD446EF2}"/>
    <dgm:cxn modelId="{6BD5551C-B212-4634-AEA2-96EF41F3E441}" srcId="{949BC930-CC47-4904-BC1F-7F68C78560D7}" destId="{80D5D936-8EAC-4D15-B2A5-978573C0A1D3}" srcOrd="1" destOrd="0" parTransId="{88234752-B37D-4547-878B-8A7CEA1974DD}" sibTransId="{061C01EC-CF34-4C4F-A5B9-C84C0332E0EA}"/>
    <dgm:cxn modelId="{6949E61C-9E49-4486-8EEC-98D9AA5FCC0E}" type="presOf" srcId="{F3BDB01F-6213-4E42-B4F2-9BC0E9BEB06B}" destId="{A146C1BD-2253-433B-A5A4-A16060C42D1C}" srcOrd="0" destOrd="0" presId="urn:microsoft.com/office/officeart/2005/8/layout/default"/>
    <dgm:cxn modelId="{F8A44E5E-16D0-4EDB-ADA9-70CCA0E97B0A}" srcId="{949BC930-CC47-4904-BC1F-7F68C78560D7}" destId="{7706DD5F-EC79-48B7-B431-8162C4693C0F}" srcOrd="2" destOrd="0" parTransId="{9572B42B-C3B5-46BC-9AC9-4B4A101FDD11}" sibTransId="{635EB58A-37A8-4B0D-935A-D6FB75FADDD0}"/>
    <dgm:cxn modelId="{53ADAD7D-1006-4D3A-A238-F373674DC623}" type="presOf" srcId="{7706DD5F-EC79-48B7-B431-8162C4693C0F}" destId="{C9D0E329-1E98-4798-8868-43DE67E8EFE3}" srcOrd="0" destOrd="0" presId="urn:microsoft.com/office/officeart/2005/8/layout/default"/>
    <dgm:cxn modelId="{F8E1C08C-3C5C-4348-B3BE-4C2054A9EF2C}" type="presOf" srcId="{80D5D936-8EAC-4D15-B2A5-978573C0A1D3}" destId="{01E5A892-8308-43AA-8160-A92236CBC72B}" srcOrd="0" destOrd="0" presId="urn:microsoft.com/office/officeart/2005/8/layout/default"/>
    <dgm:cxn modelId="{996E1DB0-3695-4832-981C-D66701FFEE05}" srcId="{949BC930-CC47-4904-BC1F-7F68C78560D7}" destId="{9E1F1DBD-5471-4AAF-BEE0-B637E164850D}" srcOrd="3" destOrd="0" parTransId="{084F5378-31D2-4EE0-8066-BE24AC8FF6D7}" sibTransId="{B49F1485-7196-49A9-96FD-5E896C236D99}"/>
    <dgm:cxn modelId="{F13263D2-0476-4D04-9D6F-D791AB1D19DC}" type="presOf" srcId="{9E1F1DBD-5471-4AAF-BEE0-B637E164850D}" destId="{6008C4C9-99C2-4BE6-8E10-69A7F4E0581A}" srcOrd="0" destOrd="0" presId="urn:microsoft.com/office/officeart/2005/8/layout/default"/>
    <dgm:cxn modelId="{5AB9F1F5-CF5F-4D96-9309-1BC8E6A94A5C}" type="presOf" srcId="{949BC930-CC47-4904-BC1F-7F68C78560D7}" destId="{1AF9E913-9720-4F26-B222-FE7A75399948}" srcOrd="0" destOrd="0" presId="urn:microsoft.com/office/officeart/2005/8/layout/default"/>
    <dgm:cxn modelId="{B1C15903-BC51-4DBD-A919-CB8A486E5A1C}" type="presParOf" srcId="{1AF9E913-9720-4F26-B222-FE7A75399948}" destId="{A146C1BD-2253-433B-A5A4-A16060C42D1C}" srcOrd="0" destOrd="0" presId="urn:microsoft.com/office/officeart/2005/8/layout/default"/>
    <dgm:cxn modelId="{8E147A7C-ED65-4CB4-964E-6996839DE84C}" type="presParOf" srcId="{1AF9E913-9720-4F26-B222-FE7A75399948}" destId="{A658572F-EFD3-4D49-81C0-94A865073BF9}" srcOrd="1" destOrd="0" presId="urn:microsoft.com/office/officeart/2005/8/layout/default"/>
    <dgm:cxn modelId="{002A9B3C-EF3F-43FA-9569-6E2D93D953D0}" type="presParOf" srcId="{1AF9E913-9720-4F26-B222-FE7A75399948}" destId="{01E5A892-8308-43AA-8160-A92236CBC72B}" srcOrd="2" destOrd="0" presId="urn:microsoft.com/office/officeart/2005/8/layout/default"/>
    <dgm:cxn modelId="{2E8F1FDD-6E32-44F6-B0AE-5004A143EC16}" type="presParOf" srcId="{1AF9E913-9720-4F26-B222-FE7A75399948}" destId="{D6BA8386-C858-41B3-BABF-ADCB67A56D6F}" srcOrd="3" destOrd="0" presId="urn:microsoft.com/office/officeart/2005/8/layout/default"/>
    <dgm:cxn modelId="{09EEB979-EE99-4A39-98D1-1B8ED940EFC9}" type="presParOf" srcId="{1AF9E913-9720-4F26-B222-FE7A75399948}" destId="{C9D0E329-1E98-4798-8868-43DE67E8EFE3}" srcOrd="4" destOrd="0" presId="urn:microsoft.com/office/officeart/2005/8/layout/default"/>
    <dgm:cxn modelId="{4DA80DDA-FD47-4A5B-88F8-5A4716F5C4D9}" type="presParOf" srcId="{1AF9E913-9720-4F26-B222-FE7A75399948}" destId="{A8677411-2F7B-4D09-8672-9011004840CC}" srcOrd="5" destOrd="0" presId="urn:microsoft.com/office/officeart/2005/8/layout/default"/>
    <dgm:cxn modelId="{325460AC-50E3-44A4-9AA2-67C5F6A850E7}" type="presParOf" srcId="{1AF9E913-9720-4F26-B222-FE7A75399948}" destId="{6008C4C9-99C2-4BE6-8E10-69A7F4E0581A}"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0FB2CBB-7A31-4851-8B75-BF3DA6DA213F}"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D8A63020-2DA8-4648-94F5-C50E55D04B09}">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Active </a:t>
          </a:r>
          <a:r>
            <a:rPr lang="en-US" sz="2800" dirty="0" err="1">
              <a:solidFill>
                <a:schemeClr val="tx1"/>
              </a:solidFill>
            </a:rPr>
            <a:t>Defences</a:t>
          </a:r>
          <a:endParaRPr lang="en-US" sz="2800" dirty="0">
            <a:solidFill>
              <a:schemeClr val="tx1"/>
            </a:solidFill>
          </a:endParaRPr>
        </a:p>
      </dgm:t>
    </dgm:pt>
    <dgm:pt modelId="{90A2EA8C-DFE0-4BDE-8C0C-A31C61BDDACC}" type="parTrans" cxnId="{EE3578C2-D6F5-4CDA-A8FA-DB025BDE8927}">
      <dgm:prSet/>
      <dgm:spPr/>
      <dgm:t>
        <a:bodyPr/>
        <a:lstStyle/>
        <a:p>
          <a:endParaRPr lang="en-US"/>
        </a:p>
      </dgm:t>
    </dgm:pt>
    <dgm:pt modelId="{D46E2D50-DEDC-45DB-930A-3EFEF1CBBC7E}" type="sibTrans" cxnId="{EE3578C2-D6F5-4CDA-A8FA-DB025BDE8927}">
      <dgm:prSet/>
      <dgm:spPr/>
      <dgm:t>
        <a:bodyPr/>
        <a:lstStyle/>
        <a:p>
          <a:endParaRPr lang="en-US"/>
        </a:p>
      </dgm:t>
    </dgm:pt>
    <dgm:pt modelId="{7396D67E-8D51-4075-8E3B-9B4843538D69}">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t>Friend</a:t>
          </a:r>
        </a:p>
        <a:p>
          <a:r>
            <a:rPr lang="en-US" sz="2400" dirty="0"/>
            <a:t>Fight </a:t>
          </a:r>
        </a:p>
        <a:p>
          <a:r>
            <a:rPr lang="en-US" sz="2400" dirty="0"/>
            <a:t>Flight</a:t>
          </a:r>
        </a:p>
      </dgm:t>
    </dgm:pt>
    <dgm:pt modelId="{69B92642-339C-473D-B7C0-C70DEE307A38}" type="parTrans" cxnId="{B18F4444-CB42-4CE4-8830-790F211E701F}">
      <dgm:prSet/>
      <dgm:spPr/>
      <dgm:t>
        <a:bodyPr/>
        <a:lstStyle/>
        <a:p>
          <a:endParaRPr lang="en-US"/>
        </a:p>
      </dgm:t>
    </dgm:pt>
    <dgm:pt modelId="{84D0066F-777B-46CF-B88D-2E3D38A21C42}" type="sibTrans" cxnId="{B18F4444-CB42-4CE4-8830-790F211E701F}">
      <dgm:prSet/>
      <dgm:spPr/>
      <dgm:t>
        <a:bodyPr/>
        <a:lstStyle/>
        <a:p>
          <a:endParaRPr lang="en-US"/>
        </a:p>
      </dgm:t>
    </dgm:pt>
    <dgm:pt modelId="{75FB7C5F-E350-4744-B73D-CF22A411C1BB}">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Passive </a:t>
          </a:r>
          <a:r>
            <a:rPr lang="en-US" sz="2800" dirty="0" err="1">
              <a:solidFill>
                <a:schemeClr val="tx1"/>
              </a:solidFill>
            </a:rPr>
            <a:t>Defences</a:t>
          </a:r>
          <a:endParaRPr lang="en-US" sz="2800" dirty="0">
            <a:solidFill>
              <a:schemeClr val="tx1"/>
            </a:solidFill>
          </a:endParaRPr>
        </a:p>
      </dgm:t>
    </dgm:pt>
    <dgm:pt modelId="{0737C182-D9AB-4016-A937-6B7BB914B3E5}" type="parTrans" cxnId="{A12A5EFA-654D-4376-95A7-FE298DC71D60}">
      <dgm:prSet/>
      <dgm:spPr/>
      <dgm:t>
        <a:bodyPr/>
        <a:lstStyle/>
        <a:p>
          <a:endParaRPr lang="en-US"/>
        </a:p>
      </dgm:t>
    </dgm:pt>
    <dgm:pt modelId="{6BC867DD-6247-4135-B633-CBF9E372D58E}" type="sibTrans" cxnId="{A12A5EFA-654D-4376-95A7-FE298DC71D60}">
      <dgm:prSet/>
      <dgm:spPr/>
      <dgm:t>
        <a:bodyPr/>
        <a:lstStyle/>
        <a:p>
          <a:endParaRPr lang="en-US"/>
        </a:p>
      </dgm:t>
    </dgm:pt>
    <dgm:pt modelId="{E526DDD9-B5E7-4960-A7AE-E38DD1920CF8}">
      <dgm:prSet phldrT="[Text]" custT="1"/>
      <dgm:spPr>
        <a:solidFill>
          <a:schemeClr val="accent3">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t>Freeze</a:t>
          </a:r>
        </a:p>
        <a:p>
          <a:r>
            <a:rPr lang="en-US" sz="2400" dirty="0"/>
            <a:t>Flop</a:t>
          </a:r>
        </a:p>
      </dgm:t>
    </dgm:pt>
    <dgm:pt modelId="{0F24BB96-F792-4D43-B332-F1687D82F068}" type="parTrans" cxnId="{11353952-450C-4A57-B985-94CEB3A46EF7}">
      <dgm:prSet/>
      <dgm:spPr/>
      <dgm:t>
        <a:bodyPr/>
        <a:lstStyle/>
        <a:p>
          <a:endParaRPr lang="en-US"/>
        </a:p>
      </dgm:t>
    </dgm:pt>
    <dgm:pt modelId="{ECCA9158-110C-422E-B0D8-C62E238386E7}" type="sibTrans" cxnId="{11353952-450C-4A57-B985-94CEB3A46EF7}">
      <dgm:prSet/>
      <dgm:spPr/>
      <dgm:t>
        <a:bodyPr/>
        <a:lstStyle/>
        <a:p>
          <a:endParaRPr lang="en-US"/>
        </a:p>
      </dgm:t>
    </dgm:pt>
    <dgm:pt modelId="{7069B41E-7909-49FF-86FE-6E48F0645A60}" type="pres">
      <dgm:prSet presAssocID="{B0FB2CBB-7A31-4851-8B75-BF3DA6DA213F}" presName="Name0" presStyleCnt="0">
        <dgm:presLayoutVars>
          <dgm:chMax val="5"/>
          <dgm:chPref val="5"/>
          <dgm:dir/>
          <dgm:animLvl val="lvl"/>
        </dgm:presLayoutVars>
      </dgm:prSet>
      <dgm:spPr/>
    </dgm:pt>
    <dgm:pt modelId="{61ACA667-B233-46CA-8844-2D9ED0124F0F}" type="pres">
      <dgm:prSet presAssocID="{D8A63020-2DA8-4648-94F5-C50E55D04B09}" presName="parentText1" presStyleLbl="node1" presStyleIdx="0" presStyleCnt="2" custLinFactNeighborY="1830">
        <dgm:presLayoutVars>
          <dgm:chMax/>
          <dgm:chPref val="3"/>
          <dgm:bulletEnabled val="1"/>
        </dgm:presLayoutVars>
      </dgm:prSet>
      <dgm:spPr/>
    </dgm:pt>
    <dgm:pt modelId="{A8016BA4-F786-4D87-B593-E4E7E9EA8852}" type="pres">
      <dgm:prSet presAssocID="{D8A63020-2DA8-4648-94F5-C50E55D04B09}" presName="childText1" presStyleLbl="solidAlignAcc1" presStyleIdx="0" presStyleCnt="2">
        <dgm:presLayoutVars>
          <dgm:chMax val="0"/>
          <dgm:chPref val="0"/>
          <dgm:bulletEnabled val="1"/>
        </dgm:presLayoutVars>
      </dgm:prSet>
      <dgm:spPr/>
    </dgm:pt>
    <dgm:pt modelId="{EADD8467-6F06-479E-A307-5630CFCF25A3}" type="pres">
      <dgm:prSet presAssocID="{75FB7C5F-E350-4744-B73D-CF22A411C1BB}" presName="parentText2" presStyleLbl="node1" presStyleIdx="1" presStyleCnt="2">
        <dgm:presLayoutVars>
          <dgm:chMax/>
          <dgm:chPref val="3"/>
          <dgm:bulletEnabled val="1"/>
        </dgm:presLayoutVars>
      </dgm:prSet>
      <dgm:spPr/>
    </dgm:pt>
    <dgm:pt modelId="{F5A0A7EC-409E-441A-9B77-67F360F57FB3}" type="pres">
      <dgm:prSet presAssocID="{75FB7C5F-E350-4744-B73D-CF22A411C1BB}" presName="childText2" presStyleLbl="solidAlignAcc1" presStyleIdx="1" presStyleCnt="2">
        <dgm:presLayoutVars>
          <dgm:chMax val="0"/>
          <dgm:chPref val="0"/>
          <dgm:bulletEnabled val="1"/>
        </dgm:presLayoutVars>
      </dgm:prSet>
      <dgm:spPr/>
    </dgm:pt>
  </dgm:ptLst>
  <dgm:cxnLst>
    <dgm:cxn modelId="{FBE36D0B-7193-4C17-AB29-EB8CA8537BC5}" type="presOf" srcId="{B0FB2CBB-7A31-4851-8B75-BF3DA6DA213F}" destId="{7069B41E-7909-49FF-86FE-6E48F0645A60}" srcOrd="0" destOrd="0" presId="urn:microsoft.com/office/officeart/2009/3/layout/IncreasingArrowsProcess"/>
    <dgm:cxn modelId="{5C5BB82E-C429-4EF0-9580-F67B3C2A5F2C}" type="presOf" srcId="{D8A63020-2DA8-4648-94F5-C50E55D04B09}" destId="{61ACA667-B233-46CA-8844-2D9ED0124F0F}" srcOrd="0" destOrd="0" presId="urn:microsoft.com/office/officeart/2009/3/layout/IncreasingArrowsProcess"/>
    <dgm:cxn modelId="{5660C163-2F8C-420E-B879-8C0AEA8B2984}" type="presOf" srcId="{7396D67E-8D51-4075-8E3B-9B4843538D69}" destId="{A8016BA4-F786-4D87-B593-E4E7E9EA8852}" srcOrd="0" destOrd="0" presId="urn:microsoft.com/office/officeart/2009/3/layout/IncreasingArrowsProcess"/>
    <dgm:cxn modelId="{B18F4444-CB42-4CE4-8830-790F211E701F}" srcId="{D8A63020-2DA8-4648-94F5-C50E55D04B09}" destId="{7396D67E-8D51-4075-8E3B-9B4843538D69}" srcOrd="0" destOrd="0" parTransId="{69B92642-339C-473D-B7C0-C70DEE307A38}" sibTransId="{84D0066F-777B-46CF-B88D-2E3D38A21C42}"/>
    <dgm:cxn modelId="{11353952-450C-4A57-B985-94CEB3A46EF7}" srcId="{75FB7C5F-E350-4744-B73D-CF22A411C1BB}" destId="{E526DDD9-B5E7-4960-A7AE-E38DD1920CF8}" srcOrd="0" destOrd="0" parTransId="{0F24BB96-F792-4D43-B332-F1687D82F068}" sibTransId="{ECCA9158-110C-422E-B0D8-C62E238386E7}"/>
    <dgm:cxn modelId="{EE3578C2-D6F5-4CDA-A8FA-DB025BDE8927}" srcId="{B0FB2CBB-7A31-4851-8B75-BF3DA6DA213F}" destId="{D8A63020-2DA8-4648-94F5-C50E55D04B09}" srcOrd="0" destOrd="0" parTransId="{90A2EA8C-DFE0-4BDE-8C0C-A31C61BDDACC}" sibTransId="{D46E2D50-DEDC-45DB-930A-3EFEF1CBBC7E}"/>
    <dgm:cxn modelId="{861E16C5-0805-4D8E-AB41-4C51F4C0A25B}" type="presOf" srcId="{75FB7C5F-E350-4744-B73D-CF22A411C1BB}" destId="{EADD8467-6F06-479E-A307-5630CFCF25A3}" srcOrd="0" destOrd="0" presId="urn:microsoft.com/office/officeart/2009/3/layout/IncreasingArrowsProcess"/>
    <dgm:cxn modelId="{FCDB16D8-AF6D-408A-9DF2-F168B6DAEA1A}" type="presOf" srcId="{E526DDD9-B5E7-4960-A7AE-E38DD1920CF8}" destId="{F5A0A7EC-409E-441A-9B77-67F360F57FB3}" srcOrd="0" destOrd="0" presId="urn:microsoft.com/office/officeart/2009/3/layout/IncreasingArrowsProcess"/>
    <dgm:cxn modelId="{A12A5EFA-654D-4376-95A7-FE298DC71D60}" srcId="{B0FB2CBB-7A31-4851-8B75-BF3DA6DA213F}" destId="{75FB7C5F-E350-4744-B73D-CF22A411C1BB}" srcOrd="1" destOrd="0" parTransId="{0737C182-D9AB-4016-A937-6B7BB914B3E5}" sibTransId="{6BC867DD-6247-4135-B633-CBF9E372D58E}"/>
    <dgm:cxn modelId="{D636DCFC-8B67-43A7-BDB8-BE07ABF89263}" type="presParOf" srcId="{7069B41E-7909-49FF-86FE-6E48F0645A60}" destId="{61ACA667-B233-46CA-8844-2D9ED0124F0F}" srcOrd="0" destOrd="0" presId="urn:microsoft.com/office/officeart/2009/3/layout/IncreasingArrowsProcess"/>
    <dgm:cxn modelId="{20347824-E3E2-4B0E-9767-9DA734FA4597}" type="presParOf" srcId="{7069B41E-7909-49FF-86FE-6E48F0645A60}" destId="{A8016BA4-F786-4D87-B593-E4E7E9EA8852}" srcOrd="1" destOrd="0" presId="urn:microsoft.com/office/officeart/2009/3/layout/IncreasingArrowsProcess"/>
    <dgm:cxn modelId="{32C4BDD9-E02E-49E7-B72A-9637BDBE9B50}" type="presParOf" srcId="{7069B41E-7909-49FF-86FE-6E48F0645A60}" destId="{EADD8467-6F06-479E-A307-5630CFCF25A3}" srcOrd="2" destOrd="0" presId="urn:microsoft.com/office/officeart/2009/3/layout/IncreasingArrowsProcess"/>
    <dgm:cxn modelId="{C5DD556C-522C-4DB4-AC4B-D21AFCDC767C}" type="presParOf" srcId="{7069B41E-7909-49FF-86FE-6E48F0645A60}" destId="{F5A0A7EC-409E-441A-9B77-67F360F57FB3}" srcOrd="3"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CDBFD79-8213-4CE0-BE8E-275727F92185}" type="doc">
      <dgm:prSet loTypeId="urn:microsoft.com/office/officeart/2005/8/layout/hProcess7" loCatId="list" qsTypeId="urn:microsoft.com/office/officeart/2005/8/quickstyle/simple1" qsCatId="simple" csTypeId="urn:microsoft.com/office/officeart/2005/8/colors/accent1_2" csCatId="accent1" phldr="1"/>
      <dgm:spPr/>
      <dgm:t>
        <a:bodyPr/>
        <a:lstStyle/>
        <a:p>
          <a:endParaRPr lang="en-US"/>
        </a:p>
      </dgm:t>
    </dgm:pt>
    <dgm:pt modelId="{EAD87137-EF0F-4E57-8BFA-AEF1C3D507CF}">
      <dgm:prSet phldrT="[Text]"/>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b="1" dirty="0">
              <a:solidFill>
                <a:schemeClr val="tx1"/>
              </a:solidFill>
            </a:rPr>
            <a:t>Group 1</a:t>
          </a:r>
        </a:p>
      </dgm:t>
    </dgm:pt>
    <dgm:pt modelId="{9D82B931-F6F9-44F9-8F5B-733106EC3C3F}" type="parTrans" cxnId="{735E3563-81BD-4904-817F-29372E9F4A51}">
      <dgm:prSet/>
      <dgm:spPr/>
      <dgm:t>
        <a:bodyPr/>
        <a:lstStyle/>
        <a:p>
          <a:endParaRPr lang="en-US"/>
        </a:p>
      </dgm:t>
    </dgm:pt>
    <dgm:pt modelId="{31D38B13-23F8-48EA-B56F-57DED420EE5A}" type="sibTrans" cxnId="{735E3563-81BD-4904-817F-29372E9F4A51}">
      <dgm:prSet/>
      <dgm:spPr/>
      <dgm:t>
        <a:bodyPr/>
        <a:lstStyle/>
        <a:p>
          <a:endParaRPr lang="en-US"/>
        </a:p>
      </dgm:t>
    </dgm:pt>
    <dgm:pt modelId="{5A0C9A51-D73A-4FC7-8301-2501229ACA30}">
      <dgm:prSet phldrT="[Text]" custT="1"/>
      <dgm:spPr>
        <a:solidFill>
          <a:schemeClr val="accent2">
            <a:lumMod val="20000"/>
            <a:lumOff val="80000"/>
          </a:schemeClr>
        </a:solidFill>
      </dgm:spPr>
      <dgm:t>
        <a:bodyPr/>
        <a:lstStyle/>
        <a:p>
          <a:r>
            <a:rPr lang="en-US" sz="2400" dirty="0">
              <a:solidFill>
                <a:schemeClr val="tx1"/>
              </a:solidFill>
            </a:rPr>
            <a:t>Discuss how a victim may feel/ react immediately after being rape</a:t>
          </a:r>
        </a:p>
      </dgm:t>
    </dgm:pt>
    <dgm:pt modelId="{3645A56C-687C-4697-A8A4-E5519C98385F}" type="parTrans" cxnId="{B57A0402-EEC5-484B-9637-8924B8864D84}">
      <dgm:prSet/>
      <dgm:spPr/>
      <dgm:t>
        <a:bodyPr/>
        <a:lstStyle/>
        <a:p>
          <a:endParaRPr lang="en-US"/>
        </a:p>
      </dgm:t>
    </dgm:pt>
    <dgm:pt modelId="{A18DEC87-5831-45E7-BC57-FF08CFEC0B0C}" type="sibTrans" cxnId="{B57A0402-EEC5-484B-9637-8924B8864D84}">
      <dgm:prSet/>
      <dgm:spPr/>
      <dgm:t>
        <a:bodyPr/>
        <a:lstStyle/>
        <a:p>
          <a:endParaRPr lang="en-US"/>
        </a:p>
      </dgm:t>
    </dgm:pt>
    <dgm:pt modelId="{B39DF5DB-B08B-47CD-8353-CA606A3ABB7D}">
      <dgm:prSet phldrT="[Text]"/>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b="1" dirty="0">
              <a:solidFill>
                <a:schemeClr val="tx1"/>
              </a:solidFill>
            </a:rPr>
            <a:t>Group 2</a:t>
          </a:r>
        </a:p>
      </dgm:t>
    </dgm:pt>
    <dgm:pt modelId="{EE999D55-A0FE-4803-B11B-86CFC25B00F1}" type="parTrans" cxnId="{075DA2B2-8C56-4C13-A7F7-40F4A63AC1F6}">
      <dgm:prSet/>
      <dgm:spPr/>
      <dgm:t>
        <a:bodyPr/>
        <a:lstStyle/>
        <a:p>
          <a:endParaRPr lang="en-US"/>
        </a:p>
      </dgm:t>
    </dgm:pt>
    <dgm:pt modelId="{8FC1C049-E384-4D60-853C-D39C4D6501D6}" type="sibTrans" cxnId="{075DA2B2-8C56-4C13-A7F7-40F4A63AC1F6}">
      <dgm:prSet/>
      <dgm:spPr/>
      <dgm:t>
        <a:bodyPr/>
        <a:lstStyle/>
        <a:p>
          <a:endParaRPr lang="en-US"/>
        </a:p>
      </dgm:t>
    </dgm:pt>
    <dgm:pt modelId="{8165B73A-86F5-44C1-83EF-714904CB8AFB}">
      <dgm:prSet phldrT="[Text]" custT="1"/>
      <dgm:spPr/>
      <dgm:t>
        <a:bodyPr/>
        <a:lstStyle/>
        <a:p>
          <a:r>
            <a:rPr lang="en-US" sz="2400" dirty="0">
              <a:solidFill>
                <a:schemeClr val="tx1"/>
              </a:solidFill>
            </a:rPr>
            <a:t>Discuss how a victim may feel a few weeks later</a:t>
          </a:r>
        </a:p>
      </dgm:t>
    </dgm:pt>
    <dgm:pt modelId="{3688D4E6-F0D2-4931-B46A-DD12BFFCDFE0}" type="parTrans" cxnId="{4A9F2542-C438-4D36-BC34-34EC2021CB4F}">
      <dgm:prSet/>
      <dgm:spPr/>
      <dgm:t>
        <a:bodyPr/>
        <a:lstStyle/>
        <a:p>
          <a:endParaRPr lang="en-US"/>
        </a:p>
      </dgm:t>
    </dgm:pt>
    <dgm:pt modelId="{043980B2-BD43-475A-B794-0427C63D1230}" type="sibTrans" cxnId="{4A9F2542-C438-4D36-BC34-34EC2021CB4F}">
      <dgm:prSet/>
      <dgm:spPr/>
      <dgm:t>
        <a:bodyPr/>
        <a:lstStyle/>
        <a:p>
          <a:endParaRPr lang="en-US"/>
        </a:p>
      </dgm:t>
    </dgm:pt>
    <dgm:pt modelId="{4D2AD687-55FA-4A83-8314-062A3461878B}">
      <dgm:prSet phldrT="[Text]"/>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b="1" dirty="0">
              <a:solidFill>
                <a:schemeClr val="tx1"/>
              </a:solidFill>
            </a:rPr>
            <a:t>Group 3</a:t>
          </a:r>
        </a:p>
      </dgm:t>
    </dgm:pt>
    <dgm:pt modelId="{162AA22C-711D-4A57-92DA-D2589AAD1DC0}" type="parTrans" cxnId="{05FDB184-A276-48D1-8D87-F55A4BDF441C}">
      <dgm:prSet/>
      <dgm:spPr/>
      <dgm:t>
        <a:bodyPr/>
        <a:lstStyle/>
        <a:p>
          <a:endParaRPr lang="en-US"/>
        </a:p>
      </dgm:t>
    </dgm:pt>
    <dgm:pt modelId="{BDAD77F1-250B-42FB-BA1D-99117BE998C0}" type="sibTrans" cxnId="{05FDB184-A276-48D1-8D87-F55A4BDF441C}">
      <dgm:prSet/>
      <dgm:spPr/>
      <dgm:t>
        <a:bodyPr/>
        <a:lstStyle/>
        <a:p>
          <a:endParaRPr lang="en-US"/>
        </a:p>
      </dgm:t>
    </dgm:pt>
    <dgm:pt modelId="{39E8478C-C1BC-40FE-AE6D-C501F8AC860F}">
      <dgm:prSet phldrT="[Text]" custT="1"/>
      <dgm:spPr/>
      <dgm:t>
        <a:bodyPr/>
        <a:lstStyle/>
        <a:p>
          <a:r>
            <a:rPr lang="en-US" sz="2400" dirty="0">
              <a:solidFill>
                <a:schemeClr val="tx1"/>
              </a:solidFill>
            </a:rPr>
            <a:t>Discuss how a victim may feel in the long term</a:t>
          </a:r>
        </a:p>
      </dgm:t>
    </dgm:pt>
    <dgm:pt modelId="{AE1CFBEE-73BD-4D3F-ACBE-A0E69E7D5A38}" type="parTrans" cxnId="{703D24F2-3E3D-4023-8F75-600F76C35251}">
      <dgm:prSet/>
      <dgm:spPr/>
      <dgm:t>
        <a:bodyPr/>
        <a:lstStyle/>
        <a:p>
          <a:endParaRPr lang="en-US"/>
        </a:p>
      </dgm:t>
    </dgm:pt>
    <dgm:pt modelId="{FC405B20-3D96-4013-B885-B7A9A29D637D}" type="sibTrans" cxnId="{703D24F2-3E3D-4023-8F75-600F76C35251}">
      <dgm:prSet/>
      <dgm:spPr/>
      <dgm:t>
        <a:bodyPr/>
        <a:lstStyle/>
        <a:p>
          <a:endParaRPr lang="en-US"/>
        </a:p>
      </dgm:t>
    </dgm:pt>
    <dgm:pt modelId="{D51901EB-3071-445B-83FD-7DCC6C6804F6}" type="pres">
      <dgm:prSet presAssocID="{3CDBFD79-8213-4CE0-BE8E-275727F92185}" presName="Name0" presStyleCnt="0">
        <dgm:presLayoutVars>
          <dgm:dir/>
          <dgm:animLvl val="lvl"/>
          <dgm:resizeHandles val="exact"/>
        </dgm:presLayoutVars>
      </dgm:prSet>
      <dgm:spPr/>
    </dgm:pt>
    <dgm:pt modelId="{947A6A83-3FBE-4BF5-A916-FF325C085215}" type="pres">
      <dgm:prSet presAssocID="{EAD87137-EF0F-4E57-8BFA-AEF1C3D507CF}" presName="compositeNode" presStyleCnt="0">
        <dgm:presLayoutVars>
          <dgm:bulletEnabled val="1"/>
        </dgm:presLayoutVars>
      </dgm:prSet>
      <dgm:spPr/>
    </dgm:pt>
    <dgm:pt modelId="{56F5B2FB-C1E9-49C6-8AA2-1219C3FA14A6}" type="pres">
      <dgm:prSet presAssocID="{EAD87137-EF0F-4E57-8BFA-AEF1C3D507CF}" presName="bgRect" presStyleLbl="node1" presStyleIdx="0" presStyleCnt="3"/>
      <dgm:spPr/>
    </dgm:pt>
    <dgm:pt modelId="{5C932B6F-5EA7-470D-9CB0-BA3F103D27D7}" type="pres">
      <dgm:prSet presAssocID="{EAD87137-EF0F-4E57-8BFA-AEF1C3D507CF}" presName="parentNode" presStyleLbl="node1" presStyleIdx="0" presStyleCnt="3">
        <dgm:presLayoutVars>
          <dgm:chMax val="0"/>
          <dgm:bulletEnabled val="1"/>
        </dgm:presLayoutVars>
      </dgm:prSet>
      <dgm:spPr/>
    </dgm:pt>
    <dgm:pt modelId="{86408392-1E64-46A2-B1A0-E76D5B73EFBF}" type="pres">
      <dgm:prSet presAssocID="{EAD87137-EF0F-4E57-8BFA-AEF1C3D507CF}" presName="childNode" presStyleLbl="node1" presStyleIdx="0" presStyleCnt="3">
        <dgm:presLayoutVars>
          <dgm:bulletEnabled val="1"/>
        </dgm:presLayoutVars>
      </dgm:prSet>
      <dgm:spPr/>
    </dgm:pt>
    <dgm:pt modelId="{B564FD99-777E-4BE9-ABC8-07F3F3D19321}" type="pres">
      <dgm:prSet presAssocID="{31D38B13-23F8-48EA-B56F-57DED420EE5A}" presName="hSp" presStyleCnt="0"/>
      <dgm:spPr/>
    </dgm:pt>
    <dgm:pt modelId="{B58ED62C-F4C9-4EBB-B8D7-D165A2076E78}" type="pres">
      <dgm:prSet presAssocID="{31D38B13-23F8-48EA-B56F-57DED420EE5A}" presName="vProcSp" presStyleCnt="0"/>
      <dgm:spPr/>
    </dgm:pt>
    <dgm:pt modelId="{7380A7AA-6BBE-4E0C-BC3E-E9D8E3593186}" type="pres">
      <dgm:prSet presAssocID="{31D38B13-23F8-48EA-B56F-57DED420EE5A}" presName="vSp1" presStyleCnt="0"/>
      <dgm:spPr/>
    </dgm:pt>
    <dgm:pt modelId="{289C7E86-8FE2-46E5-886D-B663B58FF31E}" type="pres">
      <dgm:prSet presAssocID="{31D38B13-23F8-48EA-B56F-57DED420EE5A}" presName="simulatedConn" presStyleLbl="solidFgAcc1" presStyleIdx="0" presStyleCnt="2"/>
      <dgm:spPr>
        <a:solidFill>
          <a:srgbClr val="002060"/>
        </a:solidFill>
        <a:ln>
          <a:solidFill>
            <a:schemeClr val="tx1"/>
          </a:solidFill>
        </a:ln>
      </dgm:spPr>
    </dgm:pt>
    <dgm:pt modelId="{C3DAC90F-A303-40AC-84D8-6A295AD4EFA1}" type="pres">
      <dgm:prSet presAssocID="{31D38B13-23F8-48EA-B56F-57DED420EE5A}" presName="vSp2" presStyleCnt="0"/>
      <dgm:spPr/>
    </dgm:pt>
    <dgm:pt modelId="{852A7E93-FA9C-4429-B796-3C551103E242}" type="pres">
      <dgm:prSet presAssocID="{31D38B13-23F8-48EA-B56F-57DED420EE5A}" presName="sibTrans" presStyleCnt="0"/>
      <dgm:spPr/>
    </dgm:pt>
    <dgm:pt modelId="{4137734B-79EB-4B73-82B9-D1842416D5B1}" type="pres">
      <dgm:prSet presAssocID="{B39DF5DB-B08B-47CD-8353-CA606A3ABB7D}" presName="compositeNode" presStyleCnt="0">
        <dgm:presLayoutVars>
          <dgm:bulletEnabled val="1"/>
        </dgm:presLayoutVars>
      </dgm:prSet>
      <dgm:spPr/>
    </dgm:pt>
    <dgm:pt modelId="{37CC5425-C1AB-427B-8903-A54F1826E8F0}" type="pres">
      <dgm:prSet presAssocID="{B39DF5DB-B08B-47CD-8353-CA606A3ABB7D}" presName="bgRect" presStyleLbl="node1" presStyleIdx="1" presStyleCnt="3"/>
      <dgm:spPr/>
    </dgm:pt>
    <dgm:pt modelId="{75CF7E0D-6EF6-46E4-ABB3-449BDF67E6F7}" type="pres">
      <dgm:prSet presAssocID="{B39DF5DB-B08B-47CD-8353-CA606A3ABB7D}" presName="parentNode" presStyleLbl="node1" presStyleIdx="1" presStyleCnt="3">
        <dgm:presLayoutVars>
          <dgm:chMax val="0"/>
          <dgm:bulletEnabled val="1"/>
        </dgm:presLayoutVars>
      </dgm:prSet>
      <dgm:spPr/>
    </dgm:pt>
    <dgm:pt modelId="{15148C95-1D8D-4957-80F4-BD5D6B871DE9}" type="pres">
      <dgm:prSet presAssocID="{B39DF5DB-B08B-47CD-8353-CA606A3ABB7D}" presName="childNode" presStyleLbl="node1" presStyleIdx="1" presStyleCnt="3">
        <dgm:presLayoutVars>
          <dgm:bulletEnabled val="1"/>
        </dgm:presLayoutVars>
      </dgm:prSet>
      <dgm:spPr/>
    </dgm:pt>
    <dgm:pt modelId="{0295BAA3-02BC-42DE-A7F5-DEEB7BC26FF0}" type="pres">
      <dgm:prSet presAssocID="{8FC1C049-E384-4D60-853C-D39C4D6501D6}" presName="hSp" presStyleCnt="0"/>
      <dgm:spPr/>
    </dgm:pt>
    <dgm:pt modelId="{2F08C007-1D62-41CB-802E-13F3FFA7EC18}" type="pres">
      <dgm:prSet presAssocID="{8FC1C049-E384-4D60-853C-D39C4D6501D6}" presName="vProcSp" presStyleCnt="0"/>
      <dgm:spPr/>
    </dgm:pt>
    <dgm:pt modelId="{3F23DBC7-C080-4619-B323-1CE55BC789EF}" type="pres">
      <dgm:prSet presAssocID="{8FC1C049-E384-4D60-853C-D39C4D6501D6}" presName="vSp1" presStyleCnt="0"/>
      <dgm:spPr/>
    </dgm:pt>
    <dgm:pt modelId="{76F721E2-84F3-4D1B-8D19-6B3B08954252}" type="pres">
      <dgm:prSet presAssocID="{8FC1C049-E384-4D60-853C-D39C4D6501D6}" presName="simulatedConn" presStyleLbl="solidFgAcc1" presStyleIdx="1" presStyleCnt="2"/>
      <dgm:spPr>
        <a:solidFill>
          <a:srgbClr val="002060"/>
        </a:solidFill>
        <a:ln>
          <a:solidFill>
            <a:schemeClr val="tx1"/>
          </a:solidFill>
        </a:ln>
      </dgm:spPr>
    </dgm:pt>
    <dgm:pt modelId="{2BC52000-66D3-47A4-A45B-2129FAF79132}" type="pres">
      <dgm:prSet presAssocID="{8FC1C049-E384-4D60-853C-D39C4D6501D6}" presName="vSp2" presStyleCnt="0"/>
      <dgm:spPr/>
    </dgm:pt>
    <dgm:pt modelId="{89A9CEB4-9C02-4780-92B3-1F4B067A76B8}" type="pres">
      <dgm:prSet presAssocID="{8FC1C049-E384-4D60-853C-D39C4D6501D6}" presName="sibTrans" presStyleCnt="0"/>
      <dgm:spPr/>
    </dgm:pt>
    <dgm:pt modelId="{3B3F55AC-CA13-414D-ACDC-320A00506C15}" type="pres">
      <dgm:prSet presAssocID="{4D2AD687-55FA-4A83-8314-062A3461878B}" presName="compositeNode" presStyleCnt="0">
        <dgm:presLayoutVars>
          <dgm:bulletEnabled val="1"/>
        </dgm:presLayoutVars>
      </dgm:prSet>
      <dgm:spPr/>
    </dgm:pt>
    <dgm:pt modelId="{6416272B-5800-41C2-A7A5-CF0EB03F80DF}" type="pres">
      <dgm:prSet presAssocID="{4D2AD687-55FA-4A83-8314-062A3461878B}" presName="bgRect" presStyleLbl="node1" presStyleIdx="2" presStyleCnt="3"/>
      <dgm:spPr/>
    </dgm:pt>
    <dgm:pt modelId="{2639C57E-7371-4E4D-B31D-C7A1F7226795}" type="pres">
      <dgm:prSet presAssocID="{4D2AD687-55FA-4A83-8314-062A3461878B}" presName="parentNode" presStyleLbl="node1" presStyleIdx="2" presStyleCnt="3">
        <dgm:presLayoutVars>
          <dgm:chMax val="0"/>
          <dgm:bulletEnabled val="1"/>
        </dgm:presLayoutVars>
      </dgm:prSet>
      <dgm:spPr/>
    </dgm:pt>
    <dgm:pt modelId="{13140B4B-620F-45DC-8A77-43D24D6D1056}" type="pres">
      <dgm:prSet presAssocID="{4D2AD687-55FA-4A83-8314-062A3461878B}" presName="childNode" presStyleLbl="node1" presStyleIdx="2" presStyleCnt="3">
        <dgm:presLayoutVars>
          <dgm:bulletEnabled val="1"/>
        </dgm:presLayoutVars>
      </dgm:prSet>
      <dgm:spPr/>
    </dgm:pt>
  </dgm:ptLst>
  <dgm:cxnLst>
    <dgm:cxn modelId="{B57A0402-EEC5-484B-9637-8924B8864D84}" srcId="{EAD87137-EF0F-4E57-8BFA-AEF1C3D507CF}" destId="{5A0C9A51-D73A-4FC7-8301-2501229ACA30}" srcOrd="0" destOrd="0" parTransId="{3645A56C-687C-4697-A8A4-E5519C98385F}" sibTransId="{A18DEC87-5831-45E7-BC57-FF08CFEC0B0C}"/>
    <dgm:cxn modelId="{5A31B313-7D12-477E-BC3E-BF608FA4ECA5}" type="presOf" srcId="{5A0C9A51-D73A-4FC7-8301-2501229ACA30}" destId="{86408392-1E64-46A2-B1A0-E76D5B73EFBF}" srcOrd="0" destOrd="0" presId="urn:microsoft.com/office/officeart/2005/8/layout/hProcess7"/>
    <dgm:cxn modelId="{12F7E55B-9850-4CE4-B5D1-F850F29F2D0A}" type="presOf" srcId="{3CDBFD79-8213-4CE0-BE8E-275727F92185}" destId="{D51901EB-3071-445B-83FD-7DCC6C6804F6}" srcOrd="0" destOrd="0" presId="urn:microsoft.com/office/officeart/2005/8/layout/hProcess7"/>
    <dgm:cxn modelId="{5D08DA5D-4E1F-4228-AF45-2A01125B028E}" type="presOf" srcId="{4D2AD687-55FA-4A83-8314-062A3461878B}" destId="{2639C57E-7371-4E4D-B31D-C7A1F7226795}" srcOrd="1" destOrd="0" presId="urn:microsoft.com/office/officeart/2005/8/layout/hProcess7"/>
    <dgm:cxn modelId="{4A9F2542-C438-4D36-BC34-34EC2021CB4F}" srcId="{B39DF5DB-B08B-47CD-8353-CA606A3ABB7D}" destId="{8165B73A-86F5-44C1-83EF-714904CB8AFB}" srcOrd="0" destOrd="0" parTransId="{3688D4E6-F0D2-4931-B46A-DD12BFFCDFE0}" sibTransId="{043980B2-BD43-475A-B794-0427C63D1230}"/>
    <dgm:cxn modelId="{735E3563-81BD-4904-817F-29372E9F4A51}" srcId="{3CDBFD79-8213-4CE0-BE8E-275727F92185}" destId="{EAD87137-EF0F-4E57-8BFA-AEF1C3D507CF}" srcOrd="0" destOrd="0" parTransId="{9D82B931-F6F9-44F9-8F5B-733106EC3C3F}" sibTransId="{31D38B13-23F8-48EA-B56F-57DED420EE5A}"/>
    <dgm:cxn modelId="{8AB10549-60B5-498D-AFF4-49A2420F4F1F}" type="presOf" srcId="{B39DF5DB-B08B-47CD-8353-CA606A3ABB7D}" destId="{37CC5425-C1AB-427B-8903-A54F1826E8F0}" srcOrd="0" destOrd="0" presId="urn:microsoft.com/office/officeart/2005/8/layout/hProcess7"/>
    <dgm:cxn modelId="{35E58E4A-CC09-4E28-8569-944F621CDC12}" type="presOf" srcId="{EAD87137-EF0F-4E57-8BFA-AEF1C3D507CF}" destId="{56F5B2FB-C1E9-49C6-8AA2-1219C3FA14A6}" srcOrd="0" destOrd="0" presId="urn:microsoft.com/office/officeart/2005/8/layout/hProcess7"/>
    <dgm:cxn modelId="{05FDB184-A276-48D1-8D87-F55A4BDF441C}" srcId="{3CDBFD79-8213-4CE0-BE8E-275727F92185}" destId="{4D2AD687-55FA-4A83-8314-062A3461878B}" srcOrd="2" destOrd="0" parTransId="{162AA22C-711D-4A57-92DA-D2589AAD1DC0}" sibTransId="{BDAD77F1-250B-42FB-BA1D-99117BE998C0}"/>
    <dgm:cxn modelId="{7C23008A-87E2-4FDF-8B08-13F1E7A4515B}" type="presOf" srcId="{4D2AD687-55FA-4A83-8314-062A3461878B}" destId="{6416272B-5800-41C2-A7A5-CF0EB03F80DF}" srcOrd="0" destOrd="0" presId="urn:microsoft.com/office/officeart/2005/8/layout/hProcess7"/>
    <dgm:cxn modelId="{9C54478C-D4C7-4C5B-8AD6-1B4EC33E6EDD}" type="presOf" srcId="{8165B73A-86F5-44C1-83EF-714904CB8AFB}" destId="{15148C95-1D8D-4957-80F4-BD5D6B871DE9}" srcOrd="0" destOrd="0" presId="urn:microsoft.com/office/officeart/2005/8/layout/hProcess7"/>
    <dgm:cxn modelId="{6C5D02A9-E429-47B8-ACB9-DB9276BE4DBE}" type="presOf" srcId="{39E8478C-C1BC-40FE-AE6D-C501F8AC860F}" destId="{13140B4B-620F-45DC-8A77-43D24D6D1056}" srcOrd="0" destOrd="0" presId="urn:microsoft.com/office/officeart/2005/8/layout/hProcess7"/>
    <dgm:cxn modelId="{075DA2B2-8C56-4C13-A7F7-40F4A63AC1F6}" srcId="{3CDBFD79-8213-4CE0-BE8E-275727F92185}" destId="{B39DF5DB-B08B-47CD-8353-CA606A3ABB7D}" srcOrd="1" destOrd="0" parTransId="{EE999D55-A0FE-4803-B11B-86CFC25B00F1}" sibTransId="{8FC1C049-E384-4D60-853C-D39C4D6501D6}"/>
    <dgm:cxn modelId="{BD7945BB-CE33-4558-962A-708912502E58}" type="presOf" srcId="{B39DF5DB-B08B-47CD-8353-CA606A3ABB7D}" destId="{75CF7E0D-6EF6-46E4-ABB3-449BDF67E6F7}" srcOrd="1" destOrd="0" presId="urn:microsoft.com/office/officeart/2005/8/layout/hProcess7"/>
    <dgm:cxn modelId="{226197E7-BC23-461D-ADB3-C97CDFE43649}" type="presOf" srcId="{EAD87137-EF0F-4E57-8BFA-AEF1C3D507CF}" destId="{5C932B6F-5EA7-470D-9CB0-BA3F103D27D7}" srcOrd="1" destOrd="0" presId="urn:microsoft.com/office/officeart/2005/8/layout/hProcess7"/>
    <dgm:cxn modelId="{703D24F2-3E3D-4023-8F75-600F76C35251}" srcId="{4D2AD687-55FA-4A83-8314-062A3461878B}" destId="{39E8478C-C1BC-40FE-AE6D-C501F8AC860F}" srcOrd="0" destOrd="0" parTransId="{AE1CFBEE-73BD-4D3F-ACBE-A0E69E7D5A38}" sibTransId="{FC405B20-3D96-4013-B885-B7A9A29D637D}"/>
    <dgm:cxn modelId="{3CF1ECF6-E4C2-4343-A835-FB044602A5ED}" type="presParOf" srcId="{D51901EB-3071-445B-83FD-7DCC6C6804F6}" destId="{947A6A83-3FBE-4BF5-A916-FF325C085215}" srcOrd="0" destOrd="0" presId="urn:microsoft.com/office/officeart/2005/8/layout/hProcess7"/>
    <dgm:cxn modelId="{E6E00244-A8E3-472C-B3CF-175D7D9F14F8}" type="presParOf" srcId="{947A6A83-3FBE-4BF5-A916-FF325C085215}" destId="{56F5B2FB-C1E9-49C6-8AA2-1219C3FA14A6}" srcOrd="0" destOrd="0" presId="urn:microsoft.com/office/officeart/2005/8/layout/hProcess7"/>
    <dgm:cxn modelId="{BE7A77FA-B928-4D30-A38B-56A408145DD0}" type="presParOf" srcId="{947A6A83-3FBE-4BF5-A916-FF325C085215}" destId="{5C932B6F-5EA7-470D-9CB0-BA3F103D27D7}" srcOrd="1" destOrd="0" presId="urn:microsoft.com/office/officeart/2005/8/layout/hProcess7"/>
    <dgm:cxn modelId="{DD45D349-7333-45D7-8768-254333D583F1}" type="presParOf" srcId="{947A6A83-3FBE-4BF5-A916-FF325C085215}" destId="{86408392-1E64-46A2-B1A0-E76D5B73EFBF}" srcOrd="2" destOrd="0" presId="urn:microsoft.com/office/officeart/2005/8/layout/hProcess7"/>
    <dgm:cxn modelId="{2F98C77F-37AD-4DBA-B62C-4B5EE041C455}" type="presParOf" srcId="{D51901EB-3071-445B-83FD-7DCC6C6804F6}" destId="{B564FD99-777E-4BE9-ABC8-07F3F3D19321}" srcOrd="1" destOrd="0" presId="urn:microsoft.com/office/officeart/2005/8/layout/hProcess7"/>
    <dgm:cxn modelId="{AC80C4A0-1253-4C65-AEB9-F912F74AAC89}" type="presParOf" srcId="{D51901EB-3071-445B-83FD-7DCC6C6804F6}" destId="{B58ED62C-F4C9-4EBB-B8D7-D165A2076E78}" srcOrd="2" destOrd="0" presId="urn:microsoft.com/office/officeart/2005/8/layout/hProcess7"/>
    <dgm:cxn modelId="{410C8847-7DD3-4BC1-8854-04372C05F267}" type="presParOf" srcId="{B58ED62C-F4C9-4EBB-B8D7-D165A2076E78}" destId="{7380A7AA-6BBE-4E0C-BC3E-E9D8E3593186}" srcOrd="0" destOrd="0" presId="urn:microsoft.com/office/officeart/2005/8/layout/hProcess7"/>
    <dgm:cxn modelId="{352FE43E-1368-4693-9AD0-415E26A6EA11}" type="presParOf" srcId="{B58ED62C-F4C9-4EBB-B8D7-D165A2076E78}" destId="{289C7E86-8FE2-46E5-886D-B663B58FF31E}" srcOrd="1" destOrd="0" presId="urn:microsoft.com/office/officeart/2005/8/layout/hProcess7"/>
    <dgm:cxn modelId="{E3756783-F987-4406-8A6D-5578032F5B1C}" type="presParOf" srcId="{B58ED62C-F4C9-4EBB-B8D7-D165A2076E78}" destId="{C3DAC90F-A303-40AC-84D8-6A295AD4EFA1}" srcOrd="2" destOrd="0" presId="urn:microsoft.com/office/officeart/2005/8/layout/hProcess7"/>
    <dgm:cxn modelId="{D07A019D-732B-4B31-A3EC-8CB46CBB4784}" type="presParOf" srcId="{D51901EB-3071-445B-83FD-7DCC6C6804F6}" destId="{852A7E93-FA9C-4429-B796-3C551103E242}" srcOrd="3" destOrd="0" presId="urn:microsoft.com/office/officeart/2005/8/layout/hProcess7"/>
    <dgm:cxn modelId="{BF3B2E06-CC57-4C43-BBDA-1261335B27E5}" type="presParOf" srcId="{D51901EB-3071-445B-83FD-7DCC6C6804F6}" destId="{4137734B-79EB-4B73-82B9-D1842416D5B1}" srcOrd="4" destOrd="0" presId="urn:microsoft.com/office/officeart/2005/8/layout/hProcess7"/>
    <dgm:cxn modelId="{3D5030A9-86D4-44DC-8822-89A6316B23D5}" type="presParOf" srcId="{4137734B-79EB-4B73-82B9-D1842416D5B1}" destId="{37CC5425-C1AB-427B-8903-A54F1826E8F0}" srcOrd="0" destOrd="0" presId="urn:microsoft.com/office/officeart/2005/8/layout/hProcess7"/>
    <dgm:cxn modelId="{19A4ABD8-05A4-4C3B-BA3B-DA9A0414EFD9}" type="presParOf" srcId="{4137734B-79EB-4B73-82B9-D1842416D5B1}" destId="{75CF7E0D-6EF6-46E4-ABB3-449BDF67E6F7}" srcOrd="1" destOrd="0" presId="urn:microsoft.com/office/officeart/2005/8/layout/hProcess7"/>
    <dgm:cxn modelId="{B0F9BADF-5399-47FC-B332-9407A0867F98}" type="presParOf" srcId="{4137734B-79EB-4B73-82B9-D1842416D5B1}" destId="{15148C95-1D8D-4957-80F4-BD5D6B871DE9}" srcOrd="2" destOrd="0" presId="urn:microsoft.com/office/officeart/2005/8/layout/hProcess7"/>
    <dgm:cxn modelId="{9038D7EC-F606-4F79-87C2-4120BEE3AD4E}" type="presParOf" srcId="{D51901EB-3071-445B-83FD-7DCC6C6804F6}" destId="{0295BAA3-02BC-42DE-A7F5-DEEB7BC26FF0}" srcOrd="5" destOrd="0" presId="urn:microsoft.com/office/officeart/2005/8/layout/hProcess7"/>
    <dgm:cxn modelId="{E7814918-0DD2-479B-8A22-784DB9B3EFD1}" type="presParOf" srcId="{D51901EB-3071-445B-83FD-7DCC6C6804F6}" destId="{2F08C007-1D62-41CB-802E-13F3FFA7EC18}" srcOrd="6" destOrd="0" presId="urn:microsoft.com/office/officeart/2005/8/layout/hProcess7"/>
    <dgm:cxn modelId="{9C32C8F4-6E70-4C25-BF3B-5F3F963A7C0B}" type="presParOf" srcId="{2F08C007-1D62-41CB-802E-13F3FFA7EC18}" destId="{3F23DBC7-C080-4619-B323-1CE55BC789EF}" srcOrd="0" destOrd="0" presId="urn:microsoft.com/office/officeart/2005/8/layout/hProcess7"/>
    <dgm:cxn modelId="{C6F8F6AE-EC5B-4B2C-91AD-D2C496B8579C}" type="presParOf" srcId="{2F08C007-1D62-41CB-802E-13F3FFA7EC18}" destId="{76F721E2-84F3-4D1B-8D19-6B3B08954252}" srcOrd="1" destOrd="0" presId="urn:microsoft.com/office/officeart/2005/8/layout/hProcess7"/>
    <dgm:cxn modelId="{DA7A6C30-06CE-4F50-A2EE-E4725CA0B19B}" type="presParOf" srcId="{2F08C007-1D62-41CB-802E-13F3FFA7EC18}" destId="{2BC52000-66D3-47A4-A45B-2129FAF79132}" srcOrd="2" destOrd="0" presId="urn:microsoft.com/office/officeart/2005/8/layout/hProcess7"/>
    <dgm:cxn modelId="{F72B9C24-F346-4AE6-9DA7-D9754950D053}" type="presParOf" srcId="{D51901EB-3071-445B-83FD-7DCC6C6804F6}" destId="{89A9CEB4-9C02-4780-92B3-1F4B067A76B8}" srcOrd="7" destOrd="0" presId="urn:microsoft.com/office/officeart/2005/8/layout/hProcess7"/>
    <dgm:cxn modelId="{38D8F7A5-1CB4-4D98-B837-1BDDD5982C0E}" type="presParOf" srcId="{D51901EB-3071-445B-83FD-7DCC6C6804F6}" destId="{3B3F55AC-CA13-414D-ACDC-320A00506C15}" srcOrd="8" destOrd="0" presId="urn:microsoft.com/office/officeart/2005/8/layout/hProcess7"/>
    <dgm:cxn modelId="{F080D7BD-ED07-484B-A97C-B8DC1A49ABA1}" type="presParOf" srcId="{3B3F55AC-CA13-414D-ACDC-320A00506C15}" destId="{6416272B-5800-41C2-A7A5-CF0EB03F80DF}" srcOrd="0" destOrd="0" presId="urn:microsoft.com/office/officeart/2005/8/layout/hProcess7"/>
    <dgm:cxn modelId="{5062B192-A440-41D5-895F-EA4F3D5B4AE7}" type="presParOf" srcId="{3B3F55AC-CA13-414D-ACDC-320A00506C15}" destId="{2639C57E-7371-4E4D-B31D-C7A1F7226795}" srcOrd="1" destOrd="0" presId="urn:microsoft.com/office/officeart/2005/8/layout/hProcess7"/>
    <dgm:cxn modelId="{6509595F-622E-4057-AE5C-94185E90B8D1}" type="presParOf" srcId="{3B3F55AC-CA13-414D-ACDC-320A00506C15}" destId="{13140B4B-620F-45DC-8A77-43D24D6D1056}" srcOrd="2" destOrd="0" presId="urn:microsoft.com/office/officeart/2005/8/layout/hProcess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4E5843EA-169A-413B-BF9D-4FC04436BB58}" type="doc">
      <dgm:prSet loTypeId="urn:microsoft.com/office/officeart/2005/8/layout/process2" loCatId="process" qsTypeId="urn:microsoft.com/office/officeart/2005/8/quickstyle/simple1" qsCatId="simple" csTypeId="urn:microsoft.com/office/officeart/2005/8/colors/accent1_2" csCatId="accent1" phldr="1"/>
      <dgm:spPr/>
    </dgm:pt>
    <dgm:pt modelId="{844109A3-6A23-4505-B9DD-B0ECDF9B281C}">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Identified in the 1970s after research into the feelings &amp; reactions of 92 female victims of rape</a:t>
          </a:r>
        </a:p>
      </dgm:t>
    </dgm:pt>
    <dgm:pt modelId="{001C82B5-EB8E-43D7-BDDB-8DC4D2BAE16B}" type="parTrans" cxnId="{E34C9ABC-7386-4659-81D2-D08F0EA22F25}">
      <dgm:prSet/>
      <dgm:spPr/>
      <dgm:t>
        <a:bodyPr/>
        <a:lstStyle/>
        <a:p>
          <a:endParaRPr lang="en-US"/>
        </a:p>
      </dgm:t>
    </dgm:pt>
    <dgm:pt modelId="{C0C2B7EC-9EB9-453D-B1BE-DE5414469FCF}" type="sibTrans" cxnId="{E34C9ABC-7386-4659-81D2-D08F0EA22F25}">
      <dgm:prSet/>
      <dgm:spPr>
        <a:solidFill>
          <a:srgbClr val="002060"/>
        </a:solidFill>
        <a:ln>
          <a:solidFill>
            <a:schemeClr val="tx1"/>
          </a:solidFill>
        </a:ln>
      </dgm:spPr>
      <dgm:t>
        <a:bodyPr/>
        <a:lstStyle/>
        <a:p>
          <a:endParaRPr lang="en-US"/>
        </a:p>
      </dgm:t>
    </dgm:pt>
    <dgm:pt modelId="{749DB7AD-FD5C-4173-BC66-08D3FA3BF8E5}">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 understanding of RTS can help us as police officers to give the best possible service to victims of rape</a:t>
          </a:r>
        </a:p>
      </dgm:t>
    </dgm:pt>
    <dgm:pt modelId="{58153E88-992E-452D-84C1-5B4856E11080}" type="parTrans" cxnId="{2B7411A7-83B3-4383-8643-CD5509B18903}">
      <dgm:prSet/>
      <dgm:spPr/>
      <dgm:t>
        <a:bodyPr/>
        <a:lstStyle/>
        <a:p>
          <a:endParaRPr lang="en-US"/>
        </a:p>
      </dgm:t>
    </dgm:pt>
    <dgm:pt modelId="{3F131272-5A00-4511-8EF2-0CCE194D5DF4}" type="sibTrans" cxnId="{2B7411A7-83B3-4383-8643-CD5509B18903}">
      <dgm:prSet/>
      <dgm:spPr/>
      <dgm:t>
        <a:bodyPr/>
        <a:lstStyle/>
        <a:p>
          <a:endParaRPr lang="en-US"/>
        </a:p>
      </dgm:t>
    </dgm:pt>
    <dgm:pt modelId="{98CEBE61-A472-4EE0-8159-E1B9109A75D1}" type="pres">
      <dgm:prSet presAssocID="{4E5843EA-169A-413B-BF9D-4FC04436BB58}" presName="linearFlow" presStyleCnt="0">
        <dgm:presLayoutVars>
          <dgm:resizeHandles val="exact"/>
        </dgm:presLayoutVars>
      </dgm:prSet>
      <dgm:spPr/>
    </dgm:pt>
    <dgm:pt modelId="{8DCDC57D-22F2-425F-BA22-6BD03C663EC1}" type="pres">
      <dgm:prSet presAssocID="{844109A3-6A23-4505-B9DD-B0ECDF9B281C}" presName="node" presStyleLbl="node1" presStyleIdx="0" presStyleCnt="2" custScaleX="218754">
        <dgm:presLayoutVars>
          <dgm:bulletEnabled val="1"/>
        </dgm:presLayoutVars>
      </dgm:prSet>
      <dgm:spPr/>
    </dgm:pt>
    <dgm:pt modelId="{4B2F8655-76A8-4DED-A19C-82FCC9865CCB}" type="pres">
      <dgm:prSet presAssocID="{C0C2B7EC-9EB9-453D-B1BE-DE5414469FCF}" presName="sibTrans" presStyleLbl="sibTrans2D1" presStyleIdx="0" presStyleCnt="1"/>
      <dgm:spPr/>
    </dgm:pt>
    <dgm:pt modelId="{29F73D1F-C7C0-4CA9-830B-55656BD1581B}" type="pres">
      <dgm:prSet presAssocID="{C0C2B7EC-9EB9-453D-B1BE-DE5414469FCF}" presName="connectorText" presStyleLbl="sibTrans2D1" presStyleIdx="0" presStyleCnt="1"/>
      <dgm:spPr/>
    </dgm:pt>
    <dgm:pt modelId="{D8E81127-0EB8-4847-BE49-D8E63E3FEC39}" type="pres">
      <dgm:prSet presAssocID="{749DB7AD-FD5C-4173-BC66-08D3FA3BF8E5}" presName="node" presStyleLbl="node1" presStyleIdx="1" presStyleCnt="2" custScaleX="206952">
        <dgm:presLayoutVars>
          <dgm:bulletEnabled val="1"/>
        </dgm:presLayoutVars>
      </dgm:prSet>
      <dgm:spPr/>
    </dgm:pt>
  </dgm:ptLst>
  <dgm:cxnLst>
    <dgm:cxn modelId="{0EBA2037-42FB-4952-86D9-C4A5822342C2}" type="presOf" srcId="{844109A3-6A23-4505-B9DD-B0ECDF9B281C}" destId="{8DCDC57D-22F2-425F-BA22-6BD03C663EC1}" srcOrd="0" destOrd="0" presId="urn:microsoft.com/office/officeart/2005/8/layout/process2"/>
    <dgm:cxn modelId="{D84BDD39-6C42-44AD-8BA6-A4C02D037C02}" type="presOf" srcId="{C0C2B7EC-9EB9-453D-B1BE-DE5414469FCF}" destId="{4B2F8655-76A8-4DED-A19C-82FCC9865CCB}" srcOrd="0" destOrd="0" presId="urn:microsoft.com/office/officeart/2005/8/layout/process2"/>
    <dgm:cxn modelId="{1E80987E-4A0D-4BBB-9B65-1C116F643BA8}" type="presOf" srcId="{749DB7AD-FD5C-4173-BC66-08D3FA3BF8E5}" destId="{D8E81127-0EB8-4847-BE49-D8E63E3FEC39}" srcOrd="0" destOrd="0" presId="urn:microsoft.com/office/officeart/2005/8/layout/process2"/>
    <dgm:cxn modelId="{65186086-6866-4178-9364-CA2AA4B8C5CB}" type="presOf" srcId="{C0C2B7EC-9EB9-453D-B1BE-DE5414469FCF}" destId="{29F73D1F-C7C0-4CA9-830B-55656BD1581B}" srcOrd="1" destOrd="0" presId="urn:microsoft.com/office/officeart/2005/8/layout/process2"/>
    <dgm:cxn modelId="{EF7D1595-DEB4-4333-A325-0948A86BAE49}" type="presOf" srcId="{4E5843EA-169A-413B-BF9D-4FC04436BB58}" destId="{98CEBE61-A472-4EE0-8159-E1B9109A75D1}" srcOrd="0" destOrd="0" presId="urn:microsoft.com/office/officeart/2005/8/layout/process2"/>
    <dgm:cxn modelId="{2B7411A7-83B3-4383-8643-CD5509B18903}" srcId="{4E5843EA-169A-413B-BF9D-4FC04436BB58}" destId="{749DB7AD-FD5C-4173-BC66-08D3FA3BF8E5}" srcOrd="1" destOrd="0" parTransId="{58153E88-992E-452D-84C1-5B4856E11080}" sibTransId="{3F131272-5A00-4511-8EF2-0CCE194D5DF4}"/>
    <dgm:cxn modelId="{E34C9ABC-7386-4659-81D2-D08F0EA22F25}" srcId="{4E5843EA-169A-413B-BF9D-4FC04436BB58}" destId="{844109A3-6A23-4505-B9DD-B0ECDF9B281C}" srcOrd="0" destOrd="0" parTransId="{001C82B5-EB8E-43D7-BDDB-8DC4D2BAE16B}" sibTransId="{C0C2B7EC-9EB9-453D-B1BE-DE5414469FCF}"/>
    <dgm:cxn modelId="{4CF05EDA-22EE-4971-8BFE-5765208392AF}" type="presParOf" srcId="{98CEBE61-A472-4EE0-8159-E1B9109A75D1}" destId="{8DCDC57D-22F2-425F-BA22-6BD03C663EC1}" srcOrd="0" destOrd="0" presId="urn:microsoft.com/office/officeart/2005/8/layout/process2"/>
    <dgm:cxn modelId="{9456A34D-36C2-431A-8906-F6DF4EBDDD16}" type="presParOf" srcId="{98CEBE61-A472-4EE0-8159-E1B9109A75D1}" destId="{4B2F8655-76A8-4DED-A19C-82FCC9865CCB}" srcOrd="1" destOrd="0" presId="urn:microsoft.com/office/officeart/2005/8/layout/process2"/>
    <dgm:cxn modelId="{4272862C-FAE4-4463-BABA-843D05B9E26B}" type="presParOf" srcId="{4B2F8655-76A8-4DED-A19C-82FCC9865CCB}" destId="{29F73D1F-C7C0-4CA9-830B-55656BD1581B}" srcOrd="0" destOrd="0" presId="urn:microsoft.com/office/officeart/2005/8/layout/process2"/>
    <dgm:cxn modelId="{D5A5EE04-1198-452B-AA0C-3439B36B9D67}" type="presParOf" srcId="{98CEBE61-A472-4EE0-8159-E1B9109A75D1}" destId="{D8E81127-0EB8-4847-BE49-D8E63E3FEC39}" srcOrd="2"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5E1F612A-39AB-4F39-A832-9834BE7AB1F7}" type="doc">
      <dgm:prSet loTypeId="urn:microsoft.com/office/officeart/2009/3/layout/IncreasingArrowsProcess" loCatId="process" qsTypeId="urn:microsoft.com/office/officeart/2005/8/quickstyle/simple1" qsCatId="simple" csTypeId="urn:microsoft.com/office/officeart/2005/8/colors/accent1_2" csCatId="accent1" phldr="1"/>
      <dgm:spPr/>
      <dgm:t>
        <a:bodyPr/>
        <a:lstStyle/>
        <a:p>
          <a:endParaRPr lang="en-US"/>
        </a:p>
      </dgm:t>
    </dgm:pt>
    <dgm:pt modelId="{DF37574E-B20B-4E0C-8502-07903283DACF}">
      <dgm:prSet phldrT="[Text]" custT="1"/>
      <dgm:spPr>
        <a:solidFill>
          <a:schemeClr val="tx2">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Acute Stage</a:t>
          </a:r>
        </a:p>
      </dgm:t>
    </dgm:pt>
    <dgm:pt modelId="{88F94989-2F23-400A-9893-A96716E08221}" type="parTrans" cxnId="{5BB49DE0-5783-4FB7-8FFA-4740F8C351A1}">
      <dgm:prSet/>
      <dgm:spPr/>
      <dgm:t>
        <a:bodyPr/>
        <a:lstStyle/>
        <a:p>
          <a:endParaRPr lang="en-US"/>
        </a:p>
      </dgm:t>
    </dgm:pt>
    <dgm:pt modelId="{79B765A1-0233-4542-805F-431CC5026BC3}" type="sibTrans" cxnId="{5BB49DE0-5783-4FB7-8FFA-4740F8C351A1}">
      <dgm:prSet/>
      <dgm:spPr/>
      <dgm:t>
        <a:bodyPr/>
        <a:lstStyle/>
        <a:p>
          <a:endParaRPr lang="en-US"/>
        </a:p>
      </dgm:t>
    </dgm:pt>
    <dgm:pt modelId="{6B1AA483-2E7B-4808-8D9F-D9B9C3D80C21}">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t>Diminished alertness, numbness, hysteria, bewilderment, calmness, collectedness, obsession to wash, pronounced internal tremor, </a:t>
          </a:r>
          <a:r>
            <a:rPr lang="en-US" sz="2400" dirty="0" err="1"/>
            <a:t>paralysing</a:t>
          </a:r>
          <a:r>
            <a:rPr lang="en-US" sz="2400" dirty="0"/>
            <a:t> anxiety</a:t>
          </a:r>
        </a:p>
      </dgm:t>
    </dgm:pt>
    <dgm:pt modelId="{D8A2DCDD-0E36-4AF3-8088-25FEA65C07DC}" type="parTrans" cxnId="{C365085F-05D6-4759-9852-F306C0D3A6DB}">
      <dgm:prSet/>
      <dgm:spPr/>
      <dgm:t>
        <a:bodyPr/>
        <a:lstStyle/>
        <a:p>
          <a:endParaRPr lang="en-US"/>
        </a:p>
      </dgm:t>
    </dgm:pt>
    <dgm:pt modelId="{D562867E-024B-44DA-840C-A05B9ECE6A1C}" type="sibTrans" cxnId="{C365085F-05D6-4759-9852-F306C0D3A6DB}">
      <dgm:prSet/>
      <dgm:spPr/>
      <dgm:t>
        <a:bodyPr/>
        <a:lstStyle/>
        <a:p>
          <a:endParaRPr lang="en-US"/>
        </a:p>
      </dgm:t>
    </dgm:pt>
    <dgm:pt modelId="{EE30C06E-0757-47A6-86FE-6EC1ACA75AF6}">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a:solidFill>
                <a:schemeClr val="tx1"/>
              </a:solidFill>
            </a:rPr>
            <a:t>Adjustment Stage</a:t>
          </a:r>
        </a:p>
      </dgm:t>
    </dgm:pt>
    <dgm:pt modelId="{897964B8-0896-4E64-89A3-C004020AFE41}" type="parTrans" cxnId="{54B9F560-74BC-4B45-A6C3-18115AD766B8}">
      <dgm:prSet/>
      <dgm:spPr/>
      <dgm:t>
        <a:bodyPr/>
        <a:lstStyle/>
        <a:p>
          <a:endParaRPr lang="en-US"/>
        </a:p>
      </dgm:t>
    </dgm:pt>
    <dgm:pt modelId="{0276982D-46EC-47C5-953C-C5935E3239B5}" type="sibTrans" cxnId="{54B9F560-74BC-4B45-A6C3-18115AD766B8}">
      <dgm:prSet/>
      <dgm:spPr/>
      <dgm:t>
        <a:bodyPr/>
        <a:lstStyle/>
        <a:p>
          <a:endParaRPr lang="en-US"/>
        </a:p>
      </dgm:t>
    </dgm:pt>
    <dgm:pt modelId="{58E56D8B-8873-494C-BF73-8B16514F960A}">
      <dgm:prSet phldrT="[Text]" custT="1"/>
      <dgm:spPr>
        <a:solidFill>
          <a:schemeClr val="accent1">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t>Continuing anxiety, sense of helplessness, persistent fear, depression, mood swings, vivid dreams, nightmares, insomnia, wastefulness, flashbacks, loss of concentration</a:t>
          </a:r>
        </a:p>
      </dgm:t>
    </dgm:pt>
    <dgm:pt modelId="{BFCDAEE1-F53E-42FD-B6F4-FFAD90707090}" type="parTrans" cxnId="{FCA3C36B-C045-4715-9264-803549AF9A69}">
      <dgm:prSet/>
      <dgm:spPr/>
      <dgm:t>
        <a:bodyPr/>
        <a:lstStyle/>
        <a:p>
          <a:endParaRPr lang="en-US"/>
        </a:p>
      </dgm:t>
    </dgm:pt>
    <dgm:pt modelId="{A65C8949-F328-47FF-B178-97F2DDA66DDB}" type="sibTrans" cxnId="{FCA3C36B-C045-4715-9264-803549AF9A69}">
      <dgm:prSet/>
      <dgm:spPr/>
      <dgm:t>
        <a:bodyPr/>
        <a:lstStyle/>
        <a:p>
          <a:endParaRPr lang="en-US"/>
        </a:p>
      </dgm:t>
    </dgm:pt>
    <dgm:pt modelId="{0B0C580A-80B0-448B-871E-B027E09F7D33}">
      <dgm:prSet phldrT="[Text]" custT="1"/>
      <dgm:spPr>
        <a:solidFill>
          <a:schemeClr val="accent3">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800" dirty="0" err="1">
              <a:solidFill>
                <a:schemeClr val="tx1"/>
              </a:solidFill>
            </a:rPr>
            <a:t>Renormalisation</a:t>
          </a:r>
          <a:r>
            <a:rPr lang="en-US" sz="2800" dirty="0">
              <a:solidFill>
                <a:schemeClr val="tx1"/>
              </a:solidFill>
            </a:rPr>
            <a:t> Stage</a:t>
          </a:r>
        </a:p>
      </dgm:t>
    </dgm:pt>
    <dgm:pt modelId="{440CD0EF-8C1B-4D6B-A20B-7C4924057DE0}" type="parTrans" cxnId="{B486103B-DB92-487D-89C0-E2834FC2D66B}">
      <dgm:prSet/>
      <dgm:spPr/>
      <dgm:t>
        <a:bodyPr/>
        <a:lstStyle/>
        <a:p>
          <a:endParaRPr lang="en-US"/>
        </a:p>
      </dgm:t>
    </dgm:pt>
    <dgm:pt modelId="{D9FE3D52-C1D1-4D24-984D-10D3417777F3}" type="sibTrans" cxnId="{B486103B-DB92-487D-89C0-E2834FC2D66B}">
      <dgm:prSet/>
      <dgm:spPr/>
      <dgm:t>
        <a:bodyPr/>
        <a:lstStyle/>
        <a:p>
          <a:endParaRPr lang="en-US"/>
        </a:p>
      </dgm:t>
    </dgm:pt>
    <dgm:pt modelId="{83A37AE0-6BD7-4067-A947-2CBAE006BFCB}">
      <dgm:prSet phldrT="[Text]" custT="1"/>
      <dgm:spPr>
        <a:solidFill>
          <a:schemeClr val="accent3">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err="1"/>
            <a:t>Recognising</a:t>
          </a:r>
          <a:r>
            <a:rPr lang="en-US" sz="2400" dirty="0"/>
            <a:t> impact, sexual assault no longer central focus of their lives, negative feelings of guilt &amp; shame resolved</a:t>
          </a:r>
        </a:p>
      </dgm:t>
    </dgm:pt>
    <dgm:pt modelId="{F37D0437-85F3-441B-9588-112FE6C495C4}" type="parTrans" cxnId="{1B95A123-F474-4E8D-8032-13D5788BAF39}">
      <dgm:prSet/>
      <dgm:spPr/>
      <dgm:t>
        <a:bodyPr/>
        <a:lstStyle/>
        <a:p>
          <a:endParaRPr lang="en-US"/>
        </a:p>
      </dgm:t>
    </dgm:pt>
    <dgm:pt modelId="{BC12903F-CC2E-4C18-8AB0-9E994B238C77}" type="sibTrans" cxnId="{1B95A123-F474-4E8D-8032-13D5788BAF39}">
      <dgm:prSet/>
      <dgm:spPr/>
      <dgm:t>
        <a:bodyPr/>
        <a:lstStyle/>
        <a:p>
          <a:endParaRPr lang="en-US"/>
        </a:p>
      </dgm:t>
    </dgm:pt>
    <dgm:pt modelId="{71F04C30-38A5-4103-9877-E62FA3FFDE86}" type="pres">
      <dgm:prSet presAssocID="{5E1F612A-39AB-4F39-A832-9834BE7AB1F7}" presName="Name0" presStyleCnt="0">
        <dgm:presLayoutVars>
          <dgm:chMax val="5"/>
          <dgm:chPref val="5"/>
          <dgm:dir/>
          <dgm:animLvl val="lvl"/>
        </dgm:presLayoutVars>
      </dgm:prSet>
      <dgm:spPr/>
    </dgm:pt>
    <dgm:pt modelId="{98E5E628-9580-49EA-A99F-76654B119CD3}" type="pres">
      <dgm:prSet presAssocID="{DF37574E-B20B-4E0C-8502-07903283DACF}" presName="parentText1" presStyleLbl="node1" presStyleIdx="0" presStyleCnt="3">
        <dgm:presLayoutVars>
          <dgm:chMax/>
          <dgm:chPref val="3"/>
          <dgm:bulletEnabled val="1"/>
        </dgm:presLayoutVars>
      </dgm:prSet>
      <dgm:spPr/>
    </dgm:pt>
    <dgm:pt modelId="{6A812001-B1C2-4C53-A2F5-4865229BBEB6}" type="pres">
      <dgm:prSet presAssocID="{DF37574E-B20B-4E0C-8502-07903283DACF}" presName="childText1" presStyleLbl="solidAlignAcc1" presStyleIdx="0" presStyleCnt="3">
        <dgm:presLayoutVars>
          <dgm:chMax val="0"/>
          <dgm:chPref val="0"/>
          <dgm:bulletEnabled val="1"/>
        </dgm:presLayoutVars>
      </dgm:prSet>
      <dgm:spPr/>
    </dgm:pt>
    <dgm:pt modelId="{7E29D450-160B-4A12-AA53-3D3CDB9ABB9A}" type="pres">
      <dgm:prSet presAssocID="{EE30C06E-0757-47A6-86FE-6EC1ACA75AF6}" presName="parentText2" presStyleLbl="node1" presStyleIdx="1" presStyleCnt="3">
        <dgm:presLayoutVars>
          <dgm:chMax/>
          <dgm:chPref val="3"/>
          <dgm:bulletEnabled val="1"/>
        </dgm:presLayoutVars>
      </dgm:prSet>
      <dgm:spPr/>
    </dgm:pt>
    <dgm:pt modelId="{77521904-B2E9-433C-B155-2E0945FDF497}" type="pres">
      <dgm:prSet presAssocID="{EE30C06E-0757-47A6-86FE-6EC1ACA75AF6}" presName="childText2" presStyleLbl="solidAlignAcc1" presStyleIdx="1" presStyleCnt="3">
        <dgm:presLayoutVars>
          <dgm:chMax val="0"/>
          <dgm:chPref val="0"/>
          <dgm:bulletEnabled val="1"/>
        </dgm:presLayoutVars>
      </dgm:prSet>
      <dgm:spPr/>
    </dgm:pt>
    <dgm:pt modelId="{7BD75634-F039-4A36-9794-F6D84E3A2BE4}" type="pres">
      <dgm:prSet presAssocID="{0B0C580A-80B0-448B-871E-B027E09F7D33}" presName="parentText3" presStyleLbl="node1" presStyleIdx="2" presStyleCnt="3">
        <dgm:presLayoutVars>
          <dgm:chMax/>
          <dgm:chPref val="3"/>
          <dgm:bulletEnabled val="1"/>
        </dgm:presLayoutVars>
      </dgm:prSet>
      <dgm:spPr/>
    </dgm:pt>
    <dgm:pt modelId="{57329565-EEFB-4A13-B7B2-C30233D1FF7F}" type="pres">
      <dgm:prSet presAssocID="{0B0C580A-80B0-448B-871E-B027E09F7D33}" presName="childText3" presStyleLbl="solidAlignAcc1" presStyleIdx="2" presStyleCnt="3">
        <dgm:presLayoutVars>
          <dgm:chMax val="0"/>
          <dgm:chPref val="0"/>
          <dgm:bulletEnabled val="1"/>
        </dgm:presLayoutVars>
      </dgm:prSet>
      <dgm:spPr/>
    </dgm:pt>
  </dgm:ptLst>
  <dgm:cxnLst>
    <dgm:cxn modelId="{E38BAD1E-55C0-44D2-8AA8-5CBC5D44BC74}" type="presOf" srcId="{DF37574E-B20B-4E0C-8502-07903283DACF}" destId="{98E5E628-9580-49EA-A99F-76654B119CD3}" srcOrd="0" destOrd="0" presId="urn:microsoft.com/office/officeart/2009/3/layout/IncreasingArrowsProcess"/>
    <dgm:cxn modelId="{F7155723-F19E-46C1-A7E0-A28E392E2C15}" type="presOf" srcId="{58E56D8B-8873-494C-BF73-8B16514F960A}" destId="{77521904-B2E9-433C-B155-2E0945FDF497}" srcOrd="0" destOrd="0" presId="urn:microsoft.com/office/officeart/2009/3/layout/IncreasingArrowsProcess"/>
    <dgm:cxn modelId="{1B95A123-F474-4E8D-8032-13D5788BAF39}" srcId="{0B0C580A-80B0-448B-871E-B027E09F7D33}" destId="{83A37AE0-6BD7-4067-A947-2CBAE006BFCB}" srcOrd="0" destOrd="0" parTransId="{F37D0437-85F3-441B-9588-112FE6C495C4}" sibTransId="{BC12903F-CC2E-4C18-8AB0-9E994B238C77}"/>
    <dgm:cxn modelId="{D414A435-5F2E-4BBC-8145-6E95F50D9F52}" type="presOf" srcId="{0B0C580A-80B0-448B-871E-B027E09F7D33}" destId="{7BD75634-F039-4A36-9794-F6D84E3A2BE4}" srcOrd="0" destOrd="0" presId="urn:microsoft.com/office/officeart/2009/3/layout/IncreasingArrowsProcess"/>
    <dgm:cxn modelId="{B486103B-DB92-487D-89C0-E2834FC2D66B}" srcId="{5E1F612A-39AB-4F39-A832-9834BE7AB1F7}" destId="{0B0C580A-80B0-448B-871E-B027E09F7D33}" srcOrd="2" destOrd="0" parTransId="{440CD0EF-8C1B-4D6B-A20B-7C4924057DE0}" sibTransId="{D9FE3D52-C1D1-4D24-984D-10D3417777F3}"/>
    <dgm:cxn modelId="{C365085F-05D6-4759-9852-F306C0D3A6DB}" srcId="{DF37574E-B20B-4E0C-8502-07903283DACF}" destId="{6B1AA483-2E7B-4808-8D9F-D9B9C3D80C21}" srcOrd="0" destOrd="0" parTransId="{D8A2DCDD-0E36-4AF3-8088-25FEA65C07DC}" sibTransId="{D562867E-024B-44DA-840C-A05B9ECE6A1C}"/>
    <dgm:cxn modelId="{54B9F560-74BC-4B45-A6C3-18115AD766B8}" srcId="{5E1F612A-39AB-4F39-A832-9834BE7AB1F7}" destId="{EE30C06E-0757-47A6-86FE-6EC1ACA75AF6}" srcOrd="1" destOrd="0" parTransId="{897964B8-0896-4E64-89A3-C004020AFE41}" sibTransId="{0276982D-46EC-47C5-953C-C5935E3239B5}"/>
    <dgm:cxn modelId="{FCA3C36B-C045-4715-9264-803549AF9A69}" srcId="{EE30C06E-0757-47A6-86FE-6EC1ACA75AF6}" destId="{58E56D8B-8873-494C-BF73-8B16514F960A}" srcOrd="0" destOrd="0" parTransId="{BFCDAEE1-F53E-42FD-B6F4-FFAD90707090}" sibTransId="{A65C8949-F328-47FF-B178-97F2DDA66DDB}"/>
    <dgm:cxn modelId="{6B1085AE-9B21-4887-B8A3-0B362CDEE351}" type="presOf" srcId="{EE30C06E-0757-47A6-86FE-6EC1ACA75AF6}" destId="{7E29D450-160B-4A12-AA53-3D3CDB9ABB9A}" srcOrd="0" destOrd="0" presId="urn:microsoft.com/office/officeart/2009/3/layout/IncreasingArrowsProcess"/>
    <dgm:cxn modelId="{C2564ADD-DFC9-4044-9580-A3EC153F5EA3}" type="presOf" srcId="{5E1F612A-39AB-4F39-A832-9834BE7AB1F7}" destId="{71F04C30-38A5-4103-9877-E62FA3FFDE86}" srcOrd="0" destOrd="0" presId="urn:microsoft.com/office/officeart/2009/3/layout/IncreasingArrowsProcess"/>
    <dgm:cxn modelId="{5BB49DE0-5783-4FB7-8FFA-4740F8C351A1}" srcId="{5E1F612A-39AB-4F39-A832-9834BE7AB1F7}" destId="{DF37574E-B20B-4E0C-8502-07903283DACF}" srcOrd="0" destOrd="0" parTransId="{88F94989-2F23-400A-9893-A96716E08221}" sibTransId="{79B765A1-0233-4542-805F-431CC5026BC3}"/>
    <dgm:cxn modelId="{5C0E0FE4-715C-4AAE-A86C-CBD9F0AC1B9B}" type="presOf" srcId="{83A37AE0-6BD7-4067-A947-2CBAE006BFCB}" destId="{57329565-EEFB-4A13-B7B2-C30233D1FF7F}" srcOrd="0" destOrd="0" presId="urn:microsoft.com/office/officeart/2009/3/layout/IncreasingArrowsProcess"/>
    <dgm:cxn modelId="{AE22FEE5-FBFC-4335-8F1A-54D43326961D}" type="presOf" srcId="{6B1AA483-2E7B-4808-8D9F-D9B9C3D80C21}" destId="{6A812001-B1C2-4C53-A2F5-4865229BBEB6}" srcOrd="0" destOrd="0" presId="urn:microsoft.com/office/officeart/2009/3/layout/IncreasingArrowsProcess"/>
    <dgm:cxn modelId="{6AF5864B-9282-4D0B-9C34-241A0DD08B21}" type="presParOf" srcId="{71F04C30-38A5-4103-9877-E62FA3FFDE86}" destId="{98E5E628-9580-49EA-A99F-76654B119CD3}" srcOrd="0" destOrd="0" presId="urn:microsoft.com/office/officeart/2009/3/layout/IncreasingArrowsProcess"/>
    <dgm:cxn modelId="{04B05E34-10BF-47E4-9297-703E706E0AD2}" type="presParOf" srcId="{71F04C30-38A5-4103-9877-E62FA3FFDE86}" destId="{6A812001-B1C2-4C53-A2F5-4865229BBEB6}" srcOrd="1" destOrd="0" presId="urn:microsoft.com/office/officeart/2009/3/layout/IncreasingArrowsProcess"/>
    <dgm:cxn modelId="{3FEECEDA-7EAF-47C1-A4E7-A7F8E2A912F3}" type="presParOf" srcId="{71F04C30-38A5-4103-9877-E62FA3FFDE86}" destId="{7E29D450-160B-4A12-AA53-3D3CDB9ABB9A}" srcOrd="2" destOrd="0" presId="urn:microsoft.com/office/officeart/2009/3/layout/IncreasingArrowsProcess"/>
    <dgm:cxn modelId="{4CF9F9CE-9582-4E55-A3C1-C55FA5751ADC}" type="presParOf" srcId="{71F04C30-38A5-4103-9877-E62FA3FFDE86}" destId="{77521904-B2E9-433C-B155-2E0945FDF497}" srcOrd="3" destOrd="0" presId="urn:microsoft.com/office/officeart/2009/3/layout/IncreasingArrowsProcess"/>
    <dgm:cxn modelId="{FA9F7877-1DDA-4BA3-803A-798DC3CC872F}" type="presParOf" srcId="{71F04C30-38A5-4103-9877-E62FA3FFDE86}" destId="{7BD75634-F039-4A36-9794-F6D84E3A2BE4}" srcOrd="4" destOrd="0" presId="urn:microsoft.com/office/officeart/2009/3/layout/IncreasingArrowsProcess"/>
    <dgm:cxn modelId="{E2696954-6B73-4E7D-BE56-31F4705916FE}" type="presParOf" srcId="{71F04C30-38A5-4103-9877-E62FA3FFDE86}" destId="{57329565-EEFB-4A13-B7B2-C30233D1FF7F}" srcOrd="5" destOrd="0" presId="urn:microsoft.com/office/officeart/2009/3/layout/IncreasingArrows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52C17EE2-31BD-4DA3-B50F-20CA2151E1DF}"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0E718C10-4526-4BFF-8D6B-F23E3080B1EA}">
      <dgm:prSet phldrT="[Text]" custT="1"/>
      <dgm:spPr>
        <a:solidFill>
          <a:schemeClr val="accent1">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 person’s name</a:t>
          </a:r>
        </a:p>
      </dgm:t>
    </dgm:pt>
    <dgm:pt modelId="{53C7D6DA-5A90-4ECC-85AF-54BEEB4EA5F8}" type="parTrans" cxnId="{4BEB5351-1C97-4B93-AEF5-A7011E79256E}">
      <dgm:prSet/>
      <dgm:spPr/>
      <dgm:t>
        <a:bodyPr/>
        <a:lstStyle/>
        <a:p>
          <a:endParaRPr lang="en-US"/>
        </a:p>
      </dgm:t>
    </dgm:pt>
    <dgm:pt modelId="{75838520-BA4E-407D-BC1B-F0C2916C930A}" type="sibTrans" cxnId="{4BEB5351-1C97-4B93-AEF5-A7011E79256E}">
      <dgm:prSet/>
      <dgm:spPr/>
      <dgm:t>
        <a:bodyPr/>
        <a:lstStyle/>
        <a:p>
          <a:endParaRPr lang="en-US"/>
        </a:p>
      </dgm:t>
    </dgm:pt>
    <dgm:pt modelId="{1F3C6CF3-B83C-4A01-B732-66ADFA31B3A1}">
      <dgm:prSet phldrT="[Text]" custT="1"/>
      <dgm:spPr>
        <a:solidFill>
          <a:schemeClr val="accent3">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 person’s address</a:t>
          </a:r>
        </a:p>
      </dgm:t>
    </dgm:pt>
    <dgm:pt modelId="{08C6CC3D-4E79-49B1-B861-3F8F46CC08B5}" type="parTrans" cxnId="{F16FA10E-21E2-47F3-B957-46A7FBCE2C4A}">
      <dgm:prSet/>
      <dgm:spPr/>
      <dgm:t>
        <a:bodyPr/>
        <a:lstStyle/>
        <a:p>
          <a:endParaRPr lang="en-US"/>
        </a:p>
      </dgm:t>
    </dgm:pt>
    <dgm:pt modelId="{5BE2DD4E-957F-461C-ABD5-FB3F8D4C8E0B}" type="sibTrans" cxnId="{F16FA10E-21E2-47F3-B957-46A7FBCE2C4A}">
      <dgm:prSet/>
      <dgm:spPr/>
      <dgm:t>
        <a:bodyPr/>
        <a:lstStyle/>
        <a:p>
          <a:endParaRPr lang="en-US"/>
        </a:p>
      </dgm:t>
    </dgm:pt>
    <dgm:pt modelId="{7F672A5C-58A6-452D-B28C-A9A42A463A91}">
      <dgm:prSet phldrT="[Text]" custT="1"/>
      <dgm:spPr>
        <a:solidFill>
          <a:schemeClr val="tx2">
            <a:lumMod val="20000"/>
            <a:lumOff val="8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 identity of any school or other educational establishment attended by the person</a:t>
          </a:r>
        </a:p>
      </dgm:t>
    </dgm:pt>
    <dgm:pt modelId="{483D5863-C23B-4A70-8FF6-79605DA580CC}" type="parTrans" cxnId="{7D87E810-E337-42EC-8AF8-0326268FDC7E}">
      <dgm:prSet/>
      <dgm:spPr/>
      <dgm:t>
        <a:bodyPr/>
        <a:lstStyle/>
        <a:p>
          <a:endParaRPr lang="en-US"/>
        </a:p>
      </dgm:t>
    </dgm:pt>
    <dgm:pt modelId="{8E5249FF-6153-4044-9430-ED36FDB7C987}" type="sibTrans" cxnId="{7D87E810-E337-42EC-8AF8-0326268FDC7E}">
      <dgm:prSet/>
      <dgm:spPr/>
      <dgm:t>
        <a:bodyPr/>
        <a:lstStyle/>
        <a:p>
          <a:endParaRPr lang="en-US"/>
        </a:p>
      </dgm:t>
    </dgm:pt>
    <dgm:pt modelId="{EC265352-74D6-4C30-A368-7D132E09F983}">
      <dgm:prSet phldrT="[Text]" custT="1"/>
      <dgm:spPr>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The identity of any place of work</a:t>
          </a:r>
        </a:p>
      </dgm:t>
    </dgm:pt>
    <dgm:pt modelId="{84FE34F7-E100-4BFB-8342-244101624BFC}" type="parTrans" cxnId="{FD199E9A-0F9D-4CF8-A76E-D3D49BA49FC6}">
      <dgm:prSet/>
      <dgm:spPr/>
      <dgm:t>
        <a:bodyPr/>
        <a:lstStyle/>
        <a:p>
          <a:endParaRPr lang="en-US"/>
        </a:p>
      </dgm:t>
    </dgm:pt>
    <dgm:pt modelId="{C5E2FEA8-534D-469C-AC3A-0F0CF0329EA0}" type="sibTrans" cxnId="{FD199E9A-0F9D-4CF8-A76E-D3D49BA49FC6}">
      <dgm:prSet/>
      <dgm:spPr/>
      <dgm:t>
        <a:bodyPr/>
        <a:lstStyle/>
        <a:p>
          <a:endParaRPr lang="en-US"/>
        </a:p>
      </dgm:t>
    </dgm:pt>
    <dgm:pt modelId="{DE3EF140-A9AD-48EB-9073-DF7B7B4993AC}">
      <dgm:prSet phldrT="[Text]" custT="1"/>
      <dgm:spPr>
        <a:solidFill>
          <a:schemeClr val="accent1">
            <a:lumMod val="60000"/>
            <a:lumOff val="4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dgm:spPr>
      <dgm:t>
        <a:bodyPr/>
        <a:lstStyle/>
        <a:p>
          <a:r>
            <a:rPr lang="en-US" sz="2400" dirty="0">
              <a:solidFill>
                <a:schemeClr val="tx1"/>
              </a:solidFill>
            </a:rPr>
            <a:t>Any still or moving picture of the person</a:t>
          </a:r>
        </a:p>
      </dgm:t>
    </dgm:pt>
    <dgm:pt modelId="{563ED73E-6999-45E2-990B-C75DD6064673}" type="parTrans" cxnId="{D9CF967A-CEA4-49F5-BD4D-03B5390E7403}">
      <dgm:prSet/>
      <dgm:spPr/>
      <dgm:t>
        <a:bodyPr/>
        <a:lstStyle/>
        <a:p>
          <a:endParaRPr lang="en-US"/>
        </a:p>
      </dgm:t>
    </dgm:pt>
    <dgm:pt modelId="{4BD93B6A-9250-46BB-8FBA-E4A859843FE6}" type="sibTrans" cxnId="{D9CF967A-CEA4-49F5-BD4D-03B5390E7403}">
      <dgm:prSet/>
      <dgm:spPr/>
      <dgm:t>
        <a:bodyPr/>
        <a:lstStyle/>
        <a:p>
          <a:endParaRPr lang="en-US"/>
        </a:p>
      </dgm:t>
    </dgm:pt>
    <dgm:pt modelId="{05A28325-183E-42FA-86EA-1239F894032B}" type="pres">
      <dgm:prSet presAssocID="{52C17EE2-31BD-4DA3-B50F-20CA2151E1DF}" presName="diagram" presStyleCnt="0">
        <dgm:presLayoutVars>
          <dgm:dir/>
          <dgm:resizeHandles val="exact"/>
        </dgm:presLayoutVars>
      </dgm:prSet>
      <dgm:spPr/>
    </dgm:pt>
    <dgm:pt modelId="{8AFF4927-34A9-4FAB-B8A0-42E4F74F6329}" type="pres">
      <dgm:prSet presAssocID="{0E718C10-4526-4BFF-8D6B-F23E3080B1EA}" presName="node" presStyleLbl="node1" presStyleIdx="0" presStyleCnt="5" custScaleX="80639" custScaleY="80190">
        <dgm:presLayoutVars>
          <dgm:bulletEnabled val="1"/>
        </dgm:presLayoutVars>
      </dgm:prSet>
      <dgm:spPr/>
    </dgm:pt>
    <dgm:pt modelId="{63C698A2-16AE-43D8-9C90-5F4D254C9039}" type="pres">
      <dgm:prSet presAssocID="{75838520-BA4E-407D-BC1B-F0C2916C930A}" presName="sibTrans" presStyleCnt="0"/>
      <dgm:spPr/>
    </dgm:pt>
    <dgm:pt modelId="{FF08E763-B896-4870-ACC1-C7257E82044D}" type="pres">
      <dgm:prSet presAssocID="{1F3C6CF3-B83C-4A01-B732-66ADFA31B3A1}" presName="node" presStyleLbl="node1" presStyleIdx="1" presStyleCnt="5" custScaleX="73165" custScaleY="76469">
        <dgm:presLayoutVars>
          <dgm:bulletEnabled val="1"/>
        </dgm:presLayoutVars>
      </dgm:prSet>
      <dgm:spPr/>
    </dgm:pt>
    <dgm:pt modelId="{9DF26836-0883-4950-BD87-329B59FF9189}" type="pres">
      <dgm:prSet presAssocID="{5BE2DD4E-957F-461C-ABD5-FB3F8D4C8E0B}" presName="sibTrans" presStyleCnt="0"/>
      <dgm:spPr/>
    </dgm:pt>
    <dgm:pt modelId="{CCA63265-C454-486E-B5BD-839BD0EEA589}" type="pres">
      <dgm:prSet presAssocID="{7F672A5C-58A6-452D-B28C-A9A42A463A91}" presName="node" presStyleLbl="node1" presStyleIdx="2" presStyleCnt="5" custScaleX="169618" custScaleY="77989">
        <dgm:presLayoutVars>
          <dgm:bulletEnabled val="1"/>
        </dgm:presLayoutVars>
      </dgm:prSet>
      <dgm:spPr/>
    </dgm:pt>
    <dgm:pt modelId="{4FBCBECD-83DE-40D4-A855-EA9163A1ABC6}" type="pres">
      <dgm:prSet presAssocID="{8E5249FF-6153-4044-9430-ED36FDB7C987}" presName="sibTrans" presStyleCnt="0"/>
      <dgm:spPr/>
    </dgm:pt>
    <dgm:pt modelId="{72FC4ADF-19FD-4540-AE0E-48605F7C494E}" type="pres">
      <dgm:prSet presAssocID="{EC265352-74D6-4C30-A368-7D132E09F983}" presName="node" presStyleLbl="node1" presStyleIdx="3" presStyleCnt="5" custScaleX="169990" custScaleY="81790">
        <dgm:presLayoutVars>
          <dgm:bulletEnabled val="1"/>
        </dgm:presLayoutVars>
      </dgm:prSet>
      <dgm:spPr/>
    </dgm:pt>
    <dgm:pt modelId="{8DB8B142-7E6D-4616-ACFA-0F2A99422CEE}" type="pres">
      <dgm:prSet presAssocID="{C5E2FEA8-534D-469C-AC3A-0F0CF0329EA0}" presName="sibTrans" presStyleCnt="0"/>
      <dgm:spPr/>
    </dgm:pt>
    <dgm:pt modelId="{43CC46FF-D06A-4D4A-BF84-00B34D7415C5}" type="pres">
      <dgm:prSet presAssocID="{DE3EF140-A9AD-48EB-9073-DF7B7B4993AC}" presName="node" presStyleLbl="node1" presStyleIdx="4" presStyleCnt="5" custScaleX="187643" custScaleY="79445">
        <dgm:presLayoutVars>
          <dgm:bulletEnabled val="1"/>
        </dgm:presLayoutVars>
      </dgm:prSet>
      <dgm:spPr/>
    </dgm:pt>
  </dgm:ptLst>
  <dgm:cxnLst>
    <dgm:cxn modelId="{F16FA10E-21E2-47F3-B957-46A7FBCE2C4A}" srcId="{52C17EE2-31BD-4DA3-B50F-20CA2151E1DF}" destId="{1F3C6CF3-B83C-4A01-B732-66ADFA31B3A1}" srcOrd="1" destOrd="0" parTransId="{08C6CC3D-4E79-49B1-B861-3F8F46CC08B5}" sibTransId="{5BE2DD4E-957F-461C-ABD5-FB3F8D4C8E0B}"/>
    <dgm:cxn modelId="{7D87E810-E337-42EC-8AF8-0326268FDC7E}" srcId="{52C17EE2-31BD-4DA3-B50F-20CA2151E1DF}" destId="{7F672A5C-58A6-452D-B28C-A9A42A463A91}" srcOrd="2" destOrd="0" parTransId="{483D5863-C23B-4A70-8FF6-79605DA580CC}" sibTransId="{8E5249FF-6153-4044-9430-ED36FDB7C987}"/>
    <dgm:cxn modelId="{72135429-87CC-4FCA-BEB7-B670EF5DAE7F}" type="presOf" srcId="{7F672A5C-58A6-452D-B28C-A9A42A463A91}" destId="{CCA63265-C454-486E-B5BD-839BD0EEA589}" srcOrd="0" destOrd="0" presId="urn:microsoft.com/office/officeart/2005/8/layout/default"/>
    <dgm:cxn modelId="{4BEB5351-1C97-4B93-AEF5-A7011E79256E}" srcId="{52C17EE2-31BD-4DA3-B50F-20CA2151E1DF}" destId="{0E718C10-4526-4BFF-8D6B-F23E3080B1EA}" srcOrd="0" destOrd="0" parTransId="{53C7D6DA-5A90-4ECC-85AF-54BEEB4EA5F8}" sibTransId="{75838520-BA4E-407D-BC1B-F0C2916C930A}"/>
    <dgm:cxn modelId="{6A4A0652-8643-4617-BC1C-50F91450C7B3}" type="presOf" srcId="{1F3C6CF3-B83C-4A01-B732-66ADFA31B3A1}" destId="{FF08E763-B896-4870-ACC1-C7257E82044D}" srcOrd="0" destOrd="0" presId="urn:microsoft.com/office/officeart/2005/8/layout/default"/>
    <dgm:cxn modelId="{D9CF967A-CEA4-49F5-BD4D-03B5390E7403}" srcId="{52C17EE2-31BD-4DA3-B50F-20CA2151E1DF}" destId="{DE3EF140-A9AD-48EB-9073-DF7B7B4993AC}" srcOrd="4" destOrd="0" parTransId="{563ED73E-6999-45E2-990B-C75DD6064673}" sibTransId="{4BD93B6A-9250-46BB-8FBA-E4A859843FE6}"/>
    <dgm:cxn modelId="{D3F6C288-F4A0-4CAD-B3FE-7C2C71D46E99}" type="presOf" srcId="{DE3EF140-A9AD-48EB-9073-DF7B7B4993AC}" destId="{43CC46FF-D06A-4D4A-BF84-00B34D7415C5}" srcOrd="0" destOrd="0" presId="urn:microsoft.com/office/officeart/2005/8/layout/default"/>
    <dgm:cxn modelId="{FD199E9A-0F9D-4CF8-A76E-D3D49BA49FC6}" srcId="{52C17EE2-31BD-4DA3-B50F-20CA2151E1DF}" destId="{EC265352-74D6-4C30-A368-7D132E09F983}" srcOrd="3" destOrd="0" parTransId="{84FE34F7-E100-4BFB-8342-244101624BFC}" sibTransId="{C5E2FEA8-534D-469C-AC3A-0F0CF0329EA0}"/>
    <dgm:cxn modelId="{03B905DD-3767-4311-99E0-8046D63F407C}" type="presOf" srcId="{EC265352-74D6-4C30-A368-7D132E09F983}" destId="{72FC4ADF-19FD-4540-AE0E-48605F7C494E}" srcOrd="0" destOrd="0" presId="urn:microsoft.com/office/officeart/2005/8/layout/default"/>
    <dgm:cxn modelId="{47EE5BFA-8210-4BBA-88FB-B3504E673AFB}" type="presOf" srcId="{0E718C10-4526-4BFF-8D6B-F23E3080B1EA}" destId="{8AFF4927-34A9-4FAB-B8A0-42E4F74F6329}" srcOrd="0" destOrd="0" presId="urn:microsoft.com/office/officeart/2005/8/layout/default"/>
    <dgm:cxn modelId="{C552D2FA-59BF-4085-B89F-B203B3811867}" type="presOf" srcId="{52C17EE2-31BD-4DA3-B50F-20CA2151E1DF}" destId="{05A28325-183E-42FA-86EA-1239F894032B}" srcOrd="0" destOrd="0" presId="urn:microsoft.com/office/officeart/2005/8/layout/default"/>
    <dgm:cxn modelId="{8CE732DD-D93E-46C9-9EF5-0E37F078D33D}" type="presParOf" srcId="{05A28325-183E-42FA-86EA-1239F894032B}" destId="{8AFF4927-34A9-4FAB-B8A0-42E4F74F6329}" srcOrd="0" destOrd="0" presId="urn:microsoft.com/office/officeart/2005/8/layout/default"/>
    <dgm:cxn modelId="{21EFB624-63A6-4417-91D1-EFC9381A1513}" type="presParOf" srcId="{05A28325-183E-42FA-86EA-1239F894032B}" destId="{63C698A2-16AE-43D8-9C90-5F4D254C9039}" srcOrd="1" destOrd="0" presId="urn:microsoft.com/office/officeart/2005/8/layout/default"/>
    <dgm:cxn modelId="{CBACB8F7-1C50-4FE5-B0D5-020E5A4BA54E}" type="presParOf" srcId="{05A28325-183E-42FA-86EA-1239F894032B}" destId="{FF08E763-B896-4870-ACC1-C7257E82044D}" srcOrd="2" destOrd="0" presId="urn:microsoft.com/office/officeart/2005/8/layout/default"/>
    <dgm:cxn modelId="{BAB79F2A-D850-4B92-8B7E-8AB314C09F27}" type="presParOf" srcId="{05A28325-183E-42FA-86EA-1239F894032B}" destId="{9DF26836-0883-4950-BD87-329B59FF9189}" srcOrd="3" destOrd="0" presId="urn:microsoft.com/office/officeart/2005/8/layout/default"/>
    <dgm:cxn modelId="{99521881-9EB3-490A-8345-7D161A15E0A9}" type="presParOf" srcId="{05A28325-183E-42FA-86EA-1239F894032B}" destId="{CCA63265-C454-486E-B5BD-839BD0EEA589}" srcOrd="4" destOrd="0" presId="urn:microsoft.com/office/officeart/2005/8/layout/default"/>
    <dgm:cxn modelId="{81FF8D89-17FA-4A08-A2C3-C549B1BD8075}" type="presParOf" srcId="{05A28325-183E-42FA-86EA-1239F894032B}" destId="{4FBCBECD-83DE-40D4-A855-EA9163A1ABC6}" srcOrd="5" destOrd="0" presId="urn:microsoft.com/office/officeart/2005/8/layout/default"/>
    <dgm:cxn modelId="{78276457-DF65-4F71-803B-FC62B840C6BD}" type="presParOf" srcId="{05A28325-183E-42FA-86EA-1239F894032B}" destId="{72FC4ADF-19FD-4540-AE0E-48605F7C494E}" srcOrd="6" destOrd="0" presId="urn:microsoft.com/office/officeart/2005/8/layout/default"/>
    <dgm:cxn modelId="{35F7500F-AC3E-4F40-976E-0C9C0B2C8CCF}" type="presParOf" srcId="{05A28325-183E-42FA-86EA-1239F894032B}" destId="{8DB8B142-7E6D-4616-ACFA-0F2A99422CEE}" srcOrd="7" destOrd="0" presId="urn:microsoft.com/office/officeart/2005/8/layout/default"/>
    <dgm:cxn modelId="{6BD8262C-FE16-44FD-A4FB-30481282DCC5}" type="presParOf" srcId="{05A28325-183E-42FA-86EA-1239F894032B}" destId="{43CC46FF-D06A-4D4A-BF84-00B34D7415C5}"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57E0DF-C74F-45EA-BBE4-890F8D627DDA}">
      <dsp:nvSpPr>
        <dsp:cNvPr id="0" name=""/>
        <dsp:cNvSpPr/>
      </dsp:nvSpPr>
      <dsp:spPr>
        <a:xfrm>
          <a:off x="0" y="481"/>
          <a:ext cx="9697452" cy="1578158"/>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person (A) commits rape if he intentionally penetrates the vagina, anus or mouth of another person (B) with his penis and</a:t>
          </a:r>
        </a:p>
      </dsp:txBody>
      <dsp:txXfrm>
        <a:off x="46223" y="46704"/>
        <a:ext cx="9605006" cy="1485712"/>
      </dsp:txXfrm>
    </dsp:sp>
    <dsp:sp modelId="{61066B7A-49C7-4B6E-8994-C3DC3394F478}">
      <dsp:nvSpPr>
        <dsp:cNvPr id="0" name=""/>
        <dsp:cNvSpPr/>
      </dsp:nvSpPr>
      <dsp:spPr>
        <a:xfrm rot="5400000">
          <a:off x="4552821" y="1618093"/>
          <a:ext cx="591809" cy="710171"/>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4635675" y="1677274"/>
        <a:ext cx="426103" cy="414266"/>
      </dsp:txXfrm>
    </dsp:sp>
    <dsp:sp modelId="{9B58E4FA-0C9D-4DF6-92BA-6B248E10CA4C}">
      <dsp:nvSpPr>
        <dsp:cNvPr id="0" name=""/>
        <dsp:cNvSpPr/>
      </dsp:nvSpPr>
      <dsp:spPr>
        <a:xfrm>
          <a:off x="1588171" y="2367719"/>
          <a:ext cx="6521109" cy="1578158"/>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 does not consent to the penetration and ‘A’ does not reasonably believe that ‘B’ consents</a:t>
          </a:r>
        </a:p>
      </dsp:txBody>
      <dsp:txXfrm>
        <a:off x="1634394" y="2413942"/>
        <a:ext cx="6428663" cy="14857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FAC90-F091-4A7A-94A4-7867B3E31659}">
      <dsp:nvSpPr>
        <dsp:cNvPr id="0" name=""/>
        <dsp:cNvSpPr/>
      </dsp:nvSpPr>
      <dsp:spPr>
        <a:xfrm>
          <a:off x="9332" y="1710633"/>
          <a:ext cx="1821385" cy="1617440"/>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Freehand/>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S1 Rape</a:t>
          </a:r>
        </a:p>
      </dsp:txBody>
      <dsp:txXfrm>
        <a:off x="56705" y="1758006"/>
        <a:ext cx="1726639" cy="1522694"/>
      </dsp:txXfrm>
    </dsp:sp>
    <dsp:sp modelId="{F04005E6-2312-411E-83E3-6383FADE8C9A}">
      <dsp:nvSpPr>
        <dsp:cNvPr id="0" name=""/>
        <dsp:cNvSpPr/>
      </dsp:nvSpPr>
      <dsp:spPr>
        <a:xfrm>
          <a:off x="2078233" y="2212435"/>
          <a:ext cx="524730" cy="61383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2078233" y="2335202"/>
        <a:ext cx="367311" cy="368302"/>
      </dsp:txXfrm>
    </dsp:sp>
    <dsp:sp modelId="{15326435-4140-4424-8BAE-525D78D86042}">
      <dsp:nvSpPr>
        <dsp:cNvPr id="0" name=""/>
        <dsp:cNvSpPr/>
      </dsp:nvSpPr>
      <dsp:spPr>
        <a:xfrm>
          <a:off x="2820776" y="1710633"/>
          <a:ext cx="2080186" cy="1617440"/>
        </a:xfrm>
        <a:prstGeom prst="roundRect">
          <a:avLst>
            <a:gd name="adj" fmla="val 10000"/>
          </a:avLst>
        </a:prstGeom>
        <a:solidFill>
          <a:schemeClr val="accent3">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S2 Sexual Assault by Penetration</a:t>
          </a:r>
        </a:p>
      </dsp:txBody>
      <dsp:txXfrm>
        <a:off x="2868149" y="1758006"/>
        <a:ext cx="1985440" cy="1522694"/>
      </dsp:txXfrm>
    </dsp:sp>
    <dsp:sp modelId="{BFAD7937-C406-43D3-BE96-233317C779AB}">
      <dsp:nvSpPr>
        <dsp:cNvPr id="0" name=""/>
        <dsp:cNvSpPr/>
      </dsp:nvSpPr>
      <dsp:spPr>
        <a:xfrm>
          <a:off x="5148478" y="2212435"/>
          <a:ext cx="524730" cy="61383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5148478" y="2335202"/>
        <a:ext cx="367311" cy="368302"/>
      </dsp:txXfrm>
    </dsp:sp>
    <dsp:sp modelId="{DD2B66E7-FA58-4D40-B305-505614BDDAA9}">
      <dsp:nvSpPr>
        <dsp:cNvPr id="0" name=""/>
        <dsp:cNvSpPr/>
      </dsp:nvSpPr>
      <dsp:spPr>
        <a:xfrm>
          <a:off x="5891022" y="1710633"/>
          <a:ext cx="1897917" cy="1617440"/>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S3 Sexual Assault by Touching</a:t>
          </a:r>
        </a:p>
      </dsp:txBody>
      <dsp:txXfrm>
        <a:off x="5938395" y="1758006"/>
        <a:ext cx="1803171" cy="1522694"/>
      </dsp:txXfrm>
    </dsp:sp>
    <dsp:sp modelId="{4459FFB5-195B-432A-8A36-C6C6F35A6E1B}">
      <dsp:nvSpPr>
        <dsp:cNvPr id="0" name=""/>
        <dsp:cNvSpPr/>
      </dsp:nvSpPr>
      <dsp:spPr>
        <a:xfrm>
          <a:off x="8036453" y="2212435"/>
          <a:ext cx="524730" cy="61383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155700">
            <a:lnSpc>
              <a:spcPct val="90000"/>
            </a:lnSpc>
            <a:spcBef>
              <a:spcPct val="0"/>
            </a:spcBef>
            <a:spcAft>
              <a:spcPct val="35000"/>
            </a:spcAft>
            <a:buNone/>
          </a:pPr>
          <a:endParaRPr lang="en-US" sz="2600" kern="1200"/>
        </a:p>
      </dsp:txBody>
      <dsp:txXfrm>
        <a:off x="8036453" y="2335202"/>
        <a:ext cx="367311" cy="368302"/>
      </dsp:txXfrm>
    </dsp:sp>
    <dsp:sp modelId="{8DA87B9D-6B36-4F23-8720-AFFAA720F5F4}">
      <dsp:nvSpPr>
        <dsp:cNvPr id="0" name=""/>
        <dsp:cNvSpPr/>
      </dsp:nvSpPr>
      <dsp:spPr>
        <a:xfrm>
          <a:off x="8778997" y="1710633"/>
          <a:ext cx="2042094" cy="1617440"/>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S4 Causing sexual activity without consent</a:t>
          </a:r>
        </a:p>
      </dsp:txBody>
      <dsp:txXfrm>
        <a:off x="8826370" y="1758006"/>
        <a:ext cx="1947348" cy="152269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6504C9-46B1-4994-9C54-C89678BBA696}">
      <dsp:nvSpPr>
        <dsp:cNvPr id="0" name=""/>
        <dsp:cNvSpPr/>
      </dsp:nvSpPr>
      <dsp:spPr>
        <a:xfrm>
          <a:off x="0" y="0"/>
          <a:ext cx="8999621" cy="1975405"/>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There are two forms of statutory presumptions that can be </a:t>
          </a:r>
          <a:r>
            <a:rPr lang="en-US" sz="2400" kern="1200" dirty="0" err="1">
              <a:solidFill>
                <a:schemeClr val="tx1"/>
              </a:solidFill>
            </a:rPr>
            <a:t>utilised</a:t>
          </a:r>
          <a:r>
            <a:rPr lang="en-US" sz="2400" kern="1200" dirty="0">
              <a:solidFill>
                <a:schemeClr val="tx1"/>
              </a:solidFill>
            </a:rPr>
            <a:t> to assist with determining whether consent was absent or not:</a:t>
          </a:r>
        </a:p>
      </dsp:txBody>
      <dsp:txXfrm>
        <a:off x="0" y="0"/>
        <a:ext cx="8999621" cy="1066718"/>
      </dsp:txXfrm>
    </dsp:sp>
    <dsp:sp modelId="{FAC474C2-2172-44A2-B338-8099AB959D05}">
      <dsp:nvSpPr>
        <dsp:cNvPr id="0" name=""/>
        <dsp:cNvSpPr/>
      </dsp:nvSpPr>
      <dsp:spPr>
        <a:xfrm>
          <a:off x="0" y="1027210"/>
          <a:ext cx="4499810" cy="908686"/>
        </a:xfrm>
        <a:prstGeom prst="rect">
          <a:avLst/>
        </a:prstGeom>
        <a:solidFill>
          <a:schemeClr val="tx2">
            <a:lumMod val="60000"/>
            <a:lumOff val="40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Evidential Presumptions</a:t>
          </a:r>
        </a:p>
      </dsp:txBody>
      <dsp:txXfrm>
        <a:off x="0" y="1027210"/>
        <a:ext cx="4499810" cy="908686"/>
      </dsp:txXfrm>
    </dsp:sp>
    <dsp:sp modelId="{9890B63A-FBFB-4379-BB60-20BA75C60383}">
      <dsp:nvSpPr>
        <dsp:cNvPr id="0" name=""/>
        <dsp:cNvSpPr/>
      </dsp:nvSpPr>
      <dsp:spPr>
        <a:xfrm>
          <a:off x="4499810" y="1027210"/>
          <a:ext cx="4499810" cy="908686"/>
        </a:xfrm>
        <a:prstGeom prst="rect">
          <a:avLst/>
        </a:prstGeom>
        <a:solidFill>
          <a:schemeClr val="tx2">
            <a:lumMod val="40000"/>
            <a:lumOff val="60000"/>
            <a:alpha val="90000"/>
          </a:schemeClr>
        </a:solidFill>
        <a:ln w="12700" cap="flat" cmpd="sng" algn="ctr">
          <a:solidFill>
            <a:schemeClr val="tx1">
              <a:alpha val="90000"/>
            </a:schemeClr>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170688" tIns="30480" rIns="170688" bIns="30480" numCol="1" spcCol="1270" anchor="ctr" anchorCtr="0">
          <a:noAutofit/>
        </a:bodyPr>
        <a:lstStyle/>
        <a:p>
          <a:pPr marL="0" lvl="0" indent="0" algn="ctr" defTabSz="1066800">
            <a:lnSpc>
              <a:spcPct val="90000"/>
            </a:lnSpc>
            <a:spcBef>
              <a:spcPct val="0"/>
            </a:spcBef>
            <a:spcAft>
              <a:spcPct val="35000"/>
            </a:spcAft>
            <a:buNone/>
          </a:pPr>
          <a:r>
            <a:rPr lang="en-US" sz="2400" kern="1200" dirty="0"/>
            <a:t>Conclusive Presumptions</a:t>
          </a:r>
        </a:p>
      </dsp:txBody>
      <dsp:txXfrm>
        <a:off x="4499810" y="1027210"/>
        <a:ext cx="4499810" cy="90868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EBBB7A-450B-48E0-A447-4314B69DB9A2}">
      <dsp:nvSpPr>
        <dsp:cNvPr id="0" name=""/>
        <dsp:cNvSpPr/>
      </dsp:nvSpPr>
      <dsp:spPr>
        <a:xfrm>
          <a:off x="0" y="0"/>
          <a:ext cx="6991684" cy="1271203"/>
        </a:xfrm>
        <a:prstGeom prst="rect">
          <a:avLst/>
        </a:prstGeom>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If it is proved in court that:</a:t>
          </a:r>
        </a:p>
      </dsp:txBody>
      <dsp:txXfrm>
        <a:off x="0" y="0"/>
        <a:ext cx="6991684" cy="1271203"/>
      </dsp:txXfrm>
    </dsp:sp>
    <dsp:sp modelId="{0594EF44-A195-4C20-A0B6-E400EA510352}">
      <dsp:nvSpPr>
        <dsp:cNvPr id="0" name=""/>
        <dsp:cNvSpPr/>
      </dsp:nvSpPr>
      <dsp:spPr>
        <a:xfrm>
          <a:off x="3413" y="1271203"/>
          <a:ext cx="2328285" cy="2669526"/>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1. The defendant did the sexual assault</a:t>
          </a:r>
        </a:p>
      </dsp:txBody>
      <dsp:txXfrm>
        <a:off x="3413" y="1271203"/>
        <a:ext cx="2328285" cy="2669526"/>
      </dsp:txXfrm>
    </dsp:sp>
    <dsp:sp modelId="{B209DBBB-5DAE-4BDF-996B-9F369A789493}">
      <dsp:nvSpPr>
        <dsp:cNvPr id="0" name=""/>
        <dsp:cNvSpPr/>
      </dsp:nvSpPr>
      <dsp:spPr>
        <a:xfrm>
          <a:off x="2331699" y="1271203"/>
          <a:ext cx="2328285" cy="2669526"/>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2. Any of the specified circumstances existed</a:t>
          </a:r>
        </a:p>
      </dsp:txBody>
      <dsp:txXfrm>
        <a:off x="2331699" y="1271203"/>
        <a:ext cx="2328285" cy="2669526"/>
      </dsp:txXfrm>
    </dsp:sp>
    <dsp:sp modelId="{B1E9F811-F480-4D22-88CE-6EB6D423F1A2}">
      <dsp:nvSpPr>
        <dsp:cNvPr id="0" name=""/>
        <dsp:cNvSpPr/>
      </dsp:nvSpPr>
      <dsp:spPr>
        <a:xfrm>
          <a:off x="4659984" y="1271203"/>
          <a:ext cx="2328285" cy="2669526"/>
        </a:xfrm>
        <a:prstGeom prst="rect">
          <a:avLst/>
        </a:prstGeom>
        <a:solidFill>
          <a:schemeClr val="bg1">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3. The defendant knew any of the circumstances existed</a:t>
          </a:r>
        </a:p>
      </dsp:txBody>
      <dsp:txXfrm>
        <a:off x="4659984" y="1271203"/>
        <a:ext cx="2328285" cy="2669526"/>
      </dsp:txXfrm>
    </dsp:sp>
    <dsp:sp modelId="{6D851418-FDAB-46D6-8DFB-16564C3A69B8}">
      <dsp:nvSpPr>
        <dsp:cNvPr id="0" name=""/>
        <dsp:cNvSpPr/>
      </dsp:nvSpPr>
      <dsp:spPr>
        <a:xfrm>
          <a:off x="0" y="3683138"/>
          <a:ext cx="6991684" cy="296614"/>
        </a:xfrm>
        <a:prstGeom prst="rect">
          <a:avLst/>
        </a:prstGeom>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a:effectLst/>
      </dsp:spPr>
      <dsp:style>
        <a:lnRef idx="0">
          <a:scrgbClr r="0" g="0" b="0"/>
        </a:lnRef>
        <a:fillRef idx="1">
          <a:scrgbClr r="0" g="0" b="0"/>
        </a:fillRef>
        <a:effectRef idx="0">
          <a:scrgbClr r="0" g="0" b="0"/>
        </a:effectRef>
        <a:fontRef idx="minor"/>
      </dsp:style>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5C6C23-3C22-4916-B1B5-89D7E7595E04}">
      <dsp:nvSpPr>
        <dsp:cNvPr id="0" name=""/>
        <dsp:cNvSpPr/>
      </dsp:nvSpPr>
      <dsp:spPr>
        <a:xfrm>
          <a:off x="1351182" y="1057"/>
          <a:ext cx="2471296" cy="1482778"/>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Use of fear or violence</a:t>
          </a:r>
        </a:p>
      </dsp:txBody>
      <dsp:txXfrm>
        <a:off x="1351182" y="1057"/>
        <a:ext cx="2471296" cy="1482778"/>
      </dsp:txXfrm>
    </dsp:sp>
    <dsp:sp modelId="{6F81275C-9C2B-467A-A241-7CC393103126}">
      <dsp:nvSpPr>
        <dsp:cNvPr id="0" name=""/>
        <dsp:cNvSpPr/>
      </dsp:nvSpPr>
      <dsp:spPr>
        <a:xfrm>
          <a:off x="4069609" y="1057"/>
          <a:ext cx="2471296" cy="1482778"/>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Unlawful detention</a:t>
          </a:r>
        </a:p>
      </dsp:txBody>
      <dsp:txXfrm>
        <a:off x="4069609" y="1057"/>
        <a:ext cx="2471296" cy="1482778"/>
      </dsp:txXfrm>
    </dsp:sp>
    <dsp:sp modelId="{9227AC99-E9AF-44E3-8E12-D8BB50D740F8}">
      <dsp:nvSpPr>
        <dsp:cNvPr id="0" name=""/>
        <dsp:cNvSpPr/>
      </dsp:nvSpPr>
      <dsp:spPr>
        <a:xfrm>
          <a:off x="6788036" y="1057"/>
          <a:ext cx="2471296" cy="1482778"/>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Unconsciousness</a:t>
          </a:r>
        </a:p>
      </dsp:txBody>
      <dsp:txXfrm>
        <a:off x="6788036" y="1057"/>
        <a:ext cx="2471296" cy="1482778"/>
      </dsp:txXfrm>
    </dsp:sp>
    <dsp:sp modelId="{1112A1F8-618C-4B37-B256-97B007B70C2B}">
      <dsp:nvSpPr>
        <dsp:cNvPr id="0" name=""/>
        <dsp:cNvSpPr/>
      </dsp:nvSpPr>
      <dsp:spPr>
        <a:xfrm>
          <a:off x="1370261" y="1730965"/>
          <a:ext cx="3854827" cy="1482778"/>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Inability to communicate from physical disability</a:t>
          </a:r>
        </a:p>
      </dsp:txBody>
      <dsp:txXfrm>
        <a:off x="1370261" y="1730965"/>
        <a:ext cx="3854827" cy="1482778"/>
      </dsp:txXfrm>
    </dsp:sp>
    <dsp:sp modelId="{5E63FFA8-DF9C-41A3-92FC-D8DBD6891D8B}">
      <dsp:nvSpPr>
        <dsp:cNvPr id="0" name=""/>
        <dsp:cNvSpPr/>
      </dsp:nvSpPr>
      <dsp:spPr>
        <a:xfrm>
          <a:off x="5472218" y="1730965"/>
          <a:ext cx="3768035" cy="1482778"/>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Substances non consensually administered that are capable of stupefying or overpowering</a:t>
          </a:r>
        </a:p>
      </dsp:txBody>
      <dsp:txXfrm>
        <a:off x="5472218" y="1730965"/>
        <a:ext cx="3768035" cy="1482778"/>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68BA7D-BF81-4D11-B27A-84F7E6273AC1}">
      <dsp:nvSpPr>
        <dsp:cNvPr id="0" name=""/>
        <dsp:cNvSpPr/>
      </dsp:nvSpPr>
      <dsp:spPr>
        <a:xfrm>
          <a:off x="8846" y="969491"/>
          <a:ext cx="2644050" cy="3479684"/>
        </a:xfrm>
        <a:prstGeom prst="roundRect">
          <a:avLst>
            <a:gd name="adj" fmla="val 10000"/>
          </a:avLst>
        </a:prstGeom>
        <a:solidFill>
          <a:schemeClr val="bg1">
            <a:lumMod val="8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defendant did the relevant act &amp; that any of the specified circumstances existed, it is to be conclusively presumed</a:t>
          </a:r>
        </a:p>
      </dsp:txBody>
      <dsp:txXfrm>
        <a:off x="86288" y="1046933"/>
        <a:ext cx="2489166" cy="3324800"/>
      </dsp:txXfrm>
    </dsp:sp>
    <dsp:sp modelId="{4F6D498F-BBE1-47AD-B504-4CF038EC2623}">
      <dsp:nvSpPr>
        <dsp:cNvPr id="0" name=""/>
        <dsp:cNvSpPr/>
      </dsp:nvSpPr>
      <dsp:spPr>
        <a:xfrm>
          <a:off x="2917301" y="2381471"/>
          <a:ext cx="560538" cy="65572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2917301" y="2512616"/>
        <a:ext cx="392377" cy="393434"/>
      </dsp:txXfrm>
    </dsp:sp>
    <dsp:sp modelId="{CA40C929-1C89-433A-8D4D-7774D548EA54}">
      <dsp:nvSpPr>
        <dsp:cNvPr id="0" name=""/>
        <dsp:cNvSpPr/>
      </dsp:nvSpPr>
      <dsp:spPr>
        <a:xfrm>
          <a:off x="3710517" y="935449"/>
          <a:ext cx="2644050" cy="3547767"/>
        </a:xfrm>
        <a:prstGeom prst="roundRect">
          <a:avLst>
            <a:gd name="adj" fmla="val 10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That the complainant did not consent to the relevant act &amp;</a:t>
          </a:r>
        </a:p>
      </dsp:txBody>
      <dsp:txXfrm>
        <a:off x="3787959" y="1012891"/>
        <a:ext cx="2489166" cy="3392883"/>
      </dsp:txXfrm>
    </dsp:sp>
    <dsp:sp modelId="{73ADB95D-7011-47D5-9791-94BD4715FBD3}">
      <dsp:nvSpPr>
        <dsp:cNvPr id="0" name=""/>
        <dsp:cNvSpPr/>
      </dsp:nvSpPr>
      <dsp:spPr>
        <a:xfrm>
          <a:off x="6618972" y="2381471"/>
          <a:ext cx="560538" cy="65572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44600">
            <a:lnSpc>
              <a:spcPct val="90000"/>
            </a:lnSpc>
            <a:spcBef>
              <a:spcPct val="0"/>
            </a:spcBef>
            <a:spcAft>
              <a:spcPct val="35000"/>
            </a:spcAft>
            <a:buNone/>
          </a:pPr>
          <a:endParaRPr lang="en-US" sz="2800" kern="1200" dirty="0"/>
        </a:p>
      </dsp:txBody>
      <dsp:txXfrm>
        <a:off x="6618972" y="2512616"/>
        <a:ext cx="392377" cy="393434"/>
      </dsp:txXfrm>
    </dsp:sp>
    <dsp:sp modelId="{69CC626E-7C2B-42DD-9B8B-CAB7D2034E1D}">
      <dsp:nvSpPr>
        <dsp:cNvPr id="0" name=""/>
        <dsp:cNvSpPr/>
      </dsp:nvSpPr>
      <dsp:spPr>
        <a:xfrm>
          <a:off x="7412188" y="949158"/>
          <a:ext cx="2644050" cy="3520349"/>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latin typeface="+mn-lt"/>
            </a:rPr>
            <a:t>(b) The defendant did not believe that the complainant consented to the relevant act</a:t>
          </a:r>
        </a:p>
      </dsp:txBody>
      <dsp:txXfrm>
        <a:off x="7489630" y="1026600"/>
        <a:ext cx="2489166" cy="336546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407DEB-3327-4D56-A9F4-73D1843BD29B}">
      <dsp:nvSpPr>
        <dsp:cNvPr id="0" name=""/>
        <dsp:cNvSpPr/>
      </dsp:nvSpPr>
      <dsp:spPr>
        <a:xfrm>
          <a:off x="0" y="0"/>
          <a:ext cx="7617326" cy="1212935"/>
        </a:xfrm>
        <a:prstGeom prst="rect">
          <a:avLst/>
        </a:prstGeom>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S76 (2) the circumstances are that:-</a:t>
          </a:r>
        </a:p>
      </dsp:txBody>
      <dsp:txXfrm>
        <a:off x="0" y="0"/>
        <a:ext cx="7617326" cy="1212935"/>
      </dsp:txXfrm>
    </dsp:sp>
    <dsp:sp modelId="{0E84A801-FCF1-40A9-AB9E-1B2F056B4B8D}">
      <dsp:nvSpPr>
        <dsp:cNvPr id="0" name=""/>
        <dsp:cNvSpPr/>
      </dsp:nvSpPr>
      <dsp:spPr>
        <a:xfrm>
          <a:off x="0" y="1212935"/>
          <a:ext cx="3808663" cy="254716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The defendant intentionally deceived the complainant as to the nature or purpose of the relevant act</a:t>
          </a:r>
        </a:p>
      </dsp:txBody>
      <dsp:txXfrm>
        <a:off x="0" y="1212935"/>
        <a:ext cx="3808663" cy="2547164"/>
      </dsp:txXfrm>
    </dsp:sp>
    <dsp:sp modelId="{B34181A5-19DA-4822-A1CE-1473783BD40F}">
      <dsp:nvSpPr>
        <dsp:cNvPr id="0" name=""/>
        <dsp:cNvSpPr/>
      </dsp:nvSpPr>
      <dsp:spPr>
        <a:xfrm>
          <a:off x="3808663" y="1212935"/>
          <a:ext cx="3808663" cy="2547164"/>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 The defendant intentionally induced the complainant to consent to the relevant act by impersonating a person known personally to the complainant</a:t>
          </a:r>
        </a:p>
      </dsp:txBody>
      <dsp:txXfrm>
        <a:off x="3808663" y="1212935"/>
        <a:ext cx="3808663" cy="2547164"/>
      </dsp:txXfrm>
    </dsp:sp>
    <dsp:sp modelId="{AC95B5A4-2AC7-4EE5-AE28-6CA396B4B0ED}">
      <dsp:nvSpPr>
        <dsp:cNvPr id="0" name=""/>
        <dsp:cNvSpPr/>
      </dsp:nvSpPr>
      <dsp:spPr>
        <a:xfrm>
          <a:off x="0" y="3760099"/>
          <a:ext cx="7617326" cy="283018"/>
        </a:xfrm>
        <a:prstGeom prst="rect">
          <a:avLst/>
        </a:prstGeom>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a:effectLst/>
      </dsp:spPr>
      <dsp:style>
        <a:lnRef idx="0">
          <a:scrgbClr r="0" g="0" b="0"/>
        </a:lnRef>
        <a:fillRef idx="1">
          <a:scrgbClr r="0" g="0" b="0"/>
        </a:fillRef>
        <a:effectRef idx="0">
          <a:scrgbClr r="0" g="0" b="0"/>
        </a:effectRef>
        <a:fontRef idx="minor"/>
      </dsp:style>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EF0323-CEA6-4A7B-AC37-869612ECFFAB}">
      <dsp:nvSpPr>
        <dsp:cNvPr id="0" name=""/>
        <dsp:cNvSpPr/>
      </dsp:nvSpPr>
      <dsp:spPr>
        <a:xfrm>
          <a:off x="240627" y="2291"/>
          <a:ext cx="9408703" cy="1171933"/>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person (A) commits an offence if he or she intentionally penetrates the vagina or anus of another person (B) with a part of his body or anything else &amp; the penetration is sexual,</a:t>
          </a:r>
        </a:p>
      </dsp:txBody>
      <dsp:txXfrm>
        <a:off x="274952" y="36616"/>
        <a:ext cx="9340053" cy="1103283"/>
      </dsp:txXfrm>
    </dsp:sp>
    <dsp:sp modelId="{E961C366-921F-4821-A486-1C3AFA13107D}">
      <dsp:nvSpPr>
        <dsp:cNvPr id="0" name=""/>
        <dsp:cNvSpPr/>
      </dsp:nvSpPr>
      <dsp:spPr>
        <a:xfrm rot="5400000">
          <a:off x="4725241" y="1203522"/>
          <a:ext cx="439475" cy="52737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4786768" y="1247469"/>
        <a:ext cx="316422" cy="307633"/>
      </dsp:txXfrm>
    </dsp:sp>
    <dsp:sp modelId="{C04E9B27-340D-4D9C-8324-A0A78A06C275}">
      <dsp:nvSpPr>
        <dsp:cNvPr id="0" name=""/>
        <dsp:cNvSpPr/>
      </dsp:nvSpPr>
      <dsp:spPr>
        <a:xfrm>
          <a:off x="2601112" y="1760191"/>
          <a:ext cx="4687733" cy="1171933"/>
        </a:xfrm>
        <a:prstGeom prst="roundRect">
          <a:avLst>
            <a:gd name="adj" fmla="val 10000"/>
          </a:avLst>
        </a:prstGeom>
        <a:solidFill>
          <a:schemeClr val="bg2">
            <a:lumMod val="75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 does not consent to the penetration &amp;</a:t>
          </a:r>
        </a:p>
      </dsp:txBody>
      <dsp:txXfrm>
        <a:off x="2635437" y="1794516"/>
        <a:ext cx="4619083" cy="1103283"/>
      </dsp:txXfrm>
    </dsp:sp>
    <dsp:sp modelId="{5FA2D1AF-FE04-4ACD-941F-2B5F41E769EC}">
      <dsp:nvSpPr>
        <dsp:cNvPr id="0" name=""/>
        <dsp:cNvSpPr/>
      </dsp:nvSpPr>
      <dsp:spPr>
        <a:xfrm rot="5400000">
          <a:off x="4725241" y="2961423"/>
          <a:ext cx="439475" cy="527370"/>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rot="-5400000">
        <a:off x="4786768" y="3005370"/>
        <a:ext cx="316422" cy="307633"/>
      </dsp:txXfrm>
    </dsp:sp>
    <dsp:sp modelId="{E4DBEF8E-3C19-4394-9331-F65F3D547701}">
      <dsp:nvSpPr>
        <dsp:cNvPr id="0" name=""/>
        <dsp:cNvSpPr/>
      </dsp:nvSpPr>
      <dsp:spPr>
        <a:xfrm>
          <a:off x="2601112" y="3518091"/>
          <a:ext cx="4687733" cy="1171933"/>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does not reasonably believe that ‘B’ consents</a:t>
          </a:r>
        </a:p>
      </dsp:txBody>
      <dsp:txXfrm>
        <a:off x="2635437" y="3552416"/>
        <a:ext cx="4619083" cy="110328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7C8DA7-50D6-412B-9524-754629477EFC}">
      <dsp:nvSpPr>
        <dsp:cNvPr id="0" name=""/>
        <dsp:cNvSpPr/>
      </dsp:nvSpPr>
      <dsp:spPr>
        <a:xfrm>
          <a:off x="0" y="596127"/>
          <a:ext cx="8820484" cy="932400"/>
        </a:xfrm>
        <a:prstGeom prst="rect">
          <a:avLst/>
        </a:prstGeom>
        <a:solidFill>
          <a:schemeClr val="accent1">
            <a:lumMod val="5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B1F61FA7-EA65-4FDA-ADFE-19B3271C17C6}">
      <dsp:nvSpPr>
        <dsp:cNvPr id="0" name=""/>
        <dsp:cNvSpPr/>
      </dsp:nvSpPr>
      <dsp:spPr>
        <a:xfrm>
          <a:off x="441024" y="50007"/>
          <a:ext cx="7858760" cy="1092240"/>
        </a:xfrm>
        <a:prstGeom prst="round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233375" tIns="0" rIns="233375"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Penetration, touching or any other activity is sexual if a reasonable person would consider that:</a:t>
          </a:r>
        </a:p>
      </dsp:txBody>
      <dsp:txXfrm>
        <a:off x="494343" y="103326"/>
        <a:ext cx="7752122" cy="985602"/>
      </dsp:txXfrm>
    </dsp:sp>
    <dsp:sp modelId="{1DF0DA50-22FD-418E-8AAB-F2480E138768}">
      <dsp:nvSpPr>
        <dsp:cNvPr id="0" name=""/>
        <dsp:cNvSpPr/>
      </dsp:nvSpPr>
      <dsp:spPr>
        <a:xfrm>
          <a:off x="0" y="2274447"/>
          <a:ext cx="8820484" cy="932400"/>
        </a:xfrm>
        <a:prstGeom prst="rect">
          <a:avLst/>
        </a:prstGeom>
        <a:solidFill>
          <a:schemeClr val="accent1">
            <a:lumMod val="5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F93B3F7F-1BB2-4ECF-8299-10639FD00BAA}">
      <dsp:nvSpPr>
        <dsp:cNvPr id="0" name=""/>
        <dsp:cNvSpPr/>
      </dsp:nvSpPr>
      <dsp:spPr>
        <a:xfrm>
          <a:off x="441024" y="1728327"/>
          <a:ext cx="7906858" cy="1092240"/>
        </a:xfrm>
        <a:prstGeom prst="roundRect">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233375" tIns="0" rIns="233375"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(a) Whatever its circumstances or any person’s purpose in relation to it, it is because of its nature sexual, or</a:t>
          </a:r>
        </a:p>
      </dsp:txBody>
      <dsp:txXfrm>
        <a:off x="494343" y="1781646"/>
        <a:ext cx="7800220" cy="985602"/>
      </dsp:txXfrm>
    </dsp:sp>
    <dsp:sp modelId="{D3EDB33F-A152-4416-90EB-8281D38EB7FB}">
      <dsp:nvSpPr>
        <dsp:cNvPr id="0" name=""/>
        <dsp:cNvSpPr/>
      </dsp:nvSpPr>
      <dsp:spPr>
        <a:xfrm>
          <a:off x="0" y="3952767"/>
          <a:ext cx="8820484" cy="932400"/>
        </a:xfrm>
        <a:prstGeom prst="rect">
          <a:avLst/>
        </a:prstGeom>
        <a:solidFill>
          <a:schemeClr val="accent1">
            <a:lumMod val="50000"/>
            <a:alpha val="90000"/>
          </a:schemeClr>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DF1D785-448D-4B1D-A07E-9D239CE82130}">
      <dsp:nvSpPr>
        <dsp:cNvPr id="0" name=""/>
        <dsp:cNvSpPr/>
      </dsp:nvSpPr>
      <dsp:spPr>
        <a:xfrm>
          <a:off x="441024" y="3406647"/>
          <a:ext cx="7948288" cy="1092240"/>
        </a:xfrm>
        <a:prstGeom prst="roundRect">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233375" tIns="0" rIns="233375" bIns="0" numCol="1" spcCol="1270" anchor="ctr"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(b) Because of its nature it may be sexual depending on the circumstances or the intention of any person in relation to it (or both) it is sexual</a:t>
          </a:r>
        </a:p>
      </dsp:txBody>
      <dsp:txXfrm>
        <a:off x="494343" y="3459966"/>
        <a:ext cx="7841650" cy="98560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F1EDD7-1DAD-4B38-8A5A-BA9F101DB4F7}">
      <dsp:nvSpPr>
        <dsp:cNvPr id="0" name=""/>
        <dsp:cNvSpPr/>
      </dsp:nvSpPr>
      <dsp:spPr>
        <a:xfrm>
          <a:off x="0" y="0"/>
          <a:ext cx="8128000" cy="1444457"/>
        </a:xfrm>
        <a:prstGeom prst="rect">
          <a:avLst/>
        </a:prstGeom>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person (A) commits an offence if they intentionally touch another person (B),</a:t>
          </a:r>
        </a:p>
      </dsp:txBody>
      <dsp:txXfrm>
        <a:off x="0" y="0"/>
        <a:ext cx="8128000" cy="1444457"/>
      </dsp:txXfrm>
    </dsp:sp>
    <dsp:sp modelId="{5551B9D6-5C5C-4362-99B7-F51256B11539}">
      <dsp:nvSpPr>
        <dsp:cNvPr id="0" name=""/>
        <dsp:cNvSpPr/>
      </dsp:nvSpPr>
      <dsp:spPr>
        <a:xfrm>
          <a:off x="3968" y="1444457"/>
          <a:ext cx="2706687" cy="3033361"/>
        </a:xfrm>
        <a:prstGeom prst="rect">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touching is sexual,</a:t>
          </a:r>
        </a:p>
      </dsp:txBody>
      <dsp:txXfrm>
        <a:off x="3968" y="1444457"/>
        <a:ext cx="2706687" cy="3033361"/>
      </dsp:txXfrm>
    </dsp:sp>
    <dsp:sp modelId="{49BEB90B-2550-4E60-A946-5E8EC4B1F0E8}">
      <dsp:nvSpPr>
        <dsp:cNvPr id="0" name=""/>
        <dsp:cNvSpPr/>
      </dsp:nvSpPr>
      <dsp:spPr>
        <a:xfrm>
          <a:off x="2710656" y="1444457"/>
          <a:ext cx="2706687" cy="3033361"/>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 Does not consent to the touching &amp;</a:t>
          </a:r>
        </a:p>
      </dsp:txBody>
      <dsp:txXfrm>
        <a:off x="2710656" y="1444457"/>
        <a:ext cx="2706687" cy="3033361"/>
      </dsp:txXfrm>
    </dsp:sp>
    <dsp:sp modelId="{C6B36C21-3CCC-491B-978D-EB84CCF225E8}">
      <dsp:nvSpPr>
        <dsp:cNvPr id="0" name=""/>
        <dsp:cNvSpPr/>
      </dsp:nvSpPr>
      <dsp:spPr>
        <a:xfrm>
          <a:off x="5417343" y="1444457"/>
          <a:ext cx="2706687" cy="3033361"/>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Does not reasonable believe that (B) consents</a:t>
          </a:r>
        </a:p>
      </dsp:txBody>
      <dsp:txXfrm>
        <a:off x="5417343" y="1444457"/>
        <a:ext cx="2706687" cy="3033361"/>
      </dsp:txXfrm>
    </dsp:sp>
    <dsp:sp modelId="{4E354F57-2E77-41B5-A28D-38C8369F1C5B}">
      <dsp:nvSpPr>
        <dsp:cNvPr id="0" name=""/>
        <dsp:cNvSpPr/>
      </dsp:nvSpPr>
      <dsp:spPr>
        <a:xfrm>
          <a:off x="0" y="4477818"/>
          <a:ext cx="8128000" cy="337040"/>
        </a:xfrm>
        <a:prstGeom prst="rect">
          <a:avLst/>
        </a:prstGeom>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a:effectLst/>
      </dsp:spPr>
      <dsp:style>
        <a:lnRef idx="0">
          <a:scrgbClr r="0" g="0" b="0"/>
        </a:lnRef>
        <a:fillRef idx="1">
          <a:scrgbClr r="0" g="0" b="0"/>
        </a:fillRef>
        <a:effectRef idx="0">
          <a:scrgbClr r="0" g="0" b="0"/>
        </a:effectRef>
        <a:fontRef idx="minor"/>
      </dsp:style>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525C46-D58A-451D-B946-0A4EE580BE9D}">
      <dsp:nvSpPr>
        <dsp:cNvPr id="0" name=""/>
        <dsp:cNvSpPr/>
      </dsp:nvSpPr>
      <dsp:spPr>
        <a:xfrm>
          <a:off x="414419" y="2044"/>
          <a:ext cx="7299160" cy="1045725"/>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It is an offence for (A) to intentionally cause another person (B) to engage in sexual activity &amp;</a:t>
          </a:r>
        </a:p>
      </dsp:txBody>
      <dsp:txXfrm>
        <a:off x="445047" y="32672"/>
        <a:ext cx="7237904" cy="984469"/>
      </dsp:txXfrm>
    </dsp:sp>
    <dsp:sp modelId="{EDB369B7-5376-4142-B362-48AACC2078FE}">
      <dsp:nvSpPr>
        <dsp:cNvPr id="0" name=""/>
        <dsp:cNvSpPr/>
      </dsp:nvSpPr>
      <dsp:spPr>
        <a:xfrm rot="5400000">
          <a:off x="3867926" y="1073912"/>
          <a:ext cx="392146" cy="47057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3922826" y="1113127"/>
        <a:ext cx="282346" cy="274502"/>
      </dsp:txXfrm>
    </dsp:sp>
    <dsp:sp modelId="{F4277FE0-9BF4-48AF-A8B4-8593123C13E0}">
      <dsp:nvSpPr>
        <dsp:cNvPr id="0" name=""/>
        <dsp:cNvSpPr/>
      </dsp:nvSpPr>
      <dsp:spPr>
        <a:xfrm>
          <a:off x="1972549" y="1570631"/>
          <a:ext cx="4182900" cy="1045725"/>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 does not consent, &amp;</a:t>
          </a:r>
        </a:p>
      </dsp:txBody>
      <dsp:txXfrm>
        <a:off x="2003177" y="1601259"/>
        <a:ext cx="4121644" cy="984469"/>
      </dsp:txXfrm>
    </dsp:sp>
    <dsp:sp modelId="{B0EC281A-BA71-41CC-AE85-A2FE1DC74F93}">
      <dsp:nvSpPr>
        <dsp:cNvPr id="0" name=""/>
        <dsp:cNvSpPr/>
      </dsp:nvSpPr>
      <dsp:spPr>
        <a:xfrm rot="5400000">
          <a:off x="3867926" y="2642500"/>
          <a:ext cx="392146" cy="470576"/>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3922826" y="2681715"/>
        <a:ext cx="282346" cy="274502"/>
      </dsp:txXfrm>
    </dsp:sp>
    <dsp:sp modelId="{F1E36BB7-C1CC-4E66-9002-9307F5CABD90}">
      <dsp:nvSpPr>
        <dsp:cNvPr id="0" name=""/>
        <dsp:cNvSpPr/>
      </dsp:nvSpPr>
      <dsp:spPr>
        <a:xfrm>
          <a:off x="1328822" y="3139219"/>
          <a:ext cx="5470354" cy="1045725"/>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does not reasonably believe that (B) consents)</a:t>
          </a:r>
        </a:p>
      </dsp:txBody>
      <dsp:txXfrm>
        <a:off x="1359450" y="3169847"/>
        <a:ext cx="5409098" cy="98446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D21C04-AFCE-4EFD-9049-B50D15CE0B4C}">
      <dsp:nvSpPr>
        <dsp:cNvPr id="0" name=""/>
        <dsp:cNvSpPr/>
      </dsp:nvSpPr>
      <dsp:spPr>
        <a:xfrm>
          <a:off x="0" y="0"/>
          <a:ext cx="8128000" cy="1395634"/>
        </a:xfrm>
        <a:prstGeom prst="rect">
          <a:avLst/>
        </a:prstGeom>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a:effectLst/>
      </dsp:spPr>
      <dsp:style>
        <a:lnRef idx="0">
          <a:scrgbClr r="0" g="0" b="0"/>
        </a:lnRef>
        <a:fillRef idx="1">
          <a:scrgbClr r="0" g="0" b="0"/>
        </a:fillRef>
        <a:effectRef idx="0">
          <a:scrgbClr r="0" g="0" b="0"/>
        </a:effectRef>
        <a:fontRef idx="minor"/>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person commits an offence if he:</a:t>
          </a:r>
        </a:p>
      </dsp:txBody>
      <dsp:txXfrm>
        <a:off x="0" y="0"/>
        <a:ext cx="8128000" cy="1395634"/>
      </dsp:txXfrm>
    </dsp:sp>
    <dsp:sp modelId="{88375917-4ACA-47C7-9713-90377554AC24}">
      <dsp:nvSpPr>
        <dsp:cNvPr id="0" name=""/>
        <dsp:cNvSpPr/>
      </dsp:nvSpPr>
      <dsp:spPr>
        <a:xfrm>
          <a:off x="2908" y="1395634"/>
          <a:ext cx="2948781" cy="2930831"/>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Intentionally administers a substance to, or cause a substance to be taken by another person</a:t>
          </a:r>
        </a:p>
      </dsp:txBody>
      <dsp:txXfrm>
        <a:off x="2908" y="1395634"/>
        <a:ext cx="2948781" cy="2930831"/>
      </dsp:txXfrm>
    </dsp:sp>
    <dsp:sp modelId="{CD2D831C-658B-4695-AE70-0C61DAE8221D}">
      <dsp:nvSpPr>
        <dsp:cNvPr id="0" name=""/>
        <dsp:cNvSpPr/>
      </dsp:nvSpPr>
      <dsp:spPr>
        <a:xfrm>
          <a:off x="2951690" y="1395634"/>
          <a:ext cx="2224619" cy="2930831"/>
        </a:xfrm>
        <a:prstGeom prst="rect">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 Knowing that the person does not consent</a:t>
          </a:r>
        </a:p>
      </dsp:txBody>
      <dsp:txXfrm>
        <a:off x="2951690" y="1395634"/>
        <a:ext cx="2224619" cy="2930831"/>
      </dsp:txXfrm>
    </dsp:sp>
    <dsp:sp modelId="{0B4322EB-2761-4956-B5E8-E4BB27B41705}">
      <dsp:nvSpPr>
        <dsp:cNvPr id="0" name=""/>
        <dsp:cNvSpPr/>
      </dsp:nvSpPr>
      <dsp:spPr>
        <a:xfrm>
          <a:off x="5176309" y="1395634"/>
          <a:ext cx="2948781" cy="2930831"/>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(b) With the intention of stupefying or overpowering that person, so as to enable any person to engage in a sexual activity that involves that person</a:t>
          </a:r>
        </a:p>
      </dsp:txBody>
      <dsp:txXfrm>
        <a:off x="5176309" y="1395634"/>
        <a:ext cx="2948781" cy="2930831"/>
      </dsp:txXfrm>
    </dsp:sp>
    <dsp:sp modelId="{6D1B567F-997E-467D-B91D-E8707EF4FDBC}">
      <dsp:nvSpPr>
        <dsp:cNvPr id="0" name=""/>
        <dsp:cNvSpPr/>
      </dsp:nvSpPr>
      <dsp:spPr>
        <a:xfrm>
          <a:off x="0" y="4326466"/>
          <a:ext cx="8128000" cy="325647"/>
        </a:xfrm>
        <a:prstGeom prst="rect">
          <a:avLst/>
        </a:prstGeom>
        <a:solidFill>
          <a:schemeClr val="tx2">
            <a:lumMod val="40000"/>
            <a:lumOff val="60000"/>
          </a:schemeClr>
        </a:solidFill>
        <a:ln>
          <a:solidFill>
            <a:schemeClr val="tx1"/>
          </a:solidFill>
          <a:extLst>
            <a:ext uri="{C807C97D-BFC1-408E-A445-0C87EB9F89A2}">
              <ask:lineSketchStyleProps xmlns:ask="http://schemas.microsoft.com/office/drawing/2018/sketchyshapes">
                <ask:type>
                  <ask:lineSketchScribble/>
                </ask:type>
              </ask:lineSketchStyleProps>
            </a:ext>
          </a:extLst>
        </a:ln>
        <a:effectLst/>
      </dsp:spPr>
      <dsp:style>
        <a:lnRef idx="0">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2747AF-F9CD-4240-AA7B-9E4DA8DBD4AC}">
      <dsp:nvSpPr>
        <dsp:cNvPr id="0" name=""/>
        <dsp:cNvSpPr/>
      </dsp:nvSpPr>
      <dsp:spPr>
        <a:xfrm>
          <a:off x="9293" y="464398"/>
          <a:ext cx="2777839" cy="1666703"/>
        </a:xfrm>
        <a:prstGeom prst="roundRect">
          <a:avLst>
            <a:gd name="adj" fmla="val 1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Preservation of Life</a:t>
          </a:r>
        </a:p>
      </dsp:txBody>
      <dsp:txXfrm>
        <a:off x="58109" y="513214"/>
        <a:ext cx="2680207" cy="1569071"/>
      </dsp:txXfrm>
    </dsp:sp>
    <dsp:sp modelId="{89CF04B2-2089-420A-BECB-3866D2A1CBC6}">
      <dsp:nvSpPr>
        <dsp:cNvPr id="0" name=""/>
        <dsp:cNvSpPr/>
      </dsp:nvSpPr>
      <dsp:spPr>
        <a:xfrm>
          <a:off x="3031583" y="953297"/>
          <a:ext cx="588901" cy="68890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031583" y="1091078"/>
        <a:ext cx="412231" cy="413342"/>
      </dsp:txXfrm>
    </dsp:sp>
    <dsp:sp modelId="{128E617A-B287-42C9-81B7-65E0B91EAC75}">
      <dsp:nvSpPr>
        <dsp:cNvPr id="0" name=""/>
        <dsp:cNvSpPr/>
      </dsp:nvSpPr>
      <dsp:spPr>
        <a:xfrm>
          <a:off x="3898268" y="464398"/>
          <a:ext cx="2777839" cy="1666703"/>
        </a:xfrm>
        <a:prstGeom prst="roundRect">
          <a:avLst>
            <a:gd name="adj" fmla="val 10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Preservation of Scene</a:t>
          </a:r>
        </a:p>
      </dsp:txBody>
      <dsp:txXfrm>
        <a:off x="3947084" y="513214"/>
        <a:ext cx="2680207" cy="1569071"/>
      </dsp:txXfrm>
    </dsp:sp>
    <dsp:sp modelId="{7B19E486-28CD-4EC1-A82F-77CD359D9C3E}">
      <dsp:nvSpPr>
        <dsp:cNvPr id="0" name=""/>
        <dsp:cNvSpPr/>
      </dsp:nvSpPr>
      <dsp:spPr>
        <a:xfrm>
          <a:off x="6920557" y="953297"/>
          <a:ext cx="588901" cy="68890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6920557" y="1091078"/>
        <a:ext cx="412231" cy="413342"/>
      </dsp:txXfrm>
    </dsp:sp>
    <dsp:sp modelId="{99F71592-61EB-4893-8E14-42E38E336EF3}">
      <dsp:nvSpPr>
        <dsp:cNvPr id="0" name=""/>
        <dsp:cNvSpPr/>
      </dsp:nvSpPr>
      <dsp:spPr>
        <a:xfrm>
          <a:off x="7787243" y="464398"/>
          <a:ext cx="2777839" cy="1666703"/>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Securing Evidence (including forensic evidence)</a:t>
          </a:r>
        </a:p>
      </dsp:txBody>
      <dsp:txXfrm>
        <a:off x="7836059" y="513214"/>
        <a:ext cx="2680207" cy="1569071"/>
      </dsp:txXfrm>
    </dsp:sp>
    <dsp:sp modelId="{0E67645A-5C34-4F38-AD18-30B9EF1EEB71}">
      <dsp:nvSpPr>
        <dsp:cNvPr id="0" name=""/>
        <dsp:cNvSpPr/>
      </dsp:nvSpPr>
      <dsp:spPr>
        <a:xfrm rot="5400000">
          <a:off x="8881712" y="2325550"/>
          <a:ext cx="588901" cy="68890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8969492" y="2375551"/>
        <a:ext cx="413342" cy="412231"/>
      </dsp:txXfrm>
    </dsp:sp>
    <dsp:sp modelId="{FD4FC49E-8CE5-4845-8C9B-5A3B104339EF}">
      <dsp:nvSpPr>
        <dsp:cNvPr id="0" name=""/>
        <dsp:cNvSpPr/>
      </dsp:nvSpPr>
      <dsp:spPr>
        <a:xfrm>
          <a:off x="7787243" y="3242237"/>
          <a:ext cx="2777839" cy="1666703"/>
        </a:xfrm>
        <a:prstGeom prst="roundRect">
          <a:avLst>
            <a:gd name="adj" fmla="val 10000"/>
          </a:avLst>
        </a:prstGeom>
        <a:solidFill>
          <a:schemeClr val="tx2">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Identifying Victim(s) &amp; Witnesses</a:t>
          </a:r>
        </a:p>
      </dsp:txBody>
      <dsp:txXfrm>
        <a:off x="7836059" y="3291053"/>
        <a:ext cx="2680207" cy="1569071"/>
      </dsp:txXfrm>
    </dsp:sp>
    <dsp:sp modelId="{9B28347C-AFD4-4937-9560-3CAC6B9E2F18}">
      <dsp:nvSpPr>
        <dsp:cNvPr id="0" name=""/>
        <dsp:cNvSpPr/>
      </dsp:nvSpPr>
      <dsp:spPr>
        <a:xfrm rot="10800000">
          <a:off x="6953892" y="3731137"/>
          <a:ext cx="588901" cy="68890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7130562" y="3868918"/>
        <a:ext cx="412231" cy="413342"/>
      </dsp:txXfrm>
    </dsp:sp>
    <dsp:sp modelId="{16D68ED0-30E1-44F0-AF34-74941F79008A}">
      <dsp:nvSpPr>
        <dsp:cNvPr id="0" name=""/>
        <dsp:cNvSpPr/>
      </dsp:nvSpPr>
      <dsp:spPr>
        <a:xfrm>
          <a:off x="3898268" y="3242237"/>
          <a:ext cx="2777839" cy="1666703"/>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Identifying Suspects</a:t>
          </a:r>
        </a:p>
      </dsp:txBody>
      <dsp:txXfrm>
        <a:off x="3947084" y="3291053"/>
        <a:ext cx="2680207" cy="156907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46C1BD-2253-433B-A5A4-A16060C42D1C}">
      <dsp:nvSpPr>
        <dsp:cNvPr id="0" name=""/>
        <dsp:cNvSpPr/>
      </dsp:nvSpPr>
      <dsp:spPr>
        <a:xfrm>
          <a:off x="668537" y="1186"/>
          <a:ext cx="3609362" cy="2165617"/>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Encouragement to report supported by a belief that they will be believed/ heard/ understood</a:t>
          </a:r>
        </a:p>
      </dsp:txBody>
      <dsp:txXfrm>
        <a:off x="668537" y="1186"/>
        <a:ext cx="3609362" cy="2165617"/>
      </dsp:txXfrm>
    </dsp:sp>
    <dsp:sp modelId="{01E5A892-8308-43AA-8160-A92236CBC72B}">
      <dsp:nvSpPr>
        <dsp:cNvPr id="0" name=""/>
        <dsp:cNvSpPr/>
      </dsp:nvSpPr>
      <dsp:spPr>
        <a:xfrm>
          <a:off x="4657894" y="0"/>
          <a:ext cx="3609362" cy="2165617"/>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Support that they did the right thing – to overcome feelings of powerlessness/ vulnerability/ low self esteem</a:t>
          </a:r>
        </a:p>
      </dsp:txBody>
      <dsp:txXfrm>
        <a:off x="4657894" y="0"/>
        <a:ext cx="3609362" cy="2165617"/>
      </dsp:txXfrm>
    </dsp:sp>
    <dsp:sp modelId="{C9D0E329-1E98-4798-8868-43DE67E8EFE3}">
      <dsp:nvSpPr>
        <dsp:cNvPr id="0" name=""/>
        <dsp:cNvSpPr/>
      </dsp:nvSpPr>
      <dsp:spPr>
        <a:xfrm>
          <a:off x="668537" y="2527740"/>
          <a:ext cx="3609362" cy="2165617"/>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Support with regard to help available to assist victim to regain control. </a:t>
          </a:r>
          <a:r>
            <a:rPr lang="en-US" sz="2400" kern="1200" dirty="0" err="1">
              <a:solidFill>
                <a:schemeClr val="tx1"/>
              </a:solidFill>
            </a:rPr>
            <a:t>E.g</a:t>
          </a:r>
          <a:r>
            <a:rPr lang="en-US" sz="2400" kern="1200" dirty="0">
              <a:solidFill>
                <a:schemeClr val="tx1"/>
              </a:solidFill>
            </a:rPr>
            <a:t>, counselling/ medical care/ agencies</a:t>
          </a:r>
        </a:p>
      </dsp:txBody>
      <dsp:txXfrm>
        <a:off x="668537" y="2527740"/>
        <a:ext cx="3609362" cy="2165617"/>
      </dsp:txXfrm>
    </dsp:sp>
    <dsp:sp modelId="{6008C4C9-99C2-4BE6-8E10-69A7F4E0581A}">
      <dsp:nvSpPr>
        <dsp:cNvPr id="0" name=""/>
        <dsp:cNvSpPr/>
      </dsp:nvSpPr>
      <dsp:spPr>
        <a:xfrm>
          <a:off x="4638836" y="2527740"/>
          <a:ext cx="3609362" cy="2165617"/>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Consider appropriate time to deliver information as it may not be absorbed or retained</a:t>
          </a:r>
        </a:p>
      </dsp:txBody>
      <dsp:txXfrm>
        <a:off x="4638836" y="2527740"/>
        <a:ext cx="3609362" cy="216561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1ACA667-B233-46CA-8844-2D9ED0124F0F}">
      <dsp:nvSpPr>
        <dsp:cNvPr id="0" name=""/>
        <dsp:cNvSpPr/>
      </dsp:nvSpPr>
      <dsp:spPr>
        <a:xfrm>
          <a:off x="1644171" y="21251"/>
          <a:ext cx="7973214" cy="1161298"/>
        </a:xfrm>
        <a:prstGeom prst="rightArrow">
          <a:avLst>
            <a:gd name="adj1" fmla="val 50000"/>
            <a:gd name="adj2" fmla="val 5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8435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Active </a:t>
          </a:r>
          <a:r>
            <a:rPr lang="en-US" sz="2800" kern="1200" dirty="0" err="1">
              <a:solidFill>
                <a:schemeClr val="tx1"/>
              </a:solidFill>
            </a:rPr>
            <a:t>Defences</a:t>
          </a:r>
          <a:endParaRPr lang="en-US" sz="2800" kern="1200" dirty="0">
            <a:solidFill>
              <a:schemeClr val="tx1"/>
            </a:solidFill>
          </a:endParaRPr>
        </a:p>
      </dsp:txBody>
      <dsp:txXfrm>
        <a:off x="1644171" y="311576"/>
        <a:ext cx="7682890" cy="580649"/>
      </dsp:txXfrm>
    </dsp:sp>
    <dsp:sp modelId="{A8016BA4-F786-4D87-B593-E4E7E9EA8852}">
      <dsp:nvSpPr>
        <dsp:cNvPr id="0" name=""/>
        <dsp:cNvSpPr/>
      </dsp:nvSpPr>
      <dsp:spPr>
        <a:xfrm>
          <a:off x="1644171" y="898406"/>
          <a:ext cx="3683625" cy="2592080"/>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Friend</a:t>
          </a:r>
        </a:p>
        <a:p>
          <a:pPr marL="0" lvl="0" indent="0" algn="l" defTabSz="1066800">
            <a:lnSpc>
              <a:spcPct val="90000"/>
            </a:lnSpc>
            <a:spcBef>
              <a:spcPct val="0"/>
            </a:spcBef>
            <a:spcAft>
              <a:spcPct val="35000"/>
            </a:spcAft>
            <a:buNone/>
          </a:pPr>
          <a:r>
            <a:rPr lang="en-US" sz="2400" kern="1200" dirty="0"/>
            <a:t>Fight </a:t>
          </a:r>
        </a:p>
        <a:p>
          <a:pPr marL="0" lvl="0" indent="0" algn="l" defTabSz="1066800">
            <a:lnSpc>
              <a:spcPct val="90000"/>
            </a:lnSpc>
            <a:spcBef>
              <a:spcPct val="0"/>
            </a:spcBef>
            <a:spcAft>
              <a:spcPct val="35000"/>
            </a:spcAft>
            <a:buNone/>
          </a:pPr>
          <a:r>
            <a:rPr lang="en-US" sz="2400" kern="1200" dirty="0"/>
            <a:t>Flight</a:t>
          </a:r>
        </a:p>
      </dsp:txBody>
      <dsp:txXfrm>
        <a:off x="1644171" y="898406"/>
        <a:ext cx="3683625" cy="2592080"/>
      </dsp:txXfrm>
    </dsp:sp>
    <dsp:sp modelId="{EADD8467-6F06-479E-A307-5630CFCF25A3}">
      <dsp:nvSpPr>
        <dsp:cNvPr id="0" name=""/>
        <dsp:cNvSpPr/>
      </dsp:nvSpPr>
      <dsp:spPr>
        <a:xfrm>
          <a:off x="5327796" y="386970"/>
          <a:ext cx="4289589" cy="1161298"/>
        </a:xfrm>
        <a:prstGeom prst="rightArrow">
          <a:avLst>
            <a:gd name="adj1" fmla="val 50000"/>
            <a:gd name="adj2" fmla="val 50000"/>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184356"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Passive </a:t>
          </a:r>
          <a:r>
            <a:rPr lang="en-US" sz="2800" kern="1200" dirty="0" err="1">
              <a:solidFill>
                <a:schemeClr val="tx1"/>
              </a:solidFill>
            </a:rPr>
            <a:t>Defences</a:t>
          </a:r>
          <a:endParaRPr lang="en-US" sz="2800" kern="1200" dirty="0">
            <a:solidFill>
              <a:schemeClr val="tx1"/>
            </a:solidFill>
          </a:endParaRPr>
        </a:p>
      </dsp:txBody>
      <dsp:txXfrm>
        <a:off x="5327796" y="677295"/>
        <a:ext cx="3999265" cy="580649"/>
      </dsp:txXfrm>
    </dsp:sp>
    <dsp:sp modelId="{F5A0A7EC-409E-441A-9B77-67F360F57FB3}">
      <dsp:nvSpPr>
        <dsp:cNvPr id="0" name=""/>
        <dsp:cNvSpPr/>
      </dsp:nvSpPr>
      <dsp:spPr>
        <a:xfrm>
          <a:off x="5327796" y="1285376"/>
          <a:ext cx="3683625" cy="2592080"/>
        </a:xfrm>
        <a:prstGeom prst="rect">
          <a:avLst/>
        </a:prstGeom>
        <a:solidFill>
          <a:schemeClr val="accent3">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Freeze</a:t>
          </a:r>
        </a:p>
        <a:p>
          <a:pPr marL="0" lvl="0" indent="0" algn="l" defTabSz="1066800">
            <a:lnSpc>
              <a:spcPct val="90000"/>
            </a:lnSpc>
            <a:spcBef>
              <a:spcPct val="0"/>
            </a:spcBef>
            <a:spcAft>
              <a:spcPct val="35000"/>
            </a:spcAft>
            <a:buNone/>
          </a:pPr>
          <a:r>
            <a:rPr lang="en-US" sz="2400" kern="1200" dirty="0"/>
            <a:t>Flop</a:t>
          </a:r>
        </a:p>
      </dsp:txBody>
      <dsp:txXfrm>
        <a:off x="5327796" y="1285376"/>
        <a:ext cx="3683625" cy="2592080"/>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F5B2FB-C1E9-49C6-8AA2-1219C3FA14A6}">
      <dsp:nvSpPr>
        <dsp:cNvPr id="0" name=""/>
        <dsp:cNvSpPr/>
      </dsp:nvSpPr>
      <dsp:spPr>
        <a:xfrm>
          <a:off x="669" y="943810"/>
          <a:ext cx="2880523" cy="3456628"/>
        </a:xfrm>
        <a:prstGeom prst="roundRect">
          <a:avLst>
            <a:gd name="adj" fmla="val 5000"/>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3157" rIns="146685" bIns="0" numCol="1" spcCol="1270" anchor="t" anchorCtr="0">
          <a:noAutofit/>
        </a:bodyPr>
        <a:lstStyle/>
        <a:p>
          <a:pPr marL="0" lvl="0" indent="0" algn="r" defTabSz="1466850">
            <a:lnSpc>
              <a:spcPct val="90000"/>
            </a:lnSpc>
            <a:spcBef>
              <a:spcPct val="0"/>
            </a:spcBef>
            <a:spcAft>
              <a:spcPct val="35000"/>
            </a:spcAft>
            <a:buNone/>
          </a:pPr>
          <a:r>
            <a:rPr lang="en-US" sz="3300" b="1" kern="1200" dirty="0">
              <a:solidFill>
                <a:schemeClr val="tx1"/>
              </a:solidFill>
            </a:rPr>
            <a:t>Group 1</a:t>
          </a:r>
        </a:p>
      </dsp:txBody>
      <dsp:txXfrm rot="16200000">
        <a:off x="-1128495" y="2072975"/>
        <a:ext cx="2834435" cy="576104"/>
      </dsp:txXfrm>
    </dsp:sp>
    <dsp:sp modelId="{86408392-1E64-46A2-B1A0-E76D5B73EFBF}">
      <dsp:nvSpPr>
        <dsp:cNvPr id="0" name=""/>
        <dsp:cNvSpPr/>
      </dsp:nvSpPr>
      <dsp:spPr>
        <a:xfrm>
          <a:off x="576774" y="943810"/>
          <a:ext cx="2145990" cy="345662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Discuss how a victim may feel/ react immediately after being rape</a:t>
          </a:r>
        </a:p>
      </dsp:txBody>
      <dsp:txXfrm>
        <a:off x="576774" y="943810"/>
        <a:ext cx="2145990" cy="3456628"/>
      </dsp:txXfrm>
    </dsp:sp>
    <dsp:sp modelId="{37CC5425-C1AB-427B-8903-A54F1826E8F0}">
      <dsp:nvSpPr>
        <dsp:cNvPr id="0" name=""/>
        <dsp:cNvSpPr/>
      </dsp:nvSpPr>
      <dsp:spPr>
        <a:xfrm>
          <a:off x="2982011" y="943810"/>
          <a:ext cx="2880523" cy="3456628"/>
        </a:xfrm>
        <a:prstGeom prst="roundRect">
          <a:avLst>
            <a:gd name="adj" fmla="val 5000"/>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3157" rIns="146685" bIns="0" numCol="1" spcCol="1270" anchor="t" anchorCtr="0">
          <a:noAutofit/>
        </a:bodyPr>
        <a:lstStyle/>
        <a:p>
          <a:pPr marL="0" lvl="0" indent="0" algn="r" defTabSz="1466850">
            <a:lnSpc>
              <a:spcPct val="90000"/>
            </a:lnSpc>
            <a:spcBef>
              <a:spcPct val="0"/>
            </a:spcBef>
            <a:spcAft>
              <a:spcPct val="35000"/>
            </a:spcAft>
            <a:buNone/>
          </a:pPr>
          <a:r>
            <a:rPr lang="en-US" sz="3300" b="1" kern="1200" dirty="0">
              <a:solidFill>
                <a:schemeClr val="tx1"/>
              </a:solidFill>
            </a:rPr>
            <a:t>Group 2</a:t>
          </a:r>
        </a:p>
      </dsp:txBody>
      <dsp:txXfrm rot="16200000">
        <a:off x="1852846" y="2072975"/>
        <a:ext cx="2834435" cy="576104"/>
      </dsp:txXfrm>
    </dsp:sp>
    <dsp:sp modelId="{289C7E86-8FE2-46E5-886D-B663B58FF31E}">
      <dsp:nvSpPr>
        <dsp:cNvPr id="0" name=""/>
        <dsp:cNvSpPr/>
      </dsp:nvSpPr>
      <dsp:spPr>
        <a:xfrm rot="5400000">
          <a:off x="2742628" y="3688606"/>
          <a:ext cx="507571" cy="432078"/>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5148C95-1D8D-4957-80F4-BD5D6B871DE9}">
      <dsp:nvSpPr>
        <dsp:cNvPr id="0" name=""/>
        <dsp:cNvSpPr/>
      </dsp:nvSpPr>
      <dsp:spPr>
        <a:xfrm>
          <a:off x="3558116" y="943810"/>
          <a:ext cx="2145990" cy="345662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Discuss how a victim may feel a few weeks later</a:t>
          </a:r>
        </a:p>
      </dsp:txBody>
      <dsp:txXfrm>
        <a:off x="3558116" y="943810"/>
        <a:ext cx="2145990" cy="3456628"/>
      </dsp:txXfrm>
    </dsp:sp>
    <dsp:sp modelId="{6416272B-5800-41C2-A7A5-CF0EB03F80DF}">
      <dsp:nvSpPr>
        <dsp:cNvPr id="0" name=""/>
        <dsp:cNvSpPr/>
      </dsp:nvSpPr>
      <dsp:spPr>
        <a:xfrm>
          <a:off x="5963353" y="943810"/>
          <a:ext cx="2880523" cy="3456628"/>
        </a:xfrm>
        <a:prstGeom prst="roundRect">
          <a:avLst>
            <a:gd name="adj" fmla="val 5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0" tIns="113157" rIns="146685" bIns="0" numCol="1" spcCol="1270" anchor="t" anchorCtr="0">
          <a:noAutofit/>
        </a:bodyPr>
        <a:lstStyle/>
        <a:p>
          <a:pPr marL="0" lvl="0" indent="0" algn="r" defTabSz="1466850">
            <a:lnSpc>
              <a:spcPct val="90000"/>
            </a:lnSpc>
            <a:spcBef>
              <a:spcPct val="0"/>
            </a:spcBef>
            <a:spcAft>
              <a:spcPct val="35000"/>
            </a:spcAft>
            <a:buNone/>
          </a:pPr>
          <a:r>
            <a:rPr lang="en-US" sz="3300" b="1" kern="1200" dirty="0">
              <a:solidFill>
                <a:schemeClr val="tx1"/>
              </a:solidFill>
            </a:rPr>
            <a:t>Group 3</a:t>
          </a:r>
        </a:p>
      </dsp:txBody>
      <dsp:txXfrm rot="16200000">
        <a:off x="4834188" y="2072975"/>
        <a:ext cx="2834435" cy="576104"/>
      </dsp:txXfrm>
    </dsp:sp>
    <dsp:sp modelId="{76F721E2-84F3-4D1B-8D19-6B3B08954252}">
      <dsp:nvSpPr>
        <dsp:cNvPr id="0" name=""/>
        <dsp:cNvSpPr/>
      </dsp:nvSpPr>
      <dsp:spPr>
        <a:xfrm rot="5400000">
          <a:off x="5723970" y="3688606"/>
          <a:ext cx="507571" cy="432078"/>
        </a:xfrm>
        <a:prstGeom prst="flowChartExtract">
          <a:avLst/>
        </a:prstGeom>
        <a:solidFill>
          <a:srgbClr val="002060"/>
        </a:solidFill>
        <a:ln w="12700" cap="flat" cmpd="sng" algn="ctr">
          <a:solidFill>
            <a:schemeClr val="tx1"/>
          </a:solidFill>
          <a:prstDash val="solid"/>
          <a:miter lim="800000"/>
        </a:ln>
        <a:effectLst/>
      </dsp:spPr>
      <dsp:style>
        <a:lnRef idx="2">
          <a:scrgbClr r="0" g="0" b="0"/>
        </a:lnRef>
        <a:fillRef idx="1">
          <a:scrgbClr r="0" g="0" b="0"/>
        </a:fillRef>
        <a:effectRef idx="0">
          <a:scrgbClr r="0" g="0" b="0"/>
        </a:effectRef>
        <a:fontRef idx="minor"/>
      </dsp:style>
    </dsp:sp>
    <dsp:sp modelId="{13140B4B-620F-45DC-8A77-43D24D6D1056}">
      <dsp:nvSpPr>
        <dsp:cNvPr id="0" name=""/>
        <dsp:cNvSpPr/>
      </dsp:nvSpPr>
      <dsp:spPr>
        <a:xfrm>
          <a:off x="6539458" y="943810"/>
          <a:ext cx="2145990" cy="3456628"/>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solidFill>
                <a:schemeClr val="tx1"/>
              </a:solidFill>
            </a:rPr>
            <a:t>Discuss how a victim may feel in the long term</a:t>
          </a:r>
        </a:p>
      </dsp:txBody>
      <dsp:txXfrm>
        <a:off x="6539458" y="943810"/>
        <a:ext cx="2145990" cy="345662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CDC57D-22F2-425F-BA22-6BD03C663EC1}">
      <dsp:nvSpPr>
        <dsp:cNvPr id="0" name=""/>
        <dsp:cNvSpPr/>
      </dsp:nvSpPr>
      <dsp:spPr>
        <a:xfrm>
          <a:off x="0" y="519"/>
          <a:ext cx="7136063" cy="1702299"/>
        </a:xfrm>
        <a:prstGeom prst="roundRect">
          <a:avLst>
            <a:gd name="adj" fmla="val 10000"/>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Identified in the 1970s after research into the feelings &amp; reactions of 92 female victims of rape</a:t>
          </a:r>
        </a:p>
      </dsp:txBody>
      <dsp:txXfrm>
        <a:off x="49859" y="50378"/>
        <a:ext cx="7036345" cy="1602581"/>
      </dsp:txXfrm>
    </dsp:sp>
    <dsp:sp modelId="{4B2F8655-76A8-4DED-A19C-82FCC9865CCB}">
      <dsp:nvSpPr>
        <dsp:cNvPr id="0" name=""/>
        <dsp:cNvSpPr/>
      </dsp:nvSpPr>
      <dsp:spPr>
        <a:xfrm rot="5400000">
          <a:off x="3248850" y="1745376"/>
          <a:ext cx="638362" cy="766034"/>
        </a:xfrm>
        <a:prstGeom prst="rightArrow">
          <a:avLst>
            <a:gd name="adj1" fmla="val 60000"/>
            <a:gd name="adj2" fmla="val 50000"/>
          </a:avLst>
        </a:prstGeom>
        <a:solidFill>
          <a:srgbClr val="002060"/>
        </a:solidFill>
        <a:ln>
          <a:solidFill>
            <a:schemeClr val="tx1"/>
          </a:solid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US" sz="3200" kern="1200"/>
        </a:p>
      </dsp:txBody>
      <dsp:txXfrm rot="-5400000">
        <a:off x="3338222" y="1809212"/>
        <a:ext cx="459620" cy="446853"/>
      </dsp:txXfrm>
    </dsp:sp>
    <dsp:sp modelId="{D8E81127-0EB8-4847-BE49-D8E63E3FEC39}">
      <dsp:nvSpPr>
        <dsp:cNvPr id="0" name=""/>
        <dsp:cNvSpPr/>
      </dsp:nvSpPr>
      <dsp:spPr>
        <a:xfrm>
          <a:off x="192498" y="2553968"/>
          <a:ext cx="6751065" cy="1702299"/>
        </a:xfrm>
        <a:prstGeom prst="roundRect">
          <a:avLst>
            <a:gd name="adj" fmla="val 10000"/>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understanding of RTS can help us as police officers to give the best possible service to victims of rape</a:t>
          </a:r>
        </a:p>
      </dsp:txBody>
      <dsp:txXfrm>
        <a:off x="242357" y="2603827"/>
        <a:ext cx="6651347" cy="1602581"/>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E5E628-9580-49EA-A99F-76654B119CD3}">
      <dsp:nvSpPr>
        <dsp:cNvPr id="0" name=""/>
        <dsp:cNvSpPr/>
      </dsp:nvSpPr>
      <dsp:spPr>
        <a:xfrm>
          <a:off x="0" y="40518"/>
          <a:ext cx="11179769" cy="1628200"/>
        </a:xfrm>
        <a:prstGeom prst="rightArrow">
          <a:avLst>
            <a:gd name="adj1" fmla="val 50000"/>
            <a:gd name="adj2" fmla="val 50000"/>
          </a:avLst>
        </a:prstGeom>
        <a:solidFill>
          <a:schemeClr val="tx2">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8477"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Acute Stage</a:t>
          </a:r>
        </a:p>
      </dsp:txBody>
      <dsp:txXfrm>
        <a:off x="0" y="447568"/>
        <a:ext cx="10772719" cy="814100"/>
      </dsp:txXfrm>
    </dsp:sp>
    <dsp:sp modelId="{6A812001-B1C2-4C53-A2F5-4865229BBEB6}">
      <dsp:nvSpPr>
        <dsp:cNvPr id="0" name=""/>
        <dsp:cNvSpPr/>
      </dsp:nvSpPr>
      <dsp:spPr>
        <a:xfrm>
          <a:off x="0" y="1296095"/>
          <a:ext cx="3443368" cy="3136513"/>
        </a:xfrm>
        <a:prstGeom prst="rect">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Diminished alertness, numbness, hysteria, bewilderment, calmness, collectedness, obsession to wash, pronounced internal tremor, </a:t>
          </a:r>
          <a:r>
            <a:rPr lang="en-US" sz="2400" kern="1200" dirty="0" err="1"/>
            <a:t>paralysing</a:t>
          </a:r>
          <a:r>
            <a:rPr lang="en-US" sz="2400" kern="1200" dirty="0"/>
            <a:t> anxiety</a:t>
          </a:r>
        </a:p>
      </dsp:txBody>
      <dsp:txXfrm>
        <a:off x="0" y="1296095"/>
        <a:ext cx="3443368" cy="3136513"/>
      </dsp:txXfrm>
    </dsp:sp>
    <dsp:sp modelId="{7E29D450-160B-4A12-AA53-3D3CDB9ABB9A}">
      <dsp:nvSpPr>
        <dsp:cNvPr id="0" name=""/>
        <dsp:cNvSpPr/>
      </dsp:nvSpPr>
      <dsp:spPr>
        <a:xfrm>
          <a:off x="3443368" y="583251"/>
          <a:ext cx="7736400" cy="1628200"/>
        </a:xfrm>
        <a:prstGeom prst="rightArrow">
          <a:avLst>
            <a:gd name="adj1" fmla="val 50000"/>
            <a:gd name="adj2" fmla="val 50000"/>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8477" numCol="1" spcCol="1270" anchor="ctr" anchorCtr="0">
          <a:noAutofit/>
        </a:bodyPr>
        <a:lstStyle/>
        <a:p>
          <a:pPr marL="0" lvl="0" indent="0" algn="l" defTabSz="1244600">
            <a:lnSpc>
              <a:spcPct val="90000"/>
            </a:lnSpc>
            <a:spcBef>
              <a:spcPct val="0"/>
            </a:spcBef>
            <a:spcAft>
              <a:spcPct val="35000"/>
            </a:spcAft>
            <a:buNone/>
          </a:pPr>
          <a:r>
            <a:rPr lang="en-US" sz="2800" kern="1200" dirty="0">
              <a:solidFill>
                <a:schemeClr val="tx1"/>
              </a:solidFill>
            </a:rPr>
            <a:t>Adjustment Stage</a:t>
          </a:r>
        </a:p>
      </dsp:txBody>
      <dsp:txXfrm>
        <a:off x="3443368" y="990301"/>
        <a:ext cx="7329350" cy="814100"/>
      </dsp:txXfrm>
    </dsp:sp>
    <dsp:sp modelId="{77521904-B2E9-433C-B155-2E0945FDF497}">
      <dsp:nvSpPr>
        <dsp:cNvPr id="0" name=""/>
        <dsp:cNvSpPr/>
      </dsp:nvSpPr>
      <dsp:spPr>
        <a:xfrm>
          <a:off x="3443368" y="1838828"/>
          <a:ext cx="3443368" cy="3136513"/>
        </a:xfrm>
        <a:prstGeom prst="rect">
          <a:avLst/>
        </a:prstGeom>
        <a:solidFill>
          <a:schemeClr val="accent1">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a:t>Continuing anxiety, sense of helplessness, persistent fear, depression, mood swings, vivid dreams, nightmares, insomnia, wastefulness, flashbacks, loss of concentration</a:t>
          </a:r>
        </a:p>
      </dsp:txBody>
      <dsp:txXfrm>
        <a:off x="3443368" y="1838828"/>
        <a:ext cx="3443368" cy="3136513"/>
      </dsp:txXfrm>
    </dsp:sp>
    <dsp:sp modelId="{7BD75634-F039-4A36-9794-F6D84E3A2BE4}">
      <dsp:nvSpPr>
        <dsp:cNvPr id="0" name=""/>
        <dsp:cNvSpPr/>
      </dsp:nvSpPr>
      <dsp:spPr>
        <a:xfrm>
          <a:off x="6886737" y="1125985"/>
          <a:ext cx="4293031" cy="1628200"/>
        </a:xfrm>
        <a:prstGeom prst="rightArrow">
          <a:avLst>
            <a:gd name="adj1" fmla="val 50000"/>
            <a:gd name="adj2" fmla="val 50000"/>
          </a:avLst>
        </a:prstGeom>
        <a:solidFill>
          <a:schemeClr val="accent3">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254000" bIns="258477" numCol="1" spcCol="1270" anchor="ctr" anchorCtr="0">
          <a:noAutofit/>
        </a:bodyPr>
        <a:lstStyle/>
        <a:p>
          <a:pPr marL="0" lvl="0" indent="0" algn="l" defTabSz="1244600">
            <a:lnSpc>
              <a:spcPct val="90000"/>
            </a:lnSpc>
            <a:spcBef>
              <a:spcPct val="0"/>
            </a:spcBef>
            <a:spcAft>
              <a:spcPct val="35000"/>
            </a:spcAft>
            <a:buNone/>
          </a:pPr>
          <a:r>
            <a:rPr lang="en-US" sz="2800" kern="1200" dirty="0" err="1">
              <a:solidFill>
                <a:schemeClr val="tx1"/>
              </a:solidFill>
            </a:rPr>
            <a:t>Renormalisation</a:t>
          </a:r>
          <a:r>
            <a:rPr lang="en-US" sz="2800" kern="1200" dirty="0">
              <a:solidFill>
                <a:schemeClr val="tx1"/>
              </a:solidFill>
            </a:rPr>
            <a:t> Stage</a:t>
          </a:r>
        </a:p>
      </dsp:txBody>
      <dsp:txXfrm>
        <a:off x="6886737" y="1533035"/>
        <a:ext cx="3885981" cy="814100"/>
      </dsp:txXfrm>
    </dsp:sp>
    <dsp:sp modelId="{57329565-EEFB-4A13-B7B2-C30233D1FF7F}">
      <dsp:nvSpPr>
        <dsp:cNvPr id="0" name=""/>
        <dsp:cNvSpPr/>
      </dsp:nvSpPr>
      <dsp:spPr>
        <a:xfrm>
          <a:off x="6886737" y="2381562"/>
          <a:ext cx="3443368" cy="3090610"/>
        </a:xfrm>
        <a:prstGeom prst="rect">
          <a:avLst/>
        </a:prstGeom>
        <a:solidFill>
          <a:schemeClr val="accent3">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dirty="0" err="1"/>
            <a:t>Recognising</a:t>
          </a:r>
          <a:r>
            <a:rPr lang="en-US" sz="2400" kern="1200" dirty="0"/>
            <a:t> impact, sexual assault no longer central focus of their lives, negative feelings of guilt &amp; shame resolved</a:t>
          </a:r>
        </a:p>
      </dsp:txBody>
      <dsp:txXfrm>
        <a:off x="6886737" y="2381562"/>
        <a:ext cx="3443368" cy="3090610"/>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AFF4927-34A9-4FAB-B8A0-42E4F74F6329}">
      <dsp:nvSpPr>
        <dsp:cNvPr id="0" name=""/>
        <dsp:cNvSpPr/>
      </dsp:nvSpPr>
      <dsp:spPr>
        <a:xfrm>
          <a:off x="361258" y="263790"/>
          <a:ext cx="2401409" cy="1432822"/>
        </a:xfrm>
        <a:prstGeom prst="rect">
          <a:avLst/>
        </a:prstGeom>
        <a:solidFill>
          <a:schemeClr val="accent1">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person’s name</a:t>
          </a:r>
        </a:p>
      </dsp:txBody>
      <dsp:txXfrm>
        <a:off x="361258" y="263790"/>
        <a:ext cx="2401409" cy="1432822"/>
      </dsp:txXfrm>
    </dsp:sp>
    <dsp:sp modelId="{FF08E763-B896-4870-ACC1-C7257E82044D}">
      <dsp:nvSpPr>
        <dsp:cNvPr id="0" name=""/>
        <dsp:cNvSpPr/>
      </dsp:nvSpPr>
      <dsp:spPr>
        <a:xfrm>
          <a:off x="3060465" y="297034"/>
          <a:ext cx="2178835" cy="1366336"/>
        </a:xfrm>
        <a:prstGeom prst="rect">
          <a:avLst/>
        </a:prstGeom>
        <a:solidFill>
          <a:schemeClr val="accent3">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person’s address</a:t>
          </a:r>
        </a:p>
      </dsp:txBody>
      <dsp:txXfrm>
        <a:off x="3060465" y="297034"/>
        <a:ext cx="2178835" cy="1366336"/>
      </dsp:txXfrm>
    </dsp:sp>
    <dsp:sp modelId="{CCA63265-C454-486E-B5BD-839BD0EEA589}">
      <dsp:nvSpPr>
        <dsp:cNvPr id="0" name=""/>
        <dsp:cNvSpPr/>
      </dsp:nvSpPr>
      <dsp:spPr>
        <a:xfrm>
          <a:off x="5537098" y="283454"/>
          <a:ext cx="5051181" cy="1393495"/>
        </a:xfrm>
        <a:prstGeom prst="rect">
          <a:avLst/>
        </a:prstGeom>
        <a:solidFill>
          <a:schemeClr val="tx2">
            <a:lumMod val="20000"/>
            <a:lumOff val="8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identity of any school or other educational establishment attended by the person</a:t>
          </a:r>
        </a:p>
      </dsp:txBody>
      <dsp:txXfrm>
        <a:off x="5537098" y="283454"/>
        <a:ext cx="5051181" cy="1393495"/>
      </dsp:txXfrm>
    </dsp:sp>
    <dsp:sp modelId="{72FC4ADF-19FD-4540-AE0E-48605F7C494E}">
      <dsp:nvSpPr>
        <dsp:cNvPr id="0" name=""/>
        <dsp:cNvSpPr/>
      </dsp:nvSpPr>
      <dsp:spPr>
        <a:xfrm>
          <a:off x="759" y="1994411"/>
          <a:ext cx="5062260" cy="1461411"/>
        </a:xfrm>
        <a:prstGeom prst="rect">
          <a:avLst/>
        </a:prstGeom>
        <a:solidFill>
          <a:schemeClr val="tx2">
            <a:lumMod val="40000"/>
            <a:lumOff val="6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The identity of any place of work</a:t>
          </a:r>
        </a:p>
      </dsp:txBody>
      <dsp:txXfrm>
        <a:off x="759" y="1994411"/>
        <a:ext cx="5062260" cy="1461411"/>
      </dsp:txXfrm>
    </dsp:sp>
    <dsp:sp modelId="{43CC46FF-D06A-4D4A-BF84-00B34D7415C5}">
      <dsp:nvSpPr>
        <dsp:cNvPr id="0" name=""/>
        <dsp:cNvSpPr/>
      </dsp:nvSpPr>
      <dsp:spPr>
        <a:xfrm>
          <a:off x="5360817" y="2015361"/>
          <a:ext cx="5587962" cy="1419511"/>
        </a:xfrm>
        <a:prstGeom prst="rect">
          <a:avLst/>
        </a:prstGeom>
        <a:solidFill>
          <a:schemeClr val="accent1">
            <a:lumMod val="60000"/>
            <a:lumOff val="40000"/>
          </a:schemeClr>
        </a:solidFill>
        <a:ln w="12700" cap="flat" cmpd="sng" algn="ctr">
          <a:solidFill>
            <a:schemeClr val="tx1"/>
          </a:solidFill>
          <a:prstDash val="solid"/>
          <a:miter lim="800000"/>
          <a:extLst>
            <a:ext uri="{C807C97D-BFC1-408E-A445-0C87EB9F89A2}">
              <ask:lineSketchStyleProps xmlns:ask="http://schemas.microsoft.com/office/drawing/2018/sketchyshapes">
                <ask:type>
                  <ask:lineSketchScribble/>
                </ask:type>
              </ask:lineSketchStyleProps>
            </a:ext>
          </a:extLst>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solidFill>
                <a:schemeClr val="tx1"/>
              </a:solidFill>
            </a:rPr>
            <a:t>Any still or moving picture of the person</a:t>
          </a:r>
        </a:p>
      </dsp:txBody>
      <dsp:txXfrm>
        <a:off x="5360817" y="2015361"/>
        <a:ext cx="5587962" cy="1419511"/>
      </dsp:txXfrm>
    </dsp:sp>
  </dsp:spTree>
</dsp:drawing>
</file>

<file path=ppt/diagrams/layout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8.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9/3/layout/IncreasingArrowsProcess">
  <dgm:title val=""/>
  <dgm:desc val=""/>
  <dgm:catLst>
    <dgm:cat type="process" pri="5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11">
          <dgm:prSet phldr="1"/>
        </dgm:pt>
        <dgm:pt modelId="20">
          <dgm:prSet phldr="1"/>
        </dgm:pt>
        <dgm:pt modelId="21">
          <dgm:prSet phldr="1"/>
        </dgm:pt>
      </dgm:ptLst>
      <dgm:cxnLst>
        <dgm:cxn modelId="40" srcId="0" destId="10" srcOrd="0" destOrd="0"/>
        <dgm:cxn modelId="12" srcId="10" destId="11" srcOrd="0" destOrd="0"/>
        <dgm:cxn modelId="50" srcId="0" destId="20" srcOrd="1" destOrd="0"/>
        <dgm:cxn modelId="22" srcId="20" destId="21" srcOrd="0" destOrd="0"/>
      </dgm:cxnLst>
      <dgm:bg/>
      <dgm:whole/>
    </dgm:dataModel>
  </dgm:styleData>
  <dgm:clr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clrData>
  <dgm:layoutNode name="Name0">
    <dgm:varLst>
      <dgm:chMax val="5"/>
      <dgm:chPref val="5"/>
      <dgm:dir/>
      <dgm:animLvl val="lvl"/>
    </dgm:varLst>
    <dgm:shape xmlns:r="http://schemas.openxmlformats.org/officeDocument/2006/relationships" r:blip="">
      <dgm:adjLst/>
    </dgm:shape>
    <dgm:choose name="Name1">
      <dgm:if name="Name2" axis="ch" ptType="node" func="cnt" op="equ" val="1">
        <dgm:choose name="Name3">
          <dgm:if name="Name4" axis="ch ch" ptType="node node" func="cnt" op="equ" val="0">
            <dgm:alg type="composite">
              <dgm:param type="ar" val="6.8662"/>
            </dgm:alg>
            <dgm:choose name="Name5">
              <dgm:if name="Name6" func="var" arg="dir" op="equ" val="norm">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if>
              <dgm:else name="Name7">
                <dgm:constrLst>
                  <dgm:constr type="primFontSz" for="des" forName="parentText1" val="65"/>
                  <dgm:constr type="l" for="ch" forName="parentText1" refType="w" fact="0"/>
                  <dgm:constr type="t" for="ch" forName="parentText1" refType="h" fact="0"/>
                  <dgm:constr type="w" for="ch" forName="parentText1" refType="w"/>
                  <dgm:constr type="h" for="ch" forName="parentText1" refType="h"/>
                </dgm:constrLst>
              </dgm:else>
            </dgm:choose>
          </dgm:if>
          <dgm:else name="Name8">
            <dgm:alg type="composite">
              <dgm:param type="ar" val="1.9864"/>
            </dgm:alg>
            <dgm:choose name="Name9">
              <dgm:if name="Name10" func="var" arg="dir" op="equ" val="norm">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
                  <dgm:constr type="t" for="ch" forName="childText1" refType="h" fact="0.224"/>
                  <dgm:constr type="w" for="ch" forName="childText1" refType="w" fact="0.9241"/>
                  <dgm:constr type="h" for="ch" forName="childText1" refType="h" fact="0.776"/>
                </dgm:constrLst>
              </dgm:if>
              <dgm:else name="Name11">
                <dgm:constrLst>
                  <dgm:constr type="primFontSz" for="des" forName="childText1" val="65"/>
                  <dgm:constr type="primFontSz" for="des" forName="parentText1" val="65"/>
                  <dgm:constr type="primFontSz" for="des" forName="childText1" refType="primFontSz" refFor="des" refForName="parentText1" op="lte"/>
                  <dgm:constr type="l" for="ch" forName="parentText1" refType="w" fact="0"/>
                  <dgm:constr type="t" for="ch" forName="parentText1" refType="h" fact="0"/>
                  <dgm:constr type="w" for="ch" forName="parentText1" refType="w"/>
                  <dgm:constr type="h" for="ch" forName="parentText1" refType="h" fact="0.2893"/>
                  <dgm:constr type="l" for="ch" forName="childText1" refType="w" fact="0.076"/>
                  <dgm:constr type="t" for="ch" forName="childText1" refType="h" fact="0.224"/>
                  <dgm:constr type="w" for="ch" forName="childText1" refType="w" fact="0.9241"/>
                  <dgm:constr type="h" for="ch" forName="childText1" refType="h" fact="0.776"/>
                </dgm:constrLst>
              </dgm:else>
            </dgm:choose>
          </dgm:else>
        </dgm:choose>
      </dgm:if>
      <dgm:if name="Name12" axis="ch" ptType="node" func="cnt" op="equ" val="2">
        <dgm:choose name="Name13">
          <dgm:if name="Name14" axis="ch ch" ptType="node node" func="cnt" op="equ" val="0">
            <dgm:alg type="composite">
              <dgm:param type="ar" val="5.1498"/>
            </dgm:alg>
            <dgm:choose name="Name15">
              <dgm:if name="Name16" func="var" arg="dir" op="equ" val="norm">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462"/>
                  <dgm:constr type="t" for="ch" forName="parentText2" refType="h" fact="0.2499"/>
                  <dgm:constr type="w" for="ch" forName="parentText2" refType="w" fact="0.538"/>
                  <dgm:constr type="h" for="ch" forName="parentText2" refType="h" fact="0.7501"/>
                </dgm:constrLst>
              </dgm:if>
              <dgm:else name="Name17">
                <dgm:constrLst>
                  <dgm:constr type="primFontSz" for="des" forName="parentText1" val="65"/>
                  <dgm:constr type="primFontSz" for="des" forName="parentText2" refType="primFontSz" refFor="des" refForName="parentText1" op="equ"/>
                  <dgm:constr type="l" for="ch" forName="parentText1" refType="w" fact="0"/>
                  <dgm:constr type="t" for="ch" forName="parentText1" refType="h" fact="0"/>
                  <dgm:constr type="w" for="ch" forName="parentText1" refType="w"/>
                  <dgm:constr type="h" for="ch" forName="parentText1" refType="h" fact="0.7501"/>
                  <dgm:constr type="l" for="ch" forName="parentText2" refType="w" fact="0"/>
                  <dgm:constr type="t" for="ch" forName="parentText2" refType="h" fact="0.2499"/>
                  <dgm:constr type="w" for="ch" forName="parentText2" refType="w" fact="0.538"/>
                  <dgm:constr type="h" for="ch" forName="parentText2" refType="h" fact="0.7501"/>
                </dgm:constrLst>
              </dgm:else>
            </dgm:choose>
          </dgm:if>
          <dgm:else name="Name18">
            <dgm:alg type="composite">
              <dgm:param type="ar" val="2.0563"/>
            </dgm:alg>
            <dgm:choose name="Name19">
              <dgm:if name="Name2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462"/>
                  <dgm:constr type="t" for="ch" forName="parentText2" refType="h" fact="0.0998"/>
                  <dgm:constr type="w" for="ch" forName="parentText2" refType="w" fact="0.538"/>
                  <dgm:constr type="h" for="ch" forName="parentText2" refType="h" fact="0.2995"/>
                  <dgm:constr type="l" for="ch" forName="childText1" refType="w" fact="0"/>
                  <dgm:constr type="t" for="ch" forName="childText1" refType="h" fact="0.2317"/>
                  <dgm:constr type="w" for="ch" forName="childText1" refType="w" fact="0.462"/>
                  <dgm:constr type="h" for="ch" forName="childText1" refType="h" fact="0.6685"/>
                  <dgm:constr type="l" for="ch" forName="childText2" refType="w" fact="0.462"/>
                  <dgm:constr type="t" for="ch" forName="childText2" refType="h" fact="0.3315"/>
                  <dgm:constr type="w" for="ch" forName="childText2" refType="w" fact="0.462"/>
                  <dgm:constr type="h" for="ch" forName="childText2" refType="h" fact="0.6685"/>
                </dgm:constrLst>
              </dgm:if>
              <dgm:else name="Name2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parentText2" refType="primFontSz" refFor="des" refForName="parentText1" op="equ"/>
                  <dgm:constr type="primFontSz" for="des" forName="childText2" refType="primFontSz" refFor="des" refForName="childText1" op="equ"/>
                  <dgm:constr type="l" for="ch" forName="parentText1" refType="w" fact="0"/>
                  <dgm:constr type="t" for="ch" forName="parentText1" refType="h" fact="0"/>
                  <dgm:constr type="w" for="ch" forName="parentText1" refType="w"/>
                  <dgm:constr type="h" for="ch" forName="parentText1" refType="h" fact="0.2995"/>
                  <dgm:constr type="l" for="ch" forName="parentText2" refType="w" fact="0"/>
                  <dgm:constr type="t" for="ch" forName="parentText2" refType="h" fact="0.0998"/>
                  <dgm:constr type="w" for="ch" forName="parentText2" refType="w" fact="0.538"/>
                  <dgm:constr type="h" for="ch" forName="parentText2" refType="h" fact="0.2995"/>
                  <dgm:constr type="l" for="ch" forName="childText1" refType="w" fact="0.538"/>
                  <dgm:constr type="t" for="ch" forName="childText1" refType="h" fact="0.2317"/>
                  <dgm:constr type="w" for="ch" forName="childText1" refType="w" fact="0.462"/>
                  <dgm:constr type="h" for="ch" forName="childText1" refType="h" fact="0.6685"/>
                  <dgm:constr type="l" for="ch" forName="childText2" refType="w" fact="0.076"/>
                  <dgm:constr type="t" for="ch" forName="childText2" refType="h" fact="0.3315"/>
                  <dgm:constr type="w" for="ch" forName="childText2" refType="w" fact="0.462"/>
                  <dgm:constr type="h" for="ch" forName="childText2" refType="h" fact="0.6685"/>
                </dgm:constrLst>
              </dgm:else>
            </dgm:choose>
          </dgm:else>
        </dgm:choose>
      </dgm:if>
      <dgm:if name="Name22" axis="ch" ptType="node" func="cnt" op="equ" val="3">
        <dgm:choose name="Name23">
          <dgm:if name="Name24" axis="ch ch" ptType="node node" func="cnt" op="equ" val="0">
            <dgm:alg type="composite">
              <dgm:param type="ar" val="4.1198"/>
            </dgm:alg>
            <dgm:choose name="Name25">
              <dgm:if name="Name2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308"/>
                  <dgm:constr type="t" for="ch" forName="parentText2" refType="h" fact="0.2"/>
                  <dgm:constr type="w" for="ch" forName="parentText2" refType="w" fact="0.692"/>
                  <dgm:constr type="h" for="ch" forName="parentText2" refType="h" fact="0.6"/>
                  <dgm:constr type="l" for="ch" forName="parentText3" refType="w" fact="0.616"/>
                  <dgm:constr type="t" for="ch" forName="parentText3" refType="h" fact="0.4"/>
                  <dgm:constr type="w" for="ch" forName="parentText3" refType="w" fact="0.384"/>
                  <dgm:constr type="h" for="ch" forName="parentText3" refType="h" fact="0.6"/>
                </dgm:constrLst>
              </dgm:if>
              <dgm:else name="Name2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l" for="ch" forName="parentText1" refType="w" fact="0"/>
                  <dgm:constr type="t" for="ch" forName="parentText1" refType="h" fact="0"/>
                  <dgm:constr type="w" for="ch" forName="parentText1" refType="w"/>
                  <dgm:constr type="h" for="ch" forName="parentText1" refType="h" fact="0.6"/>
                  <dgm:constr type="l" for="ch" forName="parentText2" refType="w" fact="0"/>
                  <dgm:constr type="t" for="ch" forName="parentText2" refType="h" fact="0.2"/>
                  <dgm:constr type="w" for="ch" forName="parentText2" refType="w" fact="0.692"/>
                  <dgm:constr type="h" for="ch" forName="parentText2" refType="h" fact="0.6"/>
                  <dgm:constr type="l" for="ch" forName="parentText3" refType="w" fact="0"/>
                  <dgm:constr type="t" for="ch" forName="parentText3" refType="h" fact="0.4"/>
                  <dgm:constr type="w" for="ch" forName="parentText3" refType="w" fact="0.384"/>
                  <dgm:constr type="h" for="ch" forName="parentText3" refType="h" fact="0.6"/>
                </dgm:constrLst>
              </dgm:else>
            </dgm:choose>
          </dgm:if>
          <dgm:else name="Name28">
            <dgm:alg type="composite">
              <dgm:param type="ar" val="2.0702"/>
            </dgm:alg>
            <dgm:choose name="Name29">
              <dgm:if name="Name3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
                  <dgm:constr type="t" for="ch" forName="childText1" refType="h" fact="0.2325"/>
                  <dgm:constr type="w" for="ch" forName="childText1" refType="w" fact="0.308"/>
                  <dgm:constr type="h" for="ch" forName="childText1" refType="h" fact="0.5808"/>
                  <dgm:constr type="l" for="ch" forName="childText2" refType="w" fact="0.308"/>
                  <dgm:constr type="t" for="ch" forName="childText2" refType="h" fact="0.333"/>
                  <dgm:constr type="w" for="ch" forName="childText2" refType="w" fact="0.308"/>
                  <dgm:constr type="h" for="ch" forName="childText2" refType="h" fact="0.5808"/>
                  <dgm:constr type="l" for="ch" forName="childText3" refType="w" fact="0.61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308"/>
                  <dgm:constr type="t" for="ch" forName="parentText2" refType="h" fact="0.1005"/>
                  <dgm:constr type="w" for="ch" forName="parentText2" refType="w" fact="0.692"/>
                  <dgm:constr type="h" for="ch" forName="parentText2" refType="h" fact="0.3015"/>
                  <dgm:constr type="l" for="ch" forName="parentText3" refType="w" fact="0.616"/>
                  <dgm:constr type="t" for="ch" forName="parentText3" refType="h" fact="0.201"/>
                  <dgm:constr type="w" for="ch" forName="parentText3" refType="w" fact="0.384"/>
                  <dgm:constr type="h" for="ch" forName="parentText3" refType="h" fact="0.3015"/>
                </dgm:constrLst>
              </dgm:if>
              <dgm:else name="Name3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parentText2" refType="primFontSz" refFor="des" refForName="parentText1" op="equ"/>
                  <dgm:constr type="primFontSz" for="des" forName="parentText3"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l" for="ch" forName="childText1" refType="w" fact="0.692"/>
                  <dgm:constr type="t" for="ch" forName="childText1" refType="h" fact="0.2325"/>
                  <dgm:constr type="w" for="ch" forName="childText1" refType="w" fact="0.308"/>
                  <dgm:constr type="h" for="ch" forName="childText1" refType="h" fact="0.5808"/>
                  <dgm:constr type="l" for="ch" forName="childText2" refType="w" fact="0.384"/>
                  <dgm:constr type="t" for="ch" forName="childText2" refType="h" fact="0.333"/>
                  <dgm:constr type="w" for="ch" forName="childText2" refType="w" fact="0.308"/>
                  <dgm:constr type="h" for="ch" forName="childText2" refType="h" fact="0.5808"/>
                  <dgm:constr type="l" for="ch" forName="childText3" refType="w" fact="0.076"/>
                  <dgm:constr type="t" for="ch" forName="childText3" refType="h" fact="0.4335"/>
                  <dgm:constr type="w" for="ch" forName="childText3" refType="w" fact="0.308"/>
                  <dgm:constr type="h" for="ch" forName="childText3" refType="h" fact="0.5723"/>
                  <dgm:constr type="l" for="ch" forName="parentText1" refType="w" fact="0"/>
                  <dgm:constr type="t" for="ch" forName="parentText1" refType="h" fact="0"/>
                  <dgm:constr type="w" for="ch" forName="parentText1" refType="w"/>
                  <dgm:constr type="h" for="ch" forName="parentText1" refType="h" fact="0.3015"/>
                  <dgm:constr type="l" for="ch" forName="parentText2" refType="w" fact="0"/>
                  <dgm:constr type="t" for="ch" forName="parentText2" refType="h" fact="0.1005"/>
                  <dgm:constr type="w" for="ch" forName="parentText2" refType="w" fact="0.692"/>
                  <dgm:constr type="h" for="ch" forName="parentText2" refType="h" fact="0.3015"/>
                  <dgm:constr type="l" for="ch" forName="parentText3" refType="w" fact="0"/>
                  <dgm:constr type="t" for="ch" forName="parentText3" refType="h" fact="0.201"/>
                  <dgm:constr type="w" for="ch" forName="parentText3" refType="w" fact="0.384"/>
                  <dgm:constr type="h" for="ch" forName="parentText3" refType="h" fact="0.3015"/>
                </dgm:constrLst>
              </dgm:else>
            </dgm:choose>
          </dgm:else>
        </dgm:choose>
      </dgm:if>
      <dgm:if name="Name32" axis="ch" ptType="node" func="cnt" op="equ" val="4">
        <dgm:choose name="Name33">
          <dgm:if name="Name34" axis="ch ch" ptType="node node" func="cnt" op="equ" val="0">
            <dgm:alg type="composite">
              <dgm:param type="ar" val="3.435"/>
            </dgm:alg>
            <dgm:choose name="Name35">
              <dgm:if name="Name3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2305"/>
                  <dgm:constr type="t" for="ch" forName="parentText2" refType="h" fact="0.1666"/>
                  <dgm:constr type="w" for="ch" forName="parentText2" refType="w" fact="0.7695"/>
                  <dgm:constr type="h" for="ch" forName="parentText2" refType="h" fact="0.5001"/>
                  <dgm:constr type="l" for="ch" forName="parentText3" refType="w" fact="0.461"/>
                  <dgm:constr type="t" for="ch" forName="parentText3" refType="h" fact="0.3333"/>
                  <dgm:constr type="w" for="ch" forName="parentText3" refType="w" fact="0.539"/>
                  <dgm:constr type="h" for="ch" forName="parentText3" refType="h" fact="0.5001"/>
                  <dgm:constr type="l" for="ch" forName="parentText4" refType="w" fact="0.6915"/>
                  <dgm:constr type="t" for="ch" forName="parentText4" refType="h" fact="0.4999"/>
                  <dgm:constr type="w" for="ch" forName="parentText4" refType="w" fact="0.3085"/>
                  <dgm:constr type="h" for="ch" forName="parentText4" refType="h" fact="0.5001"/>
                </dgm:constrLst>
              </dgm:if>
              <dgm:else name="Name3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l" for="ch" forName="parentText1" refType="w" fact="0"/>
                  <dgm:constr type="t" for="ch" forName="parentText1" refType="h" fact="0"/>
                  <dgm:constr type="w" for="ch" forName="parentText1" refType="w"/>
                  <dgm:constr type="h" for="ch" forName="parentText1" refType="h" fact="0.5001"/>
                  <dgm:constr type="l" for="ch" forName="parentText2" refType="w" fact="0"/>
                  <dgm:constr type="t" for="ch" forName="parentText2" refType="h" fact="0.1666"/>
                  <dgm:constr type="w" for="ch" forName="parentText2" refType="w" fact="0.7695"/>
                  <dgm:constr type="h" for="ch" forName="parentText2" refType="h" fact="0.5001"/>
                  <dgm:constr type="l" for="ch" forName="parentText3" refType="w" fact="0"/>
                  <dgm:constr type="t" for="ch" forName="parentText3" refType="h" fact="0.3333"/>
                  <dgm:constr type="w" for="ch" forName="parentText3" refType="w" fact="0.539"/>
                  <dgm:constr type="h" for="ch" forName="parentText3" refType="h" fact="0.5001"/>
                  <dgm:constr type="l" for="ch" forName="parentText4" refType="w" fact="0"/>
                  <dgm:constr type="t" for="ch" forName="parentText4" refType="h" fact="0.4999"/>
                  <dgm:constr type="w" for="ch" forName="parentText4" refType="w" fact="0.3085"/>
                  <dgm:constr type="h" for="ch" forName="parentText4" refType="h" fact="0.5001"/>
                </dgm:constrLst>
              </dgm:else>
            </dgm:choose>
          </dgm:if>
          <dgm:else name="Name38">
            <dgm:alg type="composite">
              <dgm:param type="ar" val="1.9377"/>
            </dgm:alg>
            <dgm:choose name="Name39">
              <dgm:if name="Name4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
                  <dgm:constr type="t" for="ch" forName="childText1" refType="h" fact="0.218"/>
                  <dgm:constr type="w" for="ch" forName="childText1" refType="w" fact="0.2305"/>
                  <dgm:constr type="h" for="ch" forName="childText1" refType="h" fact="0.5218"/>
                  <dgm:constr type="l" for="ch" forName="childText2" refType="w" fact="0.2305"/>
                  <dgm:constr type="t" for="ch" forName="childText2" refType="h" fact="0.312"/>
                  <dgm:constr type="w" for="ch" forName="childText2" refType="w" fact="0.2305"/>
                  <dgm:constr type="h" for="ch" forName="childText2" refType="h" fact="0.5085"/>
                  <dgm:constr type="l" for="ch" forName="childText3" refType="w" fact="0.461"/>
                  <dgm:constr type="t" for="ch" forName="childText3" refType="h" fact="0.406"/>
                  <dgm:constr type="w" for="ch" forName="childText3" refType="w" fact="0.2305"/>
                  <dgm:constr type="h" for="ch" forName="childText3" refType="h" fact="0.5119"/>
                  <dgm:constr type="l" for="ch" forName="childText4" refType="w" fact="0.6915"/>
                  <dgm:constr type="t" for="ch" forName="childText4" refType="h" fact="0.5"/>
                  <dgm:constr type="w" for="ch" forName="childText4" refType="w" fact="0.232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2305"/>
                  <dgm:constr type="t" for="ch" forName="parentText2" refType="h" fact="0.094"/>
                  <dgm:constr type="w" for="ch" forName="parentText2" refType="w" fact="0.7695"/>
                  <dgm:constr type="h" for="ch" forName="parentText2" refType="h" fact="0.2821"/>
                  <dgm:constr type="l" for="ch" forName="parentText3" refType="w" fact="0.461"/>
                  <dgm:constr type="t" for="ch" forName="parentText3" refType="h" fact="0.188"/>
                  <dgm:constr type="w" for="ch" forName="parentText3" refType="w" fact="0.539"/>
                  <dgm:constr type="h" for="ch" forName="parentText3" refType="h" fact="0.2821"/>
                  <dgm:constr type="l" for="ch" forName="parentText4" refType="w" fact="0.6915"/>
                  <dgm:constr type="t" for="ch" forName="parentText4" refType="h" fact="0.282"/>
                  <dgm:constr type="w" for="ch" forName="parentText4" refType="w" fact="0.3085"/>
                  <dgm:constr type="h" for="ch" forName="parentText4" refType="h" fact="0.2821"/>
                </dgm:constrLst>
              </dgm:if>
              <dgm:else name="Name4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l" for="ch" forName="childText1" refType="w" fact="0.7695"/>
                  <dgm:constr type="t" for="ch" forName="childText1" refType="h" fact="0.218"/>
                  <dgm:constr type="w" for="ch" forName="childText1" refType="w" fact="0.2305"/>
                  <dgm:constr type="h" for="ch" forName="childText1" refType="h" fact="0.5218"/>
                  <dgm:constr type="l" for="ch" forName="childText2" refType="w" fact="0.539"/>
                  <dgm:constr type="t" for="ch" forName="childText2" refType="h" fact="0.312"/>
                  <dgm:constr type="w" for="ch" forName="childText2" refType="w" fact="0.2305"/>
                  <dgm:constr type="h" for="ch" forName="childText2" refType="h" fact="0.5085"/>
                  <dgm:constr type="l" for="ch" forName="childText3" refType="w" fact="0.3085"/>
                  <dgm:constr type="t" for="ch" forName="childText3" refType="h" fact="0.406"/>
                  <dgm:constr type="w" for="ch" forName="childText3" refType="w" fact="0.2305"/>
                  <dgm:constr type="h" for="ch" forName="childText3" refType="h" fact="0.5119"/>
                  <dgm:constr type="l" for="ch" forName="childText4" refType="w" fact="0.076"/>
                  <dgm:constr type="t" for="ch" forName="childText4" refType="h" fact="0.5"/>
                  <dgm:constr type="w" for="ch" forName="childText4" refType="w" fact="0.2346"/>
                  <dgm:constr type="h" for="ch" forName="childText4" refType="h" fact="0.5179"/>
                  <dgm:constr type="l" for="ch" forName="parentText1" refType="w" fact="0"/>
                  <dgm:constr type="t" for="ch" forName="parentText1" refType="h" fact="0"/>
                  <dgm:constr type="w" for="ch" forName="parentText1" refType="w"/>
                  <dgm:constr type="h" for="ch" forName="parentText1" refType="h" fact="0.2821"/>
                  <dgm:constr type="l" for="ch" forName="parentText2" refType="w" fact="0"/>
                  <dgm:constr type="t" for="ch" forName="parentText2" refType="h" fact="0.094"/>
                  <dgm:constr type="w" for="ch" forName="parentText2" refType="w" fact="0.7695"/>
                  <dgm:constr type="h" for="ch" forName="parentText2" refType="h" fact="0.2821"/>
                  <dgm:constr type="l" for="ch" forName="parentText3" refType="w" fact="0"/>
                  <dgm:constr type="t" for="ch" forName="parentText3" refType="h" fact="0.188"/>
                  <dgm:constr type="w" for="ch" forName="parentText3" refType="w" fact="0.539"/>
                  <dgm:constr type="h" for="ch" forName="parentText3" refType="h" fact="0.2821"/>
                  <dgm:constr type="l" for="ch" forName="parentText4" refType="w" fact="0"/>
                  <dgm:constr type="t" for="ch" forName="parentText4" refType="h" fact="0.282"/>
                  <dgm:constr type="w" for="ch" forName="parentText4" refType="w" fact="0.3085"/>
                  <dgm:constr type="h" for="ch" forName="parentText4" refType="h" fact="0.2821"/>
                </dgm:constrLst>
              </dgm:else>
            </dgm:choose>
          </dgm:else>
        </dgm:choose>
      </dgm:if>
      <dgm:else name="Name42">
        <dgm:choose name="Name43">
          <dgm:if name="Name44" axis="ch ch" ptType="node node" func="cnt" op="equ" val="0">
            <dgm:alg type="composite">
              <dgm:param type="ar" val="2.9463"/>
            </dgm:alg>
            <dgm:choose name="Name45">
              <dgm:if name="Name46" func="var" arg="dir" op="equ" val="norm">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1848"/>
                  <dgm:constr type="t" for="ch" forName="parentText2" refType="h" fact="0.1429"/>
                  <dgm:constr type="w" for="ch" forName="parentText2" refType="w" fact="0.8152"/>
                  <dgm:constr type="h" for="ch" forName="parentText2" refType="h" fact="0.4285"/>
                  <dgm:constr type="l" for="ch" forName="parentText3" refType="w" fact="0.3696"/>
                  <dgm:constr type="t" for="ch" forName="parentText3" refType="h" fact="0.2858"/>
                  <dgm:constr type="w" for="ch" forName="parentText3" refType="w" fact="0.6304"/>
                  <dgm:constr type="h" for="ch" forName="parentText3" refType="h" fact="0.4285"/>
                  <dgm:constr type="l" for="ch" forName="parentText4" refType="w" fact="0.5545"/>
                  <dgm:constr type="t" for="ch" forName="parentText4" refType="h" fact="0.4286"/>
                  <dgm:constr type="w" for="ch" forName="parentText4" refType="w" fact="0.4455"/>
                  <dgm:constr type="h" for="ch" forName="parentText4" refType="h" fact="0.4285"/>
                  <dgm:constr type="l" for="ch" forName="parentText5" refType="w" fact="0.7393"/>
                  <dgm:constr type="t" for="ch" forName="parentText5" refType="h" fact="0.5715"/>
                  <dgm:constr type="w" for="ch" forName="parentText5" refType="w" fact="0.2607"/>
                  <dgm:constr type="h" for="ch" forName="parentText5" refType="h" fact="0.4285"/>
                </dgm:constrLst>
              </dgm:if>
              <dgm:else name="Name47">
                <dgm:constrLst>
                  <dgm:constr type="primFontSz" for="des" forName="parentText1" val="65"/>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l" for="ch" forName="parentText1" refType="w" fact="0"/>
                  <dgm:constr type="t" for="ch" forName="parentText1" refType="h" fact="0"/>
                  <dgm:constr type="w" for="ch" forName="parentText1" refType="w"/>
                  <dgm:constr type="h" for="ch" forName="parentText1" refType="h" fact="0.4285"/>
                  <dgm:constr type="l" for="ch" forName="parentText2" refType="w" fact="0"/>
                  <dgm:constr type="t" for="ch" forName="parentText2" refType="h" fact="0.1429"/>
                  <dgm:constr type="w" for="ch" forName="parentText2" refType="w" fact="0.8152"/>
                  <dgm:constr type="h" for="ch" forName="parentText2" refType="h" fact="0.4285"/>
                  <dgm:constr type="l" for="ch" forName="parentText3" refType="w" fact="0"/>
                  <dgm:constr type="t" for="ch" forName="parentText3" refType="h" fact="0.2858"/>
                  <dgm:constr type="w" for="ch" forName="parentText3" refType="w" fact="0.6304"/>
                  <dgm:constr type="h" for="ch" forName="parentText3" refType="h" fact="0.4285"/>
                  <dgm:constr type="l" for="ch" forName="parentText4" refType="w" fact="0"/>
                  <dgm:constr type="t" for="ch" forName="parentText4" refType="h" fact="0.4286"/>
                  <dgm:constr type="w" for="ch" forName="parentText4" refType="w" fact="0.4455"/>
                  <dgm:constr type="h" for="ch" forName="parentText4" refType="h" fact="0.4285"/>
                  <dgm:constr type="l" for="ch" forName="parentText5" refType="w" fact="0"/>
                  <dgm:constr type="t" for="ch" forName="parentText5" refType="h" fact="0.5715"/>
                  <dgm:constr type="w" for="ch" forName="parentText5" refType="w" fact="0.2607"/>
                  <dgm:constr type="h" for="ch" forName="parentText5" refType="h" fact="0.4285"/>
                </dgm:constrLst>
              </dgm:else>
            </dgm:choose>
          </dgm:if>
          <dgm:else name="Name48">
            <dgm:alg type="composite">
              <dgm:param type="ar" val="1.7837"/>
            </dgm:alg>
            <dgm:choose name="Name49">
              <dgm:if name="Name50" func="var" arg="dir" op="equ" val="norm">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
                  <dgm:constr type="t" for="ch" forName="childText1" refType="h" fact="0.1997"/>
                  <dgm:constr type="w" for="ch" forName="childText1" refType="w" fact="0.18482"/>
                  <dgm:constr type="h" for="ch" forName="childText1" refType="h" fact="0.4763"/>
                  <dgm:constr type="l" for="ch" forName="childText2" refType="w" fact="0.1848"/>
                  <dgm:constr type="t" for="ch" forName="childText2" refType="h" fact="0.2862"/>
                  <dgm:constr type="w" for="ch" forName="childText2" refType="w" fact="0.18482"/>
                  <dgm:constr type="h" for="ch" forName="childText2" refType="h" fact="0.4763"/>
                  <dgm:constr type="l" for="ch" forName="childText3" refType="w" fact="0.3696"/>
                  <dgm:constr type="t" for="ch" forName="childText3" refType="h" fact="0.3727"/>
                  <dgm:constr type="w" for="ch" forName="childText3" refType="w" fact="0.18482"/>
                  <dgm:constr type="h" for="ch" forName="childText3" refType="h" fact="0.4763"/>
                  <dgm:constr type="l" for="ch" forName="childText4" refType="w" fact="0.5545"/>
                  <dgm:constr type="t" for="ch" forName="childText4" refType="h" fact="0.4592"/>
                  <dgm:constr type="w" for="ch" forName="childText4" refType="w" fact="0.18482"/>
                  <dgm:constr type="h" for="ch" forName="childText4" refType="h" fact="0.4763"/>
                  <dgm:constr type="l" for="ch" forName="childText5" refType="w" fact="0.7393"/>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1848"/>
                  <dgm:constr type="t" for="ch" forName="parentText2" refType="h" fact="0.0865"/>
                  <dgm:constr type="w" for="ch" forName="parentText2" refType="w" fact="0.8152"/>
                  <dgm:constr type="h" for="ch" forName="parentText2" refType="h" fact="0.2594"/>
                  <dgm:constr type="l" for="ch" forName="parentText3" refType="w" fact="0.3696"/>
                  <dgm:constr type="t" for="ch" forName="parentText3" refType="h" fact="0.173"/>
                  <dgm:constr type="w" for="ch" forName="parentText3" refType="w" fact="0.6304"/>
                  <dgm:constr type="h" for="ch" forName="parentText3" refType="h" fact="0.2594"/>
                  <dgm:constr type="l" for="ch" forName="parentText4" refType="w" fact="0.5545"/>
                  <dgm:constr type="t" for="ch" forName="parentText4" refType="h" fact="0.2595"/>
                  <dgm:constr type="w" for="ch" forName="parentText4" refType="w" fact="0.4455"/>
                  <dgm:constr type="h" for="ch" forName="parentText4" refType="h" fact="0.2594"/>
                  <dgm:constr type="l" for="ch" forName="parentText5" refType="w" fact="0.7393"/>
                  <dgm:constr type="t" for="ch" forName="parentText5" refType="h" fact="0.346"/>
                  <dgm:constr type="w" for="ch" forName="parentText5" refType="w" fact="0.2607"/>
                  <dgm:constr type="h" for="ch" forName="parentText5" refType="h" fact="0.2594"/>
                </dgm:constrLst>
              </dgm:if>
              <dgm:else name="Name51">
                <dgm:constrLst>
                  <dgm:constr type="primFontSz" for="des" forName="childText1" val="65"/>
                  <dgm:constr type="primFontSz" for="des" forName="parentText1" val="65"/>
                  <dgm:constr type="primFontSz" for="des" forName="childText1" refType="primFontSz" refFor="des" refForName="parentText1" op="lte"/>
                  <dgm:constr type="primFontSz" for="des" forName="childText2" refType="primFontSz" refFor="des" refForName="parentText1" op="lte"/>
                  <dgm:constr type="primFontSz" for="des" forName="childText3" refType="primFontSz" refFor="des" refForName="parentText1" op="lte"/>
                  <dgm:constr type="primFontSz" for="des" forName="childText4" refType="primFontSz" refFor="des" refForName="parentText1" op="lte"/>
                  <dgm:constr type="primFontSz" for="des" forName="childText5" refType="primFontSz" refFor="des" refForName="parentText1" op="lte"/>
                  <dgm:constr type="primFontSz" for="des" forName="childText1" refType="primFontSz" refFor="des" refForName="parentText2" op="lte"/>
                  <dgm:constr type="primFontSz" for="des" forName="childText2" refType="primFontSz" refFor="des" refForName="parentText2" op="lte"/>
                  <dgm:constr type="primFontSz" for="des" forName="childText3" refType="primFontSz" refFor="des" refForName="parentText2" op="lte"/>
                  <dgm:constr type="primFontSz" for="des" forName="childText4" refType="primFontSz" refFor="des" refForName="parentText2" op="lte"/>
                  <dgm:constr type="primFontSz" for="des" forName="childText5" refType="primFontSz" refFor="des" refForName="parentText2" op="lte"/>
                  <dgm:constr type="primFontSz" for="des" forName="childText1" refType="primFontSz" refFor="des" refForName="parentText3" op="lte"/>
                  <dgm:constr type="primFontSz" for="des" forName="childText2" refType="primFontSz" refFor="des" refForName="parentText3" op="lte"/>
                  <dgm:constr type="primFontSz" for="des" forName="childText3" refType="primFontSz" refFor="des" refForName="parentText3" op="lte"/>
                  <dgm:constr type="primFontSz" for="des" forName="childText4" refType="primFontSz" refFor="des" refForName="parentText3" op="lte"/>
                  <dgm:constr type="primFontSz" for="des" forName="childText5" refType="primFontSz" refFor="des" refForName="parentText3" op="lte"/>
                  <dgm:constr type="primFontSz" for="des" forName="childText1" refType="primFontSz" refFor="des" refForName="parentText4" op="lte"/>
                  <dgm:constr type="primFontSz" for="des" forName="childText2" refType="primFontSz" refFor="des" refForName="parentText4" op="lte"/>
                  <dgm:constr type="primFontSz" for="des" forName="childText3" refType="primFontSz" refFor="des" refForName="parentText4" op="lte"/>
                  <dgm:constr type="primFontSz" for="des" forName="childText4" refType="primFontSz" refFor="des" refForName="parentText4" op="lte"/>
                  <dgm:constr type="primFontSz" for="des" forName="childText5" refType="primFontSz" refFor="des" refForName="parentText4" op="lte"/>
                  <dgm:constr type="primFontSz" for="des" forName="childText1" refType="primFontSz" refFor="des" refForName="parentText5" op="lte"/>
                  <dgm:constr type="primFontSz" for="des" forName="childText2" refType="primFontSz" refFor="des" refForName="parentText5" op="lte"/>
                  <dgm:constr type="primFontSz" for="des" forName="childText3" refType="primFontSz" refFor="des" refForName="parentText5" op="lte"/>
                  <dgm:constr type="primFontSz" for="des" forName="childText4" refType="primFontSz" refFor="des" refForName="parentText5" op="lte"/>
                  <dgm:constr type="primFontSz" for="des" forName="childText5" refType="primFontSz" refFor="des" refForName="parentText5" op="lte"/>
                  <dgm:constr type="primFontSz" for="des" forName="parentText2" refType="primFontSz" refFor="des" refForName="parentText1" op="equ"/>
                  <dgm:constr type="primFontSz" for="des" forName="parentText3" refType="primFontSz" refFor="des" refForName="parentText1" op="equ"/>
                  <dgm:constr type="primFontSz" for="des" forName="parentText4" refType="primFontSz" refFor="des" refForName="parentText1" op="equ"/>
                  <dgm:constr type="primFontSz" for="des" forName="parentText5" refType="primFontSz" refFor="des" refForName="parentText1" op="equ"/>
                  <dgm:constr type="primFontSz" for="des" forName="childText2" refType="primFontSz" refFor="des" refForName="childText1" op="equ"/>
                  <dgm:constr type="primFontSz" for="des" forName="childText3" refType="primFontSz" refFor="des" refForName="childText1" op="equ"/>
                  <dgm:constr type="primFontSz" for="des" forName="childText4" refType="primFontSz" refFor="des" refForName="childText1" op="equ"/>
                  <dgm:constr type="primFontSz" for="des" forName="childText5" refType="primFontSz" refFor="des" refForName="childText1" op="equ"/>
                  <dgm:constr type="l" for="ch" forName="childText1" refType="w" fact="0.81518"/>
                  <dgm:constr type="t" for="ch" forName="childText1" refType="h" fact="0.1997"/>
                  <dgm:constr type="w" for="ch" forName="childText1" refType="w" fact="0.18482"/>
                  <dgm:constr type="h" for="ch" forName="childText1" refType="h" fact="0.4763"/>
                  <dgm:constr type="l" for="ch" forName="childText2" refType="w" fact="0.63036"/>
                  <dgm:constr type="t" for="ch" forName="childText2" refType="h" fact="0.2862"/>
                  <dgm:constr type="w" for="ch" forName="childText2" refType="w" fact="0.18482"/>
                  <dgm:constr type="h" for="ch" forName="childText2" refType="h" fact="0.4763"/>
                  <dgm:constr type="l" for="ch" forName="childText3" refType="w" fact="0.44554"/>
                  <dgm:constr type="t" for="ch" forName="childText3" refType="h" fact="0.3727"/>
                  <dgm:constr type="w" for="ch" forName="childText3" refType="w" fact="0.18482"/>
                  <dgm:constr type="h" for="ch" forName="childText3" refType="h" fact="0.4763"/>
                  <dgm:constr type="l" for="ch" forName="childText4" refType="w" fact="0.26072"/>
                  <dgm:constr type="t" for="ch" forName="childText4" refType="h" fact="0.4592"/>
                  <dgm:constr type="w" for="ch" forName="childText4" refType="w" fact="0.18482"/>
                  <dgm:constr type="h" for="ch" forName="childText4" refType="h" fact="0.4763"/>
                  <dgm:constr type="l" for="ch" forName="childText5" refType="w" fact="0.0759"/>
                  <dgm:constr type="t" for="ch" forName="childText5" refType="h" fact="0.5457"/>
                  <dgm:constr type="w" for="ch" forName="childText5" refType="w" fact="0.18482"/>
                  <dgm:constr type="h" for="ch" forName="childText5" refType="h" fact="0.4763"/>
                  <dgm:constr type="l" for="ch" forName="parentText1" refType="w" fact="0"/>
                  <dgm:constr type="t" for="ch" forName="parentText1" refType="h" fact="0"/>
                  <dgm:constr type="w" for="ch" forName="parentText1" refType="w"/>
                  <dgm:constr type="h" for="ch" forName="parentText1" refType="h" fact="0.2594"/>
                  <dgm:constr type="l" for="ch" forName="parentText2" refType="w" fact="0"/>
                  <dgm:constr type="t" for="ch" forName="parentText2" refType="h" fact="0.0865"/>
                  <dgm:constr type="w" for="ch" forName="parentText2" refType="w" fact="0.8152"/>
                  <dgm:constr type="h" for="ch" forName="parentText2" refType="h" fact="0.2594"/>
                  <dgm:constr type="l" for="ch" forName="parentText3" refType="w" fact="0"/>
                  <dgm:constr type="t" for="ch" forName="parentText3" refType="h" fact="0.173"/>
                  <dgm:constr type="w" for="ch" forName="parentText3" refType="w" fact="0.6304"/>
                  <dgm:constr type="h" for="ch" forName="parentText3" refType="h" fact="0.2594"/>
                  <dgm:constr type="l" for="ch" forName="parentText4" refType="w" fact="0"/>
                  <dgm:constr type="t" for="ch" forName="parentText4" refType="h" fact="0.2595"/>
                  <dgm:constr type="w" for="ch" forName="parentText4" refType="w" fact="0.4455"/>
                  <dgm:constr type="h" for="ch" forName="parentText4" refType="h" fact="0.2594"/>
                  <dgm:constr type="l" for="ch" forName="parentText5" refType="w" fact="0"/>
                  <dgm:constr type="t" for="ch" forName="parentText5" refType="h" fact="0.346"/>
                  <dgm:constr type="w" for="ch" forName="parentText5" refType="w" fact="0.2607"/>
                  <dgm:constr type="h" for="ch" forName="parentText5" refType="h" fact="0.2594"/>
                </dgm:constrLst>
              </dgm:else>
            </dgm:choose>
          </dgm:else>
        </dgm:choose>
      </dgm:else>
    </dgm:choose>
    <dgm:forEach name="Name52" axis="ch" ptType="node" cnt="1">
      <dgm:layoutNode name="parentText1" styleLbl="node1">
        <dgm:varLst>
          <dgm:chMax/>
          <dgm:chPref val="3"/>
          <dgm:bulletEnabled val="1"/>
        </dgm:varLst>
        <dgm:choose name="Name53">
          <dgm:if name="Name54"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55">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56">
        <dgm:if name="Name57" axis="ch" ptType="node" func="cnt" op="gte" val="1">
          <dgm:layoutNode name="childText1"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8"/>
      </dgm:choose>
    </dgm:forEach>
    <dgm:forEach name="Name59" axis="ch" ptType="node" st="2" cnt="1">
      <dgm:layoutNode name="parentText2" styleLbl="node1">
        <dgm:varLst>
          <dgm:chMax/>
          <dgm:chPref val="3"/>
          <dgm:bulletEnabled val="1"/>
        </dgm:varLst>
        <dgm:choose name="Name60">
          <dgm:if name="Name61"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2">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63">
        <dgm:if name="Name64" axis="ch" ptType="node" func="cnt" op="gte" val="1">
          <dgm:layoutNode name="childText2"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65"/>
      </dgm:choose>
    </dgm:forEach>
    <dgm:forEach name="Name66" axis="ch" ptType="node" st="3" cnt="1">
      <dgm:layoutNode name="parentText3" styleLbl="node1">
        <dgm:varLst>
          <dgm:chMax/>
          <dgm:chPref val="3"/>
          <dgm:bulletEnabled val="1"/>
        </dgm:varLst>
        <dgm:choose name="Name67">
          <dgm:if name="Name68"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69">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0">
        <dgm:if name="Name71" axis="ch" ptType="node" func="cnt" op="gte" val="1">
          <dgm:layoutNode name="childText3"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2"/>
      </dgm:choose>
    </dgm:forEach>
    <dgm:forEach name="Name73" axis="ch" ptType="node" st="4" cnt="1">
      <dgm:layoutNode name="parentText4" styleLbl="node1">
        <dgm:varLst>
          <dgm:chMax/>
          <dgm:chPref val="3"/>
          <dgm:bulletEnabled val="1"/>
        </dgm:varLst>
        <dgm:choose name="Name74">
          <dgm:if name="Name75"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76">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77">
        <dgm:if name="Name78" axis="ch" ptType="node" func="cnt" op="gte" val="1">
          <dgm:layoutNode name="childText4"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79"/>
      </dgm:choose>
    </dgm:forEach>
    <dgm:forEach name="Name80" axis="ch" ptType="node" st="5" cnt="1">
      <dgm:layoutNode name="parentText5" styleLbl="node1">
        <dgm:varLst>
          <dgm:chMax/>
          <dgm:chPref val="3"/>
          <dgm:bulletEnabled val="1"/>
        </dgm:varLst>
        <dgm:choose name="Name81">
          <dgm:if name="Name82" func="var" arg="dir" op="equ" val="norm">
            <dgm:alg type="tx">
              <dgm:param type="parTxLTRAlign" val="l"/>
            </dgm:alg>
            <dgm:shape xmlns:r="http://schemas.openxmlformats.org/officeDocument/2006/relationships" type="rightArrow" r:blip="">
              <dgm:adjLst>
                <dgm:adj idx="1" val="0.5"/>
                <dgm:adj idx="2" val="0.5"/>
              </dgm:adjLst>
            </dgm:shape>
            <dgm:constrLst>
              <dgm:constr type="lMarg" refType="primFontSz" fact="0.3"/>
              <dgm:constr type="rMarg" val="20"/>
              <dgm:constr type="tMarg" refType="primFontSz" fact="0.3"/>
              <dgm:constr type="bMarg" refType="h" fact="0.45"/>
            </dgm:constrLst>
          </dgm:if>
          <dgm:else name="Name83">
            <dgm:alg type="tx">
              <dgm:param type="parTxLTRAlign" val="r"/>
            </dgm:alg>
            <dgm:shape xmlns:r="http://schemas.openxmlformats.org/officeDocument/2006/relationships" type="leftArrow" r:blip="">
              <dgm:adjLst>
                <dgm:adj idx="1" val="0.5"/>
                <dgm:adj idx="2" val="0.5"/>
              </dgm:adjLst>
            </dgm:shape>
            <dgm:constrLst>
              <dgm:constr type="lMarg" val="20"/>
              <dgm:constr type="rMarg" refType="primFontSz" fact="0.3"/>
              <dgm:constr type="tMarg" refType="primFontSz" fact="0.3"/>
              <dgm:constr type="bMarg" refType="h" fact="0.45"/>
            </dgm:constrLst>
          </dgm:else>
        </dgm:choose>
        <dgm:presOf axis="self" ptType="node"/>
        <dgm:ruleLst>
          <dgm:rule type="primFontSz" val="5" fact="NaN" max="NaN"/>
        </dgm:ruleLst>
      </dgm:layoutNode>
      <dgm:choose name="Name84">
        <dgm:if name="Name85" axis="ch" ptType="node" func="cnt" op="gte" val="1">
          <dgm:layoutNode name="childText5" styleLbl="solidAlignAcc1">
            <dgm:varLst>
              <dgm:chMax val="0"/>
              <dgm:chPref val="0"/>
              <dgm:bulletEnabled val="1"/>
            </dgm:varLst>
            <dgm:alg type="tx">
              <dgm:param type="txAnchorVert" val="t"/>
              <dgm:param type="parTxLTRAlign" val="l"/>
            </dgm:alg>
            <dgm:shape xmlns:r="http://schemas.openxmlformats.org/officeDocument/2006/relationships" type="rect" r:blip="">
              <dgm:adjLst/>
            </dgm:shape>
            <dgm:presOf axis="des"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6"/>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24/03/2023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24/03/2023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3" Type="http://schemas.openxmlformats.org/officeDocument/2006/relationships/hyperlink" Target="https://www.cps.gov.uk/sites/default/files/documents/publications/perverting_course_of_justice_march_2013.pdf"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Health Warning to students before we start the lesson****</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We are going to be discussing some of the most serious sexual offences.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Sexual offences’ is the term used for a variety of crimes, including sexual touching, exposure, sexual comments or any other form of unwanted sexual behaviour. Sexual offences are largely under-reported. </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Identifying what constitutes a sexual offence is important in order to help identify and support victims, and to bring perpetrators to justice. </a:t>
            </a:r>
            <a:endParaRPr kumimoji="0" lang="en-US" altLang="en-US"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On successful completion of this module,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Summarise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myths and facts around the offence of rape.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Rape (S1, SOA 2003).</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‘consent’ as defined by S74,75 and 76 of the SOA 2003.</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Assault by Penetration including what constitutes, “sexual” (S2, SOA 2003).</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Sexual Assault (S3, SOA 2003)</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engaging in Sexual Activity without Consent (S4, SOA 2003)</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the offence of, “Administering a substance without consent” (S61 SOA 2003)</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Discuss </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how a victim of sexual crime may react.</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Summarise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Rape Trauma Syndrome.</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initial actions to be taken at the scene of sexual crime including the needs of the victim.</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2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a:t>
            </a:r>
            <a:r>
              <a:rPr kumimoji="0" lang="en-GB" sz="12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how complaints of sexual offences are protected by legislation.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26772763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rPr>
              <a:t>Trainer to separate the class into small groups. </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Trainer to show each slide, allow discussion within the group, and answers to be shared with the rest of the class. </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Trainer to provide information following each slide. </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Myths or facts have  been taken from the CPS Website. https://www.cps.gov.uk/legal-guidance/rape-and-sexual-offences-annex-tackling-rape-myths-and-stereotypes</a:t>
            </a:r>
          </a:p>
          <a:p>
            <a:endParaRPr lang="en-US" altLang="en-US" sz="1100" dirty="0">
              <a:latin typeface="Arial" panose="020B0604020202020204" pitchFamily="34" charset="0"/>
              <a:ea typeface="ＭＳ Ｐゴシック" panose="020B0600070205080204" pitchFamily="34" charset="-128"/>
            </a:endParaRPr>
          </a:p>
          <a:p>
            <a:r>
              <a:rPr lang="en-US" altLang="en-US" sz="1100" b="1" u="sng" dirty="0">
                <a:latin typeface="Arial" panose="020B0604020202020204" pitchFamily="34" charset="0"/>
                <a:ea typeface="ＭＳ Ｐゴシック" panose="020B0600070205080204" pitchFamily="34" charset="-128"/>
              </a:rPr>
              <a:t>What is a Myth?</a:t>
            </a:r>
          </a:p>
          <a:p>
            <a:r>
              <a:rPr lang="en-US" altLang="en-US" sz="1100" dirty="0">
                <a:latin typeface="Arial" panose="020B0604020202020204" pitchFamily="34" charset="0"/>
                <a:ea typeface="ＭＳ Ｐゴシック" panose="020B0600070205080204" pitchFamily="34" charset="-128"/>
              </a:rPr>
              <a:t>A "Myth" a commonly held belief, idea or explanation that is not true. Myths arise from people's need to make sense of acts that are senseless, violent or disturbing. They attempt to explain events, like rape and abuse, in ways that fit with our preconceived ideas about the world - they arise from and reinforce our prejudices and stereotypes.</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It is an unfortunate fact that myths about rape and sexual violence are brought into the jury room, and form an obstacle to obtaining convictions. It is therefore imperative that we </a:t>
            </a:r>
            <a:r>
              <a:rPr lang="en-US" altLang="en-US" sz="1100" dirty="0" err="1">
                <a:latin typeface="Arial" panose="020B0604020202020204" pitchFamily="34" charset="0"/>
                <a:ea typeface="ＭＳ Ｐゴシック" panose="020B0600070205080204" pitchFamily="34" charset="-128"/>
              </a:rPr>
              <a:t>recognise</a:t>
            </a:r>
            <a:r>
              <a:rPr lang="en-US" altLang="en-US" sz="1100" dirty="0">
                <a:latin typeface="Arial" panose="020B0604020202020204" pitchFamily="34" charset="0"/>
                <a:ea typeface="ＭＳ Ｐゴシック" panose="020B0600070205080204" pitchFamily="34" charset="-128"/>
              </a:rPr>
              <a:t> these myths and challenge them at every opportunity.</a:t>
            </a:r>
          </a:p>
          <a:p>
            <a:endParaRPr lang="en-US" altLang="en-US" sz="1100" dirty="0">
              <a:latin typeface="Arial" panose="020B0604020202020204" pitchFamily="34" charset="0"/>
              <a:ea typeface="ＭＳ Ｐゴシック" panose="020B0600070205080204" pitchFamily="34" charset="-128"/>
            </a:endParaRPr>
          </a:p>
          <a:p>
            <a:pPr algn="l"/>
            <a:r>
              <a:rPr lang="en-GB" sz="1600" b="0" i="0" dirty="0">
                <a:solidFill>
                  <a:srgbClr val="444444"/>
                </a:solidFill>
                <a:effectLst/>
                <a:latin typeface="Lato" panose="020F0502020204030203" pitchFamily="34" charset="0"/>
              </a:rPr>
              <a:t>In recent years, linked to technological advancements (for example online dating, use of social media and sending of sexual imagery and messages), there have been dramatic and rapid changes in sexual behaviours and encounters. Reflecting these changes, RASSO prosecutions are increasing in complexity.</a:t>
            </a:r>
          </a:p>
          <a:p>
            <a:pPr algn="l"/>
            <a:r>
              <a:rPr lang="en-GB" sz="1600" b="0" i="0" dirty="0">
                <a:solidFill>
                  <a:srgbClr val="444444"/>
                </a:solidFill>
                <a:effectLst/>
                <a:latin typeface="Lato" panose="020F0502020204030203" pitchFamily="34" charset="0"/>
              </a:rPr>
              <a:t>Given technological advances and changes in sexual behaviours, there is an increased risk that myths and stereotypes may arise in rape cases in relation to the complainant, the offender, consent issues and/or the circumstances of the alleged offending.</a:t>
            </a:r>
          </a:p>
          <a:p>
            <a:pPr algn="l"/>
            <a:endParaRPr lang="en-GB" sz="1600" b="0" i="0" dirty="0">
              <a:solidFill>
                <a:srgbClr val="444444"/>
              </a:solidFill>
              <a:effectLst/>
              <a:latin typeface="Lato" panose="020F0502020204030203" pitchFamily="34" charset="0"/>
            </a:endParaRPr>
          </a:p>
          <a:p>
            <a:endParaRPr lang="en-US" altLang="en-US" sz="1100"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1726116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ea typeface="ＭＳ Ｐゴシック" panose="020B0600070205080204" pitchFamily="34" charset="-128"/>
              </a:rPr>
              <a:t>False</a:t>
            </a:r>
          </a:p>
          <a:p>
            <a:endParaRPr lang="en-US" altLang="en-US" sz="1100" b="1"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Implications:</a:t>
            </a:r>
          </a:p>
          <a:p>
            <a:r>
              <a:rPr lang="en-US" altLang="en-US" sz="1100" dirty="0">
                <a:latin typeface="Arial" panose="020B0604020202020204" pitchFamily="34" charset="0"/>
                <a:ea typeface="ＭＳ Ｐゴシック" panose="020B0600070205080204" pitchFamily="34" charset="-128"/>
              </a:rPr>
              <a:t>Ignores the reality of rape</a:t>
            </a:r>
          </a:p>
          <a:p>
            <a:r>
              <a:rPr lang="en-US" altLang="en-US" sz="1100" dirty="0">
                <a:latin typeface="Arial" panose="020B0604020202020204" pitchFamily="34" charset="0"/>
                <a:ea typeface="ＭＳ Ｐゴシック" panose="020B0600070205080204" pitchFamily="34" charset="-128"/>
              </a:rPr>
              <a:t>Disbelieves and invalidates the experience of the victim</a:t>
            </a:r>
          </a:p>
          <a:p>
            <a:r>
              <a:rPr lang="en-US" altLang="en-US" sz="1100" dirty="0">
                <a:latin typeface="Arial" panose="020B0604020202020204" pitchFamily="34" charset="0"/>
                <a:ea typeface="ＭＳ Ｐゴシック" panose="020B0600070205080204" pitchFamily="34" charset="-128"/>
              </a:rPr>
              <a:t>Disregards elements of power, control and humiliation in rape</a:t>
            </a:r>
          </a:p>
          <a:p>
            <a:endParaRPr lang="en-US" altLang="en-US" sz="1100"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Considerations to address Myth</a:t>
            </a:r>
          </a:p>
          <a:p>
            <a:r>
              <a:rPr lang="en-US" altLang="en-US" sz="1100" b="0" dirty="0">
                <a:latin typeface="Arial" panose="020B0604020202020204" pitchFamily="34" charset="0"/>
                <a:ea typeface="ＭＳ Ｐゴシック" panose="020B0600070205080204" pitchFamily="34" charset="-128"/>
              </a:rPr>
              <a:t>Rape doesn’t always leave visible signs on the body or genitals</a:t>
            </a:r>
          </a:p>
          <a:p>
            <a:r>
              <a:rPr lang="en-US" altLang="en-US" sz="1100" dirty="0">
                <a:latin typeface="Arial" panose="020B0604020202020204" pitchFamily="34" charset="0"/>
                <a:ea typeface="ＭＳ Ｐゴシック" panose="020B0600070205080204" pitchFamily="34" charset="-128"/>
              </a:rPr>
              <a:t>The victim may be legitimately afraid of being killed or seriously injured and so co-operate with the rapist to save their lives;</a:t>
            </a:r>
          </a:p>
          <a:p>
            <a:r>
              <a:rPr lang="en-US" altLang="en-US" sz="1100" dirty="0">
                <a:latin typeface="Arial" panose="020B0604020202020204" pitchFamily="34" charset="0"/>
                <a:ea typeface="ＭＳ Ｐゴシック" panose="020B0600070205080204" pitchFamily="34" charset="-128"/>
              </a:rPr>
              <a:t>Rapists may use manipulative techniques to intimidate and coerce their victims;</a:t>
            </a:r>
          </a:p>
          <a:p>
            <a:r>
              <a:rPr lang="en-US" altLang="en-US" sz="1100" dirty="0">
                <a:latin typeface="Arial" panose="020B0604020202020204" pitchFamily="34" charset="0"/>
                <a:ea typeface="ＭＳ Ｐゴシック" panose="020B0600070205080204" pitchFamily="34" charset="-128"/>
              </a:rPr>
              <a:t>Victims may become physically </a:t>
            </a:r>
            <a:r>
              <a:rPr lang="en-US" altLang="en-US" sz="1100" dirty="0" err="1">
                <a:latin typeface="Arial" panose="020B0604020202020204" pitchFamily="34" charset="0"/>
                <a:ea typeface="ＭＳ Ｐゴシック" panose="020B0600070205080204" pitchFamily="34" charset="-128"/>
              </a:rPr>
              <a:t>paralysed</a:t>
            </a:r>
            <a:r>
              <a:rPr lang="en-US" altLang="en-US" sz="1100" dirty="0">
                <a:latin typeface="Arial" panose="020B0604020202020204" pitchFamily="34" charset="0"/>
                <a:ea typeface="ＭＳ Ｐゴシック" panose="020B0600070205080204" pitchFamily="34" charset="-128"/>
              </a:rPr>
              <a:t> with terror or shock and are unable to move or fight. Self-protection/</a:t>
            </a:r>
            <a:r>
              <a:rPr lang="en-US" altLang="en-US" sz="1100" dirty="0" err="1">
                <a:latin typeface="Arial" panose="020B0604020202020204" pitchFamily="34" charset="0"/>
                <a:ea typeface="ＭＳ Ｐゴシック" panose="020B0600070205080204" pitchFamily="34" charset="-128"/>
              </a:rPr>
              <a:t>defence</a:t>
            </a:r>
            <a:r>
              <a:rPr lang="en-US" altLang="en-US" sz="1100" dirty="0">
                <a:latin typeface="Arial" panose="020B0604020202020204" pitchFamily="34" charset="0"/>
                <a:ea typeface="ＭＳ Ｐゴシック" panose="020B0600070205080204" pitchFamily="34" charset="-128"/>
              </a:rPr>
              <a:t> can be through disassociation or freezing</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5897275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ea typeface="ＭＳ Ｐゴシック" panose="020B0600070205080204" pitchFamily="34" charset="-128"/>
              </a:rPr>
              <a:t>False</a:t>
            </a:r>
          </a:p>
          <a:p>
            <a:endParaRPr lang="en-US" altLang="en-US" sz="1100" b="1"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Implications:</a:t>
            </a:r>
          </a:p>
          <a:p>
            <a:r>
              <a:rPr lang="en-US" altLang="en-US" sz="1100" dirty="0">
                <a:latin typeface="Arial" panose="020B0604020202020204" pitchFamily="34" charset="0"/>
                <a:ea typeface="ＭＳ Ｐゴシック" panose="020B0600070205080204" pitchFamily="34" charset="-128"/>
              </a:rPr>
              <a:t>Assumes that home is always a safe place and that rape cannot happen between parties that know each other implies that home is safe.</a:t>
            </a:r>
          </a:p>
          <a:p>
            <a:r>
              <a:rPr lang="en-US" altLang="en-US" sz="1100" dirty="0">
                <a:latin typeface="Arial" panose="020B0604020202020204" pitchFamily="34" charset="0"/>
                <a:ea typeface="ＭＳ Ｐゴシック" panose="020B0600070205080204" pitchFamily="34" charset="-128"/>
              </a:rPr>
              <a:t>Implies that rape can be prevented by avoiding certain places and therefore blames the victim</a:t>
            </a:r>
          </a:p>
          <a:p>
            <a:endParaRPr lang="en-US" altLang="en-US" sz="1100"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Considerations to address myth</a:t>
            </a:r>
          </a:p>
          <a:p>
            <a:r>
              <a:rPr lang="en-US" altLang="en-US" sz="1100" dirty="0">
                <a:latin typeface="Arial" panose="020B0604020202020204" pitchFamily="34" charset="0"/>
                <a:ea typeface="ＭＳ Ｐゴシック" panose="020B0600070205080204" pitchFamily="34" charset="-128"/>
              </a:rPr>
              <a:t>Most rapes are committed by persons known to the victim</a:t>
            </a:r>
          </a:p>
          <a:p>
            <a:r>
              <a:rPr lang="en-US" altLang="en-US" sz="1100" dirty="0">
                <a:latin typeface="Arial" panose="020B0604020202020204" pitchFamily="34" charset="0"/>
                <a:ea typeface="ＭＳ Ｐゴシック" panose="020B0600070205080204" pitchFamily="34" charset="-128"/>
              </a:rPr>
              <a:t>date or acquaintance rape is common</a:t>
            </a:r>
          </a:p>
          <a:p>
            <a:r>
              <a:rPr lang="en-US" altLang="en-US" sz="1100" dirty="0">
                <a:latin typeface="Arial" panose="020B0604020202020204" pitchFamily="34" charset="0"/>
                <a:ea typeface="ＭＳ Ｐゴシック" panose="020B0600070205080204" pitchFamily="34" charset="-128"/>
              </a:rPr>
              <a:t>Most victims are raped in their homes by their intimate partners</a:t>
            </a:r>
          </a:p>
          <a:p>
            <a:r>
              <a:rPr lang="en-GB" sz="1600" b="0" i="0" dirty="0">
                <a:solidFill>
                  <a:srgbClr val="444444"/>
                </a:solidFill>
                <a:effectLst/>
                <a:latin typeface="Lato" panose="020F0502020204030203" pitchFamily="34" charset="0"/>
              </a:rPr>
              <a:t>The offence of rape was extended in 1992 so that a husband could be convicted of raping his wife </a:t>
            </a:r>
            <a:r>
              <a:rPr lang="en-GB" sz="1600" b="1" i="0" dirty="0">
                <a:solidFill>
                  <a:srgbClr val="444444"/>
                </a:solidFill>
                <a:effectLst/>
                <a:latin typeface="Lato" panose="020F0502020204030203" pitchFamily="34" charset="0"/>
              </a:rPr>
              <a:t>[</a:t>
            </a:r>
            <a:r>
              <a:rPr lang="en-GB" sz="1600" b="1" i="1" dirty="0">
                <a:solidFill>
                  <a:srgbClr val="444444"/>
                </a:solidFill>
                <a:effectLst/>
                <a:latin typeface="Lato" panose="020F0502020204030203" pitchFamily="34" charset="0"/>
              </a:rPr>
              <a:t>R v R</a:t>
            </a:r>
            <a:r>
              <a:rPr lang="en-GB" sz="1600" b="1" i="0" dirty="0">
                <a:solidFill>
                  <a:srgbClr val="444444"/>
                </a:solidFill>
                <a:effectLst/>
                <a:latin typeface="Lato" panose="020F0502020204030203" pitchFamily="34" charset="0"/>
              </a:rPr>
              <a:t> [1992] 1 AC 599]</a:t>
            </a:r>
            <a:r>
              <a:rPr lang="en-GB" sz="1600" b="0" i="0" dirty="0">
                <a:solidFill>
                  <a:srgbClr val="444444"/>
                </a:solidFill>
                <a:effectLst/>
                <a:latin typeface="Lato" panose="020F0502020204030203" pitchFamily="34" charset="0"/>
              </a:rPr>
              <a:t>.</a:t>
            </a:r>
            <a:endParaRPr lang="en-US" altLang="en-US" sz="1100" dirty="0">
              <a:latin typeface="Arial" panose="020B0604020202020204" pitchFamily="34" charset="0"/>
              <a:ea typeface="ＭＳ Ｐゴシック" panose="020B0600070205080204" pitchFamily="34" charset="-128"/>
            </a:endParaRPr>
          </a:p>
          <a:p>
            <a:endParaRPr lang="en-GB" dirty="0"/>
          </a:p>
          <a:p>
            <a:r>
              <a:rPr lang="en-GB" dirty="0"/>
              <a:t>A significant proportion of rape occurs within an intimate relationship against a background of domestic abuse involving power and control. Under the law everyone irrespective of their relationship status has a right to choose. A person who has freely chosen to have sexual activity with another person in the past does not, as a result, give general consent to sexual intercourse with that person on any other occasion</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946248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ea typeface="ＭＳ Ｐゴシック" panose="020B0600070205080204" pitchFamily="34" charset="-128"/>
              </a:rPr>
              <a:t>False</a:t>
            </a:r>
          </a:p>
          <a:p>
            <a:endParaRPr lang="en-US" altLang="en-US" sz="1100" b="1"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Implications:</a:t>
            </a:r>
          </a:p>
          <a:p>
            <a:r>
              <a:rPr lang="en-US" altLang="en-US" sz="1100" dirty="0">
                <a:latin typeface="Arial" panose="020B0604020202020204" pitchFamily="34" charset="0"/>
                <a:ea typeface="ＭＳ Ｐゴシック" panose="020B0600070205080204" pitchFamily="34" charset="-128"/>
              </a:rPr>
              <a:t>Provides an excuse for sexual abuse</a:t>
            </a:r>
          </a:p>
          <a:p>
            <a:r>
              <a:rPr lang="en-US" altLang="en-US" sz="1100" dirty="0">
                <a:latin typeface="Arial" panose="020B0604020202020204" pitchFamily="34" charset="0"/>
                <a:ea typeface="ＭＳ Ｐゴシック" panose="020B0600070205080204" pitchFamily="34" charset="-128"/>
              </a:rPr>
              <a:t>Disempowers prostitutes/sex workers</a:t>
            </a:r>
          </a:p>
          <a:p>
            <a:r>
              <a:rPr lang="en-US" altLang="en-US" sz="1100" dirty="0">
                <a:latin typeface="Arial" panose="020B0604020202020204" pitchFamily="34" charset="0"/>
                <a:ea typeface="ＭＳ Ｐゴシック" panose="020B0600070205080204" pitchFamily="34" charset="-128"/>
              </a:rPr>
              <a:t>Assumes that prostitutes/sex workers consent to any and all sex under any circumstances with anyone</a:t>
            </a:r>
          </a:p>
          <a:p>
            <a:endParaRPr lang="en-US" altLang="en-US" sz="1100"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Considerations to address Myth</a:t>
            </a:r>
          </a:p>
          <a:p>
            <a:r>
              <a:rPr lang="en-US" altLang="en-US" sz="1100" b="0" dirty="0">
                <a:latin typeface="Arial" panose="020B0604020202020204" pitchFamily="34" charset="0"/>
                <a:ea typeface="ＭＳ Ｐゴシック" panose="020B0600070205080204" pitchFamily="34" charset="-128"/>
              </a:rPr>
              <a:t>Rape can have a lasting and devastating impact on any victim</a:t>
            </a:r>
          </a:p>
          <a:p>
            <a:r>
              <a:rPr lang="en-US" altLang="en-US" sz="1100" b="0" dirty="0">
                <a:latin typeface="Arial" panose="020B0604020202020204" pitchFamily="34" charset="0"/>
                <a:ea typeface="ＭＳ Ｐゴシック" panose="020B0600070205080204" pitchFamily="34" charset="-128"/>
              </a:rPr>
              <a:t>Prostitutes/sex workers have the same right under law as anyone else, the transactions they negotiate with clients are for consensual activities not rape.</a:t>
            </a:r>
          </a:p>
          <a:p>
            <a:r>
              <a:rPr lang="en-US" altLang="en-US" sz="1100" b="0" dirty="0">
                <a:latin typeface="Arial" panose="020B0604020202020204" pitchFamily="34" charset="0"/>
                <a:ea typeface="ＭＳ Ｐゴシック" panose="020B0600070205080204" pitchFamily="34" charset="-128"/>
              </a:rPr>
              <a:t>Perpetrators often deliberately target individuals on the basis that they are less likely to be believed which can include prostitutes/sex workers</a:t>
            </a:r>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24876584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ea typeface="ＭＳ Ｐゴシック" panose="020B0600070205080204" pitchFamily="34" charset="-128"/>
              </a:rPr>
              <a:t>False</a:t>
            </a:r>
          </a:p>
          <a:p>
            <a:endParaRPr lang="en-US" altLang="en-US" sz="1100" b="1"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Implications:</a:t>
            </a:r>
          </a:p>
          <a:p>
            <a:r>
              <a:rPr lang="en-US" altLang="en-US" sz="1100" b="0" dirty="0" err="1">
                <a:latin typeface="Arial" panose="020B0604020202020204" pitchFamily="34" charset="0"/>
                <a:ea typeface="ＭＳ Ｐゴシック" panose="020B0600070205080204" pitchFamily="34" charset="-128"/>
              </a:rPr>
              <a:t>Romanticises</a:t>
            </a:r>
            <a:r>
              <a:rPr lang="en-US" altLang="en-US" sz="1100" b="0" dirty="0">
                <a:latin typeface="Arial" panose="020B0604020202020204" pitchFamily="34" charset="0"/>
                <a:ea typeface="ＭＳ Ｐゴシック" panose="020B0600070205080204" pitchFamily="34" charset="-128"/>
              </a:rPr>
              <a:t> rape and implies that rape is the same as sex</a:t>
            </a:r>
          </a:p>
          <a:p>
            <a:r>
              <a:rPr lang="en-US" altLang="en-US" sz="1100" dirty="0">
                <a:latin typeface="Arial" panose="020B0604020202020204" pitchFamily="34" charset="0"/>
                <a:ea typeface="ＭＳ Ｐゴシック" panose="020B0600070205080204" pitchFamily="34" charset="-128"/>
              </a:rPr>
              <a:t>Assumes that rape is impulsive, unplanned and about uncontrollable ‘passion’</a:t>
            </a:r>
          </a:p>
          <a:p>
            <a:r>
              <a:rPr lang="en-US" altLang="en-US" sz="1100" dirty="0">
                <a:latin typeface="Arial" panose="020B0604020202020204" pitchFamily="34" charset="0"/>
                <a:ea typeface="ＭＳ Ｐゴシック" panose="020B0600070205080204" pitchFamily="34" charset="-128"/>
              </a:rPr>
              <a:t>Assumes men to be incapable of delaying gratification or controlling sexual urges.</a:t>
            </a:r>
          </a:p>
          <a:p>
            <a:endParaRPr lang="en-US" altLang="en-US" sz="1100" dirty="0">
              <a:latin typeface="Arial" panose="020B0604020202020204" pitchFamily="34" charset="0"/>
              <a:ea typeface="ＭＳ Ｐゴシック" panose="020B0600070205080204" pitchFamily="34" charset="-128"/>
            </a:endParaRPr>
          </a:p>
          <a:p>
            <a:endParaRPr lang="en-US" altLang="en-US" sz="1100" b="1"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Considerations to address myth</a:t>
            </a:r>
          </a:p>
          <a:p>
            <a:r>
              <a:rPr lang="en-US" altLang="en-US" sz="1100" dirty="0">
                <a:latin typeface="Arial" panose="020B0604020202020204" pitchFamily="34" charset="0"/>
                <a:ea typeface="ＭＳ Ｐゴシック" panose="020B0600070205080204" pitchFamily="34" charset="-128"/>
              </a:rPr>
              <a:t>Some rapes are premeditated and planned.</a:t>
            </a:r>
          </a:p>
          <a:p>
            <a:r>
              <a:rPr lang="en-US" altLang="en-US" sz="1100" dirty="0">
                <a:latin typeface="Arial" panose="020B0604020202020204" pitchFamily="34" charset="0"/>
                <a:ea typeface="ＭＳ Ｐゴシック" panose="020B0600070205080204" pitchFamily="34" charset="-128"/>
              </a:rPr>
              <a:t>Men are capable of controlling sexual urges and refraining from raping women and other men. An assertion contrary to this is sexist.</a:t>
            </a:r>
          </a:p>
          <a:p>
            <a:r>
              <a:rPr lang="en-US" altLang="en-US" sz="1100" dirty="0">
                <a:latin typeface="Arial" panose="020B0604020202020204" pitchFamily="34" charset="0"/>
                <a:ea typeface="ＭＳ Ｐゴシック" panose="020B0600070205080204" pitchFamily="34" charset="-128"/>
              </a:rPr>
              <a:t>Some rapists may reframe events, even to themselves, to claim they were spontaneous and consensual and others may complain the complainant ‘knew the rules’, ‘they were equal’(despite any inequalities) or they ‘both got carried away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21349593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ea typeface="ＭＳ Ｐゴシック" panose="020B0600070205080204" pitchFamily="34" charset="-128"/>
              </a:rPr>
              <a:t>False</a:t>
            </a:r>
          </a:p>
          <a:p>
            <a:endParaRPr lang="en-US" altLang="en-US" sz="1100" b="1"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Implications:</a:t>
            </a:r>
          </a:p>
          <a:p>
            <a:r>
              <a:rPr lang="en-US" altLang="en-US" sz="1100" dirty="0">
                <a:latin typeface="Arial" panose="020B0604020202020204" pitchFamily="34" charset="0"/>
                <a:ea typeface="ＭＳ Ｐゴシック" panose="020B0600070205080204" pitchFamily="34" charset="-128"/>
              </a:rPr>
              <a:t>Reinforces homophobic fears and prejudices.</a:t>
            </a:r>
          </a:p>
          <a:p>
            <a:r>
              <a:rPr lang="en-US" altLang="en-US" sz="1100" dirty="0">
                <a:latin typeface="Arial" panose="020B0604020202020204" pitchFamily="34" charset="0"/>
                <a:ea typeface="ＭＳ Ｐゴシック" panose="020B0600070205080204" pitchFamily="34" charset="-128"/>
              </a:rPr>
              <a:t>Creates the illusion of the safety for straight men.</a:t>
            </a:r>
          </a:p>
          <a:p>
            <a:r>
              <a:rPr lang="en-US" altLang="en-US" sz="1100" dirty="0">
                <a:latin typeface="Arial" panose="020B0604020202020204" pitchFamily="34" charset="0"/>
                <a:ea typeface="ＭＳ Ｐゴシック" panose="020B0600070205080204" pitchFamily="34" charset="-128"/>
              </a:rPr>
              <a:t>Results in under-reporting of rapes on men</a:t>
            </a:r>
          </a:p>
          <a:p>
            <a:endParaRPr lang="en-US" altLang="en-US" sz="1100"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Considerations to address Myth</a:t>
            </a:r>
          </a:p>
          <a:p>
            <a:r>
              <a:rPr lang="en-US" altLang="en-US" sz="1100" dirty="0">
                <a:latin typeface="Arial" panose="020B0604020202020204" pitchFamily="34" charset="0"/>
                <a:ea typeface="ＭＳ Ｐゴシック" panose="020B0600070205080204" pitchFamily="34" charset="-128"/>
              </a:rPr>
              <a:t>People of all sexual orientations get raped.</a:t>
            </a:r>
          </a:p>
          <a:p>
            <a:r>
              <a:rPr lang="en-US" altLang="en-US" sz="1100" dirty="0">
                <a:latin typeface="Arial" panose="020B0604020202020204" pitchFamily="34" charset="0"/>
                <a:ea typeface="ＭＳ Ｐゴシック" panose="020B0600070205080204" pitchFamily="34" charset="-128"/>
              </a:rPr>
              <a:t>Men who rape other men might be heterosexual - they may have a relationship with a woman.</a:t>
            </a:r>
          </a:p>
          <a:p>
            <a:r>
              <a:rPr lang="en-US" altLang="en-US" sz="1100" dirty="0">
                <a:latin typeface="Arial" panose="020B0604020202020204" pitchFamily="34" charset="0"/>
                <a:ea typeface="ＭＳ Ｐゴシック" panose="020B0600070205080204" pitchFamily="34" charset="-128"/>
              </a:rPr>
              <a:t>Rapists rape as part of their violence and need for power, dominance and control.</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4216303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ea typeface="ＭＳ Ｐゴシック" panose="020B0600070205080204" pitchFamily="34" charset="-128"/>
              </a:rPr>
              <a:t>False</a:t>
            </a:r>
          </a:p>
          <a:p>
            <a:endParaRPr lang="en-US" altLang="en-US" sz="1100" b="1"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Implications:</a:t>
            </a:r>
          </a:p>
          <a:p>
            <a:r>
              <a:rPr lang="en-US" altLang="en-US" sz="1100" b="0" dirty="0" err="1">
                <a:latin typeface="Arial" panose="020B0604020202020204" pitchFamily="34" charset="0"/>
                <a:ea typeface="ＭＳ Ｐゴシック" panose="020B0600070205080204" pitchFamily="34" charset="-128"/>
              </a:rPr>
              <a:t>Stigmatises</a:t>
            </a:r>
            <a:r>
              <a:rPr lang="en-US" altLang="en-US" sz="1100" b="0" dirty="0">
                <a:latin typeface="Arial" panose="020B0604020202020204" pitchFamily="34" charset="0"/>
                <a:ea typeface="ＭＳ Ｐゴシック" panose="020B0600070205080204" pitchFamily="34" charset="-128"/>
              </a:rPr>
              <a:t> and blames the victim.</a:t>
            </a:r>
          </a:p>
          <a:p>
            <a:r>
              <a:rPr lang="en-US" altLang="en-US" sz="1100" b="0" dirty="0">
                <a:latin typeface="Arial" panose="020B0604020202020204" pitchFamily="34" charset="0"/>
                <a:ea typeface="ＭＳ Ｐゴシック" panose="020B0600070205080204" pitchFamily="34" charset="-128"/>
              </a:rPr>
              <a:t>Assumes that if someone draws attention to themselves, they are seeking sex, consenting to sex or ‘deserve to be raped’.</a:t>
            </a:r>
          </a:p>
          <a:p>
            <a:r>
              <a:rPr lang="en-US" altLang="en-US" sz="1100" b="0" dirty="0">
                <a:latin typeface="Arial" panose="020B0604020202020204" pitchFamily="34" charset="0"/>
                <a:ea typeface="ＭＳ Ｐゴシック" panose="020B0600070205080204" pitchFamily="34" charset="-128"/>
              </a:rPr>
              <a:t>Asserts that women cannot dress/behave how they want – that it’s for others rather than their own preferences.</a:t>
            </a:r>
          </a:p>
          <a:p>
            <a:r>
              <a:rPr lang="en-US" altLang="en-US" sz="1100" b="0" dirty="0">
                <a:latin typeface="Arial" panose="020B0604020202020204" pitchFamily="34" charset="0"/>
                <a:ea typeface="ＭＳ Ｐゴシック" panose="020B0600070205080204" pitchFamily="34" charset="-128"/>
              </a:rPr>
              <a:t>Attempts to remove responsibility from the rapist by taking away their agency – that they are so provoked by clothing or </a:t>
            </a:r>
            <a:r>
              <a:rPr lang="en-US" altLang="en-US" sz="1100" b="0" dirty="0" err="1">
                <a:latin typeface="Arial" panose="020B0604020202020204" pitchFamily="34" charset="0"/>
                <a:ea typeface="ＭＳ Ｐゴシック" panose="020B0600070205080204" pitchFamily="34" charset="-128"/>
              </a:rPr>
              <a:t>behaviour</a:t>
            </a:r>
            <a:r>
              <a:rPr lang="en-US" altLang="en-US" sz="1100" b="0" dirty="0">
                <a:latin typeface="Arial" panose="020B0604020202020204" pitchFamily="34" charset="0"/>
                <a:ea typeface="ＭＳ Ｐゴシック" panose="020B0600070205080204" pitchFamily="34" charset="-128"/>
              </a:rPr>
              <a:t> that they cannot help themselves</a:t>
            </a:r>
          </a:p>
          <a:p>
            <a:endParaRPr lang="en-US" altLang="en-US" sz="1100" b="0" dirty="0">
              <a:latin typeface="Arial" panose="020B0604020202020204" pitchFamily="34" charset="0"/>
              <a:ea typeface="ＭＳ Ｐゴシック" panose="020B0600070205080204" pitchFamily="34" charset="-128"/>
            </a:endParaRPr>
          </a:p>
          <a:p>
            <a:endParaRPr lang="en-US" altLang="en-US" sz="1100" b="0"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Considerations to address Myth</a:t>
            </a:r>
          </a:p>
          <a:p>
            <a:r>
              <a:rPr lang="en-US" altLang="en-US" sz="1100" dirty="0">
                <a:latin typeface="Arial" panose="020B0604020202020204" pitchFamily="34" charset="0"/>
                <a:ea typeface="ＭＳ Ｐゴシック" panose="020B0600070205080204" pitchFamily="34" charset="-128"/>
              </a:rPr>
              <a:t>Consent cannot be implied from flirtatious </a:t>
            </a:r>
            <a:r>
              <a:rPr lang="en-US" altLang="en-US" sz="1100" dirty="0" err="1">
                <a:latin typeface="Arial" panose="020B0604020202020204" pitchFamily="34" charset="0"/>
                <a:ea typeface="ＭＳ Ｐゴシック" panose="020B0600070205080204" pitchFamily="34" charset="-128"/>
              </a:rPr>
              <a:t>behaviour</a:t>
            </a:r>
            <a:r>
              <a:rPr lang="en-US" altLang="en-US" sz="1100" dirty="0">
                <a:latin typeface="Arial" panose="020B0604020202020204" pitchFamily="34" charset="0"/>
                <a:ea typeface="ＭＳ Ｐゴシック" panose="020B0600070205080204" pitchFamily="34" charset="-128"/>
              </a:rPr>
              <a:t> or from the way a person dresses.</a:t>
            </a:r>
          </a:p>
          <a:p>
            <a:r>
              <a:rPr lang="en-GB" dirty="0"/>
              <a:t>Women can be raped regardless of what they are wearing – this is just an excuse</a:t>
            </a:r>
          </a:p>
          <a:p>
            <a:r>
              <a:rPr lang="en-GB" dirty="0"/>
              <a:t>It would not be reasonable to believe that a person would consent to sex simply because of the way they are dressed</a:t>
            </a:r>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29459899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ea typeface="ＭＳ Ｐゴシック" panose="020B0600070205080204" pitchFamily="34" charset="-128"/>
              </a:rPr>
              <a:t>False</a:t>
            </a:r>
          </a:p>
          <a:p>
            <a:endParaRPr lang="en-US" altLang="en-US" sz="1100" b="1"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Implications:</a:t>
            </a:r>
          </a:p>
          <a:p>
            <a:r>
              <a:rPr lang="en-US" altLang="en-US" sz="1100" b="0" dirty="0">
                <a:latin typeface="Arial" panose="020B0604020202020204" pitchFamily="34" charset="0"/>
                <a:ea typeface="ＭＳ Ｐゴシック" panose="020B0600070205080204" pitchFamily="34" charset="-128"/>
              </a:rPr>
              <a:t>Disregards the law on consent, including capacity to consent and reasonable belief that someone was consenting.</a:t>
            </a:r>
          </a:p>
          <a:p>
            <a:r>
              <a:rPr lang="en-US" altLang="en-US" sz="1100" b="0" dirty="0">
                <a:latin typeface="Arial" panose="020B0604020202020204" pitchFamily="34" charset="0"/>
                <a:ea typeface="ＭＳ Ｐゴシック" panose="020B0600070205080204" pitchFamily="34" charset="-128"/>
              </a:rPr>
              <a:t>Assumes that being under the influence of alcohol/drugs means that someone is looking for, or willing to have sex.</a:t>
            </a:r>
          </a:p>
          <a:p>
            <a:r>
              <a:rPr lang="en-US" altLang="en-US" sz="1100" b="0" dirty="0">
                <a:latin typeface="Arial" panose="020B0604020202020204" pitchFamily="34" charset="0"/>
                <a:ea typeface="ＭＳ Ｐゴシック" panose="020B0600070205080204" pitchFamily="34" charset="-128"/>
              </a:rPr>
              <a:t>Assumes that if someone is looking for sex, they therefore consent to anything that happens or are deserving of anything that happens.</a:t>
            </a:r>
          </a:p>
          <a:p>
            <a:endParaRPr lang="en-US" altLang="en-US" sz="1100" b="1"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Considerations to address Myth</a:t>
            </a:r>
          </a:p>
          <a:p>
            <a:r>
              <a:rPr lang="en-GB" dirty="0"/>
              <a:t>Victims of rape are never responsible, wholly or in part, for their rape or sexual assault, regardless of whether they have drunk alcohol, taken drugs, are asleep or otherwise incapacitated.</a:t>
            </a:r>
          </a:p>
          <a:p>
            <a:r>
              <a:rPr lang="en-GB" dirty="0"/>
              <a:t>Some people drink alcohol and some people take drugs. This does not provide a justification or reason for someone to rape or be raped.</a:t>
            </a:r>
          </a:p>
          <a:p>
            <a:r>
              <a:rPr lang="en-GB" dirty="0"/>
              <a:t>Just because a person is drunk or has taken drugs does not mean that they must be looking for, or willing to have sex.</a:t>
            </a:r>
          </a:p>
          <a:p>
            <a:r>
              <a:rPr lang="en-GB" dirty="0"/>
              <a:t>It would also be wrong to leap to the conclusion that someone else who sees and interacts with that person could reasonably believe that person would consent to sex.</a:t>
            </a:r>
          </a:p>
          <a:p>
            <a:r>
              <a:rPr lang="en-GB" dirty="0"/>
              <a:t>If someone is unable to give consent because they are drunk, drugged or unconscious, it is rape.</a:t>
            </a:r>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94097178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ea typeface="ＭＳ Ｐゴシック" panose="020B0600070205080204" pitchFamily="34" charset="-128"/>
              </a:rPr>
              <a:t>False</a:t>
            </a:r>
          </a:p>
          <a:p>
            <a:endParaRPr lang="en-US" altLang="en-US" sz="1100" b="1"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Implications:</a:t>
            </a:r>
          </a:p>
          <a:p>
            <a:r>
              <a:rPr lang="en-US" altLang="en-US" sz="1100" dirty="0">
                <a:latin typeface="Arial" panose="020B0604020202020204" pitchFamily="34" charset="0"/>
                <a:ea typeface="ＭＳ Ｐゴシック" panose="020B0600070205080204" pitchFamily="34" charset="-128"/>
              </a:rPr>
              <a:t>Disbelieves and re-</a:t>
            </a:r>
            <a:r>
              <a:rPr lang="en-US" altLang="en-US" sz="1100" dirty="0" err="1">
                <a:latin typeface="Arial" panose="020B0604020202020204" pitchFamily="34" charset="0"/>
                <a:ea typeface="ＭＳ Ｐゴシック" panose="020B0600070205080204" pitchFamily="34" charset="-128"/>
              </a:rPr>
              <a:t>traumatises</a:t>
            </a:r>
            <a:r>
              <a:rPr lang="en-US" altLang="en-US" sz="1100" dirty="0">
                <a:latin typeface="Arial" panose="020B0604020202020204" pitchFamily="34" charset="0"/>
                <a:ea typeface="ＭＳ Ｐゴシック" panose="020B0600070205080204" pitchFamily="34" charset="-128"/>
              </a:rPr>
              <a:t> the victim.</a:t>
            </a:r>
          </a:p>
          <a:p>
            <a:r>
              <a:rPr lang="en-US" altLang="en-US" sz="1100" dirty="0">
                <a:latin typeface="Arial" panose="020B0604020202020204" pitchFamily="34" charset="0"/>
                <a:ea typeface="ＭＳ Ｐゴシック" panose="020B0600070205080204" pitchFamily="34" charset="-128"/>
              </a:rPr>
              <a:t>Invalidates the victims experience and individuality.</a:t>
            </a:r>
          </a:p>
          <a:p>
            <a:r>
              <a:rPr lang="en-US" altLang="en-US" sz="1100" b="0" dirty="0">
                <a:latin typeface="Arial" panose="020B0604020202020204" pitchFamily="34" charset="0"/>
                <a:ea typeface="ＭＳ Ｐゴシック" panose="020B0600070205080204" pitchFamily="34" charset="-128"/>
              </a:rPr>
              <a:t>Assumes all victims behave in the same way/in a pre-determined way, during or following a rape</a:t>
            </a:r>
          </a:p>
          <a:p>
            <a:r>
              <a:rPr lang="en-US" altLang="en-US" sz="1100" b="0" dirty="0">
                <a:latin typeface="Arial" panose="020B0604020202020204" pitchFamily="34" charset="0"/>
                <a:ea typeface="ＭＳ Ｐゴシック" panose="020B0600070205080204" pitchFamily="34" charset="-128"/>
              </a:rPr>
              <a:t>Discourages the victim from seeking help</a:t>
            </a:r>
          </a:p>
          <a:p>
            <a:endParaRPr lang="en-US" altLang="en-US" sz="1100" b="1"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Considerations to address Myth</a:t>
            </a:r>
          </a:p>
          <a:p>
            <a:r>
              <a:rPr lang="en-US" altLang="en-US" sz="1100" dirty="0">
                <a:latin typeface="Arial" panose="020B0604020202020204" pitchFamily="34" charset="0"/>
                <a:ea typeface="ＭＳ Ｐゴシック" panose="020B0600070205080204" pitchFamily="34" charset="-128"/>
              </a:rPr>
              <a:t>Reactions to rape are highly varied and individual.</a:t>
            </a:r>
          </a:p>
          <a:p>
            <a:r>
              <a:rPr lang="en-US" altLang="en-US" sz="1100" dirty="0">
                <a:latin typeface="Arial" panose="020B0604020202020204" pitchFamily="34" charset="0"/>
                <a:ea typeface="ＭＳ Ｐゴシック" panose="020B0600070205080204" pitchFamily="34" charset="-128"/>
              </a:rPr>
              <a:t>Victims in rape situations often become physically </a:t>
            </a:r>
            <a:r>
              <a:rPr lang="en-US" altLang="en-US" sz="1100" dirty="0" err="1">
                <a:latin typeface="Arial" panose="020B0604020202020204" pitchFamily="34" charset="0"/>
                <a:ea typeface="ＭＳ Ｐゴシック" panose="020B0600070205080204" pitchFamily="34" charset="-128"/>
              </a:rPr>
              <a:t>paralysed</a:t>
            </a:r>
            <a:r>
              <a:rPr lang="en-US" altLang="en-US" sz="1100" dirty="0">
                <a:latin typeface="Arial" panose="020B0604020202020204" pitchFamily="34" charset="0"/>
                <a:ea typeface="ＭＳ Ｐゴシック" panose="020B0600070205080204" pitchFamily="34" charset="-128"/>
              </a:rPr>
              <a:t> with terror or shock and are unable to move, resist or fight</a:t>
            </a:r>
          </a:p>
          <a:p>
            <a:r>
              <a:rPr lang="en-US" altLang="en-US" sz="1100" dirty="0">
                <a:latin typeface="Arial" panose="020B0604020202020204" pitchFamily="34" charset="0"/>
                <a:ea typeface="ＭＳ Ｐゴシック" panose="020B0600070205080204" pitchFamily="34" charset="-128"/>
              </a:rPr>
              <a:t>Many victims experience a form of shock after a rape that leaves them emotionally numb or flat – and apparently calm</a:t>
            </a:r>
          </a:p>
          <a:p>
            <a:r>
              <a:rPr lang="en-US" altLang="en-US" sz="1100" dirty="0">
                <a:latin typeface="Arial" panose="020B0604020202020204" pitchFamily="34" charset="0"/>
                <a:ea typeface="ＭＳ Ｐゴシック" panose="020B0600070205080204" pitchFamily="34" charset="-128"/>
              </a:rPr>
              <a:t>Rape doesn’t always leave visible signs on the body or genitals.</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39472751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ea typeface="ＭＳ Ｐゴシック" panose="020B0600070205080204" pitchFamily="34" charset="-128"/>
              </a:rPr>
              <a:t>False</a:t>
            </a:r>
          </a:p>
          <a:p>
            <a:endParaRPr lang="en-US" altLang="en-US" sz="1100" b="1"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Implications:</a:t>
            </a:r>
          </a:p>
          <a:p>
            <a:r>
              <a:rPr lang="en-US" altLang="en-US" sz="1100" dirty="0">
                <a:latin typeface="Arial" panose="020B0604020202020204" pitchFamily="34" charset="0"/>
                <a:ea typeface="ＭＳ Ｐゴシック" panose="020B0600070205080204" pitchFamily="34" charset="-128"/>
              </a:rPr>
              <a:t>Disbelieves and re-</a:t>
            </a:r>
            <a:r>
              <a:rPr lang="en-US" altLang="en-US" sz="1100" dirty="0" err="1">
                <a:latin typeface="Arial" panose="020B0604020202020204" pitchFamily="34" charset="0"/>
                <a:ea typeface="ＭＳ Ｐゴシック" panose="020B0600070205080204" pitchFamily="34" charset="-128"/>
              </a:rPr>
              <a:t>traumatises</a:t>
            </a:r>
            <a:r>
              <a:rPr lang="en-US" altLang="en-US" sz="1100" dirty="0">
                <a:latin typeface="Arial" panose="020B0604020202020204" pitchFamily="34" charset="0"/>
                <a:ea typeface="ＭＳ Ｐゴシック" panose="020B0600070205080204" pitchFamily="34" charset="-128"/>
              </a:rPr>
              <a:t> the victim.</a:t>
            </a:r>
          </a:p>
          <a:p>
            <a:r>
              <a:rPr lang="en-US" altLang="en-US" sz="1100" dirty="0">
                <a:latin typeface="Arial" panose="020B0604020202020204" pitchFamily="34" charset="0"/>
                <a:ea typeface="ＭＳ Ｐゴシック" panose="020B0600070205080204" pitchFamily="34" charset="-128"/>
              </a:rPr>
              <a:t>Discourages him or her from seeking help.</a:t>
            </a:r>
          </a:p>
          <a:p>
            <a:r>
              <a:rPr lang="en-US" altLang="en-US" sz="1100" dirty="0">
                <a:latin typeface="Arial" panose="020B0604020202020204" pitchFamily="34" charset="0"/>
                <a:ea typeface="ＭＳ Ｐゴシック" panose="020B0600070205080204" pitchFamily="34" charset="-128"/>
              </a:rPr>
              <a:t>Assumes all victims behave in a uniform, pre-determined way.</a:t>
            </a:r>
          </a:p>
          <a:p>
            <a:r>
              <a:rPr lang="en-US" altLang="en-US" sz="1100" dirty="0">
                <a:latin typeface="Arial" panose="020B0604020202020204" pitchFamily="34" charset="0"/>
                <a:ea typeface="ＭＳ Ｐゴシック" panose="020B0600070205080204" pitchFamily="34" charset="-128"/>
              </a:rPr>
              <a:t>Ignores known trauma responses</a:t>
            </a:r>
          </a:p>
          <a:p>
            <a:endParaRPr lang="en-US" altLang="en-US" sz="1100"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Considerations to address Myth</a:t>
            </a:r>
          </a:p>
          <a:p>
            <a:r>
              <a:rPr lang="en-US" altLang="en-US" sz="1100" b="0" dirty="0">
                <a:latin typeface="Arial" panose="020B0604020202020204" pitchFamily="34" charset="0"/>
                <a:ea typeface="ＭＳ Ｐゴシック" panose="020B0600070205080204" pitchFamily="34" charset="-128"/>
              </a:rPr>
              <a:t>Most victims of rape do not report the attack to the police. Some may tell a friend, GP or other individual. Many others will not tell anyone perhaps owing to feelings of shame, guilt and fear of the perpetrator and/or fear of being disbelieved.</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0" dirty="0">
                <a:latin typeface="Arial" panose="020B0604020202020204" pitchFamily="34" charset="0"/>
                <a:ea typeface="ＭＳ Ｐゴシック" panose="020B0600070205080204" pitchFamily="34" charset="-128"/>
              </a:rPr>
              <a:t>The time taken to make an allegation is not indicative of the level of upset.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dirty="0">
                <a:latin typeface="Arial" panose="020B0604020202020204" pitchFamily="34" charset="0"/>
                <a:ea typeface="ＭＳ Ｐゴシック" panose="020B0600070205080204" pitchFamily="34" charset="-128"/>
              </a:rPr>
              <a:t>The trauma of rape can cause feelings of shame and guilt which might inhibit a victim from making a complaint. This fact was </a:t>
            </a:r>
            <a:r>
              <a:rPr lang="en-US" altLang="en-US" sz="1100" dirty="0" err="1">
                <a:latin typeface="Arial" panose="020B0604020202020204" pitchFamily="34" charset="0"/>
                <a:ea typeface="ＭＳ Ｐゴシック" panose="020B0600070205080204" pitchFamily="34" charset="-128"/>
              </a:rPr>
              <a:t>recognised</a:t>
            </a:r>
            <a:r>
              <a:rPr lang="en-US" altLang="en-US" sz="1100" dirty="0">
                <a:latin typeface="Arial" panose="020B0604020202020204" pitchFamily="34" charset="0"/>
                <a:ea typeface="ＭＳ Ｐゴシック" panose="020B0600070205080204" pitchFamily="34" charset="-128"/>
              </a:rPr>
              <a:t> by the Court of Appeal in R v D (JA) October 24 2008, where it was held that judges are entitled to direct juries that due to shame and shock, victims of rape might not complain for some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0" dirty="0">
                <a:latin typeface="Arial" panose="020B0604020202020204" pitchFamily="34" charset="0"/>
                <a:ea typeface="ＭＳ Ｐゴシック" panose="020B0600070205080204" pitchFamily="34" charset="-128"/>
              </a:rPr>
              <a:t>A delayed allegation is not equivalent to a false allegation.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0" dirty="0">
                <a:latin typeface="Arial" panose="020B0604020202020204" pitchFamily="34" charset="0"/>
                <a:ea typeface="ＭＳ Ｐゴシック" panose="020B0600070205080204" pitchFamily="34" charset="-128"/>
              </a:rPr>
              <a:t>The process of reporting rape can be traumatic, as well as the prosecution process, and can deter victims from reporting the rape.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altLang="en-US" sz="1100" b="0" dirty="0">
                <a:latin typeface="Arial" panose="020B0604020202020204" pitchFamily="34" charset="0"/>
                <a:ea typeface="ＭＳ Ｐゴシック" panose="020B0600070205080204" pitchFamily="34" charset="-128"/>
              </a:rPr>
              <a:t>When under threat, the brain will implement instinctual survival response that the victim will not necessarily have any control over. The response may not appear logical to others, or even the victim, but in the moment that brain would choose on basic instincts: not just fight or flight, but flop, freeze or friend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6833620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b="1" dirty="0">
                <a:latin typeface="Arial" panose="020B0604020202020204" pitchFamily="34" charset="0"/>
                <a:ea typeface="ＭＳ Ｐゴシック" panose="020B0600070205080204" pitchFamily="34" charset="-128"/>
              </a:rPr>
              <a:t>Implications:</a:t>
            </a:r>
          </a:p>
          <a:p>
            <a:r>
              <a:rPr lang="en-US" altLang="en-US" sz="1100" dirty="0">
                <a:latin typeface="Arial" panose="020B0604020202020204" pitchFamily="34" charset="0"/>
                <a:ea typeface="ＭＳ Ｐゴシック" panose="020B0600070205080204" pitchFamily="34" charset="-128"/>
              </a:rPr>
              <a:t>Reinforces stereotypes of the 'vindictive woman’.</a:t>
            </a:r>
          </a:p>
          <a:p>
            <a:r>
              <a:rPr lang="en-US" altLang="en-US" sz="1100" dirty="0">
                <a:latin typeface="Arial" panose="020B0604020202020204" pitchFamily="34" charset="0"/>
                <a:ea typeface="ＭＳ Ｐゴシック" panose="020B0600070205080204" pitchFamily="34" charset="-128"/>
              </a:rPr>
              <a:t>Reinforces stereotypes of women as untruthful.</a:t>
            </a:r>
          </a:p>
          <a:p>
            <a:r>
              <a:rPr lang="en-US" altLang="en-US" sz="1100" dirty="0">
                <a:latin typeface="Arial" panose="020B0604020202020204" pitchFamily="34" charset="0"/>
                <a:ea typeface="ＭＳ Ｐゴシック" panose="020B0600070205080204" pitchFamily="34" charset="-128"/>
              </a:rPr>
              <a:t>Re-</a:t>
            </a:r>
            <a:r>
              <a:rPr lang="en-US" altLang="en-US" sz="1100" dirty="0" err="1">
                <a:latin typeface="Arial" panose="020B0604020202020204" pitchFamily="34" charset="0"/>
                <a:ea typeface="ＭＳ Ｐゴシック" panose="020B0600070205080204" pitchFamily="34" charset="-128"/>
              </a:rPr>
              <a:t>victimises</a:t>
            </a:r>
            <a:r>
              <a:rPr lang="en-US" altLang="en-US" sz="1100" dirty="0">
                <a:latin typeface="Arial" panose="020B0604020202020204" pitchFamily="34" charset="0"/>
                <a:ea typeface="ＭＳ Ｐゴシック" panose="020B0600070205080204" pitchFamily="34" charset="-128"/>
              </a:rPr>
              <a:t> and </a:t>
            </a:r>
            <a:r>
              <a:rPr lang="en-US" altLang="en-US" sz="1100" dirty="0" err="1">
                <a:latin typeface="Arial" panose="020B0604020202020204" pitchFamily="34" charset="0"/>
                <a:ea typeface="ＭＳ Ｐゴシック" panose="020B0600070205080204" pitchFamily="34" charset="-128"/>
              </a:rPr>
              <a:t>stigmatises</a:t>
            </a:r>
            <a:r>
              <a:rPr lang="en-US" altLang="en-US" sz="1100" dirty="0">
                <a:latin typeface="Arial" panose="020B0604020202020204" pitchFamily="34" charset="0"/>
                <a:ea typeface="ＭＳ Ｐゴシック" panose="020B0600070205080204" pitchFamily="34" charset="-128"/>
              </a:rPr>
              <a:t> the victim</a:t>
            </a:r>
          </a:p>
          <a:p>
            <a:r>
              <a:rPr lang="en-US" altLang="en-US" sz="1100" dirty="0">
                <a:latin typeface="Arial" panose="020B0604020202020204" pitchFamily="34" charset="0"/>
                <a:ea typeface="ＭＳ Ｐゴシック" panose="020B0600070205080204" pitchFamily="34" charset="-128"/>
              </a:rPr>
              <a:t>Undermines her support for seeking justice.</a:t>
            </a:r>
          </a:p>
          <a:p>
            <a:endParaRPr lang="en-US" altLang="en-US" sz="1100" dirty="0">
              <a:latin typeface="Arial" panose="020B0604020202020204" pitchFamily="34" charset="0"/>
              <a:ea typeface="ＭＳ Ｐゴシック" panose="020B0600070205080204" pitchFamily="34" charset="-128"/>
            </a:endParaRPr>
          </a:p>
          <a:p>
            <a:r>
              <a:rPr lang="en-US" altLang="en-US" sz="1100" b="1" dirty="0">
                <a:latin typeface="Arial" panose="020B0604020202020204" pitchFamily="34" charset="0"/>
                <a:ea typeface="ＭＳ Ｐゴシック" panose="020B0600070205080204" pitchFamily="34" charset="-128"/>
              </a:rPr>
              <a:t>Considerations to address Myth</a:t>
            </a:r>
          </a:p>
          <a:p>
            <a:r>
              <a:rPr lang="en-US" altLang="en-US" sz="1100" b="0" dirty="0">
                <a:latin typeface="Arial" panose="020B0604020202020204" pitchFamily="34" charset="0"/>
                <a:ea typeface="ＭＳ Ｐゴシック" panose="020B0600070205080204" pitchFamily="34" charset="-128"/>
              </a:rPr>
              <a:t>A decision to stop a case on evidential grounds does not mean that an allegation is false. It means that the case does not meet the evidential standard required to put an allegation before a jury under the Code for Crown Prosecutors.</a:t>
            </a:r>
          </a:p>
          <a:p>
            <a:r>
              <a:rPr lang="en-US" altLang="en-US" sz="1100" b="0" dirty="0">
                <a:latin typeface="Arial" panose="020B0604020202020204" pitchFamily="34" charset="0"/>
                <a:ea typeface="ＭＳ Ｐゴシック" panose="020B0600070205080204" pitchFamily="34" charset="-128"/>
              </a:rPr>
              <a:t>When a jury returns a not guilty verdict it means that they were not satisfied ‘beyond reasonable doubt’ that the offence was committed.</a:t>
            </a:r>
          </a:p>
          <a:p>
            <a:endParaRPr lang="en-GB" dirty="0"/>
          </a:p>
          <a:p>
            <a:endParaRPr lang="en-GB" dirty="0"/>
          </a:p>
          <a:p>
            <a:r>
              <a:rPr lang="en-GB" b="0" i="0" dirty="0">
                <a:solidFill>
                  <a:srgbClr val="444444"/>
                </a:solidFill>
                <a:effectLst/>
                <a:latin typeface="Lato" panose="020F0502020204030203" pitchFamily="34" charset="0"/>
              </a:rPr>
              <a:t>Research has shown that false allegations of rape are rare. A </a:t>
            </a:r>
            <a:r>
              <a:rPr lang="en-GB" b="0" i="0" u="none" strike="noStrike" dirty="0">
                <a:solidFill>
                  <a:srgbClr val="005DAA"/>
                </a:solidFill>
                <a:effectLst/>
                <a:latin typeface="Lato" panose="020F0502020204030203" pitchFamily="34" charset="0"/>
                <a:hlinkClick r:id="rId3"/>
              </a:rPr>
              <a:t>CPS report published in 2013</a:t>
            </a:r>
            <a:r>
              <a:rPr lang="en-GB" b="0" i="0" dirty="0">
                <a:solidFill>
                  <a:srgbClr val="444444"/>
                </a:solidFill>
                <a:effectLst/>
                <a:latin typeface="Lato" panose="020F0502020204030203" pitchFamily="34" charset="0"/>
              </a:rPr>
              <a:t> showed that over a 17-month period, there were 5,651 prosecutions for rape and, during the same period, there were 35 prosecutions for making false allegations of rape.</a:t>
            </a:r>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92355771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 of sexual violence to males goes unreported in most cases due to fear of intimidation, low self-esteem and possible breach of confidentiality. Males also suffer both physically, psychologically after the gruesome ordeal. Rape can happen as a result of force either by a bigger assailant or attack by two or more people, threat of use of force either on the victim or also on another person, or the victim’s inability to give appropriate consent like in a drunken state after a night of binge drinking</a:t>
            </a:r>
          </a:p>
          <a:p>
            <a:endParaRPr lang="en-GB" dirty="0"/>
          </a:p>
          <a:p>
            <a:r>
              <a:rPr lang="en-GB" dirty="0"/>
              <a:t>Some Statistics of Male Rape in The UK</a:t>
            </a:r>
          </a:p>
          <a:p>
            <a:endParaRPr lang="en-GB" dirty="0"/>
          </a:p>
          <a:p>
            <a:r>
              <a:rPr lang="en-GB" dirty="0"/>
              <a:t>So how big is this problem? According to The Guardian.com, between 2009/2010 and 2011/2012 in England and Wales, an estimate of 9000 males were victims of rape. The survey data further shows that in the year 2011, three out of a hundred males aged between 16 and 59 years had been a victim of rape or attempted rape.</a:t>
            </a:r>
          </a:p>
          <a:p>
            <a:endParaRPr lang="en-GB" dirty="0"/>
          </a:p>
          <a:p>
            <a:endParaRPr lang="en-GB" dirty="0"/>
          </a:p>
          <a:p>
            <a:r>
              <a:rPr lang="en-GB" dirty="0"/>
              <a:t>Also, in 2011, approximately 12000 men are raped every year in England and Wales. Most perpetrators are usually acquaintances of the victim, romantic partners of the victim and even family in some cases. Most of the victims do not report the incident to the authorities hence the exact incidence and prevalence remain unknown. The males who are at the most risk are the very young, the elderly and the mentally/physically impaired.</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Some more stats…..</a:t>
            </a:r>
          </a:p>
          <a:p>
            <a:endParaRPr lang="en-GB" dirty="0"/>
          </a:p>
          <a:p>
            <a:endParaRPr lang="en-GB" dirty="0"/>
          </a:p>
          <a:p>
            <a:pPr marR="0" algn="l" rtl="0"/>
            <a:endParaRPr lang="en-GB" sz="1200" b="0" i="0" u="none" strike="noStrike" baseline="0" dirty="0">
              <a:latin typeface="Calibri" panose="020F0502020204030204" pitchFamily="34" charset="0"/>
            </a:endParaRPr>
          </a:p>
          <a:p>
            <a:pPr marR="0" algn="l" rtl="0"/>
            <a:endParaRPr lang="en-GB" sz="1200" b="0" i="0" u="none" strike="noStrike" baseline="0" dirty="0">
              <a:latin typeface="Calibri" panose="020F0502020204030204" pitchFamily="34" charset="0"/>
            </a:endParaRPr>
          </a:p>
          <a:p>
            <a:endParaRPr lang="en-GB" dirty="0"/>
          </a:p>
          <a:p>
            <a:endParaRPr lang="en-GB" dirty="0"/>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15545723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444444"/>
                </a:solidFill>
                <a:effectLst/>
                <a:latin typeface="Lato" panose="020F0502020204030203" pitchFamily="34" charset="0"/>
              </a:rPr>
              <a:t>Rape is a devastating crime which can have a lasting impact on victims, their families and the wider community. It is committed primarily, although not exclusively, by men against women. It occurs in all communities regardless of background and socio-economic factors.</a:t>
            </a:r>
            <a:endParaRPr lang="en-GB" sz="1000" b="0" i="0" dirty="0">
              <a:solidFill>
                <a:srgbClr val="444444"/>
              </a:solidFill>
              <a:effectLst/>
              <a:latin typeface="Lato" panose="020F0502020204030203"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79981901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Some up to date stats…</a:t>
            </a:r>
          </a:p>
          <a:p>
            <a:pPr rtl="0">
              <a:lnSpc>
                <a:spcPct val="100000"/>
              </a:lnSpc>
            </a:pPr>
            <a:endParaRPr lang="en-GB" sz="1100" b="1" i="0" u="none" strike="noStrike" kern="1200" baseline="0" dirty="0">
              <a:solidFill>
                <a:schemeClr val="tx1"/>
              </a:solidFill>
              <a:latin typeface="Arial" panose="020B0604020202020204" pitchFamily="34" charset="0"/>
              <a:cs typeface="Arial" panose="020B0604020202020204" pitchFamily="34" charset="0"/>
            </a:endParaRPr>
          </a:p>
          <a:p>
            <a:pPr rtl="0">
              <a:lnSpc>
                <a:spcPct val="100000"/>
              </a:lnSpc>
            </a:pPr>
            <a:r>
              <a:rPr lang="en-GB" sz="1100" b="1" i="0" u="none" strike="noStrike" kern="1200" baseline="0" dirty="0">
                <a:solidFill>
                  <a:schemeClr val="tx1"/>
                </a:solidFill>
                <a:latin typeface="Arial" panose="020B0604020202020204" pitchFamily="34" charset="0"/>
                <a:cs typeface="Arial" panose="020B0604020202020204" pitchFamily="34" charset="0"/>
              </a:rPr>
              <a:t>England &amp; Wales, year ending March 2020</a:t>
            </a:r>
          </a:p>
          <a:p>
            <a:pPr rtl="0">
              <a:lnSpc>
                <a:spcPct val="100000"/>
              </a:lnSpc>
            </a:pPr>
            <a:endParaRPr lang="en-GB" sz="1100" b="1" i="0" u="none" strike="noStrike" kern="1200" baseline="0" dirty="0">
              <a:solidFill>
                <a:schemeClr val="tx1"/>
              </a:solidFill>
              <a:latin typeface="Arial" panose="020B0604020202020204" pitchFamily="34" charset="0"/>
              <a:cs typeface="Arial" panose="020B0604020202020204" pitchFamily="34" charset="0"/>
            </a:endParaRP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Estimated Rape </a:t>
            </a:r>
            <a:r>
              <a:rPr lang="en-GB" sz="1100" b="1" i="0" u="none" strike="noStrike" kern="1200" baseline="0" dirty="0">
                <a:solidFill>
                  <a:schemeClr val="tx1"/>
                </a:solidFill>
                <a:latin typeface="Arial" panose="020B0604020202020204" pitchFamily="34" charset="0"/>
                <a:cs typeface="Arial" panose="020B0604020202020204" pitchFamily="34" charset="0"/>
              </a:rPr>
              <a:t>– 139,000</a:t>
            </a: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Police recorded rape </a:t>
            </a:r>
            <a:r>
              <a:rPr lang="en-GB" sz="1100" b="1" i="0" u="none" strike="noStrike" kern="1200" baseline="0" dirty="0">
                <a:solidFill>
                  <a:schemeClr val="tx1"/>
                </a:solidFill>
                <a:latin typeface="Arial" panose="020B0604020202020204" pitchFamily="34" charset="0"/>
                <a:cs typeface="Arial" panose="020B0604020202020204" pitchFamily="34" charset="0"/>
              </a:rPr>
              <a:t>– 58, 845</a:t>
            </a: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Rape prosecutions </a:t>
            </a:r>
            <a:r>
              <a:rPr lang="en-GB" sz="1100" b="1" i="0" u="none" strike="noStrike" kern="1200" baseline="0" dirty="0">
                <a:solidFill>
                  <a:schemeClr val="tx1"/>
                </a:solidFill>
                <a:latin typeface="Arial" panose="020B0604020202020204" pitchFamily="34" charset="0"/>
                <a:cs typeface="Arial" panose="020B0604020202020204" pitchFamily="34" charset="0"/>
              </a:rPr>
              <a:t>– 2102</a:t>
            </a: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Rape convictions </a:t>
            </a:r>
            <a:r>
              <a:rPr lang="en-GB" sz="1100" b="1" i="0" u="none" strike="noStrike" kern="1200" baseline="0" dirty="0">
                <a:solidFill>
                  <a:schemeClr val="tx1"/>
                </a:solidFill>
                <a:latin typeface="Arial" panose="020B0604020202020204" pitchFamily="34" charset="0"/>
                <a:cs typeface="Arial" panose="020B0604020202020204" pitchFamily="34" charset="0"/>
              </a:rPr>
              <a:t>– 1,439</a:t>
            </a:r>
          </a:p>
          <a:p>
            <a:pPr rtl="0">
              <a:lnSpc>
                <a:spcPct val="100000"/>
              </a:lnSpc>
            </a:pPr>
            <a:endParaRPr lang="en-GB" sz="1100" b="1" i="0" u="none" strike="noStrike" kern="1200" baseline="0" dirty="0">
              <a:solidFill>
                <a:schemeClr val="tx1"/>
              </a:solidFill>
              <a:latin typeface="Arial" panose="020B0604020202020204" pitchFamily="34" charset="0"/>
              <a:cs typeface="Arial" panose="020B0604020202020204" pitchFamily="34" charset="0"/>
            </a:endParaRPr>
          </a:p>
          <a:p>
            <a:pPr rtl="0">
              <a:lnSpc>
                <a:spcPct val="100000"/>
              </a:lnSpc>
            </a:pPr>
            <a:r>
              <a:rPr lang="en-GB" sz="1100" b="1" i="0" u="none" strike="noStrike" kern="1200" baseline="0" dirty="0">
                <a:solidFill>
                  <a:schemeClr val="tx1"/>
                </a:solidFill>
                <a:latin typeface="Arial" panose="020B0604020202020204" pitchFamily="34" charset="0"/>
                <a:cs typeface="Arial" panose="020B0604020202020204" pitchFamily="34" charset="0"/>
              </a:rPr>
              <a:t>Why don't people report the crimes?</a:t>
            </a:r>
          </a:p>
          <a:p>
            <a:pPr rtl="0">
              <a:lnSpc>
                <a:spcPct val="100000"/>
              </a:lnSpc>
            </a:pPr>
            <a:endParaRPr lang="en-GB" sz="1100" b="0" i="0" u="none" strike="noStrike" kern="1200" baseline="0" dirty="0">
              <a:solidFill>
                <a:schemeClr val="tx1"/>
              </a:solidFill>
              <a:latin typeface="Arial" panose="020B0604020202020204" pitchFamily="34" charset="0"/>
              <a:cs typeface="Arial" panose="020B0604020202020204" pitchFamily="34" charset="0"/>
            </a:endParaRP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Almost a third of women tell no-one if they are victims of rape, or attempted rape, according to the Crime Survey for England and Wales.</a:t>
            </a: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Fewer than one in six report it to the police. This falls to one in 10 women under 25.</a:t>
            </a:r>
          </a:p>
          <a:p>
            <a:pPr rtl="0">
              <a:lnSpc>
                <a:spcPct val="100000"/>
              </a:lnSpc>
            </a:pPr>
            <a:endParaRPr lang="en-GB" sz="1100" b="1" i="0" u="none" strike="noStrike" kern="1200" baseline="0" dirty="0">
              <a:solidFill>
                <a:schemeClr val="tx1"/>
              </a:solidFill>
              <a:latin typeface="Arial" panose="020B0604020202020204" pitchFamily="34" charset="0"/>
              <a:cs typeface="Arial" panose="020B0604020202020204" pitchFamily="34" charset="0"/>
            </a:endParaRPr>
          </a:p>
          <a:p>
            <a:pPr rtl="0">
              <a:lnSpc>
                <a:spcPct val="100000"/>
              </a:lnSpc>
            </a:pPr>
            <a:r>
              <a:rPr lang="en-GB" sz="1100" b="1" i="0" u="none" strike="noStrike" kern="1200" baseline="0" dirty="0">
                <a:solidFill>
                  <a:schemeClr val="tx1"/>
                </a:solidFill>
                <a:latin typeface="Arial" panose="020B0604020202020204" pitchFamily="34" charset="0"/>
                <a:cs typeface="Arial" panose="020B0604020202020204" pitchFamily="34" charset="0"/>
              </a:rPr>
              <a:t>Reasons why women say they don’t report rape to police England &amp; Wales, year ending March 2020</a:t>
            </a:r>
          </a:p>
          <a:p>
            <a:pPr rtl="0">
              <a:lnSpc>
                <a:spcPct val="100000"/>
              </a:lnSpc>
            </a:pPr>
            <a:endParaRPr lang="en-GB" sz="1100" b="1" i="0" u="none" strike="noStrike" kern="1200" baseline="0" dirty="0">
              <a:solidFill>
                <a:schemeClr val="tx1"/>
              </a:solidFill>
              <a:latin typeface="Arial" panose="020B0604020202020204" pitchFamily="34" charset="0"/>
              <a:cs typeface="Arial" panose="020B0604020202020204" pitchFamily="34" charset="0"/>
            </a:endParaRP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Embarrassment </a:t>
            </a:r>
            <a:r>
              <a:rPr lang="en-GB" sz="1100" b="1" i="0" u="none" strike="noStrike" kern="1200" baseline="0" dirty="0">
                <a:solidFill>
                  <a:schemeClr val="tx1"/>
                </a:solidFill>
                <a:latin typeface="Arial" panose="020B0604020202020204" pitchFamily="34" charset="0"/>
                <a:cs typeface="Arial" panose="020B0604020202020204" pitchFamily="34" charset="0"/>
              </a:rPr>
              <a:t>– 39.6%</a:t>
            </a: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Didn’t think they’d help </a:t>
            </a:r>
            <a:r>
              <a:rPr lang="en-GB" sz="1100" b="1" i="0" u="none" strike="noStrike" kern="1200" baseline="0" dirty="0">
                <a:solidFill>
                  <a:schemeClr val="tx1"/>
                </a:solidFill>
                <a:latin typeface="Arial" panose="020B0604020202020204" pitchFamily="34" charset="0"/>
                <a:cs typeface="Arial" panose="020B0604020202020204" pitchFamily="34" charset="0"/>
              </a:rPr>
              <a:t>– 38/7%</a:t>
            </a: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Would be humiliating </a:t>
            </a:r>
            <a:r>
              <a:rPr lang="en-GB" sz="1100" b="1" i="0" u="none" strike="noStrike" kern="1200" baseline="0" dirty="0">
                <a:solidFill>
                  <a:schemeClr val="tx1"/>
                </a:solidFill>
                <a:latin typeface="Arial" panose="020B0604020202020204" pitchFamily="34" charset="0"/>
                <a:cs typeface="Arial" panose="020B0604020202020204" pitchFamily="34" charset="0"/>
              </a:rPr>
              <a:t>– 33.6%</a:t>
            </a: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Didn’t think they’d believe </a:t>
            </a:r>
            <a:r>
              <a:rPr lang="en-GB" sz="1100" b="1" i="0" u="none" strike="noStrike" kern="1200" baseline="0" dirty="0">
                <a:solidFill>
                  <a:schemeClr val="tx1"/>
                </a:solidFill>
                <a:latin typeface="Arial" panose="020B0604020202020204" pitchFamily="34" charset="0"/>
                <a:cs typeface="Arial" panose="020B0604020202020204" pitchFamily="34" charset="0"/>
              </a:rPr>
              <a:t>– 25.2%</a:t>
            </a: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Too trivial - </a:t>
            </a:r>
            <a:r>
              <a:rPr lang="en-GB" sz="1100" b="1" i="0" u="none" strike="noStrike" kern="1200" baseline="0" dirty="0">
                <a:solidFill>
                  <a:schemeClr val="tx1"/>
                </a:solidFill>
                <a:latin typeface="Arial" panose="020B0604020202020204" pitchFamily="34" charset="0"/>
                <a:cs typeface="Arial" panose="020B0604020202020204" pitchFamily="34" charset="0"/>
              </a:rPr>
              <a:t>21.2%</a:t>
            </a: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Didn’t want to go to court </a:t>
            </a:r>
            <a:r>
              <a:rPr lang="en-GB" sz="1100" b="1" i="0" u="none" strike="noStrike" kern="1200" baseline="0" dirty="0">
                <a:solidFill>
                  <a:schemeClr val="tx1"/>
                </a:solidFill>
                <a:latin typeface="Arial" panose="020B0604020202020204" pitchFamily="34" charset="0"/>
                <a:cs typeface="Arial" panose="020B0604020202020204" pitchFamily="34" charset="0"/>
              </a:rPr>
              <a:t>– 20.2%</a:t>
            </a: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Wouldn’t be sympathetic </a:t>
            </a:r>
            <a:r>
              <a:rPr lang="en-GB" sz="1100" b="1" i="0" u="none" strike="noStrike" kern="1200" baseline="0" dirty="0">
                <a:solidFill>
                  <a:schemeClr val="tx1"/>
                </a:solidFill>
                <a:latin typeface="Arial" panose="020B0604020202020204" pitchFamily="34" charset="0"/>
                <a:cs typeface="Arial" panose="020B0604020202020204" pitchFamily="34" charset="0"/>
              </a:rPr>
              <a:t>– 14.9%</a:t>
            </a: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Feared more violence </a:t>
            </a:r>
            <a:r>
              <a:rPr lang="en-GB" sz="1100" b="1" i="0" u="none" strike="noStrike" kern="1200" baseline="0" dirty="0">
                <a:solidFill>
                  <a:schemeClr val="tx1"/>
                </a:solidFill>
                <a:latin typeface="Arial" panose="020B0604020202020204" pitchFamily="34" charset="0"/>
                <a:cs typeface="Arial" panose="020B0604020202020204" pitchFamily="34" charset="0"/>
              </a:rPr>
              <a:t>– 13. 6 %</a:t>
            </a: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Private matter </a:t>
            </a:r>
            <a:r>
              <a:rPr lang="en-GB" sz="1100" b="1" i="0" u="none" strike="noStrike" kern="1200" baseline="0" dirty="0">
                <a:solidFill>
                  <a:schemeClr val="tx1"/>
                </a:solidFill>
                <a:latin typeface="Arial" panose="020B0604020202020204" pitchFamily="34" charset="0"/>
                <a:cs typeface="Arial" panose="020B0604020202020204" pitchFamily="34" charset="0"/>
              </a:rPr>
              <a:t>– 7.4%</a:t>
            </a: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Dislike the police </a:t>
            </a:r>
            <a:r>
              <a:rPr lang="en-GB" sz="1100" b="1" i="0" u="none" strike="noStrike" kern="1200" baseline="0" dirty="0">
                <a:solidFill>
                  <a:schemeClr val="tx1"/>
                </a:solidFill>
                <a:latin typeface="Arial" panose="020B0604020202020204" pitchFamily="34" charset="0"/>
                <a:cs typeface="Arial" panose="020B0604020202020204" pitchFamily="34" charset="0"/>
              </a:rPr>
              <a:t>– 1.4%</a:t>
            </a:r>
          </a:p>
          <a:p>
            <a:pPr rtl="0">
              <a:lnSpc>
                <a:spcPct val="100000"/>
              </a:lnSpc>
            </a:pPr>
            <a:r>
              <a:rPr lang="en-GB" sz="1100" b="1" i="0" u="none" strike="noStrike" kern="1200" baseline="0">
                <a:solidFill>
                  <a:schemeClr val="tx1"/>
                </a:solidFill>
                <a:latin typeface="Arial" panose="020B0604020202020204" pitchFamily="34" charset="0"/>
                <a:cs typeface="Arial" panose="020B0604020202020204" pitchFamily="34" charset="0"/>
              </a:rPr>
              <a:t> </a:t>
            </a:r>
            <a:endParaRPr lang="en-GB" sz="1100" b="1" i="0" u="none" strike="noStrike" kern="1200" baseline="0" dirty="0">
              <a:solidFill>
                <a:schemeClr val="tx1"/>
              </a:solidFill>
              <a:latin typeface="Arial" panose="020B0604020202020204" pitchFamily="34" charset="0"/>
              <a:cs typeface="Arial" panose="020B0604020202020204" pitchFamily="34" charset="0"/>
            </a:endParaRPr>
          </a:p>
          <a:p>
            <a:pPr rtl="0">
              <a:lnSpc>
                <a:spcPct val="100000"/>
              </a:lnSpc>
            </a:pPr>
            <a:endParaRPr lang="en-GB" sz="1100" b="1" i="0" u="none" strike="noStrike" kern="1200" baseline="0" dirty="0">
              <a:solidFill>
                <a:schemeClr val="tx1"/>
              </a:solidFill>
              <a:latin typeface="Arial" panose="020B0604020202020204" pitchFamily="34" charset="0"/>
              <a:cs typeface="Arial" panose="020B0604020202020204" pitchFamily="34" charset="0"/>
            </a:endParaRPr>
          </a:p>
          <a:p>
            <a:pPr rtl="0">
              <a:lnSpc>
                <a:spcPct val="100000"/>
              </a:lnSpc>
            </a:pPr>
            <a:r>
              <a:rPr lang="en-GB" sz="1100" b="1" i="0" u="none" strike="noStrike" kern="1200" baseline="0" dirty="0">
                <a:solidFill>
                  <a:schemeClr val="tx1"/>
                </a:solidFill>
                <a:latin typeface="Arial" panose="020B0604020202020204" pitchFamily="34" charset="0"/>
                <a:cs typeface="Arial" panose="020B0604020202020204" pitchFamily="34" charset="0"/>
              </a:rPr>
              <a:t>QTS – what constitutes the offence of rape?</a:t>
            </a:r>
          </a:p>
          <a:p>
            <a:pPr rtl="0">
              <a:lnSpc>
                <a:spcPct val="100000"/>
              </a:lnSpc>
            </a:pPr>
            <a:endParaRPr lang="en-GB" sz="1100" b="0" i="0" u="none" strike="noStrike" kern="1200" baseline="0" dirty="0">
              <a:solidFill>
                <a:schemeClr val="tx1"/>
              </a:solidFill>
              <a:latin typeface="Arial" panose="020B0604020202020204" pitchFamily="34" charset="0"/>
              <a:cs typeface="Arial" panose="020B0604020202020204" pitchFamily="34" charset="0"/>
            </a:endParaRP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This offence that can only be committed by a male, because it relates to penile penetration. </a:t>
            </a:r>
          </a:p>
          <a:p>
            <a:pPr rtl="0">
              <a:lnSpc>
                <a:spcPct val="100000"/>
              </a:lnSpc>
            </a:pPr>
            <a:endParaRPr lang="en-GB" sz="1100" b="0" i="0" u="none" strike="noStrike" kern="1200" baseline="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i="0" dirty="0">
                <a:latin typeface="Arial" panose="020B0604020202020204" pitchFamily="34" charset="0"/>
                <a:cs typeface="Arial" panose="020B0604020202020204" pitchFamily="34" charset="0"/>
              </a:rPr>
              <a:t>This section redefines the physical act of rape by including penile penetration of the mouth. The offence also covers surgically reconstructed genitalia, for example as a result of gender reassignment surgery.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Likewise a victim can be raped via penetration of their surgically constructed vagina.</a:t>
            </a:r>
          </a:p>
          <a:p>
            <a:pPr rtl="0">
              <a:lnSpc>
                <a:spcPct val="100000"/>
              </a:lnSpc>
            </a:pPr>
            <a:endParaRPr lang="en-GB" sz="1100" b="0" i="0" u="none" strike="noStrike" kern="1200" baseline="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For RAPE - Penetration is defined as a continuing act from entry to withdrawal.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Whether a belief is </a:t>
            </a:r>
            <a:r>
              <a:rPr lang="en-GB" sz="1100" b="1" i="0" u="none" strike="noStrike" kern="1200" baseline="0" dirty="0">
                <a:solidFill>
                  <a:schemeClr val="tx1"/>
                </a:solidFill>
                <a:latin typeface="Arial" panose="020B0604020202020204" pitchFamily="34" charset="0"/>
                <a:cs typeface="Arial" panose="020B0604020202020204" pitchFamily="34" charset="0"/>
              </a:rPr>
              <a:t>‘reasonable</a:t>
            </a:r>
            <a:r>
              <a:rPr lang="en-GB" sz="1100" b="0" i="0" u="none" strike="noStrike" kern="1200" baseline="0" dirty="0">
                <a:solidFill>
                  <a:schemeClr val="tx1"/>
                </a:solidFill>
                <a:latin typeface="Arial" panose="020B0604020202020204" pitchFamily="34" charset="0"/>
                <a:cs typeface="Arial" panose="020B0604020202020204" pitchFamily="34" charset="0"/>
              </a:rPr>
              <a:t>’ is to be determined having regard to all the circumstances, including any steps A has taken to ascertain whether B consents.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Think about what steps the perpetrator has taken to ascertain if the victim consents or not.  </a:t>
            </a:r>
          </a:p>
          <a:p>
            <a:pPr>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It is worth noting that a woman who encourages or assists a man to penetrate another person with his penis, not reasonably believing the other person is consenting, may be convicted of aiding and abetting rape.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b="0" i="0" u="none" strike="noStrike" kern="1200" baseline="0" dirty="0">
              <a:solidFill>
                <a:schemeClr val="tx1"/>
              </a:solidFill>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a:solidFill>
                  <a:schemeClr val="tx1"/>
                </a:solidFill>
                <a:latin typeface="Arial" panose="020B0604020202020204" pitchFamily="34" charset="0"/>
                <a:cs typeface="Arial" panose="020B0604020202020204" pitchFamily="34" charset="0"/>
              </a:rPr>
              <a:t>The issue of consent will be looked at later.</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Vagina</a:t>
            </a:r>
            <a:r>
              <a:rPr lang="en-GB" sz="1100" b="0" baseline="0"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includes vulva </a:t>
            </a:r>
            <a:endParaRPr lang="en-GB" sz="1100" baseline="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Penetration</a:t>
            </a:r>
            <a:r>
              <a:rPr lang="en-GB" sz="1100" b="0" baseline="0"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is a continuing act from entry to withdrawal</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Power of arrest without warrant</a:t>
            </a:r>
          </a:p>
          <a:p>
            <a:pPr>
              <a:lnSpc>
                <a:spcPct val="100000"/>
              </a:lnSpc>
            </a:pPr>
            <a:r>
              <a:rPr lang="en-GB" sz="1100" dirty="0">
                <a:latin typeface="Arial" panose="020B0604020202020204" pitchFamily="34" charset="0"/>
                <a:cs typeface="Arial" panose="020B0604020202020204" pitchFamily="34" charset="0"/>
              </a:rPr>
              <a:t>Indictment: imprisonment for life</a:t>
            </a:r>
          </a:p>
          <a:p>
            <a:pPr>
              <a:lnSpc>
                <a:spcPct val="100000"/>
              </a:lnSpc>
            </a:pPr>
            <a:endParaRPr lang="en-GB" sz="1100" baseline="0" dirty="0">
              <a:latin typeface="Arial" panose="020B0604020202020204" pitchFamily="34" charset="0"/>
              <a:cs typeface="Arial" panose="020B0604020202020204" pitchFamily="34" charset="0"/>
            </a:endParaRPr>
          </a:p>
          <a:p>
            <a:pPr>
              <a:lnSpc>
                <a:spcPct val="100000"/>
              </a:lnSpc>
            </a:pPr>
            <a:endParaRPr lang="en-GB" sz="1100" baseline="0" dirty="0">
              <a:latin typeface="Arial" panose="020B0604020202020204" pitchFamily="34" charset="0"/>
              <a:cs typeface="Arial" panose="020B0604020202020204" pitchFamily="34" charset="0"/>
            </a:endParaRPr>
          </a:p>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243219150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Trainer to write ‘consent’ on the whiteboard. Students to contribute</a:t>
            </a:r>
            <a:r>
              <a:rPr lang="en-GB" altLang="en-US" sz="1100" baseline="0" dirty="0">
                <a:latin typeface="Arial" panose="020B0604020202020204" pitchFamily="34" charset="0"/>
                <a:ea typeface="ＭＳ Ｐゴシック" panose="020B0600070205080204" pitchFamily="34" charset="-128"/>
                <a:cs typeface="Arial" panose="020B0604020202020204" pitchFamily="34" charset="0"/>
              </a:rPr>
              <a:t> to what they think it means to consent and the factors that may affect that ability to consent.</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Presence or absence to consent in relation to a sexual activity is pivotal in determining guilt in relation to sexual offences.</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Rules have evolved to assist in determining this tricky issue.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Did the complainant consent?  There are</a:t>
            </a:r>
            <a:r>
              <a:rPr lang="en-GB" sz="1100" u="sng" dirty="0">
                <a:latin typeface="Arial" panose="020B0604020202020204" pitchFamily="34" charset="0"/>
                <a:cs typeface="Arial" panose="020B0604020202020204" pitchFamily="34" charset="0"/>
              </a:rPr>
              <a:t> two </a:t>
            </a:r>
            <a:r>
              <a:rPr lang="en-GB" sz="1100" dirty="0">
                <a:latin typeface="Arial" panose="020B0604020202020204" pitchFamily="34" charset="0"/>
                <a:cs typeface="Arial" panose="020B0604020202020204" pitchFamily="34" charset="0"/>
              </a:rPr>
              <a:t>important issues to establish.</a:t>
            </a:r>
          </a:p>
          <a:p>
            <a:pPr>
              <a:lnSpc>
                <a:spcPct val="100000"/>
              </a:lnSpc>
            </a:pPr>
            <a:endParaRPr lang="en-GB" sz="110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dirty="0">
                <a:latin typeface="Arial" panose="020B0604020202020204" pitchFamily="34" charset="0"/>
                <a:cs typeface="Arial" panose="020B0604020202020204" pitchFamily="34" charset="0"/>
              </a:rPr>
              <a:t>Consent</a:t>
            </a:r>
            <a:r>
              <a:rPr lang="en-GB" sz="1100" dirty="0">
                <a:latin typeface="Arial" panose="020B0604020202020204" pitchFamily="34" charset="0"/>
                <a:cs typeface="Arial" panose="020B0604020202020204" pitchFamily="34" charset="0"/>
              </a:rPr>
              <a:t> – A person consents if they agree by choice, or have the freedom and capacity</a:t>
            </a:r>
            <a:r>
              <a:rPr lang="en-GB" sz="1100" baseline="0" dirty="0">
                <a:latin typeface="Arial" panose="020B0604020202020204" pitchFamily="34" charset="0"/>
                <a:cs typeface="Arial" panose="020B0604020202020204" pitchFamily="34" charset="0"/>
              </a:rPr>
              <a:t> to make that choice.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Secondly, did the complainant </a:t>
            </a:r>
            <a:r>
              <a:rPr lang="en-GB" sz="1100" b="1" dirty="0">
                <a:latin typeface="Arial" panose="020B0604020202020204" pitchFamily="34" charset="0"/>
                <a:cs typeface="Arial" panose="020B0604020202020204" pitchFamily="34" charset="0"/>
              </a:rPr>
              <a:t>make the choice freely.</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Where the complainant has both the capacity (</a:t>
            </a:r>
            <a:r>
              <a:rPr lang="en-GB" sz="1100" b="1" dirty="0">
                <a:latin typeface="Arial" panose="020B0604020202020204" pitchFamily="34" charset="0"/>
                <a:cs typeface="Arial" panose="020B0604020202020204" pitchFamily="34" charset="0"/>
              </a:rPr>
              <a:t>understanding and age</a:t>
            </a:r>
            <a:r>
              <a:rPr lang="en-GB" sz="1100" dirty="0">
                <a:latin typeface="Arial" panose="020B0604020202020204" pitchFamily="34" charset="0"/>
                <a:cs typeface="Arial" panose="020B0604020202020204" pitchFamily="34" charset="0"/>
              </a:rPr>
              <a:t>) and the freedom (</a:t>
            </a:r>
            <a:r>
              <a:rPr lang="en-GB" sz="1100" b="1" dirty="0">
                <a:latin typeface="Arial" panose="020B0604020202020204" pitchFamily="34" charset="0"/>
                <a:cs typeface="Arial" panose="020B0604020202020204" pitchFamily="34" charset="0"/>
              </a:rPr>
              <a:t>not constrained in any way</a:t>
            </a:r>
            <a:r>
              <a:rPr lang="en-GB" sz="1100" dirty="0">
                <a:latin typeface="Arial" panose="020B0604020202020204" pitchFamily="34" charset="0"/>
                <a:cs typeface="Arial" panose="020B0604020202020204" pitchFamily="34" charset="0"/>
              </a:rPr>
              <a:t>) the critical question is whether the complainant agrees to the activity by choice.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A child under the age of 13 years lacks the capacity to consent and so the defendant’s belief in consent in respect of offences committed with young people under this age is irrelevant.  Sexual assault of a child under 13 is a separate offence.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The definition of consent is designed to help courts  to decide whether the complainant was able to, and did in fact, give his or her consent on the occasion in question.</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Means that the choice is </a:t>
            </a:r>
            <a:r>
              <a:rPr lang="en-GB" sz="1100" b="1" dirty="0">
                <a:latin typeface="Arial" panose="020B0604020202020204" pitchFamily="34" charset="0"/>
                <a:cs typeface="Arial" panose="020B0604020202020204" pitchFamily="34" charset="0"/>
              </a:rPr>
              <a:t>not made under duress </a:t>
            </a:r>
            <a:r>
              <a:rPr lang="en-GB" sz="1100" dirty="0">
                <a:latin typeface="Arial" panose="020B0604020202020204" pitchFamily="34" charset="0"/>
                <a:cs typeface="Arial" panose="020B0604020202020204" pitchFamily="34" charset="0"/>
              </a:rPr>
              <a:t>or through being put in </a:t>
            </a:r>
            <a:r>
              <a:rPr lang="en-GB" sz="1100" b="1" dirty="0">
                <a:latin typeface="Arial" panose="020B0604020202020204" pitchFamily="34" charset="0"/>
                <a:cs typeface="Arial" panose="020B0604020202020204" pitchFamily="34" charset="0"/>
              </a:rPr>
              <a:t>fear of violence.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Capacity to agree means the ability to decide </a:t>
            </a:r>
            <a:r>
              <a:rPr lang="en-GB" sz="1100" dirty="0">
                <a:latin typeface="Arial" panose="020B0604020202020204" pitchFamily="34" charset="0"/>
                <a:cs typeface="Arial" panose="020B0604020202020204" pitchFamily="34" charset="0"/>
              </a:rPr>
              <a:t>either way, and to be able to </a:t>
            </a:r>
            <a:r>
              <a:rPr lang="en-GB" sz="1100" b="1" dirty="0">
                <a:latin typeface="Arial" panose="020B0604020202020204" pitchFamily="34" charset="0"/>
                <a:cs typeface="Arial" panose="020B0604020202020204" pitchFamily="34" charset="0"/>
              </a:rPr>
              <a:t>communicate the decision</a:t>
            </a:r>
            <a:r>
              <a:rPr lang="en-GB" sz="1100" dirty="0">
                <a:latin typeface="Arial" panose="020B0604020202020204" pitchFamily="34" charset="0"/>
                <a:cs typeface="Arial" panose="020B0604020202020204" pitchFamily="34" charset="0"/>
              </a:rPr>
              <a:t>. </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If a person is ‘unable to refuse’ through </a:t>
            </a:r>
            <a:r>
              <a:rPr lang="en-GB" sz="1100" b="1" dirty="0">
                <a:latin typeface="Arial" panose="020B0604020202020204" pitchFamily="34" charset="0"/>
                <a:cs typeface="Arial" panose="020B0604020202020204" pitchFamily="34" charset="0"/>
              </a:rPr>
              <a:t>mental disorder </a:t>
            </a:r>
            <a:r>
              <a:rPr lang="en-GB" sz="1100" dirty="0">
                <a:latin typeface="Arial" panose="020B0604020202020204" pitchFamily="34" charset="0"/>
                <a:cs typeface="Arial" panose="020B0604020202020204" pitchFamily="34" charset="0"/>
              </a:rPr>
              <a:t>or </a:t>
            </a:r>
            <a:r>
              <a:rPr lang="en-GB" sz="1100" b="1" dirty="0">
                <a:latin typeface="Arial" panose="020B0604020202020204" pitchFamily="34" charset="0"/>
                <a:cs typeface="Arial" panose="020B0604020202020204" pitchFamily="34" charset="0"/>
              </a:rPr>
              <a:t>intoxication</a:t>
            </a:r>
            <a:r>
              <a:rPr lang="en-GB" sz="1100" dirty="0">
                <a:latin typeface="Arial" panose="020B0604020202020204" pitchFamily="34" charset="0"/>
                <a:cs typeface="Arial" panose="020B0604020202020204" pitchFamily="34" charset="0"/>
              </a:rPr>
              <a:t> for example, he/she does not have the capacity to make the choice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i="0" dirty="0">
                <a:latin typeface="Arial" panose="020B0604020202020204" pitchFamily="34" charset="0"/>
                <a:cs typeface="Arial" panose="020B0604020202020204" pitchFamily="34" charset="0"/>
              </a:rPr>
              <a:t>It is left undefined as to what "freedom" means so it must be a matter of fact in any case whether </a:t>
            </a:r>
            <a:r>
              <a:rPr lang="en-GB" sz="1100" b="1" i="0" dirty="0">
                <a:latin typeface="Arial" panose="020B0604020202020204" pitchFamily="34" charset="0"/>
                <a:cs typeface="Arial" panose="020B0604020202020204" pitchFamily="34" charset="0"/>
              </a:rPr>
              <a:t>pressures or threats </a:t>
            </a:r>
            <a:r>
              <a:rPr lang="en-GB" sz="1100" i="0" dirty="0">
                <a:latin typeface="Arial" panose="020B0604020202020204" pitchFamily="34" charset="0"/>
                <a:cs typeface="Arial" panose="020B0604020202020204" pitchFamily="34" charset="0"/>
              </a:rPr>
              <a:t>rule out an agreement. </a:t>
            </a:r>
          </a:p>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2075849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u="sng" dirty="0">
                <a:latin typeface="Arial" panose="020B0604020202020204" pitchFamily="34" charset="0"/>
                <a:cs typeface="Arial" panose="020B0604020202020204" pitchFamily="34" charset="0"/>
              </a:rPr>
              <a:t>Statutory</a:t>
            </a:r>
            <a:r>
              <a:rPr lang="en-GB" sz="1100" u="sng" baseline="0" dirty="0">
                <a:latin typeface="Arial" panose="020B0604020202020204" pitchFamily="34" charset="0"/>
                <a:cs typeface="Arial" panose="020B0604020202020204" pitchFamily="34" charset="0"/>
              </a:rPr>
              <a:t> </a:t>
            </a:r>
            <a:r>
              <a:rPr lang="en-GB" sz="1100" u="sng" dirty="0">
                <a:latin typeface="Arial" panose="020B0604020202020204" pitchFamily="34" charset="0"/>
                <a:cs typeface="Arial" panose="020B0604020202020204" pitchFamily="34" charset="0"/>
              </a:rPr>
              <a:t>Presumption </a:t>
            </a:r>
            <a:r>
              <a:rPr lang="en-GB" sz="1100" dirty="0">
                <a:latin typeface="Arial" panose="020B0604020202020204" pitchFamily="34" charset="0"/>
                <a:cs typeface="Arial" panose="020B0604020202020204" pitchFamily="34" charset="0"/>
              </a:rPr>
              <a:t>– A</a:t>
            </a:r>
            <a:r>
              <a:rPr lang="en-GB" sz="1100" baseline="0" dirty="0">
                <a:latin typeface="Arial" panose="020B0604020202020204" pitchFamily="34" charset="0"/>
                <a:cs typeface="Arial" panose="020B0604020202020204" pitchFamily="34" charset="0"/>
              </a:rPr>
              <a:t> presumption of a particular fact can be made without the aid of proof in some situations.  The burden of proof can shift from one party to the opposing party in court trial.</a:t>
            </a:r>
          </a:p>
          <a:p>
            <a:endParaRPr lang="en-GB" sz="1100" baseline="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Two statutory presumptions exist:</a:t>
            </a:r>
            <a:r>
              <a:rPr lang="en-GB" sz="1100" baseline="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Evidential</a:t>
            </a:r>
            <a:r>
              <a:rPr lang="en-GB" sz="1100" dirty="0">
                <a:latin typeface="Arial" panose="020B0604020202020204" pitchFamily="34" charset="0"/>
                <a:cs typeface="Arial" panose="020B0604020202020204" pitchFamily="34" charset="0"/>
              </a:rPr>
              <a:t> – can be argued by the defence</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Conclusive</a:t>
            </a:r>
            <a:r>
              <a:rPr lang="en-GB" sz="1100" dirty="0">
                <a:latin typeface="Arial" panose="020B0604020202020204" pitchFamily="34" charset="0"/>
                <a:cs typeface="Arial" panose="020B0604020202020204" pitchFamily="34" charset="0"/>
              </a:rPr>
              <a:t> – Conclusive fact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4217533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u="sng" baseline="0" dirty="0">
                <a:latin typeface="Arial" panose="020B0604020202020204" pitchFamily="34" charset="0"/>
                <a:cs typeface="Arial" panose="020B0604020202020204" pitchFamily="34" charset="0"/>
              </a:rPr>
              <a:t>Evidential Presumption </a:t>
            </a:r>
            <a:endParaRPr lang="en-GB" sz="1100" baseline="0" dirty="0">
              <a:latin typeface="Arial" panose="020B0604020202020204" pitchFamily="34" charset="0"/>
              <a:cs typeface="Arial" panose="020B0604020202020204" pitchFamily="34" charset="0"/>
            </a:endParaRPr>
          </a:p>
          <a:p>
            <a:r>
              <a:rPr lang="en-GB" sz="1100" baseline="0" dirty="0">
                <a:latin typeface="Arial" panose="020B0604020202020204" pitchFamily="34" charset="0"/>
                <a:cs typeface="Arial" panose="020B0604020202020204" pitchFamily="34" charset="0"/>
              </a:rPr>
              <a:t> </a:t>
            </a:r>
          </a:p>
          <a:p>
            <a:r>
              <a:rPr lang="en-GB" sz="1100" dirty="0">
                <a:latin typeface="Arial" panose="020B0604020202020204" pitchFamily="34" charset="0"/>
                <a:cs typeface="Arial" panose="020B0604020202020204" pitchFamily="34" charset="0"/>
              </a:rPr>
              <a:t>If in proceedings it is proved –</a:t>
            </a:r>
          </a:p>
          <a:p>
            <a:r>
              <a:rPr lang="en-GB" sz="1100" dirty="0">
                <a:latin typeface="Arial" panose="020B0604020202020204" pitchFamily="34" charset="0"/>
                <a:cs typeface="Arial" panose="020B0604020202020204" pitchFamily="34" charset="0"/>
              </a:rPr>
              <a:t> </a:t>
            </a:r>
          </a:p>
          <a:p>
            <a:pPr marL="228600" indent="-228600">
              <a:buAutoNum type="arabicParenBoth"/>
            </a:pPr>
            <a:r>
              <a:rPr lang="en-GB" sz="1100" dirty="0">
                <a:latin typeface="Arial" panose="020B0604020202020204" pitchFamily="34" charset="0"/>
                <a:cs typeface="Arial" panose="020B0604020202020204" pitchFamily="34" charset="0"/>
              </a:rPr>
              <a:t>that the defendant did the relevant act, </a:t>
            </a:r>
          </a:p>
          <a:p>
            <a:pPr marL="228600" indent="-228600">
              <a:buAutoNum type="arabicParenBoth"/>
            </a:pPr>
            <a:r>
              <a:rPr lang="en-GB" sz="1100" dirty="0">
                <a:latin typeface="Arial" panose="020B0604020202020204" pitchFamily="34" charset="0"/>
                <a:cs typeface="Arial" panose="020B0604020202020204" pitchFamily="34" charset="0"/>
              </a:rPr>
              <a:t>that any of the circumstances specified</a:t>
            </a:r>
            <a:r>
              <a:rPr lang="en-GB" sz="1100" baseline="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existed, (see next slide) and</a:t>
            </a:r>
          </a:p>
          <a:p>
            <a:pPr marL="228600" indent="-228600">
              <a:buAutoNum type="arabicParenBoth"/>
            </a:pPr>
            <a:r>
              <a:rPr lang="en-GB" sz="1100" dirty="0">
                <a:latin typeface="Arial" panose="020B0604020202020204" pitchFamily="34" charset="0"/>
                <a:cs typeface="Arial" panose="020B0604020202020204" pitchFamily="34" charset="0"/>
              </a:rPr>
              <a:t>that the defendant knew that those circumstances existed, </a:t>
            </a:r>
          </a:p>
          <a:p>
            <a:pPr marL="0" indent="0">
              <a:buNone/>
            </a:pPr>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complainant is to be taken </a:t>
            </a:r>
            <a:r>
              <a:rPr lang="en-GB" sz="1100" b="1" dirty="0">
                <a:latin typeface="Arial" panose="020B0604020202020204" pitchFamily="34" charset="0"/>
                <a:cs typeface="Arial" panose="020B0604020202020204" pitchFamily="34" charset="0"/>
              </a:rPr>
              <a:t>not to have consented </a:t>
            </a:r>
            <a:r>
              <a:rPr lang="en-GB" sz="1100" dirty="0">
                <a:latin typeface="Arial" panose="020B0604020202020204" pitchFamily="34" charset="0"/>
                <a:cs typeface="Arial" panose="020B0604020202020204" pitchFamily="34" charset="0"/>
              </a:rPr>
              <a:t>to the relevant act.</a:t>
            </a:r>
            <a:r>
              <a:rPr lang="en-GB" sz="1100" baseline="0" dirty="0">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8613592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Tx/>
              <a:buNone/>
            </a:pPr>
            <a:r>
              <a:rPr lang="en-GB" sz="1100" baseline="0" dirty="0">
                <a:latin typeface="Arial" panose="020B0604020202020204" pitchFamily="34" charset="0"/>
                <a:cs typeface="Arial" panose="020B0604020202020204" pitchFamily="34" charset="0"/>
              </a:rPr>
              <a:t>Immediately before, or at the time any person was </a:t>
            </a:r>
            <a:r>
              <a:rPr lang="en-GB" sz="1100" b="1" baseline="0" dirty="0">
                <a:latin typeface="Arial" panose="020B0604020202020204" pitchFamily="34" charset="0"/>
                <a:cs typeface="Arial" panose="020B0604020202020204" pitchFamily="34" charset="0"/>
              </a:rPr>
              <a:t>using violence </a:t>
            </a:r>
            <a:r>
              <a:rPr lang="en-GB" sz="1100" baseline="0" dirty="0">
                <a:latin typeface="Arial" panose="020B0604020202020204" pitchFamily="34" charset="0"/>
                <a:cs typeface="Arial" panose="020B0604020202020204" pitchFamily="34" charset="0"/>
              </a:rPr>
              <a:t>or caused them to </a:t>
            </a:r>
            <a:r>
              <a:rPr lang="en-GB" sz="1100" b="1" baseline="0" dirty="0">
                <a:latin typeface="Arial" panose="020B0604020202020204" pitchFamily="34" charset="0"/>
                <a:cs typeface="Arial" panose="020B0604020202020204" pitchFamily="34" charset="0"/>
              </a:rPr>
              <a:t>fear violence</a:t>
            </a:r>
            <a:r>
              <a:rPr lang="en-GB" sz="1100" i="1" dirty="0">
                <a:latin typeface="Arial" panose="020B0604020202020204" pitchFamily="34" charset="0"/>
                <a:cs typeface="Arial" panose="020B0604020202020204" pitchFamily="34" charset="0"/>
              </a:rPr>
              <a:t>.</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dirty="0">
                <a:latin typeface="Arial" panose="020B0604020202020204" pitchFamily="34" charset="0"/>
                <a:cs typeface="Arial" panose="020B0604020202020204" pitchFamily="34" charset="0"/>
              </a:rPr>
              <a:t>E.g. </a:t>
            </a:r>
            <a:r>
              <a:rPr lang="en-GB" sz="1100" i="0" dirty="0">
                <a:latin typeface="Arial" panose="020B0604020202020204" pitchFamily="34" charset="0"/>
                <a:cs typeface="Arial" panose="020B0604020202020204" pitchFamily="34" charset="0"/>
              </a:rPr>
              <a:t>consenting </a:t>
            </a:r>
            <a:r>
              <a:rPr lang="en-GB" sz="1100" i="0" dirty="0" err="1">
                <a:latin typeface="Arial" panose="020B0604020202020204" pitchFamily="34" charset="0"/>
                <a:cs typeface="Arial" panose="020B0604020202020204" pitchFamily="34" charset="0"/>
              </a:rPr>
              <a:t>sado</a:t>
            </a:r>
            <a:r>
              <a:rPr lang="en-GB" sz="1100" i="0" dirty="0">
                <a:latin typeface="Arial" panose="020B0604020202020204" pitchFamily="34" charset="0"/>
                <a:cs typeface="Arial" panose="020B0604020202020204" pitchFamily="34" charset="0"/>
              </a:rPr>
              <a:t>-masochists (sexual activity where a person likes to inflict physical</a:t>
            </a:r>
            <a:r>
              <a:rPr lang="en-GB" sz="1100" i="0" baseline="0" dirty="0">
                <a:latin typeface="Arial" panose="020B0604020202020204" pitchFamily="34" charset="0"/>
                <a:cs typeface="Arial" panose="020B0604020202020204" pitchFamily="34" charset="0"/>
              </a:rPr>
              <a:t> or mental</a:t>
            </a:r>
            <a:r>
              <a:rPr lang="en-GB" sz="1100" i="0" dirty="0">
                <a:latin typeface="Arial" panose="020B0604020202020204" pitchFamily="34" charset="0"/>
                <a:cs typeface="Arial" panose="020B0604020202020204" pitchFamily="34" charset="0"/>
              </a:rPr>
              <a:t> harm on another,</a:t>
            </a:r>
            <a:r>
              <a:rPr lang="en-GB" sz="1100" i="0" baseline="0" dirty="0">
                <a:latin typeface="Arial" panose="020B0604020202020204" pitchFamily="34" charset="0"/>
                <a:cs typeface="Arial" panose="020B0604020202020204" pitchFamily="34" charset="0"/>
              </a:rPr>
              <a:t> pleasure from experiencing pain)</a:t>
            </a:r>
            <a:r>
              <a:rPr lang="en-GB" sz="1100" i="0" dirty="0">
                <a:latin typeface="Arial" panose="020B0604020202020204" pitchFamily="34" charset="0"/>
                <a:cs typeface="Arial" panose="020B0604020202020204" pitchFamily="34" charset="0"/>
              </a:rPr>
              <a:t>  may be able to rebut the presumption which otherwise arises.</a:t>
            </a:r>
          </a:p>
          <a:p>
            <a:pPr marL="0" indent="0">
              <a:lnSpc>
                <a:spcPct val="100000"/>
              </a:lnSpc>
              <a:buFontTx/>
              <a:buNone/>
            </a:pPr>
            <a:endParaRPr lang="en-GB" sz="1100" b="1" baseline="0" dirty="0">
              <a:latin typeface="Arial" panose="020B0604020202020204" pitchFamily="34" charset="0"/>
              <a:cs typeface="Arial" panose="020B0604020202020204" pitchFamily="34" charset="0"/>
            </a:endParaRPr>
          </a:p>
          <a:p>
            <a:pPr marL="171450" indent="-171450">
              <a:lnSpc>
                <a:spcPct val="100000"/>
              </a:lnSpc>
              <a:buFontTx/>
              <a:buChar char="-"/>
            </a:pPr>
            <a:r>
              <a:rPr lang="en-GB" sz="1100" baseline="0" dirty="0">
                <a:latin typeface="Arial" panose="020B0604020202020204" pitchFamily="34" charset="0"/>
                <a:cs typeface="Arial" panose="020B0604020202020204" pitchFamily="34" charset="0"/>
              </a:rPr>
              <a:t>Immediately before, or at the time any person was </a:t>
            </a:r>
            <a:r>
              <a:rPr lang="en-GB" sz="1100" b="1" baseline="0" dirty="0">
                <a:latin typeface="Arial" panose="020B0604020202020204" pitchFamily="34" charset="0"/>
                <a:cs typeface="Arial" panose="020B0604020202020204" pitchFamily="34" charset="0"/>
              </a:rPr>
              <a:t>using violence </a:t>
            </a:r>
            <a:r>
              <a:rPr lang="en-GB" sz="1100" baseline="0" dirty="0">
                <a:latin typeface="Arial" panose="020B0604020202020204" pitchFamily="34" charset="0"/>
                <a:cs typeface="Arial" panose="020B0604020202020204" pitchFamily="34" charset="0"/>
              </a:rPr>
              <a:t>or caused him to </a:t>
            </a:r>
            <a:r>
              <a:rPr lang="en-GB" sz="1100" b="1" baseline="0" dirty="0">
                <a:latin typeface="Arial" panose="020B0604020202020204" pitchFamily="34" charset="0"/>
                <a:cs typeface="Arial" panose="020B0604020202020204" pitchFamily="34" charset="0"/>
              </a:rPr>
              <a:t>fear violence </a:t>
            </a:r>
            <a:r>
              <a:rPr lang="en-GB" sz="1100" b="1" u="sng" baseline="0" dirty="0">
                <a:latin typeface="Arial" panose="020B0604020202020204" pitchFamily="34" charset="0"/>
                <a:cs typeface="Arial" panose="020B0604020202020204" pitchFamily="34" charset="0"/>
              </a:rPr>
              <a:t>against another person</a:t>
            </a:r>
          </a:p>
          <a:p>
            <a:pPr marL="0" indent="0">
              <a:lnSpc>
                <a:spcPct val="100000"/>
              </a:lnSpc>
              <a:buFontTx/>
              <a:buNone/>
            </a:pPr>
            <a:endParaRPr lang="en-GB" sz="1100" b="1" u="sng" baseline="0" dirty="0">
              <a:latin typeface="Arial" panose="020B0604020202020204" pitchFamily="34" charset="0"/>
              <a:cs typeface="Arial" panose="020B0604020202020204" pitchFamily="34" charset="0"/>
            </a:endParaRPr>
          </a:p>
          <a:p>
            <a:pPr marL="171450" indent="-171450">
              <a:lnSpc>
                <a:spcPct val="100000"/>
              </a:lnSpc>
              <a:buFontTx/>
              <a:buChar char="-"/>
            </a:pPr>
            <a:r>
              <a:rPr lang="en-GB" sz="1100" baseline="0" dirty="0">
                <a:latin typeface="Arial" panose="020B0604020202020204" pitchFamily="34" charset="0"/>
                <a:cs typeface="Arial" panose="020B0604020202020204" pitchFamily="34" charset="0"/>
              </a:rPr>
              <a:t>The complainant was unlawfully detained, </a:t>
            </a:r>
            <a:r>
              <a:rPr lang="en-GB" sz="1100" b="1" baseline="0" dirty="0">
                <a:latin typeface="Arial" panose="020B0604020202020204" pitchFamily="34" charset="0"/>
                <a:cs typeface="Arial" panose="020B0604020202020204" pitchFamily="34" charset="0"/>
              </a:rPr>
              <a:t>asleep</a:t>
            </a:r>
            <a:r>
              <a:rPr lang="en-GB" sz="1100" baseline="0" dirty="0">
                <a:latin typeface="Arial" panose="020B0604020202020204" pitchFamily="34" charset="0"/>
                <a:cs typeface="Arial" panose="020B0604020202020204" pitchFamily="34" charset="0"/>
              </a:rPr>
              <a:t> or </a:t>
            </a:r>
            <a:r>
              <a:rPr lang="en-GB" sz="1100" b="1" baseline="0" dirty="0">
                <a:latin typeface="Arial" panose="020B0604020202020204" pitchFamily="34" charset="0"/>
                <a:cs typeface="Arial" panose="020B0604020202020204" pitchFamily="34" charset="0"/>
              </a:rPr>
              <a:t>unconscious</a:t>
            </a:r>
          </a:p>
          <a:p>
            <a:pPr marL="0" indent="0">
              <a:lnSpc>
                <a:spcPct val="100000"/>
              </a:lnSpc>
              <a:buFontTx/>
              <a:buNone/>
            </a:pPr>
            <a:endParaRPr lang="en-GB" sz="1100" b="1" baseline="0" dirty="0">
              <a:latin typeface="Arial" panose="020B0604020202020204" pitchFamily="34" charset="0"/>
              <a:cs typeface="Arial" panose="020B0604020202020204" pitchFamily="34" charset="0"/>
            </a:endParaRPr>
          </a:p>
          <a:p>
            <a:pPr marL="171450" indent="-171450">
              <a:lnSpc>
                <a:spcPct val="100000"/>
              </a:lnSpc>
              <a:buFontTx/>
              <a:buChar char="-"/>
            </a:pPr>
            <a:r>
              <a:rPr lang="en-GB" sz="1100" baseline="0" dirty="0">
                <a:latin typeface="Arial" panose="020B0604020202020204" pitchFamily="34" charset="0"/>
                <a:cs typeface="Arial" panose="020B0604020202020204" pitchFamily="34" charset="0"/>
              </a:rPr>
              <a:t>The complainant was unable was unable to communicate because of a </a:t>
            </a:r>
            <a:r>
              <a:rPr lang="en-GB" sz="1100" b="1" baseline="0" dirty="0">
                <a:latin typeface="Arial" panose="020B0604020202020204" pitchFamily="34" charset="0"/>
                <a:cs typeface="Arial" panose="020B0604020202020204" pitchFamily="34" charset="0"/>
              </a:rPr>
              <a:t>physical disability</a:t>
            </a:r>
          </a:p>
          <a:p>
            <a:pPr marL="0" indent="0">
              <a:lnSpc>
                <a:spcPct val="100000"/>
              </a:lnSpc>
              <a:buFontTx/>
              <a:buNone/>
            </a:pPr>
            <a:endParaRPr lang="en-GB" sz="1100" b="1" baseline="0" dirty="0">
              <a:latin typeface="Arial" panose="020B0604020202020204" pitchFamily="34" charset="0"/>
              <a:cs typeface="Arial" panose="020B0604020202020204" pitchFamily="34" charset="0"/>
            </a:endParaRPr>
          </a:p>
          <a:p>
            <a:pPr marL="171450" indent="-171450">
              <a:lnSpc>
                <a:spcPct val="100000"/>
              </a:lnSpc>
              <a:buFontTx/>
              <a:buChar char="-"/>
            </a:pPr>
            <a:r>
              <a:rPr lang="en-GB" sz="1100" baseline="0" dirty="0">
                <a:latin typeface="Arial" panose="020B0604020202020204" pitchFamily="34" charset="0"/>
                <a:cs typeface="Arial" panose="020B0604020202020204" pitchFamily="34" charset="0"/>
              </a:rPr>
              <a:t>The person gave something to the complainant causing them to be </a:t>
            </a:r>
            <a:r>
              <a:rPr lang="en-GB" sz="1100" b="1" baseline="0" dirty="0">
                <a:latin typeface="Arial" panose="020B0604020202020204" pitchFamily="34" charset="0"/>
                <a:cs typeface="Arial" panose="020B0604020202020204" pitchFamily="34" charset="0"/>
              </a:rPr>
              <a:t>stupefied</a:t>
            </a:r>
            <a:r>
              <a:rPr lang="en-GB" sz="1100" baseline="0" dirty="0">
                <a:latin typeface="Arial" panose="020B0604020202020204" pitchFamily="34" charset="0"/>
                <a:cs typeface="Arial" panose="020B0604020202020204" pitchFamily="34" charset="0"/>
              </a:rPr>
              <a:t> or </a:t>
            </a:r>
            <a:r>
              <a:rPr lang="en-GB" sz="1100" b="1" baseline="0" dirty="0">
                <a:latin typeface="Arial" panose="020B0604020202020204" pitchFamily="34" charset="0"/>
                <a:cs typeface="Arial" panose="020B0604020202020204" pitchFamily="34" charset="0"/>
              </a:rPr>
              <a:t>overpowered</a:t>
            </a:r>
          </a:p>
          <a:p>
            <a:pPr marL="0" indent="0">
              <a:lnSpc>
                <a:spcPct val="100000"/>
              </a:lnSpc>
              <a:buFontTx/>
              <a:buNone/>
            </a:pPr>
            <a:r>
              <a:rPr lang="en-GB" sz="1100" b="0" baseline="0" dirty="0">
                <a:latin typeface="Arial" panose="020B0604020202020204" pitchFamily="34" charset="0"/>
                <a:cs typeface="Arial" panose="020B0604020202020204" pitchFamily="34" charset="0"/>
              </a:rPr>
              <a:t>This includes alcohol and any drugs such as </a:t>
            </a:r>
            <a:r>
              <a:rPr lang="en-GB" sz="1100" i="0" dirty="0">
                <a:latin typeface="Arial" panose="020B0604020202020204" pitchFamily="34" charset="0"/>
                <a:cs typeface="Arial" panose="020B0604020202020204" pitchFamily="34" charset="0"/>
              </a:rPr>
              <a:t>Rohypnol and GBH.</a:t>
            </a:r>
            <a:r>
              <a:rPr lang="en-GB" sz="1100" i="1" dirty="0">
                <a:latin typeface="Arial" panose="020B0604020202020204" pitchFamily="34" charset="0"/>
                <a:cs typeface="Arial" panose="020B0604020202020204" pitchFamily="34" charset="0"/>
              </a:rPr>
              <a:t> </a:t>
            </a:r>
          </a:p>
          <a:p>
            <a:pPr marL="0" indent="0">
              <a:lnSpc>
                <a:spcPct val="100000"/>
              </a:lnSpc>
              <a:buFontTx/>
              <a:buNone/>
            </a:pPr>
            <a:r>
              <a:rPr lang="en-GB" sz="1100" i="0" dirty="0">
                <a:latin typeface="Arial" panose="020B0604020202020204" pitchFamily="34" charset="0"/>
                <a:cs typeface="Arial" panose="020B0604020202020204" pitchFamily="34" charset="0"/>
              </a:rPr>
              <a:t>However if the victim's consumption is purely voluntary and fully informed the presumption does not apply. In cases of complainants who have become voluntarily intoxicated through drink or drugs, the question of their consent will fall to be decided under the general provisions of capacity and free choice.</a:t>
            </a:r>
            <a:endParaRPr lang="en-GB" sz="1100" b="0" i="0" baseline="0" dirty="0">
              <a:latin typeface="Arial" panose="020B0604020202020204" pitchFamily="34" charset="0"/>
              <a:cs typeface="Arial" panose="020B0604020202020204" pitchFamily="34" charset="0"/>
            </a:endParaRPr>
          </a:p>
          <a:p>
            <a:pPr marL="0" indent="0">
              <a:lnSpc>
                <a:spcPct val="100000"/>
              </a:lnSpc>
              <a:buFontTx/>
              <a:buNone/>
            </a:pPr>
            <a:endParaRPr lang="en-GB" sz="1100" b="1" i="0" baseline="0" dirty="0">
              <a:latin typeface="Arial" panose="020B0604020202020204" pitchFamily="34" charset="0"/>
              <a:cs typeface="Arial" panose="020B0604020202020204" pitchFamily="34" charset="0"/>
            </a:endParaRPr>
          </a:p>
          <a:p>
            <a:pPr marL="0" indent="0">
              <a:lnSpc>
                <a:spcPct val="100000"/>
              </a:lnSpc>
              <a:buFontTx/>
              <a:buNone/>
            </a:pPr>
            <a:endParaRPr lang="en-GB" sz="1100" b="1" baseline="0" dirty="0">
              <a:latin typeface="Arial" panose="020B0604020202020204" pitchFamily="34" charset="0"/>
              <a:cs typeface="Arial" panose="020B0604020202020204" pitchFamily="34" charset="0"/>
            </a:endParaRPr>
          </a:p>
          <a:p>
            <a:pPr rtl="0">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These </a:t>
            </a:r>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can be rebutted by the defence</a:t>
            </a: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 In order for the defence to rebut this presumption, the defendant will need first of all to satisfy the judge from evidence that there is a definite issue about consent that he/she wants to put to the jury. If the judge is persuaded that there is an accountable issue, then it is for the defence to produce that evidence from the defendant, witness or the victim under cross examination.</a:t>
            </a:r>
          </a:p>
          <a:p>
            <a:pPr rtl="0">
              <a:lnSpc>
                <a:spcPct val="100000"/>
              </a:lnSpc>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rtl="0">
              <a:lnSpc>
                <a:spcPct val="100000"/>
              </a:lnSpc>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If the judge does not conclude that there is sufficient evidence from the defence, then the jury will be directed to find that the victim did not consent and that the defendant could not have reasonably believed otherwise.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4393019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fontAlgn="t" hangingPunct="1"/>
            <a:r>
              <a:rPr lang="en-GB" altLang="en-US" sz="1100" b="1" dirty="0">
                <a:latin typeface="Arial" panose="020B0604020202020204" pitchFamily="34" charset="0"/>
                <a:ea typeface="ＭＳ Ｐゴシック" panose="020B0600070205080204" pitchFamily="34" charset="-128"/>
              </a:rPr>
              <a:t>Consolidation</a:t>
            </a:r>
            <a:r>
              <a:rPr lang="en-GB" altLang="en-US" sz="1100" b="1" baseline="0" dirty="0">
                <a:latin typeface="Arial" panose="020B0604020202020204" pitchFamily="34" charset="0"/>
                <a:ea typeface="ＭＳ Ｐゴシック" panose="020B0600070205080204" pitchFamily="34" charset="-128"/>
              </a:rPr>
              <a:t> of previous slides</a:t>
            </a:r>
          </a:p>
          <a:p>
            <a:pPr eaLnBrk="1" fontAlgn="t" hangingPunct="1"/>
            <a:endParaRPr lang="en-GB" altLang="en-US" sz="1100" b="1" baseline="0" dirty="0">
              <a:latin typeface="Arial" panose="020B0604020202020204" pitchFamily="34" charset="0"/>
              <a:ea typeface="ＭＳ Ｐゴシック" panose="020B0600070205080204" pitchFamily="34" charset="-128"/>
            </a:endParaRPr>
          </a:p>
          <a:p>
            <a:pPr eaLnBrk="1" fontAlgn="t" hangingPunct="1"/>
            <a:r>
              <a:rPr lang="en-GB" altLang="en-US" sz="1100" b="1" dirty="0">
                <a:latin typeface="Arial" panose="020B0604020202020204" pitchFamily="34" charset="0"/>
                <a:ea typeface="ＭＳ Ｐゴシック" panose="020B0600070205080204" pitchFamily="34" charset="-128"/>
              </a:rPr>
              <a:t>If any of the following situations apply:</a:t>
            </a:r>
            <a:endParaRPr lang="en-GB" altLang="en-US" sz="1100" dirty="0">
              <a:latin typeface="Arial" panose="020B0604020202020204" pitchFamily="34" charset="0"/>
              <a:ea typeface="ＭＳ Ｐゴシック" panose="020B0600070205080204" pitchFamily="34" charset="-128"/>
            </a:endParaRPr>
          </a:p>
          <a:p>
            <a:pPr eaLnBrk="1" fontAlgn="t" hangingPunct="1"/>
            <a:endParaRPr lang="en-GB" altLang="en-US" sz="1100" dirty="0">
              <a:latin typeface="Arial" panose="020B0604020202020204" pitchFamily="34" charset="0"/>
              <a:ea typeface="ＭＳ Ｐゴシック" panose="020B0600070205080204" pitchFamily="34" charset="-128"/>
            </a:endParaRPr>
          </a:p>
          <a:p>
            <a:pPr eaLnBrk="1" fontAlgn="t" hangingPunct="1"/>
            <a:r>
              <a:rPr lang="en-GB" altLang="en-US" sz="1100" dirty="0">
                <a:latin typeface="Arial" panose="020B0604020202020204" pitchFamily="34" charset="0"/>
                <a:ea typeface="ＭＳ Ｐゴシック" panose="020B0600070205080204" pitchFamily="34" charset="-128"/>
              </a:rPr>
              <a:t>It will be </a:t>
            </a:r>
            <a:r>
              <a:rPr lang="en-GB" altLang="en-US" sz="1100" b="1" dirty="0">
                <a:latin typeface="Arial" panose="020B0604020202020204" pitchFamily="34" charset="0"/>
                <a:ea typeface="ＭＳ Ｐゴシック" panose="020B0600070205080204" pitchFamily="34" charset="-128"/>
              </a:rPr>
              <a:t>presumed</a:t>
            </a:r>
            <a:r>
              <a:rPr lang="en-GB" altLang="en-US" sz="1100" dirty="0">
                <a:latin typeface="Arial" panose="020B0604020202020204" pitchFamily="34" charset="0"/>
                <a:ea typeface="ＭＳ Ｐゴシック" panose="020B0600070205080204" pitchFamily="34" charset="-128"/>
              </a:rPr>
              <a:t> that the </a:t>
            </a:r>
            <a:r>
              <a:rPr lang="en-GB" altLang="en-US" sz="1100" b="1" dirty="0">
                <a:latin typeface="Arial" panose="020B0604020202020204" pitchFamily="34" charset="0"/>
                <a:ea typeface="ＭＳ Ｐゴシック" panose="020B0600070205080204" pitchFamily="34" charset="-128"/>
              </a:rPr>
              <a:t>victim did not consent </a:t>
            </a:r>
            <a:r>
              <a:rPr lang="en-GB" altLang="en-US" sz="1100" dirty="0">
                <a:latin typeface="Arial" panose="020B0604020202020204" pitchFamily="34" charset="0"/>
                <a:ea typeface="ＭＳ Ｐゴシック" panose="020B0600070205080204" pitchFamily="34" charset="-128"/>
              </a:rPr>
              <a:t>to the act.</a:t>
            </a:r>
          </a:p>
          <a:p>
            <a:pPr eaLnBrk="1" fontAlgn="t" hangingPunct="1"/>
            <a:r>
              <a:rPr lang="en-GB" altLang="en-US" sz="1100" dirty="0">
                <a:latin typeface="Arial" panose="020B0604020202020204" pitchFamily="34" charset="0"/>
                <a:ea typeface="ＭＳ Ｐゴシック" panose="020B0600070205080204" pitchFamily="34" charset="-128"/>
              </a:rPr>
              <a:t>…and the </a:t>
            </a:r>
            <a:r>
              <a:rPr lang="en-GB" altLang="en-US" sz="1100" b="1" dirty="0">
                <a:latin typeface="Arial" panose="020B0604020202020204" pitchFamily="34" charset="0"/>
                <a:ea typeface="ＭＳ Ｐゴシック" panose="020B0600070205080204" pitchFamily="34" charset="-128"/>
              </a:rPr>
              <a:t>burden will shift to the defendant </a:t>
            </a:r>
            <a:r>
              <a:rPr lang="en-GB" altLang="en-US" sz="1100" dirty="0">
                <a:latin typeface="Arial" panose="020B0604020202020204" pitchFamily="34" charset="0"/>
                <a:ea typeface="ＭＳ Ｐゴシック" panose="020B0600070205080204" pitchFamily="34" charset="-128"/>
              </a:rPr>
              <a:t>to produce evidence to </a:t>
            </a:r>
            <a:r>
              <a:rPr lang="en-GB" altLang="en-US" sz="1100" b="1" dirty="0">
                <a:latin typeface="Arial" panose="020B0604020202020204" pitchFamily="34" charset="0"/>
                <a:ea typeface="ＭＳ Ｐゴシック" panose="020B0600070205080204" pitchFamily="34" charset="-128"/>
              </a:rPr>
              <a:t>displace the presumption that consent was not present</a:t>
            </a:r>
            <a:r>
              <a:rPr lang="en-GB" altLang="en-US" sz="1100" dirty="0">
                <a:latin typeface="Arial" panose="020B0604020202020204" pitchFamily="34" charset="0"/>
                <a:ea typeface="ＭＳ Ｐゴシック" panose="020B0600070205080204" pitchFamily="34" charset="-128"/>
              </a:rPr>
              <a:t>.</a:t>
            </a:r>
          </a:p>
          <a:p>
            <a:pPr eaLnBrk="1" fontAlgn="t" hangingPunct="1"/>
            <a:endParaRPr lang="en-GB" altLang="en-US" sz="1100" dirty="0">
              <a:latin typeface="Arial" panose="020B0604020202020204" pitchFamily="34" charset="0"/>
              <a:ea typeface="ＭＳ Ｐゴシック" panose="020B0600070205080204" pitchFamily="34" charset="-128"/>
            </a:endParaRPr>
          </a:p>
          <a:p>
            <a:pPr eaLnBrk="1" fontAlgn="t" hangingPunct="1"/>
            <a:r>
              <a:rPr lang="en-GB" altLang="en-US" sz="1100" b="1" dirty="0">
                <a:latin typeface="Arial" panose="020B0604020202020204" pitchFamily="34" charset="0"/>
                <a:ea typeface="ＭＳ Ｐゴシック" panose="020B0600070205080204" pitchFamily="34" charset="-128"/>
              </a:rPr>
              <a:t>Situation 1</a:t>
            </a:r>
          </a:p>
          <a:p>
            <a:pPr eaLnBrk="1" fontAlgn="t" hangingPunct="1"/>
            <a:r>
              <a:rPr lang="en-GB" altLang="en-US" sz="1100" b="1" dirty="0">
                <a:latin typeface="Arial" panose="020B0604020202020204" pitchFamily="34" charset="0"/>
                <a:ea typeface="ＭＳ Ｐゴシック" panose="020B0600070205080204" pitchFamily="34" charset="-128"/>
              </a:rPr>
              <a:t>Immediately</a:t>
            </a:r>
            <a:r>
              <a:rPr lang="en-GB" altLang="en-US" sz="1100" dirty="0">
                <a:latin typeface="Arial" panose="020B0604020202020204" pitchFamily="34" charset="0"/>
                <a:ea typeface="ＭＳ Ｐゴシック" panose="020B0600070205080204" pitchFamily="34" charset="-128"/>
              </a:rPr>
              <a:t> before or </a:t>
            </a:r>
            <a:r>
              <a:rPr lang="en-GB" altLang="en-US" sz="1100" b="1" dirty="0">
                <a:latin typeface="Arial" panose="020B0604020202020204" pitchFamily="34" charset="0"/>
                <a:ea typeface="ＭＳ Ｐゴシック" panose="020B0600070205080204" pitchFamily="34" charset="-128"/>
              </a:rPr>
              <a:t>at</a:t>
            </a:r>
            <a:r>
              <a:rPr lang="en-GB" altLang="en-US" sz="1100" dirty="0">
                <a:latin typeface="Arial" panose="020B0604020202020204" pitchFamily="34" charset="0"/>
                <a:ea typeface="ＭＳ Ｐゴシック" panose="020B0600070205080204" pitchFamily="34" charset="-128"/>
              </a:rPr>
              <a:t> </a:t>
            </a:r>
            <a:r>
              <a:rPr lang="en-GB" altLang="en-US" sz="1100" b="1" dirty="0">
                <a:latin typeface="Arial" panose="020B0604020202020204" pitchFamily="34" charset="0"/>
                <a:ea typeface="ＭＳ Ｐゴシック" panose="020B0600070205080204" pitchFamily="34" charset="-128"/>
              </a:rPr>
              <a:t>the time </a:t>
            </a:r>
            <a:r>
              <a:rPr lang="en-GB" altLang="en-US" sz="1100" dirty="0">
                <a:latin typeface="Arial" panose="020B0604020202020204" pitchFamily="34" charset="0"/>
                <a:ea typeface="ＭＳ Ｐゴシック" panose="020B0600070205080204" pitchFamily="34" charset="-128"/>
              </a:rPr>
              <a:t>of the act </a:t>
            </a:r>
            <a:r>
              <a:rPr lang="en-GB" altLang="en-US" sz="1100" b="1" dirty="0">
                <a:latin typeface="Arial" panose="020B0604020202020204" pitchFamily="34" charset="0"/>
                <a:ea typeface="ＭＳ Ｐゴシック" panose="020B0600070205080204" pitchFamily="34" charset="-128"/>
              </a:rPr>
              <a:t>anybody </a:t>
            </a:r>
            <a:r>
              <a:rPr lang="en-GB" altLang="en-US" sz="1100" dirty="0">
                <a:latin typeface="Arial" panose="020B0604020202020204" pitchFamily="34" charset="0"/>
                <a:ea typeface="ＭＳ Ｐゴシック" panose="020B0600070205080204" pitchFamily="34" charset="-128"/>
              </a:rPr>
              <a:t>was </a:t>
            </a:r>
            <a:r>
              <a:rPr lang="en-GB" altLang="en-US" sz="1100" b="1" dirty="0">
                <a:latin typeface="Arial" panose="020B0604020202020204" pitchFamily="34" charset="0"/>
                <a:ea typeface="ＭＳ Ｐゴシック" panose="020B0600070205080204" pitchFamily="34" charset="-128"/>
              </a:rPr>
              <a:t>either</a:t>
            </a:r>
            <a:r>
              <a:rPr lang="en-GB" altLang="en-US" sz="1100" dirty="0">
                <a:latin typeface="Arial" panose="020B0604020202020204" pitchFamily="34" charset="0"/>
                <a:ea typeface="ＭＳ Ｐゴシック" panose="020B0600070205080204" pitchFamily="34" charset="-128"/>
              </a:rPr>
              <a:t>:</a:t>
            </a:r>
          </a:p>
          <a:p>
            <a:pPr eaLnBrk="1" fontAlgn="t" hangingPunct="1"/>
            <a:r>
              <a:rPr lang="en-GB" altLang="en-US" sz="1100" b="1" dirty="0">
                <a:latin typeface="Arial" panose="020B0604020202020204" pitchFamily="34" charset="0"/>
                <a:ea typeface="ＭＳ Ｐゴシック" panose="020B0600070205080204" pitchFamily="34" charset="-128"/>
              </a:rPr>
              <a:t>Using violence </a:t>
            </a:r>
            <a:r>
              <a:rPr lang="en-GB" altLang="en-US" sz="1100" dirty="0">
                <a:latin typeface="Arial" panose="020B0604020202020204" pitchFamily="34" charset="0"/>
                <a:ea typeface="ＭＳ Ｐゴシック" panose="020B0600070205080204" pitchFamily="34" charset="-128"/>
              </a:rPr>
              <a:t>against the </a:t>
            </a:r>
            <a:r>
              <a:rPr lang="en-GB" altLang="en-US" sz="1100" b="1" dirty="0">
                <a:latin typeface="Arial" panose="020B0604020202020204" pitchFamily="34" charset="0"/>
                <a:ea typeface="ＭＳ Ｐゴシック" panose="020B0600070205080204" pitchFamily="34" charset="-128"/>
              </a:rPr>
              <a:t>complainant</a:t>
            </a:r>
            <a:r>
              <a:rPr lang="en-GB" altLang="en-US" sz="1100" dirty="0">
                <a:latin typeface="Arial" panose="020B0604020202020204" pitchFamily="34" charset="0"/>
                <a:ea typeface="ＭＳ Ｐゴシック" panose="020B0600070205080204" pitchFamily="34" charset="-128"/>
              </a:rPr>
              <a:t> or</a:t>
            </a:r>
          </a:p>
          <a:p>
            <a:pPr eaLnBrk="1" fontAlgn="t" hangingPunct="1"/>
            <a:r>
              <a:rPr lang="en-GB" altLang="en-US" sz="1100" dirty="0">
                <a:latin typeface="Arial" panose="020B0604020202020204" pitchFamily="34" charset="0"/>
                <a:ea typeface="ＭＳ Ｐゴシック" panose="020B0600070205080204" pitchFamily="34" charset="-128"/>
              </a:rPr>
              <a:t>Was </a:t>
            </a:r>
            <a:r>
              <a:rPr lang="en-GB" altLang="en-US" sz="1100" b="1" dirty="0">
                <a:latin typeface="Arial" panose="020B0604020202020204" pitchFamily="34" charset="0"/>
                <a:ea typeface="ＭＳ Ｐゴシック" panose="020B0600070205080204" pitchFamily="34" charset="-128"/>
              </a:rPr>
              <a:t>causing</a:t>
            </a:r>
            <a:r>
              <a:rPr lang="en-GB" altLang="en-US" sz="1100" dirty="0">
                <a:latin typeface="Arial" panose="020B0604020202020204" pitchFamily="34" charset="0"/>
                <a:ea typeface="ＭＳ Ｐゴシック" panose="020B0600070205080204" pitchFamily="34" charset="-128"/>
              </a:rPr>
              <a:t> the </a:t>
            </a:r>
            <a:r>
              <a:rPr lang="en-GB" altLang="en-US" sz="1100" b="1" dirty="0">
                <a:latin typeface="Arial" panose="020B0604020202020204" pitchFamily="34" charset="0"/>
                <a:ea typeface="ＭＳ Ｐゴシック" panose="020B0600070205080204" pitchFamily="34" charset="-128"/>
              </a:rPr>
              <a:t>complainant</a:t>
            </a:r>
            <a:r>
              <a:rPr lang="en-GB" altLang="en-US" sz="1100" dirty="0">
                <a:latin typeface="Arial" panose="020B0604020202020204" pitchFamily="34" charset="0"/>
                <a:ea typeface="ＭＳ Ｐゴシック" panose="020B0600070205080204" pitchFamily="34" charset="-128"/>
              </a:rPr>
              <a:t> to </a:t>
            </a:r>
            <a:r>
              <a:rPr lang="en-GB" altLang="en-US" sz="1100" b="1" dirty="0">
                <a:latin typeface="Arial" panose="020B0604020202020204" pitchFamily="34" charset="0"/>
                <a:ea typeface="ＭＳ Ｐゴシック" panose="020B0600070205080204" pitchFamily="34" charset="-128"/>
              </a:rPr>
              <a:t>fear</a:t>
            </a:r>
            <a:r>
              <a:rPr lang="en-GB" altLang="en-US" sz="1100" dirty="0">
                <a:latin typeface="Arial" panose="020B0604020202020204" pitchFamily="34" charset="0"/>
                <a:ea typeface="ＭＳ Ｐゴシック" panose="020B0600070205080204" pitchFamily="34" charset="-128"/>
              </a:rPr>
              <a:t> the use of </a:t>
            </a:r>
            <a:r>
              <a:rPr lang="en-GB" altLang="en-US" sz="1100" b="1" dirty="0">
                <a:latin typeface="Arial" panose="020B0604020202020204" pitchFamily="34" charset="0"/>
                <a:ea typeface="ＭＳ Ｐゴシック" panose="020B0600070205080204" pitchFamily="34" charset="-128"/>
              </a:rPr>
              <a:t>violence against them</a:t>
            </a:r>
            <a:r>
              <a:rPr lang="en-GB" altLang="en-US" sz="1100" dirty="0">
                <a:latin typeface="Arial" panose="020B0604020202020204" pitchFamily="34" charset="0"/>
                <a:ea typeface="ＭＳ Ｐゴシック" panose="020B0600070205080204" pitchFamily="34" charset="-128"/>
              </a:rPr>
              <a:t>.</a:t>
            </a:r>
          </a:p>
          <a:p>
            <a:pPr eaLnBrk="1" fontAlgn="t" hangingPunct="1"/>
            <a:endParaRPr lang="en-GB" altLang="en-US" sz="1100" dirty="0">
              <a:latin typeface="Arial" panose="020B0604020202020204" pitchFamily="34" charset="0"/>
              <a:ea typeface="ＭＳ Ｐゴシック" panose="020B0600070205080204" pitchFamily="34" charset="-128"/>
            </a:endParaRPr>
          </a:p>
          <a:p>
            <a:pPr eaLnBrk="1" fontAlgn="t" hangingPunct="1"/>
            <a:r>
              <a:rPr lang="en-GB" altLang="en-US" sz="1100" i="1" dirty="0">
                <a:solidFill>
                  <a:srgbClr val="FF0000"/>
                </a:solidFill>
                <a:latin typeface="Arial" panose="020B0604020202020204" pitchFamily="34" charset="0"/>
                <a:ea typeface="ＭＳ Ｐゴシック" panose="020B0600070205080204" pitchFamily="34" charset="-128"/>
              </a:rPr>
              <a:t>This relates to any person, therefore a second person within the room could be either:</a:t>
            </a:r>
          </a:p>
          <a:p>
            <a:pPr eaLnBrk="1" fontAlgn="t" hangingPunct="1"/>
            <a:r>
              <a:rPr lang="en-GB" altLang="en-US" sz="1100" i="1" dirty="0">
                <a:solidFill>
                  <a:srgbClr val="FF0000"/>
                </a:solidFill>
                <a:latin typeface="Arial" panose="020B0604020202020204" pitchFamily="34" charset="0"/>
                <a:ea typeface="ＭＳ Ｐゴシック" panose="020B0600070205080204" pitchFamily="34" charset="-128"/>
              </a:rPr>
              <a:t>Using violence against the complainant or causing the complainant to fear the use of violence against them.</a:t>
            </a:r>
          </a:p>
          <a:p>
            <a:pPr eaLnBrk="1" fontAlgn="t" hangingPunct="1"/>
            <a:r>
              <a:rPr lang="en-GB" altLang="en-US" sz="1100" i="1" dirty="0">
                <a:solidFill>
                  <a:srgbClr val="FF0000"/>
                </a:solidFill>
                <a:latin typeface="Arial" panose="020B0604020202020204" pitchFamily="34" charset="0"/>
                <a:ea typeface="ＭＳ Ｐゴシック" panose="020B0600070205080204" pitchFamily="34" charset="-128"/>
              </a:rPr>
              <a:t>A victim who has been held at knife point.</a:t>
            </a:r>
          </a:p>
          <a:p>
            <a:pPr eaLnBrk="1" fontAlgn="t" hangingPunct="1"/>
            <a:endParaRPr lang="en-GB" altLang="en-US" sz="1100" dirty="0">
              <a:latin typeface="Arial" panose="020B0604020202020204" pitchFamily="34" charset="0"/>
              <a:ea typeface="ＭＳ Ｐゴシック" panose="020B0600070205080204" pitchFamily="34" charset="-128"/>
            </a:endParaRPr>
          </a:p>
          <a:p>
            <a:pPr eaLnBrk="1" fontAlgn="t" hangingPunct="1"/>
            <a:r>
              <a:rPr lang="en-GB" altLang="en-US" sz="1100" b="1" dirty="0">
                <a:latin typeface="Arial" panose="020B0604020202020204" pitchFamily="34" charset="0"/>
                <a:ea typeface="ＭＳ Ｐゴシック" panose="020B0600070205080204" pitchFamily="34" charset="-128"/>
              </a:rPr>
              <a:t>Situation 2</a:t>
            </a:r>
          </a:p>
          <a:p>
            <a:pPr eaLnBrk="1" fontAlgn="t" hangingPunct="1"/>
            <a:r>
              <a:rPr lang="en-GB" altLang="en-US" sz="1100" b="1" dirty="0">
                <a:latin typeface="Arial" panose="020B0604020202020204" pitchFamily="34" charset="0"/>
                <a:ea typeface="ＭＳ Ｐゴシック" panose="020B0600070205080204" pitchFamily="34" charset="-128"/>
              </a:rPr>
              <a:t>Immediately</a:t>
            </a:r>
            <a:r>
              <a:rPr lang="en-GB" altLang="en-US" sz="1100" dirty="0">
                <a:latin typeface="Arial" panose="020B0604020202020204" pitchFamily="34" charset="0"/>
                <a:ea typeface="ＭＳ Ｐゴシック" panose="020B0600070205080204" pitchFamily="34" charset="-128"/>
              </a:rPr>
              <a:t> before or </a:t>
            </a:r>
            <a:r>
              <a:rPr lang="en-GB" altLang="en-US" sz="1100" b="1" dirty="0">
                <a:latin typeface="Arial" panose="020B0604020202020204" pitchFamily="34" charset="0"/>
                <a:ea typeface="ＭＳ Ｐゴシック" panose="020B0600070205080204" pitchFamily="34" charset="-128"/>
              </a:rPr>
              <a:t>at</a:t>
            </a:r>
            <a:r>
              <a:rPr lang="en-GB" altLang="en-US" sz="1100" dirty="0">
                <a:latin typeface="Arial" panose="020B0604020202020204" pitchFamily="34" charset="0"/>
                <a:ea typeface="ＭＳ Ｐゴシック" panose="020B0600070205080204" pitchFamily="34" charset="-128"/>
              </a:rPr>
              <a:t> </a:t>
            </a:r>
            <a:r>
              <a:rPr lang="en-GB" altLang="en-US" sz="1100" b="1" dirty="0">
                <a:latin typeface="Arial" panose="020B0604020202020204" pitchFamily="34" charset="0"/>
                <a:ea typeface="ＭＳ Ｐゴシック" panose="020B0600070205080204" pitchFamily="34" charset="-128"/>
              </a:rPr>
              <a:t>the time </a:t>
            </a:r>
            <a:r>
              <a:rPr lang="en-GB" altLang="en-US" sz="1100" dirty="0">
                <a:latin typeface="Arial" panose="020B0604020202020204" pitchFamily="34" charset="0"/>
                <a:ea typeface="ＭＳ Ｐゴシック" panose="020B0600070205080204" pitchFamily="34" charset="-128"/>
              </a:rPr>
              <a:t>of the act </a:t>
            </a:r>
            <a:r>
              <a:rPr lang="en-GB" altLang="en-US" sz="1100" b="1" dirty="0">
                <a:latin typeface="Arial" panose="020B0604020202020204" pitchFamily="34" charset="0"/>
                <a:ea typeface="ＭＳ Ｐゴシック" panose="020B0600070205080204" pitchFamily="34" charset="-128"/>
              </a:rPr>
              <a:t>anybody</a:t>
            </a:r>
            <a:r>
              <a:rPr lang="en-GB" altLang="en-US" sz="1100" dirty="0">
                <a:latin typeface="Arial" panose="020B0604020202020204" pitchFamily="34" charset="0"/>
                <a:ea typeface="ＭＳ Ｐゴシック" panose="020B0600070205080204" pitchFamily="34" charset="-128"/>
              </a:rPr>
              <a:t> was </a:t>
            </a:r>
            <a:r>
              <a:rPr lang="en-GB" altLang="en-US" sz="1100" b="1" dirty="0">
                <a:latin typeface="Arial" panose="020B0604020202020204" pitchFamily="34" charset="0"/>
                <a:ea typeface="ＭＳ Ｐゴシック" panose="020B0600070205080204" pitchFamily="34" charset="-128"/>
              </a:rPr>
              <a:t>either</a:t>
            </a:r>
            <a:r>
              <a:rPr lang="en-GB" altLang="en-US" sz="1100" dirty="0">
                <a:latin typeface="Arial" panose="020B0604020202020204" pitchFamily="34" charset="0"/>
                <a:ea typeface="ＭＳ Ｐゴシック" panose="020B0600070205080204" pitchFamily="34" charset="-128"/>
              </a:rPr>
              <a:t>:</a:t>
            </a:r>
          </a:p>
          <a:p>
            <a:pPr eaLnBrk="1" fontAlgn="t" hangingPunct="1"/>
            <a:r>
              <a:rPr lang="en-GB" altLang="en-US" sz="1100" b="1" dirty="0">
                <a:latin typeface="Arial" panose="020B0604020202020204" pitchFamily="34" charset="0"/>
                <a:ea typeface="ＭＳ Ｐゴシック" panose="020B0600070205080204" pitchFamily="34" charset="-128"/>
              </a:rPr>
              <a:t>Using violence </a:t>
            </a:r>
            <a:r>
              <a:rPr lang="en-GB" altLang="en-US" sz="1100" dirty="0">
                <a:latin typeface="Arial" panose="020B0604020202020204" pitchFamily="34" charset="0"/>
                <a:ea typeface="ＭＳ Ｐゴシック" panose="020B0600070205080204" pitchFamily="34" charset="-128"/>
              </a:rPr>
              <a:t>against </a:t>
            </a:r>
            <a:r>
              <a:rPr lang="en-GB" altLang="en-US" sz="1100" b="1" dirty="0">
                <a:latin typeface="Arial" panose="020B0604020202020204" pitchFamily="34" charset="0"/>
                <a:ea typeface="ＭＳ Ｐゴシック" panose="020B0600070205080204" pitchFamily="34" charset="-128"/>
              </a:rPr>
              <a:t>another person </a:t>
            </a:r>
            <a:r>
              <a:rPr lang="en-GB" altLang="en-US" sz="1100" dirty="0">
                <a:latin typeface="Arial" panose="020B0604020202020204" pitchFamily="34" charset="0"/>
                <a:ea typeface="ＭＳ Ｐゴシック" panose="020B0600070205080204" pitchFamily="34" charset="-128"/>
              </a:rPr>
              <a:t>or</a:t>
            </a:r>
          </a:p>
          <a:p>
            <a:pPr eaLnBrk="1" fontAlgn="t" hangingPunct="1"/>
            <a:r>
              <a:rPr lang="en-GB" altLang="en-US" sz="1100" dirty="0">
                <a:latin typeface="Arial" panose="020B0604020202020204" pitchFamily="34" charset="0"/>
                <a:ea typeface="ＭＳ Ｐゴシック" panose="020B0600070205080204" pitchFamily="34" charset="-128"/>
              </a:rPr>
              <a:t>Was </a:t>
            </a:r>
            <a:r>
              <a:rPr lang="en-GB" altLang="en-US" sz="1100" b="1" dirty="0">
                <a:latin typeface="Arial" panose="020B0604020202020204" pitchFamily="34" charset="0"/>
                <a:ea typeface="ＭＳ Ｐゴシック" panose="020B0600070205080204" pitchFamily="34" charset="-128"/>
              </a:rPr>
              <a:t>causing</a:t>
            </a:r>
            <a:r>
              <a:rPr lang="en-GB" altLang="en-US" sz="1100" dirty="0">
                <a:latin typeface="Arial" panose="020B0604020202020204" pitchFamily="34" charset="0"/>
                <a:ea typeface="ＭＳ Ｐゴシック" panose="020B0600070205080204" pitchFamily="34" charset="-128"/>
              </a:rPr>
              <a:t> the </a:t>
            </a:r>
            <a:r>
              <a:rPr lang="en-GB" altLang="en-US" sz="1100" b="1" dirty="0">
                <a:latin typeface="Arial" panose="020B0604020202020204" pitchFamily="34" charset="0"/>
                <a:ea typeface="ＭＳ Ｐゴシック" panose="020B0600070205080204" pitchFamily="34" charset="-128"/>
              </a:rPr>
              <a:t>complainant</a:t>
            </a:r>
            <a:r>
              <a:rPr lang="en-GB" altLang="en-US" sz="1100" dirty="0">
                <a:latin typeface="Arial" panose="020B0604020202020204" pitchFamily="34" charset="0"/>
                <a:ea typeface="ＭＳ Ｐゴシック" panose="020B0600070205080204" pitchFamily="34" charset="-128"/>
              </a:rPr>
              <a:t> to </a:t>
            </a:r>
            <a:r>
              <a:rPr lang="en-GB" altLang="en-US" sz="1100" b="1" dirty="0">
                <a:latin typeface="Arial" panose="020B0604020202020204" pitchFamily="34" charset="0"/>
                <a:ea typeface="ＭＳ Ｐゴシック" panose="020B0600070205080204" pitchFamily="34" charset="-128"/>
              </a:rPr>
              <a:t>fear</a:t>
            </a:r>
            <a:r>
              <a:rPr lang="en-GB" altLang="en-US" sz="1100" dirty="0">
                <a:latin typeface="Arial" panose="020B0604020202020204" pitchFamily="34" charset="0"/>
                <a:ea typeface="ＭＳ Ｐゴシック" panose="020B0600070205080204" pitchFamily="34" charset="-128"/>
              </a:rPr>
              <a:t> that </a:t>
            </a:r>
            <a:r>
              <a:rPr lang="en-GB" altLang="en-US" sz="1100" b="1" dirty="0">
                <a:latin typeface="Arial" panose="020B0604020202020204" pitchFamily="34" charset="0"/>
                <a:ea typeface="ＭＳ Ｐゴシック" panose="020B0600070205080204" pitchFamily="34" charset="-128"/>
              </a:rPr>
              <a:t>violence</a:t>
            </a:r>
            <a:r>
              <a:rPr lang="en-GB" altLang="en-US" sz="1100" dirty="0">
                <a:latin typeface="Arial" panose="020B0604020202020204" pitchFamily="34" charset="0"/>
                <a:ea typeface="ＭＳ Ｐゴシック" panose="020B0600070205080204" pitchFamily="34" charset="-128"/>
              </a:rPr>
              <a:t> would be used </a:t>
            </a:r>
            <a:r>
              <a:rPr lang="en-GB" altLang="en-US" sz="1100" b="1" dirty="0">
                <a:latin typeface="Arial" panose="020B0604020202020204" pitchFamily="34" charset="0"/>
                <a:ea typeface="ＭＳ Ｐゴシック" panose="020B0600070205080204" pitchFamily="34" charset="-128"/>
              </a:rPr>
              <a:t>against another person</a:t>
            </a:r>
            <a:r>
              <a:rPr lang="en-GB" altLang="en-US" sz="1100" dirty="0">
                <a:latin typeface="Arial" panose="020B0604020202020204" pitchFamily="34" charset="0"/>
                <a:ea typeface="ＭＳ Ｐゴシック" panose="020B0600070205080204" pitchFamily="34" charset="-128"/>
              </a:rPr>
              <a:t>.</a:t>
            </a:r>
          </a:p>
          <a:p>
            <a:pPr eaLnBrk="1" fontAlgn="t" hangingPunct="1"/>
            <a:endParaRPr lang="en-GB" altLang="en-US" sz="1100" dirty="0">
              <a:latin typeface="Arial" panose="020B0604020202020204" pitchFamily="34" charset="0"/>
              <a:ea typeface="ＭＳ Ｐゴシック" panose="020B0600070205080204" pitchFamily="34" charset="-128"/>
            </a:endParaRPr>
          </a:p>
          <a:p>
            <a:pPr eaLnBrk="1" fontAlgn="t" hangingPunct="1"/>
            <a:r>
              <a:rPr lang="en-GB" altLang="en-US" sz="1100" i="1" dirty="0">
                <a:solidFill>
                  <a:srgbClr val="FF0000"/>
                </a:solidFill>
                <a:latin typeface="Arial" panose="020B0604020202020204" pitchFamily="34" charset="0"/>
                <a:ea typeface="ＭＳ Ｐゴシック" panose="020B0600070205080204" pitchFamily="34" charset="-128"/>
              </a:rPr>
              <a:t>This relates to Violence either being used or causing the victim of the sexual assault to fear that violence will be used against somebody other than the victim of sexual act.  It must be immediately before or at the time. </a:t>
            </a:r>
          </a:p>
          <a:p>
            <a:pPr eaLnBrk="1" fontAlgn="t" hangingPunct="1"/>
            <a:r>
              <a:rPr lang="en-GB" altLang="en-US" sz="1100" i="1" dirty="0" err="1">
                <a:solidFill>
                  <a:srgbClr val="FF0000"/>
                </a:solidFill>
                <a:latin typeface="Arial" panose="020B0604020202020204" pitchFamily="34" charset="0"/>
                <a:ea typeface="ＭＳ Ｐゴシック" panose="020B0600070205080204" pitchFamily="34" charset="-128"/>
              </a:rPr>
              <a:t>Eg</a:t>
            </a:r>
            <a:r>
              <a:rPr lang="en-GB" altLang="en-US" sz="1100" i="1" dirty="0">
                <a:solidFill>
                  <a:srgbClr val="FF0000"/>
                </a:solidFill>
                <a:latin typeface="Arial" panose="020B0604020202020204" pitchFamily="34" charset="0"/>
                <a:ea typeface="ＭＳ Ｐゴシック" panose="020B0600070205080204" pitchFamily="34" charset="-128"/>
              </a:rPr>
              <a:t>. Victim’s child is being subjected to an assault unless the mother has sex with the defendant.</a:t>
            </a:r>
          </a:p>
          <a:p>
            <a:pPr eaLnBrk="1" fontAlgn="t" hangingPunct="1"/>
            <a:endParaRPr lang="en-GB" altLang="en-US" sz="1100" i="1" dirty="0">
              <a:latin typeface="Arial" panose="020B0604020202020204" pitchFamily="34" charset="0"/>
              <a:ea typeface="ＭＳ Ｐゴシック" panose="020B0600070205080204" pitchFamily="34" charset="-128"/>
            </a:endParaRPr>
          </a:p>
          <a:p>
            <a:pPr eaLnBrk="1" fontAlgn="t" hangingPunct="1"/>
            <a:r>
              <a:rPr lang="en-GB" altLang="en-US" sz="1100" b="1" dirty="0">
                <a:latin typeface="Arial" panose="020B0604020202020204" pitchFamily="34" charset="0"/>
                <a:ea typeface="ＭＳ Ｐゴシック" panose="020B0600070205080204" pitchFamily="34" charset="-128"/>
              </a:rPr>
              <a:t>Situation 3</a:t>
            </a:r>
            <a:endParaRPr lang="en-GB" altLang="en-US" sz="1100" dirty="0">
              <a:latin typeface="Arial" panose="020B0604020202020204" pitchFamily="34" charset="0"/>
              <a:ea typeface="ＭＳ Ｐゴシック" panose="020B0600070205080204" pitchFamily="34" charset="-128"/>
            </a:endParaRPr>
          </a:p>
          <a:p>
            <a:pPr eaLnBrk="1" fontAlgn="t" hangingPunct="1"/>
            <a:r>
              <a:rPr lang="en-GB" altLang="en-US" sz="1100" b="1" dirty="0">
                <a:latin typeface="Arial" panose="020B0604020202020204" pitchFamily="34" charset="0"/>
                <a:ea typeface="ＭＳ Ｐゴシック" panose="020B0600070205080204" pitchFamily="34" charset="-128"/>
              </a:rPr>
              <a:t>Both</a:t>
            </a:r>
            <a:r>
              <a:rPr lang="en-GB" altLang="en-US" sz="1100" dirty="0">
                <a:latin typeface="Arial" panose="020B0604020202020204" pitchFamily="34" charset="0"/>
                <a:ea typeface="ＭＳ Ｐゴシック" panose="020B0600070205080204" pitchFamily="34" charset="-128"/>
              </a:rPr>
              <a:t>:</a:t>
            </a:r>
          </a:p>
          <a:p>
            <a:pPr eaLnBrk="1" fontAlgn="t" hangingPunct="1"/>
            <a:r>
              <a:rPr lang="en-GB" altLang="en-US" sz="1100" dirty="0">
                <a:latin typeface="Arial" panose="020B0604020202020204" pitchFamily="34" charset="0"/>
                <a:ea typeface="ＭＳ Ｐゴシック" panose="020B0600070205080204" pitchFamily="34" charset="-128"/>
              </a:rPr>
              <a:t>The </a:t>
            </a:r>
            <a:r>
              <a:rPr lang="en-GB" altLang="en-US" sz="1100" b="1" dirty="0">
                <a:latin typeface="Arial" panose="020B0604020202020204" pitchFamily="34" charset="0"/>
                <a:ea typeface="ＭＳ Ｐゴシック" panose="020B0600070205080204" pitchFamily="34" charset="-128"/>
              </a:rPr>
              <a:t>complainant</a:t>
            </a:r>
            <a:r>
              <a:rPr lang="en-GB" altLang="en-US" sz="1100" dirty="0">
                <a:latin typeface="Arial" panose="020B0604020202020204" pitchFamily="34" charset="0"/>
                <a:ea typeface="ＭＳ Ｐゴシック" panose="020B0600070205080204" pitchFamily="34" charset="-128"/>
              </a:rPr>
              <a:t> was </a:t>
            </a:r>
            <a:r>
              <a:rPr lang="en-GB" altLang="en-US" sz="1100" b="1" dirty="0">
                <a:latin typeface="Arial" panose="020B0604020202020204" pitchFamily="34" charset="0"/>
                <a:ea typeface="ＭＳ Ｐゴシック" panose="020B0600070205080204" pitchFamily="34" charset="-128"/>
              </a:rPr>
              <a:t>unlawfully detained </a:t>
            </a:r>
            <a:r>
              <a:rPr lang="en-GB" altLang="en-US" sz="1100" dirty="0">
                <a:latin typeface="Arial" panose="020B0604020202020204" pitchFamily="34" charset="0"/>
                <a:ea typeface="ＭＳ Ｐゴシック" panose="020B0600070205080204" pitchFamily="34" charset="-128"/>
              </a:rPr>
              <a:t>and</a:t>
            </a:r>
          </a:p>
          <a:p>
            <a:pPr eaLnBrk="1" fontAlgn="t" hangingPunct="1"/>
            <a:r>
              <a:rPr lang="en-GB" altLang="en-US" sz="1100" dirty="0">
                <a:latin typeface="Arial" panose="020B0604020202020204" pitchFamily="34" charset="0"/>
                <a:ea typeface="ＭＳ Ｐゴシック" panose="020B0600070205080204" pitchFamily="34" charset="-128"/>
              </a:rPr>
              <a:t>The </a:t>
            </a:r>
            <a:r>
              <a:rPr lang="en-GB" altLang="en-US" sz="1100" b="1" dirty="0">
                <a:latin typeface="Arial" panose="020B0604020202020204" pitchFamily="34" charset="0"/>
                <a:ea typeface="ＭＳ Ｐゴシック" panose="020B0600070205080204" pitchFamily="34" charset="-128"/>
              </a:rPr>
              <a:t>defendant</a:t>
            </a:r>
            <a:r>
              <a:rPr lang="en-GB" altLang="en-US" sz="1100" dirty="0">
                <a:latin typeface="Arial" panose="020B0604020202020204" pitchFamily="34" charset="0"/>
                <a:ea typeface="ＭＳ Ｐゴシック" panose="020B0600070205080204" pitchFamily="34" charset="-128"/>
              </a:rPr>
              <a:t> was </a:t>
            </a:r>
            <a:r>
              <a:rPr lang="en-GB" altLang="en-US" sz="1100" b="1" dirty="0">
                <a:latin typeface="Arial" panose="020B0604020202020204" pitchFamily="34" charset="0"/>
                <a:ea typeface="ＭＳ Ｐゴシック" panose="020B0600070205080204" pitchFamily="34" charset="-128"/>
              </a:rPr>
              <a:t>not</a:t>
            </a:r>
            <a:r>
              <a:rPr lang="en-GB" altLang="en-US" sz="1100" dirty="0">
                <a:latin typeface="Arial" panose="020B0604020202020204" pitchFamily="34" charset="0"/>
                <a:ea typeface="ＭＳ Ｐゴシック" panose="020B0600070205080204" pitchFamily="34" charset="-128"/>
              </a:rPr>
              <a:t> </a:t>
            </a:r>
            <a:r>
              <a:rPr lang="en-GB" altLang="en-US" sz="1100" b="1" dirty="0">
                <a:latin typeface="Arial" panose="020B0604020202020204" pitchFamily="34" charset="0"/>
                <a:ea typeface="ＭＳ Ｐゴシック" panose="020B0600070205080204" pitchFamily="34" charset="-128"/>
              </a:rPr>
              <a:t>detained</a:t>
            </a:r>
            <a:r>
              <a:rPr lang="en-GB" altLang="en-US" sz="1100" dirty="0">
                <a:latin typeface="Arial" panose="020B0604020202020204" pitchFamily="34" charset="0"/>
                <a:ea typeface="ＭＳ Ｐゴシック" panose="020B0600070205080204" pitchFamily="34" charset="-128"/>
              </a:rPr>
              <a:t> at the time of the relevant act.</a:t>
            </a:r>
          </a:p>
          <a:p>
            <a:pPr eaLnBrk="1" fontAlgn="t" hangingPunct="1"/>
            <a:endParaRPr lang="en-GB" altLang="en-US" sz="1100" b="1" dirty="0">
              <a:latin typeface="Arial" panose="020B0604020202020204" pitchFamily="34" charset="0"/>
              <a:ea typeface="ＭＳ Ｐゴシック" panose="020B0600070205080204" pitchFamily="34" charset="-128"/>
            </a:endParaRPr>
          </a:p>
          <a:p>
            <a:pPr eaLnBrk="1" fontAlgn="t" hangingPunct="1"/>
            <a:r>
              <a:rPr lang="en-GB" altLang="en-US" sz="1100" i="1" dirty="0">
                <a:solidFill>
                  <a:srgbClr val="FF0000"/>
                </a:solidFill>
                <a:latin typeface="Arial" panose="020B0604020202020204" pitchFamily="34" charset="0"/>
                <a:ea typeface="ＭＳ Ｐゴシック" panose="020B0600070205080204" pitchFamily="34" charset="-128"/>
              </a:rPr>
              <a:t>This will not apply if BOTH the complainant and the defendant are unlawfully detained.</a:t>
            </a:r>
          </a:p>
          <a:p>
            <a:pPr eaLnBrk="1" fontAlgn="t" hangingPunct="1"/>
            <a:r>
              <a:rPr lang="en-GB" altLang="en-US" sz="1100" i="1" dirty="0">
                <a:solidFill>
                  <a:srgbClr val="FF0000"/>
                </a:solidFill>
                <a:latin typeface="Arial" panose="020B0604020202020204" pitchFamily="34" charset="0"/>
                <a:ea typeface="ＭＳ Ｐゴシック" panose="020B0600070205080204" pitchFamily="34" charset="-128"/>
              </a:rPr>
              <a:t>If Victim has been kidnapped and then raped – It would be presumed that she did not consent and the burden will be shifted to the defendant to produce evidence to displace the presumption that consent was not present.</a:t>
            </a:r>
          </a:p>
          <a:p>
            <a:pPr eaLnBrk="1" fontAlgn="t" hangingPunct="1"/>
            <a:endParaRPr lang="en-GB" altLang="en-US" sz="1100" b="1" dirty="0">
              <a:latin typeface="Arial" panose="020B0604020202020204" pitchFamily="34" charset="0"/>
              <a:ea typeface="ＭＳ Ｐゴシック" panose="020B0600070205080204" pitchFamily="34" charset="-128"/>
            </a:endParaRPr>
          </a:p>
          <a:p>
            <a:pPr eaLnBrk="1" fontAlgn="t" hangingPunct="1"/>
            <a:r>
              <a:rPr lang="en-GB" altLang="en-US" sz="1100" b="1" dirty="0">
                <a:latin typeface="Arial" panose="020B0604020202020204" pitchFamily="34" charset="0"/>
                <a:ea typeface="ＭＳ Ｐゴシック" panose="020B0600070205080204" pitchFamily="34" charset="-128"/>
              </a:rPr>
              <a:t>Situation 4</a:t>
            </a:r>
          </a:p>
          <a:p>
            <a:pPr eaLnBrk="1" fontAlgn="t" hangingPunct="1"/>
            <a:r>
              <a:rPr lang="en-GB" altLang="en-US" sz="1100" b="1" dirty="0">
                <a:latin typeface="Arial" panose="020B0604020202020204" pitchFamily="34" charset="0"/>
                <a:ea typeface="ＭＳ Ｐゴシック" panose="020B0600070205080204" pitchFamily="34" charset="-128"/>
              </a:rPr>
              <a:t>At the time of the act </a:t>
            </a:r>
            <a:r>
              <a:rPr lang="en-GB" altLang="en-US" sz="1100" dirty="0">
                <a:latin typeface="Arial" panose="020B0604020202020204" pitchFamily="34" charset="0"/>
                <a:ea typeface="ＭＳ Ｐゴシック" panose="020B0600070205080204" pitchFamily="34" charset="-128"/>
              </a:rPr>
              <a:t>the complainant was either:</a:t>
            </a:r>
          </a:p>
          <a:p>
            <a:pPr eaLnBrk="1" fontAlgn="t" hangingPunct="1"/>
            <a:r>
              <a:rPr lang="en-GB" altLang="en-US" sz="1100" b="1" dirty="0">
                <a:latin typeface="Arial" panose="020B0604020202020204" pitchFamily="34" charset="0"/>
                <a:ea typeface="ＭＳ Ｐゴシック" panose="020B0600070205080204" pitchFamily="34" charset="-128"/>
              </a:rPr>
              <a:t>Asleep</a:t>
            </a:r>
            <a:r>
              <a:rPr lang="en-GB" altLang="en-US" sz="1100" dirty="0">
                <a:latin typeface="Arial" panose="020B0604020202020204" pitchFamily="34" charset="0"/>
                <a:ea typeface="ＭＳ Ｐゴシック" panose="020B0600070205080204" pitchFamily="34" charset="-128"/>
              </a:rPr>
              <a:t> or</a:t>
            </a:r>
          </a:p>
          <a:p>
            <a:pPr eaLnBrk="1" fontAlgn="t" hangingPunct="1"/>
            <a:r>
              <a:rPr lang="en-GB" altLang="en-US" sz="1100" b="1" dirty="0">
                <a:latin typeface="Arial" panose="020B0604020202020204" pitchFamily="34" charset="0"/>
                <a:ea typeface="ＭＳ Ｐゴシック" panose="020B0600070205080204" pitchFamily="34" charset="-128"/>
              </a:rPr>
              <a:t>Unconscious</a:t>
            </a:r>
            <a:endParaRPr lang="en-GB" altLang="en-US" sz="1100" dirty="0">
              <a:latin typeface="Arial" panose="020B0604020202020204" pitchFamily="34" charset="0"/>
              <a:ea typeface="ＭＳ Ｐゴシック" panose="020B0600070205080204" pitchFamily="34" charset="-128"/>
            </a:endParaRPr>
          </a:p>
          <a:p>
            <a:pPr eaLnBrk="1" fontAlgn="t" hangingPunct="1"/>
            <a:endParaRPr lang="en-GB" altLang="en-US" sz="1100" dirty="0">
              <a:latin typeface="Arial" panose="020B0604020202020204" pitchFamily="34" charset="0"/>
              <a:ea typeface="ＭＳ Ｐゴシック" panose="020B0600070205080204" pitchFamily="34" charset="-128"/>
            </a:endParaRPr>
          </a:p>
          <a:p>
            <a:pPr eaLnBrk="1" fontAlgn="t" hangingPunct="1"/>
            <a:r>
              <a:rPr lang="en-GB" altLang="en-US" sz="1100" i="1" dirty="0">
                <a:solidFill>
                  <a:srgbClr val="FF0000"/>
                </a:solidFill>
                <a:latin typeface="Arial" panose="020B0604020202020204" pitchFamily="34" charset="0"/>
                <a:ea typeface="ＭＳ Ｐゴシック" panose="020B0600070205080204" pitchFamily="34" charset="-128"/>
              </a:rPr>
              <a:t>If a person consented to intercourse prior to falling asleep and intercourse takes place after they have fallen asleep…consent will be presumed to be absent.</a:t>
            </a:r>
          </a:p>
          <a:p>
            <a:pPr eaLnBrk="1" fontAlgn="t" hangingPunct="1"/>
            <a:endParaRPr lang="en-GB" altLang="en-US" sz="1100" dirty="0">
              <a:latin typeface="Arial" panose="020B0604020202020204" pitchFamily="34" charset="0"/>
              <a:ea typeface="ＭＳ Ｐゴシック" panose="020B0600070205080204" pitchFamily="34" charset="-128"/>
            </a:endParaRPr>
          </a:p>
          <a:p>
            <a:pPr eaLnBrk="1" hangingPunct="1">
              <a:spcBef>
                <a:spcPct val="0"/>
              </a:spcBef>
            </a:pPr>
            <a:r>
              <a:rPr lang="en-GB" altLang="en-US" sz="1100" b="1" dirty="0">
                <a:latin typeface="Arial" panose="020B0604020202020204" pitchFamily="34" charset="0"/>
                <a:ea typeface="ＭＳ Ｐゴシック" panose="020B0600070205080204" pitchFamily="34" charset="-128"/>
              </a:rPr>
              <a:t>Situation 5</a:t>
            </a:r>
          </a:p>
          <a:p>
            <a:pPr eaLnBrk="1" hangingPunct="1">
              <a:spcBef>
                <a:spcPct val="0"/>
              </a:spcBef>
            </a:pPr>
            <a:r>
              <a:rPr lang="en-GB" altLang="en-US" sz="1100" dirty="0">
                <a:latin typeface="Arial" panose="020B0604020202020204" pitchFamily="34" charset="0"/>
                <a:ea typeface="ＭＳ Ｐゴシック" panose="020B0600070205080204" pitchFamily="34" charset="-128"/>
              </a:rPr>
              <a:t>Due to physical disabilities the complainant was not able to communicate their consent</a:t>
            </a:r>
          </a:p>
          <a:p>
            <a:pPr eaLnBrk="1" hangingPunct="1"/>
            <a:endParaRPr lang="en-GB" altLang="en-US" sz="1100" dirty="0">
              <a:latin typeface="Arial" panose="020B0604020202020204" pitchFamily="34" charset="0"/>
              <a:ea typeface="ＭＳ Ｐゴシック" panose="020B0600070205080204" pitchFamily="34" charset="-128"/>
            </a:endParaRPr>
          </a:p>
          <a:p>
            <a:pPr eaLnBrk="1" hangingPunct="1"/>
            <a:r>
              <a:rPr lang="en-GB" altLang="en-US" sz="1100" i="1" dirty="0">
                <a:solidFill>
                  <a:srgbClr val="FF0000"/>
                </a:solidFill>
                <a:latin typeface="Arial" panose="020B0604020202020204" pitchFamily="34" charset="0"/>
                <a:ea typeface="ＭＳ Ｐゴシック" panose="020B0600070205080204" pitchFamily="34" charset="-128"/>
              </a:rPr>
              <a:t>Consent does not have to be oral.  Written notes; physical gestures, sign language etc. will all suffice.</a:t>
            </a:r>
          </a:p>
          <a:p>
            <a:pPr eaLnBrk="1" hangingPunct="1"/>
            <a:r>
              <a:rPr lang="en-GB" altLang="en-US" sz="1100" i="1" dirty="0" err="1">
                <a:solidFill>
                  <a:srgbClr val="FF0000"/>
                </a:solidFill>
                <a:latin typeface="Arial" panose="020B0604020202020204" pitchFamily="34" charset="0"/>
                <a:ea typeface="ＭＳ Ｐゴシック" panose="020B0600070205080204" pitchFamily="34" charset="-128"/>
              </a:rPr>
              <a:t>Eg</a:t>
            </a:r>
            <a:r>
              <a:rPr lang="en-GB" altLang="en-US" sz="1100" i="1" dirty="0">
                <a:solidFill>
                  <a:srgbClr val="FF0000"/>
                </a:solidFill>
                <a:latin typeface="Arial" panose="020B0604020202020204" pitchFamily="34" charset="0"/>
                <a:ea typeface="ＭＳ Ｐゴシック" panose="020B0600070205080204" pitchFamily="34" charset="-128"/>
              </a:rPr>
              <a:t>. A resident in sheltered home who has difficulties in communicating due to a stroke.  They may not be able to communicate their consent to the defendant.</a:t>
            </a:r>
          </a:p>
          <a:p>
            <a:pPr eaLnBrk="1" hangingPunct="1"/>
            <a:endParaRPr lang="en-GB" altLang="en-US" sz="1100" i="1" dirty="0">
              <a:latin typeface="Arial" panose="020B0604020202020204" pitchFamily="34" charset="0"/>
              <a:ea typeface="ＭＳ Ｐゴシック" panose="020B0600070205080204" pitchFamily="34" charset="-128"/>
            </a:endParaRPr>
          </a:p>
          <a:p>
            <a:pPr eaLnBrk="1" hangingPunct="1"/>
            <a:r>
              <a:rPr lang="en-GB" altLang="en-US" sz="1100" b="1" dirty="0">
                <a:latin typeface="Arial" panose="020B0604020202020204" pitchFamily="34" charset="0"/>
                <a:ea typeface="ＭＳ Ｐゴシック" panose="020B0600070205080204" pitchFamily="34" charset="-128"/>
              </a:rPr>
              <a:t>Situation 6</a:t>
            </a:r>
            <a:endParaRPr lang="en-GB" altLang="en-US" sz="1100" dirty="0">
              <a:latin typeface="Arial" panose="020B0604020202020204" pitchFamily="34" charset="0"/>
              <a:ea typeface="ＭＳ Ｐゴシック" panose="020B0600070205080204" pitchFamily="34" charset="-128"/>
            </a:endParaRPr>
          </a:p>
          <a:p>
            <a:pPr eaLnBrk="1" fontAlgn="t" hangingPunct="1"/>
            <a:r>
              <a:rPr lang="en-GB" altLang="en-US" sz="1100" b="1" u="sng" dirty="0">
                <a:latin typeface="Arial" panose="020B0604020202020204" pitchFamily="34" charset="0"/>
                <a:ea typeface="ＭＳ Ｐゴシック" panose="020B0600070205080204" pitchFamily="34" charset="-128"/>
              </a:rPr>
              <a:t>Any person </a:t>
            </a:r>
            <a:r>
              <a:rPr lang="en-GB" altLang="en-US" sz="1100" dirty="0">
                <a:latin typeface="Arial" panose="020B0604020202020204" pitchFamily="34" charset="0"/>
                <a:ea typeface="ＭＳ Ｐゴシック" panose="020B0600070205080204" pitchFamily="34" charset="-128"/>
              </a:rPr>
              <a:t>administered or caused to be administered without the complainant’s consent a substance that would have stupefied or caused the complaint to be overpowered.</a:t>
            </a:r>
          </a:p>
          <a:p>
            <a:endParaRPr lang="en-GB" altLang="en-US" sz="1100" dirty="0">
              <a:latin typeface="Arial" panose="020B0604020202020204" pitchFamily="34" charset="0"/>
              <a:ea typeface="ＭＳ Ｐゴシック" panose="020B0600070205080204" pitchFamily="34" charset="-128"/>
            </a:endParaRPr>
          </a:p>
          <a:p>
            <a:r>
              <a:rPr lang="en-GB" altLang="en-US" sz="1100" i="1" dirty="0">
                <a:solidFill>
                  <a:srgbClr val="FF0000"/>
                </a:solidFill>
                <a:latin typeface="Arial" panose="020B0604020202020204" pitchFamily="34" charset="0"/>
                <a:ea typeface="ＭＳ Ｐゴシック" panose="020B0600070205080204" pitchFamily="34" charset="-128"/>
              </a:rPr>
              <a:t>Administration of alcohol or drugs relates to </a:t>
            </a:r>
            <a:r>
              <a:rPr lang="en-GB" altLang="en-US" sz="1100" b="1" i="1" u="sng" dirty="0">
                <a:solidFill>
                  <a:srgbClr val="FF0000"/>
                </a:solidFill>
                <a:latin typeface="Arial" panose="020B0604020202020204" pitchFamily="34" charset="0"/>
                <a:ea typeface="ＭＳ Ｐゴシック" panose="020B0600070205080204" pitchFamily="34" charset="-128"/>
              </a:rPr>
              <a:t>any person</a:t>
            </a:r>
            <a:r>
              <a:rPr lang="en-GB" altLang="en-US" sz="1100" i="1" dirty="0">
                <a:solidFill>
                  <a:srgbClr val="FF0000"/>
                </a:solidFill>
                <a:latin typeface="Arial" panose="020B0604020202020204" pitchFamily="34" charset="0"/>
                <a:ea typeface="ＭＳ Ｐゴシック" panose="020B0600070205080204" pitchFamily="34" charset="-128"/>
              </a:rPr>
              <a:t>, it need not be the person who penetrates the victim.  </a:t>
            </a:r>
          </a:p>
          <a:p>
            <a:r>
              <a:rPr lang="en-GB" altLang="en-US" sz="1100" i="1" dirty="0">
                <a:solidFill>
                  <a:srgbClr val="FF0000"/>
                </a:solidFill>
                <a:latin typeface="Arial" panose="020B0604020202020204" pitchFamily="34" charset="0"/>
                <a:ea typeface="ＭＳ Ｐゴシック" panose="020B0600070205080204" pitchFamily="34" charset="-128"/>
              </a:rPr>
              <a:t>The administration of the substance must be without the victim’s consent.</a:t>
            </a:r>
          </a:p>
          <a:p>
            <a:endParaRPr lang="en-GB" altLang="en-US" sz="1100" i="1" dirty="0">
              <a:solidFill>
                <a:srgbClr val="FF0000"/>
              </a:solidFill>
              <a:latin typeface="Arial" panose="020B0604020202020204" pitchFamily="34" charset="0"/>
              <a:ea typeface="ＭＳ Ｐゴシック" panose="020B0600070205080204" pitchFamily="34" charset="-128"/>
            </a:endParaRPr>
          </a:p>
          <a:p>
            <a:r>
              <a:rPr lang="en-GB" altLang="en-US" sz="1100" i="1" dirty="0">
                <a:solidFill>
                  <a:srgbClr val="FF0000"/>
                </a:solidFill>
                <a:latin typeface="Arial" panose="020B0604020202020204" pitchFamily="34" charset="0"/>
                <a:ea typeface="ＭＳ Ｐゴシック" panose="020B0600070205080204" pitchFamily="34" charset="-128"/>
              </a:rPr>
              <a:t>So what about the victim who drinks copious amounts of alcohol– are they stupefied?  YES</a:t>
            </a:r>
          </a:p>
          <a:p>
            <a:r>
              <a:rPr lang="en-GB" altLang="en-US" sz="1100" i="1" dirty="0">
                <a:solidFill>
                  <a:srgbClr val="FF0000"/>
                </a:solidFill>
                <a:latin typeface="Arial" panose="020B0604020202020204" pitchFamily="34" charset="0"/>
                <a:ea typeface="ＭＳ Ｐゴシック" panose="020B0600070205080204" pitchFamily="34" charset="-128"/>
              </a:rPr>
              <a:t>But have they consented?  YES – they have consumed the alcohol on  their own volition </a:t>
            </a:r>
          </a:p>
          <a:p>
            <a:r>
              <a:rPr lang="en-GB" altLang="en-US" sz="1100" i="1" dirty="0">
                <a:solidFill>
                  <a:srgbClr val="FF0000"/>
                </a:solidFill>
                <a:latin typeface="Arial" panose="020B0604020202020204" pitchFamily="34" charset="0"/>
                <a:ea typeface="ＭＳ Ｐゴシック" panose="020B0600070205080204" pitchFamily="34" charset="-128"/>
              </a:rPr>
              <a:t>Therefore this situation is one where the evidential presumption would not be made out.</a:t>
            </a:r>
          </a:p>
          <a:p>
            <a:r>
              <a:rPr lang="en-GB" altLang="en-US" sz="1100" b="1" i="1" dirty="0">
                <a:solidFill>
                  <a:srgbClr val="FF0000"/>
                </a:solidFill>
                <a:latin typeface="Arial" panose="020B0604020202020204" pitchFamily="34" charset="0"/>
                <a:ea typeface="ＭＳ Ｐゴシック" panose="020B0600070205080204" pitchFamily="34" charset="-128"/>
              </a:rPr>
              <a:t>However – what Important Investigative Questions do we need to be asking the victim?</a:t>
            </a:r>
          </a:p>
          <a:p>
            <a:r>
              <a:rPr lang="en-GB" altLang="en-US" sz="1100" i="1" dirty="0">
                <a:solidFill>
                  <a:srgbClr val="FF0000"/>
                </a:solidFill>
                <a:latin typeface="Arial" panose="020B0604020202020204" pitchFamily="34" charset="0"/>
                <a:ea typeface="ＭＳ Ｐゴシック" panose="020B0600070205080204" pitchFamily="34" charset="-128"/>
              </a:rPr>
              <a:t>What was being drunk?  Did anyone buy you drinks? Did they consent to double vodkas being added to their pint? Etc.</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83403303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Tx/>
              <a:buNone/>
            </a:pPr>
            <a:r>
              <a:rPr lang="en-GB" sz="1100" b="1" u="sng" baseline="0" dirty="0">
                <a:latin typeface="Arial" panose="020B0604020202020204" pitchFamily="34" charset="0"/>
                <a:cs typeface="Arial" panose="020B0604020202020204" pitchFamily="34" charset="0"/>
              </a:rPr>
              <a:t>Conclusive Presumption </a:t>
            </a:r>
            <a:endParaRPr lang="en-GB" sz="1100" b="0" u="none" baseline="0" dirty="0">
              <a:latin typeface="Arial" panose="020B0604020202020204" pitchFamily="34" charset="0"/>
              <a:cs typeface="Arial" panose="020B0604020202020204" pitchFamily="34" charset="0"/>
            </a:endParaRPr>
          </a:p>
          <a:p>
            <a:pPr marL="0" indent="0">
              <a:buFontTx/>
              <a:buNone/>
            </a:pPr>
            <a:endParaRPr lang="en-GB" sz="1100" b="0" u="none" baseline="0" dirty="0">
              <a:latin typeface="Arial" panose="020B0604020202020204" pitchFamily="34" charset="0"/>
              <a:cs typeface="Arial" panose="020B0604020202020204" pitchFamily="34" charset="0"/>
            </a:endParaRPr>
          </a:p>
          <a:p>
            <a:pPr marL="0" indent="0">
              <a:buFontTx/>
              <a:buNone/>
            </a:pPr>
            <a:r>
              <a:rPr lang="en-GB" sz="1100" dirty="0">
                <a:latin typeface="Arial" panose="020B0604020202020204" pitchFamily="34" charset="0"/>
                <a:cs typeface="Arial" panose="020B0604020202020204" pitchFamily="34" charset="0"/>
              </a:rPr>
              <a:t>Section 76 of the Sexual Offences Act 2003 creates 'conclusive presumptions' </a:t>
            </a:r>
          </a:p>
          <a:p>
            <a:pPr marL="0" indent="0">
              <a:buFontTx/>
              <a:buNone/>
            </a:pPr>
            <a:r>
              <a:rPr lang="en-GB" sz="1100" dirty="0">
                <a:latin typeface="Arial" panose="020B0604020202020204" pitchFamily="34" charset="0"/>
                <a:cs typeface="Arial" panose="020B0604020202020204" pitchFamily="34" charset="0"/>
              </a:rPr>
              <a:t>(which means they </a:t>
            </a:r>
            <a:r>
              <a:rPr lang="en-GB" sz="1100" b="1" dirty="0">
                <a:latin typeface="Arial" panose="020B0604020202020204" pitchFamily="34" charset="0"/>
                <a:cs typeface="Arial" panose="020B0604020202020204" pitchFamily="34" charset="0"/>
              </a:rPr>
              <a:t>cannot be rebutted by the defendant</a:t>
            </a:r>
            <a:r>
              <a:rPr lang="en-GB" sz="1100" dirty="0">
                <a:latin typeface="Arial" panose="020B0604020202020204" pitchFamily="34" charset="0"/>
                <a:cs typeface="Arial" panose="020B0604020202020204" pitchFamily="34" charset="0"/>
              </a:rPr>
              <a:t>) about lack of consent and the absence of belief in consent in situations where the defendant deceived the complainant into sexual activity</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1738768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Tx/>
              <a:buNone/>
            </a:pPr>
            <a:r>
              <a:rPr lang="en-GB" sz="1100" baseline="0" dirty="0">
                <a:latin typeface="Arial" panose="020B0604020202020204" pitchFamily="34" charset="0"/>
                <a:cs typeface="Arial" panose="020B0604020202020204" pitchFamily="34" charset="0"/>
              </a:rPr>
              <a:t>Complainant did not consent where it can be proved that the defendant did the act and the defendant intentionally:</a:t>
            </a:r>
          </a:p>
          <a:p>
            <a:pPr marL="0" indent="0">
              <a:lnSpc>
                <a:spcPct val="100000"/>
              </a:lnSpc>
              <a:buFontTx/>
              <a:buNone/>
            </a:pPr>
            <a:endParaRPr lang="en-GB" sz="1100" baseline="0" dirty="0">
              <a:latin typeface="Arial" panose="020B0604020202020204" pitchFamily="34" charset="0"/>
              <a:cs typeface="Arial" panose="020B0604020202020204" pitchFamily="34" charset="0"/>
            </a:endParaRPr>
          </a:p>
          <a:p>
            <a:pPr marL="171450" indent="-171450">
              <a:lnSpc>
                <a:spcPct val="100000"/>
              </a:lnSpc>
              <a:buFontTx/>
              <a:buChar char="-"/>
            </a:pPr>
            <a:r>
              <a:rPr lang="en-GB" sz="1100" b="1" baseline="0" dirty="0">
                <a:latin typeface="Arial" panose="020B0604020202020204" pitchFamily="34" charset="0"/>
                <a:cs typeface="Arial" panose="020B0604020202020204" pitchFamily="34" charset="0"/>
              </a:rPr>
              <a:t>Deceived</a:t>
            </a:r>
            <a:r>
              <a:rPr lang="en-GB" sz="1100" baseline="0" dirty="0">
                <a:latin typeface="Arial" panose="020B0604020202020204" pitchFamily="34" charset="0"/>
                <a:cs typeface="Arial" panose="020B0604020202020204" pitchFamily="34" charset="0"/>
              </a:rPr>
              <a:t> the complainant as to the nature of the act </a:t>
            </a: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Example: </a:t>
            </a:r>
            <a:r>
              <a:rPr lang="en-GB" sz="1100" i="0" dirty="0">
                <a:latin typeface="Arial" panose="020B0604020202020204" pitchFamily="34" charset="0"/>
                <a:cs typeface="Arial" panose="020B0604020202020204" pitchFamily="34" charset="0"/>
              </a:rPr>
              <a:t>the defendant intentionally tells the complainant that digital penetration of her vagina is necessary for medical reasons when in fact it is for his sexual gratification</a:t>
            </a:r>
            <a:endParaRPr lang="en-GB" sz="1100" i="0" baseline="0" dirty="0">
              <a:latin typeface="Arial" panose="020B0604020202020204" pitchFamily="34" charset="0"/>
              <a:cs typeface="Arial" panose="020B0604020202020204" pitchFamily="34" charset="0"/>
            </a:endParaRP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altLang="en-US" sz="1100" dirty="0">
                <a:latin typeface="Arial" panose="020B0604020202020204" pitchFamily="34" charset="0"/>
                <a:cs typeface="Arial" panose="020B0604020202020204" pitchFamily="34" charset="0"/>
              </a:rPr>
              <a:t>Karl Lang, 49yrs, of Newport was convicted of 12 counts of causing women to engage in sexual activity without consent over a period of 4yrs from Nov 2005 – Sept 2009. </a:t>
            </a:r>
          </a:p>
          <a:p>
            <a:pPr>
              <a:lnSpc>
                <a:spcPct val="100000"/>
              </a:lnSpc>
            </a:pPr>
            <a:r>
              <a:rPr lang="en-GB" altLang="en-US" sz="1100" dirty="0">
                <a:latin typeface="Arial" panose="020B0604020202020204" pitchFamily="34" charset="0"/>
                <a:cs typeface="Arial" panose="020B0604020202020204" pitchFamily="34" charset="0"/>
              </a:rPr>
              <a:t>A fraud psychic, he duped young women into stripping naked and performing sex acts in front of him claiming it would improve their chances of contacting dead relatives. He was found guilty in Newport Crown Court June 2010 &amp; sentenced to 2 yrs. </a:t>
            </a:r>
          </a:p>
          <a:p>
            <a:pPr marL="0" indent="0">
              <a:lnSpc>
                <a:spcPct val="100000"/>
              </a:lnSpc>
              <a:buFontTx/>
              <a:buNone/>
            </a:pPr>
            <a:endParaRPr lang="en-GB" sz="1100" i="0" baseline="0" dirty="0">
              <a:latin typeface="Arial" panose="020B0604020202020204" pitchFamily="34" charset="0"/>
              <a:cs typeface="Arial" panose="020B0604020202020204" pitchFamily="34" charset="0"/>
            </a:endParaRPr>
          </a:p>
          <a:p>
            <a:pPr marL="171450" indent="-171450">
              <a:lnSpc>
                <a:spcPct val="100000"/>
              </a:lnSpc>
              <a:buFontTx/>
              <a:buChar char="-"/>
            </a:pPr>
            <a:r>
              <a:rPr lang="en-GB" sz="1100" baseline="0" dirty="0">
                <a:latin typeface="Arial" panose="020B0604020202020204" pitchFamily="34" charset="0"/>
                <a:cs typeface="Arial" panose="020B0604020202020204" pitchFamily="34" charset="0"/>
              </a:rPr>
              <a:t>Or </a:t>
            </a:r>
            <a:r>
              <a:rPr lang="en-GB" sz="1100" b="1" baseline="0" dirty="0">
                <a:latin typeface="Arial" panose="020B0604020202020204" pitchFamily="34" charset="0"/>
                <a:cs typeface="Arial" panose="020B0604020202020204" pitchFamily="34" charset="0"/>
              </a:rPr>
              <a:t>impersonated</a:t>
            </a:r>
            <a:r>
              <a:rPr lang="en-GB" sz="1100" baseline="0" dirty="0">
                <a:latin typeface="Arial" panose="020B0604020202020204" pitchFamily="34" charset="0"/>
                <a:cs typeface="Arial" panose="020B0604020202020204" pitchFamily="34" charset="0"/>
              </a:rPr>
              <a:t> someone known to the complainant (</a:t>
            </a:r>
            <a:r>
              <a:rPr lang="en-GB" sz="1100" i="1" dirty="0">
                <a:latin typeface="Arial" panose="020B0604020202020204" pitchFamily="34" charset="0"/>
                <a:cs typeface="Arial" panose="020B0604020202020204" pitchFamily="34" charset="0"/>
              </a:rPr>
              <a:t>But it must be of an individual known to the victim, not a film star </a:t>
            </a:r>
            <a:r>
              <a:rPr lang="en-GB" sz="1100" i="1" dirty="0" err="1">
                <a:latin typeface="Arial" panose="020B0604020202020204" pitchFamily="34" charset="0"/>
                <a:cs typeface="Arial" panose="020B0604020202020204" pitchFamily="34" charset="0"/>
              </a:rPr>
              <a:t>etc</a:t>
            </a:r>
            <a:r>
              <a:rPr lang="en-GB" sz="1100" i="1" dirty="0">
                <a:latin typeface="Arial" panose="020B0604020202020204" pitchFamily="34" charset="0"/>
                <a:cs typeface="Arial" panose="020B0604020202020204" pitchFamily="34" charset="0"/>
              </a:rPr>
              <a:t>) </a:t>
            </a:r>
            <a:endParaRPr lang="en-GB" sz="1100" baseline="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0" i="0" u="none" strike="noStrike" kern="1200" baseline="0" dirty="0">
                <a:solidFill>
                  <a:schemeClr val="tx1"/>
                </a:solidFill>
                <a:latin typeface="Arial" panose="020B0604020202020204" pitchFamily="34" charset="0"/>
                <a:cs typeface="Arial" panose="020B0604020202020204" pitchFamily="34" charset="0"/>
              </a:rPr>
              <a:t>Example: </a:t>
            </a:r>
            <a:r>
              <a:rPr lang="en-GB" sz="1100" i="0" dirty="0">
                <a:latin typeface="Arial" panose="020B0604020202020204" pitchFamily="34" charset="0"/>
                <a:cs typeface="Arial" panose="020B0604020202020204" pitchFamily="34" charset="0"/>
              </a:rPr>
              <a:t>a man could impersonate his twin brother in order to engage in sexual activity with a woman whom he knows would be willing to engage in sexual activity with his brother.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9592646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Pose Question to students:</a:t>
            </a:r>
          </a:p>
          <a:p>
            <a:endParaRPr lang="en-GB" altLang="en-US" sz="1100" b="1"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What do you think reasonable belief means?</a:t>
            </a:r>
          </a:p>
          <a:p>
            <a:endParaRPr lang="en-GB" altLang="en-US" sz="1100" b="1"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Definition of ‘Reasonable Belief’ </a:t>
            </a:r>
          </a:p>
          <a:p>
            <a:endParaRPr lang="en-GB" altLang="en-US" sz="1100" b="1"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In order to convict someone for the offence of rape or assault by penetration (see below) it must be proved that the defendant did not reasonably believe that the other person consented. In other words, did the defendant behave reasonably? This is a subjective test, but a test to which one applies the question of whether something is reasonable.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Whether the defendant’s belief in consent is reasonable is to be determined having regard to all the circumstances at the time the alleged offence took place, including any steps the defendant took to ascertain whether the other person consented to penile penetration. </a:t>
            </a:r>
          </a:p>
          <a:p>
            <a:r>
              <a:rPr lang="en-GB" altLang="en-US" sz="1100" dirty="0">
                <a:latin typeface="Arial" panose="020B0604020202020204" pitchFamily="34" charset="0"/>
                <a:ea typeface="ＭＳ Ｐゴシック" panose="020B0600070205080204" pitchFamily="34" charset="-128"/>
              </a:rPr>
              <a:t>It will be for the jury to decide whether any of the particular attributes of the defendant, such as extreme youth or disability, are relevant to their decisions.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It is not the intention that all personal characteristics of the defendant should be taken into account. If they were, it might absolve the defendant from guilt, for example, the fact that he had a quick temper or that the sight of a girl in a miniskirt will always turn him on and make him unable to resist her. Here you have a vital role to play in the investigation. Establishing what steps the defendant took to establish whether or not consent had been granted will be essential.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Imposing a duty on a man to behave reasonably, and to check his and the other party’s state of mind even though he believed consent had been given, ought to focus the court’s attention much more.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879729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sz="1100" dirty="0">
                <a:latin typeface="Arial" panose="020B0604020202020204" pitchFamily="34" charset="0"/>
                <a:ea typeface="ＭＳ Ｐゴシック" panose="020B0600070205080204" pitchFamily="34" charset="-128"/>
              </a:rPr>
              <a:t>https://www.youtube.com/watch?v=pZwvrxVavnQ</a:t>
            </a:r>
          </a:p>
          <a:p>
            <a:endParaRPr lang="en-US" altLang="en-US" sz="1100" dirty="0">
              <a:latin typeface="Arial" panose="020B0604020202020204" pitchFamily="34" charset="0"/>
              <a:ea typeface="ＭＳ Ｐゴシック" panose="020B0600070205080204" pitchFamily="34" charset="-128"/>
            </a:endParaRPr>
          </a:p>
          <a:p>
            <a:r>
              <a:rPr lang="en-US" altLang="en-US" sz="1100" dirty="0">
                <a:latin typeface="Arial" panose="020B0604020202020204" pitchFamily="34" charset="0"/>
                <a:ea typeface="ＭＳ Ｐゴシック" panose="020B0600070205080204" pitchFamily="34" charset="-128"/>
              </a:rPr>
              <a:t>A simple video to explain consent written by Thames Valley Police 2mins 49secs</a:t>
            </a:r>
          </a:p>
          <a:p>
            <a:endParaRPr lang="en-US" altLang="en-US" sz="1100" dirty="0">
              <a:latin typeface="Arial" panose="020B0604020202020204" pitchFamily="34" charset="0"/>
              <a:ea typeface="ＭＳ Ｐゴシック" panose="020B0600070205080204" pitchFamily="34" charset="-128"/>
            </a:endParaRPr>
          </a:p>
          <a:p>
            <a:pPr>
              <a:defRPr/>
            </a:pPr>
            <a:r>
              <a:rPr lang="en-GB" sz="1200" b="1" dirty="0">
                <a:latin typeface="Arial" panose="020B0604020202020204" pitchFamily="34" charset="0"/>
                <a:cs typeface="Arial" panose="020B0604020202020204" pitchFamily="34" charset="0"/>
              </a:rPr>
              <a:t>Domestic</a:t>
            </a:r>
            <a:r>
              <a:rPr lang="en-GB" sz="1200" b="1" baseline="0" dirty="0">
                <a:latin typeface="Arial" panose="020B0604020202020204" pitchFamily="34" charset="0"/>
                <a:cs typeface="Arial" panose="020B0604020202020204" pitchFamily="34" charset="0"/>
              </a:rPr>
              <a:t> Abuse Act 2021</a:t>
            </a:r>
          </a:p>
          <a:p>
            <a:pPr>
              <a:defRPr/>
            </a:pPr>
            <a:endParaRPr lang="en-GB" sz="1200" b="1" baseline="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kern="1200" dirty="0">
                <a:solidFill>
                  <a:schemeClr val="tx1"/>
                </a:solidFill>
                <a:effectLst/>
                <a:latin typeface="+mn-lt"/>
                <a:ea typeface="+mn-ea"/>
                <a:cs typeface="+mn-cs"/>
              </a:rPr>
              <a:t>In addition - Section 71</a:t>
            </a:r>
            <a:r>
              <a:rPr lang="en-GB" sz="1200" kern="1200" dirty="0">
                <a:solidFill>
                  <a:schemeClr val="tx1"/>
                </a:solidFill>
                <a:effectLst/>
                <a:latin typeface="+mn-lt"/>
                <a:ea typeface="+mn-ea"/>
                <a:cs typeface="+mn-cs"/>
              </a:rPr>
              <a:t> – This Section restates in statute law that a person may not consent to the infliction of serious harm and, by extension, is unable to consent to their own death. It is not a defence that another person consented to the infliction of the serious harm for the purposes of obtaining sexual gratification. </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0740305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lnSpc>
                <a:spcPct val="100000"/>
              </a:lnSpc>
            </a:pPr>
            <a:r>
              <a:rPr lang="en-GB" sz="1100" b="1" dirty="0">
                <a:latin typeface="Arial" panose="020B0604020202020204" pitchFamily="34" charset="0"/>
                <a:cs typeface="Arial" panose="020B0604020202020204" pitchFamily="34" charset="0"/>
              </a:rPr>
              <a:t>QTS – what</a:t>
            </a:r>
            <a:r>
              <a:rPr lang="en-GB" sz="1100" b="1" baseline="0" dirty="0">
                <a:latin typeface="Arial" panose="020B0604020202020204" pitchFamily="34" charset="0"/>
                <a:cs typeface="Arial" panose="020B0604020202020204" pitchFamily="34" charset="0"/>
              </a:rPr>
              <a:t> constitutes the offence of assault by penetration?</a:t>
            </a:r>
          </a:p>
          <a:p>
            <a:pPr rtl="0">
              <a:lnSpc>
                <a:spcPct val="100000"/>
              </a:lnSpc>
            </a:pPr>
            <a:endParaRPr lang="en-GB" sz="1100" dirty="0">
              <a:latin typeface="Arial" panose="020B0604020202020204" pitchFamily="34" charset="0"/>
              <a:cs typeface="Arial" panose="020B0604020202020204" pitchFamily="34" charset="0"/>
            </a:endParaRPr>
          </a:p>
          <a:p>
            <a:pPr rtl="0">
              <a:lnSpc>
                <a:spcPct val="100000"/>
              </a:lnSpc>
            </a:pPr>
            <a:r>
              <a:rPr lang="en-GB" sz="1100" dirty="0">
                <a:latin typeface="Arial" panose="020B0604020202020204" pitchFamily="34" charset="0"/>
                <a:cs typeface="Arial" panose="020B0604020202020204" pitchFamily="34" charset="0"/>
              </a:rPr>
              <a:t>Section 2 of the Sexual Offences Act 2003 covers the situation where a person intentionally (and not just recklessly) penetrates the vagina or anus of another person</a:t>
            </a:r>
          </a:p>
          <a:p>
            <a:pPr rtl="0">
              <a:lnSpc>
                <a:spcPct val="100000"/>
              </a:lnSpc>
            </a:pPr>
            <a:endParaRPr lang="en-GB" sz="1100" b="0" i="0" u="none" strike="noStrike" kern="1200" baseline="0" dirty="0">
              <a:solidFill>
                <a:schemeClr val="tx1"/>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100" b="0" i="0" u="none" strike="noStrike" kern="1200" baseline="0" dirty="0">
                <a:solidFill>
                  <a:schemeClr val="tx1"/>
                </a:solidFill>
                <a:latin typeface="Arial" panose="020B0604020202020204" pitchFamily="34" charset="0"/>
                <a:cs typeface="Arial" panose="020B0604020202020204" pitchFamily="34" charset="0"/>
              </a:rPr>
              <a:t>This offence can be committed by a male or female against a male or female.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A victim can be raped via penetration of their surgically constructed vagina.</a:t>
            </a:r>
            <a:endParaRPr lang="en-GB" sz="1100" b="0" i="0" u="none" strike="noStrike" kern="1200" baseline="0" dirty="0">
              <a:solidFill>
                <a:schemeClr val="tx1"/>
              </a:solidFill>
              <a:latin typeface="Arial" panose="020B0604020202020204" pitchFamily="34" charset="0"/>
              <a:cs typeface="Arial" panose="020B0604020202020204" pitchFamily="34" charset="0"/>
            </a:endParaRPr>
          </a:p>
          <a:p>
            <a:pPr rtl="0">
              <a:lnSpc>
                <a:spcPct val="100000"/>
              </a:lnSpc>
            </a:pPr>
            <a:endParaRPr lang="en-GB" sz="1100" b="0" i="0" u="none" strike="noStrike" kern="1200" baseline="0" dirty="0">
              <a:solidFill>
                <a:schemeClr val="tx1"/>
              </a:solidFill>
              <a:latin typeface="Arial" panose="020B0604020202020204" pitchFamily="34" charset="0"/>
              <a:cs typeface="Arial" panose="020B0604020202020204" pitchFamily="34" charset="0"/>
            </a:endParaRPr>
          </a:p>
          <a:p>
            <a:pPr rtl="0">
              <a:lnSpc>
                <a:spcPct val="100000"/>
              </a:lnSpc>
            </a:pPr>
            <a:r>
              <a:rPr lang="en-GB" sz="1100" b="0" i="0" u="none" strike="noStrike" kern="1200" baseline="0" dirty="0">
                <a:solidFill>
                  <a:schemeClr val="tx1"/>
                </a:solidFill>
                <a:latin typeface="Arial" panose="020B0604020202020204" pitchFamily="34" charset="0"/>
                <a:cs typeface="Arial" panose="020B0604020202020204" pitchFamily="34" charset="0"/>
              </a:rPr>
              <a:t>The offence is committed where the penetration is by part of the body (for example, a finger) or anything else, (for example, a bottle or vibrator); where the penetration is sexual, so that it excludes, for example, intimate searches and medical procedures; where the other person does not consent to the penetration; and where the offender does not reasonably believe that the other person consents.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is not necessary for the victim to know, or explain what they were penetrated with.  This means that the offence can be used in cases where, for example the victim is a child, or a person with a learning disability or a person was blindfolded at the time of the alleged incident, and there is insufficient evidence to justify a rape charge.</a:t>
            </a:r>
          </a:p>
          <a:p>
            <a:pPr rtl="0">
              <a:lnSpc>
                <a:spcPct val="100000"/>
              </a:lnSpc>
            </a:pPr>
            <a:endParaRPr lang="en-GB" sz="1100" b="0" i="0" u="none" strike="noStrike" kern="1200" baseline="0" dirty="0">
              <a:solidFill>
                <a:schemeClr val="tx1"/>
              </a:solidFill>
              <a:latin typeface="Arial" panose="020B0604020202020204" pitchFamily="34" charset="0"/>
              <a:cs typeface="Arial" panose="020B0604020202020204" pitchFamily="34" charset="0"/>
            </a:endParaRPr>
          </a:p>
          <a:p>
            <a:pPr rtl="0">
              <a:lnSpc>
                <a:spcPct val="100000"/>
              </a:lnSpc>
            </a:pPr>
            <a:r>
              <a:rPr lang="en-GB" sz="1100" b="1" i="0" u="none" strike="noStrike" kern="1200" baseline="0" dirty="0">
                <a:solidFill>
                  <a:schemeClr val="tx1"/>
                </a:solidFill>
                <a:latin typeface="Arial" panose="020B0604020202020204" pitchFamily="34" charset="0"/>
                <a:cs typeface="Arial" panose="020B0604020202020204" pitchFamily="34" charset="0"/>
              </a:rPr>
              <a:t>Intentionally</a:t>
            </a:r>
            <a:r>
              <a:rPr lang="en-GB" sz="1100" b="0" i="0" u="none" strike="noStrike" kern="1200" baseline="0" dirty="0">
                <a:solidFill>
                  <a:schemeClr val="tx1"/>
                </a:solidFill>
                <a:latin typeface="Arial" panose="020B0604020202020204" pitchFamily="34" charset="0"/>
                <a:cs typeface="Arial" panose="020B0604020202020204" pitchFamily="34" charset="0"/>
              </a:rPr>
              <a:t> – </a:t>
            </a:r>
            <a:r>
              <a:rPr lang="en-GB" sz="1100" b="0" i="0" u="none" strike="noStrike" kern="1200" baseline="0" dirty="0" err="1">
                <a:solidFill>
                  <a:schemeClr val="tx1"/>
                </a:solidFill>
                <a:latin typeface="Arial" panose="020B0604020202020204" pitchFamily="34" charset="0"/>
                <a:cs typeface="Arial" panose="020B0604020202020204" pitchFamily="34" charset="0"/>
              </a:rPr>
              <a:t>Mens</a:t>
            </a:r>
            <a:r>
              <a:rPr lang="en-GB" sz="1100" b="0" i="0" u="none" strike="noStrike" kern="1200" baseline="0" dirty="0">
                <a:solidFill>
                  <a:schemeClr val="tx1"/>
                </a:solidFill>
                <a:latin typeface="Arial" panose="020B0604020202020204" pitchFamily="34" charset="0"/>
                <a:cs typeface="Arial" panose="020B0604020202020204" pitchFamily="34" charset="0"/>
              </a:rPr>
              <a:t> Rea (motivated solely to provide sexual pleasure and not injury)</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dirty="0">
                <a:latin typeface="Arial" panose="020B0604020202020204" pitchFamily="34" charset="0"/>
                <a:cs typeface="Arial" panose="020B0604020202020204" pitchFamily="34" charset="0"/>
              </a:rPr>
              <a:t>Penetration</a:t>
            </a:r>
            <a:r>
              <a:rPr lang="en-GB" sz="1100" b="0" baseline="0"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is a continuing act from entry to withdrawal.</a:t>
            </a:r>
            <a:endParaRPr lang="en-GB" sz="1100" b="0" i="0" u="none" strike="noStrike" kern="1200" baseline="0" dirty="0">
              <a:solidFill>
                <a:schemeClr val="tx1"/>
              </a:solidFill>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Part of the body</a:t>
            </a:r>
            <a:r>
              <a:rPr lang="en-GB" sz="1100" b="0" baseline="0"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References to a part of the body include references to a part surgically constructed (in particular, through gender reassignment surgery).</a:t>
            </a:r>
          </a:p>
          <a:p>
            <a:pPr>
              <a:lnSpc>
                <a:spcPct val="100000"/>
              </a:lnSpc>
            </a:pPr>
            <a:r>
              <a:rPr lang="en-GB" sz="1100" b="1" dirty="0">
                <a:latin typeface="Arial" panose="020B0604020202020204" pitchFamily="34" charset="0"/>
                <a:cs typeface="Arial" panose="020B0604020202020204" pitchFamily="34" charset="0"/>
              </a:rPr>
              <a:t>Vagina</a:t>
            </a:r>
            <a:r>
              <a:rPr lang="en-GB" sz="1100" b="0" baseline="0" dirty="0">
                <a:latin typeface="Arial" panose="020B0604020202020204" pitchFamily="34" charset="0"/>
                <a:cs typeface="Arial" panose="020B0604020202020204" pitchFamily="34" charset="0"/>
              </a:rPr>
              <a:t> - </a:t>
            </a:r>
            <a:r>
              <a:rPr lang="en-GB" sz="1100" dirty="0">
                <a:latin typeface="Arial" panose="020B0604020202020204" pitchFamily="34" charset="0"/>
                <a:cs typeface="Arial" panose="020B0604020202020204" pitchFamily="34" charset="0"/>
              </a:rPr>
              <a:t>includes vulva .</a:t>
            </a:r>
            <a:endParaRPr lang="en-GB" sz="1100" baseline="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i="0" u="none" strike="noStrike" kern="1200" baseline="0" dirty="0">
                <a:solidFill>
                  <a:schemeClr val="tx1"/>
                </a:solidFill>
                <a:latin typeface="Arial" panose="020B0604020202020204" pitchFamily="34" charset="0"/>
                <a:cs typeface="Arial" panose="020B0604020202020204" pitchFamily="34" charset="0"/>
              </a:rPr>
              <a:t>Sexual </a:t>
            </a:r>
            <a:r>
              <a:rPr lang="en-GB" sz="1100" b="0" i="0" u="none" strike="noStrike" kern="1200" baseline="0" dirty="0">
                <a:solidFill>
                  <a:schemeClr val="tx1"/>
                </a:solidFill>
                <a:latin typeface="Arial" panose="020B0604020202020204" pitchFamily="34" charset="0"/>
                <a:cs typeface="Arial" panose="020B0604020202020204" pitchFamily="34" charset="0"/>
              </a:rPr>
              <a:t>is covered on next slide</a:t>
            </a:r>
          </a:p>
          <a:p>
            <a:pPr>
              <a:lnSpc>
                <a:spcPct val="100000"/>
              </a:lnSpc>
            </a:pPr>
            <a:endParaRPr lang="en-GB" sz="1100" baseline="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dirty="0">
                <a:latin typeface="Arial" panose="020B0604020202020204" pitchFamily="34" charset="0"/>
                <a:cs typeface="Arial" panose="020B0604020202020204" pitchFamily="34" charset="0"/>
              </a:rPr>
              <a:t>Reasonable belief, and consent are the same as Section 1 Rape.</a:t>
            </a:r>
            <a:r>
              <a:rPr lang="en-GB" sz="1100" baseline="0" dirty="0">
                <a:latin typeface="Arial" panose="020B0604020202020204" pitchFamily="34" charset="0"/>
                <a:cs typeface="Arial" panose="020B0604020202020204" pitchFamily="34" charset="0"/>
              </a:rPr>
              <a:t> </a:t>
            </a:r>
          </a:p>
          <a:p>
            <a:pPr>
              <a:lnSpc>
                <a:spcPct val="100000"/>
              </a:lnSpc>
            </a:pPr>
            <a:endParaRPr lang="en-GB" sz="1100" baseline="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b="1" dirty="0">
                <a:latin typeface="Arial" panose="020B0604020202020204" pitchFamily="34" charset="0"/>
                <a:cs typeface="Arial" panose="020B0604020202020204" pitchFamily="34" charset="0"/>
              </a:rPr>
              <a:t>Statuary presumptions apply</a:t>
            </a:r>
            <a:r>
              <a:rPr lang="en-GB" sz="1100" b="1" baseline="0" dirty="0">
                <a:latin typeface="Arial" panose="020B0604020202020204" pitchFamily="34" charset="0"/>
                <a:cs typeface="Arial" panose="020B0604020202020204" pitchFamily="34" charset="0"/>
              </a:rPr>
              <a:t>, </a:t>
            </a:r>
            <a:r>
              <a:rPr lang="en-GB" sz="1100" b="1" dirty="0">
                <a:latin typeface="Arial" panose="020B0604020202020204" pitchFamily="34" charset="0"/>
                <a:cs typeface="Arial" panose="020B0604020202020204" pitchFamily="34" charset="0"/>
              </a:rPr>
              <a:t>Evidential and conclusive</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Arrest without warrant</a:t>
            </a:r>
          </a:p>
          <a:p>
            <a:pPr>
              <a:lnSpc>
                <a:spcPct val="100000"/>
              </a:lnSpc>
            </a:pPr>
            <a:r>
              <a:rPr lang="en-GB" sz="1100" dirty="0">
                <a:latin typeface="Arial" panose="020B0604020202020204" pitchFamily="34" charset="0"/>
                <a:cs typeface="Arial" panose="020B0604020202020204" pitchFamily="34" charset="0"/>
              </a:rPr>
              <a:t>Indictment: imprisonment for life</a:t>
            </a:r>
          </a:p>
          <a:p>
            <a:endParaRPr lang="en-GB"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25</a:t>
            </a:fld>
            <a:endParaRPr lang="en-GB"/>
          </a:p>
        </p:txBody>
      </p:sp>
    </p:spTree>
    <p:extLst>
      <p:ext uri="{BB962C8B-B14F-4D97-AF65-F5344CB8AC3E}">
        <p14:creationId xmlns:p14="http://schemas.microsoft.com/office/powerpoint/2010/main" val="77693302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dirty="0">
                <a:latin typeface="Arial" panose="020B0604020202020204" pitchFamily="34" charset="0"/>
                <a:cs typeface="Arial" panose="020B0604020202020204" pitchFamily="34" charset="0"/>
              </a:rPr>
              <a:t>There are two alternative limbs to the definition of "sexual". </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Paragraph (a) </a:t>
            </a:r>
            <a:r>
              <a:rPr lang="en-GB" sz="1100" dirty="0">
                <a:latin typeface="Arial" panose="020B0604020202020204" pitchFamily="34" charset="0"/>
                <a:cs typeface="Arial" panose="020B0604020202020204" pitchFamily="34" charset="0"/>
              </a:rPr>
              <a:t>covers activity that the reasonable person would always consider to be sexual because of its nature, such as sexual intercourse, oral sex, masturbation. </a:t>
            </a:r>
          </a:p>
          <a:p>
            <a:endParaRPr lang="en-GB" sz="1100" dirty="0">
              <a:latin typeface="Arial" panose="020B0604020202020204" pitchFamily="34" charset="0"/>
              <a:cs typeface="Arial" panose="020B0604020202020204" pitchFamily="34" charset="0"/>
            </a:endParaRPr>
          </a:p>
          <a:p>
            <a:r>
              <a:rPr lang="en-GB" sz="1100" b="1" dirty="0">
                <a:latin typeface="Arial" panose="020B0604020202020204" pitchFamily="34" charset="0"/>
                <a:cs typeface="Arial" panose="020B0604020202020204" pitchFamily="34" charset="0"/>
              </a:rPr>
              <a:t>Paragraph (b) </a:t>
            </a:r>
            <a:r>
              <a:rPr lang="en-GB" sz="1100" dirty="0">
                <a:latin typeface="Arial" panose="020B0604020202020204" pitchFamily="34" charset="0"/>
                <a:cs typeface="Arial" panose="020B0604020202020204" pitchFamily="34" charset="0"/>
              </a:rPr>
              <a:t>covers activity that the reasonable person would consider, because of its nature, may or may not be sexual depending on the circumstances or the intentions of the person carrying it out, or both: for example, digital penetration of the vagina may be sexual or may be carried out for a medical reason.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reasonable person (Court) would need to consider the nature of the activity (it may or may not be sexual), the circumstances in which it is carried out (e.g. a doctor's surgery) and the purpose of any of the participants (if the doctor's purpose is medical, the activity will not be sexual; if the doctor's purpose is sexual, the activity also is likely to be sexual).</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If, from looking at the nature of the activity, it would not appear to the reasonable person that the activity might be sexual, the activity does not meet the test in either paragraph (a) or (b), even if a particular individual may obtain sexual gratification from carrying out the activity. The effect of this is that obscure fetishes which do not seem sexually relevant to a reasonable person (</a:t>
            </a:r>
            <a:r>
              <a:rPr lang="en-GB" sz="1100" dirty="0" err="1">
                <a:latin typeface="Arial" panose="020B0604020202020204" pitchFamily="34" charset="0"/>
                <a:cs typeface="Arial" panose="020B0604020202020204" pitchFamily="34" charset="0"/>
              </a:rPr>
              <a:t>e.g</a:t>
            </a:r>
            <a:r>
              <a:rPr lang="en-GB" sz="1100" dirty="0">
                <a:latin typeface="Arial" panose="020B0604020202020204" pitchFamily="34" charset="0"/>
                <a:cs typeface="Arial" panose="020B0604020202020204" pitchFamily="34" charset="0"/>
              </a:rPr>
              <a:t> removing a woman's shoe) do not fall within the definition of sexual activity.</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26</a:t>
            </a:fld>
            <a:endParaRPr lang="en-GB"/>
          </a:p>
        </p:txBody>
      </p:sp>
    </p:spTree>
    <p:extLst>
      <p:ext uri="{BB962C8B-B14F-4D97-AF65-F5344CB8AC3E}">
        <p14:creationId xmlns:p14="http://schemas.microsoft.com/office/powerpoint/2010/main" val="1976633896"/>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sz="1100" b="1" dirty="0">
                <a:latin typeface="Arial" panose="020B0604020202020204" pitchFamily="34" charset="0"/>
                <a:cs typeface="Arial" panose="020B0604020202020204" pitchFamily="34" charset="0"/>
              </a:rPr>
              <a:t>QTS – what constitutes the offence of sexual assault?</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dirty="0">
                <a:latin typeface="Arial" panose="020B0604020202020204" pitchFamily="34" charset="0"/>
                <a:cs typeface="Arial" panose="020B0604020202020204" pitchFamily="34" charset="0"/>
              </a:rPr>
              <a:t>Section 3 of the Sexual Offences Act 2003 makes it an offence for a person intentionally to touch sexually another person without that person's consent, if they do not reasonably believe the other person consents</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i="0" dirty="0">
                <a:latin typeface="Arial" panose="020B0604020202020204" pitchFamily="34" charset="0"/>
                <a:cs typeface="Arial" panose="020B0604020202020204" pitchFamily="34" charset="0"/>
              </a:rPr>
              <a:t>This offence can be committed by a male or female against a male or female. </a:t>
            </a:r>
            <a:endParaRPr lang="en-GB" sz="1100" b="1" i="0" dirty="0">
              <a:latin typeface="Arial" panose="020B0604020202020204" pitchFamily="34" charset="0"/>
              <a:cs typeface="Arial" panose="020B0604020202020204" pitchFamily="34" charset="0"/>
            </a:endParaRPr>
          </a:p>
          <a:p>
            <a:pPr>
              <a:lnSpc>
                <a:spcPct val="100000"/>
              </a:lnSpc>
            </a:pPr>
            <a:endParaRPr lang="en-GB" sz="1100" b="1" dirty="0">
              <a:latin typeface="Arial" panose="020B0604020202020204" pitchFamily="34" charset="0"/>
              <a:cs typeface="Arial" panose="020B0604020202020204" pitchFamily="34" charset="0"/>
            </a:endParaRPr>
          </a:p>
          <a:p>
            <a:pPr>
              <a:lnSpc>
                <a:spcPct val="100000"/>
              </a:lnSpc>
            </a:pPr>
            <a:r>
              <a:rPr lang="en-GB" sz="1100" b="1" u="sng" dirty="0">
                <a:latin typeface="Arial" panose="020B0604020202020204" pitchFamily="34" charset="0"/>
                <a:cs typeface="Arial" panose="020B0604020202020204" pitchFamily="34" charset="0"/>
              </a:rPr>
              <a:t>Touching</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includes touching - </a:t>
            </a:r>
          </a:p>
          <a:p>
            <a:pPr>
              <a:lnSpc>
                <a:spcPct val="100000"/>
              </a:lnSpc>
            </a:pPr>
            <a:r>
              <a:rPr lang="en-GB" sz="1100" dirty="0">
                <a:latin typeface="Arial" panose="020B0604020202020204" pitchFamily="34" charset="0"/>
                <a:cs typeface="Arial" panose="020B0604020202020204" pitchFamily="34" charset="0"/>
              </a:rPr>
              <a:t>(a) with any part of the body,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(b) with anything else,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(c) through anything, </a:t>
            </a:r>
          </a:p>
          <a:p>
            <a:pPr>
              <a:lnSpc>
                <a:spcPct val="100000"/>
              </a:lnSpc>
            </a:pPr>
            <a:r>
              <a:rPr lang="en-GB" sz="1100" dirty="0">
                <a:latin typeface="Arial" panose="020B0604020202020204" pitchFamily="34" charset="0"/>
                <a:cs typeface="Arial" panose="020B0604020202020204" pitchFamily="34" charset="0"/>
              </a:rPr>
              <a:t>and in particular includes touching amounting to penetration</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This could for example, where a person rubs up against someone’s private parts through the person’s clothes for sexual gratification.  </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can also include the touching of an individual’s clothing in circumstances where the purpose had been sexual [R v H 2005].  </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‘Touching’ also includes penetration.  However, where there is sufficient evidence, forced penile penetration of the vagina, anus or mouth would normally be charged as ‘rape’ and forced penetration of the vagina or anus with any other part of a person’s body or another object would normally be charged as ‘assault by penetration’.</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Words alone cannot be "touching" (but could be an assault).  It is also unlikely that throwing water over a girl's (clothed) bosom or even ejaculating sperm over her is "touching".</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altLang="en-US" sz="1100" b="1" u="sng" dirty="0">
                <a:latin typeface="Arial" panose="020B0604020202020204" pitchFamily="34" charset="0"/>
                <a:ea typeface="ＭＳ Ｐゴシック" panose="020B0600070205080204" pitchFamily="34" charset="-128"/>
                <a:cs typeface="Arial" panose="020B0604020202020204" pitchFamily="34" charset="0"/>
              </a:rPr>
              <a:t>Intentionally</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Accidental penetration or touching will not constitute an offence.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u="sng" dirty="0">
                <a:latin typeface="Arial" panose="020B0604020202020204" pitchFamily="34" charset="0"/>
                <a:ea typeface="ＭＳ Ｐゴシック" panose="020B0600070205080204" pitchFamily="34" charset="-128"/>
                <a:cs typeface="Arial" panose="020B0604020202020204" pitchFamily="34" charset="0"/>
              </a:rPr>
              <a:t>Without Consent</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As we will discuss shortly.</a:t>
            </a:r>
          </a:p>
          <a:p>
            <a:pPr>
              <a:lnSpc>
                <a:spcPct val="100000"/>
              </a:lnSpc>
            </a:pPr>
            <a:br>
              <a:rPr lang="en-GB" altLang="en-US" sz="1100" dirty="0">
                <a:latin typeface="Arial" panose="020B0604020202020204" pitchFamily="34" charset="0"/>
                <a:ea typeface="ＭＳ Ｐゴシック" panose="020B0600070205080204" pitchFamily="34" charset="-128"/>
                <a:cs typeface="Arial" panose="020B0604020202020204" pitchFamily="34" charset="0"/>
              </a:rPr>
            </a:br>
            <a:r>
              <a:rPr lang="en-GB" altLang="en-US" sz="1100" b="1" u="sng" dirty="0">
                <a:latin typeface="Arial" panose="020B0604020202020204" pitchFamily="34" charset="0"/>
                <a:ea typeface="ＭＳ Ｐゴシック" panose="020B0600070205080204" pitchFamily="34" charset="-128"/>
                <a:cs typeface="Arial" panose="020B0604020202020204" pitchFamily="34" charset="0"/>
              </a:rPr>
              <a:t>Sexually Touch / Penetrate</a:t>
            </a: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Gynaecologist conducting a medical examination involving an act of penetration with a digit would be conducting the procedure for a medical purpose rather than to obtain a sexual thrill from the act.</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Whether something is ‘sexual’ is a question of fact for the jury to decide.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For the offence of sexual touching the body part touched does not have to be either: a sexual organ or an orifice.</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R v H 2005 A man asked a woman “DO YOU FANCY A SHAG?” As she walked away he grabbed her by the pocket of her tracksuit bottoms.  The court deemed this act of touching to be of a sexual nature.</a:t>
            </a:r>
          </a:p>
          <a:p>
            <a:pPr>
              <a:lnSpc>
                <a:spcPct val="100000"/>
              </a:lnSpc>
            </a:pPr>
            <a:endParaRPr lang="en-GB" altLang="en-US" sz="11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b="1" u="sng" dirty="0">
                <a:latin typeface="Arial" panose="020B0604020202020204" pitchFamily="34" charset="0"/>
                <a:ea typeface="ＭＳ Ｐゴシック" panose="020B0600070205080204" pitchFamily="34" charset="-128"/>
                <a:cs typeface="Arial" panose="020B0604020202020204" pitchFamily="34" charset="0"/>
              </a:rPr>
              <a:t>Reasonable Belief in Consent</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determining of the reasonableness of the defendant’s belief in consent to the penetration or sexual touching, the court will have regard to all the circumstances.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The question is one of FACT.</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Including any steps the defendant took to ascertain whether the other person consented to penetration or sexual touching.</a:t>
            </a:r>
          </a:p>
          <a:p>
            <a:pPr>
              <a:lnSpc>
                <a:spcPct val="100000"/>
              </a:lnSpc>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It will be for the jury to decide whether any of the particular attributes of the defendant, such as extreme youth or disability, are relevant to their decisions.  </a:t>
            </a:r>
          </a:p>
          <a:p>
            <a:pPr>
              <a:lnSpc>
                <a:spcPct val="100000"/>
              </a:lnSpc>
            </a:pPr>
            <a:endParaRPr lang="en-GB" altLang="en-US" sz="1100" b="1" u="sng" dirty="0">
              <a:solidFill>
                <a:srgbClr val="FF0000"/>
              </a:solidFill>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pPr>
            <a:r>
              <a:rPr lang="en-GB" altLang="en-US" sz="1100" b="1" u="sng" dirty="0">
                <a:latin typeface="Arial" panose="020B0604020202020204" pitchFamily="34" charset="0"/>
                <a:ea typeface="ＭＳ Ｐゴシック" panose="020B0600070205080204" pitchFamily="34" charset="-128"/>
                <a:cs typeface="Arial" panose="020B0604020202020204" pitchFamily="34" charset="0"/>
              </a:rPr>
              <a:t>Withdrawals of Consent (sexual intercourse as a continuing act)</a:t>
            </a:r>
          </a:p>
          <a:p>
            <a:pPr eaLnBrk="1" hangingPunct="1">
              <a:lnSpc>
                <a:spcPct val="100000"/>
              </a:lnSpc>
              <a:spcBef>
                <a:spcPct val="0"/>
              </a:spcBef>
            </a:pP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pPr eaLnBrk="1" hangingPunct="1">
              <a:lnSpc>
                <a:spcPct val="100000"/>
              </a:lnSpc>
              <a:spcBef>
                <a:spcPct val="0"/>
              </a:spcBef>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In the event of a withdrawal of consent an offence will be committed if both:</a:t>
            </a:r>
          </a:p>
          <a:p>
            <a:pPr eaLnBrk="1" hangingPunct="1">
              <a:lnSpc>
                <a:spcPct val="100000"/>
              </a:lnSpc>
              <a:spcBef>
                <a:spcPct val="0"/>
              </a:spcBef>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person intentionally continues to penetrate or touch the victim and due to their awareness of the withdrawal of consent they no longer have reasonable grounds to believe that they had the victim’s consent.</a:t>
            </a: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endParaRPr lang="en-GB" sz="1100" dirty="0">
              <a:latin typeface="Arial" panose="020B0604020202020204" pitchFamily="34" charset="0"/>
              <a:cs typeface="Arial" panose="020B0604020202020204" pitchFamily="34" charset="0"/>
            </a:endParaRPr>
          </a:p>
          <a:p>
            <a:pPr>
              <a:lnSpc>
                <a:spcPct val="100000"/>
              </a:lnSpc>
            </a:pPr>
            <a:r>
              <a:rPr lang="en-GB" sz="1100" b="1" dirty="0">
                <a:latin typeface="Arial" panose="020B0604020202020204" pitchFamily="34" charset="0"/>
                <a:cs typeface="Arial" panose="020B0604020202020204" pitchFamily="34" charset="0"/>
              </a:rPr>
              <a:t>Statuary presumptions</a:t>
            </a:r>
            <a:r>
              <a:rPr lang="en-GB" sz="1100" b="1" baseline="0" dirty="0">
                <a:latin typeface="Arial" panose="020B0604020202020204" pitchFamily="34" charset="0"/>
                <a:cs typeface="Arial" panose="020B0604020202020204" pitchFamily="34" charset="0"/>
              </a:rPr>
              <a:t> - </a:t>
            </a:r>
            <a:r>
              <a:rPr lang="en-GB" sz="1100" b="1" dirty="0">
                <a:latin typeface="Arial" panose="020B0604020202020204" pitchFamily="34" charset="0"/>
                <a:cs typeface="Arial" panose="020B0604020202020204" pitchFamily="34" charset="0"/>
              </a:rPr>
              <a:t>Evidential and conclusive</a:t>
            </a:r>
          </a:p>
          <a:p>
            <a:pPr>
              <a:lnSpc>
                <a:spcPct val="100000"/>
              </a:lnSpc>
            </a:pPr>
            <a:endParaRPr lang="en-GB" sz="110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dirty="0">
                <a:latin typeface="Arial" panose="020B0604020202020204" pitchFamily="34" charset="0"/>
                <a:cs typeface="Arial" panose="020B0604020202020204" pitchFamily="34" charset="0"/>
              </a:rPr>
              <a:t>Reasonable belief, and consent are the same as Section1 Rape.</a:t>
            </a:r>
            <a:r>
              <a:rPr lang="en-GB" sz="1100" baseline="0" dirty="0">
                <a:latin typeface="Arial" panose="020B0604020202020204" pitchFamily="34" charset="0"/>
                <a:cs typeface="Arial" panose="020B0604020202020204" pitchFamily="34" charset="0"/>
              </a:rPr>
              <a:t> </a:t>
            </a:r>
          </a:p>
          <a:p>
            <a:pPr marL="0" marR="0" indent="0" algn="l" defTabSz="914400" rtl="0" eaLnBrk="0" fontAlgn="base" latinLnBrk="0" hangingPunct="0">
              <a:lnSpc>
                <a:spcPct val="100000"/>
              </a:lnSpc>
              <a:spcBef>
                <a:spcPct val="30000"/>
              </a:spcBef>
              <a:spcAft>
                <a:spcPct val="0"/>
              </a:spcAft>
              <a:buClrTx/>
              <a:buSzTx/>
              <a:buFontTx/>
              <a:buNone/>
              <a:tabLst/>
              <a:defRPr/>
            </a:pPr>
            <a:endParaRPr lang="en-GB" sz="1100" baseline="0" dirty="0">
              <a:latin typeface="Arial" panose="020B0604020202020204" pitchFamily="34" charset="0"/>
              <a:cs typeface="Arial" panose="020B0604020202020204" pitchFamily="34" charset="0"/>
            </a:endParaRP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dirty="0">
                <a:latin typeface="Arial" panose="020B0604020202020204" pitchFamily="34" charset="0"/>
                <a:cs typeface="Arial" panose="020B0604020202020204" pitchFamily="34" charset="0"/>
              </a:rPr>
              <a:t>Arrest without warrant</a:t>
            </a:r>
          </a:p>
          <a:p>
            <a:pPr marL="0" marR="0" indent="0" algn="l" defTabSz="914400" rtl="0" eaLnBrk="0" fontAlgn="base" latinLnBrk="0" hangingPunct="0">
              <a:lnSpc>
                <a:spcPct val="100000"/>
              </a:lnSpc>
              <a:spcBef>
                <a:spcPct val="30000"/>
              </a:spcBef>
              <a:spcAft>
                <a:spcPct val="0"/>
              </a:spcAft>
              <a:buClrTx/>
              <a:buSzTx/>
              <a:buFontTx/>
              <a:buNone/>
              <a:tabLst/>
              <a:defRPr/>
            </a:pPr>
            <a:r>
              <a:rPr lang="en-GB" sz="1100" dirty="0">
                <a:latin typeface="Arial" panose="020B0604020202020204" pitchFamily="34" charset="0"/>
                <a:cs typeface="Arial" panose="020B0604020202020204" pitchFamily="34" charset="0"/>
              </a:rPr>
              <a:t>Either way</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Summary: maximum 6 months imprisonment and/or a fine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Indictment: maximum 10 years imprisonment</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27</a:t>
            </a:fld>
            <a:endParaRPr lang="en-GB"/>
          </a:p>
        </p:txBody>
      </p:sp>
    </p:spTree>
    <p:extLst>
      <p:ext uri="{BB962C8B-B14F-4D97-AF65-F5344CB8AC3E}">
        <p14:creationId xmlns:p14="http://schemas.microsoft.com/office/powerpoint/2010/main" val="2131313450"/>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QTS – what constitutes the offence of causing a person to engage in sexual activity without consent?</a:t>
            </a:r>
          </a:p>
          <a:p>
            <a:endParaRPr lang="en-GB" sz="1100" b="1" i="0" u="none" strike="noStrike" kern="1200" baseline="0" dirty="0">
              <a:solidFill>
                <a:schemeClr val="tx1"/>
              </a:solidFill>
              <a:latin typeface="Arial" panose="020B0604020202020204" pitchFamily="34" charset="0"/>
              <a:ea typeface="+mn-ea"/>
              <a:cs typeface="Arial" panose="020B0604020202020204" pitchFamily="34" charset="0"/>
            </a:endParaRPr>
          </a:p>
          <a:p>
            <a:r>
              <a:rPr lang="en-GB" sz="1100" b="1" i="0" u="none" strike="noStrike" kern="1200" baseline="0" dirty="0">
                <a:solidFill>
                  <a:schemeClr val="tx1"/>
                </a:solidFill>
                <a:latin typeface="Arial" panose="020B0604020202020204" pitchFamily="34" charset="0"/>
                <a:ea typeface="+mn-ea"/>
                <a:cs typeface="Arial" panose="020B0604020202020204" pitchFamily="34" charset="0"/>
              </a:rPr>
              <a:t>Examples of Causing a Person to Engage in Sexual Activity Without Consent </a:t>
            </a:r>
          </a:p>
          <a:p>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An individual may cause another person to engage in sexual activity with them, for example, a woman compels a man who does not consent to penetrate her. </a:t>
            </a:r>
          </a:p>
          <a:p>
            <a:pPr marL="0" indent="0">
              <a:buFont typeface="Arial" panose="020B0604020202020204" pitchFamily="34" charset="0"/>
              <a:buNone/>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An individual could force another person to carry out a sexual act on themselves, for example, where an abuser forces their victim to masturbate. </a:t>
            </a:r>
          </a:p>
          <a:p>
            <a:pPr marL="0" indent="0">
              <a:buFont typeface="Arial" panose="020B0604020202020204" pitchFamily="34" charset="0"/>
              <a:buNone/>
            </a:pPr>
            <a:endParaRPr lang="en-GB" sz="1100" b="0" i="0" u="none" strike="noStrike" kern="1200" baseline="0" dirty="0">
              <a:solidFill>
                <a:schemeClr val="tx1"/>
              </a:solidFill>
              <a:latin typeface="Arial" panose="020B0604020202020204" pitchFamily="34" charset="0"/>
              <a:ea typeface="+mn-ea"/>
              <a:cs typeface="Arial" panose="020B0604020202020204" pitchFamily="34" charset="0"/>
            </a:endParaRPr>
          </a:p>
          <a:p>
            <a:pPr marL="171450" indent="-171450">
              <a:buFont typeface="Arial" panose="020B0604020202020204" pitchFamily="34" charset="0"/>
              <a:buChar char="•"/>
            </a:pPr>
            <a:r>
              <a:rPr lang="en-GB" sz="1100" b="0" i="0" u="none" strike="noStrike" kern="1200" baseline="0" dirty="0">
                <a:solidFill>
                  <a:schemeClr val="tx1"/>
                </a:solidFill>
                <a:latin typeface="Arial" panose="020B0604020202020204" pitchFamily="34" charset="0"/>
                <a:ea typeface="+mn-ea"/>
                <a:cs typeface="Arial" panose="020B0604020202020204" pitchFamily="34" charset="0"/>
              </a:rPr>
              <a:t>An individual forces another person to engage in sexual activity with a third party, whether that third party is a willing participant or another victim, for example, a man forces a woman to give oral sex to a fellow abuser. </a:t>
            </a:r>
          </a:p>
          <a:p>
            <a:pPr>
              <a:defRPr/>
            </a:pPr>
            <a:endParaRPr lang="en-US" altLang="en-US" sz="1100" dirty="0">
              <a:latin typeface="Arial" panose="020B0604020202020204" pitchFamily="34" charset="0"/>
              <a:cs typeface="Arial" panose="020B0604020202020204" pitchFamily="34" charset="0"/>
            </a:endParaRPr>
          </a:p>
          <a:p>
            <a:pPr>
              <a:defRPr/>
            </a:pPr>
            <a:r>
              <a:rPr lang="en-US" altLang="en-US" sz="1100" dirty="0">
                <a:latin typeface="Arial" panose="020B0604020202020204" pitchFamily="34" charset="0"/>
                <a:cs typeface="Arial" panose="020B0604020202020204" pitchFamily="34" charset="0"/>
              </a:rPr>
              <a:t>The penalties for this offence are staggered to allow for a wide variety of circumstances.</a:t>
            </a:r>
          </a:p>
          <a:p>
            <a:pPr>
              <a:defRPr/>
            </a:pPr>
            <a:endParaRPr lang="en-US" altLang="en-US" sz="1100" dirty="0">
              <a:latin typeface="Arial" panose="020B0604020202020204" pitchFamily="34" charset="0"/>
              <a:cs typeface="Arial" panose="020B0604020202020204" pitchFamily="34" charset="0"/>
            </a:endParaRPr>
          </a:p>
          <a:p>
            <a:pPr>
              <a:defRPr/>
            </a:pPr>
            <a:r>
              <a:rPr lang="en-US" altLang="en-US" sz="1100" dirty="0">
                <a:latin typeface="Arial" panose="020B0604020202020204" pitchFamily="34" charset="0"/>
                <a:cs typeface="Arial" panose="020B0604020202020204" pitchFamily="34" charset="0"/>
              </a:rPr>
              <a:t>Is liable, on conviction, on indictment, to imprisonment for life. Unless subsection 4 applies, a person guilty of an offence under this section is liable</a:t>
            </a:r>
          </a:p>
          <a:p>
            <a:pPr>
              <a:defRPr/>
            </a:pPr>
            <a:endParaRPr lang="en-US" altLang="en-US" sz="1100" dirty="0">
              <a:latin typeface="Arial" panose="020B0604020202020204" pitchFamily="34" charset="0"/>
              <a:cs typeface="Arial" panose="020B0604020202020204" pitchFamily="34" charset="0"/>
            </a:endParaRPr>
          </a:p>
          <a:p>
            <a:pPr marL="228600" indent="-228600">
              <a:buFontTx/>
              <a:buAutoNum type="alphaLcParenBoth"/>
              <a:defRPr/>
            </a:pPr>
            <a:r>
              <a:rPr lang="en-US" altLang="en-US" sz="1100" dirty="0">
                <a:latin typeface="Arial" panose="020B0604020202020204" pitchFamily="34" charset="0"/>
                <a:cs typeface="Arial" panose="020B0604020202020204" pitchFamily="34" charset="0"/>
              </a:rPr>
              <a:t>On summary conviction to imprisonment for a term not exceeding 6 months or to a fine not exceeding the statutory minimum or both; </a:t>
            </a:r>
          </a:p>
          <a:p>
            <a:pPr marL="228600" indent="-228600">
              <a:buFontTx/>
              <a:buAutoNum type="alphaLcParenBoth"/>
              <a:defRPr/>
            </a:pPr>
            <a:r>
              <a:rPr lang="en-US" altLang="en-US" sz="1100" dirty="0">
                <a:latin typeface="Arial" panose="020B0604020202020204" pitchFamily="34" charset="0"/>
                <a:cs typeface="Arial" panose="020B0604020202020204" pitchFamily="34" charset="0"/>
              </a:rPr>
              <a:t>On conviction on indictment, to imprisonment for a term not exceeding 10 years.</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28</a:t>
            </a:fld>
            <a:endParaRPr lang="en-GB"/>
          </a:p>
        </p:txBody>
      </p:sp>
    </p:spTree>
    <p:extLst>
      <p:ext uri="{BB962C8B-B14F-4D97-AF65-F5344CB8AC3E}">
        <p14:creationId xmlns:p14="http://schemas.microsoft.com/office/powerpoint/2010/main" val="3581537813"/>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b="1" dirty="0">
                <a:latin typeface="Arial" panose="020B0604020202020204" pitchFamily="34" charset="0"/>
                <a:ea typeface="ＭＳ Ｐゴシック" panose="020B0600070205080204" pitchFamily="34" charset="-128"/>
              </a:rPr>
              <a:t>Trainer to ask students in relation to any experience in relation to ‘spiked</a:t>
            </a:r>
            <a:r>
              <a:rPr lang="en-GB" altLang="en-US" sz="1100" b="1" baseline="0" dirty="0">
                <a:latin typeface="Arial" panose="020B0604020202020204" pitchFamily="34" charset="0"/>
                <a:ea typeface="ＭＳ Ｐゴシック" panose="020B0600070205080204" pitchFamily="34" charset="-128"/>
              </a:rPr>
              <a:t> drinks’ (that they are happy to share)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This was brought into combat Date Rape Drugs.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 drug does not have to GHB or Rohypnol.</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If a non-harmful substance is used with the mistaken belief to stupefy – offence complete.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There is no need for the person to be overpowered or stupefied provided the perpetrator intended the substance administered or taken to have such an effect.</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0245266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b="1" dirty="0">
                <a:latin typeface="Arial" panose="020B0604020202020204" pitchFamily="34" charset="0"/>
                <a:ea typeface="ＭＳ Ｐゴシック" panose="020B0600070205080204" pitchFamily="34" charset="-128"/>
              </a:rPr>
              <a:t>Trainer to split class into 4 groups with flipchart to consider the initial actions and priorities as a police officer attending the scene and dealing with a victim of sexual crime</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So what are your initial actions when arriving at the scene or speaking with a victim of sexual crime??</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Contact Supervisor immediately</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b="1" dirty="0">
                <a:latin typeface="Arial" panose="020B0604020202020204" pitchFamily="34" charset="0"/>
                <a:ea typeface="ＭＳ Ｐゴシック" panose="020B0600070205080204" pitchFamily="34" charset="-128"/>
              </a:rPr>
              <a:t>Preservation of Life</a:t>
            </a:r>
          </a:p>
          <a:p>
            <a:pPr>
              <a:lnSpc>
                <a:spcPct val="100000"/>
              </a:lnSpc>
            </a:pPr>
            <a:r>
              <a:rPr lang="en-GB" altLang="en-US" sz="1100" dirty="0">
                <a:latin typeface="Arial" panose="020B0604020202020204" pitchFamily="34" charset="0"/>
                <a:ea typeface="ＭＳ Ｐゴシック" panose="020B0600070205080204" pitchFamily="34" charset="-128"/>
              </a:rPr>
              <a:t>	Victims welfare and medical Needs </a:t>
            </a:r>
          </a:p>
          <a:p>
            <a:pPr>
              <a:lnSpc>
                <a:spcPct val="100000"/>
              </a:lnSpc>
            </a:pPr>
            <a:r>
              <a:rPr lang="en-GB" altLang="en-US" sz="1100" dirty="0">
                <a:latin typeface="Arial" panose="020B0604020202020204" pitchFamily="34" charset="0"/>
                <a:ea typeface="ＭＳ Ｐゴシック" panose="020B0600070205080204" pitchFamily="34" charset="-128"/>
              </a:rPr>
              <a:t>		The victim will probably be in shock</a:t>
            </a:r>
          </a:p>
          <a:p>
            <a:pPr>
              <a:lnSpc>
                <a:spcPct val="100000"/>
              </a:lnSpc>
            </a:pPr>
            <a:r>
              <a:rPr lang="en-GB" altLang="en-US" sz="1100" dirty="0">
                <a:latin typeface="Arial" panose="020B0604020202020204" pitchFamily="34" charset="0"/>
                <a:ea typeface="ＭＳ Ｐゴシック" panose="020B0600070205080204" pitchFamily="34" charset="-128"/>
              </a:rPr>
              <a:t>		Does the Victim need Medical attention?</a:t>
            </a:r>
          </a:p>
          <a:p>
            <a:pPr>
              <a:lnSpc>
                <a:spcPct val="100000"/>
              </a:lnSpc>
            </a:pPr>
            <a:r>
              <a:rPr lang="en-GB" altLang="en-US" sz="1100" dirty="0">
                <a:latin typeface="Arial" panose="020B0604020202020204" pitchFamily="34" charset="0"/>
                <a:ea typeface="ＭＳ Ｐゴシック" panose="020B0600070205080204" pitchFamily="34" charset="-128"/>
              </a:rPr>
              <a:t>		Think Forensics – clothing / DNA transfer /</a:t>
            </a:r>
          </a:p>
          <a:p>
            <a:pPr>
              <a:lnSpc>
                <a:spcPct val="100000"/>
              </a:lnSpc>
            </a:pPr>
            <a:r>
              <a:rPr lang="en-GB" altLang="en-US" sz="1100" dirty="0">
                <a:latin typeface="Arial" panose="020B0604020202020204" pitchFamily="34" charset="0"/>
                <a:ea typeface="ＭＳ Ｐゴシック" panose="020B0600070205080204" pitchFamily="34" charset="-128"/>
              </a:rPr>
              <a:t>		The victim may need the toilet / wash / eat / drink / cigarette – Think FORENSICS!!!!</a:t>
            </a:r>
          </a:p>
          <a:p>
            <a:pPr>
              <a:lnSpc>
                <a:spcPct val="100000"/>
              </a:lnSpc>
            </a:pPr>
            <a:r>
              <a:rPr lang="en-GB" altLang="en-US" sz="1100" dirty="0">
                <a:latin typeface="Arial" panose="020B0604020202020204" pitchFamily="34" charset="0"/>
                <a:ea typeface="ＭＳ Ｐゴシック" panose="020B0600070205080204" pitchFamily="34" charset="-128"/>
              </a:rPr>
              <a:t>	First Account</a:t>
            </a:r>
          </a:p>
          <a:p>
            <a:pPr>
              <a:lnSpc>
                <a:spcPct val="100000"/>
              </a:lnSpc>
            </a:pPr>
            <a:r>
              <a:rPr lang="en-GB" altLang="en-US" sz="1100" dirty="0">
                <a:latin typeface="Arial" panose="020B0604020202020204" pitchFamily="34" charset="0"/>
                <a:ea typeface="ＭＳ Ｐゴシック" panose="020B0600070205080204" pitchFamily="34" charset="-128"/>
              </a:rPr>
              <a:t>		Must be recorded verbatim – PNB – or Sexual Offences investigation Booklet</a:t>
            </a:r>
          </a:p>
          <a:p>
            <a:pPr>
              <a:lnSpc>
                <a:spcPct val="100000"/>
              </a:lnSpc>
            </a:pPr>
            <a:r>
              <a:rPr lang="en-GB" altLang="en-US" sz="1100" dirty="0">
                <a:latin typeface="Arial" panose="020B0604020202020204" pitchFamily="34" charset="0"/>
                <a:ea typeface="ＭＳ Ｐゴシック" panose="020B0600070205080204" pitchFamily="34" charset="-128"/>
              </a:rPr>
              <a:t>		Record the demeanour of the victim</a:t>
            </a:r>
          </a:p>
          <a:p>
            <a:pPr>
              <a:lnSpc>
                <a:spcPct val="100000"/>
              </a:lnSpc>
            </a:pPr>
            <a:r>
              <a:rPr lang="en-GB" altLang="en-US" sz="1100" b="1" dirty="0">
                <a:latin typeface="Arial" panose="020B0604020202020204" pitchFamily="34" charset="0"/>
                <a:ea typeface="ＭＳ Ｐゴシック" panose="020B0600070205080204" pitchFamily="34" charset="-128"/>
              </a:rPr>
              <a:t>Preservation of Scene</a:t>
            </a:r>
          </a:p>
          <a:p>
            <a:pPr>
              <a:lnSpc>
                <a:spcPct val="100000"/>
              </a:lnSpc>
            </a:pPr>
            <a:r>
              <a:rPr lang="en-GB" altLang="en-US" sz="1100" dirty="0">
                <a:latin typeface="Arial" panose="020B0604020202020204" pitchFamily="34" charset="0"/>
                <a:ea typeface="ＭＳ Ｐゴシック" panose="020B0600070205080204" pitchFamily="34" charset="-128"/>
              </a:rPr>
              <a:t>	Identify scene</a:t>
            </a:r>
          </a:p>
          <a:p>
            <a:pPr>
              <a:lnSpc>
                <a:spcPct val="100000"/>
              </a:lnSpc>
            </a:pPr>
            <a:r>
              <a:rPr lang="en-GB" altLang="en-US" sz="1100" dirty="0">
                <a:latin typeface="Arial" panose="020B0604020202020204" pitchFamily="34" charset="0"/>
                <a:ea typeface="ＭＳ Ｐゴシック" panose="020B0600070205080204" pitchFamily="34" charset="-128"/>
              </a:rPr>
              <a:t>	Cordon</a:t>
            </a:r>
          </a:p>
          <a:p>
            <a:pPr>
              <a:lnSpc>
                <a:spcPct val="100000"/>
              </a:lnSpc>
            </a:pPr>
            <a:r>
              <a:rPr lang="en-GB" altLang="en-US" sz="1100" dirty="0">
                <a:latin typeface="Arial" panose="020B0604020202020204" pitchFamily="34" charset="0"/>
                <a:ea typeface="ＭＳ Ｐゴシック" panose="020B0600070205080204" pitchFamily="34" charset="-128"/>
              </a:rPr>
              <a:t>	Assessing the scenes</a:t>
            </a:r>
          </a:p>
          <a:p>
            <a:pPr>
              <a:lnSpc>
                <a:spcPct val="100000"/>
              </a:lnSpc>
            </a:pPr>
            <a:r>
              <a:rPr lang="en-GB" altLang="en-US" sz="1100" dirty="0">
                <a:latin typeface="Arial" panose="020B0604020202020204" pitchFamily="34" charset="0"/>
                <a:ea typeface="ＭＳ Ｐゴシック" panose="020B0600070205080204" pitchFamily="34" charset="-128"/>
              </a:rPr>
              <a:t>	Weather conditions – cover areas</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b="1" dirty="0">
                <a:latin typeface="Arial" panose="020B0604020202020204" pitchFamily="34" charset="0"/>
                <a:ea typeface="ＭＳ Ｐゴシック" panose="020B0600070205080204" pitchFamily="34" charset="-128"/>
              </a:rPr>
              <a:t>Securing Evidence (incl. forensic evidence)</a:t>
            </a:r>
          </a:p>
          <a:p>
            <a:pPr>
              <a:lnSpc>
                <a:spcPct val="100000"/>
              </a:lnSpc>
            </a:pPr>
            <a:r>
              <a:rPr lang="en-GB" altLang="en-US" sz="1100" dirty="0">
                <a:latin typeface="Arial" panose="020B0604020202020204" pitchFamily="34" charset="0"/>
                <a:ea typeface="ＭＳ Ｐゴシック" panose="020B0600070205080204" pitchFamily="34" charset="-128"/>
              </a:rPr>
              <a:t>	EEK – look at these later</a:t>
            </a:r>
          </a:p>
          <a:p>
            <a:pPr>
              <a:lnSpc>
                <a:spcPct val="100000"/>
              </a:lnSpc>
            </a:pPr>
            <a:r>
              <a:rPr lang="en-GB" altLang="en-US" sz="1100" dirty="0">
                <a:latin typeface="Arial" panose="020B0604020202020204" pitchFamily="34" charset="0"/>
                <a:ea typeface="ＭＳ Ｐゴシック" panose="020B0600070205080204" pitchFamily="34" charset="-128"/>
              </a:rPr>
              <a:t>	Preserving forensic evidence</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b="1" dirty="0">
                <a:latin typeface="Arial" panose="020B0604020202020204" pitchFamily="34" charset="0"/>
                <a:ea typeface="ＭＳ Ｐゴシック" panose="020B0600070205080204" pitchFamily="34" charset="-128"/>
              </a:rPr>
              <a:t>Identifying Victim(s) and witnesses</a:t>
            </a:r>
          </a:p>
          <a:p>
            <a:pPr>
              <a:lnSpc>
                <a:spcPct val="100000"/>
              </a:lnSpc>
            </a:pPr>
            <a:r>
              <a:rPr lang="en-GB" altLang="en-US" sz="1100" dirty="0">
                <a:latin typeface="Arial" panose="020B0604020202020204" pitchFamily="34" charset="0"/>
                <a:ea typeface="ＭＳ Ｐゴシック" panose="020B0600070205080204" pitchFamily="34" charset="-128"/>
              </a:rPr>
              <a:t>	Evidence of First Complaint – Has Victim spoken to A. </a:t>
            </a:r>
            <a:r>
              <a:rPr lang="en-GB" altLang="en-US" sz="1100" dirty="0" err="1">
                <a:latin typeface="Arial" panose="020B0604020202020204" pitchFamily="34" charset="0"/>
                <a:ea typeface="ＭＳ Ｐゴシック" panose="020B0600070205080204" pitchFamily="34" charset="-128"/>
              </a:rPr>
              <a:t>Nother</a:t>
            </a:r>
            <a:r>
              <a:rPr lang="en-GB" altLang="en-US" sz="1100" dirty="0">
                <a:latin typeface="Arial" panose="020B0604020202020204" pitchFamily="34" charset="0"/>
                <a:ea typeface="ＭＳ Ｐゴシック" panose="020B0600070205080204" pitchFamily="34" charset="-128"/>
              </a:rPr>
              <a:t>?  Record demeanour / verbatim (corroborates victim’s account)</a:t>
            </a:r>
          </a:p>
          <a:p>
            <a:pPr>
              <a:lnSpc>
                <a:spcPct val="100000"/>
              </a:lnSpc>
            </a:pPr>
            <a:r>
              <a:rPr lang="en-GB" altLang="en-US" sz="1100" dirty="0">
                <a:latin typeface="Arial" panose="020B0604020202020204" pitchFamily="34" charset="0"/>
                <a:ea typeface="ＭＳ Ｐゴシック" panose="020B0600070205080204" pitchFamily="34" charset="-128"/>
              </a:rPr>
              <a:t>	Identifying any witnesses – record contact details – brief account </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b="1" dirty="0">
                <a:latin typeface="Arial" panose="020B0604020202020204" pitchFamily="34" charset="0"/>
                <a:ea typeface="ＭＳ Ｐゴシック" panose="020B0600070205080204" pitchFamily="34" charset="-128"/>
              </a:rPr>
              <a:t>Identifying suspects</a:t>
            </a:r>
          </a:p>
          <a:p>
            <a:pPr>
              <a:lnSpc>
                <a:spcPct val="100000"/>
              </a:lnSpc>
            </a:pPr>
            <a:r>
              <a:rPr lang="en-GB" altLang="en-US" sz="1100" dirty="0">
                <a:latin typeface="Arial" panose="020B0604020202020204" pitchFamily="34" charset="0"/>
                <a:ea typeface="ＭＳ Ｐゴシック" panose="020B0600070205080204" pitchFamily="34" charset="-128"/>
              </a:rPr>
              <a:t>	Obtain details / description from victim – Extremely important – PACE CODES OF PRACTICE CODE D para 3.1 FIRST DESCRIPTION</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A record shall be made of the suspect description as first given by a potential witness.  This record must be made and kept in a form which enables details of that description to be accurately produced from it, in a visible and legible form.</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This will be disclosed to the defence!!!!</a:t>
            </a:r>
          </a:p>
          <a:p>
            <a:pPr>
              <a:lnSpc>
                <a:spcPct val="100000"/>
              </a:lnSpc>
            </a:pPr>
            <a:r>
              <a:rPr lang="en-GB" altLang="en-US" sz="1100" dirty="0">
                <a:latin typeface="Arial" panose="020B0604020202020204" pitchFamily="34" charset="0"/>
                <a:ea typeface="ＭＳ Ｐゴシック" panose="020B0600070205080204" pitchFamily="34" charset="-128"/>
              </a:rPr>
              <a:t> </a:t>
            </a:r>
          </a:p>
          <a:p>
            <a:pPr>
              <a:lnSpc>
                <a:spcPct val="100000"/>
              </a:lnSpc>
            </a:pPr>
            <a:r>
              <a:rPr lang="en-GB" altLang="en-US" sz="1100" dirty="0">
                <a:latin typeface="Arial" panose="020B0604020202020204" pitchFamily="34" charset="0"/>
                <a:ea typeface="ＭＳ Ｐゴシック" panose="020B0600070205080204" pitchFamily="34" charset="-128"/>
              </a:rPr>
              <a:t>	Circulate details via radio</a:t>
            </a:r>
          </a:p>
          <a:p>
            <a:pPr>
              <a:lnSpc>
                <a:spcPct val="100000"/>
              </a:lnSpc>
            </a:pPr>
            <a:r>
              <a:rPr lang="en-GB" altLang="en-US" sz="1100" dirty="0">
                <a:latin typeface="Arial" panose="020B0604020202020204" pitchFamily="34" charset="0"/>
                <a:ea typeface="ＭＳ Ｐゴシック" panose="020B0600070205080204" pitchFamily="34" charset="-128"/>
              </a:rPr>
              <a:t>	Arrest if possible – Cross contamination issues!! Different Officers/ Cars to deal with each party</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626311822"/>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dirty="0">
                <a:latin typeface="Arial" panose="020B0604020202020204" pitchFamily="34" charset="0"/>
                <a:cs typeface="Arial" panose="020B0604020202020204" pitchFamily="34" charset="0"/>
              </a:rPr>
              <a:t>Evidence of early complaint may be given by a person who has been told about a sexual offence by the victim. This could be a police officer, member of police staff, friend or trusted associate of the victim, member of the public or whoever the victim has made the complaint to.  If the person to whom an early complaint was made is not a police officer or member of police staff, they should be traced as soon as possible so that their account can be recorded – hearsay evidence</a:t>
            </a:r>
          </a:p>
          <a:p>
            <a:pPr>
              <a:defRPr/>
            </a:pPr>
            <a:endParaRPr lang="en-GB" sz="1100" dirty="0">
              <a:latin typeface="Arial" panose="020B0604020202020204" pitchFamily="34" charset="0"/>
              <a:cs typeface="Arial" panose="020B0604020202020204" pitchFamily="34" charset="0"/>
            </a:endParaRPr>
          </a:p>
          <a:p>
            <a:pPr>
              <a:defRPr/>
            </a:pPr>
            <a:r>
              <a:rPr lang="en-GB" sz="1100" b="1" dirty="0">
                <a:latin typeface="Arial" panose="020B0604020202020204" pitchFamily="34" charset="0"/>
                <a:cs typeface="Arial" panose="020B0604020202020204" pitchFamily="34" charset="0"/>
              </a:rPr>
              <a:t>Recording Evidence of Early Complaint</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Officers should obtain and record the following information from a witness early complaint: </a:t>
            </a:r>
          </a:p>
          <a:p>
            <a:pPr>
              <a:defRPr/>
            </a:pPr>
            <a:endParaRPr lang="en-GB" sz="1100" dirty="0">
              <a:latin typeface="Arial" panose="020B0604020202020204" pitchFamily="34" charset="0"/>
              <a:cs typeface="Arial" panose="020B0604020202020204" pitchFamily="34" charset="0"/>
            </a:endParaRP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The circumstances in which the disclosure took place (location / method) </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Victim’s disclosure (verbatim); </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Any witnesses to the early complaint</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The victim’s demeanour (this may include the state of dress, a full description of any physical injuries or observable conditions such as crying, hysteria or trembling); </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If the report was made to a police control room, 999 tape should be secured. How can officers retrieve a copy of the call? </a:t>
            </a:r>
            <a:r>
              <a:rPr lang="en-GB" sz="1100" b="1" dirty="0">
                <a:latin typeface="Arial" panose="020B0604020202020204" pitchFamily="34" charset="0"/>
                <a:cs typeface="Arial" panose="020B0604020202020204" pitchFamily="34" charset="0"/>
              </a:rPr>
              <a:t>Each force to insert their own downloading/ call </a:t>
            </a:r>
            <a:r>
              <a:rPr lang="en-GB" sz="1100" b="1" dirty="0" err="1">
                <a:latin typeface="Arial" panose="020B0604020202020204" pitchFamily="34" charset="0"/>
                <a:cs typeface="Arial" panose="020B0604020202020204" pitchFamily="34" charset="0"/>
              </a:rPr>
              <a:t>retrival</a:t>
            </a:r>
            <a:r>
              <a:rPr lang="en-GB" sz="1100" b="1" dirty="0">
                <a:latin typeface="Arial" panose="020B0604020202020204" pitchFamily="34" charset="0"/>
                <a:cs typeface="Arial" panose="020B0604020202020204" pitchFamily="34" charset="0"/>
              </a:rPr>
              <a:t> methods.  </a:t>
            </a:r>
            <a:r>
              <a:rPr lang="en-GB" sz="1100" dirty="0">
                <a:latin typeface="Arial" panose="020B0604020202020204" pitchFamily="34" charset="0"/>
                <a:cs typeface="Arial" panose="020B0604020202020204" pitchFamily="34" charset="0"/>
              </a:rPr>
              <a:t>The officer or member of staff receiving the call could give evidence as a witness to early complaint and a statement should be taken from them as soon as possible. </a:t>
            </a:r>
          </a:p>
          <a:p>
            <a:pPr marL="171450" indent="-171450">
              <a:buFont typeface="Arial" pitchFamily="34" charset="0"/>
              <a:buChar char="•"/>
              <a:defRPr/>
            </a:pPr>
            <a:endParaRPr lang="en-GB" sz="1100" dirty="0">
              <a:latin typeface="Arial" panose="020B0604020202020204" pitchFamily="34" charset="0"/>
              <a:cs typeface="Arial" panose="020B0604020202020204" pitchFamily="34" charset="0"/>
            </a:endParaRPr>
          </a:p>
          <a:p>
            <a:pPr>
              <a:buFont typeface="Arial" pitchFamily="34" charset="0"/>
              <a:buNone/>
              <a:defRPr/>
            </a:pPr>
            <a:r>
              <a:rPr lang="en-GB" sz="1100" b="1" dirty="0">
                <a:latin typeface="Arial" panose="020B0604020202020204" pitchFamily="34" charset="0"/>
                <a:cs typeface="Arial" panose="020B0604020202020204" pitchFamily="34" charset="0"/>
              </a:rPr>
              <a:t>Initial account</a:t>
            </a:r>
            <a:r>
              <a:rPr lang="en-GB" sz="1100" dirty="0">
                <a:latin typeface="Arial" panose="020B0604020202020204" pitchFamily="34" charset="0"/>
                <a:cs typeface="Arial" panose="020B0604020202020204" pitchFamily="34" charset="0"/>
              </a:rPr>
              <a:t>	</a:t>
            </a:r>
          </a:p>
          <a:p>
            <a:pPr>
              <a:buFont typeface="Arial" pitchFamily="34" charset="0"/>
              <a:buNone/>
              <a:defRPr/>
            </a:pPr>
            <a:endParaRPr lang="en-GB" sz="1100" dirty="0">
              <a:latin typeface="Arial" panose="020B0604020202020204" pitchFamily="34" charset="0"/>
              <a:cs typeface="Arial" panose="020B0604020202020204" pitchFamily="34" charset="0"/>
            </a:endParaRPr>
          </a:p>
          <a:p>
            <a:pPr>
              <a:defRPr/>
            </a:pPr>
            <a:r>
              <a:rPr lang="en-GB" sz="1100" b="1" dirty="0">
                <a:latin typeface="Arial" panose="020B0604020202020204" pitchFamily="34" charset="0"/>
                <a:cs typeface="Arial" panose="020B0604020202020204" pitchFamily="34" charset="0"/>
              </a:rPr>
              <a:t>Each force to show a copy of their own Sexual Offences Investigation Booklet (</a:t>
            </a:r>
            <a:r>
              <a:rPr lang="en-GB" sz="1100" dirty="0">
                <a:latin typeface="Arial" panose="020B0604020202020204" pitchFamily="34" charset="0"/>
                <a:cs typeface="Arial" panose="020B0604020202020204" pitchFamily="34" charset="0"/>
              </a:rPr>
              <a:t>Although there will be a separate lesson to discuss these)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218292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0260755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100" b="1" dirty="0">
                <a:latin typeface="Arial" panose="020B0604020202020204" pitchFamily="34" charset="0"/>
                <a:cs typeface="Arial" panose="020B0604020202020204" pitchFamily="34" charset="0"/>
              </a:rPr>
              <a:t>Group Discussion:</a:t>
            </a:r>
          </a:p>
          <a:p>
            <a:pPr>
              <a:defRPr/>
            </a:pPr>
            <a:endParaRPr lang="en-GB" sz="1100" dirty="0">
              <a:latin typeface="Arial" panose="020B0604020202020204" pitchFamily="34" charset="0"/>
              <a:cs typeface="Arial" panose="020B0604020202020204" pitchFamily="34" charset="0"/>
            </a:endParaRPr>
          </a:p>
          <a:p>
            <a:pPr>
              <a:defRPr/>
            </a:pPr>
            <a:r>
              <a:rPr lang="en-GB" sz="1100" b="1" dirty="0">
                <a:latin typeface="Arial" panose="020B0604020202020204" pitchFamily="34" charset="0"/>
                <a:cs typeface="Arial" panose="020B0604020202020204" pitchFamily="34" charset="0"/>
              </a:rPr>
              <a:t>QTS – what potential ways do you think victims may react when the assault is actually</a:t>
            </a:r>
            <a:r>
              <a:rPr lang="en-GB" sz="1100" b="1" baseline="0" dirty="0">
                <a:latin typeface="Arial" panose="020B0604020202020204" pitchFamily="34" charset="0"/>
                <a:cs typeface="Arial" panose="020B0604020202020204" pitchFamily="34" charset="0"/>
              </a:rPr>
              <a:t> happening? (next PPT slide for potential reactions)</a:t>
            </a:r>
          </a:p>
          <a:p>
            <a:pPr>
              <a:defRPr/>
            </a:pPr>
            <a:endParaRPr lang="en-GB" sz="1100" b="1"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Possible answers may be stereotypical :</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Fight</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Scream</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Lash out</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Lie still</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Punch</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Gouge offender</a:t>
            </a:r>
          </a:p>
          <a:p>
            <a:pPr>
              <a:defRPr/>
            </a:pPr>
            <a:endParaRPr lang="en-GB" sz="1100" dirty="0">
              <a:latin typeface="Arial" panose="020B0604020202020204" pitchFamily="34" charset="0"/>
              <a:cs typeface="Arial" panose="020B0604020202020204" pitchFamily="34" charset="0"/>
            </a:endParaRPr>
          </a:p>
          <a:p>
            <a:pPr>
              <a:defRPr/>
            </a:pPr>
            <a:r>
              <a:rPr lang="en-GB" sz="1100" b="1" dirty="0">
                <a:latin typeface="Arial" panose="020B0604020202020204" pitchFamily="34" charset="0"/>
                <a:cs typeface="Arial" panose="020B0604020202020204" pitchFamily="34" charset="0"/>
              </a:rPr>
              <a:t>Victims may submit to assault but this should not be interpreted as consent </a:t>
            </a: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How would you react if someone attacked you??</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Any phobias?  Spider fear – can’t walk into room without spider being killed!!</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The immediate responses to sudden and unexpected violence are normally shock and disbelief. The vast majority of victims then experience fright which can border on panic. This response is especially true when victims feel that their lives have been in imminent danger. In some crimes, particularly where there is prolonged contact with the criminal, the feeling of impending peril is often deliberately encouraged by the criminal. The reaction may be that all victims can think about is relief at having survived the assault. </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Many police officers expect the average person to resist physically. However, a major study revealed that only a quarter of rape victims struggle with their attackers. When victims realise they cannot escape even those who initially struggle cease to do so. </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This response can confuse everyone, even victims. This reaction is based on profound primal terror resulting in a frozen fright response. </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Five responses to Fear: next slide</a:t>
            </a:r>
          </a:p>
          <a:p>
            <a:pPr>
              <a:defRPr/>
            </a:pPr>
            <a:endParaRPr lang="en-GB" sz="1100" dirty="0">
              <a:latin typeface="Arial" panose="020B0604020202020204" pitchFamily="34" charset="0"/>
              <a:cs typeface="Arial" panose="020B0604020202020204" pitchFamily="34" charset="0"/>
            </a:endParaRPr>
          </a:p>
          <a:p>
            <a:pPr>
              <a:defRPr/>
            </a:pPr>
            <a:endParaRPr lang="en-GB" sz="1100"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7620906"/>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Defensive Responses to Fear / Threat – The Five F’s:</a:t>
            </a: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Active Responses:</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Friend</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Fight</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Flight</a:t>
            </a:r>
          </a:p>
          <a:p>
            <a:pPr>
              <a:buFont typeface="Arial" pitchFamily="34" charset="0"/>
              <a:buNone/>
              <a:defRPr/>
            </a:pPr>
            <a:endParaRPr lang="en-GB" sz="1100" dirty="0">
              <a:latin typeface="Arial" panose="020B0604020202020204" pitchFamily="34" charset="0"/>
              <a:cs typeface="Arial" panose="020B0604020202020204" pitchFamily="34" charset="0"/>
            </a:endParaRPr>
          </a:p>
          <a:p>
            <a:pPr>
              <a:buFont typeface="Arial" pitchFamily="34" charset="0"/>
              <a:buNone/>
              <a:defRPr/>
            </a:pPr>
            <a:r>
              <a:rPr lang="en-GB" sz="1100" dirty="0">
                <a:latin typeface="Arial" panose="020B0604020202020204" pitchFamily="34" charset="0"/>
                <a:cs typeface="Arial" panose="020B0604020202020204" pitchFamily="34" charset="0"/>
              </a:rPr>
              <a:t>Passive Defences:</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Freeze</a:t>
            </a: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Flop</a:t>
            </a:r>
          </a:p>
          <a:p>
            <a:pPr marL="171450" indent="-171450">
              <a:buFont typeface="Arial" pitchFamily="34" charset="0"/>
              <a:buChar char="•"/>
              <a:defRPr/>
            </a:pPr>
            <a:endParaRPr lang="en-GB" sz="1100" dirty="0">
              <a:latin typeface="Arial" panose="020B0604020202020204" pitchFamily="34" charset="0"/>
              <a:cs typeface="Arial" panose="020B0604020202020204" pitchFamily="34" charset="0"/>
            </a:endParaRPr>
          </a:p>
          <a:p>
            <a:pPr marL="0" indent="0">
              <a:buFont typeface="Arial" pitchFamily="34" charset="0"/>
              <a:buNone/>
              <a:defRPr/>
            </a:pPr>
            <a:r>
              <a:rPr lang="en-GB" sz="1100" dirty="0">
                <a:latin typeface="Arial" panose="020B0604020202020204" pitchFamily="34" charset="0"/>
                <a:cs typeface="Arial" panose="020B0604020202020204" pitchFamily="34" charset="0"/>
              </a:rPr>
              <a:t>The human system broadly responds in one (or more) of five predictable ways when threatened.  ‘Fight, flight and freeze’ are well documented responses to threat (Levine, 1997); to these can be added ‘friend’ and ‘flop’ (Ogden and Minton, 2000; </a:t>
            </a:r>
            <a:r>
              <a:rPr lang="en-GB" sz="1100" dirty="0" err="1">
                <a:latin typeface="Arial" panose="020B0604020202020204" pitchFamily="34" charset="0"/>
                <a:cs typeface="Arial" panose="020B0604020202020204" pitchFamily="34" charset="0"/>
              </a:rPr>
              <a:t>Porges</a:t>
            </a:r>
            <a:r>
              <a:rPr lang="en-GB" sz="1100" dirty="0">
                <a:latin typeface="Arial" panose="020B0604020202020204" pitchFamily="34" charset="0"/>
                <a:cs typeface="Arial" panose="020B0604020202020204" pitchFamily="34" charset="0"/>
              </a:rPr>
              <a:t>, 1995 &amp; 2004).  The five Fs, are instigated by the amygdala upon detection of threat.  The amygdala responds to the threat in the way it perceives will most likely lead to survival.</a:t>
            </a:r>
          </a:p>
          <a:p>
            <a:pPr marL="171450" indent="-171450">
              <a:buFont typeface="Arial" pitchFamily="34" charset="0"/>
              <a:buChar char="•"/>
              <a:defRPr/>
            </a:pPr>
            <a:endParaRPr lang="en-GB" sz="1100" dirty="0">
              <a:latin typeface="Arial" panose="020B0604020202020204" pitchFamily="34" charset="0"/>
              <a:cs typeface="Arial" panose="020B0604020202020204" pitchFamily="34" charset="0"/>
            </a:endParaRPr>
          </a:p>
          <a:p>
            <a:pPr marL="0" indent="0">
              <a:buFont typeface="Arial" pitchFamily="34" charset="0"/>
              <a:buNone/>
              <a:defRPr/>
            </a:pPr>
            <a:r>
              <a:rPr lang="en-GB" sz="1100" dirty="0">
                <a:latin typeface="Arial" panose="020B0604020202020204" pitchFamily="34" charset="0"/>
                <a:cs typeface="Arial" panose="020B0604020202020204" pitchFamily="34" charset="0"/>
              </a:rPr>
              <a:t>1. Friend is the earliest defensive strategy available to us.  At birth the human infant’s amygdala is operational (</a:t>
            </a:r>
            <a:r>
              <a:rPr lang="en-GB" sz="1100" dirty="0" err="1">
                <a:latin typeface="Arial" panose="020B0604020202020204" pitchFamily="34" charset="0"/>
                <a:cs typeface="Arial" panose="020B0604020202020204" pitchFamily="34" charset="0"/>
              </a:rPr>
              <a:t>Cozolino</a:t>
            </a:r>
            <a:r>
              <a:rPr lang="en-GB" sz="1100" dirty="0">
                <a:latin typeface="Arial" panose="020B0604020202020204" pitchFamily="34" charset="0"/>
                <a:cs typeface="Arial" panose="020B0604020202020204" pitchFamily="34" charset="0"/>
              </a:rPr>
              <a:t>, 2002), and they utilize their cry in order to bring a caregiver to them.  The non-mobile baby has to rely upon calling a protector to its aid, in the same way that the terrified adult screams in the hope that rescue will come.</a:t>
            </a:r>
          </a:p>
          <a:p>
            <a:pPr marL="171450" indent="-171450">
              <a:buFont typeface="Arial" pitchFamily="34" charset="0"/>
              <a:buChar char="•"/>
              <a:defRPr/>
            </a:pPr>
            <a:endParaRPr lang="en-GB" sz="1100" dirty="0">
              <a:latin typeface="Arial" panose="020B0604020202020204" pitchFamily="34" charset="0"/>
              <a:cs typeface="Arial" panose="020B0604020202020204" pitchFamily="34" charset="0"/>
            </a:endParaRPr>
          </a:p>
          <a:p>
            <a:pPr marL="0" indent="0">
              <a:buFont typeface="Arial" pitchFamily="34" charset="0"/>
              <a:buNone/>
              <a:defRPr/>
            </a:pPr>
            <a:r>
              <a:rPr lang="en-GB" sz="1100" dirty="0">
                <a:latin typeface="Arial" panose="020B0604020202020204" pitchFamily="34" charset="0"/>
                <a:cs typeface="Arial" panose="020B0604020202020204" pitchFamily="34" charset="0"/>
              </a:rPr>
              <a:t>2 .Fight, as a survival strategy, is fairly self explanatory.  The threatened individual may respond with overt aggression or more subtle ‘fight behaviours’, for example saying “no”.</a:t>
            </a:r>
          </a:p>
          <a:p>
            <a:pPr marL="171450" indent="-171450">
              <a:buFont typeface="Arial" pitchFamily="34" charset="0"/>
              <a:buChar char="•"/>
              <a:defRPr/>
            </a:pPr>
            <a:endParaRPr lang="en-GB" sz="1100" dirty="0">
              <a:latin typeface="Arial" panose="020B0604020202020204" pitchFamily="34" charset="0"/>
              <a:cs typeface="Arial" panose="020B0604020202020204" pitchFamily="34" charset="0"/>
            </a:endParaRPr>
          </a:p>
          <a:p>
            <a:pPr marL="0" indent="0">
              <a:buFont typeface="Arial" pitchFamily="34" charset="0"/>
              <a:buNone/>
              <a:defRPr/>
            </a:pPr>
            <a:r>
              <a:rPr lang="en-GB" sz="1100" dirty="0">
                <a:latin typeface="Arial" panose="020B0604020202020204" pitchFamily="34" charset="0"/>
                <a:cs typeface="Arial" panose="020B0604020202020204" pitchFamily="34" charset="0"/>
              </a:rPr>
              <a:t>3. Flight is any means the individual uses to put space between themselves and the threat.  It may involve sprinting away from the perceived danger, but is more likely exhibited as backing away or, particularly in children, as hiding.</a:t>
            </a:r>
          </a:p>
          <a:p>
            <a:pPr marL="171450" indent="-171450">
              <a:buFont typeface="Arial" pitchFamily="34" charset="0"/>
              <a:buChar char="•"/>
              <a:defRPr/>
            </a:pPr>
            <a:endParaRPr lang="en-GB" sz="1100" dirty="0">
              <a:latin typeface="Arial" panose="020B0604020202020204" pitchFamily="34" charset="0"/>
              <a:cs typeface="Arial" panose="020B0604020202020204" pitchFamily="34" charset="0"/>
            </a:endParaRPr>
          </a:p>
          <a:p>
            <a:pPr marL="0" indent="0">
              <a:buFont typeface="Arial" pitchFamily="34" charset="0"/>
              <a:buNone/>
              <a:defRPr/>
            </a:pPr>
            <a:r>
              <a:rPr lang="en-GB" sz="1100" dirty="0">
                <a:latin typeface="Arial" panose="020B0604020202020204" pitchFamily="34" charset="0"/>
                <a:cs typeface="Arial" panose="020B0604020202020204" pitchFamily="34" charset="0"/>
              </a:rPr>
              <a:t>4. Freeze: When the amygdala deems that friend, fight or flight are not likely to be successful it will elicit a freeze response.  Levine points out that immobility has several advantages to mammals when threatened by a predator, namely: that the predator has less chance of detecting immobile prey; that many predatory animals will not eat meat that they consider to be dead; and that if the predator does kill, the freeze mechanism provides a natural analgesic (Levine, 1997).</a:t>
            </a:r>
          </a:p>
          <a:p>
            <a:pPr marL="171450" indent="-171450">
              <a:buFont typeface="Arial" pitchFamily="34" charset="0"/>
              <a:buChar char="•"/>
              <a:defRPr/>
            </a:pPr>
            <a:endParaRPr lang="en-GB" sz="1100" dirty="0">
              <a:latin typeface="Arial" panose="020B0604020202020204" pitchFamily="34" charset="0"/>
              <a:cs typeface="Arial" panose="020B0604020202020204" pitchFamily="34" charset="0"/>
            </a:endParaRPr>
          </a:p>
          <a:p>
            <a:pPr marL="0" indent="0">
              <a:buFont typeface="Arial" pitchFamily="34" charset="0"/>
              <a:buNone/>
              <a:defRPr/>
            </a:pPr>
            <a:r>
              <a:rPr lang="en-GB" sz="1100" dirty="0">
                <a:latin typeface="Arial" panose="020B0604020202020204" pitchFamily="34" charset="0"/>
                <a:cs typeface="Arial" panose="020B0604020202020204" pitchFamily="34" charset="0"/>
              </a:rPr>
              <a:t>Between mammals of the same species the freeze response indicates submission, with the victorious animal recognising their dominance and leaving the subordinate animal alone.  In the majority of inter-personal threats between humans however, the advent of one party freezing is often either ignored or taken as consent to the assault (whether verbal, physical or sexual).</a:t>
            </a:r>
          </a:p>
          <a:p>
            <a:pPr marL="171450" indent="-171450">
              <a:buFont typeface="Arial" pitchFamily="34" charset="0"/>
              <a:buChar char="•"/>
              <a:defRPr/>
            </a:pPr>
            <a:endParaRPr lang="en-GB" sz="1100" dirty="0">
              <a:latin typeface="Arial" panose="020B0604020202020204" pitchFamily="34" charset="0"/>
              <a:cs typeface="Arial" panose="020B0604020202020204" pitchFamily="34" charset="0"/>
            </a:endParaRPr>
          </a:p>
          <a:p>
            <a:pPr marL="0" indent="0">
              <a:buFont typeface="Arial" pitchFamily="34" charset="0"/>
              <a:buNone/>
              <a:defRPr/>
            </a:pPr>
            <a:r>
              <a:rPr lang="en-GB" sz="1100" dirty="0">
                <a:latin typeface="Arial" panose="020B0604020202020204" pitchFamily="34" charset="0"/>
                <a:cs typeface="Arial" panose="020B0604020202020204" pitchFamily="34" charset="0"/>
              </a:rPr>
              <a:t>Flop occurs if, and when, the freeze mechanism fails.  The moment the threat increases, despite freeze having intended to put an end to the situation, the amygdala will trigger the ANS to swing from predominantly sympathetic activation to parasympathetic activation (Rothschild, 2000).  The body will shift from a position of catatonic musculature tension (as is observed in ‘freeze’) to a ‘floppy’ state, whereby muscle tension is lost and both body and mind become malleable (hippocampal and cortical functioning will very likely be severely impaired at this point). </a:t>
            </a:r>
          </a:p>
          <a:p>
            <a:pPr marL="171450" indent="-171450">
              <a:buFont typeface="Arial" pitchFamily="34" charset="0"/>
              <a:buChar char="•"/>
              <a:defRPr/>
            </a:pPr>
            <a:endParaRPr lang="en-GB" sz="1100" dirty="0">
              <a:latin typeface="Arial" panose="020B0604020202020204" pitchFamily="34" charset="0"/>
              <a:cs typeface="Arial" panose="020B0604020202020204" pitchFamily="34" charset="0"/>
            </a:endParaRP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The survival purpose of the flop state is evident: if ‘impact’ is going to occur the likelihood of surviving it will be increased if the body yields, and psychologically, in the short-term at least, the situation will be more bearable if the higher brain functions are ‘offline’.  People who have elicited flop as a survival mechanism are very submissive and will make little or no outward protest concerning what is happening to them.  They will bend to the will of the person perceived as threatening in an attempt to stay alive.</a:t>
            </a:r>
          </a:p>
          <a:p>
            <a:pPr marL="171450" indent="-171450">
              <a:buFont typeface="Arial" pitchFamily="34" charset="0"/>
              <a:buChar char="•"/>
              <a:defRPr/>
            </a:pPr>
            <a:endParaRPr lang="en-GB" sz="1100" dirty="0">
              <a:latin typeface="Arial" panose="020B0604020202020204" pitchFamily="34" charset="0"/>
              <a:cs typeface="Arial" panose="020B0604020202020204" pitchFamily="34" charset="0"/>
            </a:endParaRP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Different survival strategies are ideally suited to certain threatening situations; for example, flight would be well employed upon hearing a fire alarm, yet to flee from a hungry tiger is inadvisable.  The reflexive response of the amygdala is informed by the genetically encoded information, shared by all humans, regarding the nature of certain threats (Levine, 1997), and the individual’s subjective experience that has resulted in the pairing of a fear response with certain stimuli (</a:t>
            </a:r>
            <a:r>
              <a:rPr lang="en-GB" sz="1100" dirty="0" err="1">
                <a:latin typeface="Arial" panose="020B0604020202020204" pitchFamily="34" charset="0"/>
                <a:cs typeface="Arial" panose="020B0604020202020204" pitchFamily="34" charset="0"/>
              </a:rPr>
              <a:t>Cozolino</a:t>
            </a:r>
            <a:r>
              <a:rPr lang="en-GB" sz="1100" dirty="0">
                <a:latin typeface="Arial" panose="020B0604020202020204" pitchFamily="34" charset="0"/>
                <a:cs typeface="Arial" panose="020B0604020202020204" pitchFamily="34" charset="0"/>
              </a:rPr>
              <a:t>, 2002).</a:t>
            </a:r>
          </a:p>
          <a:p>
            <a:pPr marL="171450" indent="-171450">
              <a:buFont typeface="Arial" pitchFamily="34" charset="0"/>
              <a:buChar char="•"/>
              <a:defRPr/>
            </a:pPr>
            <a:endParaRPr lang="en-GB" sz="1100" dirty="0">
              <a:latin typeface="Arial" panose="020B0604020202020204" pitchFamily="34" charset="0"/>
              <a:cs typeface="Arial" panose="020B0604020202020204" pitchFamily="34" charset="0"/>
            </a:endParaRP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Because the purpose of the five Fs is survival, success will be gauged in survival terms; “success doesn’t mean winning, it means surviving, and it doesn’t really matter how you get there.  The object is to stay alive until the danger is past.” (Levine, 1997:96).  Successfully used strategies will be reinforced and strategies employed but unsuccessful, will be less likely to be used in future.</a:t>
            </a:r>
          </a:p>
          <a:p>
            <a:pPr marL="171450" indent="-171450">
              <a:buFont typeface="Arial" pitchFamily="34" charset="0"/>
              <a:buChar char="•"/>
              <a:defRPr/>
            </a:pPr>
            <a:endParaRPr lang="en-GB" sz="1100" dirty="0">
              <a:latin typeface="Arial" panose="020B0604020202020204" pitchFamily="34" charset="0"/>
              <a:cs typeface="Arial" panose="020B0604020202020204" pitchFamily="34" charset="0"/>
            </a:endParaRPr>
          </a:p>
          <a:p>
            <a:pPr marL="171450" indent="-171450">
              <a:buFont typeface="Arial" pitchFamily="34" charset="0"/>
              <a:buChar char="•"/>
              <a:defRPr/>
            </a:pPr>
            <a:r>
              <a:rPr lang="en-GB" sz="1100" dirty="0">
                <a:latin typeface="Arial" panose="020B0604020202020204" pitchFamily="34" charset="0"/>
                <a:cs typeface="Arial" panose="020B0604020202020204" pitchFamily="34" charset="0"/>
              </a:rPr>
              <a:t>A person who is successful in actively defending against a threat (i.e. utilizes friend, fight or flight) is less likely to become traumatized than someone who uses passive defences (freeze or flop) (Herman, 1992; van der </a:t>
            </a:r>
            <a:r>
              <a:rPr lang="en-GB" sz="1100" dirty="0" err="1">
                <a:latin typeface="Arial" panose="020B0604020202020204" pitchFamily="34" charset="0"/>
                <a:cs typeface="Arial" panose="020B0604020202020204" pitchFamily="34" charset="0"/>
              </a:rPr>
              <a:t>Kolk</a:t>
            </a:r>
            <a:r>
              <a:rPr lang="en-GB" sz="1100" dirty="0">
                <a:latin typeface="Arial" panose="020B0604020202020204" pitchFamily="34" charset="0"/>
                <a:cs typeface="Arial" panose="020B0604020202020204" pitchFamily="34" charset="0"/>
              </a:rPr>
              <a:t> 1996).  If active defences are weakened, by lack of success, and/or passive defences  strengthened through successful utilization, the likelihood of a person becoming traumatized and/or a repeat victim of trauma are increased......full article click below</a:t>
            </a: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 Group Work****</a:t>
            </a:r>
          </a:p>
          <a:p>
            <a:pPr>
              <a:defRPr/>
            </a:pPr>
            <a:endParaRPr lang="en-GB" sz="1100" dirty="0">
              <a:latin typeface="Arial" panose="020B0604020202020204" pitchFamily="34" charset="0"/>
              <a:cs typeface="Arial" panose="020B0604020202020204" pitchFamily="34" charset="0"/>
            </a:endParaRPr>
          </a:p>
          <a:p>
            <a:pPr marL="171450" indent="-171450">
              <a:buFont typeface="Arial" pitchFamily="34" charset="0"/>
              <a:buChar char="•"/>
              <a:defRPr/>
            </a:pPr>
            <a:r>
              <a:rPr lang="en-GB" sz="1100" b="1" dirty="0">
                <a:latin typeface="Arial" panose="020B0604020202020204" pitchFamily="34" charset="0"/>
                <a:cs typeface="Arial" panose="020B0604020202020204" pitchFamily="34" charset="0"/>
              </a:rPr>
              <a:t>Group 1 Describe how a victim may feel / react immediately after the rape</a:t>
            </a:r>
          </a:p>
          <a:p>
            <a:pPr marL="171450" indent="-171450">
              <a:buFont typeface="Arial" pitchFamily="34" charset="0"/>
              <a:buChar char="•"/>
              <a:defRPr/>
            </a:pPr>
            <a:r>
              <a:rPr lang="en-GB" sz="1100" b="1" dirty="0">
                <a:latin typeface="Arial" panose="020B0604020202020204" pitchFamily="34" charset="0"/>
                <a:cs typeface="Arial" panose="020B0604020202020204" pitchFamily="34" charset="0"/>
              </a:rPr>
              <a:t>Group 2 Describe how a victim may feel a few weeks later</a:t>
            </a:r>
          </a:p>
          <a:p>
            <a:pPr marL="171450" indent="-171450">
              <a:buFont typeface="Arial" pitchFamily="34" charset="0"/>
              <a:buChar char="•"/>
              <a:defRPr/>
            </a:pPr>
            <a:r>
              <a:rPr lang="en-GB" sz="1100" b="1" dirty="0">
                <a:latin typeface="Arial" panose="020B0604020202020204" pitchFamily="34" charset="0"/>
                <a:cs typeface="Arial" panose="020B0604020202020204" pitchFamily="34" charset="0"/>
              </a:rPr>
              <a:t>Group 3 Describe how a victim may feel long-term</a:t>
            </a:r>
          </a:p>
          <a:p>
            <a:pPr>
              <a:defRPr/>
            </a:pPr>
            <a:endParaRPr lang="en-GB" sz="1100" dirty="0">
              <a:latin typeface="Arial" panose="020B0604020202020204" pitchFamily="34" charset="0"/>
              <a:cs typeface="Arial" panose="020B0604020202020204" pitchFamily="34" charset="0"/>
            </a:endParaRPr>
          </a:p>
          <a:p>
            <a:pPr>
              <a:defRPr/>
            </a:pPr>
            <a:endParaRPr lang="en-GB" sz="1100" dirty="0">
              <a:latin typeface="Arial" panose="020B0604020202020204" pitchFamily="34" charset="0"/>
              <a:cs typeface="Arial" panose="020B0604020202020204" pitchFamily="34" charset="0"/>
            </a:endParaRPr>
          </a:p>
          <a:p>
            <a:pPr>
              <a:defRPr/>
            </a:pPr>
            <a:r>
              <a:rPr lang="en-GB" sz="1100" dirty="0">
                <a:latin typeface="Arial" panose="020B0604020202020204" pitchFamily="34" charset="0"/>
                <a:cs typeface="Arial" panose="020B0604020202020204" pitchFamily="34" charset="0"/>
              </a:rPr>
              <a:t>STAGES OF RAPE TRAUMA SLIDE TO FOLLOW  – Use WHITEBOARD TO FACILITATE DISCUSSION before showing slide</a:t>
            </a:r>
          </a:p>
          <a:p>
            <a:endParaRPr lang="en-GB" sz="1100" dirty="0"/>
          </a:p>
          <a:p>
            <a:pPr>
              <a:defRPr/>
            </a:pPr>
            <a:endParaRPr lang="en-GB" sz="1100" b="1"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861980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GB" sz="1200" dirty="0">
                <a:latin typeface="Arial" panose="020B0604020202020204" pitchFamily="34" charset="0"/>
                <a:cs typeface="Arial" panose="020B0604020202020204" pitchFamily="34" charset="0"/>
              </a:rPr>
              <a:t>**** Group Work****</a:t>
            </a:r>
          </a:p>
          <a:p>
            <a:pPr>
              <a:defRPr/>
            </a:pPr>
            <a:endParaRPr lang="en-GB" sz="1200" dirty="0">
              <a:latin typeface="Arial" panose="020B0604020202020204" pitchFamily="34" charset="0"/>
              <a:cs typeface="Arial" panose="020B0604020202020204" pitchFamily="34" charset="0"/>
            </a:endParaRPr>
          </a:p>
          <a:p>
            <a:pPr marL="171450" indent="-171450">
              <a:buFont typeface="Arial" pitchFamily="34" charset="0"/>
              <a:buChar char="•"/>
              <a:defRPr/>
            </a:pPr>
            <a:r>
              <a:rPr lang="en-GB" sz="1200" b="1" dirty="0">
                <a:latin typeface="Arial" panose="020B0604020202020204" pitchFamily="34" charset="0"/>
                <a:cs typeface="Arial" panose="020B0604020202020204" pitchFamily="34" charset="0"/>
              </a:rPr>
              <a:t>Group 1 Discuss how a victim may feel / react immediately after the assault</a:t>
            </a:r>
          </a:p>
          <a:p>
            <a:pPr marL="171450" indent="-171450">
              <a:buFont typeface="Arial" pitchFamily="34" charset="0"/>
              <a:buChar char="•"/>
              <a:defRPr/>
            </a:pPr>
            <a:r>
              <a:rPr lang="en-GB" sz="1200" b="1" dirty="0">
                <a:latin typeface="Arial" panose="020B0604020202020204" pitchFamily="34" charset="0"/>
                <a:cs typeface="Arial" panose="020B0604020202020204" pitchFamily="34" charset="0"/>
              </a:rPr>
              <a:t>Group 2 Discuss how a victim may feel a few weeks later</a:t>
            </a:r>
          </a:p>
          <a:p>
            <a:pPr marL="171450" indent="-171450">
              <a:buFont typeface="Arial" pitchFamily="34" charset="0"/>
              <a:buChar char="•"/>
              <a:defRPr/>
            </a:pPr>
            <a:r>
              <a:rPr lang="en-GB" sz="1200" b="1" dirty="0">
                <a:latin typeface="Arial" panose="020B0604020202020204" pitchFamily="34" charset="0"/>
                <a:cs typeface="Arial" panose="020B0604020202020204" pitchFamily="34" charset="0"/>
              </a:rPr>
              <a:t>Group 3 Discuss how a victim may feel long-term</a:t>
            </a:r>
          </a:p>
          <a:p>
            <a:pPr>
              <a:defRPr/>
            </a:pPr>
            <a:endParaRPr lang="en-GB" sz="1200" dirty="0">
              <a:latin typeface="Arial" panose="020B0604020202020204" pitchFamily="34" charset="0"/>
              <a:cs typeface="Arial" panose="020B0604020202020204" pitchFamily="34" charset="0"/>
            </a:endParaRPr>
          </a:p>
          <a:p>
            <a:pPr>
              <a:defRPr/>
            </a:pPr>
            <a:endParaRPr lang="en-GB" sz="1200" dirty="0">
              <a:latin typeface="Arial" panose="020B0604020202020204" pitchFamily="34" charset="0"/>
              <a:cs typeface="Arial" panose="020B0604020202020204" pitchFamily="34" charset="0"/>
            </a:endParaRPr>
          </a:p>
          <a:p>
            <a:pPr>
              <a:defRPr/>
            </a:pPr>
            <a:r>
              <a:rPr lang="en-GB" sz="1200" dirty="0">
                <a:latin typeface="Arial" panose="020B0604020202020204" pitchFamily="34" charset="0"/>
                <a:cs typeface="Arial" panose="020B0604020202020204" pitchFamily="34" charset="0"/>
              </a:rPr>
              <a:t>Defensive Responses </a:t>
            </a:r>
            <a:r>
              <a:rPr lang="en-GB" sz="1200" baseline="0" dirty="0">
                <a:latin typeface="Arial" panose="020B0604020202020204" pitchFamily="34" charset="0"/>
                <a:cs typeface="Arial" panose="020B0604020202020204" pitchFamily="34" charset="0"/>
              </a:rPr>
              <a:t> to follow </a:t>
            </a:r>
            <a:r>
              <a:rPr lang="en-GB" sz="1200" dirty="0">
                <a:latin typeface="Arial" panose="020B0604020202020204" pitchFamily="34" charset="0"/>
                <a:cs typeface="Arial" panose="020B0604020202020204" pitchFamily="34" charset="0"/>
              </a:rPr>
              <a:t>STAGES OF RAPE TRAUMA SLIDE TO FOLLOW  – Use WHITEBOARD TO FACILITATE DISCUSSION before showing slide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9850515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r>
              <a:rPr lang="en-GB" altLang="en-US" sz="1100" dirty="0">
                <a:latin typeface="Arial" panose="020B0604020202020204" pitchFamily="34" charset="0"/>
                <a:ea typeface="ＭＳ Ｐゴシック" panose="020B0600070205080204" pitchFamily="34" charset="-128"/>
              </a:rPr>
              <a:t>Understanding of this may be of benefit to victims in ensuring they are dealt with in a way which will not increase trauma and which may assist recovery, help to gain victims confidence in the police and encourage a willingness to participate as witnesses during investigations and subsequent court cases.</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The immediate responses to sudden and unexpected violence are normally shock and disbelief.  The vast majority of victims then experience fright which can border on panic.  This response is especially true when victims feel that their lives have been in imminent danger.  In some crimes, particularly where there is prolonged contact with the criminal, the feeling of impending peril is often deliberately encouraged by the criminal.  The reaction may be that all victims can think about is relief at having survived the assault.</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Many police officers expect the average person to resist physically.  However, a major study revealed that only a quarter of rape victims struggle with their attackers.  When victims realise they cannot escape even those who initially struggle cease to do so.</a:t>
            </a:r>
          </a:p>
          <a:p>
            <a:pPr>
              <a:lnSpc>
                <a:spcPct val="100000"/>
              </a:lnSpc>
            </a:pPr>
            <a:endParaRPr lang="en-GB" altLang="en-US" sz="1100" dirty="0">
              <a:latin typeface="Arial" panose="020B0604020202020204" pitchFamily="34" charset="0"/>
              <a:ea typeface="ＭＳ Ｐゴシック" panose="020B0600070205080204" pitchFamily="34" charset="-128"/>
            </a:endParaRPr>
          </a:p>
          <a:p>
            <a:pPr>
              <a:lnSpc>
                <a:spcPct val="100000"/>
              </a:lnSpc>
            </a:pPr>
            <a:r>
              <a:rPr lang="en-GB" altLang="en-US" sz="1100" dirty="0">
                <a:latin typeface="Arial" panose="020B0604020202020204" pitchFamily="34" charset="0"/>
                <a:ea typeface="ＭＳ Ｐゴシック" panose="020B0600070205080204" pitchFamily="34" charset="-128"/>
              </a:rPr>
              <a:t>This response can confuse everyone, even victims.  This reaction is based on profound primal terror resulting in a frozen fright response.  Victims submit in order to avoid being killed, but this can be wrongly interpreted as consent.</a:t>
            </a:r>
          </a:p>
          <a:p>
            <a:pPr>
              <a:lnSpc>
                <a:spcPct val="100000"/>
              </a:lnSpc>
            </a:pPr>
            <a:r>
              <a:rPr lang="en-GB" altLang="en-US" sz="1100" dirty="0">
                <a:latin typeface="Arial" panose="020B0604020202020204" pitchFamily="34" charset="0"/>
                <a:ea typeface="ＭＳ Ｐゴシック" panose="020B0600070205080204" pitchFamily="34" charset="-128"/>
              </a:rPr>
              <a:t>Victims may subsequently suffer from feelings which are related to the fear of death, ranging from humiliation to guilt, self-blame, anger or a desire for revenge.</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80233397"/>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While the Rape Trauma Syndrome deals specifically with the effects of rape, it is important to remember that all types of sexual assault cause trauma</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RTS identifies three stages of psychological trauma a rape survivor goes through: the acute stage, the outer adjustment stage, and the renormalization stage.</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Acute stage</a:t>
            </a:r>
          </a:p>
          <a:p>
            <a:r>
              <a:rPr lang="en-GB" altLang="en-US" sz="1100" dirty="0">
                <a:latin typeface="Arial" panose="020B0604020202020204" pitchFamily="34" charset="0"/>
                <a:ea typeface="ＭＳ Ｐゴシック" panose="020B0600070205080204" pitchFamily="34" charset="-128"/>
              </a:rPr>
              <a:t>The acute stage occurs in the days or weeks after a rape. Durations vary as to the amount of time the victim may remain in the acute stage. The immediate symptoms may last a few days to a few weeks and may overlap with the outward adjustment stage.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There is no "typical" response amongst rape victims. However, in many cases, a rape victim's acute stage can be classified as one of three responses: expressed ("He or she may appear agitated or hysterical, [and] may suffer from crying spells or anxiety attacks"); controlled ("the survivor appears to be without emotion and acts as if 'nothing happened' and 'everything is fine'"); or shock/disbelief ("the survivor reacts with a strong sense of disorientation. They may have difficulty concentrating, making decisions, or doing everyday tasks. They may also have poor recall of the assault"). Not all rape survivors show their emotions outwardly. Some may appear calm and unaffected by the assault.[2]</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Behaviours present in the acute stage can include: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Diminished alertness,</a:t>
            </a:r>
            <a:r>
              <a:rPr lang="en-GB" altLang="en-US" sz="1100" baseline="0" dirty="0">
                <a:latin typeface="Arial" panose="020B0604020202020204" pitchFamily="34" charset="0"/>
                <a:ea typeface="ＭＳ Ｐゴシック" panose="020B0600070205080204" pitchFamily="34" charset="-128"/>
              </a:rPr>
              <a:t> n</a:t>
            </a:r>
            <a:r>
              <a:rPr lang="en-GB" altLang="en-US" sz="1100" dirty="0">
                <a:latin typeface="Arial" panose="020B0604020202020204" pitchFamily="34" charset="0"/>
                <a:ea typeface="ＭＳ Ｐゴシック" panose="020B0600070205080204" pitchFamily="34" charset="-128"/>
              </a:rPr>
              <a:t>umbness,</a:t>
            </a:r>
            <a:r>
              <a:rPr lang="en-GB" altLang="en-US" sz="1100" baseline="0" dirty="0">
                <a:latin typeface="Arial" panose="020B0604020202020204" pitchFamily="34" charset="0"/>
                <a:ea typeface="ＭＳ Ｐゴシック" panose="020B0600070205080204" pitchFamily="34" charset="-128"/>
              </a:rPr>
              <a:t> d</a:t>
            </a:r>
            <a:r>
              <a:rPr lang="en-GB" altLang="en-US" sz="1100" dirty="0">
                <a:latin typeface="Arial" panose="020B0604020202020204" pitchFamily="34" charset="0"/>
                <a:ea typeface="ＭＳ Ｐゴシック" panose="020B0600070205080204" pitchFamily="34" charset="-128"/>
              </a:rPr>
              <a:t>ulled sensory, affective and memory functions, disorganised thought content,</a:t>
            </a:r>
            <a:r>
              <a:rPr lang="en-GB" altLang="en-US" sz="1100" baseline="0" dirty="0">
                <a:latin typeface="Arial" panose="020B0604020202020204" pitchFamily="34" charset="0"/>
                <a:ea typeface="ＭＳ Ｐゴシック" panose="020B0600070205080204" pitchFamily="34" charset="-128"/>
              </a:rPr>
              <a:t> v</a:t>
            </a:r>
            <a:r>
              <a:rPr lang="en-GB" altLang="en-US" sz="1100" dirty="0">
                <a:latin typeface="Arial" panose="020B0604020202020204" pitchFamily="34" charset="0"/>
                <a:ea typeface="ＭＳ Ｐゴシック" panose="020B0600070205080204" pitchFamily="34" charset="-128"/>
              </a:rPr>
              <a:t>omiting,</a:t>
            </a:r>
            <a:r>
              <a:rPr lang="en-GB" altLang="en-US" sz="1100" baseline="0" dirty="0">
                <a:latin typeface="Arial" panose="020B0604020202020204" pitchFamily="34" charset="0"/>
                <a:ea typeface="ＭＳ Ｐゴシック" panose="020B0600070205080204" pitchFamily="34" charset="-128"/>
              </a:rPr>
              <a:t> n</a:t>
            </a:r>
            <a:r>
              <a:rPr lang="en-GB" altLang="en-US" sz="1100" dirty="0">
                <a:latin typeface="Arial" panose="020B0604020202020204" pitchFamily="34" charset="0"/>
                <a:ea typeface="ＭＳ Ｐゴシック" panose="020B0600070205080204" pitchFamily="34" charset="-128"/>
              </a:rPr>
              <a:t>ausea,</a:t>
            </a:r>
            <a:r>
              <a:rPr lang="en-GB" altLang="en-US" sz="1100" baseline="0" dirty="0">
                <a:latin typeface="Arial" panose="020B0604020202020204" pitchFamily="34" charset="0"/>
                <a:ea typeface="ＭＳ Ｐゴシック" panose="020B0600070205080204" pitchFamily="34" charset="-128"/>
              </a:rPr>
              <a:t> p</a:t>
            </a:r>
            <a:r>
              <a:rPr lang="en-GB" altLang="en-US" sz="1100" dirty="0">
                <a:latin typeface="Arial" panose="020B0604020202020204" pitchFamily="34" charset="0"/>
                <a:ea typeface="ＭＳ Ｐゴシック" panose="020B0600070205080204" pitchFamily="34" charset="-128"/>
              </a:rPr>
              <a:t>aralysing anxiety,</a:t>
            </a:r>
            <a:r>
              <a:rPr lang="en-GB" altLang="en-US" sz="1100" baseline="0" dirty="0">
                <a:latin typeface="Arial" panose="020B0604020202020204" pitchFamily="34" charset="0"/>
                <a:ea typeface="ＭＳ Ｐゴシック" panose="020B0600070205080204" pitchFamily="34" charset="-128"/>
              </a:rPr>
              <a:t> p</a:t>
            </a:r>
            <a:r>
              <a:rPr lang="en-GB" altLang="en-US" sz="1100" dirty="0">
                <a:latin typeface="Arial" panose="020B0604020202020204" pitchFamily="34" charset="0"/>
                <a:ea typeface="ＭＳ Ｐゴシック" panose="020B0600070205080204" pitchFamily="34" charset="-128"/>
              </a:rPr>
              <a:t>ronounced internal tremor,</a:t>
            </a:r>
            <a:r>
              <a:rPr lang="en-GB" altLang="en-US" sz="1100" baseline="0" dirty="0">
                <a:latin typeface="Arial" panose="020B0604020202020204" pitchFamily="34" charset="0"/>
                <a:ea typeface="ＭＳ Ｐゴシック" panose="020B0600070205080204" pitchFamily="34" charset="-128"/>
              </a:rPr>
              <a:t> o</a:t>
            </a:r>
            <a:r>
              <a:rPr lang="en-GB" altLang="en-US" sz="1100" dirty="0">
                <a:latin typeface="Arial" panose="020B0604020202020204" pitchFamily="34" charset="0"/>
                <a:ea typeface="ＭＳ Ｐゴシック" panose="020B0600070205080204" pitchFamily="34" charset="-128"/>
              </a:rPr>
              <a:t>bsession to wash or clean themselves.</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Hysteria, confusion and crying.</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Bewilderment.</a:t>
            </a:r>
          </a:p>
          <a:p>
            <a:r>
              <a:rPr lang="en-GB" altLang="en-US" sz="1100" dirty="0">
                <a:latin typeface="Arial" panose="020B0604020202020204" pitchFamily="34" charset="0"/>
                <a:ea typeface="ＭＳ Ｐゴシック" panose="020B0600070205080204" pitchFamily="34" charset="-128"/>
              </a:rPr>
              <a:t>Acute sensitivity to the reaction of other people.</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The outward adjustment stage</a:t>
            </a:r>
          </a:p>
          <a:p>
            <a:r>
              <a:rPr lang="en-GB" altLang="en-US" sz="1100" dirty="0">
                <a:latin typeface="Arial" panose="020B0604020202020204" pitchFamily="34" charset="0"/>
                <a:ea typeface="ＭＳ Ｐゴシック" panose="020B0600070205080204" pitchFamily="34" charset="-128"/>
              </a:rPr>
              <a:t>Survivors in this stage seem to have resumed their normal lifestyle. However, they simultaneously suffer profound internal turmoil, which may manifest in a variety of ways as the survivor copes with the long-term trauma of a rape. In a 1976 paper, Burgess and </a:t>
            </a:r>
            <a:r>
              <a:rPr lang="en-GB" altLang="en-US" sz="1100" dirty="0" err="1">
                <a:latin typeface="Arial" panose="020B0604020202020204" pitchFamily="34" charset="0"/>
                <a:ea typeface="ＭＳ Ｐゴシック" panose="020B0600070205080204" pitchFamily="34" charset="-128"/>
              </a:rPr>
              <a:t>Holmstrom</a:t>
            </a:r>
            <a:r>
              <a:rPr lang="en-GB" altLang="en-US" sz="1100" dirty="0">
                <a:latin typeface="Arial" panose="020B0604020202020204" pitchFamily="34" charset="0"/>
                <a:ea typeface="ＭＳ Ｐゴシック" panose="020B0600070205080204" pitchFamily="34" charset="-128"/>
              </a:rPr>
              <a:t> note that all but 1 of their 92 subjects exhibited maladaptive coping mechanisms after a rape. The outward adjustment stage may last from several months to many years after a rape.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Potential coping strategies during the outward adjustment phase: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minimization (pretending 'everything is fine'),</a:t>
            </a:r>
            <a:r>
              <a:rPr lang="en-GB" altLang="en-US" sz="1100" baseline="0" dirty="0">
                <a:latin typeface="Arial" panose="020B0604020202020204" pitchFamily="34" charset="0"/>
                <a:ea typeface="ＭＳ Ｐゴシック" panose="020B0600070205080204" pitchFamily="34" charset="-128"/>
              </a:rPr>
              <a:t> </a:t>
            </a:r>
            <a:r>
              <a:rPr lang="en-GB" altLang="en-US" sz="1100" dirty="0" err="1">
                <a:latin typeface="Arial" panose="020B0604020202020204" pitchFamily="34" charset="0"/>
                <a:ea typeface="ＭＳ Ｐゴシック" panose="020B0600070205080204" pitchFamily="34" charset="-128"/>
              </a:rPr>
              <a:t>dramatisation</a:t>
            </a:r>
            <a:r>
              <a:rPr lang="en-GB" altLang="en-US" sz="1100" dirty="0">
                <a:latin typeface="Arial" panose="020B0604020202020204" pitchFamily="34" charset="0"/>
                <a:ea typeface="ＭＳ Ｐゴシック" panose="020B0600070205080204" pitchFamily="34" charset="-128"/>
              </a:rPr>
              <a:t> (cannot stop talking about the assault),</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suppression (refuses to discuss the rape),</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explanation (analyses what happened),</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flight (moves to a new home or city, alters appearance)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Other coping mechanisms that may appear during the outward adjustment phase include: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Poor health in general,</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continuing anxiety,</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sense of helplessness,</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hypervigilance, inability to maintain previously close relationships,</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experiencing a general response of nervousness known as the "startle response,“ persistent fear and or depression at much higher rates than the general population,</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mood swings from relatively happy to depression or anger,</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extreme anger and hostility (more typical of male victims). Some survivors may even say "I HATE PEOPLE" or "I HATE THE WORLD".</a:t>
            </a:r>
            <a:r>
              <a:rPr lang="en-GB" altLang="en-US" sz="1100" baseline="0" dirty="0">
                <a:latin typeface="Arial" panose="020B0604020202020204" pitchFamily="34" charset="0"/>
                <a:ea typeface="ＭＳ Ｐゴシック" panose="020B0600070205080204" pitchFamily="34" charset="-128"/>
              </a:rPr>
              <a:t> S</a:t>
            </a:r>
            <a:r>
              <a:rPr lang="en-GB" altLang="en-US" sz="1100" dirty="0">
                <a:latin typeface="Arial" panose="020B0604020202020204" pitchFamily="34" charset="0"/>
                <a:ea typeface="ＭＳ Ｐゴシック" panose="020B0600070205080204" pitchFamily="34" charset="-128"/>
              </a:rPr>
              <a:t>leep disturbances such as vivid dreams and recurring nightmares,</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insomnia, wakefulness, night terrors,</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flashbacks,</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dissociation (feeling like one is not attached to one's body), panic attacks,</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reliance on coping mechanisms, some of which may be beneficial (e.g., philosophy and family support), and others that may ultimately be counterproductive (e.g., self harm, drug, or alcohol abuse),</a:t>
            </a:r>
            <a:r>
              <a:rPr lang="en-GB" altLang="en-US" sz="1100" baseline="0" dirty="0">
                <a:latin typeface="Arial" panose="020B0604020202020204" pitchFamily="34" charset="0"/>
                <a:ea typeface="ＭＳ Ｐゴシック" panose="020B0600070205080204" pitchFamily="34" charset="-128"/>
              </a:rPr>
              <a:t> l</a:t>
            </a:r>
            <a:r>
              <a:rPr lang="en-GB" altLang="en-US" sz="1100" dirty="0">
                <a:latin typeface="Arial" panose="020B0604020202020204" pitchFamily="34" charset="0"/>
                <a:ea typeface="ＭＳ Ｐゴシック" panose="020B0600070205080204" pitchFamily="34" charset="-128"/>
              </a:rPr>
              <a:t>ifestyle.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Survivors in this stage can have their lifestyle affected in some of the following ways: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Their sense of personal security or safety is damaged.</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They feel hesitant to enter new relationships.</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Questioning their sexual identity or sexual orientation (more typical of men raped by other men or women raped by other women).</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Sexual relationships become disturbed.[18] Many survivors have reported that they were unable to re-establish normal sexual relations and often shied away from sexual contact for some time after the rape. Some report inhibited sexual response and flashbacks to the rape during intercourse. Conversely, some rape survivors become hyper-sexual or promiscuous following sexual attacks, sometimes as a way to reassert a measure of control over their sexual relations.</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Some rape survivors may see the world as a more threatening place to live in, so they will place restrictions on their lives, interrupting their normal activity. For example, they may discontinue previously active involvements in societies, groups or clubs, or a parent who was a survivor of rape may place restrictions on the freedom of their children.</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Physiological responses</a:t>
            </a:r>
          </a:p>
          <a:p>
            <a:r>
              <a:rPr lang="en-GB" altLang="en-US" sz="1100" dirty="0">
                <a:latin typeface="Arial" panose="020B0604020202020204" pitchFamily="34" charset="0"/>
                <a:ea typeface="ＭＳ Ｐゴシック" panose="020B0600070205080204" pitchFamily="34" charset="-128"/>
              </a:rPr>
              <a:t>Whether or not they were injured during a sexual assault, survivors exhibit higher rates of poor health in the months and years after an assault, including acute somatoform disorders (physical symptoms with no identifiable cause). Physiological reactions such as tension headaches, fatigue, general feelings of soreness or localized pain in the chest, throat, arms or legs. Specific symptoms may occur that relate to the area of the body assaulted. Survivors of oral rape may have a variety of mouth and throat complaints, while survivors of vaginal or anal rape have physical reactions related to these areas.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Nature of the assault</a:t>
            </a:r>
          </a:p>
          <a:p>
            <a:r>
              <a:rPr lang="en-GB" altLang="en-US" sz="1100" dirty="0">
                <a:latin typeface="Arial" panose="020B0604020202020204" pitchFamily="34" charset="0"/>
                <a:ea typeface="ＭＳ Ｐゴシック" panose="020B0600070205080204" pitchFamily="34" charset="-128"/>
              </a:rPr>
              <a:t>The nature of the act, the relationship with the offender, the type and amount of force used, and the circumstances of the assault all influence the impact of an assault on the victim.</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When the assault is committed by a stranger, fear seems to be the most difficult emotion to manage for many people. (Feelings of vulnerability arise).</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More commonly, assaults are committed by someone the victim knows and trusts</a:t>
            </a:r>
            <a:r>
              <a:rPr lang="en-GB" altLang="en-US" sz="1100" baseline="0" dirty="0">
                <a:latin typeface="Arial" panose="020B0604020202020204" pitchFamily="34" charset="0"/>
                <a:ea typeface="ＭＳ Ｐゴシック" panose="020B0600070205080204" pitchFamily="34" charset="-128"/>
              </a:rPr>
              <a:t> there</a:t>
            </a:r>
            <a:r>
              <a:rPr lang="en-GB" altLang="en-US" sz="1100" dirty="0">
                <a:latin typeface="Arial" panose="020B0604020202020204" pitchFamily="34" charset="0"/>
                <a:ea typeface="ＭＳ Ｐゴシック" panose="020B0600070205080204" pitchFamily="34" charset="-128"/>
              </a:rPr>
              <a:t> may be heightened feelings of self-blame and guilt.</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Underground stage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Victims attempt to return to their lives as if nothing happened.</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May block thoughts of the assault from their minds and may not want to talk about the incident or any of the related issues. (They don't want to think about it).</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Victims may have difficulty in concentrating and some depression.</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Dissociation and trying to get back to their lives before the assault.</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 underground stage may last for years and the victim seems as though they are "over it", despite the fact the emotional issues are not resolved.</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Reorganization stage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May return to emotional turmoil.</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The return of emotional pain can frighten people in this stage.</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Fears and phobias may develop. They may be related specifically to the assailant or the circumstances or the attack or they may be much more generalized.</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Appetite disturbances such as nausea and vomiting. Rape survivors are also prone to developing anorexia nervosa and/or bulimia.</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Nightmares, night terrors feel like they plague the victim.</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Violent fantasies of revenge may also arise.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Phobias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A common psychological defence that is seen in rape survivors is the development of fears and phobias specific to the circumstances of the rape, for example: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A fear of being in crowds.</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A fear of being left alone anywhere.</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A fear of men or women. (</a:t>
            </a:r>
            <a:r>
              <a:rPr lang="en-GB" altLang="en-US" sz="1100" dirty="0" err="1">
                <a:latin typeface="Arial" panose="020B0604020202020204" pitchFamily="34" charset="0"/>
                <a:ea typeface="ＭＳ Ｐゴシック" panose="020B0600070205080204" pitchFamily="34" charset="-128"/>
              </a:rPr>
              <a:t>androphobia</a:t>
            </a:r>
            <a:r>
              <a:rPr lang="en-GB" altLang="en-US" sz="1100" dirty="0">
                <a:latin typeface="Arial" panose="020B0604020202020204" pitchFamily="34" charset="0"/>
                <a:ea typeface="ＭＳ Ｐゴシック" panose="020B0600070205080204" pitchFamily="34" charset="-128"/>
              </a:rPr>
              <a:t> or gynophobia).</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A fear of going out at all, agoraphobia.</a:t>
            </a:r>
          </a:p>
          <a:p>
            <a:r>
              <a:rPr lang="en-GB" altLang="en-US" sz="1100" dirty="0">
                <a:latin typeface="Arial" panose="020B0604020202020204" pitchFamily="34" charset="0"/>
                <a:ea typeface="ＭＳ Ｐゴシック" panose="020B0600070205080204" pitchFamily="34" charset="-128"/>
              </a:rPr>
              <a:t>A fear of being touched, </a:t>
            </a:r>
            <a:r>
              <a:rPr lang="en-GB" altLang="en-US" sz="1100" dirty="0" err="1">
                <a:latin typeface="Arial" panose="020B0604020202020204" pitchFamily="34" charset="0"/>
                <a:ea typeface="ＭＳ Ｐゴシック" panose="020B0600070205080204" pitchFamily="34" charset="-128"/>
              </a:rPr>
              <a:t>hapnophobia</a:t>
            </a:r>
            <a:r>
              <a:rPr lang="en-GB" altLang="en-US" sz="1100" dirty="0">
                <a:latin typeface="Arial" panose="020B0604020202020204" pitchFamily="34" charset="0"/>
                <a:ea typeface="ＭＳ Ｐゴシック" panose="020B0600070205080204" pitchFamily="34" charset="-128"/>
              </a:rPr>
              <a:t>.</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Specific fears related to certain characteristics of the assailant, e.g. side-burns, straight hair, the smell of alcohol or cigarettes, type of clothing or car.</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Some survivors develop very suspicious, paranoid feelings about strangers.</a:t>
            </a:r>
            <a:r>
              <a:rPr lang="en-GB" altLang="en-US" sz="1100" baseline="0" dirty="0">
                <a:latin typeface="Arial" panose="020B0604020202020204" pitchFamily="34" charset="0"/>
                <a:ea typeface="ＭＳ Ｐゴシック" panose="020B0600070205080204" pitchFamily="34" charset="-128"/>
              </a:rPr>
              <a:t> </a:t>
            </a:r>
            <a:r>
              <a:rPr lang="en-GB" altLang="en-US" sz="1100" dirty="0">
                <a:latin typeface="Arial" panose="020B0604020202020204" pitchFamily="34" charset="0"/>
                <a:ea typeface="ＭＳ Ｐゴシック" panose="020B0600070205080204" pitchFamily="34" charset="-128"/>
              </a:rPr>
              <a:t>Some feel a pervasive fear of most or all other people.</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The renormalisation stage</a:t>
            </a:r>
          </a:p>
          <a:p>
            <a:endParaRPr lang="en-GB" altLang="en-US" sz="1100" b="1"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In this stage, the survivor begins to recognise his or her adjustment phase. Recognising the impact of the rape for survivors who were in denial, and recognising the secondary damage of any counterproductive coping tactics (e.g., recognising that one's drug abuse began to help cope with the aftermath of a rape) is particularly important. Male victims typically do not seek psychotherapy for a long time after the sexual assault—according to </a:t>
            </a:r>
            <a:r>
              <a:rPr lang="en-GB" altLang="en-US" sz="1100" dirty="0" err="1">
                <a:latin typeface="Arial" panose="020B0604020202020204" pitchFamily="34" charset="0"/>
                <a:ea typeface="ＭＳ Ｐゴシック" panose="020B0600070205080204" pitchFamily="34" charset="-128"/>
              </a:rPr>
              <a:t>Lacey</a:t>
            </a:r>
            <a:r>
              <a:rPr lang="en-GB" altLang="en-US" sz="1100" dirty="0">
                <a:latin typeface="Arial" panose="020B0604020202020204" pitchFamily="34" charset="0"/>
                <a:ea typeface="ＭＳ Ｐゴシック" panose="020B0600070205080204" pitchFamily="34" charset="-128"/>
              </a:rPr>
              <a:t> and Roberts,[19] less than half of male victims sought therapy within six months and the average interval between assault and therapy was 2.5 years; King and </a:t>
            </a:r>
            <a:r>
              <a:rPr lang="en-GB" altLang="en-US" sz="1100" dirty="0" err="1">
                <a:latin typeface="Arial" panose="020B0604020202020204" pitchFamily="34" charset="0"/>
                <a:ea typeface="ＭＳ Ｐゴシック" panose="020B0600070205080204" pitchFamily="34" charset="-128"/>
              </a:rPr>
              <a:t>Woollett's</a:t>
            </a:r>
            <a:r>
              <a:rPr lang="en-GB" altLang="en-US" sz="1100" dirty="0">
                <a:latin typeface="Arial" panose="020B0604020202020204" pitchFamily="34" charset="0"/>
                <a:ea typeface="ＭＳ Ｐゴシック" panose="020B0600070205080204" pitchFamily="34" charset="-128"/>
              </a:rPr>
              <a:t>[20] study of over 100 male rape victims found that the mean interval between assault and therapy was 16.4 years.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During renormalisation, survivors integrate the sexual assault into their lives so that the rape is no longer the central focus of their lives; negative feelings such as guilt and shame become resolved, and survivors no longer blame themselves for the attack.</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The effects of rape are varied and how a victim reacts to the attack depends upon their circumstances. </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Each victim has their own way of coping, and there is no right way or wrong way to react to sexual violence.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How a victim copes may be complicated by the reactions of their family and friends, what their preconceptions about rape were, and the treatment they receives, for example, at the police station, and later, in court.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38% of victims of serious sexual crime disengage with the police after initial contact with Police – Why do you think that is????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Possible responses: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Not being believed</a:t>
            </a:r>
          </a:p>
          <a:p>
            <a:r>
              <a:rPr lang="en-GB" altLang="en-US" sz="1100" dirty="0">
                <a:latin typeface="Arial" panose="020B0604020202020204" pitchFamily="34" charset="0"/>
                <a:ea typeface="ＭＳ Ｐゴシック" panose="020B0600070205080204" pitchFamily="34" charset="-128"/>
              </a:rPr>
              <a:t>Not taken seriously</a:t>
            </a:r>
          </a:p>
          <a:p>
            <a:r>
              <a:rPr lang="en-GB" altLang="en-US" sz="1100" dirty="0">
                <a:latin typeface="Arial" panose="020B0604020202020204" pitchFamily="34" charset="0"/>
                <a:ea typeface="ＭＳ Ｐゴシック" panose="020B0600070205080204" pitchFamily="34" charset="-128"/>
              </a:rPr>
              <a:t>Not being listened to</a:t>
            </a:r>
          </a:p>
          <a:p>
            <a:r>
              <a:rPr lang="en-GB" altLang="en-US" sz="1100" dirty="0">
                <a:latin typeface="Arial" panose="020B0604020202020204" pitchFamily="34" charset="0"/>
                <a:ea typeface="ＭＳ Ｐゴシック" panose="020B0600070205080204" pitchFamily="34" charset="-128"/>
              </a:rPr>
              <a:t>Wanted to be kept informed</a:t>
            </a:r>
          </a:p>
          <a:p>
            <a:r>
              <a:rPr lang="en-GB" altLang="en-US" sz="1100" dirty="0">
                <a:latin typeface="Arial" panose="020B0604020202020204" pitchFamily="34" charset="0"/>
                <a:ea typeface="ＭＳ Ｐゴシック" panose="020B0600070205080204" pitchFamily="34" charset="-128"/>
              </a:rPr>
              <a:t>Not treated well through process</a:t>
            </a:r>
          </a:p>
          <a:p>
            <a:r>
              <a:rPr lang="en-GB" altLang="en-US" sz="1100" dirty="0">
                <a:latin typeface="Arial" panose="020B0604020202020204" pitchFamily="34" charset="0"/>
                <a:ea typeface="ＭＳ Ｐゴシック" panose="020B0600070205080204" pitchFamily="34" charset="-128"/>
              </a:rPr>
              <a:t>Officers dealing with victim not professional</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Discuss the skills that the First officer has to have when dealing with a victim of sexual crime.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Possible Responses: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Empathy not sympathy</a:t>
            </a:r>
          </a:p>
          <a:p>
            <a:r>
              <a:rPr lang="en-GB" altLang="en-US" sz="1100" dirty="0">
                <a:latin typeface="Arial" panose="020B0604020202020204" pitchFamily="34" charset="0"/>
                <a:ea typeface="ＭＳ Ｐゴシック" panose="020B0600070205080204" pitchFamily="34" charset="-128"/>
              </a:rPr>
              <a:t>Understanding</a:t>
            </a:r>
          </a:p>
          <a:p>
            <a:r>
              <a:rPr lang="en-GB" altLang="en-US" sz="1100" dirty="0">
                <a:latin typeface="Arial" panose="020B0604020202020204" pitchFamily="34" charset="0"/>
                <a:ea typeface="ＭＳ Ｐゴシック" panose="020B0600070205080204" pitchFamily="34" charset="-128"/>
              </a:rPr>
              <a:t>Tactfulness</a:t>
            </a:r>
          </a:p>
          <a:p>
            <a:r>
              <a:rPr lang="en-GB" altLang="en-US" sz="1100" dirty="0">
                <a:latin typeface="Arial" panose="020B0604020202020204" pitchFamily="34" charset="0"/>
                <a:ea typeface="ＭＳ Ｐゴシック" panose="020B0600070205080204" pitchFamily="34" charset="-128"/>
              </a:rPr>
              <a:t>Patience</a:t>
            </a:r>
          </a:p>
          <a:p>
            <a:r>
              <a:rPr lang="en-GB" altLang="en-US" sz="1100" dirty="0">
                <a:latin typeface="Arial" panose="020B0604020202020204" pitchFamily="34" charset="0"/>
                <a:ea typeface="ＭＳ Ｐゴシック" panose="020B0600070205080204" pitchFamily="34" charset="-128"/>
              </a:rPr>
              <a:t>Professionalism </a:t>
            </a:r>
          </a:p>
          <a:p>
            <a:r>
              <a:rPr lang="en-GB" altLang="en-US" sz="1100" dirty="0">
                <a:latin typeface="Arial" panose="020B0604020202020204" pitchFamily="34" charset="0"/>
                <a:ea typeface="ＭＳ Ｐゴシック" panose="020B0600070205080204" pitchFamily="34" charset="-128"/>
              </a:rPr>
              <a:t>Informed of Process</a:t>
            </a:r>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51287840"/>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SWP – SARCs (Sexual Assault</a:t>
            </a:r>
            <a:r>
              <a:rPr lang="en-GB" baseline="0" dirty="0"/>
              <a:t> Referral Centres) – Cardiff, Swansea, Merthyr</a:t>
            </a:r>
          </a:p>
          <a:p>
            <a:r>
              <a:rPr lang="en-GB" baseline="0" dirty="0"/>
              <a:t>Gwent SARC – </a:t>
            </a:r>
            <a:r>
              <a:rPr lang="en-GB" baseline="0" dirty="0" err="1"/>
              <a:t>Risca</a:t>
            </a:r>
            <a:endParaRPr lang="en-GB" baseline="0" dirty="0"/>
          </a:p>
          <a:p>
            <a:endParaRPr lang="en-GB" baseline="0" dirty="0"/>
          </a:p>
          <a:p>
            <a:r>
              <a:rPr lang="en-GB" baseline="0" dirty="0"/>
              <a:t>Trainers to handout/ email relevant SARC details for each force.</a:t>
            </a:r>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0679308"/>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defRPr/>
            </a:pPr>
            <a:r>
              <a:rPr lang="en-US" altLang="en-US" b="1" dirty="0"/>
              <a:t>QTS – how are</a:t>
            </a:r>
            <a:r>
              <a:rPr lang="en-US" altLang="en-US" b="1" baseline="0" dirty="0"/>
              <a:t> victims who make complaints of sexual assault protected from the publicity?</a:t>
            </a:r>
          </a:p>
          <a:p>
            <a:pPr>
              <a:defRPr/>
            </a:pPr>
            <a:endParaRPr lang="en-US" altLang="en-US" dirty="0"/>
          </a:p>
          <a:p>
            <a:pPr>
              <a:defRPr/>
            </a:pPr>
            <a:r>
              <a:rPr lang="en-US" altLang="en-US" dirty="0"/>
              <a:t>The anonymity of complainants of sexual offences is protected by S1 of the Sexual Offences (Amendment Act) 1992, when an allegation has been made that a relevant offence has been committed.</a:t>
            </a:r>
          </a:p>
          <a:p>
            <a:pPr>
              <a:defRPr/>
            </a:pPr>
            <a:endParaRPr lang="en-US" altLang="en-US" dirty="0"/>
          </a:p>
          <a:p>
            <a:pPr>
              <a:defRPr/>
            </a:pPr>
            <a:r>
              <a:rPr lang="en-US" altLang="en-US" dirty="0"/>
              <a:t>Section 2 of the Sexual Offences (Amendment) Act 1992 lists the relevant offences. This list is exhaustive and includes all of the sexual offences you will cover as a student officer under the Sexual Offences Act. It ensure compliance at all times, protect the anonymity of a complainant, witness and a victim at all times – regarding </a:t>
            </a:r>
            <a:r>
              <a:rPr lang="en-US" altLang="en-US" b="1" dirty="0"/>
              <a:t>any</a:t>
            </a:r>
            <a:r>
              <a:rPr lang="en-US" altLang="en-US" dirty="0"/>
              <a:t> sexual offence</a:t>
            </a:r>
          </a:p>
          <a:p>
            <a:pPr>
              <a:defRPr/>
            </a:pPr>
            <a:endParaRPr lang="en-US" altLang="en-US" dirty="0"/>
          </a:p>
          <a:p>
            <a:pPr>
              <a:defRPr/>
            </a:pPr>
            <a:r>
              <a:rPr lang="en-US" altLang="en-US" b="1" dirty="0"/>
              <a:t>SUMMARY OFFENCE – Fine not exceeding level 5</a:t>
            </a:r>
          </a:p>
          <a:p>
            <a:pPr>
              <a:defRPr/>
            </a:pPr>
            <a:endParaRPr lang="en-US" altLang="en-US" b="1" dirty="0"/>
          </a:p>
          <a:p>
            <a:pPr>
              <a:defRPr/>
            </a:pPr>
            <a:r>
              <a:rPr lang="en-US" altLang="en-US" b="1" dirty="0"/>
              <a:t>Power of arrest without warrant/constables / other persons</a:t>
            </a:r>
          </a:p>
          <a:p>
            <a:pPr>
              <a:defRPr/>
            </a:pPr>
            <a:endParaRPr lang="en-US" altLang="en-US" b="1" dirty="0"/>
          </a:p>
          <a:p>
            <a:pPr>
              <a:defRPr/>
            </a:pPr>
            <a:r>
              <a:rPr lang="en-US" altLang="en-US" b="1" dirty="0"/>
              <a:t>***** Circumstances when anonymity may be lifted****</a:t>
            </a:r>
          </a:p>
          <a:p>
            <a:pPr>
              <a:defRPr/>
            </a:pPr>
            <a:endParaRPr lang="en-US" altLang="en-US" b="1" dirty="0"/>
          </a:p>
          <a:p>
            <a:pPr>
              <a:defRPr/>
            </a:pPr>
            <a:r>
              <a:rPr lang="en-US" altLang="en-US" dirty="0"/>
              <a:t>Under Section 3 of the act anonymity may be lifted under certain circumstances by either a Justice of the Peace (Summary) or a Judge (Triable Either Way or Indicatable). These are:</a:t>
            </a:r>
          </a:p>
          <a:p>
            <a:pPr>
              <a:defRPr/>
            </a:pPr>
            <a:endParaRPr lang="en-US" altLang="en-US" dirty="0"/>
          </a:p>
          <a:p>
            <a:pPr marL="228600" indent="-228600">
              <a:buFontTx/>
              <a:buAutoNum type="arabicPeriod"/>
              <a:defRPr/>
            </a:pPr>
            <a:r>
              <a:rPr lang="en-US" altLang="en-US" dirty="0"/>
              <a:t>Before the start of a trial to induce people who are likely to be needed to come forward as witnesses and where the conduct of the defense at the trial is likely to be substantially prejudiced otherwise. </a:t>
            </a:r>
          </a:p>
          <a:p>
            <a:pPr marL="228600" indent="-228600">
              <a:buFontTx/>
              <a:buAutoNum type="arabicPeriod"/>
              <a:defRPr/>
            </a:pPr>
            <a:r>
              <a:rPr lang="en-US" altLang="en-US" dirty="0"/>
              <a:t>At a trial if a judge believes that if the victim or complainants anonymity were protected it would place a substantial and unreasonable restriction on the reporting of proceedings at the trial and that it is in the public interest to remove or relax the restriction.</a:t>
            </a:r>
          </a:p>
          <a:p>
            <a:pPr>
              <a:defRPr/>
            </a:pPr>
            <a:endParaRPr lang="en-US" altLang="en-US" dirty="0"/>
          </a:p>
          <a:p>
            <a:pPr>
              <a:defRPr/>
            </a:pPr>
            <a:r>
              <a:rPr lang="en-US" altLang="en-US" b="1" dirty="0"/>
              <a:t>Breaching the anonymity of a victim of a sexual offence</a:t>
            </a:r>
          </a:p>
          <a:p>
            <a:pPr>
              <a:defRPr/>
            </a:pPr>
            <a:endParaRPr lang="en-US" altLang="en-US" b="1" dirty="0"/>
          </a:p>
          <a:p>
            <a:pPr>
              <a:defRPr/>
            </a:pPr>
            <a:r>
              <a:rPr lang="en-US" altLang="en-US" dirty="0"/>
              <a:t>Section 5 sets out various restrictions on breaching the anonymity of a victim by creating offences, but also establishing defenses. </a:t>
            </a:r>
          </a:p>
          <a:p>
            <a:pPr>
              <a:defRPr/>
            </a:pPr>
            <a:endParaRPr lang="en-US" altLang="en-US" dirty="0"/>
          </a:p>
          <a:p>
            <a:pPr>
              <a:defRPr/>
            </a:pPr>
            <a:r>
              <a:rPr lang="en-US" altLang="en-US" dirty="0"/>
              <a:t>Key Points</a:t>
            </a:r>
          </a:p>
          <a:p>
            <a:pPr>
              <a:defRPr/>
            </a:pPr>
            <a:endParaRPr lang="en-US" altLang="en-US" dirty="0"/>
          </a:p>
          <a:p>
            <a:pPr>
              <a:defRPr/>
            </a:pPr>
            <a:r>
              <a:rPr lang="en-US" altLang="en-US" dirty="0"/>
              <a:t>This relates to materials published or included in a relevant </a:t>
            </a:r>
            <a:r>
              <a:rPr lang="en-US" altLang="en-US" dirty="0" err="1"/>
              <a:t>Programme</a:t>
            </a:r>
            <a:r>
              <a:rPr lang="en-US" altLang="en-US" dirty="0"/>
              <a:t> (Broadcasting Act 1990).</a:t>
            </a:r>
          </a:p>
          <a:p>
            <a:pPr>
              <a:defRPr/>
            </a:pPr>
            <a:r>
              <a:rPr lang="en-US" altLang="en-US" dirty="0"/>
              <a:t>The following would all be guilty</a:t>
            </a:r>
          </a:p>
          <a:p>
            <a:pPr>
              <a:defRPr/>
            </a:pPr>
            <a:r>
              <a:rPr lang="en-US" altLang="en-US" dirty="0"/>
              <a:t>A proprietor, editor and publisher of a newspaper or periodical</a:t>
            </a:r>
          </a:p>
          <a:p>
            <a:pPr>
              <a:defRPr/>
            </a:pPr>
            <a:r>
              <a:rPr lang="en-US" altLang="en-US" dirty="0"/>
              <a:t>The Publisher in any other form of publication</a:t>
            </a:r>
          </a:p>
          <a:p>
            <a:pPr>
              <a:defRPr/>
            </a:pPr>
            <a:r>
              <a:rPr lang="en-US" altLang="en-US" dirty="0"/>
              <a:t>A corporate body and the person having functions equivalent to a newspaper editor</a:t>
            </a:r>
          </a:p>
          <a:p>
            <a:pPr>
              <a:defRPr/>
            </a:pPr>
            <a:endParaRPr lang="en-US" altLang="en-US" dirty="0"/>
          </a:p>
          <a:p>
            <a:pPr>
              <a:defRPr/>
            </a:pPr>
            <a:r>
              <a:rPr lang="en-US" altLang="en-US" dirty="0"/>
              <a:t>So long as no one interfered unreasonably with the peace or comfort of the victim then there is a </a:t>
            </a:r>
            <a:r>
              <a:rPr lang="en-US" altLang="en-US" dirty="0" err="1"/>
              <a:t>defence</a:t>
            </a:r>
            <a:r>
              <a:rPr lang="en-US" altLang="en-US" dirty="0"/>
              <a:t> that a victim consented in writing to the publication of the information.  The act qualifies how the consent may be obtained.</a:t>
            </a:r>
          </a:p>
          <a:p>
            <a:pPr>
              <a:defRPr/>
            </a:pPr>
            <a:endParaRPr lang="en-US" altLang="en-US" dirty="0"/>
          </a:p>
          <a:p>
            <a:pPr>
              <a:defRPr/>
            </a:pPr>
            <a:r>
              <a:rPr lang="en-US" altLang="en-US" dirty="0"/>
              <a:t>There is also a </a:t>
            </a:r>
            <a:r>
              <a:rPr lang="en-US" altLang="en-US" dirty="0" err="1"/>
              <a:t>defence</a:t>
            </a:r>
            <a:r>
              <a:rPr lang="en-US" altLang="en-US" dirty="0"/>
              <a:t> of not being aware and having no reason to suspect that the content of the </a:t>
            </a:r>
            <a:r>
              <a:rPr lang="en-US" altLang="en-US" dirty="0" err="1"/>
              <a:t>programme</a:t>
            </a:r>
            <a:r>
              <a:rPr lang="en-US" altLang="en-US" dirty="0"/>
              <a:t> or publication was about or included the matter in question. </a:t>
            </a:r>
          </a:p>
          <a:p>
            <a:pPr>
              <a:defRPr/>
            </a:pPr>
            <a:endParaRPr lang="en-US" altLang="en-US" dirty="0"/>
          </a:p>
          <a:p>
            <a:pPr>
              <a:defRPr/>
            </a:pPr>
            <a:r>
              <a:rPr lang="en-US" altLang="en-US" b="1" dirty="0"/>
              <a:t>Domestic Abuse Act 2021</a:t>
            </a:r>
          </a:p>
          <a:p>
            <a:pPr>
              <a:defRPr/>
            </a:pPr>
            <a:endParaRPr lang="en-US" altLang="en-US" b="1" dirty="0"/>
          </a:p>
          <a:p>
            <a:pPr fontAlgn="base" hangingPunct="0"/>
            <a:r>
              <a:rPr lang="en-GB" sz="1200" b="1" kern="1200" dirty="0">
                <a:solidFill>
                  <a:schemeClr val="tx1"/>
                </a:solidFill>
                <a:effectLst/>
                <a:latin typeface="+mn-lt"/>
                <a:ea typeface="+mn-ea"/>
                <a:cs typeface="+mn-cs"/>
              </a:rPr>
              <a:t>Section 72</a:t>
            </a:r>
            <a:r>
              <a:rPr lang="en-GB" sz="1200" kern="1200" dirty="0">
                <a:solidFill>
                  <a:schemeClr val="tx1"/>
                </a:solidFill>
                <a:effectLst/>
                <a:latin typeface="+mn-lt"/>
                <a:ea typeface="+mn-ea"/>
                <a:cs typeface="+mn-cs"/>
              </a:rPr>
              <a:t> - </a:t>
            </a:r>
            <a:r>
              <a:rPr lang="en-GB" sz="1200" b="1" kern="1200" dirty="0">
                <a:solidFill>
                  <a:schemeClr val="tx1"/>
                </a:solidFill>
                <a:effectLst/>
                <a:latin typeface="+mn-lt"/>
                <a:ea typeface="+mn-ea"/>
                <a:cs typeface="+mn-cs"/>
              </a:rPr>
              <a:t>Extends the circumstances in which certain sexual and violent offences committed abroad may be prosecuted in England and Wales, where the offence is committed by a UK national or a person habitually resident in England and Wales. </a:t>
            </a:r>
            <a:endParaRPr lang="en-GB" sz="1200" kern="1200" dirty="0">
              <a:solidFill>
                <a:schemeClr val="tx1"/>
              </a:solidFill>
              <a:effectLst/>
              <a:latin typeface="+mn-lt"/>
              <a:ea typeface="+mn-ea"/>
              <a:cs typeface="+mn-cs"/>
            </a:endParaRPr>
          </a:p>
          <a:p>
            <a:pPr fontAlgn="base" hangingPunct="0"/>
            <a:r>
              <a:rPr lang="en-GB" sz="1200" b="1" kern="1200" dirty="0">
                <a:solidFill>
                  <a:schemeClr val="tx1"/>
                </a:solidFill>
                <a:effectLst/>
                <a:latin typeface="+mn-lt"/>
                <a:ea typeface="+mn-ea"/>
                <a:cs typeface="+mn-cs"/>
              </a:rPr>
              <a:t>The act must amount to an offence listed and must also amount to an offence in the country where it was committed.</a:t>
            </a:r>
            <a:endParaRPr lang="en-GB" sz="1200" kern="1200" dirty="0">
              <a:solidFill>
                <a:schemeClr val="tx1"/>
              </a:solidFill>
              <a:effectLst/>
              <a:latin typeface="+mn-lt"/>
              <a:ea typeface="+mn-ea"/>
              <a:cs typeface="+mn-cs"/>
            </a:endParaRPr>
          </a:p>
          <a:p>
            <a:pPr fontAlgn="base" hangingPunct="0"/>
            <a:r>
              <a:rPr lang="en-GB" sz="1200" b="1" kern="1200" dirty="0">
                <a:solidFill>
                  <a:schemeClr val="tx1"/>
                </a:solidFill>
                <a:effectLst/>
                <a:latin typeface="+mn-lt"/>
                <a:ea typeface="+mn-ea"/>
                <a:cs typeface="+mn-cs"/>
              </a:rPr>
              <a:t>Offences include; an offence under section 4 or 4A of the Protection From Harassment Act 1997, an offence under any of sections 1 to 4 of the Sexual Offences Act 2003 where the victim of the offence was aged 18 or over at the time of the offence,</a:t>
            </a:r>
            <a:r>
              <a:rPr lang="en-GB" sz="1200" b="1" u="sng" kern="1200" dirty="0">
                <a:solidFill>
                  <a:schemeClr val="tx1"/>
                </a:solidFill>
                <a:effectLst/>
                <a:latin typeface="+mn-lt"/>
                <a:ea typeface="+mn-ea"/>
                <a:cs typeface="+mn-cs"/>
              </a:rPr>
              <a:t> </a:t>
            </a:r>
            <a:r>
              <a:rPr lang="en-GB" sz="1200" b="1" i="1" u="sng" kern="1200" dirty="0">
                <a:solidFill>
                  <a:schemeClr val="tx1"/>
                </a:solidFill>
                <a:effectLst/>
                <a:latin typeface="+mn-lt"/>
                <a:ea typeface="+mn-ea"/>
                <a:cs typeface="+mn-cs"/>
              </a:rPr>
              <a:t>only</a:t>
            </a:r>
            <a:r>
              <a:rPr lang="en-GB" sz="1200" b="1" u="sng"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if an offence in the host country, engaging in controlling and coercive behaviour or Ss47, 20 &amp; 18 offences against the person,</a:t>
            </a:r>
            <a:r>
              <a:rPr lang="en-GB" sz="1200" b="1" i="1" kern="1200" dirty="0">
                <a:solidFill>
                  <a:schemeClr val="tx1"/>
                </a:solidFill>
                <a:effectLst/>
                <a:latin typeface="+mn-lt"/>
                <a:ea typeface="+mn-ea"/>
                <a:cs typeface="+mn-cs"/>
              </a:rPr>
              <a:t> </a:t>
            </a:r>
            <a:r>
              <a:rPr lang="en-GB" sz="1200" b="1" i="1" u="sng" kern="1200" dirty="0">
                <a:solidFill>
                  <a:schemeClr val="tx1"/>
                </a:solidFill>
                <a:effectLst/>
                <a:latin typeface="+mn-lt"/>
                <a:ea typeface="+mn-ea"/>
                <a:cs typeface="+mn-cs"/>
              </a:rPr>
              <a:t>only</a:t>
            </a:r>
            <a:r>
              <a:rPr lang="en-GB" sz="1200" b="1" i="1"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if an offence in the host country.</a:t>
            </a:r>
            <a:endParaRPr lang="en-GB" sz="1200" kern="1200" dirty="0">
              <a:solidFill>
                <a:schemeClr val="tx1"/>
              </a:solidFill>
              <a:effectLst/>
              <a:latin typeface="+mn-lt"/>
              <a:ea typeface="+mn-ea"/>
              <a:cs typeface="+mn-cs"/>
            </a:endParaRPr>
          </a:p>
          <a:p>
            <a:pPr>
              <a:defRPr/>
            </a:pPr>
            <a:endParaRPr lang="en-US" altLang="en-US" b="1"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39</a:t>
            </a:fld>
            <a:endParaRPr lang="en-GB"/>
          </a:p>
        </p:txBody>
      </p:sp>
    </p:spTree>
    <p:extLst>
      <p:ext uri="{BB962C8B-B14F-4D97-AF65-F5344CB8AC3E}">
        <p14:creationId xmlns:p14="http://schemas.microsoft.com/office/powerpoint/2010/main" val="2148307700"/>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tLang="en-US" dirty="0">
                <a:latin typeface="Arial" panose="020B0604020202020204" pitchFamily="34" charset="0"/>
                <a:ea typeface="ＭＳ Ｐゴシック" panose="020B0600070205080204" pitchFamily="34" charset="-128"/>
              </a:rPr>
              <a:t>How long does anonymity last?</a:t>
            </a:r>
          </a:p>
          <a:p>
            <a:endParaRPr lang="en-US" altLang="en-US" dirty="0">
              <a:latin typeface="Arial" panose="020B0604020202020204" pitchFamily="34" charset="0"/>
              <a:ea typeface="ＭＳ Ｐゴシック" panose="020B0600070205080204" pitchFamily="34" charset="-128"/>
            </a:endParaRPr>
          </a:p>
          <a:p>
            <a:r>
              <a:rPr lang="en-US" altLang="en-US" dirty="0">
                <a:latin typeface="Arial" panose="020B0604020202020204" pitchFamily="34" charset="0"/>
                <a:ea typeface="ＭＳ Ｐゴシック" panose="020B0600070205080204" pitchFamily="34" charset="-128"/>
              </a:rPr>
              <a:t>The protection applies as soon as the offence has been committed irrespective of whether or not criminal proceedings follow.</a:t>
            </a:r>
          </a:p>
          <a:p>
            <a:endParaRPr lang="en-US" altLang="en-US" dirty="0">
              <a:latin typeface="Arial" panose="020B0604020202020204" pitchFamily="34" charset="0"/>
              <a:ea typeface="ＭＳ Ｐゴシック" panose="020B0600070205080204" pitchFamily="34" charset="-128"/>
            </a:endParaRPr>
          </a:p>
          <a:p>
            <a:r>
              <a:rPr lang="en-US" altLang="en-US" dirty="0">
                <a:latin typeface="Arial" panose="020B0604020202020204" pitchFamily="34" charset="0"/>
                <a:ea typeface="ＭＳ Ｐゴシック" panose="020B0600070205080204" pitchFamily="34" charset="-128"/>
              </a:rPr>
              <a:t>Reporting of criminal proceedings is not forbidden but the inclusion of any information which would lead to the identification of a complainant is prohibited. </a:t>
            </a:r>
          </a:p>
          <a:p>
            <a:endParaRPr lang="en-US" altLang="en-US" dirty="0">
              <a:latin typeface="Arial" panose="020B0604020202020204" pitchFamily="34" charset="0"/>
              <a:ea typeface="ＭＳ Ｐゴシック" panose="020B0600070205080204" pitchFamily="34" charset="-128"/>
            </a:endParaRPr>
          </a:p>
          <a:p>
            <a:r>
              <a:rPr lang="en-US" altLang="en-US" dirty="0">
                <a:latin typeface="Arial" panose="020B0604020202020204" pitchFamily="34" charset="0"/>
                <a:ea typeface="ＭＳ Ｐゴシック" panose="020B0600070205080204" pitchFamily="34" charset="-128"/>
              </a:rPr>
              <a:t>Under this section, anonymity lasts for a lifetime. </a:t>
            </a:r>
          </a:p>
          <a:p>
            <a:endParaRPr lang="en-US" altLang="en-US" dirty="0">
              <a:latin typeface="Arial" panose="020B0604020202020204" pitchFamily="34" charset="0"/>
              <a:ea typeface="ＭＳ Ｐゴシック" panose="020B0600070205080204" pitchFamily="34" charset="-128"/>
            </a:endParaRPr>
          </a:p>
          <a:p>
            <a:r>
              <a:rPr lang="en-US" altLang="en-US" dirty="0">
                <a:latin typeface="Arial" panose="020B0604020202020204" pitchFamily="34" charset="0"/>
                <a:ea typeface="ＭＳ Ｐゴシック" panose="020B0600070205080204" pitchFamily="34" charset="-128"/>
              </a:rPr>
              <a:t>Summary Offence – Fine not exceeding level five.</a:t>
            </a:r>
          </a:p>
          <a:p>
            <a:endParaRPr lang="en-US" altLang="en-US" dirty="0">
              <a:latin typeface="Arial" panose="020B0604020202020204" pitchFamily="34" charset="0"/>
              <a:ea typeface="ＭＳ Ｐゴシック" panose="020B0600070205080204" pitchFamily="34" charset="-128"/>
            </a:endParaRPr>
          </a:p>
          <a:p>
            <a:r>
              <a:rPr lang="en-US" altLang="en-US" dirty="0">
                <a:latin typeface="Arial" panose="020B0604020202020204" pitchFamily="34" charset="0"/>
                <a:ea typeface="ＭＳ Ｐゴシック" panose="020B0600070205080204" pitchFamily="34" charset="-128"/>
              </a:rPr>
              <a:t>Power of arrest without warrant – constables/ other persons</a:t>
            </a:r>
          </a:p>
          <a:p>
            <a:endParaRPr lang="en-US" altLang="en-US" dirty="0">
              <a:latin typeface="Arial" panose="020B0604020202020204" pitchFamily="34" charset="0"/>
              <a:ea typeface="ＭＳ Ｐゴシック" panose="020B0600070205080204" pitchFamily="34" charset="-128"/>
            </a:endParaRPr>
          </a:p>
          <a:p>
            <a:r>
              <a:rPr lang="en-US" altLang="en-US" dirty="0">
                <a:latin typeface="Arial" panose="020B0604020202020204" pitchFamily="34" charset="0"/>
                <a:ea typeface="ＭＳ Ｐゴシック" panose="020B0600070205080204" pitchFamily="34" charset="-128"/>
              </a:rPr>
              <a:t>Trainer to distribute handouts relating to </a:t>
            </a:r>
            <a:r>
              <a:rPr lang="en-US" altLang="en-US" dirty="0" err="1">
                <a:latin typeface="Arial" panose="020B0604020202020204" pitchFamily="34" charset="0"/>
                <a:ea typeface="ＭＳ Ｐゴシック" panose="020B0600070205080204" pitchFamily="34" charset="-128"/>
              </a:rPr>
              <a:t>Ched</a:t>
            </a:r>
            <a:r>
              <a:rPr lang="en-US" altLang="en-US" dirty="0">
                <a:latin typeface="Arial" panose="020B0604020202020204" pitchFamily="34" charset="0"/>
                <a:ea typeface="ＭＳ Ｐゴシック" panose="020B0600070205080204" pitchFamily="34" charset="-128"/>
              </a:rPr>
              <a:t> Evans Case or substitute these for similar stories in local areas.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40</a:t>
            </a:fld>
            <a:endParaRPr lang="en-GB"/>
          </a:p>
        </p:txBody>
      </p:sp>
    </p:spTree>
    <p:extLst>
      <p:ext uri="{BB962C8B-B14F-4D97-AF65-F5344CB8AC3E}">
        <p14:creationId xmlns:p14="http://schemas.microsoft.com/office/powerpoint/2010/main" val="3922813766"/>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41</a:t>
            </a:fld>
            <a:endParaRPr lang="en-GB"/>
          </a:p>
        </p:txBody>
      </p:sp>
    </p:spTree>
    <p:extLst>
      <p:ext uri="{BB962C8B-B14F-4D97-AF65-F5344CB8AC3E}">
        <p14:creationId xmlns:p14="http://schemas.microsoft.com/office/powerpoint/2010/main" val="1669950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24/03/2023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24/03/2023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24/03/2023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736824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5160625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0395884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0380342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24/03/2023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18088932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24/03/2023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2230839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24/03/2023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543769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03750495"/>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24/03/2023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05967385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9462111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24/03/2023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5852654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24/03/2023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24/03/2023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12646646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6.xml"/><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diagramData" Target="../diagrams/data3.xml"/><Relationship Id="rId3" Type="http://schemas.openxmlformats.org/officeDocument/2006/relationships/diagramData" Target="../diagrams/data2.xml"/><Relationship Id="rId7" Type="http://schemas.microsoft.com/office/2007/relationships/diagramDrawing" Target="../diagrams/drawing2.xml"/><Relationship Id="rId12" Type="http://schemas.microsoft.com/office/2007/relationships/diagramDrawing" Target="../diagrams/drawing3.xml"/><Relationship Id="rId2" Type="http://schemas.openxmlformats.org/officeDocument/2006/relationships/notesSlide" Target="../notesSlides/notesSlide17.xml"/><Relationship Id="rId1" Type="http://schemas.openxmlformats.org/officeDocument/2006/relationships/slideLayout" Target="../slideLayouts/slideLayout7.xml"/><Relationship Id="rId6" Type="http://schemas.openxmlformats.org/officeDocument/2006/relationships/diagramColors" Target="../diagrams/colors2.xml"/><Relationship Id="rId11" Type="http://schemas.openxmlformats.org/officeDocument/2006/relationships/diagramColors" Target="../diagrams/colors3.xml"/><Relationship Id="rId5" Type="http://schemas.openxmlformats.org/officeDocument/2006/relationships/diagramQuickStyle" Target="../diagrams/quickStyle2.xml"/><Relationship Id="rId10" Type="http://schemas.openxmlformats.org/officeDocument/2006/relationships/diagramQuickStyle" Target="../diagrams/quickStyle3.xml"/><Relationship Id="rId4" Type="http://schemas.openxmlformats.org/officeDocument/2006/relationships/diagramLayout" Target="../diagrams/layout2.xml"/><Relationship Id="rId9" Type="http://schemas.openxmlformats.org/officeDocument/2006/relationships/diagramLayout" Target="../diagrams/layout3.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8.xml"/><Relationship Id="rId1" Type="http://schemas.openxmlformats.org/officeDocument/2006/relationships/slideLayout" Target="../slideLayouts/slideLayout7.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9.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1.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2.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24.xml"/><Relationship Id="rId1" Type="http://schemas.openxmlformats.org/officeDocument/2006/relationships/slideLayout" Target="../slideLayouts/slideLayout7.xml"/><Relationship Id="rId6" Type="http://schemas.openxmlformats.org/officeDocument/2006/relationships/hyperlink" Target="https://www.youtube.com/watch?v=pZwvrxVavnQ" TargetMode="External"/><Relationship Id="rId5" Type="http://schemas.openxmlformats.org/officeDocument/2006/relationships/image" Target="../media/image10.png"/><Relationship Id="rId4" Type="http://schemas.openxmlformats.org/officeDocument/2006/relationships/image" Target="../media/image9.pn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5.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7.xml"/><Relationship Id="rId1" Type="http://schemas.openxmlformats.org/officeDocument/2006/relationships/slideLayout" Target="../slideLayouts/slideLayout7.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8.xml"/><Relationship Id="rId1" Type="http://schemas.openxmlformats.org/officeDocument/2006/relationships/slideLayout" Target="../slideLayouts/slideLayout7.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29.xml.rels><?xml version="1.0" encoding="UTF-8" standalone="yes"?>
<Relationships xmlns="http://schemas.openxmlformats.org/package/2006/relationships"><Relationship Id="rId8" Type="http://schemas.openxmlformats.org/officeDocument/2006/relationships/diagramColors" Target="../diagrams/colors12.xml"/><Relationship Id="rId3" Type="http://schemas.openxmlformats.org/officeDocument/2006/relationships/image" Target="../media/image11.png"/><Relationship Id="rId7" Type="http://schemas.openxmlformats.org/officeDocument/2006/relationships/diagramQuickStyle" Target="../diagrams/quickStyle12.xml"/><Relationship Id="rId2" Type="http://schemas.openxmlformats.org/officeDocument/2006/relationships/notesSlide" Target="../notesSlides/notesSlide29.xml"/><Relationship Id="rId1" Type="http://schemas.openxmlformats.org/officeDocument/2006/relationships/slideLayout" Target="../slideLayouts/slideLayout7.xml"/><Relationship Id="rId6" Type="http://schemas.openxmlformats.org/officeDocument/2006/relationships/diagramLayout" Target="../diagrams/layout12.xml"/><Relationship Id="rId5" Type="http://schemas.openxmlformats.org/officeDocument/2006/relationships/diagramData" Target="../diagrams/data12.xml"/><Relationship Id="rId4" Type="http://schemas.openxmlformats.org/officeDocument/2006/relationships/image" Target="../media/image12.png"/><Relationship Id="rId9" Type="http://schemas.microsoft.com/office/2007/relationships/diagramDrawing" Target="../diagrams/drawing12.xml"/></Relationships>
</file>

<file path=ppt/slides/_rels/slide30.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13.png"/><Relationship Id="rId7" Type="http://schemas.openxmlformats.org/officeDocument/2006/relationships/diagramColors" Target="../diagrams/colors13.xml"/><Relationship Id="rId2" Type="http://schemas.openxmlformats.org/officeDocument/2006/relationships/notesSlide" Target="../notesSlides/notesSlide30.xml"/><Relationship Id="rId1" Type="http://schemas.openxmlformats.org/officeDocument/2006/relationships/slideLayout" Target="../slideLayouts/slideLayout7.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32.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34.xml"/><Relationship Id="rId1" Type="http://schemas.openxmlformats.org/officeDocument/2006/relationships/slideLayout" Target="../slideLayouts/slideLayout6.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35.xml"/><Relationship Id="rId1" Type="http://schemas.openxmlformats.org/officeDocument/2006/relationships/slideLayout" Target="../slideLayouts/slideLayout2.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s>
</file>

<file path=ppt/slides/_rels/slide36.xml.rels><?xml version="1.0" encoding="UTF-8" standalone="yes"?>
<Relationships xmlns="http://schemas.openxmlformats.org/package/2006/relationships"><Relationship Id="rId8" Type="http://schemas.microsoft.com/office/2007/relationships/diagramDrawing" Target="../diagrams/drawing17.xml"/><Relationship Id="rId3" Type="http://schemas.openxmlformats.org/officeDocument/2006/relationships/image" Target="../media/image15.png"/><Relationship Id="rId7" Type="http://schemas.openxmlformats.org/officeDocument/2006/relationships/diagramColors" Target="../diagrams/colors17.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QuickStyle" Target="../diagrams/quickStyle17.xml"/><Relationship Id="rId5" Type="http://schemas.openxmlformats.org/officeDocument/2006/relationships/diagramLayout" Target="../diagrams/layout17.xml"/><Relationship Id="rId4" Type="http://schemas.openxmlformats.org/officeDocument/2006/relationships/diagramData" Target="../diagrams/data17.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37.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8.xml"/><Relationship Id="rId1" Type="http://schemas.openxmlformats.org/officeDocument/2006/relationships/slideLayout" Target="../slideLayouts/slideLayout6.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40.xml"/><Relationship Id="rId1" Type="http://schemas.openxmlformats.org/officeDocument/2006/relationships/slideLayout" Target="../slideLayouts/slideLayout6.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4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TextBox 8">
            <a:extLst>
              <a:ext uri="{FF2B5EF4-FFF2-40B4-BE49-F238E27FC236}">
                <a16:creationId xmlns:a16="http://schemas.microsoft.com/office/drawing/2014/main" id="{8369F0D1-C79C-4CEB-8C16-6E88A183C564}"/>
              </a:ext>
            </a:extLst>
          </p:cNvPr>
          <p:cNvSpPr txBox="1"/>
          <p:nvPr/>
        </p:nvSpPr>
        <p:spPr>
          <a:xfrm>
            <a:off x="323088" y="974730"/>
            <a:ext cx="4153662" cy="3070836"/>
          </a:xfrm>
          <a:prstGeom prst="rect">
            <a:avLst/>
          </a:prstGeom>
        </p:spPr>
        <p:txBody>
          <a:bodyPr vert="horz" lIns="91440" tIns="45720" rIns="91440" bIns="45720" rtlCol="0" anchor="b">
            <a:normAutofit lnSpcReduction="10000"/>
          </a:bodyPr>
          <a:lstStyle/>
          <a:p>
            <a:pPr marL="0" marR="0" lvl="0" indent="0" algn="l" defTabSz="914400" rtl="0" eaLnBrk="1" fontAlgn="auto" latinLnBrk="0" hangingPunct="1">
              <a:lnSpc>
                <a:spcPct val="90000"/>
              </a:lnSpc>
              <a:spcBef>
                <a:spcPct val="0"/>
              </a:spcBef>
              <a:spcAft>
                <a:spcPts val="600"/>
              </a:spcAft>
              <a:buClrTx/>
              <a:buSzTx/>
              <a:buFontTx/>
              <a:buNone/>
              <a:tabLst/>
              <a:defRPr/>
            </a:pPr>
            <a:r>
              <a:rPr lang="en-US" sz="4400" b="1" dirty="0">
                <a:solidFill>
                  <a:srgbClr val="002060"/>
                </a:solidFill>
                <a:latin typeface="Arial Nova Cond" panose="020B0506020202020204" pitchFamily="34" charset="0"/>
              </a:rPr>
              <a:t>Rape, Consent Issues, Rape Trauma &amp; Assault by Penetration</a:t>
            </a:r>
            <a:r>
              <a:rPr kumimoji="0" lang="en-US" sz="4400" b="1" i="0" u="none" strike="noStrike" kern="1200" cap="none" spc="0" normalizeH="0" baseline="0" noProof="0" dirty="0">
                <a:ln>
                  <a:noFill/>
                </a:ln>
                <a:solidFill>
                  <a:srgbClr val="002060"/>
                </a:solidFill>
                <a:effectLst/>
                <a:uLnTx/>
                <a:uFillTx/>
                <a:latin typeface="Arial Nova Cond" panose="020B0506020202020204" pitchFamily="34" charset="0"/>
                <a:ea typeface="+mn-ea"/>
                <a:cs typeface="+mn-cs"/>
              </a:rPr>
              <a:t> </a:t>
            </a:r>
            <a:endParaRPr kumimoji="0" lang="en-US" sz="4400" b="0" i="0" u="none" strike="noStrike" kern="1200" cap="none" spc="0" normalizeH="0" baseline="0" noProof="0" dirty="0">
              <a:ln>
                <a:noFill/>
              </a:ln>
              <a:solidFill>
                <a:srgbClr val="002060"/>
              </a:solidFill>
              <a:effectLst/>
              <a:uLnTx/>
              <a:uFillTx/>
              <a:latin typeface="Arial Nova Cond" panose="020B0506020202020204" pitchFamily="34" charset="0"/>
              <a:ea typeface="+mn-ea"/>
              <a:cs typeface="+mn-cs"/>
            </a:endParaRPr>
          </a:p>
        </p:txBody>
      </p:sp>
      <p:sp>
        <p:nvSpPr>
          <p:cNvPr id="16"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5" name="Picture 4">
            <a:extLst>
              <a:ext uri="{FF2B5EF4-FFF2-40B4-BE49-F238E27FC236}">
                <a16:creationId xmlns:a16="http://schemas.microsoft.com/office/drawing/2014/main" id="{FD9C0D85-D045-4039-8E7C-ED6D7DC258A4}"/>
              </a:ext>
            </a:extLst>
          </p:cNvPr>
          <p:cNvPicPr>
            <a:picLocks noChangeAspect="1"/>
          </p:cNvPicPr>
          <p:nvPr/>
        </p:nvPicPr>
        <p:blipFill>
          <a:blip r:embed="rId3">
            <a:extLst>
              <a:ext uri="{28A0092B-C50C-407E-A947-70E740481C1C}">
                <a14:useLocalDpi xmlns:a14="http://schemas.microsoft.com/office/drawing/2010/main" val="0"/>
              </a:ext>
            </a:extLst>
          </a:blip>
          <a:stretch/>
        </p:blipFill>
        <p:spPr>
          <a:xfrm>
            <a:off x="4654296" y="709803"/>
            <a:ext cx="7214616" cy="5410961"/>
          </a:xfrm>
          <a:prstGeom prst="rect">
            <a:avLst/>
          </a:prstGeom>
        </p:spPr>
      </p:pic>
      <p:pic>
        <p:nvPicPr>
          <p:cNvPr id="6" name="Picture 5">
            <a:extLst>
              <a:ext uri="{FF2B5EF4-FFF2-40B4-BE49-F238E27FC236}">
                <a16:creationId xmlns:a16="http://schemas.microsoft.com/office/drawing/2014/main" id="{F39EF357-C0BD-4E7F-9E9B-C56D9016FE38}"/>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0" y="5599175"/>
            <a:ext cx="12192000" cy="1258824"/>
          </a:xfrm>
          <a:prstGeom prst="rect">
            <a:avLst/>
          </a:prstGeom>
        </p:spPr>
      </p:pic>
      <p:sp>
        <p:nvSpPr>
          <p:cNvPr id="2" name="Rectangle 1">
            <a:extLst>
              <a:ext uri="{FF2B5EF4-FFF2-40B4-BE49-F238E27FC236}">
                <a16:creationId xmlns:a16="http://schemas.microsoft.com/office/drawing/2014/main" id="{6AF62F14-3632-4AB6-9A96-D40C0298C538}"/>
              </a:ext>
            </a:extLst>
          </p:cNvPr>
          <p:cNvSpPr/>
          <p:nvPr/>
        </p:nvSpPr>
        <p:spPr>
          <a:xfrm>
            <a:off x="504610" y="4247147"/>
            <a:ext cx="3543711" cy="3819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A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3197948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croll: Horizontal 1">
            <a:extLst>
              <a:ext uri="{FF2B5EF4-FFF2-40B4-BE49-F238E27FC236}">
                <a16:creationId xmlns:a16="http://schemas.microsoft.com/office/drawing/2014/main" id="{A515E137-DBFC-06C5-FCEF-1DFDFCD6DD37}"/>
              </a:ext>
            </a:extLst>
          </p:cNvPr>
          <p:cNvSpPr/>
          <p:nvPr/>
        </p:nvSpPr>
        <p:spPr>
          <a:xfrm>
            <a:off x="2463338" y="798022"/>
            <a:ext cx="7265324" cy="4106488"/>
          </a:xfrm>
          <a:custGeom>
            <a:avLst/>
            <a:gdLst>
              <a:gd name="connsiteX0" fmla="*/ 7265324 w 7265324"/>
              <a:gd name="connsiteY0" fmla="*/ 256656 h 4106488"/>
              <a:gd name="connsiteX1" fmla="*/ 7008668 w 7265324"/>
              <a:gd name="connsiteY1" fmla="*/ 513312 h 4106488"/>
              <a:gd name="connsiteX2" fmla="*/ 7008669 w 7265324"/>
              <a:gd name="connsiteY2" fmla="*/ 256656 h 4106488"/>
              <a:gd name="connsiteX3" fmla="*/ 6880341 w 7265324"/>
              <a:gd name="connsiteY3" fmla="*/ 384984 h 4106488"/>
              <a:gd name="connsiteX4" fmla="*/ 6752013 w 7265324"/>
              <a:gd name="connsiteY4" fmla="*/ 256656 h 4106488"/>
              <a:gd name="connsiteX5" fmla="*/ 6752013 w 7265324"/>
              <a:gd name="connsiteY5" fmla="*/ 513311 h 4106488"/>
              <a:gd name="connsiteX6" fmla="*/ 6226480 w 7265324"/>
              <a:gd name="connsiteY6" fmla="*/ 513311 h 4106488"/>
              <a:gd name="connsiteX7" fmla="*/ 5506085 w 7265324"/>
              <a:gd name="connsiteY7" fmla="*/ 513311 h 4106488"/>
              <a:gd name="connsiteX8" fmla="*/ 4850645 w 7265324"/>
              <a:gd name="connsiteY8" fmla="*/ 513311 h 4106488"/>
              <a:gd name="connsiteX9" fmla="*/ 4260158 w 7265324"/>
              <a:gd name="connsiteY9" fmla="*/ 513311 h 4106488"/>
              <a:gd name="connsiteX10" fmla="*/ 3799578 w 7265324"/>
              <a:gd name="connsiteY10" fmla="*/ 513311 h 4106488"/>
              <a:gd name="connsiteX11" fmla="*/ 3079184 w 7265324"/>
              <a:gd name="connsiteY11" fmla="*/ 513311 h 4106488"/>
              <a:gd name="connsiteX12" fmla="*/ 2683558 w 7265324"/>
              <a:gd name="connsiteY12" fmla="*/ 513311 h 4106488"/>
              <a:gd name="connsiteX13" fmla="*/ 2222978 w 7265324"/>
              <a:gd name="connsiteY13" fmla="*/ 513311 h 4106488"/>
              <a:gd name="connsiteX14" fmla="*/ 1632491 w 7265324"/>
              <a:gd name="connsiteY14" fmla="*/ 513311 h 4106488"/>
              <a:gd name="connsiteX15" fmla="*/ 912097 w 7265324"/>
              <a:gd name="connsiteY15" fmla="*/ 513311 h 4106488"/>
              <a:gd name="connsiteX16" fmla="*/ 256656 w 7265324"/>
              <a:gd name="connsiteY16" fmla="*/ 513311 h 4106488"/>
              <a:gd name="connsiteX17" fmla="*/ 0 w 7265324"/>
              <a:gd name="connsiteY17" fmla="*/ 769967 h 4106488"/>
              <a:gd name="connsiteX18" fmla="*/ 0 w 7265324"/>
              <a:gd name="connsiteY18" fmla="*/ 1344875 h 4106488"/>
              <a:gd name="connsiteX19" fmla="*/ 0 w 7265324"/>
              <a:gd name="connsiteY19" fmla="*/ 1765790 h 4106488"/>
              <a:gd name="connsiteX20" fmla="*/ 0 w 7265324"/>
              <a:gd name="connsiteY20" fmla="*/ 2217504 h 4106488"/>
              <a:gd name="connsiteX21" fmla="*/ 0 w 7265324"/>
              <a:gd name="connsiteY21" fmla="*/ 2700016 h 4106488"/>
              <a:gd name="connsiteX22" fmla="*/ 0 w 7265324"/>
              <a:gd name="connsiteY22" fmla="*/ 3120931 h 4106488"/>
              <a:gd name="connsiteX23" fmla="*/ 0 w 7265324"/>
              <a:gd name="connsiteY23" fmla="*/ 3849833 h 4106488"/>
              <a:gd name="connsiteX24" fmla="*/ 256656 w 7265324"/>
              <a:gd name="connsiteY24" fmla="*/ 4106489 h 4106488"/>
              <a:gd name="connsiteX25" fmla="*/ 513312 w 7265324"/>
              <a:gd name="connsiteY25" fmla="*/ 3849833 h 4106488"/>
              <a:gd name="connsiteX26" fmla="*/ 513311 w 7265324"/>
              <a:gd name="connsiteY26" fmla="*/ 3593177 h 4106488"/>
              <a:gd name="connsiteX27" fmla="*/ 973891 w 7265324"/>
              <a:gd name="connsiteY27" fmla="*/ 3593177 h 4106488"/>
              <a:gd name="connsiteX28" fmla="*/ 1369517 w 7265324"/>
              <a:gd name="connsiteY28" fmla="*/ 3593177 h 4106488"/>
              <a:gd name="connsiteX29" fmla="*/ 2024958 w 7265324"/>
              <a:gd name="connsiteY29" fmla="*/ 3593177 h 4106488"/>
              <a:gd name="connsiteX30" fmla="*/ 2680399 w 7265324"/>
              <a:gd name="connsiteY30" fmla="*/ 3593177 h 4106488"/>
              <a:gd name="connsiteX31" fmla="*/ 3140979 w 7265324"/>
              <a:gd name="connsiteY31" fmla="*/ 3593177 h 4106488"/>
              <a:gd name="connsiteX32" fmla="*/ 3796419 w 7265324"/>
              <a:gd name="connsiteY32" fmla="*/ 3593177 h 4106488"/>
              <a:gd name="connsiteX33" fmla="*/ 4386906 w 7265324"/>
              <a:gd name="connsiteY33" fmla="*/ 3593177 h 4106488"/>
              <a:gd name="connsiteX34" fmla="*/ 5042347 w 7265324"/>
              <a:gd name="connsiteY34" fmla="*/ 3593177 h 4106488"/>
              <a:gd name="connsiteX35" fmla="*/ 5437973 w 7265324"/>
              <a:gd name="connsiteY35" fmla="*/ 3593177 h 4106488"/>
              <a:gd name="connsiteX36" fmla="*/ 6093414 w 7265324"/>
              <a:gd name="connsiteY36" fmla="*/ 3593177 h 4106488"/>
              <a:gd name="connsiteX37" fmla="*/ 6489040 w 7265324"/>
              <a:gd name="connsiteY37" fmla="*/ 3593177 h 4106488"/>
              <a:gd name="connsiteX38" fmla="*/ 7008669 w 7265324"/>
              <a:gd name="connsiteY38" fmla="*/ 3593177 h 4106488"/>
              <a:gd name="connsiteX39" fmla="*/ 7265325 w 7265324"/>
              <a:gd name="connsiteY39" fmla="*/ 3336521 h 4106488"/>
              <a:gd name="connsiteX40" fmla="*/ 7265324 w 7265324"/>
              <a:gd name="connsiteY40" fmla="*/ 256656 h 4106488"/>
              <a:gd name="connsiteX41" fmla="*/ 256656 w 7265324"/>
              <a:gd name="connsiteY41" fmla="*/ 1026622 h 4106488"/>
              <a:gd name="connsiteX42" fmla="*/ 513312 w 7265324"/>
              <a:gd name="connsiteY42" fmla="*/ 769966 h 4106488"/>
              <a:gd name="connsiteX43" fmla="*/ 384984 w 7265324"/>
              <a:gd name="connsiteY43" fmla="*/ 641638 h 4106488"/>
              <a:gd name="connsiteX44" fmla="*/ 256656 w 7265324"/>
              <a:gd name="connsiteY44" fmla="*/ 769966 h 4106488"/>
              <a:gd name="connsiteX45" fmla="*/ 256656 w 7265324"/>
              <a:gd name="connsiteY45" fmla="*/ 1026622 h 4106488"/>
              <a:gd name="connsiteX0" fmla="*/ 256656 w 7265324"/>
              <a:gd name="connsiteY0" fmla="*/ 1026622 h 4106488"/>
              <a:gd name="connsiteX1" fmla="*/ 513312 w 7265324"/>
              <a:gd name="connsiteY1" fmla="*/ 769966 h 4106488"/>
              <a:gd name="connsiteX2" fmla="*/ 384984 w 7265324"/>
              <a:gd name="connsiteY2" fmla="*/ 641638 h 4106488"/>
              <a:gd name="connsiteX3" fmla="*/ 256656 w 7265324"/>
              <a:gd name="connsiteY3" fmla="*/ 769966 h 4106488"/>
              <a:gd name="connsiteX4" fmla="*/ 256656 w 7265324"/>
              <a:gd name="connsiteY4" fmla="*/ 1026622 h 4106488"/>
              <a:gd name="connsiteX5" fmla="*/ 7008669 w 7265324"/>
              <a:gd name="connsiteY5" fmla="*/ 513311 h 4106488"/>
              <a:gd name="connsiteX6" fmla="*/ 7265325 w 7265324"/>
              <a:gd name="connsiteY6" fmla="*/ 256655 h 4106488"/>
              <a:gd name="connsiteX7" fmla="*/ 7008669 w 7265324"/>
              <a:gd name="connsiteY7" fmla="*/ -1 h 4106488"/>
              <a:gd name="connsiteX8" fmla="*/ 6752013 w 7265324"/>
              <a:gd name="connsiteY8" fmla="*/ 256655 h 4106488"/>
              <a:gd name="connsiteX9" fmla="*/ 6880341 w 7265324"/>
              <a:gd name="connsiteY9" fmla="*/ 384983 h 4106488"/>
              <a:gd name="connsiteX10" fmla="*/ 7008669 w 7265324"/>
              <a:gd name="connsiteY10" fmla="*/ 256655 h 4106488"/>
              <a:gd name="connsiteX11" fmla="*/ 7008669 w 7265324"/>
              <a:gd name="connsiteY11" fmla="*/ 513311 h 4106488"/>
              <a:gd name="connsiteX0" fmla="*/ 0 w 7265324"/>
              <a:gd name="connsiteY0" fmla="*/ 769967 h 4106488"/>
              <a:gd name="connsiteX1" fmla="*/ 256656 w 7265324"/>
              <a:gd name="connsiteY1" fmla="*/ 513311 h 4106488"/>
              <a:gd name="connsiteX2" fmla="*/ 977050 w 7265324"/>
              <a:gd name="connsiteY2" fmla="*/ 513311 h 4106488"/>
              <a:gd name="connsiteX3" fmla="*/ 1632491 w 7265324"/>
              <a:gd name="connsiteY3" fmla="*/ 513311 h 4106488"/>
              <a:gd name="connsiteX4" fmla="*/ 2158024 w 7265324"/>
              <a:gd name="connsiteY4" fmla="*/ 513311 h 4106488"/>
              <a:gd name="connsiteX5" fmla="*/ 2683558 w 7265324"/>
              <a:gd name="connsiteY5" fmla="*/ 513311 h 4106488"/>
              <a:gd name="connsiteX6" fmla="*/ 3274045 w 7265324"/>
              <a:gd name="connsiteY6" fmla="*/ 513311 h 4106488"/>
              <a:gd name="connsiteX7" fmla="*/ 3799578 w 7265324"/>
              <a:gd name="connsiteY7" fmla="*/ 513311 h 4106488"/>
              <a:gd name="connsiteX8" fmla="*/ 4390065 w 7265324"/>
              <a:gd name="connsiteY8" fmla="*/ 513311 h 4106488"/>
              <a:gd name="connsiteX9" fmla="*/ 5110459 w 7265324"/>
              <a:gd name="connsiteY9" fmla="*/ 513311 h 4106488"/>
              <a:gd name="connsiteX10" fmla="*/ 5506085 w 7265324"/>
              <a:gd name="connsiteY10" fmla="*/ 513311 h 4106488"/>
              <a:gd name="connsiteX11" fmla="*/ 6096572 w 7265324"/>
              <a:gd name="connsiteY11" fmla="*/ 513311 h 4106488"/>
              <a:gd name="connsiteX12" fmla="*/ 6752013 w 7265324"/>
              <a:gd name="connsiteY12" fmla="*/ 513311 h 4106488"/>
              <a:gd name="connsiteX13" fmla="*/ 6752013 w 7265324"/>
              <a:gd name="connsiteY13" fmla="*/ 256656 h 4106488"/>
              <a:gd name="connsiteX14" fmla="*/ 7008669 w 7265324"/>
              <a:gd name="connsiteY14" fmla="*/ 0 h 4106488"/>
              <a:gd name="connsiteX15" fmla="*/ 7265325 w 7265324"/>
              <a:gd name="connsiteY15" fmla="*/ 256656 h 4106488"/>
              <a:gd name="connsiteX16" fmla="*/ 7265324 w 7265324"/>
              <a:gd name="connsiteY16" fmla="*/ 3336522 h 4106488"/>
              <a:gd name="connsiteX17" fmla="*/ 7008668 w 7265324"/>
              <a:gd name="connsiteY17" fmla="*/ 3593178 h 4106488"/>
              <a:gd name="connsiteX18" fmla="*/ 6353227 w 7265324"/>
              <a:gd name="connsiteY18" fmla="*/ 3593178 h 4106488"/>
              <a:gd name="connsiteX19" fmla="*/ 5762740 w 7265324"/>
              <a:gd name="connsiteY19" fmla="*/ 3593178 h 4106488"/>
              <a:gd name="connsiteX20" fmla="*/ 5237207 w 7265324"/>
              <a:gd name="connsiteY20" fmla="*/ 3593178 h 4106488"/>
              <a:gd name="connsiteX21" fmla="*/ 4711674 w 7265324"/>
              <a:gd name="connsiteY21" fmla="*/ 3593178 h 4106488"/>
              <a:gd name="connsiteX22" fmla="*/ 4251094 w 7265324"/>
              <a:gd name="connsiteY22" fmla="*/ 3593178 h 4106488"/>
              <a:gd name="connsiteX23" fmla="*/ 3595653 w 7265324"/>
              <a:gd name="connsiteY23" fmla="*/ 3593177 h 4106488"/>
              <a:gd name="connsiteX24" fmla="*/ 3200027 w 7265324"/>
              <a:gd name="connsiteY24" fmla="*/ 3593177 h 4106488"/>
              <a:gd name="connsiteX25" fmla="*/ 2739447 w 7265324"/>
              <a:gd name="connsiteY25" fmla="*/ 3593177 h 4106488"/>
              <a:gd name="connsiteX26" fmla="*/ 2084006 w 7265324"/>
              <a:gd name="connsiteY26" fmla="*/ 3593177 h 4106488"/>
              <a:gd name="connsiteX27" fmla="*/ 1558473 w 7265324"/>
              <a:gd name="connsiteY27" fmla="*/ 3593177 h 4106488"/>
              <a:gd name="connsiteX28" fmla="*/ 513311 w 7265324"/>
              <a:gd name="connsiteY28" fmla="*/ 3593177 h 4106488"/>
              <a:gd name="connsiteX29" fmla="*/ 513311 w 7265324"/>
              <a:gd name="connsiteY29" fmla="*/ 3849833 h 4106488"/>
              <a:gd name="connsiteX30" fmla="*/ 256655 w 7265324"/>
              <a:gd name="connsiteY30" fmla="*/ 4106489 h 4106488"/>
              <a:gd name="connsiteX31" fmla="*/ -1 w 7265324"/>
              <a:gd name="connsiteY31" fmla="*/ 3849833 h 4106488"/>
              <a:gd name="connsiteX32" fmla="*/ 0 w 7265324"/>
              <a:gd name="connsiteY32" fmla="*/ 769967 h 4106488"/>
              <a:gd name="connsiteX33" fmla="*/ 6752013 w 7265324"/>
              <a:gd name="connsiteY33" fmla="*/ 513311 h 4106488"/>
              <a:gd name="connsiteX34" fmla="*/ 7008669 w 7265324"/>
              <a:gd name="connsiteY34" fmla="*/ 513311 h 4106488"/>
              <a:gd name="connsiteX35" fmla="*/ 7265325 w 7265324"/>
              <a:gd name="connsiteY35" fmla="*/ 256655 h 4106488"/>
              <a:gd name="connsiteX36" fmla="*/ 7008669 w 7265324"/>
              <a:gd name="connsiteY36" fmla="*/ 513311 h 4106488"/>
              <a:gd name="connsiteX37" fmla="*/ 7008669 w 7265324"/>
              <a:gd name="connsiteY37" fmla="*/ 256656 h 4106488"/>
              <a:gd name="connsiteX38" fmla="*/ 6880341 w 7265324"/>
              <a:gd name="connsiteY38" fmla="*/ 384984 h 4106488"/>
              <a:gd name="connsiteX39" fmla="*/ 6752013 w 7265324"/>
              <a:gd name="connsiteY39" fmla="*/ 256656 h 4106488"/>
              <a:gd name="connsiteX40" fmla="*/ 256656 w 7265324"/>
              <a:gd name="connsiteY40" fmla="*/ 1026622 h 4106488"/>
              <a:gd name="connsiteX41" fmla="*/ 256656 w 7265324"/>
              <a:gd name="connsiteY41" fmla="*/ 769967 h 4106488"/>
              <a:gd name="connsiteX42" fmla="*/ 384984 w 7265324"/>
              <a:gd name="connsiteY42" fmla="*/ 641639 h 4106488"/>
              <a:gd name="connsiteX43" fmla="*/ 513312 w 7265324"/>
              <a:gd name="connsiteY43" fmla="*/ 769967 h 4106488"/>
              <a:gd name="connsiteX44" fmla="*/ 256656 w 7265324"/>
              <a:gd name="connsiteY44" fmla="*/ 1026623 h 4106488"/>
              <a:gd name="connsiteX45" fmla="*/ 0 w 7265324"/>
              <a:gd name="connsiteY45" fmla="*/ 769967 h 4106488"/>
              <a:gd name="connsiteX46" fmla="*/ 513311 w 7265324"/>
              <a:gd name="connsiteY46" fmla="*/ 769967 h 4106488"/>
              <a:gd name="connsiteX47" fmla="*/ 513311 w 7265324"/>
              <a:gd name="connsiteY47" fmla="*/ 1278145 h 4106488"/>
              <a:gd name="connsiteX48" fmla="*/ 513311 w 7265324"/>
              <a:gd name="connsiteY48" fmla="*/ 1814555 h 4106488"/>
              <a:gd name="connsiteX49" fmla="*/ 513311 w 7265324"/>
              <a:gd name="connsiteY49" fmla="*/ 2435661 h 4106488"/>
              <a:gd name="connsiteX50" fmla="*/ 513311 w 7265324"/>
              <a:gd name="connsiteY50" fmla="*/ 2972071 h 4106488"/>
              <a:gd name="connsiteX51" fmla="*/ 513311 w 7265324"/>
              <a:gd name="connsiteY51" fmla="*/ 3593177 h 4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265324" h="4106488" stroke="0" extrusionOk="0">
                <a:moveTo>
                  <a:pt x="7265324" y="256656"/>
                </a:moveTo>
                <a:cubicBezTo>
                  <a:pt x="7265527" y="403859"/>
                  <a:pt x="7137258" y="486569"/>
                  <a:pt x="7008668" y="513312"/>
                </a:cubicBezTo>
                <a:cubicBezTo>
                  <a:pt x="7014175" y="427475"/>
                  <a:pt x="7006580" y="342617"/>
                  <a:pt x="7008669" y="256656"/>
                </a:cubicBezTo>
                <a:cubicBezTo>
                  <a:pt x="7014287" y="332226"/>
                  <a:pt x="6949994" y="383413"/>
                  <a:pt x="6880341" y="384984"/>
                </a:cubicBezTo>
                <a:cubicBezTo>
                  <a:pt x="6808210" y="381440"/>
                  <a:pt x="6752874" y="324345"/>
                  <a:pt x="6752013" y="256656"/>
                </a:cubicBezTo>
                <a:cubicBezTo>
                  <a:pt x="6775282" y="372602"/>
                  <a:pt x="6734219" y="409451"/>
                  <a:pt x="6752013" y="513311"/>
                </a:cubicBezTo>
                <a:cubicBezTo>
                  <a:pt x="6522200" y="540318"/>
                  <a:pt x="6456506" y="498505"/>
                  <a:pt x="6226480" y="513311"/>
                </a:cubicBezTo>
                <a:cubicBezTo>
                  <a:pt x="5996454" y="528117"/>
                  <a:pt x="5813631" y="440417"/>
                  <a:pt x="5506085" y="513311"/>
                </a:cubicBezTo>
                <a:cubicBezTo>
                  <a:pt x="5198539" y="586205"/>
                  <a:pt x="4990360" y="485699"/>
                  <a:pt x="4850645" y="513311"/>
                </a:cubicBezTo>
                <a:cubicBezTo>
                  <a:pt x="4710930" y="540923"/>
                  <a:pt x="4514716" y="512270"/>
                  <a:pt x="4260158" y="513311"/>
                </a:cubicBezTo>
                <a:cubicBezTo>
                  <a:pt x="4005600" y="514352"/>
                  <a:pt x="3937403" y="483677"/>
                  <a:pt x="3799578" y="513311"/>
                </a:cubicBezTo>
                <a:cubicBezTo>
                  <a:pt x="3661753" y="542945"/>
                  <a:pt x="3237720" y="452429"/>
                  <a:pt x="3079184" y="513311"/>
                </a:cubicBezTo>
                <a:cubicBezTo>
                  <a:pt x="2920648" y="574193"/>
                  <a:pt x="2815818" y="506305"/>
                  <a:pt x="2683558" y="513311"/>
                </a:cubicBezTo>
                <a:cubicBezTo>
                  <a:pt x="2551298" y="520317"/>
                  <a:pt x="2320866" y="462059"/>
                  <a:pt x="2222978" y="513311"/>
                </a:cubicBezTo>
                <a:cubicBezTo>
                  <a:pt x="2125090" y="564563"/>
                  <a:pt x="1800527" y="461956"/>
                  <a:pt x="1632491" y="513311"/>
                </a:cubicBezTo>
                <a:cubicBezTo>
                  <a:pt x="1464455" y="564666"/>
                  <a:pt x="1157803" y="428347"/>
                  <a:pt x="912097" y="513311"/>
                </a:cubicBezTo>
                <a:cubicBezTo>
                  <a:pt x="666391" y="598275"/>
                  <a:pt x="409889" y="453159"/>
                  <a:pt x="256656" y="513311"/>
                </a:cubicBezTo>
                <a:cubicBezTo>
                  <a:pt x="95547" y="525249"/>
                  <a:pt x="17354" y="615208"/>
                  <a:pt x="0" y="769967"/>
                </a:cubicBezTo>
                <a:cubicBezTo>
                  <a:pt x="67870" y="1044639"/>
                  <a:pt x="-5658" y="1088282"/>
                  <a:pt x="0" y="1344875"/>
                </a:cubicBezTo>
                <a:cubicBezTo>
                  <a:pt x="5658" y="1601468"/>
                  <a:pt x="-48702" y="1661047"/>
                  <a:pt x="0" y="1765790"/>
                </a:cubicBezTo>
                <a:cubicBezTo>
                  <a:pt x="48702" y="1870533"/>
                  <a:pt x="-17169" y="2013775"/>
                  <a:pt x="0" y="2217504"/>
                </a:cubicBezTo>
                <a:cubicBezTo>
                  <a:pt x="17169" y="2421233"/>
                  <a:pt x="-29751" y="2588423"/>
                  <a:pt x="0" y="2700016"/>
                </a:cubicBezTo>
                <a:cubicBezTo>
                  <a:pt x="29751" y="2811609"/>
                  <a:pt x="-26910" y="3022854"/>
                  <a:pt x="0" y="3120931"/>
                </a:cubicBezTo>
                <a:cubicBezTo>
                  <a:pt x="26910" y="3219009"/>
                  <a:pt x="-33401" y="3686184"/>
                  <a:pt x="0" y="3849833"/>
                </a:cubicBezTo>
                <a:cubicBezTo>
                  <a:pt x="19184" y="4014591"/>
                  <a:pt x="89039" y="4100365"/>
                  <a:pt x="256656" y="4106489"/>
                </a:cubicBezTo>
                <a:cubicBezTo>
                  <a:pt x="370777" y="4113994"/>
                  <a:pt x="496702" y="4012880"/>
                  <a:pt x="513312" y="3849833"/>
                </a:cubicBezTo>
                <a:cubicBezTo>
                  <a:pt x="510352" y="3761893"/>
                  <a:pt x="527950" y="3675992"/>
                  <a:pt x="513311" y="3593177"/>
                </a:cubicBezTo>
                <a:cubicBezTo>
                  <a:pt x="674876" y="3559323"/>
                  <a:pt x="869520" y="3601634"/>
                  <a:pt x="973891" y="3593177"/>
                </a:cubicBezTo>
                <a:cubicBezTo>
                  <a:pt x="1078262" y="3584720"/>
                  <a:pt x="1267506" y="3593737"/>
                  <a:pt x="1369517" y="3593177"/>
                </a:cubicBezTo>
                <a:cubicBezTo>
                  <a:pt x="1471528" y="3592617"/>
                  <a:pt x="1841180" y="3609817"/>
                  <a:pt x="2024958" y="3593177"/>
                </a:cubicBezTo>
                <a:cubicBezTo>
                  <a:pt x="2208736" y="3576537"/>
                  <a:pt x="2432056" y="3666218"/>
                  <a:pt x="2680399" y="3593177"/>
                </a:cubicBezTo>
                <a:cubicBezTo>
                  <a:pt x="2928742" y="3520136"/>
                  <a:pt x="2940050" y="3635750"/>
                  <a:pt x="3140979" y="3593177"/>
                </a:cubicBezTo>
                <a:cubicBezTo>
                  <a:pt x="3341908" y="3550604"/>
                  <a:pt x="3503861" y="3669100"/>
                  <a:pt x="3796419" y="3593177"/>
                </a:cubicBezTo>
                <a:cubicBezTo>
                  <a:pt x="4088977" y="3517254"/>
                  <a:pt x="4234431" y="3616211"/>
                  <a:pt x="4386906" y="3593177"/>
                </a:cubicBezTo>
                <a:cubicBezTo>
                  <a:pt x="4539381" y="3570143"/>
                  <a:pt x="4733076" y="3618498"/>
                  <a:pt x="5042347" y="3593177"/>
                </a:cubicBezTo>
                <a:cubicBezTo>
                  <a:pt x="5351618" y="3567856"/>
                  <a:pt x="5332893" y="3631918"/>
                  <a:pt x="5437973" y="3593177"/>
                </a:cubicBezTo>
                <a:cubicBezTo>
                  <a:pt x="5543053" y="3554436"/>
                  <a:pt x="5918298" y="3594369"/>
                  <a:pt x="6093414" y="3593177"/>
                </a:cubicBezTo>
                <a:cubicBezTo>
                  <a:pt x="6268530" y="3591985"/>
                  <a:pt x="6339931" y="3601626"/>
                  <a:pt x="6489040" y="3593177"/>
                </a:cubicBezTo>
                <a:cubicBezTo>
                  <a:pt x="6638149" y="3584728"/>
                  <a:pt x="6783235" y="3601029"/>
                  <a:pt x="7008669" y="3593177"/>
                </a:cubicBezTo>
                <a:cubicBezTo>
                  <a:pt x="7158496" y="3634898"/>
                  <a:pt x="7265318" y="3471300"/>
                  <a:pt x="7265325" y="3336521"/>
                </a:cubicBezTo>
                <a:cubicBezTo>
                  <a:pt x="7381854" y="2461118"/>
                  <a:pt x="7185972" y="1378040"/>
                  <a:pt x="7265324" y="256656"/>
                </a:cubicBezTo>
                <a:close/>
                <a:moveTo>
                  <a:pt x="256656" y="1026622"/>
                </a:moveTo>
                <a:cubicBezTo>
                  <a:pt x="382798" y="1017760"/>
                  <a:pt x="520196" y="883778"/>
                  <a:pt x="513312" y="769966"/>
                </a:cubicBezTo>
                <a:cubicBezTo>
                  <a:pt x="509013" y="689879"/>
                  <a:pt x="468250" y="631655"/>
                  <a:pt x="384984" y="641638"/>
                </a:cubicBezTo>
                <a:cubicBezTo>
                  <a:pt x="316186" y="644600"/>
                  <a:pt x="257154" y="690549"/>
                  <a:pt x="256656" y="769966"/>
                </a:cubicBezTo>
                <a:cubicBezTo>
                  <a:pt x="264713" y="864223"/>
                  <a:pt x="244770" y="941302"/>
                  <a:pt x="256656" y="1026622"/>
                </a:cubicBezTo>
                <a:close/>
              </a:path>
              <a:path w="7265324" h="4106488" fill="darkenLess" stroke="0" extrusionOk="0">
                <a:moveTo>
                  <a:pt x="256656" y="1026622"/>
                </a:moveTo>
                <a:cubicBezTo>
                  <a:pt x="381125" y="1050880"/>
                  <a:pt x="529585" y="882359"/>
                  <a:pt x="513312" y="769966"/>
                </a:cubicBezTo>
                <a:cubicBezTo>
                  <a:pt x="515208" y="694977"/>
                  <a:pt x="453028" y="659182"/>
                  <a:pt x="384984" y="641638"/>
                </a:cubicBezTo>
                <a:cubicBezTo>
                  <a:pt x="305296" y="633010"/>
                  <a:pt x="261128" y="704587"/>
                  <a:pt x="256656" y="769966"/>
                </a:cubicBezTo>
                <a:cubicBezTo>
                  <a:pt x="263780" y="868421"/>
                  <a:pt x="226896" y="959692"/>
                  <a:pt x="256656" y="1026622"/>
                </a:cubicBezTo>
                <a:close/>
                <a:moveTo>
                  <a:pt x="7008669" y="513311"/>
                </a:moveTo>
                <a:cubicBezTo>
                  <a:pt x="7140999" y="493241"/>
                  <a:pt x="7263040" y="371591"/>
                  <a:pt x="7265325" y="256655"/>
                </a:cubicBezTo>
                <a:cubicBezTo>
                  <a:pt x="7269722" y="106656"/>
                  <a:pt x="7183512" y="-26200"/>
                  <a:pt x="7008669" y="-1"/>
                </a:cubicBezTo>
                <a:cubicBezTo>
                  <a:pt x="6860376" y="6022"/>
                  <a:pt x="6746725" y="79155"/>
                  <a:pt x="6752013" y="256655"/>
                </a:cubicBezTo>
                <a:cubicBezTo>
                  <a:pt x="6736458" y="333702"/>
                  <a:pt x="6801627" y="384423"/>
                  <a:pt x="6880341" y="384983"/>
                </a:cubicBezTo>
                <a:cubicBezTo>
                  <a:pt x="6949673" y="377672"/>
                  <a:pt x="7008195" y="314275"/>
                  <a:pt x="7008669" y="256655"/>
                </a:cubicBezTo>
                <a:cubicBezTo>
                  <a:pt x="7036474" y="311614"/>
                  <a:pt x="7001777" y="442699"/>
                  <a:pt x="7008669" y="513311"/>
                </a:cubicBezTo>
                <a:close/>
              </a:path>
              <a:path w="7265324" h="4106488" fill="none" extrusionOk="0">
                <a:moveTo>
                  <a:pt x="0" y="769967"/>
                </a:moveTo>
                <a:cubicBezTo>
                  <a:pt x="24140" y="628569"/>
                  <a:pt x="112880" y="486491"/>
                  <a:pt x="256656" y="513311"/>
                </a:cubicBezTo>
                <a:cubicBezTo>
                  <a:pt x="559476" y="456563"/>
                  <a:pt x="728888" y="574885"/>
                  <a:pt x="977050" y="513311"/>
                </a:cubicBezTo>
                <a:cubicBezTo>
                  <a:pt x="1225212" y="451737"/>
                  <a:pt x="1435113" y="522014"/>
                  <a:pt x="1632491" y="513311"/>
                </a:cubicBezTo>
                <a:cubicBezTo>
                  <a:pt x="1829869" y="504608"/>
                  <a:pt x="1930946" y="533559"/>
                  <a:pt x="2158024" y="513311"/>
                </a:cubicBezTo>
                <a:cubicBezTo>
                  <a:pt x="2385102" y="493063"/>
                  <a:pt x="2462750" y="525010"/>
                  <a:pt x="2683558" y="513311"/>
                </a:cubicBezTo>
                <a:cubicBezTo>
                  <a:pt x="2904366" y="501612"/>
                  <a:pt x="3091436" y="533996"/>
                  <a:pt x="3274045" y="513311"/>
                </a:cubicBezTo>
                <a:cubicBezTo>
                  <a:pt x="3456654" y="492626"/>
                  <a:pt x="3678998" y="520203"/>
                  <a:pt x="3799578" y="513311"/>
                </a:cubicBezTo>
                <a:cubicBezTo>
                  <a:pt x="3920158" y="506419"/>
                  <a:pt x="4151564" y="556602"/>
                  <a:pt x="4390065" y="513311"/>
                </a:cubicBezTo>
                <a:cubicBezTo>
                  <a:pt x="4628566" y="470020"/>
                  <a:pt x="4892659" y="567741"/>
                  <a:pt x="5110459" y="513311"/>
                </a:cubicBezTo>
                <a:cubicBezTo>
                  <a:pt x="5328259" y="458881"/>
                  <a:pt x="5311148" y="554612"/>
                  <a:pt x="5506085" y="513311"/>
                </a:cubicBezTo>
                <a:cubicBezTo>
                  <a:pt x="5701022" y="472010"/>
                  <a:pt x="5896022" y="551956"/>
                  <a:pt x="6096572" y="513311"/>
                </a:cubicBezTo>
                <a:cubicBezTo>
                  <a:pt x="6297122" y="474666"/>
                  <a:pt x="6564183" y="582147"/>
                  <a:pt x="6752013" y="513311"/>
                </a:cubicBezTo>
                <a:cubicBezTo>
                  <a:pt x="6727780" y="424145"/>
                  <a:pt x="6776821" y="313007"/>
                  <a:pt x="6752013" y="256656"/>
                </a:cubicBezTo>
                <a:cubicBezTo>
                  <a:pt x="6763706" y="105408"/>
                  <a:pt x="6880613" y="-25153"/>
                  <a:pt x="7008669" y="0"/>
                </a:cubicBezTo>
                <a:cubicBezTo>
                  <a:pt x="7129395" y="-19515"/>
                  <a:pt x="7266513" y="150399"/>
                  <a:pt x="7265325" y="256656"/>
                </a:cubicBezTo>
                <a:cubicBezTo>
                  <a:pt x="7390278" y="1266364"/>
                  <a:pt x="7242807" y="2310550"/>
                  <a:pt x="7265324" y="3336522"/>
                </a:cubicBezTo>
                <a:cubicBezTo>
                  <a:pt x="7261161" y="3509752"/>
                  <a:pt x="7164392" y="3567191"/>
                  <a:pt x="7008668" y="3593178"/>
                </a:cubicBezTo>
                <a:cubicBezTo>
                  <a:pt x="6803436" y="3633293"/>
                  <a:pt x="6673335" y="3536388"/>
                  <a:pt x="6353227" y="3593178"/>
                </a:cubicBezTo>
                <a:cubicBezTo>
                  <a:pt x="6033119" y="3649968"/>
                  <a:pt x="6022577" y="3591340"/>
                  <a:pt x="5762740" y="3593178"/>
                </a:cubicBezTo>
                <a:cubicBezTo>
                  <a:pt x="5502903" y="3595016"/>
                  <a:pt x="5496828" y="3572136"/>
                  <a:pt x="5237207" y="3593178"/>
                </a:cubicBezTo>
                <a:cubicBezTo>
                  <a:pt x="4977586" y="3614220"/>
                  <a:pt x="4915078" y="3561378"/>
                  <a:pt x="4711674" y="3593178"/>
                </a:cubicBezTo>
                <a:cubicBezTo>
                  <a:pt x="4508270" y="3624978"/>
                  <a:pt x="4433277" y="3554559"/>
                  <a:pt x="4251094" y="3593178"/>
                </a:cubicBezTo>
                <a:cubicBezTo>
                  <a:pt x="4068911" y="3631797"/>
                  <a:pt x="3879657" y="3555638"/>
                  <a:pt x="3595653" y="3593177"/>
                </a:cubicBezTo>
                <a:cubicBezTo>
                  <a:pt x="3311649" y="3630717"/>
                  <a:pt x="3383684" y="3592831"/>
                  <a:pt x="3200027" y="3593177"/>
                </a:cubicBezTo>
                <a:cubicBezTo>
                  <a:pt x="3016370" y="3593523"/>
                  <a:pt x="2857920" y="3557970"/>
                  <a:pt x="2739447" y="3593177"/>
                </a:cubicBezTo>
                <a:cubicBezTo>
                  <a:pt x="2620974" y="3628384"/>
                  <a:pt x="2402569" y="3528026"/>
                  <a:pt x="2084006" y="3593177"/>
                </a:cubicBezTo>
                <a:cubicBezTo>
                  <a:pt x="1765443" y="3658328"/>
                  <a:pt x="1724280" y="3560529"/>
                  <a:pt x="1558473" y="3593177"/>
                </a:cubicBezTo>
                <a:cubicBezTo>
                  <a:pt x="1392666" y="3625825"/>
                  <a:pt x="900848" y="3566699"/>
                  <a:pt x="513311" y="3593177"/>
                </a:cubicBezTo>
                <a:cubicBezTo>
                  <a:pt x="533181" y="3653039"/>
                  <a:pt x="506460" y="3735924"/>
                  <a:pt x="513311" y="3849833"/>
                </a:cubicBezTo>
                <a:cubicBezTo>
                  <a:pt x="539726" y="3976496"/>
                  <a:pt x="389895" y="4105539"/>
                  <a:pt x="256655" y="4106489"/>
                </a:cubicBezTo>
                <a:cubicBezTo>
                  <a:pt x="83737" y="4116278"/>
                  <a:pt x="-16904" y="3986583"/>
                  <a:pt x="-1" y="3849833"/>
                </a:cubicBezTo>
                <a:cubicBezTo>
                  <a:pt x="276992" y="2939422"/>
                  <a:pt x="88692" y="1761727"/>
                  <a:pt x="0" y="769967"/>
                </a:cubicBezTo>
                <a:close/>
                <a:moveTo>
                  <a:pt x="6752013" y="513311"/>
                </a:moveTo>
                <a:cubicBezTo>
                  <a:pt x="6861269" y="511696"/>
                  <a:pt x="6928850" y="513899"/>
                  <a:pt x="7008669" y="513311"/>
                </a:cubicBezTo>
                <a:cubicBezTo>
                  <a:pt x="7162688" y="539325"/>
                  <a:pt x="7270229" y="428796"/>
                  <a:pt x="7265325" y="256655"/>
                </a:cubicBezTo>
                <a:moveTo>
                  <a:pt x="7008669" y="513311"/>
                </a:moveTo>
                <a:cubicBezTo>
                  <a:pt x="7001916" y="455395"/>
                  <a:pt x="7024389" y="356113"/>
                  <a:pt x="7008669" y="256656"/>
                </a:cubicBezTo>
                <a:cubicBezTo>
                  <a:pt x="6998347" y="321876"/>
                  <a:pt x="6941311" y="382457"/>
                  <a:pt x="6880341" y="384984"/>
                </a:cubicBezTo>
                <a:cubicBezTo>
                  <a:pt x="6809654" y="404728"/>
                  <a:pt x="6749021" y="326806"/>
                  <a:pt x="6752013" y="256656"/>
                </a:cubicBezTo>
                <a:moveTo>
                  <a:pt x="256656" y="1026622"/>
                </a:moveTo>
                <a:cubicBezTo>
                  <a:pt x="232910" y="912420"/>
                  <a:pt x="256859" y="868119"/>
                  <a:pt x="256656" y="769967"/>
                </a:cubicBezTo>
                <a:cubicBezTo>
                  <a:pt x="274398" y="692513"/>
                  <a:pt x="317775" y="643456"/>
                  <a:pt x="384984" y="641639"/>
                </a:cubicBezTo>
                <a:cubicBezTo>
                  <a:pt x="449855" y="655546"/>
                  <a:pt x="507328" y="700789"/>
                  <a:pt x="513312" y="769967"/>
                </a:cubicBezTo>
                <a:cubicBezTo>
                  <a:pt x="514997" y="950178"/>
                  <a:pt x="423683" y="1046172"/>
                  <a:pt x="256656" y="1026623"/>
                </a:cubicBezTo>
                <a:cubicBezTo>
                  <a:pt x="133819" y="1018900"/>
                  <a:pt x="22074" y="917957"/>
                  <a:pt x="0" y="769967"/>
                </a:cubicBezTo>
                <a:moveTo>
                  <a:pt x="513311" y="769967"/>
                </a:moveTo>
                <a:cubicBezTo>
                  <a:pt x="544757" y="944448"/>
                  <a:pt x="484635" y="1138986"/>
                  <a:pt x="513311" y="1278145"/>
                </a:cubicBezTo>
                <a:cubicBezTo>
                  <a:pt x="541987" y="1417304"/>
                  <a:pt x="485893" y="1564902"/>
                  <a:pt x="513311" y="1814555"/>
                </a:cubicBezTo>
                <a:cubicBezTo>
                  <a:pt x="540729" y="2064208"/>
                  <a:pt x="498706" y="2219282"/>
                  <a:pt x="513311" y="2435661"/>
                </a:cubicBezTo>
                <a:cubicBezTo>
                  <a:pt x="527916" y="2652040"/>
                  <a:pt x="512459" y="2831026"/>
                  <a:pt x="513311" y="2972071"/>
                </a:cubicBezTo>
                <a:cubicBezTo>
                  <a:pt x="514163" y="3113116"/>
                  <a:pt x="501643" y="3327806"/>
                  <a:pt x="513311" y="3593177"/>
                </a:cubicBezTo>
              </a:path>
              <a:path w="7265324" h="4106488" fill="none" stroke="0" extrusionOk="0">
                <a:moveTo>
                  <a:pt x="0" y="769967"/>
                </a:moveTo>
                <a:cubicBezTo>
                  <a:pt x="-3173" y="642302"/>
                  <a:pt x="115777" y="489715"/>
                  <a:pt x="256656" y="513311"/>
                </a:cubicBezTo>
                <a:cubicBezTo>
                  <a:pt x="552464" y="449486"/>
                  <a:pt x="684085" y="531984"/>
                  <a:pt x="912097" y="513311"/>
                </a:cubicBezTo>
                <a:cubicBezTo>
                  <a:pt x="1140109" y="494638"/>
                  <a:pt x="1327546" y="542687"/>
                  <a:pt x="1502584" y="513311"/>
                </a:cubicBezTo>
                <a:cubicBezTo>
                  <a:pt x="1677622" y="483935"/>
                  <a:pt x="1830142" y="513658"/>
                  <a:pt x="2028117" y="513311"/>
                </a:cubicBezTo>
                <a:cubicBezTo>
                  <a:pt x="2226092" y="512964"/>
                  <a:pt x="2456892" y="581891"/>
                  <a:pt x="2683558" y="513311"/>
                </a:cubicBezTo>
                <a:cubicBezTo>
                  <a:pt x="2910224" y="444731"/>
                  <a:pt x="3206382" y="523121"/>
                  <a:pt x="3403952" y="513311"/>
                </a:cubicBezTo>
                <a:cubicBezTo>
                  <a:pt x="3601522" y="503501"/>
                  <a:pt x="3885358" y="551997"/>
                  <a:pt x="4059392" y="513311"/>
                </a:cubicBezTo>
                <a:cubicBezTo>
                  <a:pt x="4233426" y="474625"/>
                  <a:pt x="4423541" y="545935"/>
                  <a:pt x="4714833" y="513311"/>
                </a:cubicBezTo>
                <a:cubicBezTo>
                  <a:pt x="5006125" y="480687"/>
                  <a:pt x="5185098" y="566991"/>
                  <a:pt x="5305320" y="513311"/>
                </a:cubicBezTo>
                <a:cubicBezTo>
                  <a:pt x="5425542" y="459631"/>
                  <a:pt x="5593721" y="529099"/>
                  <a:pt x="5830853" y="513311"/>
                </a:cubicBezTo>
                <a:cubicBezTo>
                  <a:pt x="6067985" y="497523"/>
                  <a:pt x="6523242" y="609480"/>
                  <a:pt x="6752013" y="513311"/>
                </a:cubicBezTo>
                <a:cubicBezTo>
                  <a:pt x="6724395" y="416968"/>
                  <a:pt x="6756596" y="376594"/>
                  <a:pt x="6752013" y="256656"/>
                </a:cubicBezTo>
                <a:cubicBezTo>
                  <a:pt x="6752141" y="73219"/>
                  <a:pt x="6838013" y="20579"/>
                  <a:pt x="7008669" y="0"/>
                </a:cubicBezTo>
                <a:cubicBezTo>
                  <a:pt x="7149436" y="-3449"/>
                  <a:pt x="7249953" y="140285"/>
                  <a:pt x="7265325" y="256656"/>
                </a:cubicBezTo>
                <a:cubicBezTo>
                  <a:pt x="7229927" y="1302346"/>
                  <a:pt x="7325215" y="2444325"/>
                  <a:pt x="7265324" y="3336522"/>
                </a:cubicBezTo>
                <a:cubicBezTo>
                  <a:pt x="7302284" y="3478074"/>
                  <a:pt x="7163099" y="3560392"/>
                  <a:pt x="7008668" y="3593178"/>
                </a:cubicBezTo>
                <a:cubicBezTo>
                  <a:pt x="6911784" y="3630614"/>
                  <a:pt x="6743453" y="3547631"/>
                  <a:pt x="6548088" y="3593178"/>
                </a:cubicBezTo>
                <a:cubicBezTo>
                  <a:pt x="6352723" y="3638725"/>
                  <a:pt x="6100606" y="3584190"/>
                  <a:pt x="5957601" y="3593178"/>
                </a:cubicBezTo>
                <a:cubicBezTo>
                  <a:pt x="5814596" y="3602166"/>
                  <a:pt x="5673102" y="3547937"/>
                  <a:pt x="5497021" y="3593178"/>
                </a:cubicBezTo>
                <a:cubicBezTo>
                  <a:pt x="5320940" y="3638419"/>
                  <a:pt x="5007986" y="3517277"/>
                  <a:pt x="4841581" y="3593178"/>
                </a:cubicBezTo>
                <a:cubicBezTo>
                  <a:pt x="4675176" y="3669079"/>
                  <a:pt x="4637236" y="3561757"/>
                  <a:pt x="4445954" y="3593178"/>
                </a:cubicBezTo>
                <a:cubicBezTo>
                  <a:pt x="4254671" y="3624598"/>
                  <a:pt x="3967301" y="3551725"/>
                  <a:pt x="3725560" y="3593177"/>
                </a:cubicBezTo>
                <a:cubicBezTo>
                  <a:pt x="3483819" y="3634629"/>
                  <a:pt x="3343637" y="3556604"/>
                  <a:pt x="3200027" y="3593177"/>
                </a:cubicBezTo>
                <a:cubicBezTo>
                  <a:pt x="3056417" y="3629750"/>
                  <a:pt x="2827291" y="3543723"/>
                  <a:pt x="2479633" y="3593177"/>
                </a:cubicBezTo>
                <a:cubicBezTo>
                  <a:pt x="2131975" y="3642631"/>
                  <a:pt x="2017455" y="3533864"/>
                  <a:pt x="1889146" y="3593177"/>
                </a:cubicBezTo>
                <a:cubicBezTo>
                  <a:pt x="1760837" y="3652490"/>
                  <a:pt x="1581871" y="3588435"/>
                  <a:pt x="1298659" y="3593177"/>
                </a:cubicBezTo>
                <a:cubicBezTo>
                  <a:pt x="1015447" y="3597919"/>
                  <a:pt x="815226" y="3514963"/>
                  <a:pt x="513311" y="3593177"/>
                </a:cubicBezTo>
                <a:cubicBezTo>
                  <a:pt x="514243" y="3676617"/>
                  <a:pt x="504820" y="3752187"/>
                  <a:pt x="513311" y="3849833"/>
                </a:cubicBezTo>
                <a:cubicBezTo>
                  <a:pt x="499769" y="4027190"/>
                  <a:pt x="411649" y="4139056"/>
                  <a:pt x="256655" y="4106489"/>
                </a:cubicBezTo>
                <a:cubicBezTo>
                  <a:pt x="152282" y="4090511"/>
                  <a:pt x="41283" y="3987091"/>
                  <a:pt x="-1" y="3849833"/>
                </a:cubicBezTo>
                <a:cubicBezTo>
                  <a:pt x="253623" y="2899058"/>
                  <a:pt x="-126953" y="1971957"/>
                  <a:pt x="0" y="769967"/>
                </a:cubicBezTo>
                <a:close/>
                <a:moveTo>
                  <a:pt x="6752013" y="513311"/>
                </a:moveTo>
                <a:cubicBezTo>
                  <a:pt x="6857162" y="513310"/>
                  <a:pt x="6936551" y="535552"/>
                  <a:pt x="7008669" y="513311"/>
                </a:cubicBezTo>
                <a:cubicBezTo>
                  <a:pt x="7188776" y="530211"/>
                  <a:pt x="7284635" y="435420"/>
                  <a:pt x="7265325" y="256655"/>
                </a:cubicBezTo>
                <a:moveTo>
                  <a:pt x="7008669" y="513311"/>
                </a:moveTo>
                <a:cubicBezTo>
                  <a:pt x="7007443" y="396825"/>
                  <a:pt x="7009347" y="381181"/>
                  <a:pt x="7008669" y="256656"/>
                </a:cubicBezTo>
                <a:cubicBezTo>
                  <a:pt x="6999925" y="339731"/>
                  <a:pt x="6948238" y="381600"/>
                  <a:pt x="6880341" y="384984"/>
                </a:cubicBezTo>
                <a:cubicBezTo>
                  <a:pt x="6804285" y="386042"/>
                  <a:pt x="6755743" y="321521"/>
                  <a:pt x="6752013" y="256656"/>
                </a:cubicBezTo>
                <a:moveTo>
                  <a:pt x="256656" y="1026622"/>
                </a:moveTo>
                <a:cubicBezTo>
                  <a:pt x="234980" y="912469"/>
                  <a:pt x="257993" y="889114"/>
                  <a:pt x="256656" y="769967"/>
                </a:cubicBezTo>
                <a:cubicBezTo>
                  <a:pt x="252116" y="700745"/>
                  <a:pt x="309405" y="638130"/>
                  <a:pt x="384984" y="641639"/>
                </a:cubicBezTo>
                <a:cubicBezTo>
                  <a:pt x="443893" y="648089"/>
                  <a:pt x="516060" y="679047"/>
                  <a:pt x="513312" y="769967"/>
                </a:cubicBezTo>
                <a:cubicBezTo>
                  <a:pt x="532549" y="908806"/>
                  <a:pt x="381287" y="1052230"/>
                  <a:pt x="256656" y="1026623"/>
                </a:cubicBezTo>
                <a:cubicBezTo>
                  <a:pt x="103937" y="1026658"/>
                  <a:pt x="-9259" y="931982"/>
                  <a:pt x="0" y="769967"/>
                </a:cubicBezTo>
                <a:moveTo>
                  <a:pt x="513311" y="769967"/>
                </a:moveTo>
                <a:cubicBezTo>
                  <a:pt x="522735" y="895217"/>
                  <a:pt x="455648" y="1061165"/>
                  <a:pt x="513311" y="1306377"/>
                </a:cubicBezTo>
                <a:cubicBezTo>
                  <a:pt x="570974" y="1551589"/>
                  <a:pt x="475704" y="1635400"/>
                  <a:pt x="513311" y="1814555"/>
                </a:cubicBezTo>
                <a:cubicBezTo>
                  <a:pt x="550918" y="1993710"/>
                  <a:pt x="481173" y="2056608"/>
                  <a:pt x="513311" y="2294500"/>
                </a:cubicBezTo>
                <a:cubicBezTo>
                  <a:pt x="545449" y="2532393"/>
                  <a:pt x="481622" y="2618097"/>
                  <a:pt x="513311" y="2802678"/>
                </a:cubicBezTo>
                <a:cubicBezTo>
                  <a:pt x="545000" y="2987259"/>
                  <a:pt x="451715" y="3287002"/>
                  <a:pt x="513311" y="3593177"/>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4075496642">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Myth or Fact?</a:t>
            </a:r>
          </a:p>
        </p:txBody>
      </p:sp>
    </p:spTree>
    <p:extLst>
      <p:ext uri="{BB962C8B-B14F-4D97-AF65-F5344CB8AC3E}">
        <p14:creationId xmlns:p14="http://schemas.microsoft.com/office/powerpoint/2010/main" val="16106123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croll: Horizontal 1">
            <a:extLst>
              <a:ext uri="{FF2B5EF4-FFF2-40B4-BE49-F238E27FC236}">
                <a16:creationId xmlns:a16="http://schemas.microsoft.com/office/drawing/2014/main" id="{DA1C8808-9E14-6B92-C4D2-217CE1BC6523}"/>
              </a:ext>
            </a:extLst>
          </p:cNvPr>
          <p:cNvSpPr/>
          <p:nvPr/>
        </p:nvSpPr>
        <p:spPr>
          <a:xfrm>
            <a:off x="1895302" y="1816330"/>
            <a:ext cx="8828116" cy="3225339"/>
          </a:xfrm>
          <a:custGeom>
            <a:avLst/>
            <a:gdLst>
              <a:gd name="connsiteX0" fmla="*/ 8828116 w 8828116"/>
              <a:gd name="connsiteY0" fmla="*/ 201584 h 3225339"/>
              <a:gd name="connsiteX1" fmla="*/ 8626532 w 8828116"/>
              <a:gd name="connsiteY1" fmla="*/ 403168 h 3225339"/>
              <a:gd name="connsiteX2" fmla="*/ 8626532 w 8828116"/>
              <a:gd name="connsiteY2" fmla="*/ 201584 h 3225339"/>
              <a:gd name="connsiteX3" fmla="*/ 8525740 w 8828116"/>
              <a:gd name="connsiteY3" fmla="*/ 302376 h 3225339"/>
              <a:gd name="connsiteX4" fmla="*/ 8424948 w 8828116"/>
              <a:gd name="connsiteY4" fmla="*/ 201584 h 3225339"/>
              <a:gd name="connsiteX5" fmla="*/ 8424949 w 8828116"/>
              <a:gd name="connsiteY5" fmla="*/ 403167 h 3225339"/>
              <a:gd name="connsiteX6" fmla="*/ 7673098 w 8828116"/>
              <a:gd name="connsiteY6" fmla="*/ 403167 h 3225339"/>
              <a:gd name="connsiteX7" fmla="*/ 7085715 w 8828116"/>
              <a:gd name="connsiteY7" fmla="*/ 403167 h 3225339"/>
              <a:gd name="connsiteX8" fmla="*/ 6745033 w 8828116"/>
              <a:gd name="connsiteY8" fmla="*/ 403167 h 3225339"/>
              <a:gd name="connsiteX9" fmla="*/ 6075416 w 8828116"/>
              <a:gd name="connsiteY9" fmla="*/ 403167 h 3225339"/>
              <a:gd name="connsiteX10" fmla="*/ 5323566 w 8828116"/>
              <a:gd name="connsiteY10" fmla="*/ 403167 h 3225339"/>
              <a:gd name="connsiteX11" fmla="*/ 4818416 w 8828116"/>
              <a:gd name="connsiteY11" fmla="*/ 403167 h 3225339"/>
              <a:gd name="connsiteX12" fmla="*/ 4066566 w 8828116"/>
              <a:gd name="connsiteY12" fmla="*/ 403167 h 3225339"/>
              <a:gd name="connsiteX13" fmla="*/ 3725883 w 8828116"/>
              <a:gd name="connsiteY13" fmla="*/ 403167 h 3225339"/>
              <a:gd name="connsiteX14" fmla="*/ 3302967 w 8828116"/>
              <a:gd name="connsiteY14" fmla="*/ 403167 h 3225339"/>
              <a:gd name="connsiteX15" fmla="*/ 2551117 w 8828116"/>
              <a:gd name="connsiteY15" fmla="*/ 403167 h 3225339"/>
              <a:gd name="connsiteX16" fmla="*/ 2210435 w 8828116"/>
              <a:gd name="connsiteY16" fmla="*/ 403167 h 3225339"/>
              <a:gd name="connsiteX17" fmla="*/ 1458584 w 8828116"/>
              <a:gd name="connsiteY17" fmla="*/ 403167 h 3225339"/>
              <a:gd name="connsiteX18" fmla="*/ 953435 w 8828116"/>
              <a:gd name="connsiteY18" fmla="*/ 403167 h 3225339"/>
              <a:gd name="connsiteX19" fmla="*/ 201584 w 8828116"/>
              <a:gd name="connsiteY19" fmla="*/ 403167 h 3225339"/>
              <a:gd name="connsiteX20" fmla="*/ 0 w 8828116"/>
              <a:gd name="connsiteY20" fmla="*/ 604751 h 3225339"/>
              <a:gd name="connsiteX21" fmla="*/ 0 w 8828116"/>
              <a:gd name="connsiteY21" fmla="*/ 1112742 h 3225339"/>
              <a:gd name="connsiteX22" fmla="*/ 0 w 8828116"/>
              <a:gd name="connsiteY22" fmla="*/ 1644923 h 3225339"/>
              <a:gd name="connsiteX23" fmla="*/ 0 w 8828116"/>
              <a:gd name="connsiteY23" fmla="*/ 2152914 h 3225339"/>
              <a:gd name="connsiteX24" fmla="*/ 0 w 8828116"/>
              <a:gd name="connsiteY24" fmla="*/ 3023755 h 3225339"/>
              <a:gd name="connsiteX25" fmla="*/ 201584 w 8828116"/>
              <a:gd name="connsiteY25" fmla="*/ 3225339 h 3225339"/>
              <a:gd name="connsiteX26" fmla="*/ 403168 w 8828116"/>
              <a:gd name="connsiteY26" fmla="*/ 3023755 h 3225339"/>
              <a:gd name="connsiteX27" fmla="*/ 403167 w 8828116"/>
              <a:gd name="connsiteY27" fmla="*/ 2822172 h 3225339"/>
              <a:gd name="connsiteX28" fmla="*/ 826083 w 8828116"/>
              <a:gd name="connsiteY28" fmla="*/ 2822172 h 3225339"/>
              <a:gd name="connsiteX29" fmla="*/ 1413466 w 8828116"/>
              <a:gd name="connsiteY29" fmla="*/ 2822172 h 3225339"/>
              <a:gd name="connsiteX30" fmla="*/ 2165317 w 8828116"/>
              <a:gd name="connsiteY30" fmla="*/ 2822172 h 3225339"/>
              <a:gd name="connsiteX31" fmla="*/ 2834934 w 8828116"/>
              <a:gd name="connsiteY31" fmla="*/ 2822172 h 3225339"/>
              <a:gd name="connsiteX32" fmla="*/ 3175616 w 8828116"/>
              <a:gd name="connsiteY32" fmla="*/ 2822172 h 3225339"/>
              <a:gd name="connsiteX33" fmla="*/ 3762999 w 8828116"/>
              <a:gd name="connsiteY33" fmla="*/ 2822172 h 3225339"/>
              <a:gd name="connsiteX34" fmla="*/ 4185915 w 8828116"/>
              <a:gd name="connsiteY34" fmla="*/ 2822172 h 3225339"/>
              <a:gd name="connsiteX35" fmla="*/ 4691064 w 8828116"/>
              <a:gd name="connsiteY35" fmla="*/ 2822172 h 3225339"/>
              <a:gd name="connsiteX36" fmla="*/ 5113980 w 8828116"/>
              <a:gd name="connsiteY36" fmla="*/ 2822172 h 3225339"/>
              <a:gd name="connsiteX37" fmla="*/ 5783597 w 8828116"/>
              <a:gd name="connsiteY37" fmla="*/ 2822172 h 3225339"/>
              <a:gd name="connsiteX38" fmla="*/ 6206513 w 8828116"/>
              <a:gd name="connsiteY38" fmla="*/ 2822172 h 3225339"/>
              <a:gd name="connsiteX39" fmla="*/ 6629429 w 8828116"/>
              <a:gd name="connsiteY39" fmla="*/ 2822172 h 3225339"/>
              <a:gd name="connsiteX40" fmla="*/ 7299046 w 8828116"/>
              <a:gd name="connsiteY40" fmla="*/ 2822172 h 3225339"/>
              <a:gd name="connsiteX41" fmla="*/ 7886429 w 8828116"/>
              <a:gd name="connsiteY41" fmla="*/ 2822172 h 3225339"/>
              <a:gd name="connsiteX42" fmla="*/ 8626532 w 8828116"/>
              <a:gd name="connsiteY42" fmla="*/ 2822172 h 3225339"/>
              <a:gd name="connsiteX43" fmla="*/ 8828116 w 8828116"/>
              <a:gd name="connsiteY43" fmla="*/ 2620588 h 3225339"/>
              <a:gd name="connsiteX44" fmla="*/ 8828116 w 8828116"/>
              <a:gd name="connsiteY44" fmla="*/ 2160977 h 3225339"/>
              <a:gd name="connsiteX45" fmla="*/ 8828116 w 8828116"/>
              <a:gd name="connsiteY45" fmla="*/ 1701366 h 3225339"/>
              <a:gd name="connsiteX46" fmla="*/ 8828116 w 8828116"/>
              <a:gd name="connsiteY46" fmla="*/ 1193376 h 3225339"/>
              <a:gd name="connsiteX47" fmla="*/ 8828116 w 8828116"/>
              <a:gd name="connsiteY47" fmla="*/ 685385 h 3225339"/>
              <a:gd name="connsiteX48" fmla="*/ 8828116 w 8828116"/>
              <a:gd name="connsiteY48" fmla="*/ 201584 h 3225339"/>
              <a:gd name="connsiteX49" fmla="*/ 201584 w 8828116"/>
              <a:gd name="connsiteY49" fmla="*/ 806335 h 3225339"/>
              <a:gd name="connsiteX50" fmla="*/ 403168 w 8828116"/>
              <a:gd name="connsiteY50" fmla="*/ 604751 h 3225339"/>
              <a:gd name="connsiteX51" fmla="*/ 302376 w 8828116"/>
              <a:gd name="connsiteY51" fmla="*/ 503959 h 3225339"/>
              <a:gd name="connsiteX52" fmla="*/ 201584 w 8828116"/>
              <a:gd name="connsiteY52" fmla="*/ 604751 h 3225339"/>
              <a:gd name="connsiteX53" fmla="*/ 201584 w 8828116"/>
              <a:gd name="connsiteY53" fmla="*/ 806335 h 3225339"/>
              <a:gd name="connsiteX0" fmla="*/ 201584 w 8828116"/>
              <a:gd name="connsiteY0" fmla="*/ 806335 h 3225339"/>
              <a:gd name="connsiteX1" fmla="*/ 403168 w 8828116"/>
              <a:gd name="connsiteY1" fmla="*/ 604751 h 3225339"/>
              <a:gd name="connsiteX2" fmla="*/ 302376 w 8828116"/>
              <a:gd name="connsiteY2" fmla="*/ 503959 h 3225339"/>
              <a:gd name="connsiteX3" fmla="*/ 201584 w 8828116"/>
              <a:gd name="connsiteY3" fmla="*/ 604751 h 3225339"/>
              <a:gd name="connsiteX4" fmla="*/ 201584 w 8828116"/>
              <a:gd name="connsiteY4" fmla="*/ 806335 h 3225339"/>
              <a:gd name="connsiteX5" fmla="*/ 8626532 w 8828116"/>
              <a:gd name="connsiteY5" fmla="*/ 403167 h 3225339"/>
              <a:gd name="connsiteX6" fmla="*/ 8828116 w 8828116"/>
              <a:gd name="connsiteY6" fmla="*/ 201583 h 3225339"/>
              <a:gd name="connsiteX7" fmla="*/ 8626532 w 8828116"/>
              <a:gd name="connsiteY7" fmla="*/ -1 h 3225339"/>
              <a:gd name="connsiteX8" fmla="*/ 8424948 w 8828116"/>
              <a:gd name="connsiteY8" fmla="*/ 201583 h 3225339"/>
              <a:gd name="connsiteX9" fmla="*/ 8525740 w 8828116"/>
              <a:gd name="connsiteY9" fmla="*/ 302375 h 3225339"/>
              <a:gd name="connsiteX10" fmla="*/ 8626532 w 8828116"/>
              <a:gd name="connsiteY10" fmla="*/ 201583 h 3225339"/>
              <a:gd name="connsiteX11" fmla="*/ 8626532 w 8828116"/>
              <a:gd name="connsiteY11" fmla="*/ 403167 h 3225339"/>
              <a:gd name="connsiteX0" fmla="*/ 0 w 8828116"/>
              <a:gd name="connsiteY0" fmla="*/ 604751 h 3225339"/>
              <a:gd name="connsiteX1" fmla="*/ 201584 w 8828116"/>
              <a:gd name="connsiteY1" fmla="*/ 403167 h 3225339"/>
              <a:gd name="connsiteX2" fmla="*/ 788967 w 8828116"/>
              <a:gd name="connsiteY2" fmla="*/ 403167 h 3225339"/>
              <a:gd name="connsiteX3" fmla="*/ 1294117 w 8828116"/>
              <a:gd name="connsiteY3" fmla="*/ 403167 h 3225339"/>
              <a:gd name="connsiteX4" fmla="*/ 1634799 w 8828116"/>
              <a:gd name="connsiteY4" fmla="*/ 403167 h 3225339"/>
              <a:gd name="connsiteX5" fmla="*/ 1975481 w 8828116"/>
              <a:gd name="connsiteY5" fmla="*/ 403167 h 3225339"/>
              <a:gd name="connsiteX6" fmla="*/ 2480631 w 8828116"/>
              <a:gd name="connsiteY6" fmla="*/ 403167 h 3225339"/>
              <a:gd name="connsiteX7" fmla="*/ 3232481 w 8828116"/>
              <a:gd name="connsiteY7" fmla="*/ 403167 h 3225339"/>
              <a:gd name="connsiteX8" fmla="*/ 3819865 w 8828116"/>
              <a:gd name="connsiteY8" fmla="*/ 403167 h 3225339"/>
              <a:gd name="connsiteX9" fmla="*/ 4242781 w 8828116"/>
              <a:gd name="connsiteY9" fmla="*/ 403167 h 3225339"/>
              <a:gd name="connsiteX10" fmla="*/ 4583463 w 8828116"/>
              <a:gd name="connsiteY10" fmla="*/ 403167 h 3225339"/>
              <a:gd name="connsiteX11" fmla="*/ 5006379 w 8828116"/>
              <a:gd name="connsiteY11" fmla="*/ 403167 h 3225339"/>
              <a:gd name="connsiteX12" fmla="*/ 5675996 w 8828116"/>
              <a:gd name="connsiteY12" fmla="*/ 403167 h 3225339"/>
              <a:gd name="connsiteX13" fmla="*/ 6345612 w 8828116"/>
              <a:gd name="connsiteY13" fmla="*/ 403167 h 3225339"/>
              <a:gd name="connsiteX14" fmla="*/ 6932996 w 8828116"/>
              <a:gd name="connsiteY14" fmla="*/ 403167 h 3225339"/>
              <a:gd name="connsiteX15" fmla="*/ 7273678 w 8828116"/>
              <a:gd name="connsiteY15" fmla="*/ 403167 h 3225339"/>
              <a:gd name="connsiteX16" fmla="*/ 7861061 w 8828116"/>
              <a:gd name="connsiteY16" fmla="*/ 403167 h 3225339"/>
              <a:gd name="connsiteX17" fmla="*/ 8424949 w 8828116"/>
              <a:gd name="connsiteY17" fmla="*/ 403167 h 3225339"/>
              <a:gd name="connsiteX18" fmla="*/ 8424949 w 8828116"/>
              <a:gd name="connsiteY18" fmla="*/ 201584 h 3225339"/>
              <a:gd name="connsiteX19" fmla="*/ 8626533 w 8828116"/>
              <a:gd name="connsiteY19" fmla="*/ 0 h 3225339"/>
              <a:gd name="connsiteX20" fmla="*/ 8828117 w 8828116"/>
              <a:gd name="connsiteY20" fmla="*/ 201584 h 3225339"/>
              <a:gd name="connsiteX21" fmla="*/ 8828116 w 8828116"/>
              <a:gd name="connsiteY21" fmla="*/ 2620588 h 3225339"/>
              <a:gd name="connsiteX22" fmla="*/ 8626532 w 8828116"/>
              <a:gd name="connsiteY22" fmla="*/ 2822172 h 3225339"/>
              <a:gd name="connsiteX23" fmla="*/ 7874681 w 8828116"/>
              <a:gd name="connsiteY23" fmla="*/ 2822172 h 3225339"/>
              <a:gd name="connsiteX24" fmla="*/ 7287298 w 8828116"/>
              <a:gd name="connsiteY24" fmla="*/ 2822172 h 3225339"/>
              <a:gd name="connsiteX25" fmla="*/ 6535448 w 8828116"/>
              <a:gd name="connsiteY25" fmla="*/ 2822172 h 3225339"/>
              <a:gd name="connsiteX26" fmla="*/ 6112532 w 8828116"/>
              <a:gd name="connsiteY26" fmla="*/ 2822172 h 3225339"/>
              <a:gd name="connsiteX27" fmla="*/ 5689616 w 8828116"/>
              <a:gd name="connsiteY27" fmla="*/ 2822172 h 3225339"/>
              <a:gd name="connsiteX28" fmla="*/ 5019999 w 8828116"/>
              <a:gd name="connsiteY28" fmla="*/ 2822172 h 3225339"/>
              <a:gd name="connsiteX29" fmla="*/ 4679317 w 8828116"/>
              <a:gd name="connsiteY29" fmla="*/ 2822172 h 3225339"/>
              <a:gd name="connsiteX30" fmla="*/ 4256401 w 8828116"/>
              <a:gd name="connsiteY30" fmla="*/ 2822172 h 3225339"/>
              <a:gd name="connsiteX31" fmla="*/ 3586784 w 8828116"/>
              <a:gd name="connsiteY31" fmla="*/ 2822172 h 3225339"/>
              <a:gd name="connsiteX32" fmla="*/ 2834934 w 8828116"/>
              <a:gd name="connsiteY32" fmla="*/ 2822172 h 3225339"/>
              <a:gd name="connsiteX33" fmla="*/ 2329784 w 8828116"/>
              <a:gd name="connsiteY33" fmla="*/ 2822172 h 3225339"/>
              <a:gd name="connsiteX34" fmla="*/ 1742401 w 8828116"/>
              <a:gd name="connsiteY34" fmla="*/ 2822172 h 3225339"/>
              <a:gd name="connsiteX35" fmla="*/ 1072784 w 8828116"/>
              <a:gd name="connsiteY35" fmla="*/ 2822172 h 3225339"/>
              <a:gd name="connsiteX36" fmla="*/ 403167 w 8828116"/>
              <a:gd name="connsiteY36" fmla="*/ 2822172 h 3225339"/>
              <a:gd name="connsiteX37" fmla="*/ 403167 w 8828116"/>
              <a:gd name="connsiteY37" fmla="*/ 3023755 h 3225339"/>
              <a:gd name="connsiteX38" fmla="*/ 201583 w 8828116"/>
              <a:gd name="connsiteY38" fmla="*/ 3225339 h 3225339"/>
              <a:gd name="connsiteX39" fmla="*/ -1 w 8828116"/>
              <a:gd name="connsiteY39" fmla="*/ 3023755 h 3225339"/>
              <a:gd name="connsiteX40" fmla="*/ 0 w 8828116"/>
              <a:gd name="connsiteY40" fmla="*/ 604751 h 3225339"/>
              <a:gd name="connsiteX41" fmla="*/ 8424949 w 8828116"/>
              <a:gd name="connsiteY41" fmla="*/ 403167 h 3225339"/>
              <a:gd name="connsiteX42" fmla="*/ 8626532 w 8828116"/>
              <a:gd name="connsiteY42" fmla="*/ 403167 h 3225339"/>
              <a:gd name="connsiteX43" fmla="*/ 8828116 w 8828116"/>
              <a:gd name="connsiteY43" fmla="*/ 201583 h 3225339"/>
              <a:gd name="connsiteX44" fmla="*/ 8626532 w 8828116"/>
              <a:gd name="connsiteY44" fmla="*/ 403167 h 3225339"/>
              <a:gd name="connsiteX45" fmla="*/ 8626532 w 8828116"/>
              <a:gd name="connsiteY45" fmla="*/ 201584 h 3225339"/>
              <a:gd name="connsiteX46" fmla="*/ 8525740 w 8828116"/>
              <a:gd name="connsiteY46" fmla="*/ 302376 h 3225339"/>
              <a:gd name="connsiteX47" fmla="*/ 8424948 w 8828116"/>
              <a:gd name="connsiteY47" fmla="*/ 201584 h 3225339"/>
              <a:gd name="connsiteX48" fmla="*/ 201584 w 8828116"/>
              <a:gd name="connsiteY48" fmla="*/ 806335 h 3225339"/>
              <a:gd name="connsiteX49" fmla="*/ 201584 w 8828116"/>
              <a:gd name="connsiteY49" fmla="*/ 604751 h 3225339"/>
              <a:gd name="connsiteX50" fmla="*/ 302376 w 8828116"/>
              <a:gd name="connsiteY50" fmla="*/ 503959 h 3225339"/>
              <a:gd name="connsiteX51" fmla="*/ 403168 w 8828116"/>
              <a:gd name="connsiteY51" fmla="*/ 604751 h 3225339"/>
              <a:gd name="connsiteX52" fmla="*/ 201584 w 8828116"/>
              <a:gd name="connsiteY52" fmla="*/ 806335 h 3225339"/>
              <a:gd name="connsiteX53" fmla="*/ 0 w 8828116"/>
              <a:gd name="connsiteY53" fmla="*/ 604751 h 3225339"/>
              <a:gd name="connsiteX54" fmla="*/ 403167 w 8828116"/>
              <a:gd name="connsiteY54" fmla="*/ 604751 h 3225339"/>
              <a:gd name="connsiteX55" fmla="*/ 403167 w 8828116"/>
              <a:gd name="connsiteY55" fmla="*/ 1136932 h 3225339"/>
              <a:gd name="connsiteX56" fmla="*/ 403167 w 8828116"/>
              <a:gd name="connsiteY56" fmla="*/ 1669113 h 3225339"/>
              <a:gd name="connsiteX57" fmla="*/ 403167 w 8828116"/>
              <a:gd name="connsiteY57" fmla="*/ 2156946 h 3225339"/>
              <a:gd name="connsiteX58" fmla="*/ 403167 w 8828116"/>
              <a:gd name="connsiteY58" fmla="*/ 2822172 h 3225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8828116" h="3225339" stroke="0" extrusionOk="0">
                <a:moveTo>
                  <a:pt x="8828116" y="201584"/>
                </a:moveTo>
                <a:cubicBezTo>
                  <a:pt x="8769979" y="300331"/>
                  <a:pt x="8645037" y="338081"/>
                  <a:pt x="8626532" y="403168"/>
                </a:cubicBezTo>
                <a:cubicBezTo>
                  <a:pt x="8620169" y="357088"/>
                  <a:pt x="8646750" y="246464"/>
                  <a:pt x="8626532" y="201584"/>
                </a:cubicBezTo>
                <a:cubicBezTo>
                  <a:pt x="8620297" y="263832"/>
                  <a:pt x="8568920" y="293580"/>
                  <a:pt x="8525740" y="302376"/>
                </a:cubicBezTo>
                <a:cubicBezTo>
                  <a:pt x="8476325" y="299233"/>
                  <a:pt x="8415256" y="252751"/>
                  <a:pt x="8424948" y="201584"/>
                </a:cubicBezTo>
                <a:cubicBezTo>
                  <a:pt x="8424414" y="263542"/>
                  <a:pt x="8418521" y="323637"/>
                  <a:pt x="8424949" y="403167"/>
                </a:cubicBezTo>
                <a:cubicBezTo>
                  <a:pt x="8272205" y="485907"/>
                  <a:pt x="7853814" y="314275"/>
                  <a:pt x="7673098" y="403167"/>
                </a:cubicBezTo>
                <a:cubicBezTo>
                  <a:pt x="7492382" y="492059"/>
                  <a:pt x="7323541" y="359546"/>
                  <a:pt x="7085715" y="403167"/>
                </a:cubicBezTo>
                <a:cubicBezTo>
                  <a:pt x="6847889" y="446788"/>
                  <a:pt x="6866347" y="390037"/>
                  <a:pt x="6745033" y="403167"/>
                </a:cubicBezTo>
                <a:cubicBezTo>
                  <a:pt x="6623719" y="416297"/>
                  <a:pt x="6216685" y="330164"/>
                  <a:pt x="6075416" y="403167"/>
                </a:cubicBezTo>
                <a:cubicBezTo>
                  <a:pt x="5934147" y="476170"/>
                  <a:pt x="5634995" y="379172"/>
                  <a:pt x="5323566" y="403167"/>
                </a:cubicBezTo>
                <a:cubicBezTo>
                  <a:pt x="5012137" y="427162"/>
                  <a:pt x="4981940" y="358868"/>
                  <a:pt x="4818416" y="403167"/>
                </a:cubicBezTo>
                <a:cubicBezTo>
                  <a:pt x="4654892" y="447466"/>
                  <a:pt x="4259356" y="369670"/>
                  <a:pt x="4066566" y="403167"/>
                </a:cubicBezTo>
                <a:cubicBezTo>
                  <a:pt x="3873776" y="436664"/>
                  <a:pt x="3857428" y="365475"/>
                  <a:pt x="3725883" y="403167"/>
                </a:cubicBezTo>
                <a:cubicBezTo>
                  <a:pt x="3594338" y="440859"/>
                  <a:pt x="3476214" y="358208"/>
                  <a:pt x="3302967" y="403167"/>
                </a:cubicBezTo>
                <a:cubicBezTo>
                  <a:pt x="3129720" y="448126"/>
                  <a:pt x="2923242" y="326927"/>
                  <a:pt x="2551117" y="403167"/>
                </a:cubicBezTo>
                <a:cubicBezTo>
                  <a:pt x="2178992" y="479407"/>
                  <a:pt x="2332436" y="396783"/>
                  <a:pt x="2210435" y="403167"/>
                </a:cubicBezTo>
                <a:cubicBezTo>
                  <a:pt x="2088434" y="409551"/>
                  <a:pt x="1833138" y="394292"/>
                  <a:pt x="1458584" y="403167"/>
                </a:cubicBezTo>
                <a:cubicBezTo>
                  <a:pt x="1084030" y="412042"/>
                  <a:pt x="1153119" y="361009"/>
                  <a:pt x="953435" y="403167"/>
                </a:cubicBezTo>
                <a:cubicBezTo>
                  <a:pt x="753751" y="445325"/>
                  <a:pt x="359143" y="401767"/>
                  <a:pt x="201584" y="403167"/>
                </a:cubicBezTo>
                <a:cubicBezTo>
                  <a:pt x="93780" y="408921"/>
                  <a:pt x="-16668" y="503101"/>
                  <a:pt x="0" y="604751"/>
                </a:cubicBezTo>
                <a:cubicBezTo>
                  <a:pt x="1115" y="793123"/>
                  <a:pt x="-60339" y="874566"/>
                  <a:pt x="0" y="1112742"/>
                </a:cubicBezTo>
                <a:cubicBezTo>
                  <a:pt x="60339" y="1350918"/>
                  <a:pt x="-12551" y="1388070"/>
                  <a:pt x="0" y="1644923"/>
                </a:cubicBezTo>
                <a:cubicBezTo>
                  <a:pt x="12551" y="1901776"/>
                  <a:pt x="-50416" y="1936824"/>
                  <a:pt x="0" y="2152914"/>
                </a:cubicBezTo>
                <a:cubicBezTo>
                  <a:pt x="50416" y="2369004"/>
                  <a:pt x="-34256" y="2755374"/>
                  <a:pt x="0" y="3023755"/>
                </a:cubicBezTo>
                <a:cubicBezTo>
                  <a:pt x="25270" y="3156384"/>
                  <a:pt x="109952" y="3246243"/>
                  <a:pt x="201584" y="3225339"/>
                </a:cubicBezTo>
                <a:cubicBezTo>
                  <a:pt x="291932" y="3234983"/>
                  <a:pt x="402312" y="3140188"/>
                  <a:pt x="403168" y="3023755"/>
                </a:cubicBezTo>
                <a:cubicBezTo>
                  <a:pt x="388148" y="2953866"/>
                  <a:pt x="418233" y="2891175"/>
                  <a:pt x="403167" y="2822172"/>
                </a:cubicBezTo>
                <a:cubicBezTo>
                  <a:pt x="582924" y="2802603"/>
                  <a:pt x="672278" y="2850065"/>
                  <a:pt x="826083" y="2822172"/>
                </a:cubicBezTo>
                <a:cubicBezTo>
                  <a:pt x="979888" y="2794279"/>
                  <a:pt x="1265214" y="2862999"/>
                  <a:pt x="1413466" y="2822172"/>
                </a:cubicBezTo>
                <a:cubicBezTo>
                  <a:pt x="1561718" y="2781345"/>
                  <a:pt x="2012918" y="2840493"/>
                  <a:pt x="2165317" y="2822172"/>
                </a:cubicBezTo>
                <a:cubicBezTo>
                  <a:pt x="2317716" y="2803851"/>
                  <a:pt x="2692320" y="2836619"/>
                  <a:pt x="2834934" y="2822172"/>
                </a:cubicBezTo>
                <a:cubicBezTo>
                  <a:pt x="2977548" y="2807725"/>
                  <a:pt x="3094036" y="2840677"/>
                  <a:pt x="3175616" y="2822172"/>
                </a:cubicBezTo>
                <a:cubicBezTo>
                  <a:pt x="3257196" y="2803667"/>
                  <a:pt x="3611839" y="2883280"/>
                  <a:pt x="3762999" y="2822172"/>
                </a:cubicBezTo>
                <a:cubicBezTo>
                  <a:pt x="3914159" y="2761064"/>
                  <a:pt x="4035140" y="2848964"/>
                  <a:pt x="4185915" y="2822172"/>
                </a:cubicBezTo>
                <a:cubicBezTo>
                  <a:pt x="4336690" y="2795380"/>
                  <a:pt x="4583765" y="2850678"/>
                  <a:pt x="4691064" y="2822172"/>
                </a:cubicBezTo>
                <a:cubicBezTo>
                  <a:pt x="4798363" y="2793666"/>
                  <a:pt x="4905183" y="2828077"/>
                  <a:pt x="5113980" y="2822172"/>
                </a:cubicBezTo>
                <a:cubicBezTo>
                  <a:pt x="5322777" y="2816267"/>
                  <a:pt x="5640182" y="2843744"/>
                  <a:pt x="5783597" y="2822172"/>
                </a:cubicBezTo>
                <a:cubicBezTo>
                  <a:pt x="5927012" y="2800600"/>
                  <a:pt x="6044033" y="2822963"/>
                  <a:pt x="6206513" y="2822172"/>
                </a:cubicBezTo>
                <a:cubicBezTo>
                  <a:pt x="6368993" y="2821381"/>
                  <a:pt x="6430045" y="2834165"/>
                  <a:pt x="6629429" y="2822172"/>
                </a:cubicBezTo>
                <a:cubicBezTo>
                  <a:pt x="6828813" y="2810179"/>
                  <a:pt x="7030839" y="2857475"/>
                  <a:pt x="7299046" y="2822172"/>
                </a:cubicBezTo>
                <a:cubicBezTo>
                  <a:pt x="7567253" y="2786869"/>
                  <a:pt x="7656905" y="2839428"/>
                  <a:pt x="7886429" y="2822172"/>
                </a:cubicBezTo>
                <a:cubicBezTo>
                  <a:pt x="8115953" y="2804916"/>
                  <a:pt x="8258367" y="2843289"/>
                  <a:pt x="8626532" y="2822172"/>
                </a:cubicBezTo>
                <a:cubicBezTo>
                  <a:pt x="8732589" y="2819901"/>
                  <a:pt x="8836197" y="2733435"/>
                  <a:pt x="8828116" y="2620588"/>
                </a:cubicBezTo>
                <a:cubicBezTo>
                  <a:pt x="8796089" y="2489130"/>
                  <a:pt x="8876882" y="2293113"/>
                  <a:pt x="8828116" y="2160977"/>
                </a:cubicBezTo>
                <a:cubicBezTo>
                  <a:pt x="8779350" y="2028841"/>
                  <a:pt x="8874533" y="1833920"/>
                  <a:pt x="8828116" y="1701366"/>
                </a:cubicBezTo>
                <a:cubicBezTo>
                  <a:pt x="8781699" y="1568812"/>
                  <a:pt x="8874326" y="1428500"/>
                  <a:pt x="8828116" y="1193376"/>
                </a:cubicBezTo>
                <a:cubicBezTo>
                  <a:pt x="8781906" y="958252"/>
                  <a:pt x="8849779" y="801168"/>
                  <a:pt x="8828116" y="685385"/>
                </a:cubicBezTo>
                <a:cubicBezTo>
                  <a:pt x="8806453" y="569602"/>
                  <a:pt x="8860935" y="357208"/>
                  <a:pt x="8828116" y="201584"/>
                </a:cubicBezTo>
                <a:close/>
                <a:moveTo>
                  <a:pt x="201584" y="806335"/>
                </a:moveTo>
                <a:cubicBezTo>
                  <a:pt x="296668" y="786215"/>
                  <a:pt x="390492" y="735740"/>
                  <a:pt x="403168" y="604751"/>
                </a:cubicBezTo>
                <a:cubicBezTo>
                  <a:pt x="393307" y="558560"/>
                  <a:pt x="358957" y="497986"/>
                  <a:pt x="302376" y="503959"/>
                </a:cubicBezTo>
                <a:cubicBezTo>
                  <a:pt x="260971" y="504027"/>
                  <a:pt x="189607" y="558789"/>
                  <a:pt x="201584" y="604751"/>
                </a:cubicBezTo>
                <a:cubicBezTo>
                  <a:pt x="214946" y="650436"/>
                  <a:pt x="188044" y="732128"/>
                  <a:pt x="201584" y="806335"/>
                </a:cubicBezTo>
                <a:close/>
              </a:path>
              <a:path w="8828116" h="3225339" fill="darkenLess" stroke="0" extrusionOk="0">
                <a:moveTo>
                  <a:pt x="201584" y="806335"/>
                </a:moveTo>
                <a:cubicBezTo>
                  <a:pt x="321265" y="778701"/>
                  <a:pt x="411389" y="726189"/>
                  <a:pt x="403168" y="604751"/>
                </a:cubicBezTo>
                <a:cubicBezTo>
                  <a:pt x="394175" y="557812"/>
                  <a:pt x="366903" y="496530"/>
                  <a:pt x="302376" y="503959"/>
                </a:cubicBezTo>
                <a:cubicBezTo>
                  <a:pt x="248688" y="490652"/>
                  <a:pt x="187283" y="541105"/>
                  <a:pt x="201584" y="604751"/>
                </a:cubicBezTo>
                <a:cubicBezTo>
                  <a:pt x="220043" y="689723"/>
                  <a:pt x="200251" y="719327"/>
                  <a:pt x="201584" y="806335"/>
                </a:cubicBezTo>
                <a:close/>
                <a:moveTo>
                  <a:pt x="8626532" y="403167"/>
                </a:moveTo>
                <a:cubicBezTo>
                  <a:pt x="8710460" y="412315"/>
                  <a:pt x="8822160" y="285374"/>
                  <a:pt x="8828116" y="201583"/>
                </a:cubicBezTo>
                <a:cubicBezTo>
                  <a:pt x="8811563" y="65030"/>
                  <a:pt x="8756955" y="7450"/>
                  <a:pt x="8626532" y="-1"/>
                </a:cubicBezTo>
                <a:cubicBezTo>
                  <a:pt x="8518635" y="2032"/>
                  <a:pt x="8432254" y="92294"/>
                  <a:pt x="8424948" y="201583"/>
                </a:cubicBezTo>
                <a:cubicBezTo>
                  <a:pt x="8429877" y="254491"/>
                  <a:pt x="8465449" y="301541"/>
                  <a:pt x="8525740" y="302375"/>
                </a:cubicBezTo>
                <a:cubicBezTo>
                  <a:pt x="8568945" y="293594"/>
                  <a:pt x="8626739" y="265474"/>
                  <a:pt x="8626532" y="201583"/>
                </a:cubicBezTo>
                <a:cubicBezTo>
                  <a:pt x="8648818" y="264349"/>
                  <a:pt x="8609826" y="311625"/>
                  <a:pt x="8626532" y="403167"/>
                </a:cubicBezTo>
                <a:close/>
              </a:path>
              <a:path w="8828116" h="3225339" fill="none" extrusionOk="0">
                <a:moveTo>
                  <a:pt x="0" y="604751"/>
                </a:moveTo>
                <a:cubicBezTo>
                  <a:pt x="13159" y="508123"/>
                  <a:pt x="97332" y="398448"/>
                  <a:pt x="201584" y="403167"/>
                </a:cubicBezTo>
                <a:cubicBezTo>
                  <a:pt x="453760" y="387678"/>
                  <a:pt x="557688" y="406725"/>
                  <a:pt x="788967" y="403167"/>
                </a:cubicBezTo>
                <a:cubicBezTo>
                  <a:pt x="1020246" y="399609"/>
                  <a:pt x="1099902" y="410378"/>
                  <a:pt x="1294117" y="403167"/>
                </a:cubicBezTo>
                <a:cubicBezTo>
                  <a:pt x="1488332" y="395956"/>
                  <a:pt x="1470611" y="416302"/>
                  <a:pt x="1634799" y="403167"/>
                </a:cubicBezTo>
                <a:cubicBezTo>
                  <a:pt x="1798987" y="390032"/>
                  <a:pt x="1838060" y="424354"/>
                  <a:pt x="1975481" y="403167"/>
                </a:cubicBezTo>
                <a:cubicBezTo>
                  <a:pt x="2112902" y="381980"/>
                  <a:pt x="2368658" y="417024"/>
                  <a:pt x="2480631" y="403167"/>
                </a:cubicBezTo>
                <a:cubicBezTo>
                  <a:pt x="2592604" y="389310"/>
                  <a:pt x="2951722" y="488444"/>
                  <a:pt x="3232481" y="403167"/>
                </a:cubicBezTo>
                <a:cubicBezTo>
                  <a:pt x="3513240" y="317890"/>
                  <a:pt x="3699816" y="438464"/>
                  <a:pt x="3819865" y="403167"/>
                </a:cubicBezTo>
                <a:cubicBezTo>
                  <a:pt x="3939914" y="367870"/>
                  <a:pt x="4039260" y="427336"/>
                  <a:pt x="4242781" y="403167"/>
                </a:cubicBezTo>
                <a:cubicBezTo>
                  <a:pt x="4446302" y="378998"/>
                  <a:pt x="4438399" y="414015"/>
                  <a:pt x="4583463" y="403167"/>
                </a:cubicBezTo>
                <a:cubicBezTo>
                  <a:pt x="4728527" y="392319"/>
                  <a:pt x="4818604" y="438369"/>
                  <a:pt x="5006379" y="403167"/>
                </a:cubicBezTo>
                <a:cubicBezTo>
                  <a:pt x="5194154" y="367965"/>
                  <a:pt x="5386591" y="465671"/>
                  <a:pt x="5675996" y="403167"/>
                </a:cubicBezTo>
                <a:cubicBezTo>
                  <a:pt x="5965401" y="340663"/>
                  <a:pt x="6210271" y="418400"/>
                  <a:pt x="6345612" y="403167"/>
                </a:cubicBezTo>
                <a:cubicBezTo>
                  <a:pt x="6480953" y="387934"/>
                  <a:pt x="6668028" y="461819"/>
                  <a:pt x="6932996" y="403167"/>
                </a:cubicBezTo>
                <a:cubicBezTo>
                  <a:pt x="7197964" y="344515"/>
                  <a:pt x="7142110" y="433035"/>
                  <a:pt x="7273678" y="403167"/>
                </a:cubicBezTo>
                <a:cubicBezTo>
                  <a:pt x="7405246" y="373299"/>
                  <a:pt x="7594879" y="471834"/>
                  <a:pt x="7861061" y="403167"/>
                </a:cubicBezTo>
                <a:cubicBezTo>
                  <a:pt x="8127243" y="334500"/>
                  <a:pt x="8261685" y="407361"/>
                  <a:pt x="8424949" y="403167"/>
                </a:cubicBezTo>
                <a:cubicBezTo>
                  <a:pt x="8411156" y="331529"/>
                  <a:pt x="8428427" y="302297"/>
                  <a:pt x="8424949" y="201584"/>
                </a:cubicBezTo>
                <a:cubicBezTo>
                  <a:pt x="8408409" y="93841"/>
                  <a:pt x="8519406" y="2986"/>
                  <a:pt x="8626533" y="0"/>
                </a:cubicBezTo>
                <a:cubicBezTo>
                  <a:pt x="8739890" y="-30119"/>
                  <a:pt x="8829964" y="83145"/>
                  <a:pt x="8828117" y="201584"/>
                </a:cubicBezTo>
                <a:cubicBezTo>
                  <a:pt x="8928728" y="895599"/>
                  <a:pt x="8748242" y="1914252"/>
                  <a:pt x="8828116" y="2620588"/>
                </a:cubicBezTo>
                <a:cubicBezTo>
                  <a:pt x="8796311" y="2736784"/>
                  <a:pt x="8756356" y="2814321"/>
                  <a:pt x="8626532" y="2822172"/>
                </a:cubicBezTo>
                <a:cubicBezTo>
                  <a:pt x="8441286" y="2854197"/>
                  <a:pt x="8213635" y="2813618"/>
                  <a:pt x="7874681" y="2822172"/>
                </a:cubicBezTo>
                <a:cubicBezTo>
                  <a:pt x="7535727" y="2830726"/>
                  <a:pt x="7420031" y="2786141"/>
                  <a:pt x="7287298" y="2822172"/>
                </a:cubicBezTo>
                <a:cubicBezTo>
                  <a:pt x="7154565" y="2858203"/>
                  <a:pt x="6868236" y="2822003"/>
                  <a:pt x="6535448" y="2822172"/>
                </a:cubicBezTo>
                <a:cubicBezTo>
                  <a:pt x="6202660" y="2822341"/>
                  <a:pt x="6214004" y="2794625"/>
                  <a:pt x="6112532" y="2822172"/>
                </a:cubicBezTo>
                <a:cubicBezTo>
                  <a:pt x="6011060" y="2849719"/>
                  <a:pt x="5874053" y="2783654"/>
                  <a:pt x="5689616" y="2822172"/>
                </a:cubicBezTo>
                <a:cubicBezTo>
                  <a:pt x="5505179" y="2860690"/>
                  <a:pt x="5201101" y="2816617"/>
                  <a:pt x="5019999" y="2822172"/>
                </a:cubicBezTo>
                <a:cubicBezTo>
                  <a:pt x="4838897" y="2827727"/>
                  <a:pt x="4786253" y="2816622"/>
                  <a:pt x="4679317" y="2822172"/>
                </a:cubicBezTo>
                <a:cubicBezTo>
                  <a:pt x="4572381" y="2827722"/>
                  <a:pt x="4415425" y="2788815"/>
                  <a:pt x="4256401" y="2822172"/>
                </a:cubicBezTo>
                <a:cubicBezTo>
                  <a:pt x="4097377" y="2855529"/>
                  <a:pt x="3906811" y="2759962"/>
                  <a:pt x="3586784" y="2822172"/>
                </a:cubicBezTo>
                <a:cubicBezTo>
                  <a:pt x="3266757" y="2884382"/>
                  <a:pt x="3000468" y="2754353"/>
                  <a:pt x="2834934" y="2822172"/>
                </a:cubicBezTo>
                <a:cubicBezTo>
                  <a:pt x="2669400" y="2889991"/>
                  <a:pt x="2433358" y="2790856"/>
                  <a:pt x="2329784" y="2822172"/>
                </a:cubicBezTo>
                <a:cubicBezTo>
                  <a:pt x="2226210" y="2853488"/>
                  <a:pt x="1867973" y="2802999"/>
                  <a:pt x="1742401" y="2822172"/>
                </a:cubicBezTo>
                <a:cubicBezTo>
                  <a:pt x="1616829" y="2841345"/>
                  <a:pt x="1225266" y="2798520"/>
                  <a:pt x="1072784" y="2822172"/>
                </a:cubicBezTo>
                <a:cubicBezTo>
                  <a:pt x="920302" y="2845824"/>
                  <a:pt x="644883" y="2808126"/>
                  <a:pt x="403167" y="2822172"/>
                </a:cubicBezTo>
                <a:cubicBezTo>
                  <a:pt x="423512" y="2899840"/>
                  <a:pt x="386627" y="2963935"/>
                  <a:pt x="403167" y="3023755"/>
                </a:cubicBezTo>
                <a:cubicBezTo>
                  <a:pt x="406147" y="3134530"/>
                  <a:pt x="313770" y="3228287"/>
                  <a:pt x="201583" y="3225339"/>
                </a:cubicBezTo>
                <a:cubicBezTo>
                  <a:pt x="86172" y="3204240"/>
                  <a:pt x="-9810" y="3131798"/>
                  <a:pt x="-1" y="3023755"/>
                </a:cubicBezTo>
                <a:cubicBezTo>
                  <a:pt x="2927" y="2152328"/>
                  <a:pt x="126227" y="1612332"/>
                  <a:pt x="0" y="604751"/>
                </a:cubicBezTo>
                <a:close/>
                <a:moveTo>
                  <a:pt x="8424949" y="403167"/>
                </a:moveTo>
                <a:cubicBezTo>
                  <a:pt x="8519274" y="386331"/>
                  <a:pt x="8570748" y="427170"/>
                  <a:pt x="8626532" y="403167"/>
                </a:cubicBezTo>
                <a:cubicBezTo>
                  <a:pt x="8740428" y="377778"/>
                  <a:pt x="8825167" y="309483"/>
                  <a:pt x="8828116" y="201583"/>
                </a:cubicBezTo>
                <a:moveTo>
                  <a:pt x="8626532" y="403167"/>
                </a:moveTo>
                <a:cubicBezTo>
                  <a:pt x="8604846" y="315701"/>
                  <a:pt x="8636868" y="286571"/>
                  <a:pt x="8626532" y="201584"/>
                </a:cubicBezTo>
                <a:cubicBezTo>
                  <a:pt x="8626121" y="256020"/>
                  <a:pt x="8565286" y="302910"/>
                  <a:pt x="8525740" y="302376"/>
                </a:cubicBezTo>
                <a:cubicBezTo>
                  <a:pt x="8471265" y="302016"/>
                  <a:pt x="8432989" y="271728"/>
                  <a:pt x="8424948" y="201584"/>
                </a:cubicBezTo>
                <a:moveTo>
                  <a:pt x="201584" y="806335"/>
                </a:moveTo>
                <a:cubicBezTo>
                  <a:pt x="187969" y="755829"/>
                  <a:pt x="213280" y="701993"/>
                  <a:pt x="201584" y="604751"/>
                </a:cubicBezTo>
                <a:cubicBezTo>
                  <a:pt x="207994" y="540921"/>
                  <a:pt x="239682" y="508772"/>
                  <a:pt x="302376" y="503959"/>
                </a:cubicBezTo>
                <a:cubicBezTo>
                  <a:pt x="345172" y="512824"/>
                  <a:pt x="393995" y="537464"/>
                  <a:pt x="403168" y="604751"/>
                </a:cubicBezTo>
                <a:cubicBezTo>
                  <a:pt x="398048" y="704486"/>
                  <a:pt x="320458" y="778436"/>
                  <a:pt x="201584" y="806335"/>
                </a:cubicBezTo>
                <a:cubicBezTo>
                  <a:pt x="90172" y="803165"/>
                  <a:pt x="9046" y="744199"/>
                  <a:pt x="0" y="604751"/>
                </a:cubicBezTo>
                <a:moveTo>
                  <a:pt x="403167" y="604751"/>
                </a:moveTo>
                <a:cubicBezTo>
                  <a:pt x="443617" y="865860"/>
                  <a:pt x="389519" y="1023296"/>
                  <a:pt x="403167" y="1136932"/>
                </a:cubicBezTo>
                <a:cubicBezTo>
                  <a:pt x="416815" y="1250568"/>
                  <a:pt x="371017" y="1417132"/>
                  <a:pt x="403167" y="1669113"/>
                </a:cubicBezTo>
                <a:cubicBezTo>
                  <a:pt x="435317" y="1921094"/>
                  <a:pt x="374422" y="2050532"/>
                  <a:pt x="403167" y="2156946"/>
                </a:cubicBezTo>
                <a:cubicBezTo>
                  <a:pt x="431912" y="2263360"/>
                  <a:pt x="330976" y="2510370"/>
                  <a:pt x="403167" y="2822172"/>
                </a:cubicBezTo>
              </a:path>
              <a:path w="8828116" h="3225339" fill="none" stroke="0" extrusionOk="0">
                <a:moveTo>
                  <a:pt x="0" y="604751"/>
                </a:moveTo>
                <a:cubicBezTo>
                  <a:pt x="-1889" y="508079"/>
                  <a:pt x="60215" y="407915"/>
                  <a:pt x="201584" y="403167"/>
                </a:cubicBezTo>
                <a:cubicBezTo>
                  <a:pt x="518438" y="334435"/>
                  <a:pt x="591708" y="454119"/>
                  <a:pt x="953435" y="403167"/>
                </a:cubicBezTo>
                <a:cubicBezTo>
                  <a:pt x="1315162" y="352215"/>
                  <a:pt x="1264102" y="407628"/>
                  <a:pt x="1458584" y="403167"/>
                </a:cubicBezTo>
                <a:cubicBezTo>
                  <a:pt x="1653066" y="398706"/>
                  <a:pt x="1862716" y="475505"/>
                  <a:pt x="2210435" y="403167"/>
                </a:cubicBezTo>
                <a:cubicBezTo>
                  <a:pt x="2558154" y="330829"/>
                  <a:pt x="2425557" y="425138"/>
                  <a:pt x="2633351" y="403167"/>
                </a:cubicBezTo>
                <a:cubicBezTo>
                  <a:pt x="2841145" y="381196"/>
                  <a:pt x="3016545" y="404360"/>
                  <a:pt x="3220734" y="403167"/>
                </a:cubicBezTo>
                <a:cubicBezTo>
                  <a:pt x="3424923" y="401974"/>
                  <a:pt x="3540452" y="439161"/>
                  <a:pt x="3643650" y="403167"/>
                </a:cubicBezTo>
                <a:cubicBezTo>
                  <a:pt x="3746848" y="367173"/>
                  <a:pt x="3983210" y="443100"/>
                  <a:pt x="4231033" y="403167"/>
                </a:cubicBezTo>
                <a:cubicBezTo>
                  <a:pt x="4478856" y="363234"/>
                  <a:pt x="4664557" y="413251"/>
                  <a:pt x="4818416" y="403167"/>
                </a:cubicBezTo>
                <a:cubicBezTo>
                  <a:pt x="4972275" y="393083"/>
                  <a:pt x="5183150" y="413414"/>
                  <a:pt x="5323566" y="403167"/>
                </a:cubicBezTo>
                <a:cubicBezTo>
                  <a:pt x="5463982" y="392920"/>
                  <a:pt x="5598104" y="438610"/>
                  <a:pt x="5828715" y="403167"/>
                </a:cubicBezTo>
                <a:cubicBezTo>
                  <a:pt x="6059326" y="367724"/>
                  <a:pt x="6114846" y="429074"/>
                  <a:pt x="6251631" y="403167"/>
                </a:cubicBezTo>
                <a:cubicBezTo>
                  <a:pt x="6388416" y="377260"/>
                  <a:pt x="6687569" y="449492"/>
                  <a:pt x="7003482" y="403167"/>
                </a:cubicBezTo>
                <a:cubicBezTo>
                  <a:pt x="7319395" y="356842"/>
                  <a:pt x="7310767" y="442868"/>
                  <a:pt x="7426398" y="403167"/>
                </a:cubicBezTo>
                <a:cubicBezTo>
                  <a:pt x="7542029" y="363466"/>
                  <a:pt x="7933670" y="445162"/>
                  <a:pt x="8424949" y="403167"/>
                </a:cubicBezTo>
                <a:cubicBezTo>
                  <a:pt x="8403074" y="313882"/>
                  <a:pt x="8435285" y="276963"/>
                  <a:pt x="8424949" y="201584"/>
                </a:cubicBezTo>
                <a:cubicBezTo>
                  <a:pt x="8412500" y="98060"/>
                  <a:pt x="8509592" y="24809"/>
                  <a:pt x="8626533" y="0"/>
                </a:cubicBezTo>
                <a:cubicBezTo>
                  <a:pt x="8765242" y="-7285"/>
                  <a:pt x="8858226" y="86203"/>
                  <a:pt x="8828117" y="201584"/>
                </a:cubicBezTo>
                <a:cubicBezTo>
                  <a:pt x="8913691" y="1000994"/>
                  <a:pt x="8884670" y="1911018"/>
                  <a:pt x="8828116" y="2620588"/>
                </a:cubicBezTo>
                <a:cubicBezTo>
                  <a:pt x="8824804" y="2733810"/>
                  <a:pt x="8720218" y="2839400"/>
                  <a:pt x="8626532" y="2822172"/>
                </a:cubicBezTo>
                <a:cubicBezTo>
                  <a:pt x="8477915" y="2872431"/>
                  <a:pt x="8235694" y="2775247"/>
                  <a:pt x="7956915" y="2822172"/>
                </a:cubicBezTo>
                <a:cubicBezTo>
                  <a:pt x="7678136" y="2869097"/>
                  <a:pt x="7564585" y="2797531"/>
                  <a:pt x="7451766" y="2822172"/>
                </a:cubicBezTo>
                <a:cubicBezTo>
                  <a:pt x="7338947" y="2846813"/>
                  <a:pt x="7201965" y="2790605"/>
                  <a:pt x="7028850" y="2822172"/>
                </a:cubicBezTo>
                <a:cubicBezTo>
                  <a:pt x="6855735" y="2853739"/>
                  <a:pt x="6590471" y="2783025"/>
                  <a:pt x="6441466" y="2822172"/>
                </a:cubicBezTo>
                <a:cubicBezTo>
                  <a:pt x="6292461" y="2861319"/>
                  <a:pt x="6227873" y="2781749"/>
                  <a:pt x="6018551" y="2822172"/>
                </a:cubicBezTo>
                <a:cubicBezTo>
                  <a:pt x="5809229" y="2862595"/>
                  <a:pt x="5718340" y="2778916"/>
                  <a:pt x="5595635" y="2822172"/>
                </a:cubicBezTo>
                <a:cubicBezTo>
                  <a:pt x="5472930" y="2865428"/>
                  <a:pt x="5258208" y="2746925"/>
                  <a:pt x="4926018" y="2822172"/>
                </a:cubicBezTo>
                <a:cubicBezTo>
                  <a:pt x="4593828" y="2897419"/>
                  <a:pt x="4520092" y="2812861"/>
                  <a:pt x="4338635" y="2822172"/>
                </a:cubicBezTo>
                <a:cubicBezTo>
                  <a:pt x="4157178" y="2831483"/>
                  <a:pt x="3900077" y="2783388"/>
                  <a:pt x="3669018" y="2822172"/>
                </a:cubicBezTo>
                <a:cubicBezTo>
                  <a:pt x="3437959" y="2860956"/>
                  <a:pt x="3304185" y="2792446"/>
                  <a:pt x="2999401" y="2822172"/>
                </a:cubicBezTo>
                <a:cubicBezTo>
                  <a:pt x="2694617" y="2851898"/>
                  <a:pt x="2542597" y="2774496"/>
                  <a:pt x="2412018" y="2822172"/>
                </a:cubicBezTo>
                <a:cubicBezTo>
                  <a:pt x="2281439" y="2869848"/>
                  <a:pt x="2143186" y="2798235"/>
                  <a:pt x="2071335" y="2822172"/>
                </a:cubicBezTo>
                <a:cubicBezTo>
                  <a:pt x="1999484" y="2846109"/>
                  <a:pt x="1681328" y="2749182"/>
                  <a:pt x="1319485" y="2822172"/>
                </a:cubicBezTo>
                <a:cubicBezTo>
                  <a:pt x="957642" y="2895162"/>
                  <a:pt x="1048393" y="2811574"/>
                  <a:pt x="978803" y="2822172"/>
                </a:cubicBezTo>
                <a:cubicBezTo>
                  <a:pt x="909213" y="2832770"/>
                  <a:pt x="526522" y="2779080"/>
                  <a:pt x="403167" y="2822172"/>
                </a:cubicBezTo>
                <a:cubicBezTo>
                  <a:pt x="412189" y="2865435"/>
                  <a:pt x="403086" y="2977200"/>
                  <a:pt x="403167" y="3023755"/>
                </a:cubicBezTo>
                <a:cubicBezTo>
                  <a:pt x="411706" y="3134768"/>
                  <a:pt x="307433" y="3224772"/>
                  <a:pt x="201583" y="3225339"/>
                </a:cubicBezTo>
                <a:cubicBezTo>
                  <a:pt x="75530" y="3217770"/>
                  <a:pt x="5370" y="3116308"/>
                  <a:pt x="-1" y="3023755"/>
                </a:cubicBezTo>
                <a:cubicBezTo>
                  <a:pt x="-26486" y="2171128"/>
                  <a:pt x="-68388" y="1442791"/>
                  <a:pt x="0" y="604751"/>
                </a:cubicBezTo>
                <a:close/>
                <a:moveTo>
                  <a:pt x="8424949" y="403167"/>
                </a:moveTo>
                <a:cubicBezTo>
                  <a:pt x="8494136" y="402427"/>
                  <a:pt x="8567817" y="417532"/>
                  <a:pt x="8626532" y="403167"/>
                </a:cubicBezTo>
                <a:cubicBezTo>
                  <a:pt x="8711992" y="403046"/>
                  <a:pt x="8830023" y="318080"/>
                  <a:pt x="8828116" y="201583"/>
                </a:cubicBezTo>
                <a:moveTo>
                  <a:pt x="8626532" y="403167"/>
                </a:moveTo>
                <a:cubicBezTo>
                  <a:pt x="8625760" y="349597"/>
                  <a:pt x="8646491" y="284392"/>
                  <a:pt x="8626532" y="201584"/>
                </a:cubicBezTo>
                <a:cubicBezTo>
                  <a:pt x="8637221" y="255086"/>
                  <a:pt x="8578731" y="290899"/>
                  <a:pt x="8525740" y="302376"/>
                </a:cubicBezTo>
                <a:cubicBezTo>
                  <a:pt x="8474474" y="290115"/>
                  <a:pt x="8422713" y="247871"/>
                  <a:pt x="8424948" y="201584"/>
                </a:cubicBezTo>
                <a:moveTo>
                  <a:pt x="201584" y="806335"/>
                </a:moveTo>
                <a:cubicBezTo>
                  <a:pt x="178448" y="758095"/>
                  <a:pt x="205910" y="684448"/>
                  <a:pt x="201584" y="604751"/>
                </a:cubicBezTo>
                <a:cubicBezTo>
                  <a:pt x="201135" y="561703"/>
                  <a:pt x="245444" y="502669"/>
                  <a:pt x="302376" y="503959"/>
                </a:cubicBezTo>
                <a:cubicBezTo>
                  <a:pt x="351054" y="511748"/>
                  <a:pt x="406321" y="554274"/>
                  <a:pt x="403168" y="604751"/>
                </a:cubicBezTo>
                <a:cubicBezTo>
                  <a:pt x="398003" y="729283"/>
                  <a:pt x="325409" y="834287"/>
                  <a:pt x="201584" y="806335"/>
                </a:cubicBezTo>
                <a:cubicBezTo>
                  <a:pt x="83097" y="827589"/>
                  <a:pt x="4869" y="703920"/>
                  <a:pt x="0" y="604751"/>
                </a:cubicBezTo>
                <a:moveTo>
                  <a:pt x="403167" y="604751"/>
                </a:moveTo>
                <a:cubicBezTo>
                  <a:pt x="440728" y="783580"/>
                  <a:pt x="342163" y="1019080"/>
                  <a:pt x="403167" y="1136932"/>
                </a:cubicBezTo>
                <a:cubicBezTo>
                  <a:pt x="464171" y="1254784"/>
                  <a:pt x="363448" y="1572777"/>
                  <a:pt x="403167" y="1691287"/>
                </a:cubicBezTo>
                <a:cubicBezTo>
                  <a:pt x="442886" y="1809798"/>
                  <a:pt x="343624" y="2093542"/>
                  <a:pt x="403167" y="2289991"/>
                </a:cubicBezTo>
                <a:cubicBezTo>
                  <a:pt x="462710" y="2486440"/>
                  <a:pt x="389813" y="2669150"/>
                  <a:pt x="403167" y="2822172"/>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353490773">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latin typeface="+mn-lt"/>
              </a:rPr>
              <a:t>Rape is always violent, or involves physical force</a:t>
            </a:r>
          </a:p>
        </p:txBody>
      </p:sp>
      <p:sp>
        <p:nvSpPr>
          <p:cNvPr id="4" name="Title 3">
            <a:extLst>
              <a:ext uri="{FF2B5EF4-FFF2-40B4-BE49-F238E27FC236}">
                <a16:creationId xmlns:a16="http://schemas.microsoft.com/office/drawing/2014/main" id="{AB0939BE-D3EB-31B3-46B9-C2FA311F2A8E}"/>
              </a:ext>
            </a:extLst>
          </p:cNvPr>
          <p:cNvSpPr>
            <a:spLocks noGrp="1"/>
          </p:cNvSpPr>
          <p:nvPr>
            <p:ph type="title"/>
          </p:nvPr>
        </p:nvSpPr>
        <p:spPr>
          <a:xfrm>
            <a:off x="838200" y="215496"/>
            <a:ext cx="10515600" cy="682279"/>
          </a:xfrm>
          <a:solidFill>
            <a:srgbClr val="002060"/>
          </a:solidFill>
        </p:spPr>
        <p:txBody>
          <a:bodyPr>
            <a:normAutofit/>
          </a:bodyPr>
          <a:lstStyle/>
          <a:p>
            <a:pPr algn="ctr"/>
            <a:r>
              <a:rPr lang="en-GB" sz="3600" b="1" dirty="0">
                <a:solidFill>
                  <a:schemeClr val="bg1"/>
                </a:solidFill>
                <a:latin typeface="+mn-lt"/>
              </a:rPr>
              <a:t>Myth or Fact?</a:t>
            </a:r>
          </a:p>
        </p:txBody>
      </p:sp>
    </p:spTree>
    <p:extLst>
      <p:ext uri="{BB962C8B-B14F-4D97-AF65-F5344CB8AC3E}">
        <p14:creationId xmlns:p14="http://schemas.microsoft.com/office/powerpoint/2010/main" val="30136721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croll: Horizontal 1">
            <a:extLst>
              <a:ext uri="{FF2B5EF4-FFF2-40B4-BE49-F238E27FC236}">
                <a16:creationId xmlns:a16="http://schemas.microsoft.com/office/drawing/2014/main" id="{5FEEA37C-60C5-4084-F29F-053001BC3441}"/>
              </a:ext>
            </a:extLst>
          </p:cNvPr>
          <p:cNvSpPr/>
          <p:nvPr/>
        </p:nvSpPr>
        <p:spPr>
          <a:xfrm>
            <a:off x="2312237" y="1741181"/>
            <a:ext cx="8045422" cy="2963824"/>
          </a:xfrm>
          <a:custGeom>
            <a:avLst/>
            <a:gdLst>
              <a:gd name="connsiteX0" fmla="*/ 8045422 w 8045422"/>
              <a:gd name="connsiteY0" fmla="*/ 185239 h 2963824"/>
              <a:gd name="connsiteX1" fmla="*/ 7860183 w 8045422"/>
              <a:gd name="connsiteY1" fmla="*/ 370478 h 2963824"/>
              <a:gd name="connsiteX2" fmla="*/ 7860183 w 8045422"/>
              <a:gd name="connsiteY2" fmla="*/ 185239 h 2963824"/>
              <a:gd name="connsiteX3" fmla="*/ 7767563 w 8045422"/>
              <a:gd name="connsiteY3" fmla="*/ 277859 h 2963824"/>
              <a:gd name="connsiteX4" fmla="*/ 7674943 w 8045422"/>
              <a:gd name="connsiteY4" fmla="*/ 185239 h 2963824"/>
              <a:gd name="connsiteX5" fmla="*/ 7674944 w 8045422"/>
              <a:gd name="connsiteY5" fmla="*/ 370478 h 2963824"/>
              <a:gd name="connsiteX6" fmla="*/ 7098813 w 8045422"/>
              <a:gd name="connsiteY6" fmla="*/ 370478 h 2963824"/>
              <a:gd name="connsiteX7" fmla="*/ 6522682 w 8045422"/>
              <a:gd name="connsiteY7" fmla="*/ 370478 h 2963824"/>
              <a:gd name="connsiteX8" fmla="*/ 6171242 w 8045422"/>
              <a:gd name="connsiteY8" fmla="*/ 370478 h 2963824"/>
              <a:gd name="connsiteX9" fmla="*/ 5670008 w 8045422"/>
              <a:gd name="connsiteY9" fmla="*/ 370478 h 2963824"/>
              <a:gd name="connsiteX10" fmla="*/ 5018979 w 8045422"/>
              <a:gd name="connsiteY10" fmla="*/ 370478 h 2963824"/>
              <a:gd name="connsiteX11" fmla="*/ 4442848 w 8045422"/>
              <a:gd name="connsiteY11" fmla="*/ 370478 h 2963824"/>
              <a:gd name="connsiteX12" fmla="*/ 3791820 w 8045422"/>
              <a:gd name="connsiteY12" fmla="*/ 370478 h 2963824"/>
              <a:gd name="connsiteX13" fmla="*/ 3140792 w 8045422"/>
              <a:gd name="connsiteY13" fmla="*/ 370478 h 2963824"/>
              <a:gd name="connsiteX14" fmla="*/ 2789352 w 8045422"/>
              <a:gd name="connsiteY14" fmla="*/ 370478 h 2963824"/>
              <a:gd name="connsiteX15" fmla="*/ 2138324 w 8045422"/>
              <a:gd name="connsiteY15" fmla="*/ 370478 h 2963824"/>
              <a:gd name="connsiteX16" fmla="*/ 1487295 w 8045422"/>
              <a:gd name="connsiteY16" fmla="*/ 370478 h 2963824"/>
              <a:gd name="connsiteX17" fmla="*/ 1135855 w 8045422"/>
              <a:gd name="connsiteY17" fmla="*/ 370478 h 2963824"/>
              <a:gd name="connsiteX18" fmla="*/ 709518 w 8045422"/>
              <a:gd name="connsiteY18" fmla="*/ 370478 h 2963824"/>
              <a:gd name="connsiteX19" fmla="*/ 185239 w 8045422"/>
              <a:gd name="connsiteY19" fmla="*/ 370478 h 2963824"/>
              <a:gd name="connsiteX20" fmla="*/ 0 w 8045422"/>
              <a:gd name="connsiteY20" fmla="*/ 555717 h 2963824"/>
              <a:gd name="connsiteX21" fmla="*/ 0 w 8045422"/>
              <a:gd name="connsiteY21" fmla="*/ 1089205 h 2963824"/>
              <a:gd name="connsiteX22" fmla="*/ 0 w 8045422"/>
              <a:gd name="connsiteY22" fmla="*/ 1667151 h 2963824"/>
              <a:gd name="connsiteX23" fmla="*/ 0 w 8045422"/>
              <a:gd name="connsiteY23" fmla="*/ 2222868 h 2963824"/>
              <a:gd name="connsiteX24" fmla="*/ 0 w 8045422"/>
              <a:gd name="connsiteY24" fmla="*/ 2778585 h 2963824"/>
              <a:gd name="connsiteX25" fmla="*/ 185239 w 8045422"/>
              <a:gd name="connsiteY25" fmla="*/ 2963824 h 2963824"/>
              <a:gd name="connsiteX26" fmla="*/ 370478 w 8045422"/>
              <a:gd name="connsiteY26" fmla="*/ 2778585 h 2963824"/>
              <a:gd name="connsiteX27" fmla="*/ 370478 w 8045422"/>
              <a:gd name="connsiteY27" fmla="*/ 2593346 h 2963824"/>
              <a:gd name="connsiteX28" fmla="*/ 1021506 w 8045422"/>
              <a:gd name="connsiteY28" fmla="*/ 2593346 h 2963824"/>
              <a:gd name="connsiteX29" fmla="*/ 1672534 w 8045422"/>
              <a:gd name="connsiteY29" fmla="*/ 2593346 h 2963824"/>
              <a:gd name="connsiteX30" fmla="*/ 2323563 w 8045422"/>
              <a:gd name="connsiteY30" fmla="*/ 2593346 h 2963824"/>
              <a:gd name="connsiteX31" fmla="*/ 2899694 w 8045422"/>
              <a:gd name="connsiteY31" fmla="*/ 2593346 h 2963824"/>
              <a:gd name="connsiteX32" fmla="*/ 3475825 w 8045422"/>
              <a:gd name="connsiteY32" fmla="*/ 2593346 h 2963824"/>
              <a:gd name="connsiteX33" fmla="*/ 4126853 w 8045422"/>
              <a:gd name="connsiteY33" fmla="*/ 2593346 h 2963824"/>
              <a:gd name="connsiteX34" fmla="*/ 4702984 w 8045422"/>
              <a:gd name="connsiteY34" fmla="*/ 2593346 h 2963824"/>
              <a:gd name="connsiteX35" fmla="*/ 5354012 w 8045422"/>
              <a:gd name="connsiteY35" fmla="*/ 2593346 h 2963824"/>
              <a:gd name="connsiteX36" fmla="*/ 5705452 w 8045422"/>
              <a:gd name="connsiteY36" fmla="*/ 2593346 h 2963824"/>
              <a:gd name="connsiteX37" fmla="*/ 6281584 w 8045422"/>
              <a:gd name="connsiteY37" fmla="*/ 2593346 h 2963824"/>
              <a:gd name="connsiteX38" fmla="*/ 6633024 w 8045422"/>
              <a:gd name="connsiteY38" fmla="*/ 2593346 h 2963824"/>
              <a:gd name="connsiteX39" fmla="*/ 7059361 w 8045422"/>
              <a:gd name="connsiteY39" fmla="*/ 2593346 h 2963824"/>
              <a:gd name="connsiteX40" fmla="*/ 7860183 w 8045422"/>
              <a:gd name="connsiteY40" fmla="*/ 2593346 h 2963824"/>
              <a:gd name="connsiteX41" fmla="*/ 8045422 w 8045422"/>
              <a:gd name="connsiteY41" fmla="*/ 2408107 h 2963824"/>
              <a:gd name="connsiteX42" fmla="*/ 8045422 w 8045422"/>
              <a:gd name="connsiteY42" fmla="*/ 1807933 h 2963824"/>
              <a:gd name="connsiteX43" fmla="*/ 8045422 w 8045422"/>
              <a:gd name="connsiteY43" fmla="*/ 1296673 h 2963824"/>
              <a:gd name="connsiteX44" fmla="*/ 8045422 w 8045422"/>
              <a:gd name="connsiteY44" fmla="*/ 785413 h 2963824"/>
              <a:gd name="connsiteX45" fmla="*/ 8045422 w 8045422"/>
              <a:gd name="connsiteY45" fmla="*/ 185239 h 2963824"/>
              <a:gd name="connsiteX46" fmla="*/ 185239 w 8045422"/>
              <a:gd name="connsiteY46" fmla="*/ 740956 h 2963824"/>
              <a:gd name="connsiteX47" fmla="*/ 370478 w 8045422"/>
              <a:gd name="connsiteY47" fmla="*/ 555717 h 2963824"/>
              <a:gd name="connsiteX48" fmla="*/ 277858 w 8045422"/>
              <a:gd name="connsiteY48" fmla="*/ 463097 h 2963824"/>
              <a:gd name="connsiteX49" fmla="*/ 185238 w 8045422"/>
              <a:gd name="connsiteY49" fmla="*/ 555717 h 2963824"/>
              <a:gd name="connsiteX50" fmla="*/ 185239 w 8045422"/>
              <a:gd name="connsiteY50" fmla="*/ 740956 h 2963824"/>
              <a:gd name="connsiteX0" fmla="*/ 185239 w 8045422"/>
              <a:gd name="connsiteY0" fmla="*/ 740956 h 2963824"/>
              <a:gd name="connsiteX1" fmla="*/ 370478 w 8045422"/>
              <a:gd name="connsiteY1" fmla="*/ 555717 h 2963824"/>
              <a:gd name="connsiteX2" fmla="*/ 277858 w 8045422"/>
              <a:gd name="connsiteY2" fmla="*/ 463097 h 2963824"/>
              <a:gd name="connsiteX3" fmla="*/ 185238 w 8045422"/>
              <a:gd name="connsiteY3" fmla="*/ 555717 h 2963824"/>
              <a:gd name="connsiteX4" fmla="*/ 185239 w 8045422"/>
              <a:gd name="connsiteY4" fmla="*/ 740956 h 2963824"/>
              <a:gd name="connsiteX5" fmla="*/ 7860183 w 8045422"/>
              <a:gd name="connsiteY5" fmla="*/ 370478 h 2963824"/>
              <a:gd name="connsiteX6" fmla="*/ 8045422 w 8045422"/>
              <a:gd name="connsiteY6" fmla="*/ 185239 h 2963824"/>
              <a:gd name="connsiteX7" fmla="*/ 7860183 w 8045422"/>
              <a:gd name="connsiteY7" fmla="*/ 0 h 2963824"/>
              <a:gd name="connsiteX8" fmla="*/ 7674944 w 8045422"/>
              <a:gd name="connsiteY8" fmla="*/ 185239 h 2963824"/>
              <a:gd name="connsiteX9" fmla="*/ 7767564 w 8045422"/>
              <a:gd name="connsiteY9" fmla="*/ 277859 h 2963824"/>
              <a:gd name="connsiteX10" fmla="*/ 7860184 w 8045422"/>
              <a:gd name="connsiteY10" fmla="*/ 185239 h 2963824"/>
              <a:gd name="connsiteX11" fmla="*/ 7860183 w 8045422"/>
              <a:gd name="connsiteY11" fmla="*/ 370478 h 2963824"/>
              <a:gd name="connsiteX0" fmla="*/ 0 w 8045422"/>
              <a:gd name="connsiteY0" fmla="*/ 555717 h 2963824"/>
              <a:gd name="connsiteX1" fmla="*/ 185239 w 8045422"/>
              <a:gd name="connsiteY1" fmla="*/ 370478 h 2963824"/>
              <a:gd name="connsiteX2" fmla="*/ 611576 w 8045422"/>
              <a:gd name="connsiteY2" fmla="*/ 370478 h 2963824"/>
              <a:gd name="connsiteX3" fmla="*/ 1187707 w 8045422"/>
              <a:gd name="connsiteY3" fmla="*/ 370478 h 2963824"/>
              <a:gd name="connsiteX4" fmla="*/ 1763838 w 8045422"/>
              <a:gd name="connsiteY4" fmla="*/ 370478 h 2963824"/>
              <a:gd name="connsiteX5" fmla="*/ 2339970 w 8045422"/>
              <a:gd name="connsiteY5" fmla="*/ 370478 h 2963824"/>
              <a:gd name="connsiteX6" fmla="*/ 2990998 w 8045422"/>
              <a:gd name="connsiteY6" fmla="*/ 370478 h 2963824"/>
              <a:gd name="connsiteX7" fmla="*/ 3716923 w 8045422"/>
              <a:gd name="connsiteY7" fmla="*/ 370478 h 2963824"/>
              <a:gd name="connsiteX8" fmla="*/ 4218157 w 8045422"/>
              <a:gd name="connsiteY8" fmla="*/ 370478 h 2963824"/>
              <a:gd name="connsiteX9" fmla="*/ 4794288 w 8045422"/>
              <a:gd name="connsiteY9" fmla="*/ 370478 h 2963824"/>
              <a:gd name="connsiteX10" fmla="*/ 5370419 w 8045422"/>
              <a:gd name="connsiteY10" fmla="*/ 370478 h 2963824"/>
              <a:gd name="connsiteX11" fmla="*/ 5796756 w 8045422"/>
              <a:gd name="connsiteY11" fmla="*/ 370478 h 2963824"/>
              <a:gd name="connsiteX12" fmla="*/ 6522682 w 8045422"/>
              <a:gd name="connsiteY12" fmla="*/ 370478 h 2963824"/>
              <a:gd name="connsiteX13" fmla="*/ 7023916 w 8045422"/>
              <a:gd name="connsiteY13" fmla="*/ 370478 h 2963824"/>
              <a:gd name="connsiteX14" fmla="*/ 7674944 w 8045422"/>
              <a:gd name="connsiteY14" fmla="*/ 370478 h 2963824"/>
              <a:gd name="connsiteX15" fmla="*/ 7674944 w 8045422"/>
              <a:gd name="connsiteY15" fmla="*/ 185239 h 2963824"/>
              <a:gd name="connsiteX16" fmla="*/ 7860183 w 8045422"/>
              <a:gd name="connsiteY16" fmla="*/ 0 h 2963824"/>
              <a:gd name="connsiteX17" fmla="*/ 8045422 w 8045422"/>
              <a:gd name="connsiteY17" fmla="*/ 185239 h 2963824"/>
              <a:gd name="connsiteX18" fmla="*/ 8045422 w 8045422"/>
              <a:gd name="connsiteY18" fmla="*/ 763185 h 2963824"/>
              <a:gd name="connsiteX19" fmla="*/ 8045422 w 8045422"/>
              <a:gd name="connsiteY19" fmla="*/ 1341130 h 2963824"/>
              <a:gd name="connsiteX20" fmla="*/ 8045422 w 8045422"/>
              <a:gd name="connsiteY20" fmla="*/ 2408107 h 2963824"/>
              <a:gd name="connsiteX21" fmla="*/ 7860183 w 8045422"/>
              <a:gd name="connsiteY21" fmla="*/ 2593346 h 2963824"/>
              <a:gd name="connsiteX22" fmla="*/ 7134258 w 8045422"/>
              <a:gd name="connsiteY22" fmla="*/ 2593346 h 2963824"/>
              <a:gd name="connsiteX23" fmla="*/ 6782818 w 8045422"/>
              <a:gd name="connsiteY23" fmla="*/ 2593346 h 2963824"/>
              <a:gd name="connsiteX24" fmla="*/ 6131790 w 8045422"/>
              <a:gd name="connsiteY24" fmla="*/ 2593346 h 2963824"/>
              <a:gd name="connsiteX25" fmla="*/ 5780350 w 8045422"/>
              <a:gd name="connsiteY25" fmla="*/ 2593346 h 2963824"/>
              <a:gd name="connsiteX26" fmla="*/ 5428910 w 8045422"/>
              <a:gd name="connsiteY26" fmla="*/ 2593346 h 2963824"/>
              <a:gd name="connsiteX27" fmla="*/ 4777881 w 8045422"/>
              <a:gd name="connsiteY27" fmla="*/ 2593346 h 2963824"/>
              <a:gd name="connsiteX28" fmla="*/ 4126853 w 8045422"/>
              <a:gd name="connsiteY28" fmla="*/ 2593346 h 2963824"/>
              <a:gd name="connsiteX29" fmla="*/ 3625619 w 8045422"/>
              <a:gd name="connsiteY29" fmla="*/ 2593346 h 2963824"/>
              <a:gd name="connsiteX30" fmla="*/ 2899694 w 8045422"/>
              <a:gd name="connsiteY30" fmla="*/ 2593346 h 2963824"/>
              <a:gd name="connsiteX31" fmla="*/ 2398460 w 8045422"/>
              <a:gd name="connsiteY31" fmla="*/ 2593346 h 2963824"/>
              <a:gd name="connsiteX32" fmla="*/ 1822329 w 8045422"/>
              <a:gd name="connsiteY32" fmla="*/ 2593346 h 2963824"/>
              <a:gd name="connsiteX33" fmla="*/ 1246197 w 8045422"/>
              <a:gd name="connsiteY33" fmla="*/ 2593346 h 2963824"/>
              <a:gd name="connsiteX34" fmla="*/ 370478 w 8045422"/>
              <a:gd name="connsiteY34" fmla="*/ 2593346 h 2963824"/>
              <a:gd name="connsiteX35" fmla="*/ 370478 w 8045422"/>
              <a:gd name="connsiteY35" fmla="*/ 2778585 h 2963824"/>
              <a:gd name="connsiteX36" fmla="*/ 185239 w 8045422"/>
              <a:gd name="connsiteY36" fmla="*/ 2963824 h 2963824"/>
              <a:gd name="connsiteX37" fmla="*/ 0 w 8045422"/>
              <a:gd name="connsiteY37" fmla="*/ 2778585 h 2963824"/>
              <a:gd name="connsiteX38" fmla="*/ 0 w 8045422"/>
              <a:gd name="connsiteY38" fmla="*/ 2245097 h 2963824"/>
              <a:gd name="connsiteX39" fmla="*/ 0 w 8045422"/>
              <a:gd name="connsiteY39" fmla="*/ 1733837 h 2963824"/>
              <a:gd name="connsiteX40" fmla="*/ 0 w 8045422"/>
              <a:gd name="connsiteY40" fmla="*/ 1200349 h 2963824"/>
              <a:gd name="connsiteX41" fmla="*/ 0 w 8045422"/>
              <a:gd name="connsiteY41" fmla="*/ 555717 h 2963824"/>
              <a:gd name="connsiteX42" fmla="*/ 7674944 w 8045422"/>
              <a:gd name="connsiteY42" fmla="*/ 370478 h 2963824"/>
              <a:gd name="connsiteX43" fmla="*/ 7860183 w 8045422"/>
              <a:gd name="connsiteY43" fmla="*/ 370478 h 2963824"/>
              <a:gd name="connsiteX44" fmla="*/ 8045422 w 8045422"/>
              <a:gd name="connsiteY44" fmla="*/ 185239 h 2963824"/>
              <a:gd name="connsiteX45" fmla="*/ 7860183 w 8045422"/>
              <a:gd name="connsiteY45" fmla="*/ 370478 h 2963824"/>
              <a:gd name="connsiteX46" fmla="*/ 7860183 w 8045422"/>
              <a:gd name="connsiteY46" fmla="*/ 185239 h 2963824"/>
              <a:gd name="connsiteX47" fmla="*/ 7767563 w 8045422"/>
              <a:gd name="connsiteY47" fmla="*/ 277859 h 2963824"/>
              <a:gd name="connsiteX48" fmla="*/ 7674943 w 8045422"/>
              <a:gd name="connsiteY48" fmla="*/ 185239 h 2963824"/>
              <a:gd name="connsiteX49" fmla="*/ 185239 w 8045422"/>
              <a:gd name="connsiteY49" fmla="*/ 740956 h 2963824"/>
              <a:gd name="connsiteX50" fmla="*/ 185239 w 8045422"/>
              <a:gd name="connsiteY50" fmla="*/ 555717 h 2963824"/>
              <a:gd name="connsiteX51" fmla="*/ 277859 w 8045422"/>
              <a:gd name="connsiteY51" fmla="*/ 463097 h 2963824"/>
              <a:gd name="connsiteX52" fmla="*/ 370479 w 8045422"/>
              <a:gd name="connsiteY52" fmla="*/ 555717 h 2963824"/>
              <a:gd name="connsiteX53" fmla="*/ 185240 w 8045422"/>
              <a:gd name="connsiteY53" fmla="*/ 740956 h 2963824"/>
              <a:gd name="connsiteX54" fmla="*/ 1 w 8045422"/>
              <a:gd name="connsiteY54" fmla="*/ 555717 h 2963824"/>
              <a:gd name="connsiteX55" fmla="*/ 370478 w 8045422"/>
              <a:gd name="connsiteY55" fmla="*/ 555717 h 2963824"/>
              <a:gd name="connsiteX56" fmla="*/ 370478 w 8045422"/>
              <a:gd name="connsiteY56" fmla="*/ 1065124 h 2963824"/>
              <a:gd name="connsiteX57" fmla="*/ 370478 w 8045422"/>
              <a:gd name="connsiteY57" fmla="*/ 1574532 h 2963824"/>
              <a:gd name="connsiteX58" fmla="*/ 370478 w 8045422"/>
              <a:gd name="connsiteY58" fmla="*/ 2063562 h 2963824"/>
              <a:gd name="connsiteX59" fmla="*/ 370478 w 8045422"/>
              <a:gd name="connsiteY59" fmla="*/ 2593346 h 2963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8045422" h="2963824" stroke="0" extrusionOk="0">
                <a:moveTo>
                  <a:pt x="8045422" y="185239"/>
                </a:moveTo>
                <a:cubicBezTo>
                  <a:pt x="8014789" y="250363"/>
                  <a:pt x="7933424" y="265048"/>
                  <a:pt x="7860183" y="370478"/>
                </a:cubicBezTo>
                <a:cubicBezTo>
                  <a:pt x="7855400" y="308514"/>
                  <a:pt x="7879579" y="228267"/>
                  <a:pt x="7860183" y="185239"/>
                </a:cubicBezTo>
                <a:cubicBezTo>
                  <a:pt x="7868802" y="244366"/>
                  <a:pt x="7817202" y="272318"/>
                  <a:pt x="7767563" y="277859"/>
                </a:cubicBezTo>
                <a:cubicBezTo>
                  <a:pt x="7717467" y="280171"/>
                  <a:pt x="7673284" y="233433"/>
                  <a:pt x="7674943" y="185239"/>
                </a:cubicBezTo>
                <a:cubicBezTo>
                  <a:pt x="7670613" y="234356"/>
                  <a:pt x="7676968" y="306848"/>
                  <a:pt x="7674944" y="370478"/>
                </a:cubicBezTo>
                <a:cubicBezTo>
                  <a:pt x="7516672" y="429908"/>
                  <a:pt x="7290203" y="324596"/>
                  <a:pt x="7098813" y="370478"/>
                </a:cubicBezTo>
                <a:cubicBezTo>
                  <a:pt x="6907423" y="416360"/>
                  <a:pt x="6759307" y="317601"/>
                  <a:pt x="6522682" y="370478"/>
                </a:cubicBezTo>
                <a:cubicBezTo>
                  <a:pt x="6286057" y="423355"/>
                  <a:pt x="6241990" y="346807"/>
                  <a:pt x="6171242" y="370478"/>
                </a:cubicBezTo>
                <a:cubicBezTo>
                  <a:pt x="6100494" y="394149"/>
                  <a:pt x="5865104" y="366932"/>
                  <a:pt x="5670008" y="370478"/>
                </a:cubicBezTo>
                <a:cubicBezTo>
                  <a:pt x="5474912" y="374024"/>
                  <a:pt x="5293846" y="335566"/>
                  <a:pt x="5018979" y="370478"/>
                </a:cubicBezTo>
                <a:cubicBezTo>
                  <a:pt x="4744112" y="405390"/>
                  <a:pt x="4636450" y="340881"/>
                  <a:pt x="4442848" y="370478"/>
                </a:cubicBezTo>
                <a:cubicBezTo>
                  <a:pt x="4249246" y="400075"/>
                  <a:pt x="3966863" y="294462"/>
                  <a:pt x="3791820" y="370478"/>
                </a:cubicBezTo>
                <a:cubicBezTo>
                  <a:pt x="3616777" y="446494"/>
                  <a:pt x="3339487" y="328823"/>
                  <a:pt x="3140792" y="370478"/>
                </a:cubicBezTo>
                <a:cubicBezTo>
                  <a:pt x="2942097" y="412133"/>
                  <a:pt x="2952188" y="355365"/>
                  <a:pt x="2789352" y="370478"/>
                </a:cubicBezTo>
                <a:cubicBezTo>
                  <a:pt x="2626516" y="385591"/>
                  <a:pt x="2458464" y="369003"/>
                  <a:pt x="2138324" y="370478"/>
                </a:cubicBezTo>
                <a:cubicBezTo>
                  <a:pt x="1818184" y="371953"/>
                  <a:pt x="1734346" y="334911"/>
                  <a:pt x="1487295" y="370478"/>
                </a:cubicBezTo>
                <a:cubicBezTo>
                  <a:pt x="1240244" y="406045"/>
                  <a:pt x="1213852" y="360406"/>
                  <a:pt x="1135855" y="370478"/>
                </a:cubicBezTo>
                <a:cubicBezTo>
                  <a:pt x="1057858" y="380550"/>
                  <a:pt x="822998" y="354379"/>
                  <a:pt x="709518" y="370478"/>
                </a:cubicBezTo>
                <a:cubicBezTo>
                  <a:pt x="596038" y="386577"/>
                  <a:pt x="373603" y="336113"/>
                  <a:pt x="185239" y="370478"/>
                </a:cubicBezTo>
                <a:cubicBezTo>
                  <a:pt x="72499" y="391717"/>
                  <a:pt x="-3026" y="452799"/>
                  <a:pt x="0" y="555717"/>
                </a:cubicBezTo>
                <a:cubicBezTo>
                  <a:pt x="35825" y="783701"/>
                  <a:pt x="-18832" y="924335"/>
                  <a:pt x="0" y="1089205"/>
                </a:cubicBezTo>
                <a:cubicBezTo>
                  <a:pt x="18832" y="1254075"/>
                  <a:pt x="-39695" y="1475383"/>
                  <a:pt x="0" y="1667151"/>
                </a:cubicBezTo>
                <a:cubicBezTo>
                  <a:pt x="39695" y="1858919"/>
                  <a:pt x="-30363" y="2037819"/>
                  <a:pt x="0" y="2222868"/>
                </a:cubicBezTo>
                <a:cubicBezTo>
                  <a:pt x="30363" y="2407917"/>
                  <a:pt x="-37951" y="2659946"/>
                  <a:pt x="0" y="2778585"/>
                </a:cubicBezTo>
                <a:cubicBezTo>
                  <a:pt x="12492" y="2888487"/>
                  <a:pt x="69208" y="2960513"/>
                  <a:pt x="185239" y="2963824"/>
                </a:cubicBezTo>
                <a:cubicBezTo>
                  <a:pt x="291251" y="2937286"/>
                  <a:pt x="372056" y="2891979"/>
                  <a:pt x="370478" y="2778585"/>
                </a:cubicBezTo>
                <a:cubicBezTo>
                  <a:pt x="350336" y="2734334"/>
                  <a:pt x="374903" y="2677595"/>
                  <a:pt x="370478" y="2593346"/>
                </a:cubicBezTo>
                <a:cubicBezTo>
                  <a:pt x="568392" y="2566187"/>
                  <a:pt x="708920" y="2648267"/>
                  <a:pt x="1021506" y="2593346"/>
                </a:cubicBezTo>
                <a:cubicBezTo>
                  <a:pt x="1334092" y="2538425"/>
                  <a:pt x="1412834" y="2661799"/>
                  <a:pt x="1672534" y="2593346"/>
                </a:cubicBezTo>
                <a:cubicBezTo>
                  <a:pt x="1932234" y="2524893"/>
                  <a:pt x="2152409" y="2657168"/>
                  <a:pt x="2323563" y="2593346"/>
                </a:cubicBezTo>
                <a:cubicBezTo>
                  <a:pt x="2494717" y="2529524"/>
                  <a:pt x="2643257" y="2617821"/>
                  <a:pt x="2899694" y="2593346"/>
                </a:cubicBezTo>
                <a:cubicBezTo>
                  <a:pt x="3156131" y="2568871"/>
                  <a:pt x="3225721" y="2611024"/>
                  <a:pt x="3475825" y="2593346"/>
                </a:cubicBezTo>
                <a:cubicBezTo>
                  <a:pt x="3725929" y="2575668"/>
                  <a:pt x="3975906" y="2659734"/>
                  <a:pt x="4126853" y="2593346"/>
                </a:cubicBezTo>
                <a:cubicBezTo>
                  <a:pt x="4277800" y="2526958"/>
                  <a:pt x="4542696" y="2629752"/>
                  <a:pt x="4702984" y="2593346"/>
                </a:cubicBezTo>
                <a:cubicBezTo>
                  <a:pt x="4863272" y="2556940"/>
                  <a:pt x="5029625" y="2660652"/>
                  <a:pt x="5354012" y="2593346"/>
                </a:cubicBezTo>
                <a:cubicBezTo>
                  <a:pt x="5678399" y="2526040"/>
                  <a:pt x="5593509" y="2625540"/>
                  <a:pt x="5705452" y="2593346"/>
                </a:cubicBezTo>
                <a:cubicBezTo>
                  <a:pt x="5817395" y="2561152"/>
                  <a:pt x="6093619" y="2604951"/>
                  <a:pt x="6281584" y="2593346"/>
                </a:cubicBezTo>
                <a:cubicBezTo>
                  <a:pt x="6469549" y="2581741"/>
                  <a:pt x="6508085" y="2625713"/>
                  <a:pt x="6633024" y="2593346"/>
                </a:cubicBezTo>
                <a:cubicBezTo>
                  <a:pt x="6757963" y="2560979"/>
                  <a:pt x="6940252" y="2634250"/>
                  <a:pt x="7059361" y="2593346"/>
                </a:cubicBezTo>
                <a:cubicBezTo>
                  <a:pt x="7178470" y="2552442"/>
                  <a:pt x="7673350" y="2686682"/>
                  <a:pt x="7860183" y="2593346"/>
                </a:cubicBezTo>
                <a:cubicBezTo>
                  <a:pt x="7972925" y="2615251"/>
                  <a:pt x="8044376" y="2524383"/>
                  <a:pt x="8045422" y="2408107"/>
                </a:cubicBezTo>
                <a:cubicBezTo>
                  <a:pt x="8044571" y="2112443"/>
                  <a:pt x="8086331" y="2010622"/>
                  <a:pt x="8045422" y="1807933"/>
                </a:cubicBezTo>
                <a:cubicBezTo>
                  <a:pt x="8004513" y="1605244"/>
                  <a:pt x="8057701" y="1470769"/>
                  <a:pt x="8045422" y="1296673"/>
                </a:cubicBezTo>
                <a:cubicBezTo>
                  <a:pt x="8033143" y="1122577"/>
                  <a:pt x="8098771" y="1017742"/>
                  <a:pt x="8045422" y="785413"/>
                </a:cubicBezTo>
                <a:cubicBezTo>
                  <a:pt x="7992073" y="553084"/>
                  <a:pt x="8106727" y="357191"/>
                  <a:pt x="8045422" y="185239"/>
                </a:cubicBezTo>
                <a:close/>
                <a:moveTo>
                  <a:pt x="185239" y="740956"/>
                </a:moveTo>
                <a:cubicBezTo>
                  <a:pt x="297205" y="744880"/>
                  <a:pt x="357636" y="652259"/>
                  <a:pt x="370478" y="555717"/>
                </a:cubicBezTo>
                <a:cubicBezTo>
                  <a:pt x="360943" y="514340"/>
                  <a:pt x="325587" y="465670"/>
                  <a:pt x="277858" y="463097"/>
                </a:cubicBezTo>
                <a:cubicBezTo>
                  <a:pt x="223546" y="456533"/>
                  <a:pt x="181160" y="501540"/>
                  <a:pt x="185238" y="555717"/>
                </a:cubicBezTo>
                <a:cubicBezTo>
                  <a:pt x="183732" y="611269"/>
                  <a:pt x="181805" y="668337"/>
                  <a:pt x="185239" y="740956"/>
                </a:cubicBezTo>
                <a:close/>
              </a:path>
              <a:path w="8045422" h="2963824" fill="darkenLess" stroke="0" extrusionOk="0">
                <a:moveTo>
                  <a:pt x="185239" y="740956"/>
                </a:moveTo>
                <a:cubicBezTo>
                  <a:pt x="282322" y="738047"/>
                  <a:pt x="359007" y="638675"/>
                  <a:pt x="370478" y="555717"/>
                </a:cubicBezTo>
                <a:cubicBezTo>
                  <a:pt x="374031" y="509845"/>
                  <a:pt x="324113" y="459216"/>
                  <a:pt x="277858" y="463097"/>
                </a:cubicBezTo>
                <a:cubicBezTo>
                  <a:pt x="231666" y="468351"/>
                  <a:pt x="174394" y="509332"/>
                  <a:pt x="185238" y="555717"/>
                </a:cubicBezTo>
                <a:cubicBezTo>
                  <a:pt x="200220" y="612793"/>
                  <a:pt x="177038" y="683220"/>
                  <a:pt x="185239" y="740956"/>
                </a:cubicBezTo>
                <a:close/>
                <a:moveTo>
                  <a:pt x="7860183" y="370478"/>
                </a:moveTo>
                <a:cubicBezTo>
                  <a:pt x="7976561" y="366159"/>
                  <a:pt x="8026409" y="270472"/>
                  <a:pt x="8045422" y="185239"/>
                </a:cubicBezTo>
                <a:cubicBezTo>
                  <a:pt x="8044621" y="91659"/>
                  <a:pt x="7980654" y="-3225"/>
                  <a:pt x="7860183" y="0"/>
                </a:cubicBezTo>
                <a:cubicBezTo>
                  <a:pt x="7775335" y="3818"/>
                  <a:pt x="7683563" y="81599"/>
                  <a:pt x="7674944" y="185239"/>
                </a:cubicBezTo>
                <a:cubicBezTo>
                  <a:pt x="7673612" y="238986"/>
                  <a:pt x="7723950" y="277011"/>
                  <a:pt x="7767564" y="277859"/>
                </a:cubicBezTo>
                <a:cubicBezTo>
                  <a:pt x="7828295" y="267898"/>
                  <a:pt x="7869265" y="239657"/>
                  <a:pt x="7860184" y="185239"/>
                </a:cubicBezTo>
                <a:cubicBezTo>
                  <a:pt x="7868349" y="252414"/>
                  <a:pt x="7850273" y="296826"/>
                  <a:pt x="7860183" y="370478"/>
                </a:cubicBezTo>
                <a:close/>
              </a:path>
              <a:path w="8045422" h="2963824" fill="none" extrusionOk="0">
                <a:moveTo>
                  <a:pt x="0" y="555717"/>
                </a:moveTo>
                <a:cubicBezTo>
                  <a:pt x="20424" y="475635"/>
                  <a:pt x="99538" y="356206"/>
                  <a:pt x="185239" y="370478"/>
                </a:cubicBezTo>
                <a:cubicBezTo>
                  <a:pt x="345989" y="339244"/>
                  <a:pt x="477884" y="392667"/>
                  <a:pt x="611576" y="370478"/>
                </a:cubicBezTo>
                <a:cubicBezTo>
                  <a:pt x="745268" y="348289"/>
                  <a:pt x="1038021" y="413635"/>
                  <a:pt x="1187707" y="370478"/>
                </a:cubicBezTo>
                <a:cubicBezTo>
                  <a:pt x="1337393" y="327321"/>
                  <a:pt x="1595901" y="387415"/>
                  <a:pt x="1763838" y="370478"/>
                </a:cubicBezTo>
                <a:cubicBezTo>
                  <a:pt x="1931775" y="353541"/>
                  <a:pt x="2117173" y="376462"/>
                  <a:pt x="2339970" y="370478"/>
                </a:cubicBezTo>
                <a:cubicBezTo>
                  <a:pt x="2562767" y="364494"/>
                  <a:pt x="2695847" y="382818"/>
                  <a:pt x="2990998" y="370478"/>
                </a:cubicBezTo>
                <a:cubicBezTo>
                  <a:pt x="3286149" y="358138"/>
                  <a:pt x="3396050" y="400351"/>
                  <a:pt x="3716923" y="370478"/>
                </a:cubicBezTo>
                <a:cubicBezTo>
                  <a:pt x="4037796" y="340605"/>
                  <a:pt x="4103575" y="400303"/>
                  <a:pt x="4218157" y="370478"/>
                </a:cubicBezTo>
                <a:cubicBezTo>
                  <a:pt x="4332739" y="340653"/>
                  <a:pt x="4543066" y="370833"/>
                  <a:pt x="4794288" y="370478"/>
                </a:cubicBezTo>
                <a:cubicBezTo>
                  <a:pt x="5045510" y="370123"/>
                  <a:pt x="5189764" y="429101"/>
                  <a:pt x="5370419" y="370478"/>
                </a:cubicBezTo>
                <a:cubicBezTo>
                  <a:pt x="5551074" y="311855"/>
                  <a:pt x="5667981" y="383797"/>
                  <a:pt x="5796756" y="370478"/>
                </a:cubicBezTo>
                <a:cubicBezTo>
                  <a:pt x="5925531" y="357159"/>
                  <a:pt x="6302730" y="413691"/>
                  <a:pt x="6522682" y="370478"/>
                </a:cubicBezTo>
                <a:cubicBezTo>
                  <a:pt x="6742634" y="327265"/>
                  <a:pt x="6900299" y="384438"/>
                  <a:pt x="7023916" y="370478"/>
                </a:cubicBezTo>
                <a:cubicBezTo>
                  <a:pt x="7147533" y="356518"/>
                  <a:pt x="7408304" y="439277"/>
                  <a:pt x="7674944" y="370478"/>
                </a:cubicBezTo>
                <a:cubicBezTo>
                  <a:pt x="7659268" y="295545"/>
                  <a:pt x="7691400" y="275929"/>
                  <a:pt x="7674944" y="185239"/>
                </a:cubicBezTo>
                <a:cubicBezTo>
                  <a:pt x="7690125" y="88899"/>
                  <a:pt x="7747878" y="26628"/>
                  <a:pt x="7860183" y="0"/>
                </a:cubicBezTo>
                <a:cubicBezTo>
                  <a:pt x="7955191" y="-13461"/>
                  <a:pt x="8037938" y="89227"/>
                  <a:pt x="8045422" y="185239"/>
                </a:cubicBezTo>
                <a:cubicBezTo>
                  <a:pt x="8050216" y="461200"/>
                  <a:pt x="8006320" y="588388"/>
                  <a:pt x="8045422" y="763185"/>
                </a:cubicBezTo>
                <a:cubicBezTo>
                  <a:pt x="8084524" y="937982"/>
                  <a:pt x="8009728" y="1182723"/>
                  <a:pt x="8045422" y="1341130"/>
                </a:cubicBezTo>
                <a:cubicBezTo>
                  <a:pt x="8081116" y="1499538"/>
                  <a:pt x="7977706" y="1923443"/>
                  <a:pt x="8045422" y="2408107"/>
                </a:cubicBezTo>
                <a:cubicBezTo>
                  <a:pt x="8041361" y="2510903"/>
                  <a:pt x="7980867" y="2586767"/>
                  <a:pt x="7860183" y="2593346"/>
                </a:cubicBezTo>
                <a:cubicBezTo>
                  <a:pt x="7707971" y="2669217"/>
                  <a:pt x="7435953" y="2556932"/>
                  <a:pt x="7134258" y="2593346"/>
                </a:cubicBezTo>
                <a:cubicBezTo>
                  <a:pt x="6832564" y="2629760"/>
                  <a:pt x="6906188" y="2564171"/>
                  <a:pt x="6782818" y="2593346"/>
                </a:cubicBezTo>
                <a:cubicBezTo>
                  <a:pt x="6659448" y="2622521"/>
                  <a:pt x="6428041" y="2569213"/>
                  <a:pt x="6131790" y="2593346"/>
                </a:cubicBezTo>
                <a:cubicBezTo>
                  <a:pt x="5835539" y="2617479"/>
                  <a:pt x="5952596" y="2577273"/>
                  <a:pt x="5780350" y="2593346"/>
                </a:cubicBezTo>
                <a:cubicBezTo>
                  <a:pt x="5608104" y="2609419"/>
                  <a:pt x="5548722" y="2565413"/>
                  <a:pt x="5428910" y="2593346"/>
                </a:cubicBezTo>
                <a:cubicBezTo>
                  <a:pt x="5309098" y="2621279"/>
                  <a:pt x="5075778" y="2539595"/>
                  <a:pt x="4777881" y="2593346"/>
                </a:cubicBezTo>
                <a:cubicBezTo>
                  <a:pt x="4479984" y="2647097"/>
                  <a:pt x="4268181" y="2534533"/>
                  <a:pt x="4126853" y="2593346"/>
                </a:cubicBezTo>
                <a:cubicBezTo>
                  <a:pt x="3985525" y="2652159"/>
                  <a:pt x="3766279" y="2552753"/>
                  <a:pt x="3625619" y="2593346"/>
                </a:cubicBezTo>
                <a:cubicBezTo>
                  <a:pt x="3484959" y="2633939"/>
                  <a:pt x="3150655" y="2538771"/>
                  <a:pt x="2899694" y="2593346"/>
                </a:cubicBezTo>
                <a:cubicBezTo>
                  <a:pt x="2648733" y="2647921"/>
                  <a:pt x="2645323" y="2546651"/>
                  <a:pt x="2398460" y="2593346"/>
                </a:cubicBezTo>
                <a:cubicBezTo>
                  <a:pt x="2151597" y="2640041"/>
                  <a:pt x="2030820" y="2582870"/>
                  <a:pt x="1822329" y="2593346"/>
                </a:cubicBezTo>
                <a:cubicBezTo>
                  <a:pt x="1613838" y="2603822"/>
                  <a:pt x="1389259" y="2590899"/>
                  <a:pt x="1246197" y="2593346"/>
                </a:cubicBezTo>
                <a:cubicBezTo>
                  <a:pt x="1103135" y="2595793"/>
                  <a:pt x="581891" y="2558712"/>
                  <a:pt x="370478" y="2593346"/>
                </a:cubicBezTo>
                <a:cubicBezTo>
                  <a:pt x="392182" y="2668242"/>
                  <a:pt x="349760" y="2729453"/>
                  <a:pt x="370478" y="2778585"/>
                </a:cubicBezTo>
                <a:cubicBezTo>
                  <a:pt x="389342" y="2902866"/>
                  <a:pt x="293894" y="2961175"/>
                  <a:pt x="185239" y="2963824"/>
                </a:cubicBezTo>
                <a:cubicBezTo>
                  <a:pt x="82235" y="2954745"/>
                  <a:pt x="-10246" y="2907841"/>
                  <a:pt x="0" y="2778585"/>
                </a:cubicBezTo>
                <a:cubicBezTo>
                  <a:pt x="-50796" y="2601497"/>
                  <a:pt x="35301" y="2363546"/>
                  <a:pt x="0" y="2245097"/>
                </a:cubicBezTo>
                <a:cubicBezTo>
                  <a:pt x="-35301" y="2126648"/>
                  <a:pt x="46391" y="1936488"/>
                  <a:pt x="0" y="1733837"/>
                </a:cubicBezTo>
                <a:cubicBezTo>
                  <a:pt x="-46391" y="1531186"/>
                  <a:pt x="63170" y="1375519"/>
                  <a:pt x="0" y="1200349"/>
                </a:cubicBezTo>
                <a:cubicBezTo>
                  <a:pt x="-63170" y="1025179"/>
                  <a:pt x="31771" y="766602"/>
                  <a:pt x="0" y="555717"/>
                </a:cubicBezTo>
                <a:close/>
                <a:moveTo>
                  <a:pt x="7674944" y="370478"/>
                </a:moveTo>
                <a:cubicBezTo>
                  <a:pt x="7743015" y="348848"/>
                  <a:pt x="7777429" y="385046"/>
                  <a:pt x="7860183" y="370478"/>
                </a:cubicBezTo>
                <a:cubicBezTo>
                  <a:pt x="7951906" y="358762"/>
                  <a:pt x="8048809" y="273701"/>
                  <a:pt x="8045422" y="185239"/>
                </a:cubicBezTo>
                <a:moveTo>
                  <a:pt x="7860183" y="370478"/>
                </a:moveTo>
                <a:cubicBezTo>
                  <a:pt x="7853583" y="279505"/>
                  <a:pt x="7869883" y="274552"/>
                  <a:pt x="7860183" y="185239"/>
                </a:cubicBezTo>
                <a:cubicBezTo>
                  <a:pt x="7862001" y="236131"/>
                  <a:pt x="7814523" y="291228"/>
                  <a:pt x="7767563" y="277859"/>
                </a:cubicBezTo>
                <a:cubicBezTo>
                  <a:pt x="7724865" y="276224"/>
                  <a:pt x="7672799" y="234775"/>
                  <a:pt x="7674943" y="185239"/>
                </a:cubicBezTo>
                <a:moveTo>
                  <a:pt x="185239" y="740956"/>
                </a:moveTo>
                <a:cubicBezTo>
                  <a:pt x="174663" y="670196"/>
                  <a:pt x="200749" y="618199"/>
                  <a:pt x="185239" y="555717"/>
                </a:cubicBezTo>
                <a:cubicBezTo>
                  <a:pt x="178306" y="497537"/>
                  <a:pt x="216213" y="452269"/>
                  <a:pt x="277859" y="463097"/>
                </a:cubicBezTo>
                <a:cubicBezTo>
                  <a:pt x="342094" y="461914"/>
                  <a:pt x="364288" y="492253"/>
                  <a:pt x="370479" y="555717"/>
                </a:cubicBezTo>
                <a:cubicBezTo>
                  <a:pt x="377883" y="655899"/>
                  <a:pt x="294270" y="747822"/>
                  <a:pt x="185240" y="740956"/>
                </a:cubicBezTo>
                <a:cubicBezTo>
                  <a:pt x="86989" y="741402"/>
                  <a:pt x="-8397" y="629736"/>
                  <a:pt x="1" y="555717"/>
                </a:cubicBezTo>
                <a:moveTo>
                  <a:pt x="370478" y="555717"/>
                </a:moveTo>
                <a:cubicBezTo>
                  <a:pt x="378324" y="761446"/>
                  <a:pt x="340890" y="881455"/>
                  <a:pt x="370478" y="1065124"/>
                </a:cubicBezTo>
                <a:cubicBezTo>
                  <a:pt x="400066" y="1248793"/>
                  <a:pt x="311383" y="1436914"/>
                  <a:pt x="370478" y="1574532"/>
                </a:cubicBezTo>
                <a:cubicBezTo>
                  <a:pt x="429573" y="1712150"/>
                  <a:pt x="339104" y="1874683"/>
                  <a:pt x="370478" y="2063562"/>
                </a:cubicBezTo>
                <a:cubicBezTo>
                  <a:pt x="401852" y="2252441"/>
                  <a:pt x="315837" y="2484796"/>
                  <a:pt x="370478" y="2593346"/>
                </a:cubicBezTo>
              </a:path>
              <a:path w="8045422" h="2963824" fill="none" stroke="0" extrusionOk="0">
                <a:moveTo>
                  <a:pt x="0" y="555717"/>
                </a:moveTo>
                <a:cubicBezTo>
                  <a:pt x="3536" y="441255"/>
                  <a:pt x="90634" y="361750"/>
                  <a:pt x="185239" y="370478"/>
                </a:cubicBezTo>
                <a:cubicBezTo>
                  <a:pt x="346518" y="302202"/>
                  <a:pt x="568492" y="421431"/>
                  <a:pt x="836267" y="370478"/>
                </a:cubicBezTo>
                <a:cubicBezTo>
                  <a:pt x="1104042" y="319525"/>
                  <a:pt x="1186407" y="384472"/>
                  <a:pt x="1337501" y="370478"/>
                </a:cubicBezTo>
                <a:cubicBezTo>
                  <a:pt x="1488595" y="356484"/>
                  <a:pt x="1726078" y="410603"/>
                  <a:pt x="1913632" y="370478"/>
                </a:cubicBezTo>
                <a:cubicBezTo>
                  <a:pt x="2101186" y="330353"/>
                  <a:pt x="2234185" y="381133"/>
                  <a:pt x="2339970" y="370478"/>
                </a:cubicBezTo>
                <a:cubicBezTo>
                  <a:pt x="2445755" y="359823"/>
                  <a:pt x="2633766" y="375973"/>
                  <a:pt x="2916101" y="370478"/>
                </a:cubicBezTo>
                <a:cubicBezTo>
                  <a:pt x="3198436" y="364983"/>
                  <a:pt x="3276037" y="419706"/>
                  <a:pt x="3417335" y="370478"/>
                </a:cubicBezTo>
                <a:cubicBezTo>
                  <a:pt x="3558633" y="321250"/>
                  <a:pt x="3643868" y="371991"/>
                  <a:pt x="3843672" y="370478"/>
                </a:cubicBezTo>
                <a:cubicBezTo>
                  <a:pt x="4043476" y="368965"/>
                  <a:pt x="4134355" y="383797"/>
                  <a:pt x="4270009" y="370478"/>
                </a:cubicBezTo>
                <a:cubicBezTo>
                  <a:pt x="4405663" y="357159"/>
                  <a:pt x="4650376" y="439121"/>
                  <a:pt x="4921037" y="370478"/>
                </a:cubicBezTo>
                <a:cubicBezTo>
                  <a:pt x="5191698" y="301835"/>
                  <a:pt x="5276840" y="396388"/>
                  <a:pt x="5422271" y="370478"/>
                </a:cubicBezTo>
                <a:cubicBezTo>
                  <a:pt x="5567702" y="344568"/>
                  <a:pt x="5733590" y="432216"/>
                  <a:pt x="5998402" y="370478"/>
                </a:cubicBezTo>
                <a:cubicBezTo>
                  <a:pt x="6263214" y="308740"/>
                  <a:pt x="6452561" y="417360"/>
                  <a:pt x="6724328" y="370478"/>
                </a:cubicBezTo>
                <a:cubicBezTo>
                  <a:pt x="6996095" y="323596"/>
                  <a:pt x="7063232" y="374377"/>
                  <a:pt x="7150665" y="370478"/>
                </a:cubicBezTo>
                <a:cubicBezTo>
                  <a:pt x="7238098" y="366579"/>
                  <a:pt x="7563826" y="423900"/>
                  <a:pt x="7674944" y="370478"/>
                </a:cubicBezTo>
                <a:cubicBezTo>
                  <a:pt x="7654731" y="327956"/>
                  <a:pt x="7677971" y="230448"/>
                  <a:pt x="7674944" y="185239"/>
                </a:cubicBezTo>
                <a:cubicBezTo>
                  <a:pt x="7653849" y="70058"/>
                  <a:pt x="7763417" y="-1071"/>
                  <a:pt x="7860183" y="0"/>
                </a:cubicBezTo>
                <a:cubicBezTo>
                  <a:pt x="7964025" y="-8463"/>
                  <a:pt x="8055326" y="109508"/>
                  <a:pt x="8045422" y="185239"/>
                </a:cubicBezTo>
                <a:cubicBezTo>
                  <a:pt x="8063984" y="371276"/>
                  <a:pt x="8026964" y="446037"/>
                  <a:pt x="8045422" y="674270"/>
                </a:cubicBezTo>
                <a:cubicBezTo>
                  <a:pt x="8063880" y="902503"/>
                  <a:pt x="7989256" y="1033468"/>
                  <a:pt x="8045422" y="1163301"/>
                </a:cubicBezTo>
                <a:cubicBezTo>
                  <a:pt x="8101588" y="1293134"/>
                  <a:pt x="8042070" y="1539713"/>
                  <a:pt x="8045422" y="1696789"/>
                </a:cubicBezTo>
                <a:cubicBezTo>
                  <a:pt x="8048774" y="1853865"/>
                  <a:pt x="8044686" y="2148066"/>
                  <a:pt x="8045422" y="2408107"/>
                </a:cubicBezTo>
                <a:cubicBezTo>
                  <a:pt x="8041738" y="2497868"/>
                  <a:pt x="7958014" y="2588736"/>
                  <a:pt x="7860183" y="2593346"/>
                </a:cubicBezTo>
                <a:cubicBezTo>
                  <a:pt x="7636340" y="2633099"/>
                  <a:pt x="7408228" y="2564039"/>
                  <a:pt x="7284052" y="2593346"/>
                </a:cubicBezTo>
                <a:cubicBezTo>
                  <a:pt x="7159876" y="2622653"/>
                  <a:pt x="7040988" y="2559160"/>
                  <a:pt x="6857715" y="2593346"/>
                </a:cubicBezTo>
                <a:cubicBezTo>
                  <a:pt x="6674442" y="2627532"/>
                  <a:pt x="6628219" y="2573083"/>
                  <a:pt x="6431378" y="2593346"/>
                </a:cubicBezTo>
                <a:cubicBezTo>
                  <a:pt x="6234537" y="2613609"/>
                  <a:pt x="6145599" y="2573690"/>
                  <a:pt x="5930144" y="2593346"/>
                </a:cubicBezTo>
                <a:cubicBezTo>
                  <a:pt x="5714689" y="2613002"/>
                  <a:pt x="5644979" y="2570417"/>
                  <a:pt x="5503807" y="2593346"/>
                </a:cubicBezTo>
                <a:cubicBezTo>
                  <a:pt x="5362635" y="2616275"/>
                  <a:pt x="5218617" y="2582741"/>
                  <a:pt x="5002572" y="2593346"/>
                </a:cubicBezTo>
                <a:cubicBezTo>
                  <a:pt x="4786527" y="2603951"/>
                  <a:pt x="4686959" y="2589117"/>
                  <a:pt x="4501338" y="2593346"/>
                </a:cubicBezTo>
                <a:cubicBezTo>
                  <a:pt x="4315717" y="2597575"/>
                  <a:pt x="4193532" y="2543281"/>
                  <a:pt x="3925207" y="2593346"/>
                </a:cubicBezTo>
                <a:cubicBezTo>
                  <a:pt x="3656882" y="2643411"/>
                  <a:pt x="3411011" y="2563623"/>
                  <a:pt x="3274179" y="2593346"/>
                </a:cubicBezTo>
                <a:cubicBezTo>
                  <a:pt x="3137347" y="2623069"/>
                  <a:pt x="2892206" y="2588051"/>
                  <a:pt x="2548254" y="2593346"/>
                </a:cubicBezTo>
                <a:cubicBezTo>
                  <a:pt x="2204303" y="2598641"/>
                  <a:pt x="2134462" y="2586533"/>
                  <a:pt x="1972123" y="2593346"/>
                </a:cubicBezTo>
                <a:cubicBezTo>
                  <a:pt x="1809784" y="2600159"/>
                  <a:pt x="1719013" y="2542487"/>
                  <a:pt x="1470889" y="2593346"/>
                </a:cubicBezTo>
                <a:cubicBezTo>
                  <a:pt x="1222765" y="2644205"/>
                  <a:pt x="853363" y="2518977"/>
                  <a:pt x="370478" y="2593346"/>
                </a:cubicBezTo>
                <a:cubicBezTo>
                  <a:pt x="376191" y="2642723"/>
                  <a:pt x="355528" y="2706860"/>
                  <a:pt x="370478" y="2778585"/>
                </a:cubicBezTo>
                <a:cubicBezTo>
                  <a:pt x="364635" y="2858221"/>
                  <a:pt x="288895" y="2988163"/>
                  <a:pt x="185239" y="2963824"/>
                </a:cubicBezTo>
                <a:cubicBezTo>
                  <a:pt x="91816" y="2959622"/>
                  <a:pt x="4941" y="2880724"/>
                  <a:pt x="0" y="2778585"/>
                </a:cubicBezTo>
                <a:cubicBezTo>
                  <a:pt x="-18332" y="2572828"/>
                  <a:pt x="19876" y="2436893"/>
                  <a:pt x="0" y="2222868"/>
                </a:cubicBezTo>
                <a:cubicBezTo>
                  <a:pt x="-19876" y="2008843"/>
                  <a:pt x="44802" y="1848671"/>
                  <a:pt x="0" y="1667151"/>
                </a:cubicBezTo>
                <a:cubicBezTo>
                  <a:pt x="-44802" y="1485631"/>
                  <a:pt x="51490" y="1363172"/>
                  <a:pt x="0" y="1066977"/>
                </a:cubicBezTo>
                <a:cubicBezTo>
                  <a:pt x="-51490" y="770782"/>
                  <a:pt x="2627" y="781384"/>
                  <a:pt x="0" y="555717"/>
                </a:cubicBezTo>
                <a:close/>
                <a:moveTo>
                  <a:pt x="7674944" y="370478"/>
                </a:moveTo>
                <a:cubicBezTo>
                  <a:pt x="7732699" y="350248"/>
                  <a:pt x="7782218" y="385436"/>
                  <a:pt x="7860183" y="370478"/>
                </a:cubicBezTo>
                <a:cubicBezTo>
                  <a:pt x="7955391" y="364632"/>
                  <a:pt x="8023945" y="302293"/>
                  <a:pt x="8045422" y="185239"/>
                </a:cubicBezTo>
                <a:moveTo>
                  <a:pt x="7860183" y="370478"/>
                </a:moveTo>
                <a:cubicBezTo>
                  <a:pt x="7843279" y="305696"/>
                  <a:pt x="7864282" y="270619"/>
                  <a:pt x="7860183" y="185239"/>
                </a:cubicBezTo>
                <a:cubicBezTo>
                  <a:pt x="7868176" y="223589"/>
                  <a:pt x="7824167" y="283814"/>
                  <a:pt x="7767563" y="277859"/>
                </a:cubicBezTo>
                <a:cubicBezTo>
                  <a:pt x="7727304" y="273258"/>
                  <a:pt x="7672754" y="239954"/>
                  <a:pt x="7674943" y="185239"/>
                </a:cubicBezTo>
                <a:moveTo>
                  <a:pt x="185239" y="740956"/>
                </a:moveTo>
                <a:cubicBezTo>
                  <a:pt x="166553" y="670189"/>
                  <a:pt x="202540" y="643505"/>
                  <a:pt x="185239" y="555717"/>
                </a:cubicBezTo>
                <a:cubicBezTo>
                  <a:pt x="180930" y="494952"/>
                  <a:pt x="211902" y="465960"/>
                  <a:pt x="277859" y="463097"/>
                </a:cubicBezTo>
                <a:cubicBezTo>
                  <a:pt x="341258" y="464574"/>
                  <a:pt x="381304" y="502270"/>
                  <a:pt x="370479" y="555717"/>
                </a:cubicBezTo>
                <a:cubicBezTo>
                  <a:pt x="371086" y="667769"/>
                  <a:pt x="292761" y="743234"/>
                  <a:pt x="185240" y="740956"/>
                </a:cubicBezTo>
                <a:cubicBezTo>
                  <a:pt x="72157" y="744654"/>
                  <a:pt x="-4991" y="666673"/>
                  <a:pt x="1" y="555717"/>
                </a:cubicBezTo>
                <a:moveTo>
                  <a:pt x="370478" y="555717"/>
                </a:moveTo>
                <a:cubicBezTo>
                  <a:pt x="384901" y="711989"/>
                  <a:pt x="334398" y="838484"/>
                  <a:pt x="370478" y="1044748"/>
                </a:cubicBezTo>
                <a:cubicBezTo>
                  <a:pt x="406558" y="1251012"/>
                  <a:pt x="320446" y="1399465"/>
                  <a:pt x="370478" y="1513403"/>
                </a:cubicBezTo>
                <a:cubicBezTo>
                  <a:pt x="420510" y="1627341"/>
                  <a:pt x="366884" y="1918055"/>
                  <a:pt x="370478" y="2022810"/>
                </a:cubicBezTo>
                <a:cubicBezTo>
                  <a:pt x="374072" y="2127565"/>
                  <a:pt x="319898" y="2317926"/>
                  <a:pt x="370478" y="2593346"/>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522412460">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latin typeface="+mn-lt"/>
              </a:rPr>
              <a:t>Rape most commonly occurs between strangers in dark alleys</a:t>
            </a:r>
          </a:p>
        </p:txBody>
      </p:sp>
      <p:sp>
        <p:nvSpPr>
          <p:cNvPr id="4" name="Title 3">
            <a:extLst>
              <a:ext uri="{FF2B5EF4-FFF2-40B4-BE49-F238E27FC236}">
                <a16:creationId xmlns:a16="http://schemas.microsoft.com/office/drawing/2014/main" id="{2E27293B-E923-0648-5A30-788296988886}"/>
              </a:ext>
            </a:extLst>
          </p:cNvPr>
          <p:cNvSpPr txBox="1">
            <a:spLocks/>
          </p:cNvSpPr>
          <p:nvPr/>
        </p:nvSpPr>
        <p:spPr>
          <a:xfrm>
            <a:off x="838200" y="215496"/>
            <a:ext cx="10515600" cy="68227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Myth or Fact?</a:t>
            </a:r>
            <a:endParaRPr lang="en-GB" sz="3600" b="1" dirty="0">
              <a:solidFill>
                <a:schemeClr val="bg1"/>
              </a:solidFill>
              <a:latin typeface="+mn-lt"/>
            </a:endParaRPr>
          </a:p>
        </p:txBody>
      </p:sp>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87C60C44-C375-D42E-2B1A-D179D1621F34}"/>
              </a:ext>
            </a:extLst>
          </p:cNvPr>
          <p:cNvSpPr txBox="1">
            <a:spLocks/>
          </p:cNvSpPr>
          <p:nvPr/>
        </p:nvSpPr>
        <p:spPr>
          <a:xfrm>
            <a:off x="987830" y="265373"/>
            <a:ext cx="10515600" cy="68227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Myth or Fact?</a:t>
            </a:r>
            <a:endParaRPr lang="en-GB" sz="3600" b="1" dirty="0">
              <a:solidFill>
                <a:schemeClr val="bg1"/>
              </a:solidFill>
              <a:latin typeface="+mn-lt"/>
            </a:endParaRPr>
          </a:p>
        </p:txBody>
      </p:sp>
      <p:sp>
        <p:nvSpPr>
          <p:cNvPr id="4" name="Scroll: Horizontal 3">
            <a:extLst>
              <a:ext uri="{FF2B5EF4-FFF2-40B4-BE49-F238E27FC236}">
                <a16:creationId xmlns:a16="http://schemas.microsoft.com/office/drawing/2014/main" id="{0A5A1B0A-79A5-24F0-482B-C62F8F97E48B}"/>
              </a:ext>
            </a:extLst>
          </p:cNvPr>
          <p:cNvSpPr/>
          <p:nvPr/>
        </p:nvSpPr>
        <p:spPr>
          <a:xfrm>
            <a:off x="1795549" y="2007524"/>
            <a:ext cx="9210502" cy="2842952"/>
          </a:xfrm>
          <a:custGeom>
            <a:avLst/>
            <a:gdLst>
              <a:gd name="connsiteX0" fmla="*/ 9210502 w 9210502"/>
              <a:gd name="connsiteY0" fmla="*/ 177685 h 2842952"/>
              <a:gd name="connsiteX1" fmla="*/ 9032817 w 9210502"/>
              <a:gd name="connsiteY1" fmla="*/ 355370 h 2842952"/>
              <a:gd name="connsiteX2" fmla="*/ 9032818 w 9210502"/>
              <a:gd name="connsiteY2" fmla="*/ 177685 h 2842952"/>
              <a:gd name="connsiteX3" fmla="*/ 8943976 w 9210502"/>
              <a:gd name="connsiteY3" fmla="*/ 266527 h 2842952"/>
              <a:gd name="connsiteX4" fmla="*/ 8855134 w 9210502"/>
              <a:gd name="connsiteY4" fmla="*/ 177685 h 2842952"/>
              <a:gd name="connsiteX5" fmla="*/ 8855133 w 9210502"/>
              <a:gd name="connsiteY5" fmla="*/ 355369 h 2842952"/>
              <a:gd name="connsiteX6" fmla="*/ 8450185 w 9210502"/>
              <a:gd name="connsiteY6" fmla="*/ 355369 h 2842952"/>
              <a:gd name="connsiteX7" fmla="*/ 7958463 w 9210502"/>
              <a:gd name="connsiteY7" fmla="*/ 355369 h 2842952"/>
              <a:gd name="connsiteX8" fmla="*/ 7640290 w 9210502"/>
              <a:gd name="connsiteY8" fmla="*/ 355369 h 2842952"/>
              <a:gd name="connsiteX9" fmla="*/ 6888245 w 9210502"/>
              <a:gd name="connsiteY9" fmla="*/ 355369 h 2842952"/>
              <a:gd name="connsiteX10" fmla="*/ 6222974 w 9210502"/>
              <a:gd name="connsiteY10" fmla="*/ 355369 h 2842952"/>
              <a:gd name="connsiteX11" fmla="*/ 5557703 w 9210502"/>
              <a:gd name="connsiteY11" fmla="*/ 355369 h 2842952"/>
              <a:gd name="connsiteX12" fmla="*/ 5239530 w 9210502"/>
              <a:gd name="connsiteY12" fmla="*/ 355369 h 2842952"/>
              <a:gd name="connsiteX13" fmla="*/ 4574259 w 9210502"/>
              <a:gd name="connsiteY13" fmla="*/ 355369 h 2842952"/>
              <a:gd name="connsiteX14" fmla="*/ 4169311 w 9210502"/>
              <a:gd name="connsiteY14" fmla="*/ 355369 h 2842952"/>
              <a:gd name="connsiteX15" fmla="*/ 3417266 w 9210502"/>
              <a:gd name="connsiteY15" fmla="*/ 355369 h 2842952"/>
              <a:gd name="connsiteX16" fmla="*/ 2665220 w 9210502"/>
              <a:gd name="connsiteY16" fmla="*/ 355369 h 2842952"/>
              <a:gd name="connsiteX17" fmla="*/ 2347047 w 9210502"/>
              <a:gd name="connsiteY17" fmla="*/ 355369 h 2842952"/>
              <a:gd name="connsiteX18" fmla="*/ 1595002 w 9210502"/>
              <a:gd name="connsiteY18" fmla="*/ 355369 h 2842952"/>
              <a:gd name="connsiteX19" fmla="*/ 1103279 w 9210502"/>
              <a:gd name="connsiteY19" fmla="*/ 355369 h 2842952"/>
              <a:gd name="connsiteX20" fmla="*/ 177685 w 9210502"/>
              <a:gd name="connsiteY20" fmla="*/ 355369 h 2842952"/>
              <a:gd name="connsiteX21" fmla="*/ 0 w 9210502"/>
              <a:gd name="connsiteY21" fmla="*/ 533054 h 2842952"/>
              <a:gd name="connsiteX22" fmla="*/ 0 w 9210502"/>
              <a:gd name="connsiteY22" fmla="*/ 1108752 h 2842952"/>
              <a:gd name="connsiteX23" fmla="*/ 0 w 9210502"/>
              <a:gd name="connsiteY23" fmla="*/ 1577839 h 2842952"/>
              <a:gd name="connsiteX24" fmla="*/ 0 w 9210502"/>
              <a:gd name="connsiteY24" fmla="*/ 2068248 h 2842952"/>
              <a:gd name="connsiteX25" fmla="*/ 0 w 9210502"/>
              <a:gd name="connsiteY25" fmla="*/ 2665268 h 2842952"/>
              <a:gd name="connsiteX26" fmla="*/ 177685 w 9210502"/>
              <a:gd name="connsiteY26" fmla="*/ 2842953 h 2842952"/>
              <a:gd name="connsiteX27" fmla="*/ 355370 w 9210502"/>
              <a:gd name="connsiteY27" fmla="*/ 2665268 h 2842952"/>
              <a:gd name="connsiteX28" fmla="*/ 355369 w 9210502"/>
              <a:gd name="connsiteY28" fmla="*/ 2487583 h 2842952"/>
              <a:gd name="connsiteX29" fmla="*/ 760317 w 9210502"/>
              <a:gd name="connsiteY29" fmla="*/ 2487583 h 2842952"/>
              <a:gd name="connsiteX30" fmla="*/ 1512362 w 9210502"/>
              <a:gd name="connsiteY30" fmla="*/ 2487583 h 2842952"/>
              <a:gd name="connsiteX31" fmla="*/ 2090859 w 9210502"/>
              <a:gd name="connsiteY31" fmla="*/ 2487583 h 2842952"/>
              <a:gd name="connsiteX32" fmla="*/ 2842904 w 9210502"/>
              <a:gd name="connsiteY32" fmla="*/ 2487583 h 2842952"/>
              <a:gd name="connsiteX33" fmla="*/ 3508175 w 9210502"/>
              <a:gd name="connsiteY33" fmla="*/ 2487583 h 2842952"/>
              <a:gd name="connsiteX34" fmla="*/ 3826349 w 9210502"/>
              <a:gd name="connsiteY34" fmla="*/ 2487583 h 2842952"/>
              <a:gd name="connsiteX35" fmla="*/ 4404845 w 9210502"/>
              <a:gd name="connsiteY35" fmla="*/ 2487583 h 2842952"/>
              <a:gd name="connsiteX36" fmla="*/ 4983342 w 9210502"/>
              <a:gd name="connsiteY36" fmla="*/ 2487583 h 2842952"/>
              <a:gd name="connsiteX37" fmla="*/ 5561838 w 9210502"/>
              <a:gd name="connsiteY37" fmla="*/ 2487583 h 2842952"/>
              <a:gd name="connsiteX38" fmla="*/ 6313884 w 9210502"/>
              <a:gd name="connsiteY38" fmla="*/ 2487583 h 2842952"/>
              <a:gd name="connsiteX39" fmla="*/ 6979155 w 9210502"/>
              <a:gd name="connsiteY39" fmla="*/ 2487583 h 2842952"/>
              <a:gd name="connsiteX40" fmla="*/ 7470877 w 9210502"/>
              <a:gd name="connsiteY40" fmla="*/ 2487583 h 2842952"/>
              <a:gd name="connsiteX41" fmla="*/ 7789050 w 9210502"/>
              <a:gd name="connsiteY41" fmla="*/ 2487583 h 2842952"/>
              <a:gd name="connsiteX42" fmla="*/ 8367547 w 9210502"/>
              <a:gd name="connsiteY42" fmla="*/ 2487583 h 2842952"/>
              <a:gd name="connsiteX43" fmla="*/ 9032818 w 9210502"/>
              <a:gd name="connsiteY43" fmla="*/ 2487583 h 2842952"/>
              <a:gd name="connsiteX44" fmla="*/ 9210503 w 9210502"/>
              <a:gd name="connsiteY44" fmla="*/ 2309898 h 2842952"/>
              <a:gd name="connsiteX45" fmla="*/ 9210502 w 9210502"/>
              <a:gd name="connsiteY45" fmla="*/ 177685 h 2842952"/>
              <a:gd name="connsiteX46" fmla="*/ 177685 w 9210502"/>
              <a:gd name="connsiteY46" fmla="*/ 710738 h 2842952"/>
              <a:gd name="connsiteX47" fmla="*/ 355370 w 9210502"/>
              <a:gd name="connsiteY47" fmla="*/ 533053 h 2842952"/>
              <a:gd name="connsiteX48" fmla="*/ 266528 w 9210502"/>
              <a:gd name="connsiteY48" fmla="*/ 444211 h 2842952"/>
              <a:gd name="connsiteX49" fmla="*/ 177686 w 9210502"/>
              <a:gd name="connsiteY49" fmla="*/ 533053 h 2842952"/>
              <a:gd name="connsiteX50" fmla="*/ 177685 w 9210502"/>
              <a:gd name="connsiteY50" fmla="*/ 710738 h 2842952"/>
              <a:gd name="connsiteX0" fmla="*/ 177685 w 9210502"/>
              <a:gd name="connsiteY0" fmla="*/ 710738 h 2842952"/>
              <a:gd name="connsiteX1" fmla="*/ 355370 w 9210502"/>
              <a:gd name="connsiteY1" fmla="*/ 533053 h 2842952"/>
              <a:gd name="connsiteX2" fmla="*/ 266528 w 9210502"/>
              <a:gd name="connsiteY2" fmla="*/ 444211 h 2842952"/>
              <a:gd name="connsiteX3" fmla="*/ 177686 w 9210502"/>
              <a:gd name="connsiteY3" fmla="*/ 533053 h 2842952"/>
              <a:gd name="connsiteX4" fmla="*/ 177685 w 9210502"/>
              <a:gd name="connsiteY4" fmla="*/ 710738 h 2842952"/>
              <a:gd name="connsiteX5" fmla="*/ 9032818 w 9210502"/>
              <a:gd name="connsiteY5" fmla="*/ 355369 h 2842952"/>
              <a:gd name="connsiteX6" fmla="*/ 9210503 w 9210502"/>
              <a:gd name="connsiteY6" fmla="*/ 177684 h 2842952"/>
              <a:gd name="connsiteX7" fmla="*/ 9032818 w 9210502"/>
              <a:gd name="connsiteY7" fmla="*/ -1 h 2842952"/>
              <a:gd name="connsiteX8" fmla="*/ 8855133 w 9210502"/>
              <a:gd name="connsiteY8" fmla="*/ 177684 h 2842952"/>
              <a:gd name="connsiteX9" fmla="*/ 8943975 w 9210502"/>
              <a:gd name="connsiteY9" fmla="*/ 266526 h 2842952"/>
              <a:gd name="connsiteX10" fmla="*/ 9032817 w 9210502"/>
              <a:gd name="connsiteY10" fmla="*/ 177684 h 2842952"/>
              <a:gd name="connsiteX11" fmla="*/ 9032818 w 9210502"/>
              <a:gd name="connsiteY11" fmla="*/ 355369 h 2842952"/>
              <a:gd name="connsiteX0" fmla="*/ 0 w 9210502"/>
              <a:gd name="connsiteY0" fmla="*/ 533054 h 2842952"/>
              <a:gd name="connsiteX1" fmla="*/ 177685 w 9210502"/>
              <a:gd name="connsiteY1" fmla="*/ 355369 h 2842952"/>
              <a:gd name="connsiteX2" fmla="*/ 582633 w 9210502"/>
              <a:gd name="connsiteY2" fmla="*/ 355369 h 2842952"/>
              <a:gd name="connsiteX3" fmla="*/ 1074355 w 9210502"/>
              <a:gd name="connsiteY3" fmla="*/ 355369 h 2842952"/>
              <a:gd name="connsiteX4" fmla="*/ 1392528 w 9210502"/>
              <a:gd name="connsiteY4" fmla="*/ 355369 h 2842952"/>
              <a:gd name="connsiteX5" fmla="*/ 1710701 w 9210502"/>
              <a:gd name="connsiteY5" fmla="*/ 355369 h 2842952"/>
              <a:gd name="connsiteX6" fmla="*/ 2028874 w 9210502"/>
              <a:gd name="connsiteY6" fmla="*/ 355369 h 2842952"/>
              <a:gd name="connsiteX7" fmla="*/ 2607370 w 9210502"/>
              <a:gd name="connsiteY7" fmla="*/ 355369 h 2842952"/>
              <a:gd name="connsiteX8" fmla="*/ 3185867 w 9210502"/>
              <a:gd name="connsiteY8" fmla="*/ 355369 h 2842952"/>
              <a:gd name="connsiteX9" fmla="*/ 3590815 w 9210502"/>
              <a:gd name="connsiteY9" fmla="*/ 355369 h 2842952"/>
              <a:gd name="connsiteX10" fmla="*/ 4342860 w 9210502"/>
              <a:gd name="connsiteY10" fmla="*/ 355369 h 2842952"/>
              <a:gd name="connsiteX11" fmla="*/ 4661033 w 9210502"/>
              <a:gd name="connsiteY11" fmla="*/ 355369 h 2842952"/>
              <a:gd name="connsiteX12" fmla="*/ 4979206 w 9210502"/>
              <a:gd name="connsiteY12" fmla="*/ 355369 h 2842952"/>
              <a:gd name="connsiteX13" fmla="*/ 5384154 w 9210502"/>
              <a:gd name="connsiteY13" fmla="*/ 355369 h 2842952"/>
              <a:gd name="connsiteX14" fmla="*/ 5789101 w 9210502"/>
              <a:gd name="connsiteY14" fmla="*/ 355369 h 2842952"/>
              <a:gd name="connsiteX15" fmla="*/ 6367598 w 9210502"/>
              <a:gd name="connsiteY15" fmla="*/ 355369 h 2842952"/>
              <a:gd name="connsiteX16" fmla="*/ 6685771 w 9210502"/>
              <a:gd name="connsiteY16" fmla="*/ 355369 h 2842952"/>
              <a:gd name="connsiteX17" fmla="*/ 7177493 w 9210502"/>
              <a:gd name="connsiteY17" fmla="*/ 355369 h 2842952"/>
              <a:gd name="connsiteX18" fmla="*/ 7582441 w 9210502"/>
              <a:gd name="connsiteY18" fmla="*/ 355369 h 2842952"/>
              <a:gd name="connsiteX19" fmla="*/ 7900614 w 9210502"/>
              <a:gd name="connsiteY19" fmla="*/ 355369 h 2842952"/>
              <a:gd name="connsiteX20" fmla="*/ 8855133 w 9210502"/>
              <a:gd name="connsiteY20" fmla="*/ 355369 h 2842952"/>
              <a:gd name="connsiteX21" fmla="*/ 8855133 w 9210502"/>
              <a:gd name="connsiteY21" fmla="*/ 177685 h 2842952"/>
              <a:gd name="connsiteX22" fmla="*/ 9032818 w 9210502"/>
              <a:gd name="connsiteY22" fmla="*/ 0 h 2842952"/>
              <a:gd name="connsiteX23" fmla="*/ 9210503 w 9210502"/>
              <a:gd name="connsiteY23" fmla="*/ 177685 h 2842952"/>
              <a:gd name="connsiteX24" fmla="*/ 9210502 w 9210502"/>
              <a:gd name="connsiteY24" fmla="*/ 2309899 h 2842952"/>
              <a:gd name="connsiteX25" fmla="*/ 9032817 w 9210502"/>
              <a:gd name="connsiteY25" fmla="*/ 2487584 h 2842952"/>
              <a:gd name="connsiteX26" fmla="*/ 8280772 w 9210502"/>
              <a:gd name="connsiteY26" fmla="*/ 2487584 h 2842952"/>
              <a:gd name="connsiteX27" fmla="*/ 7702275 w 9210502"/>
              <a:gd name="connsiteY27" fmla="*/ 2487584 h 2842952"/>
              <a:gd name="connsiteX28" fmla="*/ 7384102 w 9210502"/>
              <a:gd name="connsiteY28" fmla="*/ 2487584 h 2842952"/>
              <a:gd name="connsiteX29" fmla="*/ 6632056 w 9210502"/>
              <a:gd name="connsiteY29" fmla="*/ 2487584 h 2842952"/>
              <a:gd name="connsiteX30" fmla="*/ 5880011 w 9210502"/>
              <a:gd name="connsiteY30" fmla="*/ 2487584 h 2842952"/>
              <a:gd name="connsiteX31" fmla="*/ 5301514 w 9210502"/>
              <a:gd name="connsiteY31" fmla="*/ 2487584 h 2842952"/>
              <a:gd name="connsiteX32" fmla="*/ 4809792 w 9210502"/>
              <a:gd name="connsiteY32" fmla="*/ 2487584 h 2842952"/>
              <a:gd name="connsiteX33" fmla="*/ 4318070 w 9210502"/>
              <a:gd name="connsiteY33" fmla="*/ 2487583 h 2842952"/>
              <a:gd name="connsiteX34" fmla="*/ 3826348 w 9210502"/>
              <a:gd name="connsiteY34" fmla="*/ 2487583 h 2842952"/>
              <a:gd name="connsiteX35" fmla="*/ 3161077 w 9210502"/>
              <a:gd name="connsiteY35" fmla="*/ 2487583 h 2842952"/>
              <a:gd name="connsiteX36" fmla="*/ 2842904 w 9210502"/>
              <a:gd name="connsiteY36" fmla="*/ 2487583 h 2842952"/>
              <a:gd name="connsiteX37" fmla="*/ 2264408 w 9210502"/>
              <a:gd name="connsiteY37" fmla="*/ 2487583 h 2842952"/>
              <a:gd name="connsiteX38" fmla="*/ 1599137 w 9210502"/>
              <a:gd name="connsiteY38" fmla="*/ 2487583 h 2842952"/>
              <a:gd name="connsiteX39" fmla="*/ 1107414 w 9210502"/>
              <a:gd name="connsiteY39" fmla="*/ 2487583 h 2842952"/>
              <a:gd name="connsiteX40" fmla="*/ 355369 w 9210502"/>
              <a:gd name="connsiteY40" fmla="*/ 2487583 h 2842952"/>
              <a:gd name="connsiteX41" fmla="*/ 355369 w 9210502"/>
              <a:gd name="connsiteY41" fmla="*/ 2665268 h 2842952"/>
              <a:gd name="connsiteX42" fmla="*/ 177684 w 9210502"/>
              <a:gd name="connsiteY42" fmla="*/ 2842953 h 2842952"/>
              <a:gd name="connsiteX43" fmla="*/ -1 w 9210502"/>
              <a:gd name="connsiteY43" fmla="*/ 2665268 h 2842952"/>
              <a:gd name="connsiteX44" fmla="*/ 0 w 9210502"/>
              <a:gd name="connsiteY44" fmla="*/ 533054 h 2842952"/>
              <a:gd name="connsiteX45" fmla="*/ 8855133 w 9210502"/>
              <a:gd name="connsiteY45" fmla="*/ 355369 h 2842952"/>
              <a:gd name="connsiteX46" fmla="*/ 9032818 w 9210502"/>
              <a:gd name="connsiteY46" fmla="*/ 355369 h 2842952"/>
              <a:gd name="connsiteX47" fmla="*/ 9210503 w 9210502"/>
              <a:gd name="connsiteY47" fmla="*/ 177684 h 2842952"/>
              <a:gd name="connsiteX48" fmla="*/ 9032818 w 9210502"/>
              <a:gd name="connsiteY48" fmla="*/ 355369 h 2842952"/>
              <a:gd name="connsiteX49" fmla="*/ 9032818 w 9210502"/>
              <a:gd name="connsiteY49" fmla="*/ 177685 h 2842952"/>
              <a:gd name="connsiteX50" fmla="*/ 8943976 w 9210502"/>
              <a:gd name="connsiteY50" fmla="*/ 266527 h 2842952"/>
              <a:gd name="connsiteX51" fmla="*/ 8855134 w 9210502"/>
              <a:gd name="connsiteY51" fmla="*/ 177685 h 2842952"/>
              <a:gd name="connsiteX52" fmla="*/ 177685 w 9210502"/>
              <a:gd name="connsiteY52" fmla="*/ 710738 h 2842952"/>
              <a:gd name="connsiteX53" fmla="*/ 177685 w 9210502"/>
              <a:gd name="connsiteY53" fmla="*/ 533054 h 2842952"/>
              <a:gd name="connsiteX54" fmla="*/ 266527 w 9210502"/>
              <a:gd name="connsiteY54" fmla="*/ 444212 h 2842952"/>
              <a:gd name="connsiteX55" fmla="*/ 355369 w 9210502"/>
              <a:gd name="connsiteY55" fmla="*/ 533054 h 2842952"/>
              <a:gd name="connsiteX56" fmla="*/ 177684 w 9210502"/>
              <a:gd name="connsiteY56" fmla="*/ 710739 h 2842952"/>
              <a:gd name="connsiteX57" fmla="*/ -1 w 9210502"/>
              <a:gd name="connsiteY57" fmla="*/ 533054 h 2842952"/>
              <a:gd name="connsiteX58" fmla="*/ 355369 w 9210502"/>
              <a:gd name="connsiteY58" fmla="*/ 533054 h 2842952"/>
              <a:gd name="connsiteX59" fmla="*/ 355369 w 9210502"/>
              <a:gd name="connsiteY59" fmla="*/ 1060777 h 2842952"/>
              <a:gd name="connsiteX60" fmla="*/ 355369 w 9210502"/>
              <a:gd name="connsiteY60" fmla="*/ 1588500 h 2842952"/>
              <a:gd name="connsiteX61" fmla="*/ 355369 w 9210502"/>
              <a:gd name="connsiteY61" fmla="*/ 2038041 h 2842952"/>
              <a:gd name="connsiteX62" fmla="*/ 355369 w 9210502"/>
              <a:gd name="connsiteY62" fmla="*/ 2487583 h 2842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9210502" h="2842952" stroke="0" extrusionOk="0">
                <a:moveTo>
                  <a:pt x="9210502" y="177685"/>
                </a:moveTo>
                <a:cubicBezTo>
                  <a:pt x="9160643" y="269340"/>
                  <a:pt x="9058452" y="305391"/>
                  <a:pt x="9032817" y="355370"/>
                </a:cubicBezTo>
                <a:cubicBezTo>
                  <a:pt x="9034604" y="296999"/>
                  <a:pt x="9036961" y="241830"/>
                  <a:pt x="9032818" y="177685"/>
                </a:cubicBezTo>
                <a:cubicBezTo>
                  <a:pt x="9039055" y="232689"/>
                  <a:pt x="8982042" y="272315"/>
                  <a:pt x="8943976" y="266527"/>
                </a:cubicBezTo>
                <a:cubicBezTo>
                  <a:pt x="8896844" y="275055"/>
                  <a:pt x="8859189" y="234119"/>
                  <a:pt x="8855134" y="177685"/>
                </a:cubicBezTo>
                <a:cubicBezTo>
                  <a:pt x="8856572" y="231666"/>
                  <a:pt x="8844428" y="307195"/>
                  <a:pt x="8855133" y="355369"/>
                </a:cubicBezTo>
                <a:cubicBezTo>
                  <a:pt x="8722896" y="364040"/>
                  <a:pt x="8641940" y="350971"/>
                  <a:pt x="8450185" y="355369"/>
                </a:cubicBezTo>
                <a:cubicBezTo>
                  <a:pt x="8258430" y="359767"/>
                  <a:pt x="8071890" y="308411"/>
                  <a:pt x="7958463" y="355369"/>
                </a:cubicBezTo>
                <a:cubicBezTo>
                  <a:pt x="7845036" y="402327"/>
                  <a:pt x="7712797" y="350197"/>
                  <a:pt x="7640290" y="355369"/>
                </a:cubicBezTo>
                <a:cubicBezTo>
                  <a:pt x="7567783" y="360541"/>
                  <a:pt x="7171076" y="336669"/>
                  <a:pt x="6888245" y="355369"/>
                </a:cubicBezTo>
                <a:cubicBezTo>
                  <a:pt x="6605415" y="374069"/>
                  <a:pt x="6381218" y="333343"/>
                  <a:pt x="6222974" y="355369"/>
                </a:cubicBezTo>
                <a:cubicBezTo>
                  <a:pt x="6064730" y="377395"/>
                  <a:pt x="5771880" y="289807"/>
                  <a:pt x="5557703" y="355369"/>
                </a:cubicBezTo>
                <a:cubicBezTo>
                  <a:pt x="5343526" y="420931"/>
                  <a:pt x="5327022" y="354735"/>
                  <a:pt x="5239530" y="355369"/>
                </a:cubicBezTo>
                <a:cubicBezTo>
                  <a:pt x="5152038" y="356003"/>
                  <a:pt x="4819634" y="321479"/>
                  <a:pt x="4574259" y="355369"/>
                </a:cubicBezTo>
                <a:cubicBezTo>
                  <a:pt x="4328884" y="389259"/>
                  <a:pt x="4314911" y="328864"/>
                  <a:pt x="4169311" y="355369"/>
                </a:cubicBezTo>
                <a:cubicBezTo>
                  <a:pt x="4023711" y="381874"/>
                  <a:pt x="3762617" y="282139"/>
                  <a:pt x="3417266" y="355369"/>
                </a:cubicBezTo>
                <a:cubicBezTo>
                  <a:pt x="3071916" y="428599"/>
                  <a:pt x="2863221" y="319981"/>
                  <a:pt x="2665220" y="355369"/>
                </a:cubicBezTo>
                <a:cubicBezTo>
                  <a:pt x="2467219" y="390757"/>
                  <a:pt x="2419762" y="345635"/>
                  <a:pt x="2347047" y="355369"/>
                </a:cubicBezTo>
                <a:cubicBezTo>
                  <a:pt x="2274332" y="365103"/>
                  <a:pt x="1920019" y="278563"/>
                  <a:pt x="1595002" y="355369"/>
                </a:cubicBezTo>
                <a:cubicBezTo>
                  <a:pt x="1269985" y="432175"/>
                  <a:pt x="1256381" y="352171"/>
                  <a:pt x="1103279" y="355369"/>
                </a:cubicBezTo>
                <a:cubicBezTo>
                  <a:pt x="950177" y="358567"/>
                  <a:pt x="427592" y="351407"/>
                  <a:pt x="177685" y="355369"/>
                </a:cubicBezTo>
                <a:cubicBezTo>
                  <a:pt x="85912" y="383120"/>
                  <a:pt x="8208" y="432424"/>
                  <a:pt x="0" y="533054"/>
                </a:cubicBezTo>
                <a:cubicBezTo>
                  <a:pt x="8557" y="684101"/>
                  <a:pt x="-35381" y="915176"/>
                  <a:pt x="0" y="1108752"/>
                </a:cubicBezTo>
                <a:cubicBezTo>
                  <a:pt x="35381" y="1302328"/>
                  <a:pt x="-5481" y="1348033"/>
                  <a:pt x="0" y="1577839"/>
                </a:cubicBezTo>
                <a:cubicBezTo>
                  <a:pt x="5481" y="1807645"/>
                  <a:pt x="-56860" y="1910295"/>
                  <a:pt x="0" y="2068248"/>
                </a:cubicBezTo>
                <a:cubicBezTo>
                  <a:pt x="56860" y="2226201"/>
                  <a:pt x="-30150" y="2458704"/>
                  <a:pt x="0" y="2665268"/>
                </a:cubicBezTo>
                <a:cubicBezTo>
                  <a:pt x="-6919" y="2772094"/>
                  <a:pt x="77827" y="2828700"/>
                  <a:pt x="177685" y="2842953"/>
                </a:cubicBezTo>
                <a:cubicBezTo>
                  <a:pt x="280359" y="2832337"/>
                  <a:pt x="345753" y="2761596"/>
                  <a:pt x="355370" y="2665268"/>
                </a:cubicBezTo>
                <a:cubicBezTo>
                  <a:pt x="363080" y="2608327"/>
                  <a:pt x="362903" y="2549547"/>
                  <a:pt x="355369" y="2487583"/>
                </a:cubicBezTo>
                <a:cubicBezTo>
                  <a:pt x="518850" y="2452278"/>
                  <a:pt x="672975" y="2526509"/>
                  <a:pt x="760317" y="2487583"/>
                </a:cubicBezTo>
                <a:cubicBezTo>
                  <a:pt x="847659" y="2448657"/>
                  <a:pt x="1183710" y="2511755"/>
                  <a:pt x="1512362" y="2487583"/>
                </a:cubicBezTo>
                <a:cubicBezTo>
                  <a:pt x="1841015" y="2463411"/>
                  <a:pt x="1908906" y="2511035"/>
                  <a:pt x="2090859" y="2487583"/>
                </a:cubicBezTo>
                <a:cubicBezTo>
                  <a:pt x="2272812" y="2464131"/>
                  <a:pt x="2512233" y="2487642"/>
                  <a:pt x="2842904" y="2487583"/>
                </a:cubicBezTo>
                <a:cubicBezTo>
                  <a:pt x="3173575" y="2487524"/>
                  <a:pt x="3232549" y="2558825"/>
                  <a:pt x="3508175" y="2487583"/>
                </a:cubicBezTo>
                <a:cubicBezTo>
                  <a:pt x="3783801" y="2416341"/>
                  <a:pt x="3696988" y="2520274"/>
                  <a:pt x="3826349" y="2487583"/>
                </a:cubicBezTo>
                <a:cubicBezTo>
                  <a:pt x="3955710" y="2454892"/>
                  <a:pt x="4158566" y="2519922"/>
                  <a:pt x="4404845" y="2487583"/>
                </a:cubicBezTo>
                <a:cubicBezTo>
                  <a:pt x="4651124" y="2455244"/>
                  <a:pt x="4826011" y="2556559"/>
                  <a:pt x="4983342" y="2487583"/>
                </a:cubicBezTo>
                <a:cubicBezTo>
                  <a:pt x="5140673" y="2418607"/>
                  <a:pt x="5431870" y="2526148"/>
                  <a:pt x="5561838" y="2487583"/>
                </a:cubicBezTo>
                <a:cubicBezTo>
                  <a:pt x="5691806" y="2449018"/>
                  <a:pt x="5964066" y="2569071"/>
                  <a:pt x="6313884" y="2487583"/>
                </a:cubicBezTo>
                <a:cubicBezTo>
                  <a:pt x="6663702" y="2406095"/>
                  <a:pt x="6756598" y="2556915"/>
                  <a:pt x="6979155" y="2487583"/>
                </a:cubicBezTo>
                <a:cubicBezTo>
                  <a:pt x="7201712" y="2418251"/>
                  <a:pt x="7265367" y="2543657"/>
                  <a:pt x="7470877" y="2487583"/>
                </a:cubicBezTo>
                <a:cubicBezTo>
                  <a:pt x="7676387" y="2431509"/>
                  <a:pt x="7632697" y="2505887"/>
                  <a:pt x="7789050" y="2487583"/>
                </a:cubicBezTo>
                <a:cubicBezTo>
                  <a:pt x="7945403" y="2469279"/>
                  <a:pt x="8210337" y="2535556"/>
                  <a:pt x="8367547" y="2487583"/>
                </a:cubicBezTo>
                <a:cubicBezTo>
                  <a:pt x="8524757" y="2439610"/>
                  <a:pt x="8777810" y="2515925"/>
                  <a:pt x="9032818" y="2487583"/>
                </a:cubicBezTo>
                <a:cubicBezTo>
                  <a:pt x="9145370" y="2470256"/>
                  <a:pt x="9229075" y="2392489"/>
                  <a:pt x="9210503" y="2309898"/>
                </a:cubicBezTo>
                <a:cubicBezTo>
                  <a:pt x="9195554" y="1442736"/>
                  <a:pt x="9294692" y="996752"/>
                  <a:pt x="9210502" y="177685"/>
                </a:cubicBezTo>
                <a:close/>
                <a:moveTo>
                  <a:pt x="177685" y="710738"/>
                </a:moveTo>
                <a:cubicBezTo>
                  <a:pt x="295520" y="726129"/>
                  <a:pt x="374100" y="614736"/>
                  <a:pt x="355370" y="533053"/>
                </a:cubicBezTo>
                <a:cubicBezTo>
                  <a:pt x="356612" y="481118"/>
                  <a:pt x="316606" y="446190"/>
                  <a:pt x="266528" y="444211"/>
                </a:cubicBezTo>
                <a:cubicBezTo>
                  <a:pt x="225518" y="453981"/>
                  <a:pt x="183390" y="491847"/>
                  <a:pt x="177686" y="533053"/>
                </a:cubicBezTo>
                <a:cubicBezTo>
                  <a:pt x="176885" y="589061"/>
                  <a:pt x="169470" y="660289"/>
                  <a:pt x="177685" y="710738"/>
                </a:cubicBezTo>
                <a:close/>
              </a:path>
              <a:path w="9210502" h="2842952" fill="darkenLess" stroke="0" extrusionOk="0">
                <a:moveTo>
                  <a:pt x="177685" y="710738"/>
                </a:moveTo>
                <a:cubicBezTo>
                  <a:pt x="247295" y="705721"/>
                  <a:pt x="356734" y="644812"/>
                  <a:pt x="355370" y="533053"/>
                </a:cubicBezTo>
                <a:cubicBezTo>
                  <a:pt x="357201" y="482459"/>
                  <a:pt x="308479" y="439093"/>
                  <a:pt x="266528" y="444211"/>
                </a:cubicBezTo>
                <a:cubicBezTo>
                  <a:pt x="206134" y="451766"/>
                  <a:pt x="166197" y="480607"/>
                  <a:pt x="177686" y="533053"/>
                </a:cubicBezTo>
                <a:cubicBezTo>
                  <a:pt x="174897" y="591534"/>
                  <a:pt x="185100" y="665884"/>
                  <a:pt x="177685" y="710738"/>
                </a:cubicBezTo>
                <a:close/>
                <a:moveTo>
                  <a:pt x="9032818" y="355369"/>
                </a:moveTo>
                <a:cubicBezTo>
                  <a:pt x="9133475" y="352518"/>
                  <a:pt x="9227142" y="276252"/>
                  <a:pt x="9210503" y="177684"/>
                </a:cubicBezTo>
                <a:cubicBezTo>
                  <a:pt x="9226622" y="66184"/>
                  <a:pt x="9129008" y="1656"/>
                  <a:pt x="9032818" y="-1"/>
                </a:cubicBezTo>
                <a:cubicBezTo>
                  <a:pt x="8944460" y="2980"/>
                  <a:pt x="8844774" y="80300"/>
                  <a:pt x="8855133" y="177684"/>
                </a:cubicBezTo>
                <a:cubicBezTo>
                  <a:pt x="8856071" y="237282"/>
                  <a:pt x="8893433" y="278004"/>
                  <a:pt x="8943975" y="266526"/>
                </a:cubicBezTo>
                <a:cubicBezTo>
                  <a:pt x="8993108" y="271795"/>
                  <a:pt x="9033489" y="225852"/>
                  <a:pt x="9032817" y="177684"/>
                </a:cubicBezTo>
                <a:cubicBezTo>
                  <a:pt x="9027965" y="248499"/>
                  <a:pt x="9031436" y="291152"/>
                  <a:pt x="9032818" y="355369"/>
                </a:cubicBezTo>
                <a:close/>
              </a:path>
              <a:path w="9210502" h="2842952" fill="none" extrusionOk="0">
                <a:moveTo>
                  <a:pt x="0" y="533054"/>
                </a:moveTo>
                <a:cubicBezTo>
                  <a:pt x="14810" y="458495"/>
                  <a:pt x="59781" y="353943"/>
                  <a:pt x="177685" y="355369"/>
                </a:cubicBezTo>
                <a:cubicBezTo>
                  <a:pt x="371709" y="329824"/>
                  <a:pt x="452994" y="398069"/>
                  <a:pt x="582633" y="355369"/>
                </a:cubicBezTo>
                <a:cubicBezTo>
                  <a:pt x="712272" y="312669"/>
                  <a:pt x="873254" y="360221"/>
                  <a:pt x="1074355" y="355369"/>
                </a:cubicBezTo>
                <a:cubicBezTo>
                  <a:pt x="1275456" y="350517"/>
                  <a:pt x="1310181" y="367911"/>
                  <a:pt x="1392528" y="355369"/>
                </a:cubicBezTo>
                <a:cubicBezTo>
                  <a:pt x="1474875" y="342827"/>
                  <a:pt x="1638041" y="357897"/>
                  <a:pt x="1710701" y="355369"/>
                </a:cubicBezTo>
                <a:cubicBezTo>
                  <a:pt x="1783361" y="352841"/>
                  <a:pt x="1948531" y="389209"/>
                  <a:pt x="2028874" y="355369"/>
                </a:cubicBezTo>
                <a:cubicBezTo>
                  <a:pt x="2109217" y="321529"/>
                  <a:pt x="2354943" y="357384"/>
                  <a:pt x="2607370" y="355369"/>
                </a:cubicBezTo>
                <a:cubicBezTo>
                  <a:pt x="2859797" y="353354"/>
                  <a:pt x="2946153" y="400695"/>
                  <a:pt x="3185867" y="355369"/>
                </a:cubicBezTo>
                <a:cubicBezTo>
                  <a:pt x="3425581" y="310043"/>
                  <a:pt x="3414651" y="363415"/>
                  <a:pt x="3590815" y="355369"/>
                </a:cubicBezTo>
                <a:cubicBezTo>
                  <a:pt x="3766979" y="347323"/>
                  <a:pt x="4099247" y="359269"/>
                  <a:pt x="4342860" y="355369"/>
                </a:cubicBezTo>
                <a:cubicBezTo>
                  <a:pt x="4586474" y="351469"/>
                  <a:pt x="4565974" y="367434"/>
                  <a:pt x="4661033" y="355369"/>
                </a:cubicBezTo>
                <a:cubicBezTo>
                  <a:pt x="4756092" y="343304"/>
                  <a:pt x="4838930" y="355903"/>
                  <a:pt x="4979206" y="355369"/>
                </a:cubicBezTo>
                <a:cubicBezTo>
                  <a:pt x="5119482" y="354835"/>
                  <a:pt x="5232031" y="390744"/>
                  <a:pt x="5384154" y="355369"/>
                </a:cubicBezTo>
                <a:cubicBezTo>
                  <a:pt x="5536277" y="319994"/>
                  <a:pt x="5591876" y="363347"/>
                  <a:pt x="5789101" y="355369"/>
                </a:cubicBezTo>
                <a:cubicBezTo>
                  <a:pt x="5986326" y="347391"/>
                  <a:pt x="6154532" y="368902"/>
                  <a:pt x="6367598" y="355369"/>
                </a:cubicBezTo>
                <a:cubicBezTo>
                  <a:pt x="6580664" y="341836"/>
                  <a:pt x="6567691" y="378507"/>
                  <a:pt x="6685771" y="355369"/>
                </a:cubicBezTo>
                <a:cubicBezTo>
                  <a:pt x="6803851" y="332231"/>
                  <a:pt x="6951578" y="356183"/>
                  <a:pt x="7177493" y="355369"/>
                </a:cubicBezTo>
                <a:cubicBezTo>
                  <a:pt x="7403408" y="354555"/>
                  <a:pt x="7447313" y="391451"/>
                  <a:pt x="7582441" y="355369"/>
                </a:cubicBezTo>
                <a:cubicBezTo>
                  <a:pt x="7717569" y="319287"/>
                  <a:pt x="7759101" y="360229"/>
                  <a:pt x="7900614" y="355369"/>
                </a:cubicBezTo>
                <a:cubicBezTo>
                  <a:pt x="8042127" y="350509"/>
                  <a:pt x="8477403" y="442402"/>
                  <a:pt x="8855133" y="355369"/>
                </a:cubicBezTo>
                <a:cubicBezTo>
                  <a:pt x="8833940" y="278812"/>
                  <a:pt x="8874798" y="233091"/>
                  <a:pt x="8855133" y="177685"/>
                </a:cubicBezTo>
                <a:cubicBezTo>
                  <a:pt x="8853329" y="78251"/>
                  <a:pt x="8908908" y="3905"/>
                  <a:pt x="9032818" y="0"/>
                </a:cubicBezTo>
                <a:cubicBezTo>
                  <a:pt x="9127629" y="-13232"/>
                  <a:pt x="9199390" y="65035"/>
                  <a:pt x="9210503" y="177685"/>
                </a:cubicBezTo>
                <a:cubicBezTo>
                  <a:pt x="9357777" y="855971"/>
                  <a:pt x="9158792" y="1591894"/>
                  <a:pt x="9210502" y="2309899"/>
                </a:cubicBezTo>
                <a:cubicBezTo>
                  <a:pt x="9202893" y="2409439"/>
                  <a:pt x="9123513" y="2482687"/>
                  <a:pt x="9032817" y="2487584"/>
                </a:cubicBezTo>
                <a:cubicBezTo>
                  <a:pt x="8866862" y="2555059"/>
                  <a:pt x="8443076" y="2462871"/>
                  <a:pt x="8280772" y="2487584"/>
                </a:cubicBezTo>
                <a:cubicBezTo>
                  <a:pt x="8118469" y="2512297"/>
                  <a:pt x="7909906" y="2418960"/>
                  <a:pt x="7702275" y="2487584"/>
                </a:cubicBezTo>
                <a:cubicBezTo>
                  <a:pt x="7494644" y="2556208"/>
                  <a:pt x="7456627" y="2459308"/>
                  <a:pt x="7384102" y="2487584"/>
                </a:cubicBezTo>
                <a:cubicBezTo>
                  <a:pt x="7311577" y="2515860"/>
                  <a:pt x="6947844" y="2436432"/>
                  <a:pt x="6632056" y="2487584"/>
                </a:cubicBezTo>
                <a:cubicBezTo>
                  <a:pt x="6316268" y="2538736"/>
                  <a:pt x="6209578" y="2414958"/>
                  <a:pt x="5880011" y="2487584"/>
                </a:cubicBezTo>
                <a:cubicBezTo>
                  <a:pt x="5550444" y="2560210"/>
                  <a:pt x="5588265" y="2473051"/>
                  <a:pt x="5301514" y="2487584"/>
                </a:cubicBezTo>
                <a:cubicBezTo>
                  <a:pt x="5014763" y="2502117"/>
                  <a:pt x="5005557" y="2434648"/>
                  <a:pt x="4809792" y="2487584"/>
                </a:cubicBezTo>
                <a:cubicBezTo>
                  <a:pt x="4614027" y="2540520"/>
                  <a:pt x="4544502" y="2471404"/>
                  <a:pt x="4318070" y="2487583"/>
                </a:cubicBezTo>
                <a:cubicBezTo>
                  <a:pt x="4091638" y="2503763"/>
                  <a:pt x="4041692" y="2447665"/>
                  <a:pt x="3826348" y="2487583"/>
                </a:cubicBezTo>
                <a:cubicBezTo>
                  <a:pt x="3611004" y="2527501"/>
                  <a:pt x="3432922" y="2410169"/>
                  <a:pt x="3161077" y="2487583"/>
                </a:cubicBezTo>
                <a:cubicBezTo>
                  <a:pt x="2889232" y="2564997"/>
                  <a:pt x="2931878" y="2464969"/>
                  <a:pt x="2842904" y="2487583"/>
                </a:cubicBezTo>
                <a:cubicBezTo>
                  <a:pt x="2753930" y="2510197"/>
                  <a:pt x="2468170" y="2458663"/>
                  <a:pt x="2264408" y="2487583"/>
                </a:cubicBezTo>
                <a:cubicBezTo>
                  <a:pt x="2060646" y="2516503"/>
                  <a:pt x="1917425" y="2433881"/>
                  <a:pt x="1599137" y="2487583"/>
                </a:cubicBezTo>
                <a:cubicBezTo>
                  <a:pt x="1280849" y="2541285"/>
                  <a:pt x="1298995" y="2475972"/>
                  <a:pt x="1107414" y="2487583"/>
                </a:cubicBezTo>
                <a:cubicBezTo>
                  <a:pt x="915833" y="2499194"/>
                  <a:pt x="569267" y="2477568"/>
                  <a:pt x="355369" y="2487583"/>
                </a:cubicBezTo>
                <a:cubicBezTo>
                  <a:pt x="363078" y="2565277"/>
                  <a:pt x="336597" y="2595153"/>
                  <a:pt x="355369" y="2665268"/>
                </a:cubicBezTo>
                <a:cubicBezTo>
                  <a:pt x="347539" y="2765956"/>
                  <a:pt x="279896" y="2832830"/>
                  <a:pt x="177684" y="2842953"/>
                </a:cubicBezTo>
                <a:cubicBezTo>
                  <a:pt x="75389" y="2847588"/>
                  <a:pt x="18667" y="2757259"/>
                  <a:pt x="-1" y="2665268"/>
                </a:cubicBezTo>
                <a:cubicBezTo>
                  <a:pt x="35227" y="1999878"/>
                  <a:pt x="-206838" y="1286986"/>
                  <a:pt x="0" y="533054"/>
                </a:cubicBezTo>
                <a:close/>
                <a:moveTo>
                  <a:pt x="8855133" y="355369"/>
                </a:moveTo>
                <a:cubicBezTo>
                  <a:pt x="8892121" y="348971"/>
                  <a:pt x="8946384" y="358739"/>
                  <a:pt x="9032818" y="355369"/>
                </a:cubicBezTo>
                <a:cubicBezTo>
                  <a:pt x="9155436" y="370105"/>
                  <a:pt x="9206435" y="297797"/>
                  <a:pt x="9210503" y="177684"/>
                </a:cubicBezTo>
                <a:moveTo>
                  <a:pt x="9032818" y="355369"/>
                </a:moveTo>
                <a:cubicBezTo>
                  <a:pt x="9020570" y="309005"/>
                  <a:pt x="9040434" y="242326"/>
                  <a:pt x="9032818" y="177685"/>
                </a:cubicBezTo>
                <a:cubicBezTo>
                  <a:pt x="9040966" y="229951"/>
                  <a:pt x="8985822" y="264069"/>
                  <a:pt x="8943976" y="266527"/>
                </a:cubicBezTo>
                <a:cubicBezTo>
                  <a:pt x="8902942" y="260689"/>
                  <a:pt x="8849564" y="234959"/>
                  <a:pt x="8855134" y="177685"/>
                </a:cubicBezTo>
                <a:moveTo>
                  <a:pt x="177685" y="710738"/>
                </a:moveTo>
                <a:cubicBezTo>
                  <a:pt x="168238" y="625900"/>
                  <a:pt x="181381" y="579156"/>
                  <a:pt x="177685" y="533054"/>
                </a:cubicBezTo>
                <a:cubicBezTo>
                  <a:pt x="174777" y="483953"/>
                  <a:pt x="206599" y="447888"/>
                  <a:pt x="266527" y="444212"/>
                </a:cubicBezTo>
                <a:cubicBezTo>
                  <a:pt x="315772" y="445949"/>
                  <a:pt x="359701" y="484399"/>
                  <a:pt x="355369" y="533054"/>
                </a:cubicBezTo>
                <a:cubicBezTo>
                  <a:pt x="340631" y="642651"/>
                  <a:pt x="261851" y="726159"/>
                  <a:pt x="177684" y="710739"/>
                </a:cubicBezTo>
                <a:cubicBezTo>
                  <a:pt x="63719" y="686552"/>
                  <a:pt x="-656" y="627068"/>
                  <a:pt x="-1" y="533054"/>
                </a:cubicBezTo>
                <a:moveTo>
                  <a:pt x="355369" y="533054"/>
                </a:moveTo>
                <a:cubicBezTo>
                  <a:pt x="394100" y="763449"/>
                  <a:pt x="354087" y="861873"/>
                  <a:pt x="355369" y="1060777"/>
                </a:cubicBezTo>
                <a:cubicBezTo>
                  <a:pt x="356651" y="1259681"/>
                  <a:pt x="320721" y="1391360"/>
                  <a:pt x="355369" y="1588500"/>
                </a:cubicBezTo>
                <a:cubicBezTo>
                  <a:pt x="390017" y="1785640"/>
                  <a:pt x="314080" y="1831146"/>
                  <a:pt x="355369" y="2038041"/>
                </a:cubicBezTo>
                <a:cubicBezTo>
                  <a:pt x="396658" y="2244936"/>
                  <a:pt x="308374" y="2345949"/>
                  <a:pt x="355369" y="2487583"/>
                </a:cubicBezTo>
              </a:path>
              <a:path w="9210502" h="2842952" fill="none" stroke="0" extrusionOk="0">
                <a:moveTo>
                  <a:pt x="0" y="533054"/>
                </a:moveTo>
                <a:cubicBezTo>
                  <a:pt x="18525" y="454193"/>
                  <a:pt x="66947" y="352230"/>
                  <a:pt x="177685" y="355369"/>
                </a:cubicBezTo>
                <a:cubicBezTo>
                  <a:pt x="368014" y="335027"/>
                  <a:pt x="411855" y="382779"/>
                  <a:pt x="582633" y="355369"/>
                </a:cubicBezTo>
                <a:cubicBezTo>
                  <a:pt x="753411" y="327959"/>
                  <a:pt x="907390" y="399888"/>
                  <a:pt x="1074355" y="355369"/>
                </a:cubicBezTo>
                <a:cubicBezTo>
                  <a:pt x="1241320" y="310850"/>
                  <a:pt x="1461756" y="423782"/>
                  <a:pt x="1739626" y="355369"/>
                </a:cubicBezTo>
                <a:cubicBezTo>
                  <a:pt x="2017496" y="286956"/>
                  <a:pt x="1946769" y="390302"/>
                  <a:pt x="2144573" y="355369"/>
                </a:cubicBezTo>
                <a:cubicBezTo>
                  <a:pt x="2342377" y="320436"/>
                  <a:pt x="2479094" y="389047"/>
                  <a:pt x="2809844" y="355369"/>
                </a:cubicBezTo>
                <a:cubicBezTo>
                  <a:pt x="3140594" y="321691"/>
                  <a:pt x="3163716" y="366690"/>
                  <a:pt x="3301566" y="355369"/>
                </a:cubicBezTo>
                <a:cubicBezTo>
                  <a:pt x="3439416" y="344048"/>
                  <a:pt x="3644716" y="383723"/>
                  <a:pt x="3880063" y="355369"/>
                </a:cubicBezTo>
                <a:cubicBezTo>
                  <a:pt x="4115410" y="327015"/>
                  <a:pt x="4479999" y="404516"/>
                  <a:pt x="4632108" y="355369"/>
                </a:cubicBezTo>
                <a:cubicBezTo>
                  <a:pt x="4784218" y="306222"/>
                  <a:pt x="4950436" y="394822"/>
                  <a:pt x="5210605" y="355369"/>
                </a:cubicBezTo>
                <a:cubicBezTo>
                  <a:pt x="5470774" y="315916"/>
                  <a:pt x="5433260" y="376306"/>
                  <a:pt x="5528778" y="355369"/>
                </a:cubicBezTo>
                <a:cubicBezTo>
                  <a:pt x="5624296" y="334432"/>
                  <a:pt x="5774381" y="402937"/>
                  <a:pt x="5933726" y="355369"/>
                </a:cubicBezTo>
                <a:cubicBezTo>
                  <a:pt x="6093071" y="307801"/>
                  <a:pt x="6285579" y="408853"/>
                  <a:pt x="6598997" y="355369"/>
                </a:cubicBezTo>
                <a:cubicBezTo>
                  <a:pt x="6912415" y="301885"/>
                  <a:pt x="6916219" y="370071"/>
                  <a:pt x="7090719" y="355369"/>
                </a:cubicBezTo>
                <a:cubicBezTo>
                  <a:pt x="7265219" y="340667"/>
                  <a:pt x="7451138" y="355570"/>
                  <a:pt x="7582441" y="355369"/>
                </a:cubicBezTo>
                <a:cubicBezTo>
                  <a:pt x="7713744" y="355168"/>
                  <a:pt x="7945223" y="384354"/>
                  <a:pt x="8247712" y="355369"/>
                </a:cubicBezTo>
                <a:cubicBezTo>
                  <a:pt x="8550201" y="326384"/>
                  <a:pt x="8692891" y="427767"/>
                  <a:pt x="8855133" y="355369"/>
                </a:cubicBezTo>
                <a:cubicBezTo>
                  <a:pt x="8851532" y="272341"/>
                  <a:pt x="8874414" y="264807"/>
                  <a:pt x="8855133" y="177685"/>
                </a:cubicBezTo>
                <a:cubicBezTo>
                  <a:pt x="8840099" y="66920"/>
                  <a:pt x="8925051" y="17280"/>
                  <a:pt x="9032818" y="0"/>
                </a:cubicBezTo>
                <a:cubicBezTo>
                  <a:pt x="9142194" y="-17539"/>
                  <a:pt x="9199800" y="81795"/>
                  <a:pt x="9210503" y="177685"/>
                </a:cubicBezTo>
                <a:cubicBezTo>
                  <a:pt x="9269144" y="818219"/>
                  <a:pt x="9371520" y="1628690"/>
                  <a:pt x="9210502" y="2309899"/>
                </a:cubicBezTo>
                <a:cubicBezTo>
                  <a:pt x="9216284" y="2390224"/>
                  <a:pt x="9128504" y="2496450"/>
                  <a:pt x="9032817" y="2487584"/>
                </a:cubicBezTo>
                <a:cubicBezTo>
                  <a:pt x="8823010" y="2538146"/>
                  <a:pt x="8711852" y="2459184"/>
                  <a:pt x="8541095" y="2487584"/>
                </a:cubicBezTo>
                <a:cubicBezTo>
                  <a:pt x="8370338" y="2515984"/>
                  <a:pt x="8128391" y="2451898"/>
                  <a:pt x="7962598" y="2487584"/>
                </a:cubicBezTo>
                <a:cubicBezTo>
                  <a:pt x="7796805" y="2523270"/>
                  <a:pt x="7801001" y="2481320"/>
                  <a:pt x="7644425" y="2487584"/>
                </a:cubicBezTo>
                <a:cubicBezTo>
                  <a:pt x="7487849" y="2493848"/>
                  <a:pt x="7375881" y="2439605"/>
                  <a:pt x="7239478" y="2487584"/>
                </a:cubicBezTo>
                <a:cubicBezTo>
                  <a:pt x="7103075" y="2535563"/>
                  <a:pt x="6881797" y="2429153"/>
                  <a:pt x="6660981" y="2487584"/>
                </a:cubicBezTo>
                <a:cubicBezTo>
                  <a:pt x="6440165" y="2546015"/>
                  <a:pt x="6097198" y="2466856"/>
                  <a:pt x="5908936" y="2487584"/>
                </a:cubicBezTo>
                <a:cubicBezTo>
                  <a:pt x="5720675" y="2508312"/>
                  <a:pt x="5375933" y="2424303"/>
                  <a:pt x="5156890" y="2487584"/>
                </a:cubicBezTo>
                <a:cubicBezTo>
                  <a:pt x="4937847" y="2550865"/>
                  <a:pt x="4863227" y="2468422"/>
                  <a:pt x="4751943" y="2487584"/>
                </a:cubicBezTo>
                <a:cubicBezTo>
                  <a:pt x="4640659" y="2506746"/>
                  <a:pt x="4326715" y="2427364"/>
                  <a:pt x="4086672" y="2487583"/>
                </a:cubicBezTo>
                <a:cubicBezTo>
                  <a:pt x="3846629" y="2547802"/>
                  <a:pt x="3856480" y="2474284"/>
                  <a:pt x="3681724" y="2487583"/>
                </a:cubicBezTo>
                <a:cubicBezTo>
                  <a:pt x="3506968" y="2500882"/>
                  <a:pt x="3423144" y="2445048"/>
                  <a:pt x="3276776" y="2487583"/>
                </a:cubicBezTo>
                <a:cubicBezTo>
                  <a:pt x="3130408" y="2530118"/>
                  <a:pt x="3093574" y="2469897"/>
                  <a:pt x="2958603" y="2487583"/>
                </a:cubicBezTo>
                <a:cubicBezTo>
                  <a:pt x="2823632" y="2505269"/>
                  <a:pt x="2733529" y="2483179"/>
                  <a:pt x="2640430" y="2487583"/>
                </a:cubicBezTo>
                <a:cubicBezTo>
                  <a:pt x="2547331" y="2491987"/>
                  <a:pt x="2215540" y="2456913"/>
                  <a:pt x="1975159" y="2487583"/>
                </a:cubicBezTo>
                <a:cubicBezTo>
                  <a:pt x="1734778" y="2518253"/>
                  <a:pt x="1790357" y="2458846"/>
                  <a:pt x="1656986" y="2487583"/>
                </a:cubicBezTo>
                <a:cubicBezTo>
                  <a:pt x="1523615" y="2516320"/>
                  <a:pt x="1280695" y="2466412"/>
                  <a:pt x="991715" y="2487583"/>
                </a:cubicBezTo>
                <a:cubicBezTo>
                  <a:pt x="702735" y="2508754"/>
                  <a:pt x="580785" y="2427047"/>
                  <a:pt x="355369" y="2487583"/>
                </a:cubicBezTo>
                <a:cubicBezTo>
                  <a:pt x="358931" y="2552338"/>
                  <a:pt x="347180" y="2606869"/>
                  <a:pt x="355369" y="2665268"/>
                </a:cubicBezTo>
                <a:cubicBezTo>
                  <a:pt x="360497" y="2767072"/>
                  <a:pt x="285726" y="2852304"/>
                  <a:pt x="177684" y="2842953"/>
                </a:cubicBezTo>
                <a:cubicBezTo>
                  <a:pt x="71627" y="2846991"/>
                  <a:pt x="-12255" y="2773638"/>
                  <a:pt x="-1" y="2665268"/>
                </a:cubicBezTo>
                <a:cubicBezTo>
                  <a:pt x="201659" y="2022394"/>
                  <a:pt x="79531" y="1318372"/>
                  <a:pt x="0" y="533054"/>
                </a:cubicBezTo>
                <a:close/>
                <a:moveTo>
                  <a:pt x="8855133" y="355369"/>
                </a:moveTo>
                <a:cubicBezTo>
                  <a:pt x="8938800" y="348197"/>
                  <a:pt x="8966778" y="372452"/>
                  <a:pt x="9032818" y="355369"/>
                </a:cubicBezTo>
                <a:cubicBezTo>
                  <a:pt x="9137236" y="364232"/>
                  <a:pt x="9208115" y="274091"/>
                  <a:pt x="9210503" y="177684"/>
                </a:cubicBezTo>
                <a:moveTo>
                  <a:pt x="9032818" y="355369"/>
                </a:moveTo>
                <a:cubicBezTo>
                  <a:pt x="9019463" y="277804"/>
                  <a:pt x="9044197" y="227781"/>
                  <a:pt x="9032818" y="177685"/>
                </a:cubicBezTo>
                <a:cubicBezTo>
                  <a:pt x="9044612" y="230549"/>
                  <a:pt x="8999423" y="270452"/>
                  <a:pt x="8943976" y="266527"/>
                </a:cubicBezTo>
                <a:cubicBezTo>
                  <a:pt x="8889384" y="276127"/>
                  <a:pt x="8854181" y="217255"/>
                  <a:pt x="8855134" y="177685"/>
                </a:cubicBezTo>
                <a:moveTo>
                  <a:pt x="177685" y="710738"/>
                </a:moveTo>
                <a:cubicBezTo>
                  <a:pt x="160893" y="632437"/>
                  <a:pt x="192437" y="601620"/>
                  <a:pt x="177685" y="533054"/>
                </a:cubicBezTo>
                <a:cubicBezTo>
                  <a:pt x="186058" y="473560"/>
                  <a:pt x="219326" y="444542"/>
                  <a:pt x="266527" y="444212"/>
                </a:cubicBezTo>
                <a:cubicBezTo>
                  <a:pt x="326492" y="442431"/>
                  <a:pt x="368642" y="481747"/>
                  <a:pt x="355369" y="533054"/>
                </a:cubicBezTo>
                <a:cubicBezTo>
                  <a:pt x="344434" y="634310"/>
                  <a:pt x="280986" y="714482"/>
                  <a:pt x="177684" y="710739"/>
                </a:cubicBezTo>
                <a:cubicBezTo>
                  <a:pt x="95371" y="715855"/>
                  <a:pt x="4444" y="633883"/>
                  <a:pt x="-1" y="533054"/>
                </a:cubicBezTo>
                <a:moveTo>
                  <a:pt x="355369" y="533054"/>
                </a:moveTo>
                <a:cubicBezTo>
                  <a:pt x="400801" y="646447"/>
                  <a:pt x="331004" y="804608"/>
                  <a:pt x="355369" y="963050"/>
                </a:cubicBezTo>
                <a:cubicBezTo>
                  <a:pt x="379734" y="1121492"/>
                  <a:pt x="318204" y="1231079"/>
                  <a:pt x="355369" y="1393047"/>
                </a:cubicBezTo>
                <a:cubicBezTo>
                  <a:pt x="392534" y="1555015"/>
                  <a:pt x="315908" y="1698225"/>
                  <a:pt x="355369" y="1920770"/>
                </a:cubicBezTo>
                <a:cubicBezTo>
                  <a:pt x="394830" y="2143315"/>
                  <a:pt x="315451" y="2246716"/>
                  <a:pt x="355369" y="2487583"/>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540591675">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latin typeface="+mn-lt"/>
              </a:rPr>
              <a:t>Prostitutes/ sex workers cannot get raped</a:t>
            </a:r>
          </a:p>
        </p:txBody>
      </p:sp>
    </p:spTree>
    <p:extLst>
      <p:ext uri="{BB962C8B-B14F-4D97-AF65-F5344CB8AC3E}">
        <p14:creationId xmlns:p14="http://schemas.microsoft.com/office/powerpoint/2010/main" val="28372592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E946C36E-7FF0-F37E-263C-5A7DFD4F5612}"/>
              </a:ext>
            </a:extLst>
          </p:cNvPr>
          <p:cNvSpPr txBox="1">
            <a:spLocks/>
          </p:cNvSpPr>
          <p:nvPr/>
        </p:nvSpPr>
        <p:spPr>
          <a:xfrm>
            <a:off x="987830" y="265373"/>
            <a:ext cx="10515600" cy="68227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Myth or Fact?</a:t>
            </a:r>
            <a:endParaRPr lang="en-GB" sz="3600" b="1" dirty="0">
              <a:solidFill>
                <a:schemeClr val="bg1"/>
              </a:solidFill>
              <a:latin typeface="+mn-lt"/>
            </a:endParaRPr>
          </a:p>
        </p:txBody>
      </p:sp>
      <p:sp>
        <p:nvSpPr>
          <p:cNvPr id="4" name="Scroll: Horizontal 3">
            <a:extLst>
              <a:ext uri="{FF2B5EF4-FFF2-40B4-BE49-F238E27FC236}">
                <a16:creationId xmlns:a16="http://schemas.microsoft.com/office/drawing/2014/main" id="{92C6E712-D7DD-7C5E-916C-5C89C0A84D0D}"/>
              </a:ext>
            </a:extLst>
          </p:cNvPr>
          <p:cNvSpPr/>
          <p:nvPr/>
        </p:nvSpPr>
        <p:spPr>
          <a:xfrm>
            <a:off x="1715193" y="1828800"/>
            <a:ext cx="8761614" cy="2144684"/>
          </a:xfrm>
          <a:custGeom>
            <a:avLst/>
            <a:gdLst>
              <a:gd name="connsiteX0" fmla="*/ 8761614 w 8761614"/>
              <a:gd name="connsiteY0" fmla="*/ 134043 h 2144684"/>
              <a:gd name="connsiteX1" fmla="*/ 8627571 w 8761614"/>
              <a:gd name="connsiteY1" fmla="*/ 268086 h 2144684"/>
              <a:gd name="connsiteX2" fmla="*/ 8627571 w 8761614"/>
              <a:gd name="connsiteY2" fmla="*/ 134043 h 2144684"/>
              <a:gd name="connsiteX3" fmla="*/ 8560550 w 8761614"/>
              <a:gd name="connsiteY3" fmla="*/ 201064 h 2144684"/>
              <a:gd name="connsiteX4" fmla="*/ 8493529 w 8761614"/>
              <a:gd name="connsiteY4" fmla="*/ 134043 h 2144684"/>
              <a:gd name="connsiteX5" fmla="*/ 8493529 w 8761614"/>
              <a:gd name="connsiteY5" fmla="*/ 268086 h 2144684"/>
              <a:gd name="connsiteX6" fmla="*/ 8063613 w 8761614"/>
              <a:gd name="connsiteY6" fmla="*/ 268086 h 2144684"/>
              <a:gd name="connsiteX7" fmla="*/ 7299317 w 8761614"/>
              <a:gd name="connsiteY7" fmla="*/ 268086 h 2144684"/>
              <a:gd name="connsiteX8" fmla="*/ 6702211 w 8761614"/>
              <a:gd name="connsiteY8" fmla="*/ 268086 h 2144684"/>
              <a:gd name="connsiteX9" fmla="*/ 6021510 w 8761614"/>
              <a:gd name="connsiteY9" fmla="*/ 268086 h 2144684"/>
              <a:gd name="connsiteX10" fmla="*/ 5424403 w 8761614"/>
              <a:gd name="connsiteY10" fmla="*/ 268086 h 2144684"/>
              <a:gd name="connsiteX11" fmla="*/ 4910892 w 8761614"/>
              <a:gd name="connsiteY11" fmla="*/ 268086 h 2144684"/>
              <a:gd name="connsiteX12" fmla="*/ 4564571 w 8761614"/>
              <a:gd name="connsiteY12" fmla="*/ 268086 h 2144684"/>
              <a:gd name="connsiteX13" fmla="*/ 3883870 w 8761614"/>
              <a:gd name="connsiteY13" fmla="*/ 268086 h 2144684"/>
              <a:gd name="connsiteX14" fmla="*/ 3203169 w 8761614"/>
              <a:gd name="connsiteY14" fmla="*/ 268086 h 2144684"/>
              <a:gd name="connsiteX15" fmla="*/ 2689657 w 8761614"/>
              <a:gd name="connsiteY15" fmla="*/ 268086 h 2144684"/>
              <a:gd name="connsiteX16" fmla="*/ 2176146 w 8761614"/>
              <a:gd name="connsiteY16" fmla="*/ 268086 h 2144684"/>
              <a:gd name="connsiteX17" fmla="*/ 1411850 w 8761614"/>
              <a:gd name="connsiteY17" fmla="*/ 268086 h 2144684"/>
              <a:gd name="connsiteX18" fmla="*/ 1065529 w 8761614"/>
              <a:gd name="connsiteY18" fmla="*/ 268086 h 2144684"/>
              <a:gd name="connsiteX19" fmla="*/ 134043 w 8761614"/>
              <a:gd name="connsiteY19" fmla="*/ 268086 h 2144684"/>
              <a:gd name="connsiteX20" fmla="*/ 0 w 8761614"/>
              <a:gd name="connsiteY20" fmla="*/ 402129 h 2144684"/>
              <a:gd name="connsiteX21" fmla="*/ 0 w 8761614"/>
              <a:gd name="connsiteY21" fmla="*/ 906129 h 2144684"/>
              <a:gd name="connsiteX22" fmla="*/ 0 w 8761614"/>
              <a:gd name="connsiteY22" fmla="*/ 1474470 h 2144684"/>
              <a:gd name="connsiteX23" fmla="*/ 0 w 8761614"/>
              <a:gd name="connsiteY23" fmla="*/ 2010641 h 2144684"/>
              <a:gd name="connsiteX24" fmla="*/ 134043 w 8761614"/>
              <a:gd name="connsiteY24" fmla="*/ 2144684 h 2144684"/>
              <a:gd name="connsiteX25" fmla="*/ 268086 w 8761614"/>
              <a:gd name="connsiteY25" fmla="*/ 2010641 h 2144684"/>
              <a:gd name="connsiteX26" fmla="*/ 268086 w 8761614"/>
              <a:gd name="connsiteY26" fmla="*/ 1876599 h 2144684"/>
              <a:gd name="connsiteX27" fmla="*/ 865192 w 8761614"/>
              <a:gd name="connsiteY27" fmla="*/ 1876599 h 2144684"/>
              <a:gd name="connsiteX28" fmla="*/ 1545893 w 8761614"/>
              <a:gd name="connsiteY28" fmla="*/ 1876599 h 2144684"/>
              <a:gd name="connsiteX29" fmla="*/ 2226594 w 8761614"/>
              <a:gd name="connsiteY29" fmla="*/ 1876599 h 2144684"/>
              <a:gd name="connsiteX30" fmla="*/ 2823700 w 8761614"/>
              <a:gd name="connsiteY30" fmla="*/ 1876599 h 2144684"/>
              <a:gd name="connsiteX31" fmla="*/ 3420806 w 8761614"/>
              <a:gd name="connsiteY31" fmla="*/ 1876599 h 2144684"/>
              <a:gd name="connsiteX32" fmla="*/ 4017912 w 8761614"/>
              <a:gd name="connsiteY32" fmla="*/ 1876599 h 2144684"/>
              <a:gd name="connsiteX33" fmla="*/ 4364234 w 8761614"/>
              <a:gd name="connsiteY33" fmla="*/ 1876599 h 2144684"/>
              <a:gd name="connsiteX34" fmla="*/ 5128529 w 8761614"/>
              <a:gd name="connsiteY34" fmla="*/ 1876599 h 2144684"/>
              <a:gd name="connsiteX35" fmla="*/ 5809230 w 8761614"/>
              <a:gd name="connsiteY35" fmla="*/ 1876599 h 2144684"/>
              <a:gd name="connsiteX36" fmla="*/ 6239147 w 8761614"/>
              <a:gd name="connsiteY36" fmla="*/ 1876599 h 2144684"/>
              <a:gd name="connsiteX37" fmla="*/ 6669063 w 8761614"/>
              <a:gd name="connsiteY37" fmla="*/ 1876599 h 2144684"/>
              <a:gd name="connsiteX38" fmla="*/ 7015385 w 8761614"/>
              <a:gd name="connsiteY38" fmla="*/ 1876599 h 2144684"/>
              <a:gd name="connsiteX39" fmla="*/ 7445301 w 8761614"/>
              <a:gd name="connsiteY39" fmla="*/ 1876599 h 2144684"/>
              <a:gd name="connsiteX40" fmla="*/ 7875217 w 8761614"/>
              <a:gd name="connsiteY40" fmla="*/ 1876599 h 2144684"/>
              <a:gd name="connsiteX41" fmla="*/ 8627571 w 8761614"/>
              <a:gd name="connsiteY41" fmla="*/ 1876599 h 2144684"/>
              <a:gd name="connsiteX42" fmla="*/ 8761614 w 8761614"/>
              <a:gd name="connsiteY42" fmla="*/ 1742556 h 2144684"/>
              <a:gd name="connsiteX43" fmla="*/ 8761614 w 8761614"/>
              <a:gd name="connsiteY43" fmla="*/ 1222470 h 2144684"/>
              <a:gd name="connsiteX44" fmla="*/ 8761614 w 8761614"/>
              <a:gd name="connsiteY44" fmla="*/ 702384 h 2144684"/>
              <a:gd name="connsiteX45" fmla="*/ 8761614 w 8761614"/>
              <a:gd name="connsiteY45" fmla="*/ 134043 h 2144684"/>
              <a:gd name="connsiteX46" fmla="*/ 134043 w 8761614"/>
              <a:gd name="connsiteY46" fmla="*/ 536171 h 2144684"/>
              <a:gd name="connsiteX47" fmla="*/ 268086 w 8761614"/>
              <a:gd name="connsiteY47" fmla="*/ 402128 h 2144684"/>
              <a:gd name="connsiteX48" fmla="*/ 201065 w 8761614"/>
              <a:gd name="connsiteY48" fmla="*/ 335107 h 2144684"/>
              <a:gd name="connsiteX49" fmla="*/ 134044 w 8761614"/>
              <a:gd name="connsiteY49" fmla="*/ 402128 h 2144684"/>
              <a:gd name="connsiteX50" fmla="*/ 134043 w 8761614"/>
              <a:gd name="connsiteY50" fmla="*/ 536171 h 2144684"/>
              <a:gd name="connsiteX0" fmla="*/ 134043 w 8761614"/>
              <a:gd name="connsiteY0" fmla="*/ 536171 h 2144684"/>
              <a:gd name="connsiteX1" fmla="*/ 268086 w 8761614"/>
              <a:gd name="connsiteY1" fmla="*/ 402128 h 2144684"/>
              <a:gd name="connsiteX2" fmla="*/ 201065 w 8761614"/>
              <a:gd name="connsiteY2" fmla="*/ 335107 h 2144684"/>
              <a:gd name="connsiteX3" fmla="*/ 134044 w 8761614"/>
              <a:gd name="connsiteY3" fmla="*/ 402128 h 2144684"/>
              <a:gd name="connsiteX4" fmla="*/ 134043 w 8761614"/>
              <a:gd name="connsiteY4" fmla="*/ 536171 h 2144684"/>
              <a:gd name="connsiteX5" fmla="*/ 8627571 w 8761614"/>
              <a:gd name="connsiteY5" fmla="*/ 268086 h 2144684"/>
              <a:gd name="connsiteX6" fmla="*/ 8761614 w 8761614"/>
              <a:gd name="connsiteY6" fmla="*/ 134043 h 2144684"/>
              <a:gd name="connsiteX7" fmla="*/ 8627571 w 8761614"/>
              <a:gd name="connsiteY7" fmla="*/ 0 h 2144684"/>
              <a:gd name="connsiteX8" fmla="*/ 8493528 w 8761614"/>
              <a:gd name="connsiteY8" fmla="*/ 134043 h 2144684"/>
              <a:gd name="connsiteX9" fmla="*/ 8560549 w 8761614"/>
              <a:gd name="connsiteY9" fmla="*/ 201064 h 2144684"/>
              <a:gd name="connsiteX10" fmla="*/ 8627570 w 8761614"/>
              <a:gd name="connsiteY10" fmla="*/ 134043 h 2144684"/>
              <a:gd name="connsiteX11" fmla="*/ 8627571 w 8761614"/>
              <a:gd name="connsiteY11" fmla="*/ 268086 h 2144684"/>
              <a:gd name="connsiteX0" fmla="*/ 0 w 8761614"/>
              <a:gd name="connsiteY0" fmla="*/ 402128 h 2144684"/>
              <a:gd name="connsiteX1" fmla="*/ 134043 w 8761614"/>
              <a:gd name="connsiteY1" fmla="*/ 268085 h 2144684"/>
              <a:gd name="connsiteX2" fmla="*/ 563959 w 8761614"/>
              <a:gd name="connsiteY2" fmla="*/ 268085 h 2144684"/>
              <a:gd name="connsiteX3" fmla="*/ 1328255 w 8761614"/>
              <a:gd name="connsiteY3" fmla="*/ 268085 h 2144684"/>
              <a:gd name="connsiteX4" fmla="*/ 2092551 w 8761614"/>
              <a:gd name="connsiteY4" fmla="*/ 268085 h 2144684"/>
              <a:gd name="connsiteX5" fmla="*/ 2856847 w 8761614"/>
              <a:gd name="connsiteY5" fmla="*/ 268085 h 2144684"/>
              <a:gd name="connsiteX6" fmla="*/ 3286763 w 8761614"/>
              <a:gd name="connsiteY6" fmla="*/ 268085 h 2144684"/>
              <a:gd name="connsiteX7" fmla="*/ 3800275 w 8761614"/>
              <a:gd name="connsiteY7" fmla="*/ 268085 h 2144684"/>
              <a:gd name="connsiteX8" fmla="*/ 4564571 w 8761614"/>
              <a:gd name="connsiteY8" fmla="*/ 268086 h 2144684"/>
              <a:gd name="connsiteX9" fmla="*/ 4994487 w 8761614"/>
              <a:gd name="connsiteY9" fmla="*/ 268086 h 2144684"/>
              <a:gd name="connsiteX10" fmla="*/ 5591593 w 8761614"/>
              <a:gd name="connsiteY10" fmla="*/ 268086 h 2144684"/>
              <a:gd name="connsiteX11" fmla="*/ 6105104 w 8761614"/>
              <a:gd name="connsiteY11" fmla="*/ 268086 h 2144684"/>
              <a:gd name="connsiteX12" fmla="*/ 6869400 w 8761614"/>
              <a:gd name="connsiteY12" fmla="*/ 268086 h 2144684"/>
              <a:gd name="connsiteX13" fmla="*/ 7215722 w 8761614"/>
              <a:gd name="connsiteY13" fmla="*/ 268086 h 2144684"/>
              <a:gd name="connsiteX14" fmla="*/ 7812828 w 8761614"/>
              <a:gd name="connsiteY14" fmla="*/ 268086 h 2144684"/>
              <a:gd name="connsiteX15" fmla="*/ 8493529 w 8761614"/>
              <a:gd name="connsiteY15" fmla="*/ 268086 h 2144684"/>
              <a:gd name="connsiteX16" fmla="*/ 8493529 w 8761614"/>
              <a:gd name="connsiteY16" fmla="*/ 134043 h 2144684"/>
              <a:gd name="connsiteX17" fmla="*/ 8627572 w 8761614"/>
              <a:gd name="connsiteY17" fmla="*/ 0 h 2144684"/>
              <a:gd name="connsiteX18" fmla="*/ 8761615 w 8761614"/>
              <a:gd name="connsiteY18" fmla="*/ 134043 h 2144684"/>
              <a:gd name="connsiteX19" fmla="*/ 8761614 w 8761614"/>
              <a:gd name="connsiteY19" fmla="*/ 1742556 h 2144684"/>
              <a:gd name="connsiteX20" fmla="*/ 8627571 w 8761614"/>
              <a:gd name="connsiteY20" fmla="*/ 1876599 h 2144684"/>
              <a:gd name="connsiteX21" fmla="*/ 8030465 w 8761614"/>
              <a:gd name="connsiteY21" fmla="*/ 1876599 h 2144684"/>
              <a:gd name="connsiteX22" fmla="*/ 7433359 w 8761614"/>
              <a:gd name="connsiteY22" fmla="*/ 1876599 h 2144684"/>
              <a:gd name="connsiteX23" fmla="*/ 7003442 w 8761614"/>
              <a:gd name="connsiteY23" fmla="*/ 1876599 h 2144684"/>
              <a:gd name="connsiteX24" fmla="*/ 6322742 w 8761614"/>
              <a:gd name="connsiteY24" fmla="*/ 1876599 h 2144684"/>
              <a:gd name="connsiteX25" fmla="*/ 5809230 w 8761614"/>
              <a:gd name="connsiteY25" fmla="*/ 1876599 h 2144684"/>
              <a:gd name="connsiteX26" fmla="*/ 5212124 w 8761614"/>
              <a:gd name="connsiteY26" fmla="*/ 1876599 h 2144684"/>
              <a:gd name="connsiteX27" fmla="*/ 4865803 w 8761614"/>
              <a:gd name="connsiteY27" fmla="*/ 1876599 h 2144684"/>
              <a:gd name="connsiteX28" fmla="*/ 4519481 w 8761614"/>
              <a:gd name="connsiteY28" fmla="*/ 1876599 h 2144684"/>
              <a:gd name="connsiteX29" fmla="*/ 4005970 w 8761614"/>
              <a:gd name="connsiteY29" fmla="*/ 1876599 h 2144684"/>
              <a:gd name="connsiteX30" fmla="*/ 3492459 w 8761614"/>
              <a:gd name="connsiteY30" fmla="*/ 1876599 h 2144684"/>
              <a:gd name="connsiteX31" fmla="*/ 3146137 w 8761614"/>
              <a:gd name="connsiteY31" fmla="*/ 1876599 h 2144684"/>
              <a:gd name="connsiteX32" fmla="*/ 2799816 w 8761614"/>
              <a:gd name="connsiteY32" fmla="*/ 1876599 h 2144684"/>
              <a:gd name="connsiteX33" fmla="*/ 2035520 w 8761614"/>
              <a:gd name="connsiteY33" fmla="*/ 1876599 h 2144684"/>
              <a:gd name="connsiteX34" fmla="*/ 1522009 w 8761614"/>
              <a:gd name="connsiteY34" fmla="*/ 1876599 h 2144684"/>
              <a:gd name="connsiteX35" fmla="*/ 924903 w 8761614"/>
              <a:gd name="connsiteY35" fmla="*/ 1876599 h 2144684"/>
              <a:gd name="connsiteX36" fmla="*/ 268086 w 8761614"/>
              <a:gd name="connsiteY36" fmla="*/ 1876599 h 2144684"/>
              <a:gd name="connsiteX37" fmla="*/ 268086 w 8761614"/>
              <a:gd name="connsiteY37" fmla="*/ 2010641 h 2144684"/>
              <a:gd name="connsiteX38" fmla="*/ 134043 w 8761614"/>
              <a:gd name="connsiteY38" fmla="*/ 2144684 h 2144684"/>
              <a:gd name="connsiteX39" fmla="*/ 0 w 8761614"/>
              <a:gd name="connsiteY39" fmla="*/ 2010641 h 2144684"/>
              <a:gd name="connsiteX40" fmla="*/ 0 w 8761614"/>
              <a:gd name="connsiteY40" fmla="*/ 1474470 h 2144684"/>
              <a:gd name="connsiteX41" fmla="*/ 0 w 8761614"/>
              <a:gd name="connsiteY41" fmla="*/ 986554 h 2144684"/>
              <a:gd name="connsiteX42" fmla="*/ 0 w 8761614"/>
              <a:gd name="connsiteY42" fmla="*/ 402128 h 2144684"/>
              <a:gd name="connsiteX43" fmla="*/ 8493529 w 8761614"/>
              <a:gd name="connsiteY43" fmla="*/ 268086 h 2144684"/>
              <a:gd name="connsiteX44" fmla="*/ 8627571 w 8761614"/>
              <a:gd name="connsiteY44" fmla="*/ 268086 h 2144684"/>
              <a:gd name="connsiteX45" fmla="*/ 8761614 w 8761614"/>
              <a:gd name="connsiteY45" fmla="*/ 134043 h 2144684"/>
              <a:gd name="connsiteX46" fmla="*/ 8627571 w 8761614"/>
              <a:gd name="connsiteY46" fmla="*/ 268086 h 2144684"/>
              <a:gd name="connsiteX47" fmla="*/ 8627571 w 8761614"/>
              <a:gd name="connsiteY47" fmla="*/ 134043 h 2144684"/>
              <a:gd name="connsiteX48" fmla="*/ 8560550 w 8761614"/>
              <a:gd name="connsiteY48" fmla="*/ 201064 h 2144684"/>
              <a:gd name="connsiteX49" fmla="*/ 8493529 w 8761614"/>
              <a:gd name="connsiteY49" fmla="*/ 134043 h 2144684"/>
              <a:gd name="connsiteX50" fmla="*/ 134043 w 8761614"/>
              <a:gd name="connsiteY50" fmla="*/ 536171 h 2144684"/>
              <a:gd name="connsiteX51" fmla="*/ 134043 w 8761614"/>
              <a:gd name="connsiteY51" fmla="*/ 402128 h 2144684"/>
              <a:gd name="connsiteX52" fmla="*/ 201064 w 8761614"/>
              <a:gd name="connsiteY52" fmla="*/ 335107 h 2144684"/>
              <a:gd name="connsiteX53" fmla="*/ 268085 w 8761614"/>
              <a:gd name="connsiteY53" fmla="*/ 402128 h 2144684"/>
              <a:gd name="connsiteX54" fmla="*/ 134042 w 8761614"/>
              <a:gd name="connsiteY54" fmla="*/ 536171 h 2144684"/>
              <a:gd name="connsiteX55" fmla="*/ -1 w 8761614"/>
              <a:gd name="connsiteY55" fmla="*/ 402128 h 2144684"/>
              <a:gd name="connsiteX56" fmla="*/ 268086 w 8761614"/>
              <a:gd name="connsiteY56" fmla="*/ 402128 h 2144684"/>
              <a:gd name="connsiteX57" fmla="*/ 268086 w 8761614"/>
              <a:gd name="connsiteY57" fmla="*/ 849384 h 2144684"/>
              <a:gd name="connsiteX58" fmla="*/ 268086 w 8761614"/>
              <a:gd name="connsiteY58" fmla="*/ 1355619 h 2144684"/>
              <a:gd name="connsiteX59" fmla="*/ 268086 w 8761614"/>
              <a:gd name="connsiteY59" fmla="*/ 1876599 h 2144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Lst>
            <a:rect l="l" t="t" r="r" b="b"/>
            <a:pathLst>
              <a:path w="8761614" h="2144684" stroke="0" extrusionOk="0">
                <a:moveTo>
                  <a:pt x="8761614" y="134043"/>
                </a:moveTo>
                <a:cubicBezTo>
                  <a:pt x="8709868" y="197619"/>
                  <a:pt x="8675544" y="193872"/>
                  <a:pt x="8627571" y="268086"/>
                </a:cubicBezTo>
                <a:cubicBezTo>
                  <a:pt x="8622678" y="235564"/>
                  <a:pt x="8636627" y="176821"/>
                  <a:pt x="8627571" y="134043"/>
                </a:cubicBezTo>
                <a:cubicBezTo>
                  <a:pt x="8621806" y="165988"/>
                  <a:pt x="8603498" y="195864"/>
                  <a:pt x="8560550" y="201064"/>
                </a:cubicBezTo>
                <a:cubicBezTo>
                  <a:pt x="8518458" y="195201"/>
                  <a:pt x="8497713" y="178786"/>
                  <a:pt x="8493529" y="134043"/>
                </a:cubicBezTo>
                <a:cubicBezTo>
                  <a:pt x="8507786" y="172307"/>
                  <a:pt x="8490481" y="208330"/>
                  <a:pt x="8493529" y="268086"/>
                </a:cubicBezTo>
                <a:cubicBezTo>
                  <a:pt x="8403286" y="298934"/>
                  <a:pt x="8263000" y="244874"/>
                  <a:pt x="8063613" y="268086"/>
                </a:cubicBezTo>
                <a:cubicBezTo>
                  <a:pt x="7864226" y="291298"/>
                  <a:pt x="7609937" y="259047"/>
                  <a:pt x="7299317" y="268086"/>
                </a:cubicBezTo>
                <a:cubicBezTo>
                  <a:pt x="6988697" y="277125"/>
                  <a:pt x="6924095" y="214542"/>
                  <a:pt x="6702211" y="268086"/>
                </a:cubicBezTo>
                <a:cubicBezTo>
                  <a:pt x="6480327" y="321630"/>
                  <a:pt x="6265582" y="257907"/>
                  <a:pt x="6021510" y="268086"/>
                </a:cubicBezTo>
                <a:cubicBezTo>
                  <a:pt x="5777438" y="278265"/>
                  <a:pt x="5705234" y="206408"/>
                  <a:pt x="5424403" y="268086"/>
                </a:cubicBezTo>
                <a:cubicBezTo>
                  <a:pt x="5143572" y="329764"/>
                  <a:pt x="5030969" y="261896"/>
                  <a:pt x="4910892" y="268086"/>
                </a:cubicBezTo>
                <a:cubicBezTo>
                  <a:pt x="4790815" y="274276"/>
                  <a:pt x="4662866" y="251711"/>
                  <a:pt x="4564571" y="268086"/>
                </a:cubicBezTo>
                <a:cubicBezTo>
                  <a:pt x="4466276" y="284461"/>
                  <a:pt x="4056867" y="207964"/>
                  <a:pt x="3883870" y="268086"/>
                </a:cubicBezTo>
                <a:cubicBezTo>
                  <a:pt x="3710873" y="328208"/>
                  <a:pt x="3452865" y="208480"/>
                  <a:pt x="3203169" y="268086"/>
                </a:cubicBezTo>
                <a:cubicBezTo>
                  <a:pt x="2953473" y="327692"/>
                  <a:pt x="2855911" y="227993"/>
                  <a:pt x="2689657" y="268086"/>
                </a:cubicBezTo>
                <a:cubicBezTo>
                  <a:pt x="2523403" y="308179"/>
                  <a:pt x="2374303" y="263292"/>
                  <a:pt x="2176146" y="268086"/>
                </a:cubicBezTo>
                <a:cubicBezTo>
                  <a:pt x="1977989" y="272880"/>
                  <a:pt x="1709825" y="241736"/>
                  <a:pt x="1411850" y="268086"/>
                </a:cubicBezTo>
                <a:cubicBezTo>
                  <a:pt x="1113875" y="294436"/>
                  <a:pt x="1145255" y="249003"/>
                  <a:pt x="1065529" y="268086"/>
                </a:cubicBezTo>
                <a:cubicBezTo>
                  <a:pt x="985803" y="287169"/>
                  <a:pt x="322310" y="177528"/>
                  <a:pt x="134043" y="268086"/>
                </a:cubicBezTo>
                <a:cubicBezTo>
                  <a:pt x="52705" y="265810"/>
                  <a:pt x="-7105" y="308813"/>
                  <a:pt x="0" y="402129"/>
                </a:cubicBezTo>
                <a:cubicBezTo>
                  <a:pt x="56337" y="587287"/>
                  <a:pt x="-44616" y="711234"/>
                  <a:pt x="0" y="906129"/>
                </a:cubicBezTo>
                <a:cubicBezTo>
                  <a:pt x="44616" y="1101024"/>
                  <a:pt x="-22330" y="1227556"/>
                  <a:pt x="0" y="1474470"/>
                </a:cubicBezTo>
                <a:cubicBezTo>
                  <a:pt x="22330" y="1721384"/>
                  <a:pt x="-5181" y="1753200"/>
                  <a:pt x="0" y="2010641"/>
                </a:cubicBezTo>
                <a:cubicBezTo>
                  <a:pt x="5342" y="2098984"/>
                  <a:pt x="77656" y="2141419"/>
                  <a:pt x="134043" y="2144684"/>
                </a:cubicBezTo>
                <a:cubicBezTo>
                  <a:pt x="204400" y="2141885"/>
                  <a:pt x="268340" y="2097342"/>
                  <a:pt x="268086" y="2010641"/>
                </a:cubicBezTo>
                <a:cubicBezTo>
                  <a:pt x="253718" y="1959109"/>
                  <a:pt x="274062" y="1924419"/>
                  <a:pt x="268086" y="1876599"/>
                </a:cubicBezTo>
                <a:cubicBezTo>
                  <a:pt x="462103" y="1869383"/>
                  <a:pt x="671391" y="1940383"/>
                  <a:pt x="865192" y="1876599"/>
                </a:cubicBezTo>
                <a:cubicBezTo>
                  <a:pt x="1058993" y="1812815"/>
                  <a:pt x="1243742" y="1926650"/>
                  <a:pt x="1545893" y="1876599"/>
                </a:cubicBezTo>
                <a:cubicBezTo>
                  <a:pt x="1848044" y="1826548"/>
                  <a:pt x="1977399" y="1926026"/>
                  <a:pt x="2226594" y="1876599"/>
                </a:cubicBezTo>
                <a:cubicBezTo>
                  <a:pt x="2475789" y="1827172"/>
                  <a:pt x="2599632" y="1917512"/>
                  <a:pt x="2823700" y="1876599"/>
                </a:cubicBezTo>
                <a:cubicBezTo>
                  <a:pt x="3047768" y="1835686"/>
                  <a:pt x="3144654" y="1889866"/>
                  <a:pt x="3420806" y="1876599"/>
                </a:cubicBezTo>
                <a:cubicBezTo>
                  <a:pt x="3696958" y="1863332"/>
                  <a:pt x="3760136" y="1885535"/>
                  <a:pt x="4017912" y="1876599"/>
                </a:cubicBezTo>
                <a:cubicBezTo>
                  <a:pt x="4275688" y="1867663"/>
                  <a:pt x="4245225" y="1892581"/>
                  <a:pt x="4364234" y="1876599"/>
                </a:cubicBezTo>
                <a:cubicBezTo>
                  <a:pt x="4483243" y="1860617"/>
                  <a:pt x="4780100" y="1898435"/>
                  <a:pt x="5128529" y="1876599"/>
                </a:cubicBezTo>
                <a:cubicBezTo>
                  <a:pt x="5476959" y="1854763"/>
                  <a:pt x="5534873" y="1944512"/>
                  <a:pt x="5809230" y="1876599"/>
                </a:cubicBezTo>
                <a:cubicBezTo>
                  <a:pt x="6083587" y="1808686"/>
                  <a:pt x="6146165" y="1883563"/>
                  <a:pt x="6239147" y="1876599"/>
                </a:cubicBezTo>
                <a:cubicBezTo>
                  <a:pt x="6332129" y="1869635"/>
                  <a:pt x="6495344" y="1907647"/>
                  <a:pt x="6669063" y="1876599"/>
                </a:cubicBezTo>
                <a:cubicBezTo>
                  <a:pt x="6842782" y="1845551"/>
                  <a:pt x="6906576" y="1907017"/>
                  <a:pt x="7015385" y="1876599"/>
                </a:cubicBezTo>
                <a:cubicBezTo>
                  <a:pt x="7124194" y="1846181"/>
                  <a:pt x="7344235" y="1897783"/>
                  <a:pt x="7445301" y="1876599"/>
                </a:cubicBezTo>
                <a:cubicBezTo>
                  <a:pt x="7546367" y="1855415"/>
                  <a:pt x="7749527" y="1888097"/>
                  <a:pt x="7875217" y="1876599"/>
                </a:cubicBezTo>
                <a:cubicBezTo>
                  <a:pt x="8000907" y="1865101"/>
                  <a:pt x="8373691" y="1909065"/>
                  <a:pt x="8627571" y="1876599"/>
                </a:cubicBezTo>
                <a:cubicBezTo>
                  <a:pt x="8680478" y="1872345"/>
                  <a:pt x="8742565" y="1808925"/>
                  <a:pt x="8761614" y="1742556"/>
                </a:cubicBezTo>
                <a:cubicBezTo>
                  <a:pt x="8761390" y="1624749"/>
                  <a:pt x="8819664" y="1366077"/>
                  <a:pt x="8761614" y="1222470"/>
                </a:cubicBezTo>
                <a:cubicBezTo>
                  <a:pt x="8703564" y="1078863"/>
                  <a:pt x="8789466" y="822718"/>
                  <a:pt x="8761614" y="702384"/>
                </a:cubicBezTo>
                <a:cubicBezTo>
                  <a:pt x="8733762" y="582050"/>
                  <a:pt x="8764522" y="375589"/>
                  <a:pt x="8761614" y="134043"/>
                </a:cubicBezTo>
                <a:close/>
                <a:moveTo>
                  <a:pt x="134043" y="536171"/>
                </a:moveTo>
                <a:cubicBezTo>
                  <a:pt x="206166" y="526277"/>
                  <a:pt x="268751" y="480363"/>
                  <a:pt x="268086" y="402128"/>
                </a:cubicBezTo>
                <a:cubicBezTo>
                  <a:pt x="270493" y="364632"/>
                  <a:pt x="234832" y="340179"/>
                  <a:pt x="201065" y="335107"/>
                </a:cubicBezTo>
                <a:cubicBezTo>
                  <a:pt x="162277" y="343129"/>
                  <a:pt x="142889" y="370023"/>
                  <a:pt x="134044" y="402128"/>
                </a:cubicBezTo>
                <a:cubicBezTo>
                  <a:pt x="142468" y="440946"/>
                  <a:pt x="123167" y="483975"/>
                  <a:pt x="134043" y="536171"/>
                </a:cubicBezTo>
                <a:close/>
              </a:path>
              <a:path w="8761614" h="2144684" fill="darkenLess" stroke="0" extrusionOk="0">
                <a:moveTo>
                  <a:pt x="134043" y="536171"/>
                </a:moveTo>
                <a:cubicBezTo>
                  <a:pt x="203894" y="517809"/>
                  <a:pt x="277375" y="482460"/>
                  <a:pt x="268086" y="402128"/>
                </a:cubicBezTo>
                <a:cubicBezTo>
                  <a:pt x="272556" y="365262"/>
                  <a:pt x="232744" y="336298"/>
                  <a:pt x="201065" y="335107"/>
                </a:cubicBezTo>
                <a:cubicBezTo>
                  <a:pt x="154097" y="335431"/>
                  <a:pt x="133426" y="354286"/>
                  <a:pt x="134044" y="402128"/>
                </a:cubicBezTo>
                <a:cubicBezTo>
                  <a:pt x="131404" y="447726"/>
                  <a:pt x="138408" y="485984"/>
                  <a:pt x="134043" y="536171"/>
                </a:cubicBezTo>
                <a:close/>
                <a:moveTo>
                  <a:pt x="8627571" y="268086"/>
                </a:moveTo>
                <a:cubicBezTo>
                  <a:pt x="8707196" y="256079"/>
                  <a:pt x="8762374" y="218468"/>
                  <a:pt x="8761614" y="134043"/>
                </a:cubicBezTo>
                <a:cubicBezTo>
                  <a:pt x="8760066" y="48930"/>
                  <a:pt x="8699120" y="-15996"/>
                  <a:pt x="8627571" y="0"/>
                </a:cubicBezTo>
                <a:cubicBezTo>
                  <a:pt x="8534848" y="-10006"/>
                  <a:pt x="8508872" y="44151"/>
                  <a:pt x="8493528" y="134043"/>
                </a:cubicBezTo>
                <a:cubicBezTo>
                  <a:pt x="8491157" y="163753"/>
                  <a:pt x="8532879" y="202722"/>
                  <a:pt x="8560549" y="201064"/>
                </a:cubicBezTo>
                <a:cubicBezTo>
                  <a:pt x="8599547" y="207217"/>
                  <a:pt x="8630874" y="171365"/>
                  <a:pt x="8627570" y="134043"/>
                </a:cubicBezTo>
                <a:cubicBezTo>
                  <a:pt x="8632315" y="173038"/>
                  <a:pt x="8629278" y="219404"/>
                  <a:pt x="8627571" y="268086"/>
                </a:cubicBezTo>
                <a:close/>
              </a:path>
              <a:path w="8761614" h="2144684" fill="none" extrusionOk="0">
                <a:moveTo>
                  <a:pt x="0" y="402128"/>
                </a:moveTo>
                <a:cubicBezTo>
                  <a:pt x="13682" y="341233"/>
                  <a:pt x="64054" y="250739"/>
                  <a:pt x="134043" y="268085"/>
                </a:cubicBezTo>
                <a:cubicBezTo>
                  <a:pt x="324024" y="254174"/>
                  <a:pt x="378672" y="277906"/>
                  <a:pt x="563959" y="268085"/>
                </a:cubicBezTo>
                <a:cubicBezTo>
                  <a:pt x="749246" y="258264"/>
                  <a:pt x="1007256" y="273716"/>
                  <a:pt x="1328255" y="268085"/>
                </a:cubicBezTo>
                <a:cubicBezTo>
                  <a:pt x="1649254" y="262454"/>
                  <a:pt x="1887522" y="321586"/>
                  <a:pt x="2092551" y="268085"/>
                </a:cubicBezTo>
                <a:cubicBezTo>
                  <a:pt x="2297580" y="214584"/>
                  <a:pt x="2622627" y="332247"/>
                  <a:pt x="2856847" y="268085"/>
                </a:cubicBezTo>
                <a:cubicBezTo>
                  <a:pt x="3091067" y="203923"/>
                  <a:pt x="3097410" y="280729"/>
                  <a:pt x="3286763" y="268085"/>
                </a:cubicBezTo>
                <a:cubicBezTo>
                  <a:pt x="3476116" y="255441"/>
                  <a:pt x="3666650" y="301198"/>
                  <a:pt x="3800275" y="268085"/>
                </a:cubicBezTo>
                <a:cubicBezTo>
                  <a:pt x="3933900" y="234972"/>
                  <a:pt x="4339441" y="344947"/>
                  <a:pt x="4564571" y="268086"/>
                </a:cubicBezTo>
                <a:cubicBezTo>
                  <a:pt x="4789701" y="191225"/>
                  <a:pt x="4865912" y="274249"/>
                  <a:pt x="4994487" y="268086"/>
                </a:cubicBezTo>
                <a:cubicBezTo>
                  <a:pt x="5123062" y="261923"/>
                  <a:pt x="5407198" y="333864"/>
                  <a:pt x="5591593" y="268086"/>
                </a:cubicBezTo>
                <a:cubicBezTo>
                  <a:pt x="5775988" y="202308"/>
                  <a:pt x="5946133" y="273917"/>
                  <a:pt x="6105104" y="268086"/>
                </a:cubicBezTo>
                <a:cubicBezTo>
                  <a:pt x="6264075" y="262255"/>
                  <a:pt x="6589948" y="331400"/>
                  <a:pt x="6869400" y="268086"/>
                </a:cubicBezTo>
                <a:cubicBezTo>
                  <a:pt x="7148852" y="204772"/>
                  <a:pt x="7051613" y="301661"/>
                  <a:pt x="7215722" y="268086"/>
                </a:cubicBezTo>
                <a:cubicBezTo>
                  <a:pt x="7379831" y="234511"/>
                  <a:pt x="7575430" y="337608"/>
                  <a:pt x="7812828" y="268086"/>
                </a:cubicBezTo>
                <a:cubicBezTo>
                  <a:pt x="8050226" y="198564"/>
                  <a:pt x="8156425" y="293908"/>
                  <a:pt x="8493529" y="268086"/>
                </a:cubicBezTo>
                <a:cubicBezTo>
                  <a:pt x="8483309" y="204749"/>
                  <a:pt x="8500529" y="196619"/>
                  <a:pt x="8493529" y="134043"/>
                </a:cubicBezTo>
                <a:cubicBezTo>
                  <a:pt x="8476843" y="53022"/>
                  <a:pt x="8555852" y="959"/>
                  <a:pt x="8627572" y="0"/>
                </a:cubicBezTo>
                <a:cubicBezTo>
                  <a:pt x="8680297" y="3713"/>
                  <a:pt x="8774730" y="50105"/>
                  <a:pt x="8761615" y="134043"/>
                </a:cubicBezTo>
                <a:cubicBezTo>
                  <a:pt x="8712324" y="645537"/>
                  <a:pt x="8756653" y="1216812"/>
                  <a:pt x="8761614" y="1742556"/>
                </a:cubicBezTo>
                <a:cubicBezTo>
                  <a:pt x="8768747" y="1815348"/>
                  <a:pt x="8683875" y="1885387"/>
                  <a:pt x="8627571" y="1876599"/>
                </a:cubicBezTo>
                <a:cubicBezTo>
                  <a:pt x="8474672" y="1912454"/>
                  <a:pt x="8297834" y="1824522"/>
                  <a:pt x="8030465" y="1876599"/>
                </a:cubicBezTo>
                <a:cubicBezTo>
                  <a:pt x="7763096" y="1928676"/>
                  <a:pt x="7638306" y="1809577"/>
                  <a:pt x="7433359" y="1876599"/>
                </a:cubicBezTo>
                <a:cubicBezTo>
                  <a:pt x="7228412" y="1943621"/>
                  <a:pt x="7143962" y="1864933"/>
                  <a:pt x="7003442" y="1876599"/>
                </a:cubicBezTo>
                <a:cubicBezTo>
                  <a:pt x="6862922" y="1888265"/>
                  <a:pt x="6644871" y="1853200"/>
                  <a:pt x="6322742" y="1876599"/>
                </a:cubicBezTo>
                <a:cubicBezTo>
                  <a:pt x="6000613" y="1899998"/>
                  <a:pt x="6037178" y="1858191"/>
                  <a:pt x="5809230" y="1876599"/>
                </a:cubicBezTo>
                <a:cubicBezTo>
                  <a:pt x="5581282" y="1895007"/>
                  <a:pt x="5424735" y="1867629"/>
                  <a:pt x="5212124" y="1876599"/>
                </a:cubicBezTo>
                <a:cubicBezTo>
                  <a:pt x="4999513" y="1885569"/>
                  <a:pt x="4961855" y="1844225"/>
                  <a:pt x="4865803" y="1876599"/>
                </a:cubicBezTo>
                <a:cubicBezTo>
                  <a:pt x="4769751" y="1908973"/>
                  <a:pt x="4655509" y="1839315"/>
                  <a:pt x="4519481" y="1876599"/>
                </a:cubicBezTo>
                <a:cubicBezTo>
                  <a:pt x="4383453" y="1913883"/>
                  <a:pt x="4191786" y="1837163"/>
                  <a:pt x="4005970" y="1876599"/>
                </a:cubicBezTo>
                <a:cubicBezTo>
                  <a:pt x="3820154" y="1916035"/>
                  <a:pt x="3735127" y="1817473"/>
                  <a:pt x="3492459" y="1876599"/>
                </a:cubicBezTo>
                <a:cubicBezTo>
                  <a:pt x="3249791" y="1935725"/>
                  <a:pt x="3245477" y="1837305"/>
                  <a:pt x="3146137" y="1876599"/>
                </a:cubicBezTo>
                <a:cubicBezTo>
                  <a:pt x="3046797" y="1915893"/>
                  <a:pt x="2963608" y="1875380"/>
                  <a:pt x="2799816" y="1876599"/>
                </a:cubicBezTo>
                <a:cubicBezTo>
                  <a:pt x="2636024" y="1877818"/>
                  <a:pt x="2367047" y="1821600"/>
                  <a:pt x="2035520" y="1876599"/>
                </a:cubicBezTo>
                <a:cubicBezTo>
                  <a:pt x="1703993" y="1931598"/>
                  <a:pt x="1640127" y="1843845"/>
                  <a:pt x="1522009" y="1876599"/>
                </a:cubicBezTo>
                <a:cubicBezTo>
                  <a:pt x="1403891" y="1909353"/>
                  <a:pt x="1216487" y="1826948"/>
                  <a:pt x="924903" y="1876599"/>
                </a:cubicBezTo>
                <a:cubicBezTo>
                  <a:pt x="633319" y="1926250"/>
                  <a:pt x="410151" y="1814933"/>
                  <a:pt x="268086" y="1876599"/>
                </a:cubicBezTo>
                <a:cubicBezTo>
                  <a:pt x="278795" y="1926147"/>
                  <a:pt x="260129" y="1959973"/>
                  <a:pt x="268086" y="2010641"/>
                </a:cubicBezTo>
                <a:cubicBezTo>
                  <a:pt x="260179" y="2082853"/>
                  <a:pt x="207255" y="2134739"/>
                  <a:pt x="134043" y="2144684"/>
                </a:cubicBezTo>
                <a:cubicBezTo>
                  <a:pt x="55554" y="2133752"/>
                  <a:pt x="3259" y="2092325"/>
                  <a:pt x="0" y="2010641"/>
                </a:cubicBezTo>
                <a:cubicBezTo>
                  <a:pt x="-20863" y="1780727"/>
                  <a:pt x="17658" y="1637258"/>
                  <a:pt x="0" y="1474470"/>
                </a:cubicBezTo>
                <a:cubicBezTo>
                  <a:pt x="-17658" y="1311682"/>
                  <a:pt x="36739" y="1223223"/>
                  <a:pt x="0" y="986554"/>
                </a:cubicBezTo>
                <a:cubicBezTo>
                  <a:pt x="-36739" y="749885"/>
                  <a:pt x="8570" y="624363"/>
                  <a:pt x="0" y="402128"/>
                </a:cubicBezTo>
                <a:close/>
                <a:moveTo>
                  <a:pt x="8493529" y="268086"/>
                </a:moveTo>
                <a:cubicBezTo>
                  <a:pt x="8535544" y="252978"/>
                  <a:pt x="8562141" y="275244"/>
                  <a:pt x="8627571" y="268086"/>
                </a:cubicBezTo>
                <a:cubicBezTo>
                  <a:pt x="8691677" y="271448"/>
                  <a:pt x="8765918" y="211512"/>
                  <a:pt x="8761614" y="134043"/>
                </a:cubicBezTo>
                <a:moveTo>
                  <a:pt x="8627571" y="268086"/>
                </a:moveTo>
                <a:cubicBezTo>
                  <a:pt x="8621603" y="228842"/>
                  <a:pt x="8629973" y="195003"/>
                  <a:pt x="8627571" y="134043"/>
                </a:cubicBezTo>
                <a:cubicBezTo>
                  <a:pt x="8630776" y="172848"/>
                  <a:pt x="8590707" y="206779"/>
                  <a:pt x="8560550" y="201064"/>
                </a:cubicBezTo>
                <a:cubicBezTo>
                  <a:pt x="8524449" y="205223"/>
                  <a:pt x="8497217" y="180372"/>
                  <a:pt x="8493529" y="134043"/>
                </a:cubicBezTo>
                <a:moveTo>
                  <a:pt x="134043" y="536171"/>
                </a:moveTo>
                <a:cubicBezTo>
                  <a:pt x="127452" y="497348"/>
                  <a:pt x="147623" y="455453"/>
                  <a:pt x="134043" y="402128"/>
                </a:cubicBezTo>
                <a:cubicBezTo>
                  <a:pt x="127664" y="365465"/>
                  <a:pt x="164163" y="336395"/>
                  <a:pt x="201064" y="335107"/>
                </a:cubicBezTo>
                <a:cubicBezTo>
                  <a:pt x="247238" y="334214"/>
                  <a:pt x="266630" y="357483"/>
                  <a:pt x="268085" y="402128"/>
                </a:cubicBezTo>
                <a:cubicBezTo>
                  <a:pt x="276555" y="457721"/>
                  <a:pt x="216098" y="530945"/>
                  <a:pt x="134042" y="536171"/>
                </a:cubicBezTo>
                <a:cubicBezTo>
                  <a:pt x="52708" y="550859"/>
                  <a:pt x="1683" y="456684"/>
                  <a:pt x="-1" y="402128"/>
                </a:cubicBezTo>
                <a:moveTo>
                  <a:pt x="268086" y="402128"/>
                </a:moveTo>
                <a:cubicBezTo>
                  <a:pt x="289562" y="579542"/>
                  <a:pt x="215158" y="691593"/>
                  <a:pt x="268086" y="849384"/>
                </a:cubicBezTo>
                <a:cubicBezTo>
                  <a:pt x="321014" y="1007175"/>
                  <a:pt x="265679" y="1160807"/>
                  <a:pt x="268086" y="1355619"/>
                </a:cubicBezTo>
                <a:cubicBezTo>
                  <a:pt x="270493" y="1550432"/>
                  <a:pt x="228720" y="1684045"/>
                  <a:pt x="268086" y="1876599"/>
                </a:cubicBezTo>
              </a:path>
              <a:path w="8761614" h="2144684" fill="none" stroke="0" extrusionOk="0">
                <a:moveTo>
                  <a:pt x="0" y="402128"/>
                </a:moveTo>
                <a:cubicBezTo>
                  <a:pt x="-1599" y="320696"/>
                  <a:pt x="40329" y="275008"/>
                  <a:pt x="134043" y="268085"/>
                </a:cubicBezTo>
                <a:cubicBezTo>
                  <a:pt x="260270" y="211717"/>
                  <a:pt x="515546" y="293468"/>
                  <a:pt x="731149" y="268085"/>
                </a:cubicBezTo>
                <a:cubicBezTo>
                  <a:pt x="946752" y="242702"/>
                  <a:pt x="1015951" y="307188"/>
                  <a:pt x="1161066" y="268085"/>
                </a:cubicBezTo>
                <a:cubicBezTo>
                  <a:pt x="1306181" y="228982"/>
                  <a:pt x="1340295" y="305474"/>
                  <a:pt x="1507387" y="268085"/>
                </a:cubicBezTo>
                <a:cubicBezTo>
                  <a:pt x="1674479" y="230696"/>
                  <a:pt x="1916772" y="324869"/>
                  <a:pt x="2104493" y="268085"/>
                </a:cubicBezTo>
                <a:cubicBezTo>
                  <a:pt x="2292214" y="211301"/>
                  <a:pt x="2562743" y="317069"/>
                  <a:pt x="2785194" y="268085"/>
                </a:cubicBezTo>
                <a:cubicBezTo>
                  <a:pt x="3007645" y="219101"/>
                  <a:pt x="3221793" y="285609"/>
                  <a:pt x="3465895" y="268085"/>
                </a:cubicBezTo>
                <a:cubicBezTo>
                  <a:pt x="3709997" y="250561"/>
                  <a:pt x="3829792" y="334283"/>
                  <a:pt x="4146596" y="268085"/>
                </a:cubicBezTo>
                <a:cubicBezTo>
                  <a:pt x="4463400" y="201887"/>
                  <a:pt x="4416174" y="328272"/>
                  <a:pt x="4660108" y="268086"/>
                </a:cubicBezTo>
                <a:cubicBezTo>
                  <a:pt x="4904042" y="207900"/>
                  <a:pt x="5020249" y="314543"/>
                  <a:pt x="5173619" y="268086"/>
                </a:cubicBezTo>
                <a:cubicBezTo>
                  <a:pt x="5326989" y="221629"/>
                  <a:pt x="5430443" y="268752"/>
                  <a:pt x="5519940" y="268086"/>
                </a:cubicBezTo>
                <a:cubicBezTo>
                  <a:pt x="5609437" y="267420"/>
                  <a:pt x="5813950" y="312867"/>
                  <a:pt x="5949857" y="268086"/>
                </a:cubicBezTo>
                <a:cubicBezTo>
                  <a:pt x="6085764" y="223305"/>
                  <a:pt x="6300513" y="300900"/>
                  <a:pt x="6463368" y="268086"/>
                </a:cubicBezTo>
                <a:cubicBezTo>
                  <a:pt x="6626223" y="235272"/>
                  <a:pt x="6895796" y="333024"/>
                  <a:pt x="7227664" y="268086"/>
                </a:cubicBezTo>
                <a:cubicBezTo>
                  <a:pt x="7559532" y="203148"/>
                  <a:pt x="7584786" y="329528"/>
                  <a:pt x="7824770" y="268086"/>
                </a:cubicBezTo>
                <a:cubicBezTo>
                  <a:pt x="8064754" y="206644"/>
                  <a:pt x="8306578" y="297005"/>
                  <a:pt x="8493529" y="268086"/>
                </a:cubicBezTo>
                <a:cubicBezTo>
                  <a:pt x="8487241" y="223407"/>
                  <a:pt x="8501813" y="189904"/>
                  <a:pt x="8493529" y="134043"/>
                </a:cubicBezTo>
                <a:cubicBezTo>
                  <a:pt x="8491602" y="55563"/>
                  <a:pt x="8572709" y="-7238"/>
                  <a:pt x="8627572" y="0"/>
                </a:cubicBezTo>
                <a:cubicBezTo>
                  <a:pt x="8688992" y="-14583"/>
                  <a:pt x="8781771" y="65674"/>
                  <a:pt x="8761615" y="134043"/>
                </a:cubicBezTo>
                <a:cubicBezTo>
                  <a:pt x="8795542" y="555690"/>
                  <a:pt x="8678713" y="1225811"/>
                  <a:pt x="8761614" y="1742556"/>
                </a:cubicBezTo>
                <a:cubicBezTo>
                  <a:pt x="8766743" y="1816251"/>
                  <a:pt x="8709682" y="1865555"/>
                  <a:pt x="8627571" y="1876599"/>
                </a:cubicBezTo>
                <a:cubicBezTo>
                  <a:pt x="8505052" y="1889764"/>
                  <a:pt x="8316841" y="1865900"/>
                  <a:pt x="8030465" y="1876599"/>
                </a:cubicBezTo>
                <a:cubicBezTo>
                  <a:pt x="7744089" y="1887298"/>
                  <a:pt x="7773584" y="1874789"/>
                  <a:pt x="7600549" y="1876599"/>
                </a:cubicBezTo>
                <a:cubicBezTo>
                  <a:pt x="7427514" y="1878409"/>
                  <a:pt x="7024647" y="1794326"/>
                  <a:pt x="6836253" y="1876599"/>
                </a:cubicBezTo>
                <a:cubicBezTo>
                  <a:pt x="6647859" y="1958872"/>
                  <a:pt x="6597277" y="1851007"/>
                  <a:pt x="6489931" y="1876599"/>
                </a:cubicBezTo>
                <a:cubicBezTo>
                  <a:pt x="6382585" y="1902191"/>
                  <a:pt x="6231214" y="1867899"/>
                  <a:pt x="5976420" y="1876599"/>
                </a:cubicBezTo>
                <a:cubicBezTo>
                  <a:pt x="5721626" y="1885299"/>
                  <a:pt x="5633720" y="1810954"/>
                  <a:pt x="5295719" y="1876599"/>
                </a:cubicBezTo>
                <a:cubicBezTo>
                  <a:pt x="4957718" y="1942244"/>
                  <a:pt x="5026424" y="1861056"/>
                  <a:pt x="4782208" y="1876599"/>
                </a:cubicBezTo>
                <a:cubicBezTo>
                  <a:pt x="4537992" y="1892142"/>
                  <a:pt x="4343802" y="1826482"/>
                  <a:pt x="4185102" y="1876599"/>
                </a:cubicBezTo>
                <a:cubicBezTo>
                  <a:pt x="4026402" y="1926716"/>
                  <a:pt x="3810809" y="1850560"/>
                  <a:pt x="3504401" y="1876599"/>
                </a:cubicBezTo>
                <a:cubicBezTo>
                  <a:pt x="3197993" y="1902638"/>
                  <a:pt x="3226815" y="1827192"/>
                  <a:pt x="3074485" y="1876599"/>
                </a:cubicBezTo>
                <a:cubicBezTo>
                  <a:pt x="2922155" y="1926006"/>
                  <a:pt x="2856784" y="1854419"/>
                  <a:pt x="2728163" y="1876599"/>
                </a:cubicBezTo>
                <a:cubicBezTo>
                  <a:pt x="2599542" y="1898779"/>
                  <a:pt x="2426643" y="1813190"/>
                  <a:pt x="2131057" y="1876599"/>
                </a:cubicBezTo>
                <a:cubicBezTo>
                  <a:pt x="1835471" y="1940008"/>
                  <a:pt x="1900440" y="1832799"/>
                  <a:pt x="1701141" y="1876599"/>
                </a:cubicBezTo>
                <a:cubicBezTo>
                  <a:pt x="1501842" y="1920399"/>
                  <a:pt x="1411703" y="1857789"/>
                  <a:pt x="1271224" y="1876599"/>
                </a:cubicBezTo>
                <a:cubicBezTo>
                  <a:pt x="1130745" y="1895409"/>
                  <a:pt x="722956" y="1784463"/>
                  <a:pt x="268086" y="1876599"/>
                </a:cubicBezTo>
                <a:cubicBezTo>
                  <a:pt x="275278" y="1927875"/>
                  <a:pt x="253414" y="1971379"/>
                  <a:pt x="268086" y="2010641"/>
                </a:cubicBezTo>
                <a:cubicBezTo>
                  <a:pt x="270906" y="2069284"/>
                  <a:pt x="212541" y="2143923"/>
                  <a:pt x="134043" y="2144684"/>
                </a:cubicBezTo>
                <a:cubicBezTo>
                  <a:pt x="50966" y="2137436"/>
                  <a:pt x="-17716" y="2074459"/>
                  <a:pt x="0" y="2010641"/>
                </a:cubicBezTo>
                <a:cubicBezTo>
                  <a:pt x="-44681" y="1818868"/>
                  <a:pt x="31397" y="1719277"/>
                  <a:pt x="0" y="1490555"/>
                </a:cubicBezTo>
                <a:cubicBezTo>
                  <a:pt x="-31397" y="1261833"/>
                  <a:pt x="53649" y="1110130"/>
                  <a:pt x="0" y="938299"/>
                </a:cubicBezTo>
                <a:cubicBezTo>
                  <a:pt x="-53649" y="766468"/>
                  <a:pt x="50458" y="544682"/>
                  <a:pt x="0" y="402128"/>
                </a:cubicBezTo>
                <a:close/>
                <a:moveTo>
                  <a:pt x="8493529" y="268086"/>
                </a:moveTo>
                <a:cubicBezTo>
                  <a:pt x="8547589" y="257956"/>
                  <a:pt x="8580604" y="272436"/>
                  <a:pt x="8627571" y="268086"/>
                </a:cubicBezTo>
                <a:cubicBezTo>
                  <a:pt x="8700927" y="274952"/>
                  <a:pt x="8763233" y="210690"/>
                  <a:pt x="8761614" y="134043"/>
                </a:cubicBezTo>
                <a:moveTo>
                  <a:pt x="8627571" y="268086"/>
                </a:moveTo>
                <a:cubicBezTo>
                  <a:pt x="8617666" y="221903"/>
                  <a:pt x="8637936" y="192272"/>
                  <a:pt x="8627571" y="134043"/>
                </a:cubicBezTo>
                <a:cubicBezTo>
                  <a:pt x="8624426" y="169113"/>
                  <a:pt x="8602837" y="208194"/>
                  <a:pt x="8560550" y="201064"/>
                </a:cubicBezTo>
                <a:cubicBezTo>
                  <a:pt x="8520169" y="204451"/>
                  <a:pt x="8493387" y="166558"/>
                  <a:pt x="8493529" y="134043"/>
                </a:cubicBezTo>
                <a:moveTo>
                  <a:pt x="134043" y="536171"/>
                </a:moveTo>
                <a:cubicBezTo>
                  <a:pt x="123587" y="497894"/>
                  <a:pt x="135545" y="465520"/>
                  <a:pt x="134043" y="402128"/>
                </a:cubicBezTo>
                <a:cubicBezTo>
                  <a:pt x="134328" y="361308"/>
                  <a:pt x="170905" y="333514"/>
                  <a:pt x="201064" y="335107"/>
                </a:cubicBezTo>
                <a:cubicBezTo>
                  <a:pt x="239645" y="333498"/>
                  <a:pt x="266146" y="365401"/>
                  <a:pt x="268085" y="402128"/>
                </a:cubicBezTo>
                <a:cubicBezTo>
                  <a:pt x="246487" y="475613"/>
                  <a:pt x="225173" y="547501"/>
                  <a:pt x="134042" y="536171"/>
                </a:cubicBezTo>
                <a:cubicBezTo>
                  <a:pt x="56068" y="538888"/>
                  <a:pt x="17504" y="478532"/>
                  <a:pt x="-1" y="402128"/>
                </a:cubicBezTo>
                <a:moveTo>
                  <a:pt x="268086" y="402128"/>
                </a:moveTo>
                <a:cubicBezTo>
                  <a:pt x="284276" y="610328"/>
                  <a:pt x="251700" y="758282"/>
                  <a:pt x="268086" y="878874"/>
                </a:cubicBezTo>
                <a:cubicBezTo>
                  <a:pt x="284472" y="999466"/>
                  <a:pt x="214777" y="1150325"/>
                  <a:pt x="268086" y="1340875"/>
                </a:cubicBezTo>
                <a:cubicBezTo>
                  <a:pt x="321395" y="1531425"/>
                  <a:pt x="209711" y="1609527"/>
                  <a:pt x="268086" y="1876599"/>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945319489">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latin typeface="+mn-lt"/>
              </a:rPr>
              <a:t>Rape is only a crime of passion</a:t>
            </a:r>
          </a:p>
        </p:txBody>
      </p:sp>
    </p:spTree>
    <p:extLst>
      <p:ext uri="{BB962C8B-B14F-4D97-AF65-F5344CB8AC3E}">
        <p14:creationId xmlns:p14="http://schemas.microsoft.com/office/powerpoint/2010/main" val="15074167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674D2D8D-B91B-7A83-AE7A-1F7A9B2B7501}"/>
              </a:ext>
            </a:extLst>
          </p:cNvPr>
          <p:cNvSpPr txBox="1">
            <a:spLocks/>
          </p:cNvSpPr>
          <p:nvPr/>
        </p:nvSpPr>
        <p:spPr>
          <a:xfrm>
            <a:off x="987830" y="265373"/>
            <a:ext cx="10515600" cy="68227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Myth or Fact?</a:t>
            </a:r>
            <a:endParaRPr lang="en-GB" sz="3600" b="1" dirty="0">
              <a:solidFill>
                <a:schemeClr val="bg1"/>
              </a:solidFill>
              <a:latin typeface="+mn-lt"/>
            </a:endParaRPr>
          </a:p>
        </p:txBody>
      </p:sp>
      <p:sp>
        <p:nvSpPr>
          <p:cNvPr id="4" name="Scroll: Horizontal 3">
            <a:extLst>
              <a:ext uri="{FF2B5EF4-FFF2-40B4-BE49-F238E27FC236}">
                <a16:creationId xmlns:a16="http://schemas.microsoft.com/office/drawing/2014/main" id="{B107E31A-B6D8-519E-2FB1-6EB1E595554A}"/>
              </a:ext>
            </a:extLst>
          </p:cNvPr>
          <p:cNvSpPr/>
          <p:nvPr/>
        </p:nvSpPr>
        <p:spPr>
          <a:xfrm>
            <a:off x="1695796" y="1828800"/>
            <a:ext cx="9443259" cy="2510444"/>
          </a:xfrm>
          <a:custGeom>
            <a:avLst/>
            <a:gdLst>
              <a:gd name="connsiteX0" fmla="*/ 9443259 w 9443259"/>
              <a:gd name="connsiteY0" fmla="*/ 156903 h 2510444"/>
              <a:gd name="connsiteX1" fmla="*/ 9286356 w 9443259"/>
              <a:gd name="connsiteY1" fmla="*/ 313806 h 2510444"/>
              <a:gd name="connsiteX2" fmla="*/ 9286356 w 9443259"/>
              <a:gd name="connsiteY2" fmla="*/ 156903 h 2510444"/>
              <a:gd name="connsiteX3" fmla="*/ 9207905 w 9443259"/>
              <a:gd name="connsiteY3" fmla="*/ 235354 h 2510444"/>
              <a:gd name="connsiteX4" fmla="*/ 9129454 w 9443259"/>
              <a:gd name="connsiteY4" fmla="*/ 156903 h 2510444"/>
              <a:gd name="connsiteX5" fmla="*/ 9129454 w 9443259"/>
              <a:gd name="connsiteY5" fmla="*/ 313806 h 2510444"/>
              <a:gd name="connsiteX6" fmla="*/ 8441558 w 9443259"/>
              <a:gd name="connsiteY6" fmla="*/ 313806 h 2510444"/>
              <a:gd name="connsiteX7" fmla="*/ 7753663 w 9443259"/>
              <a:gd name="connsiteY7" fmla="*/ 313806 h 2510444"/>
              <a:gd name="connsiteX8" fmla="*/ 7245218 w 9443259"/>
              <a:gd name="connsiteY8" fmla="*/ 313806 h 2510444"/>
              <a:gd name="connsiteX9" fmla="*/ 6647048 w 9443259"/>
              <a:gd name="connsiteY9" fmla="*/ 313806 h 2510444"/>
              <a:gd name="connsiteX10" fmla="*/ 5869427 w 9443259"/>
              <a:gd name="connsiteY10" fmla="*/ 313806 h 2510444"/>
              <a:gd name="connsiteX11" fmla="*/ 5450708 w 9443259"/>
              <a:gd name="connsiteY11" fmla="*/ 313806 h 2510444"/>
              <a:gd name="connsiteX12" fmla="*/ 4762813 w 9443259"/>
              <a:gd name="connsiteY12" fmla="*/ 313806 h 2510444"/>
              <a:gd name="connsiteX13" fmla="*/ 3985191 w 9443259"/>
              <a:gd name="connsiteY13" fmla="*/ 313806 h 2510444"/>
              <a:gd name="connsiteX14" fmla="*/ 3566472 w 9443259"/>
              <a:gd name="connsiteY14" fmla="*/ 313806 h 2510444"/>
              <a:gd name="connsiteX15" fmla="*/ 3147753 w 9443259"/>
              <a:gd name="connsiteY15" fmla="*/ 313806 h 2510444"/>
              <a:gd name="connsiteX16" fmla="*/ 2639309 w 9443259"/>
              <a:gd name="connsiteY16" fmla="*/ 313806 h 2510444"/>
              <a:gd name="connsiteX17" fmla="*/ 2220590 w 9443259"/>
              <a:gd name="connsiteY17" fmla="*/ 313806 h 2510444"/>
              <a:gd name="connsiteX18" fmla="*/ 1801871 w 9443259"/>
              <a:gd name="connsiteY18" fmla="*/ 313806 h 2510444"/>
              <a:gd name="connsiteX19" fmla="*/ 1203701 w 9443259"/>
              <a:gd name="connsiteY19" fmla="*/ 313806 h 2510444"/>
              <a:gd name="connsiteX20" fmla="*/ 156903 w 9443259"/>
              <a:gd name="connsiteY20" fmla="*/ 313806 h 2510444"/>
              <a:gd name="connsiteX21" fmla="*/ 0 w 9443259"/>
              <a:gd name="connsiteY21" fmla="*/ 470709 h 2510444"/>
              <a:gd name="connsiteX22" fmla="*/ 0 w 9443259"/>
              <a:gd name="connsiteY22" fmla="*/ 941417 h 2510444"/>
              <a:gd name="connsiteX23" fmla="*/ 0 w 9443259"/>
              <a:gd name="connsiteY23" fmla="*/ 1393297 h 2510444"/>
              <a:gd name="connsiteX24" fmla="*/ 0 w 9443259"/>
              <a:gd name="connsiteY24" fmla="*/ 1901661 h 2510444"/>
              <a:gd name="connsiteX25" fmla="*/ 0 w 9443259"/>
              <a:gd name="connsiteY25" fmla="*/ 2353541 h 2510444"/>
              <a:gd name="connsiteX26" fmla="*/ 156903 w 9443259"/>
              <a:gd name="connsiteY26" fmla="*/ 2510444 h 2510444"/>
              <a:gd name="connsiteX27" fmla="*/ 313806 w 9443259"/>
              <a:gd name="connsiteY27" fmla="*/ 2353541 h 2510444"/>
              <a:gd name="connsiteX28" fmla="*/ 313806 w 9443259"/>
              <a:gd name="connsiteY28" fmla="*/ 2196639 h 2510444"/>
              <a:gd name="connsiteX29" fmla="*/ 1091427 w 9443259"/>
              <a:gd name="connsiteY29" fmla="*/ 2196639 h 2510444"/>
              <a:gd name="connsiteX30" fmla="*/ 1779323 w 9443259"/>
              <a:gd name="connsiteY30" fmla="*/ 2196639 h 2510444"/>
              <a:gd name="connsiteX31" fmla="*/ 2556944 w 9443259"/>
              <a:gd name="connsiteY31" fmla="*/ 2196639 h 2510444"/>
              <a:gd name="connsiteX32" fmla="*/ 2975663 w 9443259"/>
              <a:gd name="connsiteY32" fmla="*/ 2196639 h 2510444"/>
              <a:gd name="connsiteX33" fmla="*/ 3304656 w 9443259"/>
              <a:gd name="connsiteY33" fmla="*/ 2196639 h 2510444"/>
              <a:gd name="connsiteX34" fmla="*/ 3813100 w 9443259"/>
              <a:gd name="connsiteY34" fmla="*/ 2196639 h 2510444"/>
              <a:gd name="connsiteX35" fmla="*/ 4411270 w 9443259"/>
              <a:gd name="connsiteY35" fmla="*/ 2196639 h 2510444"/>
              <a:gd name="connsiteX36" fmla="*/ 5099166 w 9443259"/>
              <a:gd name="connsiteY36" fmla="*/ 2196639 h 2510444"/>
              <a:gd name="connsiteX37" fmla="*/ 5607610 w 9443259"/>
              <a:gd name="connsiteY37" fmla="*/ 2196639 h 2510444"/>
              <a:gd name="connsiteX38" fmla="*/ 5936604 w 9443259"/>
              <a:gd name="connsiteY38" fmla="*/ 2196639 h 2510444"/>
              <a:gd name="connsiteX39" fmla="*/ 6445048 w 9443259"/>
              <a:gd name="connsiteY39" fmla="*/ 2196639 h 2510444"/>
              <a:gd name="connsiteX40" fmla="*/ 7043218 w 9443259"/>
              <a:gd name="connsiteY40" fmla="*/ 2196639 h 2510444"/>
              <a:gd name="connsiteX41" fmla="*/ 7731114 w 9443259"/>
              <a:gd name="connsiteY41" fmla="*/ 2196639 h 2510444"/>
              <a:gd name="connsiteX42" fmla="*/ 8508735 w 9443259"/>
              <a:gd name="connsiteY42" fmla="*/ 2196639 h 2510444"/>
              <a:gd name="connsiteX43" fmla="*/ 9286356 w 9443259"/>
              <a:gd name="connsiteY43" fmla="*/ 2196639 h 2510444"/>
              <a:gd name="connsiteX44" fmla="*/ 9443259 w 9443259"/>
              <a:gd name="connsiteY44" fmla="*/ 2039736 h 2510444"/>
              <a:gd name="connsiteX45" fmla="*/ 9443259 w 9443259"/>
              <a:gd name="connsiteY45" fmla="*/ 1606684 h 2510444"/>
              <a:gd name="connsiteX46" fmla="*/ 9443259 w 9443259"/>
              <a:gd name="connsiteY46" fmla="*/ 1192461 h 2510444"/>
              <a:gd name="connsiteX47" fmla="*/ 9443259 w 9443259"/>
              <a:gd name="connsiteY47" fmla="*/ 684096 h 2510444"/>
              <a:gd name="connsiteX48" fmla="*/ 9443259 w 9443259"/>
              <a:gd name="connsiteY48" fmla="*/ 156903 h 2510444"/>
              <a:gd name="connsiteX49" fmla="*/ 156903 w 9443259"/>
              <a:gd name="connsiteY49" fmla="*/ 627611 h 2510444"/>
              <a:gd name="connsiteX50" fmla="*/ 313806 w 9443259"/>
              <a:gd name="connsiteY50" fmla="*/ 470708 h 2510444"/>
              <a:gd name="connsiteX51" fmla="*/ 235355 w 9443259"/>
              <a:gd name="connsiteY51" fmla="*/ 392257 h 2510444"/>
              <a:gd name="connsiteX52" fmla="*/ 156904 w 9443259"/>
              <a:gd name="connsiteY52" fmla="*/ 470708 h 2510444"/>
              <a:gd name="connsiteX53" fmla="*/ 156903 w 9443259"/>
              <a:gd name="connsiteY53" fmla="*/ 627611 h 2510444"/>
              <a:gd name="connsiteX0" fmla="*/ 156903 w 9443259"/>
              <a:gd name="connsiteY0" fmla="*/ 627611 h 2510444"/>
              <a:gd name="connsiteX1" fmla="*/ 313806 w 9443259"/>
              <a:gd name="connsiteY1" fmla="*/ 470708 h 2510444"/>
              <a:gd name="connsiteX2" fmla="*/ 235355 w 9443259"/>
              <a:gd name="connsiteY2" fmla="*/ 392257 h 2510444"/>
              <a:gd name="connsiteX3" fmla="*/ 156904 w 9443259"/>
              <a:gd name="connsiteY3" fmla="*/ 470708 h 2510444"/>
              <a:gd name="connsiteX4" fmla="*/ 156903 w 9443259"/>
              <a:gd name="connsiteY4" fmla="*/ 627611 h 2510444"/>
              <a:gd name="connsiteX5" fmla="*/ 9286356 w 9443259"/>
              <a:gd name="connsiteY5" fmla="*/ 313806 h 2510444"/>
              <a:gd name="connsiteX6" fmla="*/ 9443259 w 9443259"/>
              <a:gd name="connsiteY6" fmla="*/ 156903 h 2510444"/>
              <a:gd name="connsiteX7" fmla="*/ 9286356 w 9443259"/>
              <a:gd name="connsiteY7" fmla="*/ 0 h 2510444"/>
              <a:gd name="connsiteX8" fmla="*/ 9129453 w 9443259"/>
              <a:gd name="connsiteY8" fmla="*/ 156903 h 2510444"/>
              <a:gd name="connsiteX9" fmla="*/ 9207904 w 9443259"/>
              <a:gd name="connsiteY9" fmla="*/ 235354 h 2510444"/>
              <a:gd name="connsiteX10" fmla="*/ 9286355 w 9443259"/>
              <a:gd name="connsiteY10" fmla="*/ 156903 h 2510444"/>
              <a:gd name="connsiteX11" fmla="*/ 9286356 w 9443259"/>
              <a:gd name="connsiteY11" fmla="*/ 313806 h 2510444"/>
              <a:gd name="connsiteX0" fmla="*/ 0 w 9443259"/>
              <a:gd name="connsiteY0" fmla="*/ 470708 h 2510444"/>
              <a:gd name="connsiteX1" fmla="*/ 156903 w 9443259"/>
              <a:gd name="connsiteY1" fmla="*/ 313805 h 2510444"/>
              <a:gd name="connsiteX2" fmla="*/ 934524 w 9443259"/>
              <a:gd name="connsiteY2" fmla="*/ 313805 h 2510444"/>
              <a:gd name="connsiteX3" fmla="*/ 1532694 w 9443259"/>
              <a:gd name="connsiteY3" fmla="*/ 313805 h 2510444"/>
              <a:gd name="connsiteX4" fmla="*/ 2130864 w 9443259"/>
              <a:gd name="connsiteY4" fmla="*/ 313805 h 2510444"/>
              <a:gd name="connsiteX5" fmla="*/ 2908485 w 9443259"/>
              <a:gd name="connsiteY5" fmla="*/ 313805 h 2510444"/>
              <a:gd name="connsiteX6" fmla="*/ 3596381 w 9443259"/>
              <a:gd name="connsiteY6" fmla="*/ 313805 h 2510444"/>
              <a:gd name="connsiteX7" fmla="*/ 4015100 w 9443259"/>
              <a:gd name="connsiteY7" fmla="*/ 313805 h 2510444"/>
              <a:gd name="connsiteX8" fmla="*/ 4433819 w 9443259"/>
              <a:gd name="connsiteY8" fmla="*/ 313805 h 2510444"/>
              <a:gd name="connsiteX9" fmla="*/ 4762813 w 9443259"/>
              <a:gd name="connsiteY9" fmla="*/ 313806 h 2510444"/>
              <a:gd name="connsiteX10" fmla="*/ 5271257 w 9443259"/>
              <a:gd name="connsiteY10" fmla="*/ 313806 h 2510444"/>
              <a:gd name="connsiteX11" fmla="*/ 5689976 w 9443259"/>
              <a:gd name="connsiteY11" fmla="*/ 313806 h 2510444"/>
              <a:gd name="connsiteX12" fmla="*/ 6198421 w 9443259"/>
              <a:gd name="connsiteY12" fmla="*/ 313806 h 2510444"/>
              <a:gd name="connsiteX13" fmla="*/ 6976042 w 9443259"/>
              <a:gd name="connsiteY13" fmla="*/ 313806 h 2510444"/>
              <a:gd name="connsiteX14" fmla="*/ 7574212 w 9443259"/>
              <a:gd name="connsiteY14" fmla="*/ 313806 h 2510444"/>
              <a:gd name="connsiteX15" fmla="*/ 7992931 w 9443259"/>
              <a:gd name="connsiteY15" fmla="*/ 313806 h 2510444"/>
              <a:gd name="connsiteX16" fmla="*/ 9129454 w 9443259"/>
              <a:gd name="connsiteY16" fmla="*/ 313806 h 2510444"/>
              <a:gd name="connsiteX17" fmla="*/ 9129454 w 9443259"/>
              <a:gd name="connsiteY17" fmla="*/ 156903 h 2510444"/>
              <a:gd name="connsiteX18" fmla="*/ 9286357 w 9443259"/>
              <a:gd name="connsiteY18" fmla="*/ 0 h 2510444"/>
              <a:gd name="connsiteX19" fmla="*/ 9443260 w 9443259"/>
              <a:gd name="connsiteY19" fmla="*/ 156903 h 2510444"/>
              <a:gd name="connsiteX20" fmla="*/ 9443259 w 9443259"/>
              <a:gd name="connsiteY20" fmla="*/ 2039736 h 2510444"/>
              <a:gd name="connsiteX21" fmla="*/ 9286356 w 9443259"/>
              <a:gd name="connsiteY21" fmla="*/ 2196639 h 2510444"/>
              <a:gd name="connsiteX22" fmla="*/ 8867637 w 9443259"/>
              <a:gd name="connsiteY22" fmla="*/ 2196639 h 2510444"/>
              <a:gd name="connsiteX23" fmla="*/ 8538644 w 9443259"/>
              <a:gd name="connsiteY23" fmla="*/ 2196639 h 2510444"/>
              <a:gd name="connsiteX24" fmla="*/ 8209650 w 9443259"/>
              <a:gd name="connsiteY24" fmla="*/ 2196639 h 2510444"/>
              <a:gd name="connsiteX25" fmla="*/ 7521755 w 9443259"/>
              <a:gd name="connsiteY25" fmla="*/ 2196639 h 2510444"/>
              <a:gd name="connsiteX26" fmla="*/ 7103036 w 9443259"/>
              <a:gd name="connsiteY26" fmla="*/ 2196639 h 2510444"/>
              <a:gd name="connsiteX27" fmla="*/ 6504866 w 9443259"/>
              <a:gd name="connsiteY27" fmla="*/ 2196639 h 2510444"/>
              <a:gd name="connsiteX28" fmla="*/ 5816970 w 9443259"/>
              <a:gd name="connsiteY28" fmla="*/ 2196639 h 2510444"/>
              <a:gd name="connsiteX29" fmla="*/ 5398251 w 9443259"/>
              <a:gd name="connsiteY29" fmla="*/ 2196639 h 2510444"/>
              <a:gd name="connsiteX30" fmla="*/ 4889807 w 9443259"/>
              <a:gd name="connsiteY30" fmla="*/ 2196639 h 2510444"/>
              <a:gd name="connsiteX31" fmla="*/ 4201911 w 9443259"/>
              <a:gd name="connsiteY31" fmla="*/ 2196639 h 2510444"/>
              <a:gd name="connsiteX32" fmla="*/ 3424290 w 9443259"/>
              <a:gd name="connsiteY32" fmla="*/ 2196639 h 2510444"/>
              <a:gd name="connsiteX33" fmla="*/ 2736395 w 9443259"/>
              <a:gd name="connsiteY33" fmla="*/ 2196639 h 2510444"/>
              <a:gd name="connsiteX34" fmla="*/ 2317676 w 9443259"/>
              <a:gd name="connsiteY34" fmla="*/ 2196639 h 2510444"/>
              <a:gd name="connsiteX35" fmla="*/ 1988682 w 9443259"/>
              <a:gd name="connsiteY35" fmla="*/ 2196639 h 2510444"/>
              <a:gd name="connsiteX36" fmla="*/ 1211061 w 9443259"/>
              <a:gd name="connsiteY36" fmla="*/ 2196639 h 2510444"/>
              <a:gd name="connsiteX37" fmla="*/ 313806 w 9443259"/>
              <a:gd name="connsiteY37" fmla="*/ 2196639 h 2510444"/>
              <a:gd name="connsiteX38" fmla="*/ 313806 w 9443259"/>
              <a:gd name="connsiteY38" fmla="*/ 2353541 h 2510444"/>
              <a:gd name="connsiteX39" fmla="*/ 156903 w 9443259"/>
              <a:gd name="connsiteY39" fmla="*/ 2510444 h 2510444"/>
              <a:gd name="connsiteX40" fmla="*/ 0 w 9443259"/>
              <a:gd name="connsiteY40" fmla="*/ 2353541 h 2510444"/>
              <a:gd name="connsiteX41" fmla="*/ 0 w 9443259"/>
              <a:gd name="connsiteY41" fmla="*/ 1864004 h 2510444"/>
              <a:gd name="connsiteX42" fmla="*/ 0 w 9443259"/>
              <a:gd name="connsiteY42" fmla="*/ 1355640 h 2510444"/>
              <a:gd name="connsiteX43" fmla="*/ 0 w 9443259"/>
              <a:gd name="connsiteY43" fmla="*/ 941416 h 2510444"/>
              <a:gd name="connsiteX44" fmla="*/ 0 w 9443259"/>
              <a:gd name="connsiteY44" fmla="*/ 470708 h 2510444"/>
              <a:gd name="connsiteX45" fmla="*/ 9129454 w 9443259"/>
              <a:gd name="connsiteY45" fmla="*/ 313806 h 2510444"/>
              <a:gd name="connsiteX46" fmla="*/ 9286356 w 9443259"/>
              <a:gd name="connsiteY46" fmla="*/ 313806 h 2510444"/>
              <a:gd name="connsiteX47" fmla="*/ 9443259 w 9443259"/>
              <a:gd name="connsiteY47" fmla="*/ 156903 h 2510444"/>
              <a:gd name="connsiteX48" fmla="*/ 9286356 w 9443259"/>
              <a:gd name="connsiteY48" fmla="*/ 313806 h 2510444"/>
              <a:gd name="connsiteX49" fmla="*/ 9286356 w 9443259"/>
              <a:gd name="connsiteY49" fmla="*/ 156903 h 2510444"/>
              <a:gd name="connsiteX50" fmla="*/ 9207905 w 9443259"/>
              <a:gd name="connsiteY50" fmla="*/ 235354 h 2510444"/>
              <a:gd name="connsiteX51" fmla="*/ 9129454 w 9443259"/>
              <a:gd name="connsiteY51" fmla="*/ 156903 h 2510444"/>
              <a:gd name="connsiteX52" fmla="*/ 156903 w 9443259"/>
              <a:gd name="connsiteY52" fmla="*/ 627611 h 2510444"/>
              <a:gd name="connsiteX53" fmla="*/ 156903 w 9443259"/>
              <a:gd name="connsiteY53" fmla="*/ 470708 h 2510444"/>
              <a:gd name="connsiteX54" fmla="*/ 235354 w 9443259"/>
              <a:gd name="connsiteY54" fmla="*/ 392257 h 2510444"/>
              <a:gd name="connsiteX55" fmla="*/ 313805 w 9443259"/>
              <a:gd name="connsiteY55" fmla="*/ 470708 h 2510444"/>
              <a:gd name="connsiteX56" fmla="*/ 156902 w 9443259"/>
              <a:gd name="connsiteY56" fmla="*/ 627611 h 2510444"/>
              <a:gd name="connsiteX57" fmla="*/ -1 w 9443259"/>
              <a:gd name="connsiteY57" fmla="*/ 470708 h 2510444"/>
              <a:gd name="connsiteX58" fmla="*/ 313806 w 9443259"/>
              <a:gd name="connsiteY58" fmla="*/ 470708 h 2510444"/>
              <a:gd name="connsiteX59" fmla="*/ 313806 w 9443259"/>
              <a:gd name="connsiteY59" fmla="*/ 994240 h 2510444"/>
              <a:gd name="connsiteX60" fmla="*/ 313806 w 9443259"/>
              <a:gd name="connsiteY60" fmla="*/ 1535032 h 2510444"/>
              <a:gd name="connsiteX61" fmla="*/ 313806 w 9443259"/>
              <a:gd name="connsiteY61" fmla="*/ 2196639 h 2510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9443259" h="2510444" stroke="0" extrusionOk="0">
                <a:moveTo>
                  <a:pt x="9443259" y="156903"/>
                </a:moveTo>
                <a:cubicBezTo>
                  <a:pt x="9381946" y="244854"/>
                  <a:pt x="9323632" y="261490"/>
                  <a:pt x="9286356" y="313806"/>
                </a:cubicBezTo>
                <a:cubicBezTo>
                  <a:pt x="9285724" y="260978"/>
                  <a:pt x="9299677" y="211955"/>
                  <a:pt x="9286356" y="156903"/>
                </a:cubicBezTo>
                <a:cubicBezTo>
                  <a:pt x="9281798" y="201585"/>
                  <a:pt x="9257421" y="245249"/>
                  <a:pt x="9207905" y="235354"/>
                </a:cubicBezTo>
                <a:cubicBezTo>
                  <a:pt x="9162303" y="237127"/>
                  <a:pt x="9130518" y="195389"/>
                  <a:pt x="9129454" y="156903"/>
                </a:cubicBezTo>
                <a:cubicBezTo>
                  <a:pt x="9141808" y="189849"/>
                  <a:pt x="9120203" y="280289"/>
                  <a:pt x="9129454" y="313806"/>
                </a:cubicBezTo>
                <a:cubicBezTo>
                  <a:pt x="8902509" y="379747"/>
                  <a:pt x="8704749" y="249601"/>
                  <a:pt x="8441558" y="313806"/>
                </a:cubicBezTo>
                <a:cubicBezTo>
                  <a:pt x="8178367" y="378011"/>
                  <a:pt x="8025439" y="307359"/>
                  <a:pt x="7753663" y="313806"/>
                </a:cubicBezTo>
                <a:cubicBezTo>
                  <a:pt x="7481888" y="320253"/>
                  <a:pt x="7432201" y="272132"/>
                  <a:pt x="7245218" y="313806"/>
                </a:cubicBezTo>
                <a:cubicBezTo>
                  <a:pt x="7058236" y="355480"/>
                  <a:pt x="6837872" y="302286"/>
                  <a:pt x="6647048" y="313806"/>
                </a:cubicBezTo>
                <a:cubicBezTo>
                  <a:pt x="6456224" y="325326"/>
                  <a:pt x="6227047" y="305263"/>
                  <a:pt x="5869427" y="313806"/>
                </a:cubicBezTo>
                <a:cubicBezTo>
                  <a:pt x="5511807" y="322349"/>
                  <a:pt x="5541427" y="285016"/>
                  <a:pt x="5450708" y="313806"/>
                </a:cubicBezTo>
                <a:cubicBezTo>
                  <a:pt x="5359989" y="342596"/>
                  <a:pt x="5004216" y="303815"/>
                  <a:pt x="4762813" y="313806"/>
                </a:cubicBezTo>
                <a:cubicBezTo>
                  <a:pt x="4521411" y="323797"/>
                  <a:pt x="4166772" y="302230"/>
                  <a:pt x="3985191" y="313806"/>
                </a:cubicBezTo>
                <a:cubicBezTo>
                  <a:pt x="3803610" y="325382"/>
                  <a:pt x="3748606" y="272873"/>
                  <a:pt x="3566472" y="313806"/>
                </a:cubicBezTo>
                <a:cubicBezTo>
                  <a:pt x="3384338" y="354739"/>
                  <a:pt x="3346261" y="300298"/>
                  <a:pt x="3147753" y="313806"/>
                </a:cubicBezTo>
                <a:cubicBezTo>
                  <a:pt x="2949245" y="327314"/>
                  <a:pt x="2794386" y="289147"/>
                  <a:pt x="2639309" y="313806"/>
                </a:cubicBezTo>
                <a:cubicBezTo>
                  <a:pt x="2484232" y="338465"/>
                  <a:pt x="2422459" y="275252"/>
                  <a:pt x="2220590" y="313806"/>
                </a:cubicBezTo>
                <a:cubicBezTo>
                  <a:pt x="2018721" y="352360"/>
                  <a:pt x="1939363" y="269477"/>
                  <a:pt x="1801871" y="313806"/>
                </a:cubicBezTo>
                <a:cubicBezTo>
                  <a:pt x="1664379" y="358135"/>
                  <a:pt x="1390361" y="260711"/>
                  <a:pt x="1203701" y="313806"/>
                </a:cubicBezTo>
                <a:cubicBezTo>
                  <a:pt x="1017041" y="366901"/>
                  <a:pt x="573754" y="311493"/>
                  <a:pt x="156903" y="313806"/>
                </a:cubicBezTo>
                <a:cubicBezTo>
                  <a:pt x="69325" y="318634"/>
                  <a:pt x="19960" y="369947"/>
                  <a:pt x="0" y="470709"/>
                </a:cubicBezTo>
                <a:cubicBezTo>
                  <a:pt x="47414" y="612922"/>
                  <a:pt x="-12023" y="758616"/>
                  <a:pt x="0" y="941417"/>
                </a:cubicBezTo>
                <a:cubicBezTo>
                  <a:pt x="12023" y="1124218"/>
                  <a:pt x="-38122" y="1222470"/>
                  <a:pt x="0" y="1393297"/>
                </a:cubicBezTo>
                <a:cubicBezTo>
                  <a:pt x="38122" y="1564124"/>
                  <a:pt x="-42992" y="1742234"/>
                  <a:pt x="0" y="1901661"/>
                </a:cubicBezTo>
                <a:cubicBezTo>
                  <a:pt x="42992" y="2061088"/>
                  <a:pt x="-52469" y="2146358"/>
                  <a:pt x="0" y="2353541"/>
                </a:cubicBezTo>
                <a:cubicBezTo>
                  <a:pt x="25175" y="2445638"/>
                  <a:pt x="75959" y="2500074"/>
                  <a:pt x="156903" y="2510444"/>
                </a:cubicBezTo>
                <a:cubicBezTo>
                  <a:pt x="241337" y="2488353"/>
                  <a:pt x="293889" y="2441512"/>
                  <a:pt x="313806" y="2353541"/>
                </a:cubicBezTo>
                <a:cubicBezTo>
                  <a:pt x="298488" y="2277575"/>
                  <a:pt x="319774" y="2261309"/>
                  <a:pt x="313806" y="2196639"/>
                </a:cubicBezTo>
                <a:cubicBezTo>
                  <a:pt x="612257" y="2103909"/>
                  <a:pt x="920065" y="2255157"/>
                  <a:pt x="1091427" y="2196639"/>
                </a:cubicBezTo>
                <a:cubicBezTo>
                  <a:pt x="1262789" y="2138121"/>
                  <a:pt x="1617983" y="2214665"/>
                  <a:pt x="1779323" y="2196639"/>
                </a:cubicBezTo>
                <a:cubicBezTo>
                  <a:pt x="1940663" y="2178613"/>
                  <a:pt x="2389287" y="2273915"/>
                  <a:pt x="2556944" y="2196639"/>
                </a:cubicBezTo>
                <a:cubicBezTo>
                  <a:pt x="2724601" y="2119363"/>
                  <a:pt x="2779713" y="2226489"/>
                  <a:pt x="2975663" y="2196639"/>
                </a:cubicBezTo>
                <a:cubicBezTo>
                  <a:pt x="3171613" y="2166789"/>
                  <a:pt x="3143418" y="2223381"/>
                  <a:pt x="3304656" y="2196639"/>
                </a:cubicBezTo>
                <a:cubicBezTo>
                  <a:pt x="3465894" y="2169897"/>
                  <a:pt x="3572633" y="2221570"/>
                  <a:pt x="3813100" y="2196639"/>
                </a:cubicBezTo>
                <a:cubicBezTo>
                  <a:pt x="4053567" y="2171708"/>
                  <a:pt x="4266495" y="2258228"/>
                  <a:pt x="4411270" y="2196639"/>
                </a:cubicBezTo>
                <a:cubicBezTo>
                  <a:pt x="4556045" y="2135050"/>
                  <a:pt x="4932683" y="2254538"/>
                  <a:pt x="5099166" y="2196639"/>
                </a:cubicBezTo>
                <a:cubicBezTo>
                  <a:pt x="5265649" y="2138740"/>
                  <a:pt x="5421681" y="2255795"/>
                  <a:pt x="5607610" y="2196639"/>
                </a:cubicBezTo>
                <a:cubicBezTo>
                  <a:pt x="5793539" y="2137483"/>
                  <a:pt x="5822329" y="2229578"/>
                  <a:pt x="5936604" y="2196639"/>
                </a:cubicBezTo>
                <a:cubicBezTo>
                  <a:pt x="6050879" y="2163700"/>
                  <a:pt x="6315516" y="2214185"/>
                  <a:pt x="6445048" y="2196639"/>
                </a:cubicBezTo>
                <a:cubicBezTo>
                  <a:pt x="6574580" y="2179093"/>
                  <a:pt x="6903795" y="2232849"/>
                  <a:pt x="7043218" y="2196639"/>
                </a:cubicBezTo>
                <a:cubicBezTo>
                  <a:pt x="7182641" y="2160429"/>
                  <a:pt x="7455044" y="2254770"/>
                  <a:pt x="7731114" y="2196639"/>
                </a:cubicBezTo>
                <a:cubicBezTo>
                  <a:pt x="8007184" y="2138508"/>
                  <a:pt x="8300713" y="2271554"/>
                  <a:pt x="8508735" y="2196639"/>
                </a:cubicBezTo>
                <a:cubicBezTo>
                  <a:pt x="8716757" y="2121724"/>
                  <a:pt x="9120638" y="2286118"/>
                  <a:pt x="9286356" y="2196639"/>
                </a:cubicBezTo>
                <a:cubicBezTo>
                  <a:pt x="9381249" y="2186583"/>
                  <a:pt x="9437807" y="2125042"/>
                  <a:pt x="9443259" y="2039736"/>
                </a:cubicBezTo>
                <a:cubicBezTo>
                  <a:pt x="9434702" y="1834228"/>
                  <a:pt x="9481301" y="1786256"/>
                  <a:pt x="9443259" y="1606684"/>
                </a:cubicBezTo>
                <a:cubicBezTo>
                  <a:pt x="9405217" y="1427112"/>
                  <a:pt x="9492081" y="1378135"/>
                  <a:pt x="9443259" y="1192461"/>
                </a:cubicBezTo>
                <a:cubicBezTo>
                  <a:pt x="9394437" y="1006787"/>
                  <a:pt x="9484693" y="933159"/>
                  <a:pt x="9443259" y="684096"/>
                </a:cubicBezTo>
                <a:cubicBezTo>
                  <a:pt x="9401825" y="435034"/>
                  <a:pt x="9466239" y="272325"/>
                  <a:pt x="9443259" y="156903"/>
                </a:cubicBezTo>
                <a:close/>
                <a:moveTo>
                  <a:pt x="156903" y="627611"/>
                </a:moveTo>
                <a:cubicBezTo>
                  <a:pt x="236634" y="614585"/>
                  <a:pt x="328660" y="567753"/>
                  <a:pt x="313806" y="470708"/>
                </a:cubicBezTo>
                <a:cubicBezTo>
                  <a:pt x="324247" y="421814"/>
                  <a:pt x="269383" y="389793"/>
                  <a:pt x="235355" y="392257"/>
                </a:cubicBezTo>
                <a:cubicBezTo>
                  <a:pt x="187353" y="389455"/>
                  <a:pt x="157134" y="430829"/>
                  <a:pt x="156904" y="470708"/>
                </a:cubicBezTo>
                <a:cubicBezTo>
                  <a:pt x="166843" y="512651"/>
                  <a:pt x="163783" y="575586"/>
                  <a:pt x="156903" y="627611"/>
                </a:cubicBezTo>
                <a:close/>
              </a:path>
              <a:path w="9443259" h="2510444" fill="darkenLess" stroke="0" extrusionOk="0">
                <a:moveTo>
                  <a:pt x="156903" y="627611"/>
                </a:moveTo>
                <a:cubicBezTo>
                  <a:pt x="239207" y="620283"/>
                  <a:pt x="311679" y="552173"/>
                  <a:pt x="313806" y="470708"/>
                </a:cubicBezTo>
                <a:cubicBezTo>
                  <a:pt x="319963" y="435345"/>
                  <a:pt x="285241" y="394376"/>
                  <a:pt x="235355" y="392257"/>
                </a:cubicBezTo>
                <a:cubicBezTo>
                  <a:pt x="190159" y="390050"/>
                  <a:pt x="152566" y="434342"/>
                  <a:pt x="156904" y="470708"/>
                </a:cubicBezTo>
                <a:cubicBezTo>
                  <a:pt x="149174" y="529392"/>
                  <a:pt x="161066" y="589783"/>
                  <a:pt x="156903" y="627611"/>
                </a:cubicBezTo>
                <a:close/>
                <a:moveTo>
                  <a:pt x="9286356" y="313806"/>
                </a:moveTo>
                <a:cubicBezTo>
                  <a:pt x="9353067" y="319308"/>
                  <a:pt x="9429863" y="246524"/>
                  <a:pt x="9443259" y="156903"/>
                </a:cubicBezTo>
                <a:cubicBezTo>
                  <a:pt x="9439556" y="70835"/>
                  <a:pt x="9374869" y="2157"/>
                  <a:pt x="9286356" y="0"/>
                </a:cubicBezTo>
                <a:cubicBezTo>
                  <a:pt x="9207095" y="14061"/>
                  <a:pt x="9132288" y="61012"/>
                  <a:pt x="9129453" y="156903"/>
                </a:cubicBezTo>
                <a:cubicBezTo>
                  <a:pt x="9129403" y="197348"/>
                  <a:pt x="9162416" y="232209"/>
                  <a:pt x="9207904" y="235354"/>
                </a:cubicBezTo>
                <a:cubicBezTo>
                  <a:pt x="9260994" y="230575"/>
                  <a:pt x="9289743" y="203756"/>
                  <a:pt x="9286355" y="156903"/>
                </a:cubicBezTo>
                <a:cubicBezTo>
                  <a:pt x="9286404" y="211885"/>
                  <a:pt x="9294531" y="272126"/>
                  <a:pt x="9286356" y="313806"/>
                </a:cubicBezTo>
                <a:close/>
              </a:path>
              <a:path w="9443259" h="2510444" fill="none" extrusionOk="0">
                <a:moveTo>
                  <a:pt x="0" y="470708"/>
                </a:moveTo>
                <a:cubicBezTo>
                  <a:pt x="15789" y="369063"/>
                  <a:pt x="67162" y="318899"/>
                  <a:pt x="156903" y="313805"/>
                </a:cubicBezTo>
                <a:cubicBezTo>
                  <a:pt x="370072" y="288379"/>
                  <a:pt x="642438" y="379165"/>
                  <a:pt x="934524" y="313805"/>
                </a:cubicBezTo>
                <a:cubicBezTo>
                  <a:pt x="1226610" y="248445"/>
                  <a:pt x="1279122" y="345777"/>
                  <a:pt x="1532694" y="313805"/>
                </a:cubicBezTo>
                <a:cubicBezTo>
                  <a:pt x="1786266" y="281833"/>
                  <a:pt x="1835396" y="352315"/>
                  <a:pt x="2130864" y="313805"/>
                </a:cubicBezTo>
                <a:cubicBezTo>
                  <a:pt x="2426332" y="275295"/>
                  <a:pt x="2570962" y="356536"/>
                  <a:pt x="2908485" y="313805"/>
                </a:cubicBezTo>
                <a:cubicBezTo>
                  <a:pt x="3246008" y="271074"/>
                  <a:pt x="3313797" y="396229"/>
                  <a:pt x="3596381" y="313805"/>
                </a:cubicBezTo>
                <a:cubicBezTo>
                  <a:pt x="3878965" y="231381"/>
                  <a:pt x="3909137" y="325113"/>
                  <a:pt x="4015100" y="313805"/>
                </a:cubicBezTo>
                <a:cubicBezTo>
                  <a:pt x="4121063" y="302497"/>
                  <a:pt x="4246605" y="338640"/>
                  <a:pt x="4433819" y="313805"/>
                </a:cubicBezTo>
                <a:cubicBezTo>
                  <a:pt x="4621033" y="288970"/>
                  <a:pt x="4612813" y="317942"/>
                  <a:pt x="4762813" y="313806"/>
                </a:cubicBezTo>
                <a:cubicBezTo>
                  <a:pt x="4912813" y="309669"/>
                  <a:pt x="5085118" y="336143"/>
                  <a:pt x="5271257" y="313806"/>
                </a:cubicBezTo>
                <a:cubicBezTo>
                  <a:pt x="5457396" y="291469"/>
                  <a:pt x="5600768" y="351664"/>
                  <a:pt x="5689976" y="313806"/>
                </a:cubicBezTo>
                <a:cubicBezTo>
                  <a:pt x="5779184" y="275948"/>
                  <a:pt x="6041293" y="337870"/>
                  <a:pt x="6198421" y="313806"/>
                </a:cubicBezTo>
                <a:cubicBezTo>
                  <a:pt x="6355550" y="289742"/>
                  <a:pt x="6784665" y="368051"/>
                  <a:pt x="6976042" y="313806"/>
                </a:cubicBezTo>
                <a:cubicBezTo>
                  <a:pt x="7167419" y="259561"/>
                  <a:pt x="7352389" y="319741"/>
                  <a:pt x="7574212" y="313806"/>
                </a:cubicBezTo>
                <a:cubicBezTo>
                  <a:pt x="7796035" y="307871"/>
                  <a:pt x="7830501" y="338323"/>
                  <a:pt x="7992931" y="313806"/>
                </a:cubicBezTo>
                <a:cubicBezTo>
                  <a:pt x="8155361" y="289289"/>
                  <a:pt x="8659599" y="404752"/>
                  <a:pt x="9129454" y="313806"/>
                </a:cubicBezTo>
                <a:cubicBezTo>
                  <a:pt x="9114293" y="247576"/>
                  <a:pt x="9132828" y="205609"/>
                  <a:pt x="9129454" y="156903"/>
                </a:cubicBezTo>
                <a:cubicBezTo>
                  <a:pt x="9130228" y="68158"/>
                  <a:pt x="9191268" y="-2104"/>
                  <a:pt x="9286357" y="0"/>
                </a:cubicBezTo>
                <a:cubicBezTo>
                  <a:pt x="9377966" y="3582"/>
                  <a:pt x="9447340" y="68415"/>
                  <a:pt x="9443260" y="156903"/>
                </a:cubicBezTo>
                <a:cubicBezTo>
                  <a:pt x="9582806" y="875947"/>
                  <a:pt x="9370189" y="1446661"/>
                  <a:pt x="9443259" y="2039736"/>
                </a:cubicBezTo>
                <a:cubicBezTo>
                  <a:pt x="9442485" y="2132200"/>
                  <a:pt x="9371656" y="2188600"/>
                  <a:pt x="9286356" y="2196639"/>
                </a:cubicBezTo>
                <a:cubicBezTo>
                  <a:pt x="9144775" y="2246196"/>
                  <a:pt x="9046941" y="2187386"/>
                  <a:pt x="8867637" y="2196639"/>
                </a:cubicBezTo>
                <a:cubicBezTo>
                  <a:pt x="8688333" y="2205892"/>
                  <a:pt x="8696318" y="2178126"/>
                  <a:pt x="8538644" y="2196639"/>
                </a:cubicBezTo>
                <a:cubicBezTo>
                  <a:pt x="8380970" y="2215152"/>
                  <a:pt x="8353651" y="2159709"/>
                  <a:pt x="8209650" y="2196639"/>
                </a:cubicBezTo>
                <a:cubicBezTo>
                  <a:pt x="8065649" y="2233569"/>
                  <a:pt x="7664556" y="2114493"/>
                  <a:pt x="7521755" y="2196639"/>
                </a:cubicBezTo>
                <a:cubicBezTo>
                  <a:pt x="7378955" y="2278785"/>
                  <a:pt x="7196317" y="2189081"/>
                  <a:pt x="7103036" y="2196639"/>
                </a:cubicBezTo>
                <a:cubicBezTo>
                  <a:pt x="7009755" y="2204197"/>
                  <a:pt x="6743305" y="2176277"/>
                  <a:pt x="6504866" y="2196639"/>
                </a:cubicBezTo>
                <a:cubicBezTo>
                  <a:pt x="6266427" y="2217001"/>
                  <a:pt x="6081936" y="2124651"/>
                  <a:pt x="5816970" y="2196639"/>
                </a:cubicBezTo>
                <a:cubicBezTo>
                  <a:pt x="5552004" y="2268627"/>
                  <a:pt x="5545188" y="2179812"/>
                  <a:pt x="5398251" y="2196639"/>
                </a:cubicBezTo>
                <a:cubicBezTo>
                  <a:pt x="5251314" y="2213466"/>
                  <a:pt x="4998515" y="2189375"/>
                  <a:pt x="4889807" y="2196639"/>
                </a:cubicBezTo>
                <a:cubicBezTo>
                  <a:pt x="4781099" y="2203903"/>
                  <a:pt x="4382440" y="2162730"/>
                  <a:pt x="4201911" y="2196639"/>
                </a:cubicBezTo>
                <a:cubicBezTo>
                  <a:pt x="4021382" y="2230548"/>
                  <a:pt x="3797735" y="2194758"/>
                  <a:pt x="3424290" y="2196639"/>
                </a:cubicBezTo>
                <a:cubicBezTo>
                  <a:pt x="3050845" y="2198520"/>
                  <a:pt x="3032292" y="2120666"/>
                  <a:pt x="2736395" y="2196639"/>
                </a:cubicBezTo>
                <a:cubicBezTo>
                  <a:pt x="2440499" y="2272612"/>
                  <a:pt x="2523893" y="2168799"/>
                  <a:pt x="2317676" y="2196639"/>
                </a:cubicBezTo>
                <a:cubicBezTo>
                  <a:pt x="2111459" y="2224479"/>
                  <a:pt x="2103606" y="2192564"/>
                  <a:pt x="1988682" y="2196639"/>
                </a:cubicBezTo>
                <a:cubicBezTo>
                  <a:pt x="1873758" y="2200714"/>
                  <a:pt x="1570888" y="2137496"/>
                  <a:pt x="1211061" y="2196639"/>
                </a:cubicBezTo>
                <a:cubicBezTo>
                  <a:pt x="851234" y="2255782"/>
                  <a:pt x="762017" y="2134827"/>
                  <a:pt x="313806" y="2196639"/>
                </a:cubicBezTo>
                <a:cubicBezTo>
                  <a:pt x="323449" y="2272844"/>
                  <a:pt x="308452" y="2299707"/>
                  <a:pt x="313806" y="2353541"/>
                </a:cubicBezTo>
                <a:cubicBezTo>
                  <a:pt x="316282" y="2436066"/>
                  <a:pt x="239647" y="2506059"/>
                  <a:pt x="156903" y="2510444"/>
                </a:cubicBezTo>
                <a:cubicBezTo>
                  <a:pt x="71117" y="2508527"/>
                  <a:pt x="17489" y="2424195"/>
                  <a:pt x="0" y="2353541"/>
                </a:cubicBezTo>
                <a:cubicBezTo>
                  <a:pt x="-11932" y="2253340"/>
                  <a:pt x="54228" y="2028303"/>
                  <a:pt x="0" y="1864004"/>
                </a:cubicBezTo>
                <a:cubicBezTo>
                  <a:pt x="-54228" y="1699705"/>
                  <a:pt x="39470" y="1509478"/>
                  <a:pt x="0" y="1355640"/>
                </a:cubicBezTo>
                <a:cubicBezTo>
                  <a:pt x="-39470" y="1201802"/>
                  <a:pt x="49471" y="1043121"/>
                  <a:pt x="0" y="941416"/>
                </a:cubicBezTo>
                <a:cubicBezTo>
                  <a:pt x="-49471" y="839711"/>
                  <a:pt x="24782" y="609899"/>
                  <a:pt x="0" y="470708"/>
                </a:cubicBezTo>
                <a:close/>
                <a:moveTo>
                  <a:pt x="9129454" y="313806"/>
                </a:moveTo>
                <a:cubicBezTo>
                  <a:pt x="9186237" y="307188"/>
                  <a:pt x="9234713" y="330290"/>
                  <a:pt x="9286356" y="313806"/>
                </a:cubicBezTo>
                <a:cubicBezTo>
                  <a:pt x="9374955" y="320502"/>
                  <a:pt x="9434125" y="239959"/>
                  <a:pt x="9443259" y="156903"/>
                </a:cubicBezTo>
                <a:moveTo>
                  <a:pt x="9286356" y="313806"/>
                </a:moveTo>
                <a:cubicBezTo>
                  <a:pt x="9272839" y="250845"/>
                  <a:pt x="9291572" y="214256"/>
                  <a:pt x="9286356" y="156903"/>
                </a:cubicBezTo>
                <a:cubicBezTo>
                  <a:pt x="9285587" y="201137"/>
                  <a:pt x="9241306" y="237741"/>
                  <a:pt x="9207905" y="235354"/>
                </a:cubicBezTo>
                <a:cubicBezTo>
                  <a:pt x="9168976" y="239087"/>
                  <a:pt x="9127506" y="199256"/>
                  <a:pt x="9129454" y="156903"/>
                </a:cubicBezTo>
                <a:moveTo>
                  <a:pt x="156903" y="627611"/>
                </a:moveTo>
                <a:cubicBezTo>
                  <a:pt x="146605" y="577267"/>
                  <a:pt x="169669" y="521307"/>
                  <a:pt x="156903" y="470708"/>
                </a:cubicBezTo>
                <a:cubicBezTo>
                  <a:pt x="151538" y="425145"/>
                  <a:pt x="194046" y="392664"/>
                  <a:pt x="235354" y="392257"/>
                </a:cubicBezTo>
                <a:cubicBezTo>
                  <a:pt x="283806" y="393982"/>
                  <a:pt x="309413" y="439103"/>
                  <a:pt x="313805" y="470708"/>
                </a:cubicBezTo>
                <a:cubicBezTo>
                  <a:pt x="319357" y="569562"/>
                  <a:pt x="223601" y="641628"/>
                  <a:pt x="156902" y="627611"/>
                </a:cubicBezTo>
                <a:cubicBezTo>
                  <a:pt x="63867" y="610638"/>
                  <a:pt x="-79" y="559186"/>
                  <a:pt x="-1" y="470708"/>
                </a:cubicBezTo>
                <a:moveTo>
                  <a:pt x="313806" y="470708"/>
                </a:moveTo>
                <a:cubicBezTo>
                  <a:pt x="346216" y="618712"/>
                  <a:pt x="264743" y="746863"/>
                  <a:pt x="313806" y="994240"/>
                </a:cubicBezTo>
                <a:cubicBezTo>
                  <a:pt x="362869" y="1241617"/>
                  <a:pt x="273763" y="1373531"/>
                  <a:pt x="313806" y="1535032"/>
                </a:cubicBezTo>
                <a:cubicBezTo>
                  <a:pt x="353849" y="1696533"/>
                  <a:pt x="234912" y="1904585"/>
                  <a:pt x="313806" y="2196639"/>
                </a:cubicBezTo>
              </a:path>
              <a:path w="9443259" h="2510444" fill="none" stroke="0" extrusionOk="0">
                <a:moveTo>
                  <a:pt x="0" y="470708"/>
                </a:moveTo>
                <a:cubicBezTo>
                  <a:pt x="1972" y="381452"/>
                  <a:pt x="71375" y="328674"/>
                  <a:pt x="156903" y="313805"/>
                </a:cubicBezTo>
                <a:cubicBezTo>
                  <a:pt x="435788" y="256377"/>
                  <a:pt x="616864" y="340597"/>
                  <a:pt x="844799" y="313805"/>
                </a:cubicBezTo>
                <a:cubicBezTo>
                  <a:pt x="1072734" y="287013"/>
                  <a:pt x="1259829" y="396705"/>
                  <a:pt x="1622420" y="313805"/>
                </a:cubicBezTo>
                <a:cubicBezTo>
                  <a:pt x="1985011" y="230905"/>
                  <a:pt x="1824275" y="342533"/>
                  <a:pt x="1951413" y="313805"/>
                </a:cubicBezTo>
                <a:cubicBezTo>
                  <a:pt x="2078551" y="285077"/>
                  <a:pt x="2394893" y="364456"/>
                  <a:pt x="2639309" y="313805"/>
                </a:cubicBezTo>
                <a:cubicBezTo>
                  <a:pt x="2883725" y="263154"/>
                  <a:pt x="2930766" y="353970"/>
                  <a:pt x="3058028" y="313805"/>
                </a:cubicBezTo>
                <a:cubicBezTo>
                  <a:pt x="3185290" y="273640"/>
                  <a:pt x="3558296" y="386777"/>
                  <a:pt x="3835649" y="313805"/>
                </a:cubicBezTo>
                <a:cubicBezTo>
                  <a:pt x="4113002" y="240833"/>
                  <a:pt x="4308872" y="351758"/>
                  <a:pt x="4523544" y="313805"/>
                </a:cubicBezTo>
                <a:cubicBezTo>
                  <a:pt x="4738217" y="275853"/>
                  <a:pt x="4750357" y="339354"/>
                  <a:pt x="4852538" y="313806"/>
                </a:cubicBezTo>
                <a:cubicBezTo>
                  <a:pt x="4954719" y="288258"/>
                  <a:pt x="5435901" y="363805"/>
                  <a:pt x="5630159" y="313806"/>
                </a:cubicBezTo>
                <a:cubicBezTo>
                  <a:pt x="5824417" y="263807"/>
                  <a:pt x="6040050" y="335227"/>
                  <a:pt x="6228329" y="313806"/>
                </a:cubicBezTo>
                <a:cubicBezTo>
                  <a:pt x="6416608" y="292385"/>
                  <a:pt x="6816150" y="338732"/>
                  <a:pt x="7005950" y="313806"/>
                </a:cubicBezTo>
                <a:cubicBezTo>
                  <a:pt x="7195750" y="288880"/>
                  <a:pt x="7339316" y="340699"/>
                  <a:pt x="7604120" y="313806"/>
                </a:cubicBezTo>
                <a:cubicBezTo>
                  <a:pt x="7868924" y="286913"/>
                  <a:pt x="8081389" y="383053"/>
                  <a:pt x="8202290" y="313806"/>
                </a:cubicBezTo>
                <a:cubicBezTo>
                  <a:pt x="8323191" y="244559"/>
                  <a:pt x="8832813" y="386363"/>
                  <a:pt x="9129454" y="313806"/>
                </a:cubicBezTo>
                <a:cubicBezTo>
                  <a:pt x="9111094" y="269296"/>
                  <a:pt x="9145329" y="219847"/>
                  <a:pt x="9129454" y="156903"/>
                </a:cubicBezTo>
                <a:cubicBezTo>
                  <a:pt x="9138767" y="75177"/>
                  <a:pt x="9209675" y="9025"/>
                  <a:pt x="9286357" y="0"/>
                </a:cubicBezTo>
                <a:cubicBezTo>
                  <a:pt x="9371658" y="-10883"/>
                  <a:pt x="9438516" y="76018"/>
                  <a:pt x="9443260" y="156903"/>
                </a:cubicBezTo>
                <a:cubicBezTo>
                  <a:pt x="9454420" y="807256"/>
                  <a:pt x="9461550" y="1474257"/>
                  <a:pt x="9443259" y="2039736"/>
                </a:cubicBezTo>
                <a:cubicBezTo>
                  <a:pt x="9452430" y="2149669"/>
                  <a:pt x="9384094" y="2197470"/>
                  <a:pt x="9286356" y="2196639"/>
                </a:cubicBezTo>
                <a:cubicBezTo>
                  <a:pt x="9099749" y="2211048"/>
                  <a:pt x="9004516" y="2161161"/>
                  <a:pt x="8777912" y="2196639"/>
                </a:cubicBezTo>
                <a:cubicBezTo>
                  <a:pt x="8551308" y="2232117"/>
                  <a:pt x="8286176" y="2178039"/>
                  <a:pt x="8090016" y="2196639"/>
                </a:cubicBezTo>
                <a:cubicBezTo>
                  <a:pt x="7893856" y="2215239"/>
                  <a:pt x="7816325" y="2138874"/>
                  <a:pt x="7581572" y="2196639"/>
                </a:cubicBezTo>
                <a:cubicBezTo>
                  <a:pt x="7346819" y="2254404"/>
                  <a:pt x="7137847" y="2177753"/>
                  <a:pt x="6893676" y="2196639"/>
                </a:cubicBezTo>
                <a:cubicBezTo>
                  <a:pt x="6649505" y="2215525"/>
                  <a:pt x="6499431" y="2181701"/>
                  <a:pt x="6295506" y="2196639"/>
                </a:cubicBezTo>
                <a:cubicBezTo>
                  <a:pt x="6091581" y="2211577"/>
                  <a:pt x="5779706" y="2158679"/>
                  <a:pt x="5517885" y="2196639"/>
                </a:cubicBezTo>
                <a:cubicBezTo>
                  <a:pt x="5256064" y="2234599"/>
                  <a:pt x="5275266" y="2193240"/>
                  <a:pt x="5188892" y="2196639"/>
                </a:cubicBezTo>
                <a:cubicBezTo>
                  <a:pt x="5102518" y="2200038"/>
                  <a:pt x="5004306" y="2157321"/>
                  <a:pt x="4859898" y="2196639"/>
                </a:cubicBezTo>
                <a:cubicBezTo>
                  <a:pt x="4715490" y="2235957"/>
                  <a:pt x="4617786" y="2192373"/>
                  <a:pt x="4530904" y="2196639"/>
                </a:cubicBezTo>
                <a:cubicBezTo>
                  <a:pt x="4444022" y="2200905"/>
                  <a:pt x="4301780" y="2192725"/>
                  <a:pt x="4112186" y="2196639"/>
                </a:cubicBezTo>
                <a:cubicBezTo>
                  <a:pt x="3922592" y="2200553"/>
                  <a:pt x="3892919" y="2187877"/>
                  <a:pt x="3783192" y="2196639"/>
                </a:cubicBezTo>
                <a:cubicBezTo>
                  <a:pt x="3673465" y="2205401"/>
                  <a:pt x="3522499" y="2179665"/>
                  <a:pt x="3454199" y="2196639"/>
                </a:cubicBezTo>
                <a:cubicBezTo>
                  <a:pt x="3385899" y="2213613"/>
                  <a:pt x="2997958" y="2107136"/>
                  <a:pt x="2676578" y="2196639"/>
                </a:cubicBezTo>
                <a:cubicBezTo>
                  <a:pt x="2355198" y="2286142"/>
                  <a:pt x="2108218" y="2132265"/>
                  <a:pt x="1898957" y="2196639"/>
                </a:cubicBezTo>
                <a:cubicBezTo>
                  <a:pt x="1689696" y="2261013"/>
                  <a:pt x="1657637" y="2178633"/>
                  <a:pt x="1569963" y="2196639"/>
                </a:cubicBezTo>
                <a:cubicBezTo>
                  <a:pt x="1482289" y="2214645"/>
                  <a:pt x="1285959" y="2165026"/>
                  <a:pt x="1061519" y="2196639"/>
                </a:cubicBezTo>
                <a:cubicBezTo>
                  <a:pt x="837079" y="2228252"/>
                  <a:pt x="619528" y="2180179"/>
                  <a:pt x="313806" y="2196639"/>
                </a:cubicBezTo>
                <a:cubicBezTo>
                  <a:pt x="323450" y="2234385"/>
                  <a:pt x="295024" y="2281323"/>
                  <a:pt x="313806" y="2353541"/>
                </a:cubicBezTo>
                <a:cubicBezTo>
                  <a:pt x="304677" y="2423704"/>
                  <a:pt x="236267" y="2534498"/>
                  <a:pt x="156903" y="2510444"/>
                </a:cubicBezTo>
                <a:cubicBezTo>
                  <a:pt x="66086" y="2510134"/>
                  <a:pt x="-8594" y="2448814"/>
                  <a:pt x="0" y="2353541"/>
                </a:cubicBezTo>
                <a:cubicBezTo>
                  <a:pt x="-41433" y="2189517"/>
                  <a:pt x="44042" y="2058217"/>
                  <a:pt x="0" y="1939318"/>
                </a:cubicBezTo>
                <a:cubicBezTo>
                  <a:pt x="-44042" y="1820419"/>
                  <a:pt x="16225" y="1611456"/>
                  <a:pt x="0" y="1468609"/>
                </a:cubicBezTo>
                <a:cubicBezTo>
                  <a:pt x="-16225" y="1325762"/>
                  <a:pt x="36265" y="1141907"/>
                  <a:pt x="0" y="1035558"/>
                </a:cubicBezTo>
                <a:cubicBezTo>
                  <a:pt x="-36265" y="929209"/>
                  <a:pt x="54365" y="691476"/>
                  <a:pt x="0" y="470708"/>
                </a:cubicBezTo>
                <a:close/>
                <a:moveTo>
                  <a:pt x="9129454" y="313806"/>
                </a:moveTo>
                <a:cubicBezTo>
                  <a:pt x="9161055" y="301714"/>
                  <a:pt x="9228089" y="319198"/>
                  <a:pt x="9286356" y="313806"/>
                </a:cubicBezTo>
                <a:cubicBezTo>
                  <a:pt x="9386668" y="313461"/>
                  <a:pt x="9443096" y="235366"/>
                  <a:pt x="9443259" y="156903"/>
                </a:cubicBezTo>
                <a:moveTo>
                  <a:pt x="9286356" y="313806"/>
                </a:moveTo>
                <a:cubicBezTo>
                  <a:pt x="9284044" y="262705"/>
                  <a:pt x="9302510" y="197583"/>
                  <a:pt x="9286356" y="156903"/>
                </a:cubicBezTo>
                <a:cubicBezTo>
                  <a:pt x="9295000" y="205160"/>
                  <a:pt x="9241474" y="227048"/>
                  <a:pt x="9207905" y="235354"/>
                </a:cubicBezTo>
                <a:cubicBezTo>
                  <a:pt x="9159241" y="228460"/>
                  <a:pt x="9132952" y="205026"/>
                  <a:pt x="9129454" y="156903"/>
                </a:cubicBezTo>
                <a:moveTo>
                  <a:pt x="156903" y="627611"/>
                </a:moveTo>
                <a:cubicBezTo>
                  <a:pt x="147548" y="589460"/>
                  <a:pt x="173954" y="503158"/>
                  <a:pt x="156903" y="470708"/>
                </a:cubicBezTo>
                <a:cubicBezTo>
                  <a:pt x="159792" y="416517"/>
                  <a:pt x="195168" y="379813"/>
                  <a:pt x="235354" y="392257"/>
                </a:cubicBezTo>
                <a:cubicBezTo>
                  <a:pt x="285282" y="399880"/>
                  <a:pt x="307718" y="422358"/>
                  <a:pt x="313805" y="470708"/>
                </a:cubicBezTo>
                <a:cubicBezTo>
                  <a:pt x="317800" y="557879"/>
                  <a:pt x="238750" y="633540"/>
                  <a:pt x="156902" y="627611"/>
                </a:cubicBezTo>
                <a:cubicBezTo>
                  <a:pt x="65170" y="628423"/>
                  <a:pt x="4103" y="557886"/>
                  <a:pt x="-1" y="470708"/>
                </a:cubicBezTo>
                <a:moveTo>
                  <a:pt x="313806" y="470708"/>
                </a:moveTo>
                <a:cubicBezTo>
                  <a:pt x="341897" y="602403"/>
                  <a:pt x="268813" y="752289"/>
                  <a:pt x="313806" y="1028759"/>
                </a:cubicBezTo>
                <a:cubicBezTo>
                  <a:pt x="358799" y="1305229"/>
                  <a:pt x="311616" y="1340597"/>
                  <a:pt x="313806" y="1621329"/>
                </a:cubicBezTo>
                <a:cubicBezTo>
                  <a:pt x="315996" y="1902061"/>
                  <a:pt x="286051" y="2007596"/>
                  <a:pt x="313806" y="2196639"/>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609043895">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latin typeface="+mn-lt"/>
              </a:rPr>
              <a:t>Only gay men rape other men/only gay men get raped</a:t>
            </a:r>
          </a:p>
        </p:txBody>
      </p:sp>
    </p:spTree>
    <p:extLst>
      <p:ext uri="{BB962C8B-B14F-4D97-AF65-F5344CB8AC3E}">
        <p14:creationId xmlns:p14="http://schemas.microsoft.com/office/powerpoint/2010/main" val="40646780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B62DDE30-ED47-94F9-20D2-84B7861087BA}"/>
              </a:ext>
            </a:extLst>
          </p:cNvPr>
          <p:cNvSpPr txBox="1">
            <a:spLocks/>
          </p:cNvSpPr>
          <p:nvPr/>
        </p:nvSpPr>
        <p:spPr>
          <a:xfrm>
            <a:off x="987830" y="265373"/>
            <a:ext cx="10515600" cy="68227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Myth or Fact?</a:t>
            </a:r>
            <a:endParaRPr lang="en-GB" sz="3600" b="1" dirty="0">
              <a:solidFill>
                <a:schemeClr val="bg1"/>
              </a:solidFill>
              <a:latin typeface="+mn-lt"/>
            </a:endParaRPr>
          </a:p>
        </p:txBody>
      </p:sp>
      <p:sp>
        <p:nvSpPr>
          <p:cNvPr id="4" name="Scroll: Horizontal 3">
            <a:extLst>
              <a:ext uri="{FF2B5EF4-FFF2-40B4-BE49-F238E27FC236}">
                <a16:creationId xmlns:a16="http://schemas.microsoft.com/office/drawing/2014/main" id="{A22838A4-FBC4-414B-6CB9-537A6508CB83}"/>
              </a:ext>
            </a:extLst>
          </p:cNvPr>
          <p:cNvSpPr/>
          <p:nvPr/>
        </p:nvSpPr>
        <p:spPr>
          <a:xfrm>
            <a:off x="1512916" y="2117202"/>
            <a:ext cx="9426633" cy="2623596"/>
          </a:xfrm>
          <a:custGeom>
            <a:avLst/>
            <a:gdLst>
              <a:gd name="connsiteX0" fmla="*/ 9426633 w 9426633"/>
              <a:gd name="connsiteY0" fmla="*/ 163975 h 2623596"/>
              <a:gd name="connsiteX1" fmla="*/ 9262658 w 9426633"/>
              <a:gd name="connsiteY1" fmla="*/ 327950 h 2623596"/>
              <a:gd name="connsiteX2" fmla="*/ 9262658 w 9426633"/>
              <a:gd name="connsiteY2" fmla="*/ 163975 h 2623596"/>
              <a:gd name="connsiteX3" fmla="*/ 9180671 w 9426633"/>
              <a:gd name="connsiteY3" fmla="*/ 245962 h 2623596"/>
              <a:gd name="connsiteX4" fmla="*/ 9098684 w 9426633"/>
              <a:gd name="connsiteY4" fmla="*/ 163975 h 2623596"/>
              <a:gd name="connsiteX5" fmla="*/ 9098684 w 9426633"/>
              <a:gd name="connsiteY5" fmla="*/ 327950 h 2623596"/>
              <a:gd name="connsiteX6" fmla="*/ 8324343 w 9426633"/>
              <a:gd name="connsiteY6" fmla="*/ 327950 h 2623596"/>
              <a:gd name="connsiteX7" fmla="*/ 7728695 w 9426633"/>
              <a:gd name="connsiteY7" fmla="*/ 327950 h 2623596"/>
              <a:gd name="connsiteX8" fmla="*/ 7222395 w 9426633"/>
              <a:gd name="connsiteY8" fmla="*/ 327950 h 2623596"/>
              <a:gd name="connsiteX9" fmla="*/ 6894789 w 9426633"/>
              <a:gd name="connsiteY9" fmla="*/ 327950 h 2623596"/>
              <a:gd name="connsiteX10" fmla="*/ 6477836 w 9426633"/>
              <a:gd name="connsiteY10" fmla="*/ 327950 h 2623596"/>
              <a:gd name="connsiteX11" fmla="*/ 5792842 w 9426633"/>
              <a:gd name="connsiteY11" fmla="*/ 327950 h 2623596"/>
              <a:gd name="connsiteX12" fmla="*/ 5286541 w 9426633"/>
              <a:gd name="connsiteY12" fmla="*/ 327950 h 2623596"/>
              <a:gd name="connsiteX13" fmla="*/ 4601547 w 9426633"/>
              <a:gd name="connsiteY13" fmla="*/ 327950 h 2623596"/>
              <a:gd name="connsiteX14" fmla="*/ 4273941 w 9426633"/>
              <a:gd name="connsiteY14" fmla="*/ 327950 h 2623596"/>
              <a:gd name="connsiteX15" fmla="*/ 3946335 w 9426633"/>
              <a:gd name="connsiteY15" fmla="*/ 327950 h 2623596"/>
              <a:gd name="connsiteX16" fmla="*/ 3440035 w 9426633"/>
              <a:gd name="connsiteY16" fmla="*/ 327950 h 2623596"/>
              <a:gd name="connsiteX17" fmla="*/ 3023082 w 9426633"/>
              <a:gd name="connsiteY17" fmla="*/ 327950 h 2623596"/>
              <a:gd name="connsiteX18" fmla="*/ 2248740 w 9426633"/>
              <a:gd name="connsiteY18" fmla="*/ 327950 h 2623596"/>
              <a:gd name="connsiteX19" fmla="*/ 1921134 w 9426633"/>
              <a:gd name="connsiteY19" fmla="*/ 327950 h 2623596"/>
              <a:gd name="connsiteX20" fmla="*/ 1325487 w 9426633"/>
              <a:gd name="connsiteY20" fmla="*/ 327950 h 2623596"/>
              <a:gd name="connsiteX21" fmla="*/ 163975 w 9426633"/>
              <a:gd name="connsiteY21" fmla="*/ 327950 h 2623596"/>
              <a:gd name="connsiteX22" fmla="*/ 0 w 9426633"/>
              <a:gd name="connsiteY22" fmla="*/ 491925 h 2623596"/>
              <a:gd name="connsiteX23" fmla="*/ 0 w 9426633"/>
              <a:gd name="connsiteY23" fmla="*/ 964172 h 2623596"/>
              <a:gd name="connsiteX24" fmla="*/ 0 w 9426633"/>
              <a:gd name="connsiteY24" fmla="*/ 1397065 h 2623596"/>
              <a:gd name="connsiteX25" fmla="*/ 0 w 9426633"/>
              <a:gd name="connsiteY25" fmla="*/ 1869312 h 2623596"/>
              <a:gd name="connsiteX26" fmla="*/ 0 w 9426633"/>
              <a:gd name="connsiteY26" fmla="*/ 2459621 h 2623596"/>
              <a:gd name="connsiteX27" fmla="*/ 163975 w 9426633"/>
              <a:gd name="connsiteY27" fmla="*/ 2623596 h 2623596"/>
              <a:gd name="connsiteX28" fmla="*/ 327950 w 9426633"/>
              <a:gd name="connsiteY28" fmla="*/ 2459621 h 2623596"/>
              <a:gd name="connsiteX29" fmla="*/ 327950 w 9426633"/>
              <a:gd name="connsiteY29" fmla="*/ 2295647 h 2623596"/>
              <a:gd name="connsiteX30" fmla="*/ 1012944 w 9426633"/>
              <a:gd name="connsiteY30" fmla="*/ 2295647 h 2623596"/>
              <a:gd name="connsiteX31" fmla="*/ 1697939 w 9426633"/>
              <a:gd name="connsiteY31" fmla="*/ 2295647 h 2623596"/>
              <a:gd name="connsiteX32" fmla="*/ 2025545 w 9426633"/>
              <a:gd name="connsiteY32" fmla="*/ 2295647 h 2623596"/>
              <a:gd name="connsiteX33" fmla="*/ 2799886 w 9426633"/>
              <a:gd name="connsiteY33" fmla="*/ 2295647 h 2623596"/>
              <a:gd name="connsiteX34" fmla="*/ 3127492 w 9426633"/>
              <a:gd name="connsiteY34" fmla="*/ 2295647 h 2623596"/>
              <a:gd name="connsiteX35" fmla="*/ 3633792 w 9426633"/>
              <a:gd name="connsiteY35" fmla="*/ 2295647 h 2623596"/>
              <a:gd name="connsiteX36" fmla="*/ 4050745 w 9426633"/>
              <a:gd name="connsiteY36" fmla="*/ 2295647 h 2623596"/>
              <a:gd name="connsiteX37" fmla="*/ 4378351 w 9426633"/>
              <a:gd name="connsiteY37" fmla="*/ 2295647 h 2623596"/>
              <a:gd name="connsiteX38" fmla="*/ 5063345 w 9426633"/>
              <a:gd name="connsiteY38" fmla="*/ 2295647 h 2623596"/>
              <a:gd name="connsiteX39" fmla="*/ 5748340 w 9426633"/>
              <a:gd name="connsiteY39" fmla="*/ 2295647 h 2623596"/>
              <a:gd name="connsiteX40" fmla="*/ 6433334 w 9426633"/>
              <a:gd name="connsiteY40" fmla="*/ 2295647 h 2623596"/>
              <a:gd name="connsiteX41" fmla="*/ 6850287 w 9426633"/>
              <a:gd name="connsiteY41" fmla="*/ 2295647 h 2623596"/>
              <a:gd name="connsiteX42" fmla="*/ 7177893 w 9426633"/>
              <a:gd name="connsiteY42" fmla="*/ 2295647 h 2623596"/>
              <a:gd name="connsiteX43" fmla="*/ 7862887 w 9426633"/>
              <a:gd name="connsiteY43" fmla="*/ 2295647 h 2623596"/>
              <a:gd name="connsiteX44" fmla="*/ 8637228 w 9426633"/>
              <a:gd name="connsiteY44" fmla="*/ 2295647 h 2623596"/>
              <a:gd name="connsiteX45" fmla="*/ 9262658 w 9426633"/>
              <a:gd name="connsiteY45" fmla="*/ 2295647 h 2623596"/>
              <a:gd name="connsiteX46" fmla="*/ 9426633 w 9426633"/>
              <a:gd name="connsiteY46" fmla="*/ 2131672 h 2623596"/>
              <a:gd name="connsiteX47" fmla="*/ 9426633 w 9426633"/>
              <a:gd name="connsiteY47" fmla="*/ 1679102 h 2623596"/>
              <a:gd name="connsiteX48" fmla="*/ 9426633 w 9426633"/>
              <a:gd name="connsiteY48" fmla="*/ 1167500 h 2623596"/>
              <a:gd name="connsiteX49" fmla="*/ 9426633 w 9426633"/>
              <a:gd name="connsiteY49" fmla="*/ 734607 h 2623596"/>
              <a:gd name="connsiteX50" fmla="*/ 9426633 w 9426633"/>
              <a:gd name="connsiteY50" fmla="*/ 163975 h 2623596"/>
              <a:gd name="connsiteX51" fmla="*/ 163975 w 9426633"/>
              <a:gd name="connsiteY51" fmla="*/ 655899 h 2623596"/>
              <a:gd name="connsiteX52" fmla="*/ 327950 w 9426633"/>
              <a:gd name="connsiteY52" fmla="*/ 491924 h 2623596"/>
              <a:gd name="connsiteX53" fmla="*/ 245963 w 9426633"/>
              <a:gd name="connsiteY53" fmla="*/ 409937 h 2623596"/>
              <a:gd name="connsiteX54" fmla="*/ 163976 w 9426633"/>
              <a:gd name="connsiteY54" fmla="*/ 491924 h 2623596"/>
              <a:gd name="connsiteX55" fmla="*/ 163975 w 9426633"/>
              <a:gd name="connsiteY55" fmla="*/ 655899 h 2623596"/>
              <a:gd name="connsiteX0" fmla="*/ 163975 w 9426633"/>
              <a:gd name="connsiteY0" fmla="*/ 655899 h 2623596"/>
              <a:gd name="connsiteX1" fmla="*/ 327950 w 9426633"/>
              <a:gd name="connsiteY1" fmla="*/ 491924 h 2623596"/>
              <a:gd name="connsiteX2" fmla="*/ 245963 w 9426633"/>
              <a:gd name="connsiteY2" fmla="*/ 409937 h 2623596"/>
              <a:gd name="connsiteX3" fmla="*/ 163976 w 9426633"/>
              <a:gd name="connsiteY3" fmla="*/ 491924 h 2623596"/>
              <a:gd name="connsiteX4" fmla="*/ 163975 w 9426633"/>
              <a:gd name="connsiteY4" fmla="*/ 655899 h 2623596"/>
              <a:gd name="connsiteX5" fmla="*/ 9262658 w 9426633"/>
              <a:gd name="connsiteY5" fmla="*/ 327950 h 2623596"/>
              <a:gd name="connsiteX6" fmla="*/ 9426633 w 9426633"/>
              <a:gd name="connsiteY6" fmla="*/ 163975 h 2623596"/>
              <a:gd name="connsiteX7" fmla="*/ 9262658 w 9426633"/>
              <a:gd name="connsiteY7" fmla="*/ 0 h 2623596"/>
              <a:gd name="connsiteX8" fmla="*/ 9098683 w 9426633"/>
              <a:gd name="connsiteY8" fmla="*/ 163975 h 2623596"/>
              <a:gd name="connsiteX9" fmla="*/ 9180670 w 9426633"/>
              <a:gd name="connsiteY9" fmla="*/ 245962 h 2623596"/>
              <a:gd name="connsiteX10" fmla="*/ 9262657 w 9426633"/>
              <a:gd name="connsiteY10" fmla="*/ 163975 h 2623596"/>
              <a:gd name="connsiteX11" fmla="*/ 9262658 w 9426633"/>
              <a:gd name="connsiteY11" fmla="*/ 327950 h 2623596"/>
              <a:gd name="connsiteX0" fmla="*/ 0 w 9426633"/>
              <a:gd name="connsiteY0" fmla="*/ 491924 h 2623596"/>
              <a:gd name="connsiteX1" fmla="*/ 163975 w 9426633"/>
              <a:gd name="connsiteY1" fmla="*/ 327949 h 2623596"/>
              <a:gd name="connsiteX2" fmla="*/ 580928 w 9426633"/>
              <a:gd name="connsiteY2" fmla="*/ 327949 h 2623596"/>
              <a:gd name="connsiteX3" fmla="*/ 1176575 w 9426633"/>
              <a:gd name="connsiteY3" fmla="*/ 327949 h 2623596"/>
              <a:gd name="connsiteX4" fmla="*/ 1861570 w 9426633"/>
              <a:gd name="connsiteY4" fmla="*/ 327949 h 2623596"/>
              <a:gd name="connsiteX5" fmla="*/ 2546564 w 9426633"/>
              <a:gd name="connsiteY5" fmla="*/ 327949 h 2623596"/>
              <a:gd name="connsiteX6" fmla="*/ 3052864 w 9426633"/>
              <a:gd name="connsiteY6" fmla="*/ 327949 h 2623596"/>
              <a:gd name="connsiteX7" fmla="*/ 3559164 w 9426633"/>
              <a:gd name="connsiteY7" fmla="*/ 327949 h 2623596"/>
              <a:gd name="connsiteX8" fmla="*/ 4065465 w 9426633"/>
              <a:gd name="connsiteY8" fmla="*/ 327949 h 2623596"/>
              <a:gd name="connsiteX9" fmla="*/ 4661112 w 9426633"/>
              <a:gd name="connsiteY9" fmla="*/ 327950 h 2623596"/>
              <a:gd name="connsiteX10" fmla="*/ 5167412 w 9426633"/>
              <a:gd name="connsiteY10" fmla="*/ 327950 h 2623596"/>
              <a:gd name="connsiteX11" fmla="*/ 5673712 w 9426633"/>
              <a:gd name="connsiteY11" fmla="*/ 327950 h 2623596"/>
              <a:gd name="connsiteX12" fmla="*/ 6090665 w 9426633"/>
              <a:gd name="connsiteY12" fmla="*/ 327950 h 2623596"/>
              <a:gd name="connsiteX13" fmla="*/ 6865007 w 9426633"/>
              <a:gd name="connsiteY13" fmla="*/ 327950 h 2623596"/>
              <a:gd name="connsiteX14" fmla="*/ 7550001 w 9426633"/>
              <a:gd name="connsiteY14" fmla="*/ 327950 h 2623596"/>
              <a:gd name="connsiteX15" fmla="*/ 8324343 w 9426633"/>
              <a:gd name="connsiteY15" fmla="*/ 327950 h 2623596"/>
              <a:gd name="connsiteX16" fmla="*/ 9098684 w 9426633"/>
              <a:gd name="connsiteY16" fmla="*/ 327950 h 2623596"/>
              <a:gd name="connsiteX17" fmla="*/ 9098684 w 9426633"/>
              <a:gd name="connsiteY17" fmla="*/ 163975 h 2623596"/>
              <a:gd name="connsiteX18" fmla="*/ 9262659 w 9426633"/>
              <a:gd name="connsiteY18" fmla="*/ 0 h 2623596"/>
              <a:gd name="connsiteX19" fmla="*/ 9426634 w 9426633"/>
              <a:gd name="connsiteY19" fmla="*/ 163975 h 2623596"/>
              <a:gd name="connsiteX20" fmla="*/ 9426633 w 9426633"/>
              <a:gd name="connsiteY20" fmla="*/ 2131672 h 2623596"/>
              <a:gd name="connsiteX21" fmla="*/ 9262658 w 9426633"/>
              <a:gd name="connsiteY21" fmla="*/ 2295647 h 2623596"/>
              <a:gd name="connsiteX22" fmla="*/ 8935052 w 9426633"/>
              <a:gd name="connsiteY22" fmla="*/ 2295647 h 2623596"/>
              <a:gd name="connsiteX23" fmla="*/ 8607446 w 9426633"/>
              <a:gd name="connsiteY23" fmla="*/ 2295647 h 2623596"/>
              <a:gd name="connsiteX24" fmla="*/ 7833105 w 9426633"/>
              <a:gd name="connsiteY24" fmla="*/ 2295647 h 2623596"/>
              <a:gd name="connsiteX25" fmla="*/ 7416152 w 9426633"/>
              <a:gd name="connsiteY25" fmla="*/ 2295647 h 2623596"/>
              <a:gd name="connsiteX26" fmla="*/ 6820504 w 9426633"/>
              <a:gd name="connsiteY26" fmla="*/ 2295647 h 2623596"/>
              <a:gd name="connsiteX27" fmla="*/ 6403551 w 9426633"/>
              <a:gd name="connsiteY27" fmla="*/ 2295647 h 2623596"/>
              <a:gd name="connsiteX28" fmla="*/ 5986598 w 9426633"/>
              <a:gd name="connsiteY28" fmla="*/ 2295647 h 2623596"/>
              <a:gd name="connsiteX29" fmla="*/ 5301604 w 9426633"/>
              <a:gd name="connsiteY29" fmla="*/ 2295647 h 2623596"/>
              <a:gd name="connsiteX30" fmla="*/ 4795304 w 9426633"/>
              <a:gd name="connsiteY30" fmla="*/ 2295647 h 2623596"/>
              <a:gd name="connsiteX31" fmla="*/ 4289004 w 9426633"/>
              <a:gd name="connsiteY31" fmla="*/ 2295647 h 2623596"/>
              <a:gd name="connsiteX32" fmla="*/ 3961398 w 9426633"/>
              <a:gd name="connsiteY32" fmla="*/ 2295647 h 2623596"/>
              <a:gd name="connsiteX33" fmla="*/ 3633792 w 9426633"/>
              <a:gd name="connsiteY33" fmla="*/ 2295647 h 2623596"/>
              <a:gd name="connsiteX34" fmla="*/ 3127492 w 9426633"/>
              <a:gd name="connsiteY34" fmla="*/ 2295647 h 2623596"/>
              <a:gd name="connsiteX35" fmla="*/ 2442498 w 9426633"/>
              <a:gd name="connsiteY35" fmla="*/ 2295647 h 2623596"/>
              <a:gd name="connsiteX36" fmla="*/ 2114892 w 9426633"/>
              <a:gd name="connsiteY36" fmla="*/ 2295647 h 2623596"/>
              <a:gd name="connsiteX37" fmla="*/ 1697939 w 9426633"/>
              <a:gd name="connsiteY37" fmla="*/ 2295647 h 2623596"/>
              <a:gd name="connsiteX38" fmla="*/ 1370333 w 9426633"/>
              <a:gd name="connsiteY38" fmla="*/ 2295647 h 2623596"/>
              <a:gd name="connsiteX39" fmla="*/ 1042727 w 9426633"/>
              <a:gd name="connsiteY39" fmla="*/ 2295647 h 2623596"/>
              <a:gd name="connsiteX40" fmla="*/ 327950 w 9426633"/>
              <a:gd name="connsiteY40" fmla="*/ 2295647 h 2623596"/>
              <a:gd name="connsiteX41" fmla="*/ 327950 w 9426633"/>
              <a:gd name="connsiteY41" fmla="*/ 2459621 h 2623596"/>
              <a:gd name="connsiteX42" fmla="*/ 163975 w 9426633"/>
              <a:gd name="connsiteY42" fmla="*/ 2623596 h 2623596"/>
              <a:gd name="connsiteX43" fmla="*/ 0 w 9426633"/>
              <a:gd name="connsiteY43" fmla="*/ 2459621 h 2623596"/>
              <a:gd name="connsiteX44" fmla="*/ 0 w 9426633"/>
              <a:gd name="connsiteY44" fmla="*/ 2007051 h 2623596"/>
              <a:gd name="connsiteX45" fmla="*/ 0 w 9426633"/>
              <a:gd name="connsiteY45" fmla="*/ 1554480 h 2623596"/>
              <a:gd name="connsiteX46" fmla="*/ 0 w 9426633"/>
              <a:gd name="connsiteY46" fmla="*/ 1062556 h 2623596"/>
              <a:gd name="connsiteX47" fmla="*/ 0 w 9426633"/>
              <a:gd name="connsiteY47" fmla="*/ 491924 h 2623596"/>
              <a:gd name="connsiteX48" fmla="*/ 9098684 w 9426633"/>
              <a:gd name="connsiteY48" fmla="*/ 327950 h 2623596"/>
              <a:gd name="connsiteX49" fmla="*/ 9262658 w 9426633"/>
              <a:gd name="connsiteY49" fmla="*/ 327950 h 2623596"/>
              <a:gd name="connsiteX50" fmla="*/ 9426633 w 9426633"/>
              <a:gd name="connsiteY50" fmla="*/ 163975 h 2623596"/>
              <a:gd name="connsiteX51" fmla="*/ 9262658 w 9426633"/>
              <a:gd name="connsiteY51" fmla="*/ 327950 h 2623596"/>
              <a:gd name="connsiteX52" fmla="*/ 9262658 w 9426633"/>
              <a:gd name="connsiteY52" fmla="*/ 163975 h 2623596"/>
              <a:gd name="connsiteX53" fmla="*/ 9180671 w 9426633"/>
              <a:gd name="connsiteY53" fmla="*/ 245962 h 2623596"/>
              <a:gd name="connsiteX54" fmla="*/ 9098684 w 9426633"/>
              <a:gd name="connsiteY54" fmla="*/ 163975 h 2623596"/>
              <a:gd name="connsiteX55" fmla="*/ 163975 w 9426633"/>
              <a:gd name="connsiteY55" fmla="*/ 655899 h 2623596"/>
              <a:gd name="connsiteX56" fmla="*/ 163975 w 9426633"/>
              <a:gd name="connsiteY56" fmla="*/ 491924 h 2623596"/>
              <a:gd name="connsiteX57" fmla="*/ 245962 w 9426633"/>
              <a:gd name="connsiteY57" fmla="*/ 409937 h 2623596"/>
              <a:gd name="connsiteX58" fmla="*/ 327949 w 9426633"/>
              <a:gd name="connsiteY58" fmla="*/ 491924 h 2623596"/>
              <a:gd name="connsiteX59" fmla="*/ 163974 w 9426633"/>
              <a:gd name="connsiteY59" fmla="*/ 655899 h 2623596"/>
              <a:gd name="connsiteX60" fmla="*/ -1 w 9426633"/>
              <a:gd name="connsiteY60" fmla="*/ 491924 h 2623596"/>
              <a:gd name="connsiteX61" fmla="*/ 327950 w 9426633"/>
              <a:gd name="connsiteY61" fmla="*/ 491924 h 2623596"/>
              <a:gd name="connsiteX62" fmla="*/ 327950 w 9426633"/>
              <a:gd name="connsiteY62" fmla="*/ 888743 h 2623596"/>
              <a:gd name="connsiteX63" fmla="*/ 327950 w 9426633"/>
              <a:gd name="connsiteY63" fmla="*/ 1321637 h 2623596"/>
              <a:gd name="connsiteX64" fmla="*/ 327950 w 9426633"/>
              <a:gd name="connsiteY64" fmla="*/ 1718456 h 2623596"/>
              <a:gd name="connsiteX65" fmla="*/ 327950 w 9426633"/>
              <a:gd name="connsiteY65" fmla="*/ 2295647 h 2623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9426633" h="2623596" stroke="0" extrusionOk="0">
                <a:moveTo>
                  <a:pt x="9426633" y="163975"/>
                </a:moveTo>
                <a:cubicBezTo>
                  <a:pt x="9374050" y="255465"/>
                  <a:pt x="9297672" y="269566"/>
                  <a:pt x="9262658" y="327950"/>
                </a:cubicBezTo>
                <a:cubicBezTo>
                  <a:pt x="9259892" y="260133"/>
                  <a:pt x="9275128" y="201099"/>
                  <a:pt x="9262658" y="163975"/>
                </a:cubicBezTo>
                <a:cubicBezTo>
                  <a:pt x="9253444" y="202421"/>
                  <a:pt x="9220809" y="240846"/>
                  <a:pt x="9180671" y="245962"/>
                </a:cubicBezTo>
                <a:cubicBezTo>
                  <a:pt x="9139650" y="245495"/>
                  <a:pt x="9102642" y="217007"/>
                  <a:pt x="9098684" y="163975"/>
                </a:cubicBezTo>
                <a:cubicBezTo>
                  <a:pt x="9099755" y="215524"/>
                  <a:pt x="9085254" y="288327"/>
                  <a:pt x="9098684" y="327950"/>
                </a:cubicBezTo>
                <a:cubicBezTo>
                  <a:pt x="8894683" y="408196"/>
                  <a:pt x="8633121" y="270769"/>
                  <a:pt x="8324343" y="327950"/>
                </a:cubicBezTo>
                <a:cubicBezTo>
                  <a:pt x="8015565" y="385131"/>
                  <a:pt x="7985474" y="263021"/>
                  <a:pt x="7728695" y="327950"/>
                </a:cubicBezTo>
                <a:cubicBezTo>
                  <a:pt x="7471916" y="392879"/>
                  <a:pt x="7446712" y="310878"/>
                  <a:pt x="7222395" y="327950"/>
                </a:cubicBezTo>
                <a:cubicBezTo>
                  <a:pt x="6998078" y="345022"/>
                  <a:pt x="6994360" y="303767"/>
                  <a:pt x="6894789" y="327950"/>
                </a:cubicBezTo>
                <a:cubicBezTo>
                  <a:pt x="6795218" y="352133"/>
                  <a:pt x="6599277" y="309072"/>
                  <a:pt x="6477836" y="327950"/>
                </a:cubicBezTo>
                <a:cubicBezTo>
                  <a:pt x="6356395" y="346828"/>
                  <a:pt x="6113680" y="301603"/>
                  <a:pt x="5792842" y="327950"/>
                </a:cubicBezTo>
                <a:cubicBezTo>
                  <a:pt x="5472004" y="354297"/>
                  <a:pt x="5503035" y="288358"/>
                  <a:pt x="5286541" y="327950"/>
                </a:cubicBezTo>
                <a:cubicBezTo>
                  <a:pt x="5070047" y="367542"/>
                  <a:pt x="4866774" y="299681"/>
                  <a:pt x="4601547" y="327950"/>
                </a:cubicBezTo>
                <a:cubicBezTo>
                  <a:pt x="4336320" y="356219"/>
                  <a:pt x="4345828" y="321088"/>
                  <a:pt x="4273941" y="327950"/>
                </a:cubicBezTo>
                <a:cubicBezTo>
                  <a:pt x="4202054" y="334812"/>
                  <a:pt x="4050071" y="294603"/>
                  <a:pt x="3946335" y="327950"/>
                </a:cubicBezTo>
                <a:cubicBezTo>
                  <a:pt x="3842599" y="361297"/>
                  <a:pt x="3669545" y="272894"/>
                  <a:pt x="3440035" y="327950"/>
                </a:cubicBezTo>
                <a:cubicBezTo>
                  <a:pt x="3210525" y="383006"/>
                  <a:pt x="3138886" y="301985"/>
                  <a:pt x="3023082" y="327950"/>
                </a:cubicBezTo>
                <a:cubicBezTo>
                  <a:pt x="2907278" y="353915"/>
                  <a:pt x="2623395" y="274889"/>
                  <a:pt x="2248740" y="327950"/>
                </a:cubicBezTo>
                <a:cubicBezTo>
                  <a:pt x="1874085" y="381011"/>
                  <a:pt x="2054893" y="320671"/>
                  <a:pt x="1921134" y="327950"/>
                </a:cubicBezTo>
                <a:cubicBezTo>
                  <a:pt x="1787375" y="335229"/>
                  <a:pt x="1451438" y="321183"/>
                  <a:pt x="1325487" y="327950"/>
                </a:cubicBezTo>
                <a:cubicBezTo>
                  <a:pt x="1199536" y="334717"/>
                  <a:pt x="409575" y="231362"/>
                  <a:pt x="163975" y="327950"/>
                </a:cubicBezTo>
                <a:cubicBezTo>
                  <a:pt x="72679" y="321681"/>
                  <a:pt x="9953" y="409997"/>
                  <a:pt x="0" y="491925"/>
                </a:cubicBezTo>
                <a:cubicBezTo>
                  <a:pt x="3161" y="622813"/>
                  <a:pt x="-46399" y="833558"/>
                  <a:pt x="0" y="964172"/>
                </a:cubicBezTo>
                <a:cubicBezTo>
                  <a:pt x="46399" y="1094786"/>
                  <a:pt x="-38559" y="1193406"/>
                  <a:pt x="0" y="1397065"/>
                </a:cubicBezTo>
                <a:cubicBezTo>
                  <a:pt x="38559" y="1600724"/>
                  <a:pt x="-21501" y="1774614"/>
                  <a:pt x="0" y="1869312"/>
                </a:cubicBezTo>
                <a:cubicBezTo>
                  <a:pt x="21501" y="1964010"/>
                  <a:pt x="-49811" y="2274322"/>
                  <a:pt x="0" y="2459621"/>
                </a:cubicBezTo>
                <a:cubicBezTo>
                  <a:pt x="-2539" y="2572501"/>
                  <a:pt x="74694" y="2625870"/>
                  <a:pt x="163975" y="2623596"/>
                </a:cubicBezTo>
                <a:cubicBezTo>
                  <a:pt x="261367" y="2623061"/>
                  <a:pt x="310309" y="2533586"/>
                  <a:pt x="327950" y="2459621"/>
                </a:cubicBezTo>
                <a:cubicBezTo>
                  <a:pt x="321605" y="2405065"/>
                  <a:pt x="334371" y="2370100"/>
                  <a:pt x="327950" y="2295647"/>
                </a:cubicBezTo>
                <a:cubicBezTo>
                  <a:pt x="480244" y="2295474"/>
                  <a:pt x="671450" y="2354474"/>
                  <a:pt x="1012944" y="2295647"/>
                </a:cubicBezTo>
                <a:cubicBezTo>
                  <a:pt x="1354438" y="2236820"/>
                  <a:pt x="1517996" y="2364849"/>
                  <a:pt x="1697939" y="2295647"/>
                </a:cubicBezTo>
                <a:cubicBezTo>
                  <a:pt x="1877882" y="2226445"/>
                  <a:pt x="1903977" y="2328485"/>
                  <a:pt x="2025545" y="2295647"/>
                </a:cubicBezTo>
                <a:cubicBezTo>
                  <a:pt x="2147113" y="2262809"/>
                  <a:pt x="2643069" y="2296541"/>
                  <a:pt x="2799886" y="2295647"/>
                </a:cubicBezTo>
                <a:cubicBezTo>
                  <a:pt x="2956703" y="2294753"/>
                  <a:pt x="3016440" y="2325119"/>
                  <a:pt x="3127492" y="2295647"/>
                </a:cubicBezTo>
                <a:cubicBezTo>
                  <a:pt x="3238544" y="2266175"/>
                  <a:pt x="3444924" y="2354886"/>
                  <a:pt x="3633792" y="2295647"/>
                </a:cubicBezTo>
                <a:cubicBezTo>
                  <a:pt x="3822660" y="2236408"/>
                  <a:pt x="3876520" y="2302359"/>
                  <a:pt x="4050745" y="2295647"/>
                </a:cubicBezTo>
                <a:cubicBezTo>
                  <a:pt x="4224970" y="2288935"/>
                  <a:pt x="4289664" y="2319638"/>
                  <a:pt x="4378351" y="2295647"/>
                </a:cubicBezTo>
                <a:cubicBezTo>
                  <a:pt x="4467038" y="2271656"/>
                  <a:pt x="4745582" y="2309347"/>
                  <a:pt x="5063345" y="2295647"/>
                </a:cubicBezTo>
                <a:cubicBezTo>
                  <a:pt x="5381108" y="2281947"/>
                  <a:pt x="5490259" y="2302435"/>
                  <a:pt x="5748340" y="2295647"/>
                </a:cubicBezTo>
                <a:cubicBezTo>
                  <a:pt x="6006422" y="2288859"/>
                  <a:pt x="6283786" y="2346084"/>
                  <a:pt x="6433334" y="2295647"/>
                </a:cubicBezTo>
                <a:cubicBezTo>
                  <a:pt x="6582882" y="2245210"/>
                  <a:pt x="6760022" y="2327867"/>
                  <a:pt x="6850287" y="2295647"/>
                </a:cubicBezTo>
                <a:cubicBezTo>
                  <a:pt x="6940552" y="2263427"/>
                  <a:pt x="7042965" y="2331174"/>
                  <a:pt x="7177893" y="2295647"/>
                </a:cubicBezTo>
                <a:cubicBezTo>
                  <a:pt x="7312821" y="2260120"/>
                  <a:pt x="7703025" y="2309828"/>
                  <a:pt x="7862887" y="2295647"/>
                </a:cubicBezTo>
                <a:cubicBezTo>
                  <a:pt x="8022749" y="2281466"/>
                  <a:pt x="8287380" y="2307212"/>
                  <a:pt x="8637228" y="2295647"/>
                </a:cubicBezTo>
                <a:cubicBezTo>
                  <a:pt x="8987076" y="2284082"/>
                  <a:pt x="8953829" y="2350214"/>
                  <a:pt x="9262658" y="2295647"/>
                </a:cubicBezTo>
                <a:cubicBezTo>
                  <a:pt x="9365578" y="2293012"/>
                  <a:pt x="9422041" y="2236704"/>
                  <a:pt x="9426633" y="2131672"/>
                </a:cubicBezTo>
                <a:cubicBezTo>
                  <a:pt x="9402365" y="1950825"/>
                  <a:pt x="9459585" y="1857504"/>
                  <a:pt x="9426633" y="1679102"/>
                </a:cubicBezTo>
                <a:cubicBezTo>
                  <a:pt x="9393681" y="1500700"/>
                  <a:pt x="9479278" y="1386605"/>
                  <a:pt x="9426633" y="1167500"/>
                </a:cubicBezTo>
                <a:cubicBezTo>
                  <a:pt x="9373988" y="948395"/>
                  <a:pt x="9440407" y="902937"/>
                  <a:pt x="9426633" y="734607"/>
                </a:cubicBezTo>
                <a:cubicBezTo>
                  <a:pt x="9412859" y="566277"/>
                  <a:pt x="9453150" y="283887"/>
                  <a:pt x="9426633" y="163975"/>
                </a:cubicBezTo>
                <a:close/>
                <a:moveTo>
                  <a:pt x="163975" y="655899"/>
                </a:moveTo>
                <a:cubicBezTo>
                  <a:pt x="254996" y="646599"/>
                  <a:pt x="331826" y="582143"/>
                  <a:pt x="327950" y="491924"/>
                </a:cubicBezTo>
                <a:cubicBezTo>
                  <a:pt x="330104" y="441327"/>
                  <a:pt x="288161" y="418530"/>
                  <a:pt x="245963" y="409937"/>
                </a:cubicBezTo>
                <a:cubicBezTo>
                  <a:pt x="206523" y="402096"/>
                  <a:pt x="162863" y="451278"/>
                  <a:pt x="163976" y="491924"/>
                </a:cubicBezTo>
                <a:cubicBezTo>
                  <a:pt x="163232" y="551467"/>
                  <a:pt x="167076" y="603550"/>
                  <a:pt x="163975" y="655899"/>
                </a:cubicBezTo>
                <a:close/>
              </a:path>
              <a:path w="9426633" h="2623596" fill="darkenLess" stroke="0" extrusionOk="0">
                <a:moveTo>
                  <a:pt x="163975" y="655899"/>
                </a:moveTo>
                <a:cubicBezTo>
                  <a:pt x="251341" y="671450"/>
                  <a:pt x="328596" y="588897"/>
                  <a:pt x="327950" y="491924"/>
                </a:cubicBezTo>
                <a:cubicBezTo>
                  <a:pt x="328668" y="445709"/>
                  <a:pt x="294086" y="413828"/>
                  <a:pt x="245963" y="409937"/>
                </a:cubicBezTo>
                <a:cubicBezTo>
                  <a:pt x="195195" y="420382"/>
                  <a:pt x="162381" y="454044"/>
                  <a:pt x="163976" y="491924"/>
                </a:cubicBezTo>
                <a:cubicBezTo>
                  <a:pt x="167012" y="552237"/>
                  <a:pt x="169250" y="602924"/>
                  <a:pt x="163975" y="655899"/>
                </a:cubicBezTo>
                <a:close/>
                <a:moveTo>
                  <a:pt x="9262658" y="327950"/>
                </a:moveTo>
                <a:cubicBezTo>
                  <a:pt x="9352534" y="335654"/>
                  <a:pt x="9432376" y="261340"/>
                  <a:pt x="9426633" y="163975"/>
                </a:cubicBezTo>
                <a:cubicBezTo>
                  <a:pt x="9437307" y="76697"/>
                  <a:pt x="9330654" y="6591"/>
                  <a:pt x="9262658" y="0"/>
                </a:cubicBezTo>
                <a:cubicBezTo>
                  <a:pt x="9149426" y="8255"/>
                  <a:pt x="9103923" y="56936"/>
                  <a:pt x="9098683" y="163975"/>
                </a:cubicBezTo>
                <a:cubicBezTo>
                  <a:pt x="9098554" y="215165"/>
                  <a:pt x="9134025" y="240182"/>
                  <a:pt x="9180670" y="245962"/>
                </a:cubicBezTo>
                <a:cubicBezTo>
                  <a:pt x="9228672" y="248393"/>
                  <a:pt x="9254678" y="203199"/>
                  <a:pt x="9262657" y="163975"/>
                </a:cubicBezTo>
                <a:cubicBezTo>
                  <a:pt x="9253058" y="209832"/>
                  <a:pt x="9259364" y="274186"/>
                  <a:pt x="9262658" y="327950"/>
                </a:cubicBezTo>
                <a:close/>
              </a:path>
              <a:path w="9426633" h="2623596" fill="none" extrusionOk="0">
                <a:moveTo>
                  <a:pt x="0" y="491924"/>
                </a:moveTo>
                <a:cubicBezTo>
                  <a:pt x="-4567" y="406154"/>
                  <a:pt x="71258" y="341485"/>
                  <a:pt x="163975" y="327949"/>
                </a:cubicBezTo>
                <a:cubicBezTo>
                  <a:pt x="270409" y="300998"/>
                  <a:pt x="456406" y="366655"/>
                  <a:pt x="580928" y="327949"/>
                </a:cubicBezTo>
                <a:cubicBezTo>
                  <a:pt x="705450" y="289243"/>
                  <a:pt x="902939" y="328455"/>
                  <a:pt x="1176575" y="327949"/>
                </a:cubicBezTo>
                <a:cubicBezTo>
                  <a:pt x="1450211" y="327443"/>
                  <a:pt x="1575165" y="362272"/>
                  <a:pt x="1861570" y="327949"/>
                </a:cubicBezTo>
                <a:cubicBezTo>
                  <a:pt x="2147976" y="293626"/>
                  <a:pt x="2339144" y="387908"/>
                  <a:pt x="2546564" y="327949"/>
                </a:cubicBezTo>
                <a:cubicBezTo>
                  <a:pt x="2753984" y="267990"/>
                  <a:pt x="2880701" y="339441"/>
                  <a:pt x="3052864" y="327949"/>
                </a:cubicBezTo>
                <a:cubicBezTo>
                  <a:pt x="3225027" y="316457"/>
                  <a:pt x="3417536" y="337543"/>
                  <a:pt x="3559164" y="327949"/>
                </a:cubicBezTo>
                <a:cubicBezTo>
                  <a:pt x="3700792" y="318355"/>
                  <a:pt x="3920195" y="336169"/>
                  <a:pt x="4065465" y="327949"/>
                </a:cubicBezTo>
                <a:cubicBezTo>
                  <a:pt x="4210735" y="319730"/>
                  <a:pt x="4383767" y="392681"/>
                  <a:pt x="4661112" y="327950"/>
                </a:cubicBezTo>
                <a:cubicBezTo>
                  <a:pt x="4938457" y="263219"/>
                  <a:pt x="4960423" y="361409"/>
                  <a:pt x="5167412" y="327950"/>
                </a:cubicBezTo>
                <a:cubicBezTo>
                  <a:pt x="5374401" y="294491"/>
                  <a:pt x="5424004" y="346358"/>
                  <a:pt x="5673712" y="327950"/>
                </a:cubicBezTo>
                <a:cubicBezTo>
                  <a:pt x="5923420" y="309542"/>
                  <a:pt x="5925406" y="358254"/>
                  <a:pt x="6090665" y="327950"/>
                </a:cubicBezTo>
                <a:cubicBezTo>
                  <a:pt x="6255924" y="297646"/>
                  <a:pt x="6682987" y="358582"/>
                  <a:pt x="6865007" y="327950"/>
                </a:cubicBezTo>
                <a:cubicBezTo>
                  <a:pt x="7047027" y="297318"/>
                  <a:pt x="7385019" y="347994"/>
                  <a:pt x="7550001" y="327950"/>
                </a:cubicBezTo>
                <a:cubicBezTo>
                  <a:pt x="7714983" y="307906"/>
                  <a:pt x="8059730" y="399633"/>
                  <a:pt x="8324343" y="327950"/>
                </a:cubicBezTo>
                <a:cubicBezTo>
                  <a:pt x="8588956" y="256267"/>
                  <a:pt x="8853043" y="381255"/>
                  <a:pt x="9098684" y="327950"/>
                </a:cubicBezTo>
                <a:cubicBezTo>
                  <a:pt x="9082364" y="283986"/>
                  <a:pt x="9111098" y="210331"/>
                  <a:pt x="9098684" y="163975"/>
                </a:cubicBezTo>
                <a:cubicBezTo>
                  <a:pt x="9111070" y="57927"/>
                  <a:pt x="9156376" y="21640"/>
                  <a:pt x="9262659" y="0"/>
                </a:cubicBezTo>
                <a:cubicBezTo>
                  <a:pt x="9340382" y="-16042"/>
                  <a:pt x="9424501" y="82885"/>
                  <a:pt x="9426634" y="163975"/>
                </a:cubicBezTo>
                <a:cubicBezTo>
                  <a:pt x="9586410" y="755883"/>
                  <a:pt x="9412381" y="1380929"/>
                  <a:pt x="9426633" y="2131672"/>
                </a:cubicBezTo>
                <a:cubicBezTo>
                  <a:pt x="9433018" y="2237372"/>
                  <a:pt x="9355620" y="2291411"/>
                  <a:pt x="9262658" y="2295647"/>
                </a:cubicBezTo>
                <a:cubicBezTo>
                  <a:pt x="9113925" y="2314728"/>
                  <a:pt x="9024135" y="2287079"/>
                  <a:pt x="8935052" y="2295647"/>
                </a:cubicBezTo>
                <a:cubicBezTo>
                  <a:pt x="8845969" y="2304215"/>
                  <a:pt x="8704911" y="2294753"/>
                  <a:pt x="8607446" y="2295647"/>
                </a:cubicBezTo>
                <a:cubicBezTo>
                  <a:pt x="8509981" y="2296541"/>
                  <a:pt x="8104996" y="2287460"/>
                  <a:pt x="7833105" y="2295647"/>
                </a:cubicBezTo>
                <a:cubicBezTo>
                  <a:pt x="7561214" y="2303834"/>
                  <a:pt x="7575788" y="2274334"/>
                  <a:pt x="7416152" y="2295647"/>
                </a:cubicBezTo>
                <a:cubicBezTo>
                  <a:pt x="7256516" y="2316960"/>
                  <a:pt x="7086340" y="2283045"/>
                  <a:pt x="6820504" y="2295647"/>
                </a:cubicBezTo>
                <a:cubicBezTo>
                  <a:pt x="6554668" y="2308249"/>
                  <a:pt x="6528116" y="2251877"/>
                  <a:pt x="6403551" y="2295647"/>
                </a:cubicBezTo>
                <a:cubicBezTo>
                  <a:pt x="6278986" y="2339417"/>
                  <a:pt x="6117943" y="2272110"/>
                  <a:pt x="5986598" y="2295647"/>
                </a:cubicBezTo>
                <a:cubicBezTo>
                  <a:pt x="5855253" y="2319184"/>
                  <a:pt x="5473165" y="2220142"/>
                  <a:pt x="5301604" y="2295647"/>
                </a:cubicBezTo>
                <a:cubicBezTo>
                  <a:pt x="5130043" y="2371152"/>
                  <a:pt x="5025775" y="2254389"/>
                  <a:pt x="4795304" y="2295647"/>
                </a:cubicBezTo>
                <a:cubicBezTo>
                  <a:pt x="4564833" y="2336905"/>
                  <a:pt x="4502664" y="2275513"/>
                  <a:pt x="4289004" y="2295647"/>
                </a:cubicBezTo>
                <a:cubicBezTo>
                  <a:pt x="4075344" y="2315781"/>
                  <a:pt x="4071794" y="2263168"/>
                  <a:pt x="3961398" y="2295647"/>
                </a:cubicBezTo>
                <a:cubicBezTo>
                  <a:pt x="3851002" y="2328126"/>
                  <a:pt x="3706753" y="2286789"/>
                  <a:pt x="3633792" y="2295647"/>
                </a:cubicBezTo>
                <a:cubicBezTo>
                  <a:pt x="3560831" y="2304505"/>
                  <a:pt x="3352368" y="2266581"/>
                  <a:pt x="3127492" y="2295647"/>
                </a:cubicBezTo>
                <a:cubicBezTo>
                  <a:pt x="2902616" y="2324713"/>
                  <a:pt x="2777555" y="2213604"/>
                  <a:pt x="2442498" y="2295647"/>
                </a:cubicBezTo>
                <a:cubicBezTo>
                  <a:pt x="2107441" y="2377690"/>
                  <a:pt x="2225316" y="2256986"/>
                  <a:pt x="2114892" y="2295647"/>
                </a:cubicBezTo>
                <a:cubicBezTo>
                  <a:pt x="2004468" y="2334308"/>
                  <a:pt x="1831439" y="2293506"/>
                  <a:pt x="1697939" y="2295647"/>
                </a:cubicBezTo>
                <a:cubicBezTo>
                  <a:pt x="1564439" y="2297788"/>
                  <a:pt x="1449302" y="2261117"/>
                  <a:pt x="1370333" y="2295647"/>
                </a:cubicBezTo>
                <a:cubicBezTo>
                  <a:pt x="1291364" y="2330177"/>
                  <a:pt x="1125480" y="2285292"/>
                  <a:pt x="1042727" y="2295647"/>
                </a:cubicBezTo>
                <a:cubicBezTo>
                  <a:pt x="959974" y="2306002"/>
                  <a:pt x="628874" y="2239920"/>
                  <a:pt x="327950" y="2295647"/>
                </a:cubicBezTo>
                <a:cubicBezTo>
                  <a:pt x="332587" y="2346758"/>
                  <a:pt x="312445" y="2416319"/>
                  <a:pt x="327950" y="2459621"/>
                </a:cubicBezTo>
                <a:cubicBezTo>
                  <a:pt x="305617" y="2553921"/>
                  <a:pt x="268654" y="2635863"/>
                  <a:pt x="163975" y="2623596"/>
                </a:cubicBezTo>
                <a:cubicBezTo>
                  <a:pt x="72219" y="2633528"/>
                  <a:pt x="11708" y="2560016"/>
                  <a:pt x="0" y="2459621"/>
                </a:cubicBezTo>
                <a:cubicBezTo>
                  <a:pt x="-7786" y="2234083"/>
                  <a:pt x="29748" y="2120555"/>
                  <a:pt x="0" y="2007051"/>
                </a:cubicBezTo>
                <a:cubicBezTo>
                  <a:pt x="-29748" y="1893547"/>
                  <a:pt x="25430" y="1696138"/>
                  <a:pt x="0" y="1554480"/>
                </a:cubicBezTo>
                <a:cubicBezTo>
                  <a:pt x="-25430" y="1412822"/>
                  <a:pt x="11809" y="1230826"/>
                  <a:pt x="0" y="1062556"/>
                </a:cubicBezTo>
                <a:cubicBezTo>
                  <a:pt x="-11809" y="894286"/>
                  <a:pt x="48480" y="663726"/>
                  <a:pt x="0" y="491924"/>
                </a:cubicBezTo>
                <a:close/>
                <a:moveTo>
                  <a:pt x="9098684" y="327950"/>
                </a:moveTo>
                <a:cubicBezTo>
                  <a:pt x="9169432" y="313363"/>
                  <a:pt x="9196563" y="332517"/>
                  <a:pt x="9262658" y="327950"/>
                </a:cubicBezTo>
                <a:cubicBezTo>
                  <a:pt x="9340477" y="328672"/>
                  <a:pt x="9401924" y="265093"/>
                  <a:pt x="9426633" y="163975"/>
                </a:cubicBezTo>
                <a:moveTo>
                  <a:pt x="9262658" y="327950"/>
                </a:moveTo>
                <a:cubicBezTo>
                  <a:pt x="9256958" y="269168"/>
                  <a:pt x="9264791" y="204200"/>
                  <a:pt x="9262658" y="163975"/>
                </a:cubicBezTo>
                <a:cubicBezTo>
                  <a:pt x="9256467" y="202768"/>
                  <a:pt x="9225908" y="247016"/>
                  <a:pt x="9180671" y="245962"/>
                </a:cubicBezTo>
                <a:cubicBezTo>
                  <a:pt x="9132912" y="250207"/>
                  <a:pt x="9099836" y="205706"/>
                  <a:pt x="9098684" y="163975"/>
                </a:cubicBezTo>
                <a:moveTo>
                  <a:pt x="163975" y="655899"/>
                </a:moveTo>
                <a:cubicBezTo>
                  <a:pt x="147758" y="579423"/>
                  <a:pt x="167190" y="538689"/>
                  <a:pt x="163975" y="491924"/>
                </a:cubicBezTo>
                <a:cubicBezTo>
                  <a:pt x="169958" y="457647"/>
                  <a:pt x="195384" y="401724"/>
                  <a:pt x="245962" y="409937"/>
                </a:cubicBezTo>
                <a:cubicBezTo>
                  <a:pt x="295445" y="414929"/>
                  <a:pt x="328315" y="448339"/>
                  <a:pt x="327949" y="491924"/>
                </a:cubicBezTo>
                <a:cubicBezTo>
                  <a:pt x="337831" y="568013"/>
                  <a:pt x="248833" y="637521"/>
                  <a:pt x="163974" y="655899"/>
                </a:cubicBezTo>
                <a:cubicBezTo>
                  <a:pt x="95078" y="646547"/>
                  <a:pt x="-505" y="589539"/>
                  <a:pt x="-1" y="491924"/>
                </a:cubicBezTo>
                <a:moveTo>
                  <a:pt x="327950" y="491924"/>
                </a:moveTo>
                <a:cubicBezTo>
                  <a:pt x="371784" y="589005"/>
                  <a:pt x="325687" y="745936"/>
                  <a:pt x="327950" y="888743"/>
                </a:cubicBezTo>
                <a:cubicBezTo>
                  <a:pt x="330213" y="1031550"/>
                  <a:pt x="311265" y="1189033"/>
                  <a:pt x="327950" y="1321637"/>
                </a:cubicBezTo>
                <a:cubicBezTo>
                  <a:pt x="344635" y="1454241"/>
                  <a:pt x="319209" y="1567617"/>
                  <a:pt x="327950" y="1718456"/>
                </a:cubicBezTo>
                <a:cubicBezTo>
                  <a:pt x="336691" y="1869295"/>
                  <a:pt x="293797" y="2160664"/>
                  <a:pt x="327950" y="2295647"/>
                </a:cubicBezTo>
              </a:path>
              <a:path w="9426633" h="2623596" fill="none" stroke="0" extrusionOk="0">
                <a:moveTo>
                  <a:pt x="0" y="491924"/>
                </a:moveTo>
                <a:cubicBezTo>
                  <a:pt x="3679" y="390361"/>
                  <a:pt x="90587" y="336836"/>
                  <a:pt x="163975" y="327949"/>
                </a:cubicBezTo>
                <a:cubicBezTo>
                  <a:pt x="308505" y="281147"/>
                  <a:pt x="383383" y="364072"/>
                  <a:pt x="580928" y="327949"/>
                </a:cubicBezTo>
                <a:cubicBezTo>
                  <a:pt x="778473" y="291826"/>
                  <a:pt x="1015944" y="344277"/>
                  <a:pt x="1176575" y="327949"/>
                </a:cubicBezTo>
                <a:cubicBezTo>
                  <a:pt x="1337206" y="311621"/>
                  <a:pt x="1486855" y="347712"/>
                  <a:pt x="1593528" y="327949"/>
                </a:cubicBezTo>
                <a:cubicBezTo>
                  <a:pt x="1700201" y="308186"/>
                  <a:pt x="2081410" y="382847"/>
                  <a:pt x="2367870" y="327949"/>
                </a:cubicBezTo>
                <a:cubicBezTo>
                  <a:pt x="2654330" y="273051"/>
                  <a:pt x="2581086" y="365492"/>
                  <a:pt x="2784823" y="327949"/>
                </a:cubicBezTo>
                <a:cubicBezTo>
                  <a:pt x="2988560" y="290406"/>
                  <a:pt x="3155207" y="375992"/>
                  <a:pt x="3380470" y="327949"/>
                </a:cubicBezTo>
                <a:cubicBezTo>
                  <a:pt x="3605733" y="279906"/>
                  <a:pt x="3742379" y="378241"/>
                  <a:pt x="3886770" y="327949"/>
                </a:cubicBezTo>
                <a:cubicBezTo>
                  <a:pt x="4031161" y="277657"/>
                  <a:pt x="4458569" y="345246"/>
                  <a:pt x="4661112" y="327950"/>
                </a:cubicBezTo>
                <a:cubicBezTo>
                  <a:pt x="4863655" y="310654"/>
                  <a:pt x="5017177" y="381948"/>
                  <a:pt x="5256759" y="327950"/>
                </a:cubicBezTo>
                <a:cubicBezTo>
                  <a:pt x="5496341" y="273952"/>
                  <a:pt x="5728049" y="338555"/>
                  <a:pt x="6031101" y="327950"/>
                </a:cubicBezTo>
                <a:cubicBezTo>
                  <a:pt x="6334153" y="317345"/>
                  <a:pt x="6446578" y="349092"/>
                  <a:pt x="6805442" y="327950"/>
                </a:cubicBezTo>
                <a:cubicBezTo>
                  <a:pt x="7164306" y="306808"/>
                  <a:pt x="7332560" y="365525"/>
                  <a:pt x="7490436" y="327950"/>
                </a:cubicBezTo>
                <a:cubicBezTo>
                  <a:pt x="7648312" y="290375"/>
                  <a:pt x="7771157" y="333242"/>
                  <a:pt x="7996737" y="327950"/>
                </a:cubicBezTo>
                <a:cubicBezTo>
                  <a:pt x="8222317" y="322658"/>
                  <a:pt x="8271833" y="362803"/>
                  <a:pt x="8503037" y="327950"/>
                </a:cubicBezTo>
                <a:cubicBezTo>
                  <a:pt x="8734241" y="293097"/>
                  <a:pt x="8936272" y="398839"/>
                  <a:pt x="9098684" y="327950"/>
                </a:cubicBezTo>
                <a:cubicBezTo>
                  <a:pt x="9097335" y="258094"/>
                  <a:pt x="9107534" y="244533"/>
                  <a:pt x="9098684" y="163975"/>
                </a:cubicBezTo>
                <a:cubicBezTo>
                  <a:pt x="9094589" y="59715"/>
                  <a:pt x="9180137" y="1810"/>
                  <a:pt x="9262659" y="0"/>
                </a:cubicBezTo>
                <a:cubicBezTo>
                  <a:pt x="9353066" y="-6127"/>
                  <a:pt x="9436719" y="63557"/>
                  <a:pt x="9426634" y="163975"/>
                </a:cubicBezTo>
                <a:cubicBezTo>
                  <a:pt x="9399063" y="807355"/>
                  <a:pt x="9327648" y="1493012"/>
                  <a:pt x="9426633" y="2131672"/>
                </a:cubicBezTo>
                <a:cubicBezTo>
                  <a:pt x="9442923" y="2240384"/>
                  <a:pt x="9365021" y="2309260"/>
                  <a:pt x="9262658" y="2295647"/>
                </a:cubicBezTo>
                <a:cubicBezTo>
                  <a:pt x="9117357" y="2325356"/>
                  <a:pt x="8976179" y="2295504"/>
                  <a:pt x="8756358" y="2295647"/>
                </a:cubicBezTo>
                <a:cubicBezTo>
                  <a:pt x="8536537" y="2295790"/>
                  <a:pt x="8496865" y="2285190"/>
                  <a:pt x="8339405" y="2295647"/>
                </a:cubicBezTo>
                <a:cubicBezTo>
                  <a:pt x="8181945" y="2306104"/>
                  <a:pt x="8098476" y="2252427"/>
                  <a:pt x="7922452" y="2295647"/>
                </a:cubicBezTo>
                <a:cubicBezTo>
                  <a:pt x="7746428" y="2338867"/>
                  <a:pt x="7569650" y="2292429"/>
                  <a:pt x="7416152" y="2295647"/>
                </a:cubicBezTo>
                <a:cubicBezTo>
                  <a:pt x="7262654" y="2298865"/>
                  <a:pt x="7185168" y="2275336"/>
                  <a:pt x="6999199" y="2295647"/>
                </a:cubicBezTo>
                <a:cubicBezTo>
                  <a:pt x="6813230" y="2315958"/>
                  <a:pt x="6741470" y="2276556"/>
                  <a:pt x="6582246" y="2295647"/>
                </a:cubicBezTo>
                <a:cubicBezTo>
                  <a:pt x="6423022" y="2314738"/>
                  <a:pt x="6161645" y="2272986"/>
                  <a:pt x="5807904" y="2295647"/>
                </a:cubicBezTo>
                <a:cubicBezTo>
                  <a:pt x="5454163" y="2318308"/>
                  <a:pt x="5549651" y="2255479"/>
                  <a:pt x="5390951" y="2295647"/>
                </a:cubicBezTo>
                <a:cubicBezTo>
                  <a:pt x="5232251" y="2335815"/>
                  <a:pt x="5146235" y="2249888"/>
                  <a:pt x="4973998" y="2295647"/>
                </a:cubicBezTo>
                <a:cubicBezTo>
                  <a:pt x="4801761" y="2341406"/>
                  <a:pt x="4601002" y="2241280"/>
                  <a:pt x="4289004" y="2295647"/>
                </a:cubicBezTo>
                <a:cubicBezTo>
                  <a:pt x="3977006" y="2350014"/>
                  <a:pt x="3890988" y="2241497"/>
                  <a:pt x="3693357" y="2295647"/>
                </a:cubicBezTo>
                <a:cubicBezTo>
                  <a:pt x="3495726" y="2349797"/>
                  <a:pt x="3131122" y="2294724"/>
                  <a:pt x="2919015" y="2295647"/>
                </a:cubicBezTo>
                <a:cubicBezTo>
                  <a:pt x="2706908" y="2296570"/>
                  <a:pt x="2648617" y="2281849"/>
                  <a:pt x="2502062" y="2295647"/>
                </a:cubicBezTo>
                <a:cubicBezTo>
                  <a:pt x="2355507" y="2309445"/>
                  <a:pt x="2137775" y="2240682"/>
                  <a:pt x="1906415" y="2295647"/>
                </a:cubicBezTo>
                <a:cubicBezTo>
                  <a:pt x="1675055" y="2350612"/>
                  <a:pt x="1550526" y="2256334"/>
                  <a:pt x="1310768" y="2295647"/>
                </a:cubicBezTo>
                <a:cubicBezTo>
                  <a:pt x="1071010" y="2334960"/>
                  <a:pt x="609563" y="2215056"/>
                  <a:pt x="327950" y="2295647"/>
                </a:cubicBezTo>
                <a:cubicBezTo>
                  <a:pt x="329836" y="2347110"/>
                  <a:pt x="322301" y="2425289"/>
                  <a:pt x="327950" y="2459621"/>
                </a:cubicBezTo>
                <a:cubicBezTo>
                  <a:pt x="336241" y="2539489"/>
                  <a:pt x="262987" y="2640760"/>
                  <a:pt x="163975" y="2623596"/>
                </a:cubicBezTo>
                <a:cubicBezTo>
                  <a:pt x="83934" y="2614151"/>
                  <a:pt x="360" y="2535832"/>
                  <a:pt x="0" y="2459621"/>
                </a:cubicBezTo>
                <a:cubicBezTo>
                  <a:pt x="-33990" y="2329694"/>
                  <a:pt x="47313" y="2222051"/>
                  <a:pt x="0" y="1987374"/>
                </a:cubicBezTo>
                <a:cubicBezTo>
                  <a:pt x="-47313" y="1752697"/>
                  <a:pt x="10561" y="1758841"/>
                  <a:pt x="0" y="1554480"/>
                </a:cubicBezTo>
                <a:cubicBezTo>
                  <a:pt x="-10561" y="1350119"/>
                  <a:pt x="344" y="1290453"/>
                  <a:pt x="0" y="1042879"/>
                </a:cubicBezTo>
                <a:cubicBezTo>
                  <a:pt x="-344" y="795305"/>
                  <a:pt x="49741" y="734953"/>
                  <a:pt x="0" y="491924"/>
                </a:cubicBezTo>
                <a:close/>
                <a:moveTo>
                  <a:pt x="9098684" y="327950"/>
                </a:moveTo>
                <a:cubicBezTo>
                  <a:pt x="9163151" y="318960"/>
                  <a:pt x="9193970" y="338939"/>
                  <a:pt x="9262658" y="327950"/>
                </a:cubicBezTo>
                <a:cubicBezTo>
                  <a:pt x="9342343" y="351578"/>
                  <a:pt x="9419126" y="253885"/>
                  <a:pt x="9426633" y="163975"/>
                </a:cubicBezTo>
                <a:moveTo>
                  <a:pt x="9262658" y="327950"/>
                </a:moveTo>
                <a:cubicBezTo>
                  <a:pt x="9255466" y="295118"/>
                  <a:pt x="9281109" y="232713"/>
                  <a:pt x="9262658" y="163975"/>
                </a:cubicBezTo>
                <a:cubicBezTo>
                  <a:pt x="9261394" y="211403"/>
                  <a:pt x="9230708" y="251883"/>
                  <a:pt x="9180671" y="245962"/>
                </a:cubicBezTo>
                <a:cubicBezTo>
                  <a:pt x="9131983" y="243476"/>
                  <a:pt x="9099069" y="210286"/>
                  <a:pt x="9098684" y="163975"/>
                </a:cubicBezTo>
                <a:moveTo>
                  <a:pt x="163975" y="655899"/>
                </a:moveTo>
                <a:cubicBezTo>
                  <a:pt x="157564" y="609501"/>
                  <a:pt x="177647" y="525372"/>
                  <a:pt x="163975" y="491924"/>
                </a:cubicBezTo>
                <a:cubicBezTo>
                  <a:pt x="158746" y="436259"/>
                  <a:pt x="199355" y="404183"/>
                  <a:pt x="245962" y="409937"/>
                </a:cubicBezTo>
                <a:cubicBezTo>
                  <a:pt x="295560" y="412220"/>
                  <a:pt x="334683" y="439800"/>
                  <a:pt x="327949" y="491924"/>
                </a:cubicBezTo>
                <a:cubicBezTo>
                  <a:pt x="316983" y="583639"/>
                  <a:pt x="255562" y="674303"/>
                  <a:pt x="163974" y="655899"/>
                </a:cubicBezTo>
                <a:cubicBezTo>
                  <a:pt x="71500" y="655635"/>
                  <a:pt x="13064" y="577204"/>
                  <a:pt x="-1" y="491924"/>
                </a:cubicBezTo>
                <a:moveTo>
                  <a:pt x="327950" y="491924"/>
                </a:moveTo>
                <a:cubicBezTo>
                  <a:pt x="349505" y="610573"/>
                  <a:pt x="327464" y="863797"/>
                  <a:pt x="327950" y="978929"/>
                </a:cubicBezTo>
                <a:cubicBezTo>
                  <a:pt x="328436" y="1094062"/>
                  <a:pt x="310899" y="1252258"/>
                  <a:pt x="327950" y="1375748"/>
                </a:cubicBezTo>
                <a:cubicBezTo>
                  <a:pt x="345001" y="1499238"/>
                  <a:pt x="315338" y="1697698"/>
                  <a:pt x="327950" y="1862753"/>
                </a:cubicBezTo>
                <a:cubicBezTo>
                  <a:pt x="340562" y="2027808"/>
                  <a:pt x="289741" y="2118737"/>
                  <a:pt x="327950" y="2295647"/>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856615276">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The victim provoked rape and implied consent simply by their dress/flirtatious behaviour</a:t>
            </a:r>
          </a:p>
        </p:txBody>
      </p:sp>
    </p:spTree>
    <p:extLst>
      <p:ext uri="{BB962C8B-B14F-4D97-AF65-F5344CB8AC3E}">
        <p14:creationId xmlns:p14="http://schemas.microsoft.com/office/powerpoint/2010/main" val="1509491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A3800537-16CE-4ADE-0418-87A983D4A380}"/>
              </a:ext>
            </a:extLst>
          </p:cNvPr>
          <p:cNvSpPr txBox="1">
            <a:spLocks/>
          </p:cNvSpPr>
          <p:nvPr/>
        </p:nvSpPr>
        <p:spPr>
          <a:xfrm>
            <a:off x="987830" y="265373"/>
            <a:ext cx="10515600" cy="68227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Myth or Fact?</a:t>
            </a:r>
            <a:endParaRPr lang="en-GB" sz="3600" b="1" dirty="0">
              <a:solidFill>
                <a:schemeClr val="bg1"/>
              </a:solidFill>
              <a:latin typeface="+mn-lt"/>
            </a:endParaRPr>
          </a:p>
        </p:txBody>
      </p:sp>
      <p:sp>
        <p:nvSpPr>
          <p:cNvPr id="4" name="Scroll: Horizontal 3">
            <a:extLst>
              <a:ext uri="{FF2B5EF4-FFF2-40B4-BE49-F238E27FC236}">
                <a16:creationId xmlns:a16="http://schemas.microsoft.com/office/drawing/2014/main" id="{B81B7ABB-5147-DA7A-B387-878F76F13A43}"/>
              </a:ext>
            </a:extLst>
          </p:cNvPr>
          <p:cNvSpPr/>
          <p:nvPr/>
        </p:nvSpPr>
        <p:spPr>
          <a:xfrm>
            <a:off x="1723505" y="1670858"/>
            <a:ext cx="8744989" cy="3192087"/>
          </a:xfrm>
          <a:custGeom>
            <a:avLst/>
            <a:gdLst>
              <a:gd name="connsiteX0" fmla="*/ 8744989 w 8744989"/>
              <a:gd name="connsiteY0" fmla="*/ 199505 h 3192087"/>
              <a:gd name="connsiteX1" fmla="*/ 8545484 w 8744989"/>
              <a:gd name="connsiteY1" fmla="*/ 399010 h 3192087"/>
              <a:gd name="connsiteX2" fmla="*/ 8545484 w 8744989"/>
              <a:gd name="connsiteY2" fmla="*/ 199505 h 3192087"/>
              <a:gd name="connsiteX3" fmla="*/ 8445731 w 8744989"/>
              <a:gd name="connsiteY3" fmla="*/ 299258 h 3192087"/>
              <a:gd name="connsiteX4" fmla="*/ 8345978 w 8744989"/>
              <a:gd name="connsiteY4" fmla="*/ 199505 h 3192087"/>
              <a:gd name="connsiteX5" fmla="*/ 8345978 w 8744989"/>
              <a:gd name="connsiteY5" fmla="*/ 399011 h 3192087"/>
              <a:gd name="connsiteX6" fmla="*/ 7927017 w 8744989"/>
              <a:gd name="connsiteY6" fmla="*/ 399011 h 3192087"/>
              <a:gd name="connsiteX7" fmla="*/ 7426590 w 8744989"/>
              <a:gd name="connsiteY7" fmla="*/ 399011 h 3192087"/>
              <a:gd name="connsiteX8" fmla="*/ 6763235 w 8744989"/>
              <a:gd name="connsiteY8" fmla="*/ 399011 h 3192087"/>
              <a:gd name="connsiteX9" fmla="*/ 6181344 w 8744989"/>
              <a:gd name="connsiteY9" fmla="*/ 399011 h 3192087"/>
              <a:gd name="connsiteX10" fmla="*/ 5680918 w 8744989"/>
              <a:gd name="connsiteY10" fmla="*/ 399011 h 3192087"/>
              <a:gd name="connsiteX11" fmla="*/ 5099027 w 8744989"/>
              <a:gd name="connsiteY11" fmla="*/ 399011 h 3192087"/>
              <a:gd name="connsiteX12" fmla="*/ 4598600 w 8744989"/>
              <a:gd name="connsiteY12" fmla="*/ 399011 h 3192087"/>
              <a:gd name="connsiteX13" fmla="*/ 4261104 w 8744989"/>
              <a:gd name="connsiteY13" fmla="*/ 399011 h 3192087"/>
              <a:gd name="connsiteX14" fmla="*/ 3679213 w 8744989"/>
              <a:gd name="connsiteY14" fmla="*/ 399011 h 3192087"/>
              <a:gd name="connsiteX15" fmla="*/ 2934392 w 8744989"/>
              <a:gd name="connsiteY15" fmla="*/ 399011 h 3192087"/>
              <a:gd name="connsiteX16" fmla="*/ 2515431 w 8744989"/>
              <a:gd name="connsiteY16" fmla="*/ 399011 h 3192087"/>
              <a:gd name="connsiteX17" fmla="*/ 1852075 w 8744989"/>
              <a:gd name="connsiteY17" fmla="*/ 399011 h 3192087"/>
              <a:gd name="connsiteX18" fmla="*/ 1351649 w 8744989"/>
              <a:gd name="connsiteY18" fmla="*/ 399011 h 3192087"/>
              <a:gd name="connsiteX19" fmla="*/ 851223 w 8744989"/>
              <a:gd name="connsiteY19" fmla="*/ 399011 h 3192087"/>
              <a:gd name="connsiteX20" fmla="*/ 199505 w 8744989"/>
              <a:gd name="connsiteY20" fmla="*/ 399011 h 3192087"/>
              <a:gd name="connsiteX21" fmla="*/ 0 w 8744989"/>
              <a:gd name="connsiteY21" fmla="*/ 598516 h 3192087"/>
              <a:gd name="connsiteX22" fmla="*/ 0 w 8744989"/>
              <a:gd name="connsiteY22" fmla="*/ 1125211 h 3192087"/>
              <a:gd name="connsiteX23" fmla="*/ 0 w 8744989"/>
              <a:gd name="connsiteY23" fmla="*/ 1747668 h 3192087"/>
              <a:gd name="connsiteX24" fmla="*/ 0 w 8744989"/>
              <a:gd name="connsiteY24" fmla="*/ 2274362 h 3192087"/>
              <a:gd name="connsiteX25" fmla="*/ 0 w 8744989"/>
              <a:gd name="connsiteY25" fmla="*/ 2992582 h 3192087"/>
              <a:gd name="connsiteX26" fmla="*/ 199505 w 8744989"/>
              <a:gd name="connsiteY26" fmla="*/ 3192087 h 3192087"/>
              <a:gd name="connsiteX27" fmla="*/ 399010 w 8744989"/>
              <a:gd name="connsiteY27" fmla="*/ 2992582 h 3192087"/>
              <a:gd name="connsiteX28" fmla="*/ 399011 w 8744989"/>
              <a:gd name="connsiteY28" fmla="*/ 2793076 h 3192087"/>
              <a:gd name="connsiteX29" fmla="*/ 1143831 w 8744989"/>
              <a:gd name="connsiteY29" fmla="*/ 2793076 h 3192087"/>
              <a:gd name="connsiteX30" fmla="*/ 1888652 w 8744989"/>
              <a:gd name="connsiteY30" fmla="*/ 2793076 h 3192087"/>
              <a:gd name="connsiteX31" fmla="*/ 2633472 w 8744989"/>
              <a:gd name="connsiteY31" fmla="*/ 2793076 h 3192087"/>
              <a:gd name="connsiteX32" fmla="*/ 3296828 w 8744989"/>
              <a:gd name="connsiteY32" fmla="*/ 2793076 h 3192087"/>
              <a:gd name="connsiteX33" fmla="*/ 3715789 w 8744989"/>
              <a:gd name="connsiteY33" fmla="*/ 2793076 h 3192087"/>
              <a:gd name="connsiteX34" fmla="*/ 4297680 w 8744989"/>
              <a:gd name="connsiteY34" fmla="*/ 2793076 h 3192087"/>
              <a:gd name="connsiteX35" fmla="*/ 4879571 w 8744989"/>
              <a:gd name="connsiteY35" fmla="*/ 2793076 h 3192087"/>
              <a:gd name="connsiteX36" fmla="*/ 5461462 w 8744989"/>
              <a:gd name="connsiteY36" fmla="*/ 2793076 h 3192087"/>
              <a:gd name="connsiteX37" fmla="*/ 6043353 w 8744989"/>
              <a:gd name="connsiteY37" fmla="*/ 2793076 h 3192087"/>
              <a:gd name="connsiteX38" fmla="*/ 6543779 w 8744989"/>
              <a:gd name="connsiteY38" fmla="*/ 2793076 h 3192087"/>
              <a:gd name="connsiteX39" fmla="*/ 7125670 w 8744989"/>
              <a:gd name="connsiteY39" fmla="*/ 2793076 h 3192087"/>
              <a:gd name="connsiteX40" fmla="*/ 7544632 w 8744989"/>
              <a:gd name="connsiteY40" fmla="*/ 2793076 h 3192087"/>
              <a:gd name="connsiteX41" fmla="*/ 7963593 w 8744989"/>
              <a:gd name="connsiteY41" fmla="*/ 2793076 h 3192087"/>
              <a:gd name="connsiteX42" fmla="*/ 8545484 w 8744989"/>
              <a:gd name="connsiteY42" fmla="*/ 2793076 h 3192087"/>
              <a:gd name="connsiteX43" fmla="*/ 8744989 w 8744989"/>
              <a:gd name="connsiteY43" fmla="*/ 2593571 h 3192087"/>
              <a:gd name="connsiteX44" fmla="*/ 8744989 w 8744989"/>
              <a:gd name="connsiteY44" fmla="*/ 1995055 h 3192087"/>
              <a:gd name="connsiteX45" fmla="*/ 8744989 w 8744989"/>
              <a:gd name="connsiteY45" fmla="*/ 1444419 h 3192087"/>
              <a:gd name="connsiteX46" fmla="*/ 8744989 w 8744989"/>
              <a:gd name="connsiteY46" fmla="*/ 845903 h 3192087"/>
              <a:gd name="connsiteX47" fmla="*/ 8744989 w 8744989"/>
              <a:gd name="connsiteY47" fmla="*/ 199505 h 3192087"/>
              <a:gd name="connsiteX48" fmla="*/ 199505 w 8744989"/>
              <a:gd name="connsiteY48" fmla="*/ 798022 h 3192087"/>
              <a:gd name="connsiteX49" fmla="*/ 399010 w 8744989"/>
              <a:gd name="connsiteY49" fmla="*/ 598517 h 3192087"/>
              <a:gd name="connsiteX50" fmla="*/ 299257 w 8744989"/>
              <a:gd name="connsiteY50" fmla="*/ 498764 h 3192087"/>
              <a:gd name="connsiteX51" fmla="*/ 199504 w 8744989"/>
              <a:gd name="connsiteY51" fmla="*/ 598517 h 3192087"/>
              <a:gd name="connsiteX52" fmla="*/ 199505 w 8744989"/>
              <a:gd name="connsiteY52" fmla="*/ 798022 h 3192087"/>
              <a:gd name="connsiteX0" fmla="*/ 199505 w 8744989"/>
              <a:gd name="connsiteY0" fmla="*/ 798022 h 3192087"/>
              <a:gd name="connsiteX1" fmla="*/ 399010 w 8744989"/>
              <a:gd name="connsiteY1" fmla="*/ 598517 h 3192087"/>
              <a:gd name="connsiteX2" fmla="*/ 299257 w 8744989"/>
              <a:gd name="connsiteY2" fmla="*/ 498764 h 3192087"/>
              <a:gd name="connsiteX3" fmla="*/ 199504 w 8744989"/>
              <a:gd name="connsiteY3" fmla="*/ 598517 h 3192087"/>
              <a:gd name="connsiteX4" fmla="*/ 199505 w 8744989"/>
              <a:gd name="connsiteY4" fmla="*/ 798022 h 3192087"/>
              <a:gd name="connsiteX5" fmla="*/ 8545484 w 8744989"/>
              <a:gd name="connsiteY5" fmla="*/ 399011 h 3192087"/>
              <a:gd name="connsiteX6" fmla="*/ 8744989 w 8744989"/>
              <a:gd name="connsiteY6" fmla="*/ 199506 h 3192087"/>
              <a:gd name="connsiteX7" fmla="*/ 8545484 w 8744989"/>
              <a:gd name="connsiteY7" fmla="*/ 1 h 3192087"/>
              <a:gd name="connsiteX8" fmla="*/ 8345979 w 8744989"/>
              <a:gd name="connsiteY8" fmla="*/ 199506 h 3192087"/>
              <a:gd name="connsiteX9" fmla="*/ 8445732 w 8744989"/>
              <a:gd name="connsiteY9" fmla="*/ 299259 h 3192087"/>
              <a:gd name="connsiteX10" fmla="*/ 8545485 w 8744989"/>
              <a:gd name="connsiteY10" fmla="*/ 199506 h 3192087"/>
              <a:gd name="connsiteX11" fmla="*/ 8545484 w 8744989"/>
              <a:gd name="connsiteY11" fmla="*/ 399011 h 3192087"/>
              <a:gd name="connsiteX0" fmla="*/ 0 w 8744989"/>
              <a:gd name="connsiteY0" fmla="*/ 598516 h 3192087"/>
              <a:gd name="connsiteX1" fmla="*/ 199505 w 8744989"/>
              <a:gd name="connsiteY1" fmla="*/ 399011 h 3192087"/>
              <a:gd name="connsiteX2" fmla="*/ 618466 w 8744989"/>
              <a:gd name="connsiteY2" fmla="*/ 399011 h 3192087"/>
              <a:gd name="connsiteX3" fmla="*/ 1363287 w 8744989"/>
              <a:gd name="connsiteY3" fmla="*/ 399011 h 3192087"/>
              <a:gd name="connsiteX4" fmla="*/ 2026643 w 8744989"/>
              <a:gd name="connsiteY4" fmla="*/ 399011 h 3192087"/>
              <a:gd name="connsiteX5" fmla="*/ 2689998 w 8744989"/>
              <a:gd name="connsiteY5" fmla="*/ 399011 h 3192087"/>
              <a:gd name="connsiteX6" fmla="*/ 3190424 w 8744989"/>
              <a:gd name="connsiteY6" fmla="*/ 399011 h 3192087"/>
              <a:gd name="connsiteX7" fmla="*/ 3690851 w 8744989"/>
              <a:gd name="connsiteY7" fmla="*/ 399011 h 3192087"/>
              <a:gd name="connsiteX8" fmla="*/ 4109812 w 8744989"/>
              <a:gd name="connsiteY8" fmla="*/ 399011 h 3192087"/>
              <a:gd name="connsiteX9" fmla="*/ 4610238 w 8744989"/>
              <a:gd name="connsiteY9" fmla="*/ 399011 h 3192087"/>
              <a:gd name="connsiteX10" fmla="*/ 5029200 w 8744989"/>
              <a:gd name="connsiteY10" fmla="*/ 399011 h 3192087"/>
              <a:gd name="connsiteX11" fmla="*/ 5529626 w 8744989"/>
              <a:gd name="connsiteY11" fmla="*/ 399011 h 3192087"/>
              <a:gd name="connsiteX12" fmla="*/ 6192982 w 8744989"/>
              <a:gd name="connsiteY12" fmla="*/ 399011 h 3192087"/>
              <a:gd name="connsiteX13" fmla="*/ 6856337 w 8744989"/>
              <a:gd name="connsiteY13" fmla="*/ 399011 h 3192087"/>
              <a:gd name="connsiteX14" fmla="*/ 7356763 w 8744989"/>
              <a:gd name="connsiteY14" fmla="*/ 399011 h 3192087"/>
              <a:gd name="connsiteX15" fmla="*/ 8345978 w 8744989"/>
              <a:gd name="connsiteY15" fmla="*/ 399011 h 3192087"/>
              <a:gd name="connsiteX16" fmla="*/ 8345978 w 8744989"/>
              <a:gd name="connsiteY16" fmla="*/ 199505 h 3192087"/>
              <a:gd name="connsiteX17" fmla="*/ 8545483 w 8744989"/>
              <a:gd name="connsiteY17" fmla="*/ 0 h 3192087"/>
              <a:gd name="connsiteX18" fmla="*/ 8744988 w 8744989"/>
              <a:gd name="connsiteY18" fmla="*/ 199505 h 3192087"/>
              <a:gd name="connsiteX19" fmla="*/ 8744989 w 8744989"/>
              <a:gd name="connsiteY19" fmla="*/ 2593571 h 3192087"/>
              <a:gd name="connsiteX20" fmla="*/ 8545484 w 8744989"/>
              <a:gd name="connsiteY20" fmla="*/ 2793076 h 3192087"/>
              <a:gd name="connsiteX21" fmla="*/ 8207987 w 8744989"/>
              <a:gd name="connsiteY21" fmla="*/ 2793076 h 3192087"/>
              <a:gd name="connsiteX22" fmla="*/ 7463167 w 8744989"/>
              <a:gd name="connsiteY22" fmla="*/ 2793076 h 3192087"/>
              <a:gd name="connsiteX23" fmla="*/ 6799811 w 8744989"/>
              <a:gd name="connsiteY23" fmla="*/ 2793076 h 3192087"/>
              <a:gd name="connsiteX24" fmla="*/ 6299385 w 8744989"/>
              <a:gd name="connsiteY24" fmla="*/ 2793076 h 3192087"/>
              <a:gd name="connsiteX25" fmla="*/ 5554565 w 8744989"/>
              <a:gd name="connsiteY25" fmla="*/ 2793076 h 3192087"/>
              <a:gd name="connsiteX26" fmla="*/ 4891209 w 8744989"/>
              <a:gd name="connsiteY26" fmla="*/ 2793076 h 3192087"/>
              <a:gd name="connsiteX27" fmla="*/ 4390783 w 8744989"/>
              <a:gd name="connsiteY27" fmla="*/ 2793076 h 3192087"/>
              <a:gd name="connsiteX28" fmla="*/ 3727427 w 8744989"/>
              <a:gd name="connsiteY28" fmla="*/ 2793076 h 3192087"/>
              <a:gd name="connsiteX29" fmla="*/ 3064071 w 8744989"/>
              <a:gd name="connsiteY29" fmla="*/ 2793076 h 3192087"/>
              <a:gd name="connsiteX30" fmla="*/ 2319251 w 8744989"/>
              <a:gd name="connsiteY30" fmla="*/ 2793076 h 3192087"/>
              <a:gd name="connsiteX31" fmla="*/ 1900290 w 8744989"/>
              <a:gd name="connsiteY31" fmla="*/ 2793076 h 3192087"/>
              <a:gd name="connsiteX32" fmla="*/ 1318399 w 8744989"/>
              <a:gd name="connsiteY32" fmla="*/ 2793076 h 3192087"/>
              <a:gd name="connsiteX33" fmla="*/ 399011 w 8744989"/>
              <a:gd name="connsiteY33" fmla="*/ 2793076 h 3192087"/>
              <a:gd name="connsiteX34" fmla="*/ 399011 w 8744989"/>
              <a:gd name="connsiteY34" fmla="*/ 2992582 h 3192087"/>
              <a:gd name="connsiteX35" fmla="*/ 199506 w 8744989"/>
              <a:gd name="connsiteY35" fmla="*/ 3192087 h 3192087"/>
              <a:gd name="connsiteX36" fmla="*/ 1 w 8744989"/>
              <a:gd name="connsiteY36" fmla="*/ 2992582 h 3192087"/>
              <a:gd name="connsiteX37" fmla="*/ 0 w 8744989"/>
              <a:gd name="connsiteY37" fmla="*/ 598516 h 3192087"/>
              <a:gd name="connsiteX38" fmla="*/ 8345978 w 8744989"/>
              <a:gd name="connsiteY38" fmla="*/ 399011 h 3192087"/>
              <a:gd name="connsiteX39" fmla="*/ 8545484 w 8744989"/>
              <a:gd name="connsiteY39" fmla="*/ 399011 h 3192087"/>
              <a:gd name="connsiteX40" fmla="*/ 8744989 w 8744989"/>
              <a:gd name="connsiteY40" fmla="*/ 199506 h 3192087"/>
              <a:gd name="connsiteX41" fmla="*/ 8545484 w 8744989"/>
              <a:gd name="connsiteY41" fmla="*/ 399011 h 3192087"/>
              <a:gd name="connsiteX42" fmla="*/ 8545484 w 8744989"/>
              <a:gd name="connsiteY42" fmla="*/ 199505 h 3192087"/>
              <a:gd name="connsiteX43" fmla="*/ 8445731 w 8744989"/>
              <a:gd name="connsiteY43" fmla="*/ 299258 h 3192087"/>
              <a:gd name="connsiteX44" fmla="*/ 8345978 w 8744989"/>
              <a:gd name="connsiteY44" fmla="*/ 199505 h 3192087"/>
              <a:gd name="connsiteX45" fmla="*/ 199505 w 8744989"/>
              <a:gd name="connsiteY45" fmla="*/ 798022 h 3192087"/>
              <a:gd name="connsiteX46" fmla="*/ 199505 w 8744989"/>
              <a:gd name="connsiteY46" fmla="*/ 598516 h 3192087"/>
              <a:gd name="connsiteX47" fmla="*/ 299258 w 8744989"/>
              <a:gd name="connsiteY47" fmla="*/ 498763 h 3192087"/>
              <a:gd name="connsiteX48" fmla="*/ 399011 w 8744989"/>
              <a:gd name="connsiteY48" fmla="*/ 598516 h 3192087"/>
              <a:gd name="connsiteX49" fmla="*/ 199506 w 8744989"/>
              <a:gd name="connsiteY49" fmla="*/ 798021 h 3192087"/>
              <a:gd name="connsiteX50" fmla="*/ 1 w 8744989"/>
              <a:gd name="connsiteY50" fmla="*/ 598516 h 3192087"/>
              <a:gd name="connsiteX51" fmla="*/ 399011 w 8744989"/>
              <a:gd name="connsiteY51" fmla="*/ 598516 h 3192087"/>
              <a:gd name="connsiteX52" fmla="*/ 399011 w 8744989"/>
              <a:gd name="connsiteY52" fmla="*/ 1191047 h 3192087"/>
              <a:gd name="connsiteX53" fmla="*/ 399011 w 8744989"/>
              <a:gd name="connsiteY53" fmla="*/ 1783578 h 3192087"/>
              <a:gd name="connsiteX54" fmla="*/ 399011 w 8744989"/>
              <a:gd name="connsiteY54" fmla="*/ 2288327 h 3192087"/>
              <a:gd name="connsiteX55" fmla="*/ 399011 w 8744989"/>
              <a:gd name="connsiteY55" fmla="*/ 2793076 h 3192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8744989" h="3192087" stroke="0" extrusionOk="0">
                <a:moveTo>
                  <a:pt x="8744989" y="199505"/>
                </a:moveTo>
                <a:cubicBezTo>
                  <a:pt x="8668659" y="317107"/>
                  <a:pt x="8581422" y="336917"/>
                  <a:pt x="8545484" y="399010"/>
                </a:cubicBezTo>
                <a:cubicBezTo>
                  <a:pt x="8523581" y="331404"/>
                  <a:pt x="8554171" y="249056"/>
                  <a:pt x="8545484" y="199505"/>
                </a:cubicBezTo>
                <a:cubicBezTo>
                  <a:pt x="8542578" y="251968"/>
                  <a:pt x="8486107" y="302026"/>
                  <a:pt x="8445731" y="299258"/>
                </a:cubicBezTo>
                <a:cubicBezTo>
                  <a:pt x="8392648" y="286249"/>
                  <a:pt x="8341387" y="256655"/>
                  <a:pt x="8345978" y="199505"/>
                </a:cubicBezTo>
                <a:cubicBezTo>
                  <a:pt x="8360142" y="281935"/>
                  <a:pt x="8343636" y="315075"/>
                  <a:pt x="8345978" y="399011"/>
                </a:cubicBezTo>
                <a:cubicBezTo>
                  <a:pt x="8225303" y="403636"/>
                  <a:pt x="8051552" y="386022"/>
                  <a:pt x="7927017" y="399011"/>
                </a:cubicBezTo>
                <a:cubicBezTo>
                  <a:pt x="7802482" y="412000"/>
                  <a:pt x="7659485" y="367797"/>
                  <a:pt x="7426590" y="399011"/>
                </a:cubicBezTo>
                <a:cubicBezTo>
                  <a:pt x="7193695" y="430225"/>
                  <a:pt x="7012267" y="358408"/>
                  <a:pt x="6763235" y="399011"/>
                </a:cubicBezTo>
                <a:cubicBezTo>
                  <a:pt x="6514204" y="439614"/>
                  <a:pt x="6465908" y="353009"/>
                  <a:pt x="6181344" y="399011"/>
                </a:cubicBezTo>
                <a:cubicBezTo>
                  <a:pt x="5896780" y="445013"/>
                  <a:pt x="5793230" y="360612"/>
                  <a:pt x="5680918" y="399011"/>
                </a:cubicBezTo>
                <a:cubicBezTo>
                  <a:pt x="5568606" y="437410"/>
                  <a:pt x="5360934" y="371109"/>
                  <a:pt x="5099027" y="399011"/>
                </a:cubicBezTo>
                <a:cubicBezTo>
                  <a:pt x="4837120" y="426913"/>
                  <a:pt x="4781885" y="386933"/>
                  <a:pt x="4598600" y="399011"/>
                </a:cubicBezTo>
                <a:cubicBezTo>
                  <a:pt x="4415315" y="411089"/>
                  <a:pt x="4342200" y="374929"/>
                  <a:pt x="4261104" y="399011"/>
                </a:cubicBezTo>
                <a:cubicBezTo>
                  <a:pt x="4180008" y="423093"/>
                  <a:pt x="3947144" y="380257"/>
                  <a:pt x="3679213" y="399011"/>
                </a:cubicBezTo>
                <a:cubicBezTo>
                  <a:pt x="3411282" y="417765"/>
                  <a:pt x="3171251" y="328827"/>
                  <a:pt x="2934392" y="399011"/>
                </a:cubicBezTo>
                <a:cubicBezTo>
                  <a:pt x="2697533" y="469195"/>
                  <a:pt x="2626411" y="386612"/>
                  <a:pt x="2515431" y="399011"/>
                </a:cubicBezTo>
                <a:cubicBezTo>
                  <a:pt x="2404451" y="411410"/>
                  <a:pt x="2078782" y="376221"/>
                  <a:pt x="1852075" y="399011"/>
                </a:cubicBezTo>
                <a:cubicBezTo>
                  <a:pt x="1625368" y="421801"/>
                  <a:pt x="1481620" y="395463"/>
                  <a:pt x="1351649" y="399011"/>
                </a:cubicBezTo>
                <a:cubicBezTo>
                  <a:pt x="1221678" y="402559"/>
                  <a:pt x="1043163" y="381501"/>
                  <a:pt x="851223" y="399011"/>
                </a:cubicBezTo>
                <a:cubicBezTo>
                  <a:pt x="659283" y="416521"/>
                  <a:pt x="402643" y="337329"/>
                  <a:pt x="199505" y="399011"/>
                </a:cubicBezTo>
                <a:cubicBezTo>
                  <a:pt x="66376" y="422354"/>
                  <a:pt x="4786" y="476936"/>
                  <a:pt x="0" y="598516"/>
                </a:cubicBezTo>
                <a:cubicBezTo>
                  <a:pt x="25952" y="858415"/>
                  <a:pt x="-25517" y="981718"/>
                  <a:pt x="0" y="1125211"/>
                </a:cubicBezTo>
                <a:cubicBezTo>
                  <a:pt x="25517" y="1268705"/>
                  <a:pt x="-37763" y="1551719"/>
                  <a:pt x="0" y="1747668"/>
                </a:cubicBezTo>
                <a:cubicBezTo>
                  <a:pt x="37763" y="1943617"/>
                  <a:pt x="-38996" y="2099225"/>
                  <a:pt x="0" y="2274362"/>
                </a:cubicBezTo>
                <a:cubicBezTo>
                  <a:pt x="38996" y="2449499"/>
                  <a:pt x="-38719" y="2660901"/>
                  <a:pt x="0" y="2992582"/>
                </a:cubicBezTo>
                <a:cubicBezTo>
                  <a:pt x="-6145" y="3095068"/>
                  <a:pt x="85415" y="3189854"/>
                  <a:pt x="199505" y="3192087"/>
                </a:cubicBezTo>
                <a:cubicBezTo>
                  <a:pt x="311798" y="3190968"/>
                  <a:pt x="409593" y="3088786"/>
                  <a:pt x="399010" y="2992582"/>
                </a:cubicBezTo>
                <a:cubicBezTo>
                  <a:pt x="396537" y="2928378"/>
                  <a:pt x="398112" y="2850278"/>
                  <a:pt x="399011" y="2793076"/>
                </a:cubicBezTo>
                <a:cubicBezTo>
                  <a:pt x="590270" y="2725888"/>
                  <a:pt x="875587" y="2861997"/>
                  <a:pt x="1143831" y="2793076"/>
                </a:cubicBezTo>
                <a:cubicBezTo>
                  <a:pt x="1412075" y="2724155"/>
                  <a:pt x="1564749" y="2796747"/>
                  <a:pt x="1888652" y="2793076"/>
                </a:cubicBezTo>
                <a:cubicBezTo>
                  <a:pt x="2212555" y="2789405"/>
                  <a:pt x="2341286" y="2850467"/>
                  <a:pt x="2633472" y="2793076"/>
                </a:cubicBezTo>
                <a:cubicBezTo>
                  <a:pt x="2925658" y="2735685"/>
                  <a:pt x="3103375" y="2819409"/>
                  <a:pt x="3296828" y="2793076"/>
                </a:cubicBezTo>
                <a:cubicBezTo>
                  <a:pt x="3490281" y="2766743"/>
                  <a:pt x="3602424" y="2839300"/>
                  <a:pt x="3715789" y="2793076"/>
                </a:cubicBezTo>
                <a:cubicBezTo>
                  <a:pt x="3829154" y="2746852"/>
                  <a:pt x="4017703" y="2801185"/>
                  <a:pt x="4297680" y="2793076"/>
                </a:cubicBezTo>
                <a:cubicBezTo>
                  <a:pt x="4577657" y="2784967"/>
                  <a:pt x="4608121" y="2821920"/>
                  <a:pt x="4879571" y="2793076"/>
                </a:cubicBezTo>
                <a:cubicBezTo>
                  <a:pt x="5151021" y="2764232"/>
                  <a:pt x="5208305" y="2808131"/>
                  <a:pt x="5461462" y="2793076"/>
                </a:cubicBezTo>
                <a:cubicBezTo>
                  <a:pt x="5714619" y="2778021"/>
                  <a:pt x="5857460" y="2853328"/>
                  <a:pt x="6043353" y="2793076"/>
                </a:cubicBezTo>
                <a:cubicBezTo>
                  <a:pt x="6229246" y="2732824"/>
                  <a:pt x="6395586" y="2824761"/>
                  <a:pt x="6543779" y="2793076"/>
                </a:cubicBezTo>
                <a:cubicBezTo>
                  <a:pt x="6691972" y="2761391"/>
                  <a:pt x="6899390" y="2828215"/>
                  <a:pt x="7125670" y="2793076"/>
                </a:cubicBezTo>
                <a:cubicBezTo>
                  <a:pt x="7351950" y="2757937"/>
                  <a:pt x="7371782" y="2810414"/>
                  <a:pt x="7544632" y="2793076"/>
                </a:cubicBezTo>
                <a:cubicBezTo>
                  <a:pt x="7717482" y="2775738"/>
                  <a:pt x="7778247" y="2797815"/>
                  <a:pt x="7963593" y="2793076"/>
                </a:cubicBezTo>
                <a:cubicBezTo>
                  <a:pt x="8148939" y="2788337"/>
                  <a:pt x="8290444" y="2845061"/>
                  <a:pt x="8545484" y="2793076"/>
                </a:cubicBezTo>
                <a:cubicBezTo>
                  <a:pt x="8653298" y="2778742"/>
                  <a:pt x="8735329" y="2686815"/>
                  <a:pt x="8744989" y="2593571"/>
                </a:cubicBezTo>
                <a:cubicBezTo>
                  <a:pt x="8723957" y="2367200"/>
                  <a:pt x="8753804" y="2182819"/>
                  <a:pt x="8744989" y="1995055"/>
                </a:cubicBezTo>
                <a:cubicBezTo>
                  <a:pt x="8736174" y="1807291"/>
                  <a:pt x="8764157" y="1594798"/>
                  <a:pt x="8744989" y="1444419"/>
                </a:cubicBezTo>
                <a:cubicBezTo>
                  <a:pt x="8725821" y="1294040"/>
                  <a:pt x="8785866" y="972998"/>
                  <a:pt x="8744989" y="845903"/>
                </a:cubicBezTo>
                <a:cubicBezTo>
                  <a:pt x="8704112" y="718808"/>
                  <a:pt x="8803989" y="379964"/>
                  <a:pt x="8744989" y="199505"/>
                </a:cubicBezTo>
                <a:close/>
                <a:moveTo>
                  <a:pt x="199505" y="798022"/>
                </a:moveTo>
                <a:cubicBezTo>
                  <a:pt x="303894" y="773695"/>
                  <a:pt x="402929" y="696830"/>
                  <a:pt x="399010" y="598517"/>
                </a:cubicBezTo>
                <a:cubicBezTo>
                  <a:pt x="408752" y="530831"/>
                  <a:pt x="363066" y="508800"/>
                  <a:pt x="299257" y="498764"/>
                </a:cubicBezTo>
                <a:cubicBezTo>
                  <a:pt x="233453" y="499899"/>
                  <a:pt x="194400" y="543076"/>
                  <a:pt x="199504" y="598517"/>
                </a:cubicBezTo>
                <a:cubicBezTo>
                  <a:pt x="191567" y="655522"/>
                  <a:pt x="195003" y="740614"/>
                  <a:pt x="199505" y="798022"/>
                </a:cubicBezTo>
                <a:close/>
              </a:path>
              <a:path w="8744989" h="3192087" fill="darkenLess" stroke="0" extrusionOk="0">
                <a:moveTo>
                  <a:pt x="199505" y="798022"/>
                </a:moveTo>
                <a:cubicBezTo>
                  <a:pt x="320737" y="800530"/>
                  <a:pt x="425824" y="708295"/>
                  <a:pt x="399010" y="598517"/>
                </a:cubicBezTo>
                <a:cubicBezTo>
                  <a:pt x="400068" y="545361"/>
                  <a:pt x="355607" y="499892"/>
                  <a:pt x="299257" y="498764"/>
                </a:cubicBezTo>
                <a:cubicBezTo>
                  <a:pt x="253751" y="502737"/>
                  <a:pt x="201873" y="557227"/>
                  <a:pt x="199504" y="598517"/>
                </a:cubicBezTo>
                <a:cubicBezTo>
                  <a:pt x="200396" y="661000"/>
                  <a:pt x="195269" y="715666"/>
                  <a:pt x="199505" y="798022"/>
                </a:cubicBezTo>
                <a:close/>
                <a:moveTo>
                  <a:pt x="8545484" y="399011"/>
                </a:moveTo>
                <a:cubicBezTo>
                  <a:pt x="8648536" y="398228"/>
                  <a:pt x="8726502" y="326327"/>
                  <a:pt x="8744989" y="199506"/>
                </a:cubicBezTo>
                <a:cubicBezTo>
                  <a:pt x="8773843" y="98130"/>
                  <a:pt x="8652662" y="5581"/>
                  <a:pt x="8545484" y="1"/>
                </a:cubicBezTo>
                <a:cubicBezTo>
                  <a:pt x="8450294" y="-8039"/>
                  <a:pt x="8319746" y="104395"/>
                  <a:pt x="8345979" y="199506"/>
                </a:cubicBezTo>
                <a:cubicBezTo>
                  <a:pt x="8348817" y="258795"/>
                  <a:pt x="8395341" y="314834"/>
                  <a:pt x="8445732" y="299259"/>
                </a:cubicBezTo>
                <a:cubicBezTo>
                  <a:pt x="8511094" y="304863"/>
                  <a:pt x="8530006" y="257450"/>
                  <a:pt x="8545485" y="199506"/>
                </a:cubicBezTo>
                <a:cubicBezTo>
                  <a:pt x="8549414" y="261322"/>
                  <a:pt x="8562554" y="328200"/>
                  <a:pt x="8545484" y="399011"/>
                </a:cubicBezTo>
                <a:close/>
              </a:path>
              <a:path w="8744989" h="3192087" fill="none" extrusionOk="0">
                <a:moveTo>
                  <a:pt x="0" y="598516"/>
                </a:moveTo>
                <a:cubicBezTo>
                  <a:pt x="1537" y="483020"/>
                  <a:pt x="97501" y="385131"/>
                  <a:pt x="199505" y="399011"/>
                </a:cubicBezTo>
                <a:cubicBezTo>
                  <a:pt x="327096" y="388495"/>
                  <a:pt x="420720" y="446192"/>
                  <a:pt x="618466" y="399011"/>
                </a:cubicBezTo>
                <a:cubicBezTo>
                  <a:pt x="816212" y="351830"/>
                  <a:pt x="1104814" y="429470"/>
                  <a:pt x="1363287" y="399011"/>
                </a:cubicBezTo>
                <a:cubicBezTo>
                  <a:pt x="1621760" y="368552"/>
                  <a:pt x="1769691" y="415553"/>
                  <a:pt x="2026643" y="399011"/>
                </a:cubicBezTo>
                <a:cubicBezTo>
                  <a:pt x="2283595" y="382469"/>
                  <a:pt x="2507033" y="464307"/>
                  <a:pt x="2689998" y="399011"/>
                </a:cubicBezTo>
                <a:cubicBezTo>
                  <a:pt x="2872964" y="333715"/>
                  <a:pt x="3040740" y="453664"/>
                  <a:pt x="3190424" y="399011"/>
                </a:cubicBezTo>
                <a:cubicBezTo>
                  <a:pt x="3340108" y="344358"/>
                  <a:pt x="3571524" y="402819"/>
                  <a:pt x="3690851" y="399011"/>
                </a:cubicBezTo>
                <a:cubicBezTo>
                  <a:pt x="3810178" y="395203"/>
                  <a:pt x="4025777" y="446000"/>
                  <a:pt x="4109812" y="399011"/>
                </a:cubicBezTo>
                <a:cubicBezTo>
                  <a:pt x="4193847" y="352022"/>
                  <a:pt x="4481164" y="402823"/>
                  <a:pt x="4610238" y="399011"/>
                </a:cubicBezTo>
                <a:cubicBezTo>
                  <a:pt x="4739312" y="395199"/>
                  <a:pt x="4826234" y="431359"/>
                  <a:pt x="5029200" y="399011"/>
                </a:cubicBezTo>
                <a:cubicBezTo>
                  <a:pt x="5232166" y="366663"/>
                  <a:pt x="5329058" y="457569"/>
                  <a:pt x="5529626" y="399011"/>
                </a:cubicBezTo>
                <a:cubicBezTo>
                  <a:pt x="5730194" y="340453"/>
                  <a:pt x="5870875" y="416817"/>
                  <a:pt x="6192982" y="399011"/>
                </a:cubicBezTo>
                <a:cubicBezTo>
                  <a:pt x="6515089" y="381205"/>
                  <a:pt x="6640930" y="448696"/>
                  <a:pt x="6856337" y="399011"/>
                </a:cubicBezTo>
                <a:cubicBezTo>
                  <a:pt x="7071744" y="349326"/>
                  <a:pt x="7173841" y="401692"/>
                  <a:pt x="7356763" y="399011"/>
                </a:cubicBezTo>
                <a:cubicBezTo>
                  <a:pt x="7539685" y="396330"/>
                  <a:pt x="8007915" y="501302"/>
                  <a:pt x="8345978" y="399011"/>
                </a:cubicBezTo>
                <a:cubicBezTo>
                  <a:pt x="8332081" y="314551"/>
                  <a:pt x="8350057" y="239556"/>
                  <a:pt x="8345978" y="199505"/>
                </a:cubicBezTo>
                <a:cubicBezTo>
                  <a:pt x="8330361" y="106414"/>
                  <a:pt x="8432384" y="2184"/>
                  <a:pt x="8545483" y="0"/>
                </a:cubicBezTo>
                <a:cubicBezTo>
                  <a:pt x="8683912" y="-11660"/>
                  <a:pt x="8744761" y="83604"/>
                  <a:pt x="8744988" y="199505"/>
                </a:cubicBezTo>
                <a:cubicBezTo>
                  <a:pt x="8820515" y="1081094"/>
                  <a:pt x="8678167" y="1817747"/>
                  <a:pt x="8744989" y="2593571"/>
                </a:cubicBezTo>
                <a:cubicBezTo>
                  <a:pt x="8755201" y="2678081"/>
                  <a:pt x="8648841" y="2793775"/>
                  <a:pt x="8545484" y="2793076"/>
                </a:cubicBezTo>
                <a:cubicBezTo>
                  <a:pt x="8463467" y="2825490"/>
                  <a:pt x="8370254" y="2753941"/>
                  <a:pt x="8207987" y="2793076"/>
                </a:cubicBezTo>
                <a:cubicBezTo>
                  <a:pt x="8045720" y="2832211"/>
                  <a:pt x="7617973" y="2758933"/>
                  <a:pt x="7463167" y="2793076"/>
                </a:cubicBezTo>
                <a:cubicBezTo>
                  <a:pt x="7308361" y="2827219"/>
                  <a:pt x="6974342" y="2720071"/>
                  <a:pt x="6799811" y="2793076"/>
                </a:cubicBezTo>
                <a:cubicBezTo>
                  <a:pt x="6625280" y="2866081"/>
                  <a:pt x="6458051" y="2774028"/>
                  <a:pt x="6299385" y="2793076"/>
                </a:cubicBezTo>
                <a:cubicBezTo>
                  <a:pt x="6140719" y="2812124"/>
                  <a:pt x="5769664" y="2787393"/>
                  <a:pt x="5554565" y="2793076"/>
                </a:cubicBezTo>
                <a:cubicBezTo>
                  <a:pt x="5339466" y="2798759"/>
                  <a:pt x="5177473" y="2718273"/>
                  <a:pt x="4891209" y="2793076"/>
                </a:cubicBezTo>
                <a:cubicBezTo>
                  <a:pt x="4604945" y="2867879"/>
                  <a:pt x="4615195" y="2790804"/>
                  <a:pt x="4390783" y="2793076"/>
                </a:cubicBezTo>
                <a:cubicBezTo>
                  <a:pt x="4166371" y="2795348"/>
                  <a:pt x="3917463" y="2766724"/>
                  <a:pt x="3727427" y="2793076"/>
                </a:cubicBezTo>
                <a:cubicBezTo>
                  <a:pt x="3537391" y="2819428"/>
                  <a:pt x="3222823" y="2744816"/>
                  <a:pt x="3064071" y="2793076"/>
                </a:cubicBezTo>
                <a:cubicBezTo>
                  <a:pt x="2905319" y="2841336"/>
                  <a:pt x="2648366" y="2774488"/>
                  <a:pt x="2319251" y="2793076"/>
                </a:cubicBezTo>
                <a:cubicBezTo>
                  <a:pt x="1990136" y="2811664"/>
                  <a:pt x="1987193" y="2789884"/>
                  <a:pt x="1900290" y="2793076"/>
                </a:cubicBezTo>
                <a:cubicBezTo>
                  <a:pt x="1813387" y="2796268"/>
                  <a:pt x="1588698" y="2749408"/>
                  <a:pt x="1318399" y="2793076"/>
                </a:cubicBezTo>
                <a:cubicBezTo>
                  <a:pt x="1048100" y="2836744"/>
                  <a:pt x="717838" y="2740919"/>
                  <a:pt x="399011" y="2793076"/>
                </a:cubicBezTo>
                <a:cubicBezTo>
                  <a:pt x="401788" y="2880141"/>
                  <a:pt x="391339" y="2918287"/>
                  <a:pt x="399011" y="2992582"/>
                </a:cubicBezTo>
                <a:cubicBezTo>
                  <a:pt x="423119" y="3092772"/>
                  <a:pt x="306152" y="3184926"/>
                  <a:pt x="199506" y="3192087"/>
                </a:cubicBezTo>
                <a:cubicBezTo>
                  <a:pt x="94372" y="3167666"/>
                  <a:pt x="5266" y="3113253"/>
                  <a:pt x="1" y="2992582"/>
                </a:cubicBezTo>
                <a:cubicBezTo>
                  <a:pt x="-51714" y="2077292"/>
                  <a:pt x="-44724" y="1531307"/>
                  <a:pt x="0" y="598516"/>
                </a:cubicBezTo>
                <a:close/>
                <a:moveTo>
                  <a:pt x="8345978" y="399011"/>
                </a:moveTo>
                <a:cubicBezTo>
                  <a:pt x="8417055" y="378205"/>
                  <a:pt x="8449813" y="409752"/>
                  <a:pt x="8545484" y="399011"/>
                </a:cubicBezTo>
                <a:cubicBezTo>
                  <a:pt x="8667296" y="405979"/>
                  <a:pt x="8744663" y="305460"/>
                  <a:pt x="8744989" y="199506"/>
                </a:cubicBezTo>
                <a:moveTo>
                  <a:pt x="8545484" y="399011"/>
                </a:moveTo>
                <a:cubicBezTo>
                  <a:pt x="8531034" y="355968"/>
                  <a:pt x="8556991" y="294489"/>
                  <a:pt x="8545484" y="199505"/>
                </a:cubicBezTo>
                <a:cubicBezTo>
                  <a:pt x="8554451" y="259426"/>
                  <a:pt x="8505754" y="302120"/>
                  <a:pt x="8445731" y="299258"/>
                </a:cubicBezTo>
                <a:cubicBezTo>
                  <a:pt x="8398505" y="297864"/>
                  <a:pt x="8344941" y="241145"/>
                  <a:pt x="8345978" y="199505"/>
                </a:cubicBezTo>
                <a:moveTo>
                  <a:pt x="199505" y="798022"/>
                </a:moveTo>
                <a:cubicBezTo>
                  <a:pt x="176926" y="703355"/>
                  <a:pt x="219989" y="671096"/>
                  <a:pt x="199505" y="598516"/>
                </a:cubicBezTo>
                <a:cubicBezTo>
                  <a:pt x="207993" y="542863"/>
                  <a:pt x="231038" y="494857"/>
                  <a:pt x="299258" y="498763"/>
                </a:cubicBezTo>
                <a:cubicBezTo>
                  <a:pt x="343246" y="498874"/>
                  <a:pt x="396427" y="558621"/>
                  <a:pt x="399011" y="598516"/>
                </a:cubicBezTo>
                <a:cubicBezTo>
                  <a:pt x="375691" y="700193"/>
                  <a:pt x="302663" y="801006"/>
                  <a:pt x="199506" y="798021"/>
                </a:cubicBezTo>
                <a:cubicBezTo>
                  <a:pt x="116941" y="812505"/>
                  <a:pt x="5775" y="679341"/>
                  <a:pt x="1" y="598516"/>
                </a:cubicBezTo>
                <a:moveTo>
                  <a:pt x="399011" y="598516"/>
                </a:moveTo>
                <a:cubicBezTo>
                  <a:pt x="428256" y="743610"/>
                  <a:pt x="391568" y="1050292"/>
                  <a:pt x="399011" y="1191047"/>
                </a:cubicBezTo>
                <a:cubicBezTo>
                  <a:pt x="406454" y="1331802"/>
                  <a:pt x="359302" y="1597816"/>
                  <a:pt x="399011" y="1783578"/>
                </a:cubicBezTo>
                <a:cubicBezTo>
                  <a:pt x="438720" y="1969340"/>
                  <a:pt x="347358" y="2128045"/>
                  <a:pt x="399011" y="2288327"/>
                </a:cubicBezTo>
                <a:cubicBezTo>
                  <a:pt x="450664" y="2448609"/>
                  <a:pt x="387116" y="2651556"/>
                  <a:pt x="399011" y="2793076"/>
                </a:cubicBezTo>
              </a:path>
              <a:path w="8744989" h="3192087" fill="none" stroke="0" extrusionOk="0">
                <a:moveTo>
                  <a:pt x="0" y="598516"/>
                </a:moveTo>
                <a:cubicBezTo>
                  <a:pt x="12112" y="483347"/>
                  <a:pt x="107837" y="420192"/>
                  <a:pt x="199505" y="399011"/>
                </a:cubicBezTo>
                <a:cubicBezTo>
                  <a:pt x="463575" y="352938"/>
                  <a:pt x="600165" y="424088"/>
                  <a:pt x="944325" y="399011"/>
                </a:cubicBezTo>
                <a:cubicBezTo>
                  <a:pt x="1288485" y="373934"/>
                  <a:pt x="1307855" y="444095"/>
                  <a:pt x="1444752" y="399011"/>
                </a:cubicBezTo>
                <a:cubicBezTo>
                  <a:pt x="1581649" y="353927"/>
                  <a:pt x="1749707" y="420305"/>
                  <a:pt x="1945178" y="399011"/>
                </a:cubicBezTo>
                <a:cubicBezTo>
                  <a:pt x="2140649" y="377717"/>
                  <a:pt x="2335363" y="431679"/>
                  <a:pt x="2608533" y="399011"/>
                </a:cubicBezTo>
                <a:cubicBezTo>
                  <a:pt x="2881704" y="366343"/>
                  <a:pt x="2953175" y="445182"/>
                  <a:pt x="3108960" y="399011"/>
                </a:cubicBezTo>
                <a:cubicBezTo>
                  <a:pt x="3264745" y="352840"/>
                  <a:pt x="3569217" y="404878"/>
                  <a:pt x="3772315" y="399011"/>
                </a:cubicBezTo>
                <a:cubicBezTo>
                  <a:pt x="3975414" y="393144"/>
                  <a:pt x="4283333" y="401418"/>
                  <a:pt x="4435671" y="399011"/>
                </a:cubicBezTo>
                <a:cubicBezTo>
                  <a:pt x="4588009" y="396604"/>
                  <a:pt x="4954627" y="438132"/>
                  <a:pt x="5099027" y="399011"/>
                </a:cubicBezTo>
                <a:cubicBezTo>
                  <a:pt x="5243427" y="359890"/>
                  <a:pt x="5650973" y="447797"/>
                  <a:pt x="5843847" y="399011"/>
                </a:cubicBezTo>
                <a:cubicBezTo>
                  <a:pt x="6036721" y="350225"/>
                  <a:pt x="6241029" y="461174"/>
                  <a:pt x="6425738" y="399011"/>
                </a:cubicBezTo>
                <a:cubicBezTo>
                  <a:pt x="6610447" y="336848"/>
                  <a:pt x="6681965" y="410662"/>
                  <a:pt x="6844699" y="399011"/>
                </a:cubicBezTo>
                <a:cubicBezTo>
                  <a:pt x="7007433" y="387360"/>
                  <a:pt x="7256902" y="416649"/>
                  <a:pt x="7589520" y="399011"/>
                </a:cubicBezTo>
                <a:cubicBezTo>
                  <a:pt x="7922138" y="381373"/>
                  <a:pt x="8176844" y="417953"/>
                  <a:pt x="8345978" y="399011"/>
                </a:cubicBezTo>
                <a:cubicBezTo>
                  <a:pt x="8325668" y="321466"/>
                  <a:pt x="8365097" y="291720"/>
                  <a:pt x="8345978" y="199505"/>
                </a:cubicBezTo>
                <a:cubicBezTo>
                  <a:pt x="8351903" y="95086"/>
                  <a:pt x="8430015" y="19604"/>
                  <a:pt x="8545483" y="0"/>
                </a:cubicBezTo>
                <a:cubicBezTo>
                  <a:pt x="8655594" y="2691"/>
                  <a:pt x="8741151" y="89142"/>
                  <a:pt x="8744988" y="199505"/>
                </a:cubicBezTo>
                <a:cubicBezTo>
                  <a:pt x="8587488" y="1137976"/>
                  <a:pt x="8665773" y="1683786"/>
                  <a:pt x="8744989" y="2593571"/>
                </a:cubicBezTo>
                <a:cubicBezTo>
                  <a:pt x="8748784" y="2702956"/>
                  <a:pt x="8645827" y="2778958"/>
                  <a:pt x="8545484" y="2793076"/>
                </a:cubicBezTo>
                <a:cubicBezTo>
                  <a:pt x="8398448" y="2808365"/>
                  <a:pt x="8305990" y="2777800"/>
                  <a:pt x="8126523" y="2793076"/>
                </a:cubicBezTo>
                <a:cubicBezTo>
                  <a:pt x="7947056" y="2808352"/>
                  <a:pt x="7783691" y="2791422"/>
                  <a:pt x="7626096" y="2793076"/>
                </a:cubicBezTo>
                <a:cubicBezTo>
                  <a:pt x="7468501" y="2794730"/>
                  <a:pt x="7376453" y="2762286"/>
                  <a:pt x="7288600" y="2793076"/>
                </a:cubicBezTo>
                <a:cubicBezTo>
                  <a:pt x="7200747" y="2823866"/>
                  <a:pt x="6781983" y="2740817"/>
                  <a:pt x="6625244" y="2793076"/>
                </a:cubicBezTo>
                <a:cubicBezTo>
                  <a:pt x="6468505" y="2845335"/>
                  <a:pt x="6136179" y="2738339"/>
                  <a:pt x="5961888" y="2793076"/>
                </a:cubicBezTo>
                <a:cubicBezTo>
                  <a:pt x="5787597" y="2847813"/>
                  <a:pt x="5744900" y="2783398"/>
                  <a:pt x="5542927" y="2793076"/>
                </a:cubicBezTo>
                <a:cubicBezTo>
                  <a:pt x="5340954" y="2802754"/>
                  <a:pt x="5202291" y="2771503"/>
                  <a:pt x="4961036" y="2793076"/>
                </a:cubicBezTo>
                <a:cubicBezTo>
                  <a:pt x="4719781" y="2814649"/>
                  <a:pt x="4671847" y="2788180"/>
                  <a:pt x="4460610" y="2793076"/>
                </a:cubicBezTo>
                <a:cubicBezTo>
                  <a:pt x="4249373" y="2797972"/>
                  <a:pt x="4172690" y="2741516"/>
                  <a:pt x="3960183" y="2793076"/>
                </a:cubicBezTo>
                <a:cubicBezTo>
                  <a:pt x="3747676" y="2844636"/>
                  <a:pt x="3455653" y="2760785"/>
                  <a:pt x="3215363" y="2793076"/>
                </a:cubicBezTo>
                <a:cubicBezTo>
                  <a:pt x="2975073" y="2825367"/>
                  <a:pt x="2903306" y="2785082"/>
                  <a:pt x="2714937" y="2793076"/>
                </a:cubicBezTo>
                <a:cubicBezTo>
                  <a:pt x="2526568" y="2801070"/>
                  <a:pt x="2497508" y="2764899"/>
                  <a:pt x="2377440" y="2793076"/>
                </a:cubicBezTo>
                <a:cubicBezTo>
                  <a:pt x="2257372" y="2821253"/>
                  <a:pt x="1993255" y="2714376"/>
                  <a:pt x="1714084" y="2793076"/>
                </a:cubicBezTo>
                <a:cubicBezTo>
                  <a:pt x="1434913" y="2871776"/>
                  <a:pt x="1438190" y="2756421"/>
                  <a:pt x="1213658" y="2793076"/>
                </a:cubicBezTo>
                <a:cubicBezTo>
                  <a:pt x="989126" y="2829731"/>
                  <a:pt x="628977" y="2764836"/>
                  <a:pt x="399011" y="2793076"/>
                </a:cubicBezTo>
                <a:cubicBezTo>
                  <a:pt x="415783" y="2850784"/>
                  <a:pt x="384476" y="2896275"/>
                  <a:pt x="399011" y="2992582"/>
                </a:cubicBezTo>
                <a:cubicBezTo>
                  <a:pt x="389619" y="3106617"/>
                  <a:pt x="309697" y="3186346"/>
                  <a:pt x="199506" y="3192087"/>
                </a:cubicBezTo>
                <a:cubicBezTo>
                  <a:pt x="105742" y="3169128"/>
                  <a:pt x="18107" y="3082664"/>
                  <a:pt x="1" y="2992582"/>
                </a:cubicBezTo>
                <a:cubicBezTo>
                  <a:pt x="-121404" y="2015647"/>
                  <a:pt x="18102" y="1415154"/>
                  <a:pt x="0" y="598516"/>
                </a:cubicBezTo>
                <a:close/>
                <a:moveTo>
                  <a:pt x="8345978" y="399011"/>
                </a:moveTo>
                <a:cubicBezTo>
                  <a:pt x="8389379" y="387158"/>
                  <a:pt x="8499089" y="419020"/>
                  <a:pt x="8545484" y="399011"/>
                </a:cubicBezTo>
                <a:cubicBezTo>
                  <a:pt x="8631528" y="387817"/>
                  <a:pt x="8757086" y="316503"/>
                  <a:pt x="8744989" y="199506"/>
                </a:cubicBezTo>
                <a:moveTo>
                  <a:pt x="8545484" y="399011"/>
                </a:moveTo>
                <a:cubicBezTo>
                  <a:pt x="8544699" y="335558"/>
                  <a:pt x="8553371" y="284635"/>
                  <a:pt x="8545484" y="199505"/>
                </a:cubicBezTo>
                <a:cubicBezTo>
                  <a:pt x="8546453" y="255370"/>
                  <a:pt x="8511172" y="290693"/>
                  <a:pt x="8445731" y="299258"/>
                </a:cubicBezTo>
                <a:cubicBezTo>
                  <a:pt x="8389901" y="287552"/>
                  <a:pt x="8346325" y="252997"/>
                  <a:pt x="8345978" y="199505"/>
                </a:cubicBezTo>
                <a:moveTo>
                  <a:pt x="199505" y="798022"/>
                </a:moveTo>
                <a:cubicBezTo>
                  <a:pt x="188920" y="699199"/>
                  <a:pt x="212704" y="651002"/>
                  <a:pt x="199505" y="598516"/>
                </a:cubicBezTo>
                <a:cubicBezTo>
                  <a:pt x="189069" y="538265"/>
                  <a:pt x="259707" y="501961"/>
                  <a:pt x="299258" y="498763"/>
                </a:cubicBezTo>
                <a:cubicBezTo>
                  <a:pt x="355255" y="500528"/>
                  <a:pt x="397552" y="546528"/>
                  <a:pt x="399011" y="598516"/>
                </a:cubicBezTo>
                <a:cubicBezTo>
                  <a:pt x="405916" y="705547"/>
                  <a:pt x="307162" y="771121"/>
                  <a:pt x="199506" y="798021"/>
                </a:cubicBezTo>
                <a:cubicBezTo>
                  <a:pt x="87155" y="789136"/>
                  <a:pt x="-3774" y="705820"/>
                  <a:pt x="1" y="598516"/>
                </a:cubicBezTo>
                <a:moveTo>
                  <a:pt x="399011" y="598516"/>
                </a:moveTo>
                <a:cubicBezTo>
                  <a:pt x="403496" y="716735"/>
                  <a:pt x="386547" y="853514"/>
                  <a:pt x="399011" y="1103265"/>
                </a:cubicBezTo>
                <a:cubicBezTo>
                  <a:pt x="411475" y="1353016"/>
                  <a:pt x="392412" y="1405772"/>
                  <a:pt x="399011" y="1695796"/>
                </a:cubicBezTo>
                <a:cubicBezTo>
                  <a:pt x="405610" y="1985820"/>
                  <a:pt x="346745" y="2037625"/>
                  <a:pt x="399011" y="2200545"/>
                </a:cubicBezTo>
                <a:cubicBezTo>
                  <a:pt x="451277" y="2363465"/>
                  <a:pt x="360477" y="2644956"/>
                  <a:pt x="399011" y="2793076"/>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617101122">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If you drink alcohol or use drugs then you have made yourself vulnerable to being raped and you bear the responsibility</a:t>
            </a:r>
          </a:p>
        </p:txBody>
      </p:sp>
    </p:spTree>
    <p:extLst>
      <p:ext uri="{BB962C8B-B14F-4D97-AF65-F5344CB8AC3E}">
        <p14:creationId xmlns:p14="http://schemas.microsoft.com/office/powerpoint/2010/main" val="16224463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2360089C-0819-8E0D-3218-952A90D7F231}"/>
              </a:ext>
            </a:extLst>
          </p:cNvPr>
          <p:cNvSpPr txBox="1">
            <a:spLocks/>
          </p:cNvSpPr>
          <p:nvPr/>
        </p:nvSpPr>
        <p:spPr>
          <a:xfrm>
            <a:off x="987830" y="265373"/>
            <a:ext cx="10515600" cy="68227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Myth or Fact?</a:t>
            </a:r>
            <a:endParaRPr lang="en-GB" sz="3600" b="1" dirty="0">
              <a:solidFill>
                <a:schemeClr val="bg1"/>
              </a:solidFill>
              <a:latin typeface="+mn-lt"/>
            </a:endParaRPr>
          </a:p>
        </p:txBody>
      </p:sp>
      <p:sp>
        <p:nvSpPr>
          <p:cNvPr id="4" name="Scroll: Horizontal 3">
            <a:extLst>
              <a:ext uri="{FF2B5EF4-FFF2-40B4-BE49-F238E27FC236}">
                <a16:creationId xmlns:a16="http://schemas.microsoft.com/office/drawing/2014/main" id="{F875D0AB-0971-0E4F-3140-1EC2E948C73C}"/>
              </a:ext>
            </a:extLst>
          </p:cNvPr>
          <p:cNvSpPr/>
          <p:nvPr/>
        </p:nvSpPr>
        <p:spPr>
          <a:xfrm>
            <a:off x="1898073" y="1679171"/>
            <a:ext cx="8695113" cy="3175462"/>
          </a:xfrm>
          <a:custGeom>
            <a:avLst/>
            <a:gdLst>
              <a:gd name="connsiteX0" fmla="*/ 8695113 w 8695113"/>
              <a:gd name="connsiteY0" fmla="*/ 198466 h 3175462"/>
              <a:gd name="connsiteX1" fmla="*/ 8496647 w 8695113"/>
              <a:gd name="connsiteY1" fmla="*/ 396932 h 3175462"/>
              <a:gd name="connsiteX2" fmla="*/ 8496647 w 8695113"/>
              <a:gd name="connsiteY2" fmla="*/ 198466 h 3175462"/>
              <a:gd name="connsiteX3" fmla="*/ 8397414 w 8695113"/>
              <a:gd name="connsiteY3" fmla="*/ 297699 h 3175462"/>
              <a:gd name="connsiteX4" fmla="*/ 8298181 w 8695113"/>
              <a:gd name="connsiteY4" fmla="*/ 198466 h 3175462"/>
              <a:gd name="connsiteX5" fmla="*/ 8298180 w 8695113"/>
              <a:gd name="connsiteY5" fmla="*/ 396933 h 3175462"/>
              <a:gd name="connsiteX6" fmla="*/ 7557635 w 8695113"/>
              <a:gd name="connsiteY6" fmla="*/ 396933 h 3175462"/>
              <a:gd name="connsiteX7" fmla="*/ 7141078 w 8695113"/>
              <a:gd name="connsiteY7" fmla="*/ 396933 h 3175462"/>
              <a:gd name="connsiteX8" fmla="*/ 6400533 w 8695113"/>
              <a:gd name="connsiteY8" fmla="*/ 396933 h 3175462"/>
              <a:gd name="connsiteX9" fmla="*/ 5740985 w 8695113"/>
              <a:gd name="connsiteY9" fmla="*/ 396933 h 3175462"/>
              <a:gd name="connsiteX10" fmla="*/ 5243431 w 8695113"/>
              <a:gd name="connsiteY10" fmla="*/ 396933 h 3175462"/>
              <a:gd name="connsiteX11" fmla="*/ 4907871 w 8695113"/>
              <a:gd name="connsiteY11" fmla="*/ 396933 h 3175462"/>
              <a:gd name="connsiteX12" fmla="*/ 4410317 w 8695113"/>
              <a:gd name="connsiteY12" fmla="*/ 396933 h 3175462"/>
              <a:gd name="connsiteX13" fmla="*/ 3993761 w 8695113"/>
              <a:gd name="connsiteY13" fmla="*/ 396933 h 3175462"/>
              <a:gd name="connsiteX14" fmla="*/ 3415210 w 8695113"/>
              <a:gd name="connsiteY14" fmla="*/ 396933 h 3175462"/>
              <a:gd name="connsiteX15" fmla="*/ 2755661 w 8695113"/>
              <a:gd name="connsiteY15" fmla="*/ 396933 h 3175462"/>
              <a:gd name="connsiteX16" fmla="*/ 2258108 w 8695113"/>
              <a:gd name="connsiteY16" fmla="*/ 396933 h 3175462"/>
              <a:gd name="connsiteX17" fmla="*/ 1598559 w 8695113"/>
              <a:gd name="connsiteY17" fmla="*/ 396933 h 3175462"/>
              <a:gd name="connsiteX18" fmla="*/ 1182003 w 8695113"/>
              <a:gd name="connsiteY18" fmla="*/ 396933 h 3175462"/>
              <a:gd name="connsiteX19" fmla="*/ 198466 w 8695113"/>
              <a:gd name="connsiteY19" fmla="*/ 396933 h 3175462"/>
              <a:gd name="connsiteX20" fmla="*/ 0 w 8695113"/>
              <a:gd name="connsiteY20" fmla="*/ 595399 h 3175462"/>
              <a:gd name="connsiteX21" fmla="*/ 0 w 8695113"/>
              <a:gd name="connsiteY21" fmla="*/ 1143166 h 3175462"/>
              <a:gd name="connsiteX22" fmla="*/ 0 w 8695113"/>
              <a:gd name="connsiteY22" fmla="*/ 1667118 h 3175462"/>
              <a:gd name="connsiteX23" fmla="*/ 0 w 8695113"/>
              <a:gd name="connsiteY23" fmla="*/ 2310149 h 3175462"/>
              <a:gd name="connsiteX24" fmla="*/ 0 w 8695113"/>
              <a:gd name="connsiteY24" fmla="*/ 2976996 h 3175462"/>
              <a:gd name="connsiteX25" fmla="*/ 198466 w 8695113"/>
              <a:gd name="connsiteY25" fmla="*/ 3175462 h 3175462"/>
              <a:gd name="connsiteX26" fmla="*/ 396932 w 8695113"/>
              <a:gd name="connsiteY26" fmla="*/ 2976996 h 3175462"/>
              <a:gd name="connsiteX27" fmla="*/ 396933 w 8695113"/>
              <a:gd name="connsiteY27" fmla="*/ 2778529 h 3175462"/>
              <a:gd name="connsiteX28" fmla="*/ 732493 w 8695113"/>
              <a:gd name="connsiteY28" fmla="*/ 2778529 h 3175462"/>
              <a:gd name="connsiteX29" fmla="*/ 1068052 w 8695113"/>
              <a:gd name="connsiteY29" fmla="*/ 2778529 h 3175462"/>
              <a:gd name="connsiteX30" fmla="*/ 1403612 w 8695113"/>
              <a:gd name="connsiteY30" fmla="*/ 2778529 h 3175462"/>
              <a:gd name="connsiteX31" fmla="*/ 1982163 w 8695113"/>
              <a:gd name="connsiteY31" fmla="*/ 2778529 h 3175462"/>
              <a:gd name="connsiteX32" fmla="*/ 2560714 w 8695113"/>
              <a:gd name="connsiteY32" fmla="*/ 2778529 h 3175462"/>
              <a:gd name="connsiteX33" fmla="*/ 3058268 w 8695113"/>
              <a:gd name="connsiteY33" fmla="*/ 2778529 h 3175462"/>
              <a:gd name="connsiteX34" fmla="*/ 3393827 w 8695113"/>
              <a:gd name="connsiteY34" fmla="*/ 2778529 h 3175462"/>
              <a:gd name="connsiteX35" fmla="*/ 3810384 w 8695113"/>
              <a:gd name="connsiteY35" fmla="*/ 2778529 h 3175462"/>
              <a:gd name="connsiteX36" fmla="*/ 4226941 w 8695113"/>
              <a:gd name="connsiteY36" fmla="*/ 2778529 h 3175462"/>
              <a:gd name="connsiteX37" fmla="*/ 4562500 w 8695113"/>
              <a:gd name="connsiteY37" fmla="*/ 2778529 h 3175462"/>
              <a:gd name="connsiteX38" fmla="*/ 5222048 w 8695113"/>
              <a:gd name="connsiteY38" fmla="*/ 2778529 h 3175462"/>
              <a:gd name="connsiteX39" fmla="*/ 5881596 w 8695113"/>
              <a:gd name="connsiteY39" fmla="*/ 2778529 h 3175462"/>
              <a:gd name="connsiteX40" fmla="*/ 6217156 w 8695113"/>
              <a:gd name="connsiteY40" fmla="*/ 2778529 h 3175462"/>
              <a:gd name="connsiteX41" fmla="*/ 6876704 w 8695113"/>
              <a:gd name="connsiteY41" fmla="*/ 2778529 h 3175462"/>
              <a:gd name="connsiteX42" fmla="*/ 7536252 w 8695113"/>
              <a:gd name="connsiteY42" fmla="*/ 2778529 h 3175462"/>
              <a:gd name="connsiteX43" fmla="*/ 7952809 w 8695113"/>
              <a:gd name="connsiteY43" fmla="*/ 2778529 h 3175462"/>
              <a:gd name="connsiteX44" fmla="*/ 8496647 w 8695113"/>
              <a:gd name="connsiteY44" fmla="*/ 2778529 h 3175462"/>
              <a:gd name="connsiteX45" fmla="*/ 8695113 w 8695113"/>
              <a:gd name="connsiteY45" fmla="*/ 2580063 h 3175462"/>
              <a:gd name="connsiteX46" fmla="*/ 8695113 w 8695113"/>
              <a:gd name="connsiteY46" fmla="*/ 2032296 h 3175462"/>
              <a:gd name="connsiteX47" fmla="*/ 8695113 w 8695113"/>
              <a:gd name="connsiteY47" fmla="*/ 1389265 h 3175462"/>
              <a:gd name="connsiteX48" fmla="*/ 8695113 w 8695113"/>
              <a:gd name="connsiteY48" fmla="*/ 817681 h 3175462"/>
              <a:gd name="connsiteX49" fmla="*/ 8695113 w 8695113"/>
              <a:gd name="connsiteY49" fmla="*/ 198466 h 3175462"/>
              <a:gd name="connsiteX50" fmla="*/ 198466 w 8695113"/>
              <a:gd name="connsiteY50" fmla="*/ 793866 h 3175462"/>
              <a:gd name="connsiteX51" fmla="*/ 396932 w 8695113"/>
              <a:gd name="connsiteY51" fmla="*/ 595400 h 3175462"/>
              <a:gd name="connsiteX52" fmla="*/ 297699 w 8695113"/>
              <a:gd name="connsiteY52" fmla="*/ 496167 h 3175462"/>
              <a:gd name="connsiteX53" fmla="*/ 198466 w 8695113"/>
              <a:gd name="connsiteY53" fmla="*/ 595400 h 3175462"/>
              <a:gd name="connsiteX54" fmla="*/ 198466 w 8695113"/>
              <a:gd name="connsiteY54" fmla="*/ 793866 h 3175462"/>
              <a:gd name="connsiteX0" fmla="*/ 198466 w 8695113"/>
              <a:gd name="connsiteY0" fmla="*/ 793866 h 3175462"/>
              <a:gd name="connsiteX1" fmla="*/ 396932 w 8695113"/>
              <a:gd name="connsiteY1" fmla="*/ 595400 h 3175462"/>
              <a:gd name="connsiteX2" fmla="*/ 297699 w 8695113"/>
              <a:gd name="connsiteY2" fmla="*/ 496167 h 3175462"/>
              <a:gd name="connsiteX3" fmla="*/ 198466 w 8695113"/>
              <a:gd name="connsiteY3" fmla="*/ 595400 h 3175462"/>
              <a:gd name="connsiteX4" fmla="*/ 198466 w 8695113"/>
              <a:gd name="connsiteY4" fmla="*/ 793866 h 3175462"/>
              <a:gd name="connsiteX5" fmla="*/ 8496647 w 8695113"/>
              <a:gd name="connsiteY5" fmla="*/ 396933 h 3175462"/>
              <a:gd name="connsiteX6" fmla="*/ 8695113 w 8695113"/>
              <a:gd name="connsiteY6" fmla="*/ 198467 h 3175462"/>
              <a:gd name="connsiteX7" fmla="*/ 8496647 w 8695113"/>
              <a:gd name="connsiteY7" fmla="*/ 1 h 3175462"/>
              <a:gd name="connsiteX8" fmla="*/ 8298181 w 8695113"/>
              <a:gd name="connsiteY8" fmla="*/ 198467 h 3175462"/>
              <a:gd name="connsiteX9" fmla="*/ 8397414 w 8695113"/>
              <a:gd name="connsiteY9" fmla="*/ 297700 h 3175462"/>
              <a:gd name="connsiteX10" fmla="*/ 8496647 w 8695113"/>
              <a:gd name="connsiteY10" fmla="*/ 198467 h 3175462"/>
              <a:gd name="connsiteX11" fmla="*/ 8496647 w 8695113"/>
              <a:gd name="connsiteY11" fmla="*/ 396933 h 3175462"/>
              <a:gd name="connsiteX0" fmla="*/ 0 w 8695113"/>
              <a:gd name="connsiteY0" fmla="*/ 595399 h 3175462"/>
              <a:gd name="connsiteX1" fmla="*/ 198466 w 8695113"/>
              <a:gd name="connsiteY1" fmla="*/ 396933 h 3175462"/>
              <a:gd name="connsiteX2" fmla="*/ 696020 w 8695113"/>
              <a:gd name="connsiteY2" fmla="*/ 396933 h 3175462"/>
              <a:gd name="connsiteX3" fmla="*/ 1355568 w 8695113"/>
              <a:gd name="connsiteY3" fmla="*/ 396933 h 3175462"/>
              <a:gd name="connsiteX4" fmla="*/ 1772125 w 8695113"/>
              <a:gd name="connsiteY4" fmla="*/ 396933 h 3175462"/>
              <a:gd name="connsiteX5" fmla="*/ 2512670 w 8695113"/>
              <a:gd name="connsiteY5" fmla="*/ 396933 h 3175462"/>
              <a:gd name="connsiteX6" fmla="*/ 3010224 w 8695113"/>
              <a:gd name="connsiteY6" fmla="*/ 396933 h 3175462"/>
              <a:gd name="connsiteX7" fmla="*/ 3750769 w 8695113"/>
              <a:gd name="connsiteY7" fmla="*/ 396933 h 3175462"/>
              <a:gd name="connsiteX8" fmla="*/ 4491314 w 8695113"/>
              <a:gd name="connsiteY8" fmla="*/ 396933 h 3175462"/>
              <a:gd name="connsiteX9" fmla="*/ 4907871 w 8695113"/>
              <a:gd name="connsiteY9" fmla="*/ 396933 h 3175462"/>
              <a:gd name="connsiteX10" fmla="*/ 5243431 w 8695113"/>
              <a:gd name="connsiteY10" fmla="*/ 396933 h 3175462"/>
              <a:gd name="connsiteX11" fmla="*/ 5821982 w 8695113"/>
              <a:gd name="connsiteY11" fmla="*/ 396933 h 3175462"/>
              <a:gd name="connsiteX12" fmla="*/ 6238538 w 8695113"/>
              <a:gd name="connsiteY12" fmla="*/ 396933 h 3175462"/>
              <a:gd name="connsiteX13" fmla="*/ 6655095 w 8695113"/>
              <a:gd name="connsiteY13" fmla="*/ 396933 h 3175462"/>
              <a:gd name="connsiteX14" fmla="*/ 6990655 w 8695113"/>
              <a:gd name="connsiteY14" fmla="*/ 396933 h 3175462"/>
              <a:gd name="connsiteX15" fmla="*/ 7326214 w 8695113"/>
              <a:gd name="connsiteY15" fmla="*/ 396933 h 3175462"/>
              <a:gd name="connsiteX16" fmla="*/ 8298180 w 8695113"/>
              <a:gd name="connsiteY16" fmla="*/ 396933 h 3175462"/>
              <a:gd name="connsiteX17" fmla="*/ 8298180 w 8695113"/>
              <a:gd name="connsiteY17" fmla="*/ 198466 h 3175462"/>
              <a:gd name="connsiteX18" fmla="*/ 8496646 w 8695113"/>
              <a:gd name="connsiteY18" fmla="*/ 0 h 3175462"/>
              <a:gd name="connsiteX19" fmla="*/ 8695112 w 8695113"/>
              <a:gd name="connsiteY19" fmla="*/ 198466 h 3175462"/>
              <a:gd name="connsiteX20" fmla="*/ 8695113 w 8695113"/>
              <a:gd name="connsiteY20" fmla="*/ 2580063 h 3175462"/>
              <a:gd name="connsiteX21" fmla="*/ 8496647 w 8695113"/>
              <a:gd name="connsiteY21" fmla="*/ 2778529 h 3175462"/>
              <a:gd name="connsiteX22" fmla="*/ 8080090 w 8695113"/>
              <a:gd name="connsiteY22" fmla="*/ 2778529 h 3175462"/>
              <a:gd name="connsiteX23" fmla="*/ 7339545 w 8695113"/>
              <a:gd name="connsiteY23" fmla="*/ 2778529 h 3175462"/>
              <a:gd name="connsiteX24" fmla="*/ 6599000 w 8695113"/>
              <a:gd name="connsiteY24" fmla="*/ 2778529 h 3175462"/>
              <a:gd name="connsiteX25" fmla="*/ 6182443 w 8695113"/>
              <a:gd name="connsiteY25" fmla="*/ 2778529 h 3175462"/>
              <a:gd name="connsiteX26" fmla="*/ 5765886 w 8695113"/>
              <a:gd name="connsiteY26" fmla="*/ 2778529 h 3175462"/>
              <a:gd name="connsiteX27" fmla="*/ 5187335 w 8695113"/>
              <a:gd name="connsiteY27" fmla="*/ 2778529 h 3175462"/>
              <a:gd name="connsiteX28" fmla="*/ 4689781 w 8695113"/>
              <a:gd name="connsiteY28" fmla="*/ 2778529 h 3175462"/>
              <a:gd name="connsiteX29" fmla="*/ 4111230 w 8695113"/>
              <a:gd name="connsiteY29" fmla="*/ 2778529 h 3175462"/>
              <a:gd name="connsiteX30" fmla="*/ 3370685 w 8695113"/>
              <a:gd name="connsiteY30" fmla="*/ 2778529 h 3175462"/>
              <a:gd name="connsiteX31" fmla="*/ 2792134 w 8695113"/>
              <a:gd name="connsiteY31" fmla="*/ 2778529 h 3175462"/>
              <a:gd name="connsiteX32" fmla="*/ 2294580 w 8695113"/>
              <a:gd name="connsiteY32" fmla="*/ 2778529 h 3175462"/>
              <a:gd name="connsiteX33" fmla="*/ 1554035 w 8695113"/>
              <a:gd name="connsiteY33" fmla="*/ 2778529 h 3175462"/>
              <a:gd name="connsiteX34" fmla="*/ 894487 w 8695113"/>
              <a:gd name="connsiteY34" fmla="*/ 2778529 h 3175462"/>
              <a:gd name="connsiteX35" fmla="*/ 396933 w 8695113"/>
              <a:gd name="connsiteY35" fmla="*/ 2778529 h 3175462"/>
              <a:gd name="connsiteX36" fmla="*/ 396933 w 8695113"/>
              <a:gd name="connsiteY36" fmla="*/ 2976996 h 3175462"/>
              <a:gd name="connsiteX37" fmla="*/ 198467 w 8695113"/>
              <a:gd name="connsiteY37" fmla="*/ 3175462 h 3175462"/>
              <a:gd name="connsiteX38" fmla="*/ 1 w 8695113"/>
              <a:gd name="connsiteY38" fmla="*/ 2976996 h 3175462"/>
              <a:gd name="connsiteX39" fmla="*/ 0 w 8695113"/>
              <a:gd name="connsiteY39" fmla="*/ 595399 h 3175462"/>
              <a:gd name="connsiteX40" fmla="*/ 8298180 w 8695113"/>
              <a:gd name="connsiteY40" fmla="*/ 396933 h 3175462"/>
              <a:gd name="connsiteX41" fmla="*/ 8496647 w 8695113"/>
              <a:gd name="connsiteY41" fmla="*/ 396933 h 3175462"/>
              <a:gd name="connsiteX42" fmla="*/ 8695113 w 8695113"/>
              <a:gd name="connsiteY42" fmla="*/ 198467 h 3175462"/>
              <a:gd name="connsiteX43" fmla="*/ 8496647 w 8695113"/>
              <a:gd name="connsiteY43" fmla="*/ 396933 h 3175462"/>
              <a:gd name="connsiteX44" fmla="*/ 8496647 w 8695113"/>
              <a:gd name="connsiteY44" fmla="*/ 198466 h 3175462"/>
              <a:gd name="connsiteX45" fmla="*/ 8397414 w 8695113"/>
              <a:gd name="connsiteY45" fmla="*/ 297699 h 3175462"/>
              <a:gd name="connsiteX46" fmla="*/ 8298181 w 8695113"/>
              <a:gd name="connsiteY46" fmla="*/ 198466 h 3175462"/>
              <a:gd name="connsiteX47" fmla="*/ 198466 w 8695113"/>
              <a:gd name="connsiteY47" fmla="*/ 793866 h 3175462"/>
              <a:gd name="connsiteX48" fmla="*/ 198466 w 8695113"/>
              <a:gd name="connsiteY48" fmla="*/ 595399 h 3175462"/>
              <a:gd name="connsiteX49" fmla="*/ 297699 w 8695113"/>
              <a:gd name="connsiteY49" fmla="*/ 496166 h 3175462"/>
              <a:gd name="connsiteX50" fmla="*/ 396932 w 8695113"/>
              <a:gd name="connsiteY50" fmla="*/ 595399 h 3175462"/>
              <a:gd name="connsiteX51" fmla="*/ 198466 w 8695113"/>
              <a:gd name="connsiteY51" fmla="*/ 793865 h 3175462"/>
              <a:gd name="connsiteX52" fmla="*/ 0 w 8695113"/>
              <a:gd name="connsiteY52" fmla="*/ 595399 h 3175462"/>
              <a:gd name="connsiteX53" fmla="*/ 396933 w 8695113"/>
              <a:gd name="connsiteY53" fmla="*/ 595399 h 3175462"/>
              <a:gd name="connsiteX54" fmla="*/ 396933 w 8695113"/>
              <a:gd name="connsiteY54" fmla="*/ 1119350 h 3175462"/>
              <a:gd name="connsiteX55" fmla="*/ 396933 w 8695113"/>
              <a:gd name="connsiteY55" fmla="*/ 1665133 h 3175462"/>
              <a:gd name="connsiteX56" fmla="*/ 396933 w 8695113"/>
              <a:gd name="connsiteY56" fmla="*/ 2189084 h 3175462"/>
              <a:gd name="connsiteX57" fmla="*/ 396933 w 8695113"/>
              <a:gd name="connsiteY57" fmla="*/ 2778529 h 3175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8695113" h="3175462" stroke="0" extrusionOk="0">
                <a:moveTo>
                  <a:pt x="8695113" y="198466"/>
                </a:moveTo>
                <a:cubicBezTo>
                  <a:pt x="8665111" y="258566"/>
                  <a:pt x="8529545" y="330035"/>
                  <a:pt x="8496647" y="396932"/>
                </a:cubicBezTo>
                <a:cubicBezTo>
                  <a:pt x="8473582" y="340956"/>
                  <a:pt x="8503678" y="275424"/>
                  <a:pt x="8496647" y="198466"/>
                </a:cubicBezTo>
                <a:cubicBezTo>
                  <a:pt x="8486816" y="242221"/>
                  <a:pt x="8463944" y="300380"/>
                  <a:pt x="8397414" y="297699"/>
                </a:cubicBezTo>
                <a:cubicBezTo>
                  <a:pt x="8333071" y="286914"/>
                  <a:pt x="8292390" y="256550"/>
                  <a:pt x="8298181" y="198466"/>
                </a:cubicBezTo>
                <a:cubicBezTo>
                  <a:pt x="8307823" y="274893"/>
                  <a:pt x="8283246" y="343178"/>
                  <a:pt x="8298180" y="396933"/>
                </a:cubicBezTo>
                <a:cubicBezTo>
                  <a:pt x="7996864" y="419388"/>
                  <a:pt x="7753197" y="353910"/>
                  <a:pt x="7557635" y="396933"/>
                </a:cubicBezTo>
                <a:cubicBezTo>
                  <a:pt x="7362074" y="439956"/>
                  <a:pt x="7233294" y="364740"/>
                  <a:pt x="7141078" y="396933"/>
                </a:cubicBezTo>
                <a:cubicBezTo>
                  <a:pt x="7048862" y="429126"/>
                  <a:pt x="6639695" y="365756"/>
                  <a:pt x="6400533" y="396933"/>
                </a:cubicBezTo>
                <a:cubicBezTo>
                  <a:pt x="6161372" y="428110"/>
                  <a:pt x="6039320" y="343661"/>
                  <a:pt x="5740985" y="396933"/>
                </a:cubicBezTo>
                <a:cubicBezTo>
                  <a:pt x="5442650" y="450205"/>
                  <a:pt x="5471700" y="396248"/>
                  <a:pt x="5243431" y="396933"/>
                </a:cubicBezTo>
                <a:cubicBezTo>
                  <a:pt x="5015162" y="397618"/>
                  <a:pt x="4976637" y="359533"/>
                  <a:pt x="4907871" y="396933"/>
                </a:cubicBezTo>
                <a:cubicBezTo>
                  <a:pt x="4839105" y="434333"/>
                  <a:pt x="4537858" y="355096"/>
                  <a:pt x="4410317" y="396933"/>
                </a:cubicBezTo>
                <a:cubicBezTo>
                  <a:pt x="4282776" y="438770"/>
                  <a:pt x="4128364" y="350579"/>
                  <a:pt x="3993761" y="396933"/>
                </a:cubicBezTo>
                <a:cubicBezTo>
                  <a:pt x="3859158" y="443287"/>
                  <a:pt x="3680135" y="378962"/>
                  <a:pt x="3415210" y="396933"/>
                </a:cubicBezTo>
                <a:cubicBezTo>
                  <a:pt x="3150285" y="414904"/>
                  <a:pt x="2935118" y="340804"/>
                  <a:pt x="2755661" y="396933"/>
                </a:cubicBezTo>
                <a:cubicBezTo>
                  <a:pt x="2576204" y="453062"/>
                  <a:pt x="2386586" y="367276"/>
                  <a:pt x="2258108" y="396933"/>
                </a:cubicBezTo>
                <a:cubicBezTo>
                  <a:pt x="2129630" y="426590"/>
                  <a:pt x="1823900" y="375804"/>
                  <a:pt x="1598559" y="396933"/>
                </a:cubicBezTo>
                <a:cubicBezTo>
                  <a:pt x="1373218" y="418062"/>
                  <a:pt x="1361554" y="360288"/>
                  <a:pt x="1182003" y="396933"/>
                </a:cubicBezTo>
                <a:cubicBezTo>
                  <a:pt x="1002452" y="433578"/>
                  <a:pt x="493721" y="294404"/>
                  <a:pt x="198466" y="396933"/>
                </a:cubicBezTo>
                <a:cubicBezTo>
                  <a:pt x="77039" y="366386"/>
                  <a:pt x="14629" y="503425"/>
                  <a:pt x="0" y="595399"/>
                </a:cubicBezTo>
                <a:cubicBezTo>
                  <a:pt x="54425" y="861847"/>
                  <a:pt x="-35227" y="984887"/>
                  <a:pt x="0" y="1143166"/>
                </a:cubicBezTo>
                <a:cubicBezTo>
                  <a:pt x="35227" y="1301445"/>
                  <a:pt x="-12901" y="1512008"/>
                  <a:pt x="0" y="1667118"/>
                </a:cubicBezTo>
                <a:cubicBezTo>
                  <a:pt x="12901" y="1822228"/>
                  <a:pt x="-68363" y="1997774"/>
                  <a:pt x="0" y="2310149"/>
                </a:cubicBezTo>
                <a:cubicBezTo>
                  <a:pt x="68363" y="2622524"/>
                  <a:pt x="-58894" y="2670434"/>
                  <a:pt x="0" y="2976996"/>
                </a:cubicBezTo>
                <a:cubicBezTo>
                  <a:pt x="12037" y="3095479"/>
                  <a:pt x="110760" y="3162590"/>
                  <a:pt x="198466" y="3175462"/>
                </a:cubicBezTo>
                <a:cubicBezTo>
                  <a:pt x="281500" y="3170014"/>
                  <a:pt x="387992" y="3105701"/>
                  <a:pt x="396932" y="2976996"/>
                </a:cubicBezTo>
                <a:cubicBezTo>
                  <a:pt x="407900" y="2901312"/>
                  <a:pt x="394802" y="2845321"/>
                  <a:pt x="396933" y="2778529"/>
                </a:cubicBezTo>
                <a:cubicBezTo>
                  <a:pt x="503506" y="2777751"/>
                  <a:pt x="578349" y="2783606"/>
                  <a:pt x="732493" y="2778529"/>
                </a:cubicBezTo>
                <a:cubicBezTo>
                  <a:pt x="886637" y="2773452"/>
                  <a:pt x="953407" y="2792172"/>
                  <a:pt x="1068052" y="2778529"/>
                </a:cubicBezTo>
                <a:cubicBezTo>
                  <a:pt x="1182697" y="2764886"/>
                  <a:pt x="1247863" y="2782355"/>
                  <a:pt x="1403612" y="2778529"/>
                </a:cubicBezTo>
                <a:cubicBezTo>
                  <a:pt x="1559361" y="2774703"/>
                  <a:pt x="1694795" y="2835156"/>
                  <a:pt x="1982163" y="2778529"/>
                </a:cubicBezTo>
                <a:cubicBezTo>
                  <a:pt x="2269531" y="2721902"/>
                  <a:pt x="2364908" y="2818183"/>
                  <a:pt x="2560714" y="2778529"/>
                </a:cubicBezTo>
                <a:cubicBezTo>
                  <a:pt x="2756520" y="2738875"/>
                  <a:pt x="2865279" y="2818964"/>
                  <a:pt x="3058268" y="2778529"/>
                </a:cubicBezTo>
                <a:cubicBezTo>
                  <a:pt x="3251257" y="2738094"/>
                  <a:pt x="3280180" y="2786861"/>
                  <a:pt x="3393827" y="2778529"/>
                </a:cubicBezTo>
                <a:cubicBezTo>
                  <a:pt x="3507474" y="2770197"/>
                  <a:pt x="3674380" y="2809566"/>
                  <a:pt x="3810384" y="2778529"/>
                </a:cubicBezTo>
                <a:cubicBezTo>
                  <a:pt x="3946388" y="2747492"/>
                  <a:pt x="4040412" y="2787949"/>
                  <a:pt x="4226941" y="2778529"/>
                </a:cubicBezTo>
                <a:cubicBezTo>
                  <a:pt x="4413470" y="2769109"/>
                  <a:pt x="4451893" y="2797976"/>
                  <a:pt x="4562500" y="2778529"/>
                </a:cubicBezTo>
                <a:cubicBezTo>
                  <a:pt x="4673107" y="2759082"/>
                  <a:pt x="4922369" y="2795084"/>
                  <a:pt x="5222048" y="2778529"/>
                </a:cubicBezTo>
                <a:cubicBezTo>
                  <a:pt x="5521727" y="2761974"/>
                  <a:pt x="5673455" y="2797306"/>
                  <a:pt x="5881596" y="2778529"/>
                </a:cubicBezTo>
                <a:cubicBezTo>
                  <a:pt x="6089737" y="2759752"/>
                  <a:pt x="6063953" y="2799223"/>
                  <a:pt x="6217156" y="2778529"/>
                </a:cubicBezTo>
                <a:cubicBezTo>
                  <a:pt x="6370359" y="2757835"/>
                  <a:pt x="6733822" y="2841397"/>
                  <a:pt x="6876704" y="2778529"/>
                </a:cubicBezTo>
                <a:cubicBezTo>
                  <a:pt x="7019586" y="2715661"/>
                  <a:pt x="7318134" y="2828859"/>
                  <a:pt x="7536252" y="2778529"/>
                </a:cubicBezTo>
                <a:cubicBezTo>
                  <a:pt x="7754370" y="2728199"/>
                  <a:pt x="7862511" y="2819801"/>
                  <a:pt x="7952809" y="2778529"/>
                </a:cubicBezTo>
                <a:cubicBezTo>
                  <a:pt x="8043107" y="2737257"/>
                  <a:pt x="8334449" y="2841954"/>
                  <a:pt x="8496647" y="2778529"/>
                </a:cubicBezTo>
                <a:cubicBezTo>
                  <a:pt x="8607135" y="2810383"/>
                  <a:pt x="8701333" y="2688878"/>
                  <a:pt x="8695113" y="2580063"/>
                </a:cubicBezTo>
                <a:cubicBezTo>
                  <a:pt x="8684857" y="2321781"/>
                  <a:pt x="8702639" y="2162694"/>
                  <a:pt x="8695113" y="2032296"/>
                </a:cubicBezTo>
                <a:cubicBezTo>
                  <a:pt x="8687587" y="1901898"/>
                  <a:pt x="8746200" y="1522052"/>
                  <a:pt x="8695113" y="1389265"/>
                </a:cubicBezTo>
                <a:cubicBezTo>
                  <a:pt x="8644026" y="1256478"/>
                  <a:pt x="8730335" y="941839"/>
                  <a:pt x="8695113" y="817681"/>
                </a:cubicBezTo>
                <a:cubicBezTo>
                  <a:pt x="8659891" y="693523"/>
                  <a:pt x="8695516" y="335474"/>
                  <a:pt x="8695113" y="198466"/>
                </a:cubicBezTo>
                <a:close/>
                <a:moveTo>
                  <a:pt x="198466" y="793866"/>
                </a:moveTo>
                <a:cubicBezTo>
                  <a:pt x="322485" y="806035"/>
                  <a:pt x="374944" y="701400"/>
                  <a:pt x="396932" y="595400"/>
                </a:cubicBezTo>
                <a:cubicBezTo>
                  <a:pt x="391911" y="530126"/>
                  <a:pt x="346258" y="500745"/>
                  <a:pt x="297699" y="496167"/>
                </a:cubicBezTo>
                <a:cubicBezTo>
                  <a:pt x="246817" y="494759"/>
                  <a:pt x="190315" y="554793"/>
                  <a:pt x="198466" y="595400"/>
                </a:cubicBezTo>
                <a:cubicBezTo>
                  <a:pt x="213323" y="652870"/>
                  <a:pt x="196689" y="715293"/>
                  <a:pt x="198466" y="793866"/>
                </a:cubicBezTo>
                <a:close/>
              </a:path>
              <a:path w="8695113" h="3175462" fill="darkenLess" stroke="0" extrusionOk="0">
                <a:moveTo>
                  <a:pt x="198466" y="793866"/>
                </a:moveTo>
                <a:cubicBezTo>
                  <a:pt x="314292" y="815661"/>
                  <a:pt x="399953" y="702918"/>
                  <a:pt x="396932" y="595400"/>
                </a:cubicBezTo>
                <a:cubicBezTo>
                  <a:pt x="388127" y="544886"/>
                  <a:pt x="351134" y="486690"/>
                  <a:pt x="297699" y="496167"/>
                </a:cubicBezTo>
                <a:cubicBezTo>
                  <a:pt x="234458" y="493880"/>
                  <a:pt x="211255" y="548453"/>
                  <a:pt x="198466" y="595400"/>
                </a:cubicBezTo>
                <a:cubicBezTo>
                  <a:pt x="217353" y="657452"/>
                  <a:pt x="179646" y="718629"/>
                  <a:pt x="198466" y="793866"/>
                </a:cubicBezTo>
                <a:close/>
                <a:moveTo>
                  <a:pt x="8496647" y="396933"/>
                </a:moveTo>
                <a:cubicBezTo>
                  <a:pt x="8607362" y="410751"/>
                  <a:pt x="8704167" y="304785"/>
                  <a:pt x="8695113" y="198467"/>
                </a:cubicBezTo>
                <a:cubicBezTo>
                  <a:pt x="8697869" y="88560"/>
                  <a:pt x="8610712" y="-12961"/>
                  <a:pt x="8496647" y="1"/>
                </a:cubicBezTo>
                <a:cubicBezTo>
                  <a:pt x="8382900" y="-8712"/>
                  <a:pt x="8301920" y="118389"/>
                  <a:pt x="8298181" y="198467"/>
                </a:cubicBezTo>
                <a:cubicBezTo>
                  <a:pt x="8289680" y="259601"/>
                  <a:pt x="8354099" y="299644"/>
                  <a:pt x="8397414" y="297700"/>
                </a:cubicBezTo>
                <a:cubicBezTo>
                  <a:pt x="8448133" y="296901"/>
                  <a:pt x="8508962" y="256884"/>
                  <a:pt x="8496647" y="198467"/>
                </a:cubicBezTo>
                <a:cubicBezTo>
                  <a:pt x="8516068" y="291235"/>
                  <a:pt x="8487375" y="305580"/>
                  <a:pt x="8496647" y="396933"/>
                </a:cubicBezTo>
                <a:close/>
              </a:path>
              <a:path w="8695113" h="3175462" fill="none" extrusionOk="0">
                <a:moveTo>
                  <a:pt x="0" y="595399"/>
                </a:moveTo>
                <a:cubicBezTo>
                  <a:pt x="-25689" y="471297"/>
                  <a:pt x="108847" y="420272"/>
                  <a:pt x="198466" y="396933"/>
                </a:cubicBezTo>
                <a:cubicBezTo>
                  <a:pt x="303038" y="338578"/>
                  <a:pt x="537692" y="430472"/>
                  <a:pt x="696020" y="396933"/>
                </a:cubicBezTo>
                <a:cubicBezTo>
                  <a:pt x="854348" y="363394"/>
                  <a:pt x="1101401" y="397992"/>
                  <a:pt x="1355568" y="396933"/>
                </a:cubicBezTo>
                <a:cubicBezTo>
                  <a:pt x="1609735" y="395874"/>
                  <a:pt x="1577165" y="410506"/>
                  <a:pt x="1772125" y="396933"/>
                </a:cubicBezTo>
                <a:cubicBezTo>
                  <a:pt x="1967085" y="383360"/>
                  <a:pt x="2171393" y="465762"/>
                  <a:pt x="2512670" y="396933"/>
                </a:cubicBezTo>
                <a:cubicBezTo>
                  <a:pt x="2853947" y="328104"/>
                  <a:pt x="2768051" y="420656"/>
                  <a:pt x="3010224" y="396933"/>
                </a:cubicBezTo>
                <a:cubicBezTo>
                  <a:pt x="3252397" y="373210"/>
                  <a:pt x="3431137" y="466193"/>
                  <a:pt x="3750769" y="396933"/>
                </a:cubicBezTo>
                <a:cubicBezTo>
                  <a:pt x="4070402" y="327673"/>
                  <a:pt x="4305521" y="414751"/>
                  <a:pt x="4491314" y="396933"/>
                </a:cubicBezTo>
                <a:cubicBezTo>
                  <a:pt x="4677108" y="379115"/>
                  <a:pt x="4766179" y="429912"/>
                  <a:pt x="4907871" y="396933"/>
                </a:cubicBezTo>
                <a:cubicBezTo>
                  <a:pt x="5049563" y="363954"/>
                  <a:pt x="5147357" y="425357"/>
                  <a:pt x="5243431" y="396933"/>
                </a:cubicBezTo>
                <a:cubicBezTo>
                  <a:pt x="5339505" y="368509"/>
                  <a:pt x="5630865" y="403092"/>
                  <a:pt x="5821982" y="396933"/>
                </a:cubicBezTo>
                <a:cubicBezTo>
                  <a:pt x="6013099" y="390774"/>
                  <a:pt x="6120923" y="397884"/>
                  <a:pt x="6238538" y="396933"/>
                </a:cubicBezTo>
                <a:cubicBezTo>
                  <a:pt x="6356153" y="395982"/>
                  <a:pt x="6453587" y="433579"/>
                  <a:pt x="6655095" y="396933"/>
                </a:cubicBezTo>
                <a:cubicBezTo>
                  <a:pt x="6856603" y="360287"/>
                  <a:pt x="6849583" y="400445"/>
                  <a:pt x="6990655" y="396933"/>
                </a:cubicBezTo>
                <a:cubicBezTo>
                  <a:pt x="7131727" y="393421"/>
                  <a:pt x="7238379" y="409107"/>
                  <a:pt x="7326214" y="396933"/>
                </a:cubicBezTo>
                <a:cubicBezTo>
                  <a:pt x="7414049" y="384759"/>
                  <a:pt x="8014656" y="474227"/>
                  <a:pt x="8298180" y="396933"/>
                </a:cubicBezTo>
                <a:cubicBezTo>
                  <a:pt x="8286345" y="325884"/>
                  <a:pt x="8298601" y="254628"/>
                  <a:pt x="8298180" y="198466"/>
                </a:cubicBezTo>
                <a:cubicBezTo>
                  <a:pt x="8309571" y="81793"/>
                  <a:pt x="8384196" y="-2802"/>
                  <a:pt x="8496646" y="0"/>
                </a:cubicBezTo>
                <a:cubicBezTo>
                  <a:pt x="8605167" y="8354"/>
                  <a:pt x="8697529" y="88943"/>
                  <a:pt x="8695112" y="198466"/>
                </a:cubicBezTo>
                <a:cubicBezTo>
                  <a:pt x="8519528" y="1065764"/>
                  <a:pt x="8768370" y="1797938"/>
                  <a:pt x="8695113" y="2580063"/>
                </a:cubicBezTo>
                <a:cubicBezTo>
                  <a:pt x="8689531" y="2675359"/>
                  <a:pt x="8597656" y="2803351"/>
                  <a:pt x="8496647" y="2778529"/>
                </a:cubicBezTo>
                <a:cubicBezTo>
                  <a:pt x="8336100" y="2796680"/>
                  <a:pt x="8280311" y="2767183"/>
                  <a:pt x="8080090" y="2778529"/>
                </a:cubicBezTo>
                <a:cubicBezTo>
                  <a:pt x="7879869" y="2789875"/>
                  <a:pt x="7605034" y="2735504"/>
                  <a:pt x="7339545" y="2778529"/>
                </a:cubicBezTo>
                <a:cubicBezTo>
                  <a:pt x="7074057" y="2821554"/>
                  <a:pt x="6866210" y="2758336"/>
                  <a:pt x="6599000" y="2778529"/>
                </a:cubicBezTo>
                <a:cubicBezTo>
                  <a:pt x="6331790" y="2798722"/>
                  <a:pt x="6344026" y="2743082"/>
                  <a:pt x="6182443" y="2778529"/>
                </a:cubicBezTo>
                <a:cubicBezTo>
                  <a:pt x="6020860" y="2813976"/>
                  <a:pt x="5866659" y="2762023"/>
                  <a:pt x="5765886" y="2778529"/>
                </a:cubicBezTo>
                <a:cubicBezTo>
                  <a:pt x="5665113" y="2795035"/>
                  <a:pt x="5340973" y="2725640"/>
                  <a:pt x="5187335" y="2778529"/>
                </a:cubicBezTo>
                <a:cubicBezTo>
                  <a:pt x="5033697" y="2831418"/>
                  <a:pt x="4935391" y="2755561"/>
                  <a:pt x="4689781" y="2778529"/>
                </a:cubicBezTo>
                <a:cubicBezTo>
                  <a:pt x="4444171" y="2801497"/>
                  <a:pt x="4316658" y="2733913"/>
                  <a:pt x="4111230" y="2778529"/>
                </a:cubicBezTo>
                <a:cubicBezTo>
                  <a:pt x="3905802" y="2823145"/>
                  <a:pt x="3692349" y="2739170"/>
                  <a:pt x="3370685" y="2778529"/>
                </a:cubicBezTo>
                <a:cubicBezTo>
                  <a:pt x="3049021" y="2817888"/>
                  <a:pt x="2910931" y="2754418"/>
                  <a:pt x="2792134" y="2778529"/>
                </a:cubicBezTo>
                <a:cubicBezTo>
                  <a:pt x="2673337" y="2802640"/>
                  <a:pt x="2495181" y="2768355"/>
                  <a:pt x="2294580" y="2778529"/>
                </a:cubicBezTo>
                <a:cubicBezTo>
                  <a:pt x="2093979" y="2788703"/>
                  <a:pt x="1830406" y="2714604"/>
                  <a:pt x="1554035" y="2778529"/>
                </a:cubicBezTo>
                <a:cubicBezTo>
                  <a:pt x="1277664" y="2842454"/>
                  <a:pt x="1072075" y="2699464"/>
                  <a:pt x="894487" y="2778529"/>
                </a:cubicBezTo>
                <a:cubicBezTo>
                  <a:pt x="716899" y="2857594"/>
                  <a:pt x="519831" y="2719266"/>
                  <a:pt x="396933" y="2778529"/>
                </a:cubicBezTo>
                <a:cubicBezTo>
                  <a:pt x="408470" y="2877375"/>
                  <a:pt x="374725" y="2899521"/>
                  <a:pt x="396933" y="2976996"/>
                </a:cubicBezTo>
                <a:cubicBezTo>
                  <a:pt x="396732" y="3071152"/>
                  <a:pt x="279997" y="3170493"/>
                  <a:pt x="198467" y="3175462"/>
                </a:cubicBezTo>
                <a:cubicBezTo>
                  <a:pt x="82897" y="3186544"/>
                  <a:pt x="-10621" y="3067369"/>
                  <a:pt x="1" y="2976996"/>
                </a:cubicBezTo>
                <a:cubicBezTo>
                  <a:pt x="-22184" y="2138316"/>
                  <a:pt x="108246" y="1378223"/>
                  <a:pt x="0" y="595399"/>
                </a:cubicBezTo>
                <a:close/>
                <a:moveTo>
                  <a:pt x="8298180" y="396933"/>
                </a:moveTo>
                <a:cubicBezTo>
                  <a:pt x="8371942" y="396292"/>
                  <a:pt x="8453795" y="411816"/>
                  <a:pt x="8496647" y="396933"/>
                </a:cubicBezTo>
                <a:cubicBezTo>
                  <a:pt x="8632478" y="381999"/>
                  <a:pt x="8697113" y="305881"/>
                  <a:pt x="8695113" y="198467"/>
                </a:cubicBezTo>
                <a:moveTo>
                  <a:pt x="8496647" y="396933"/>
                </a:moveTo>
                <a:cubicBezTo>
                  <a:pt x="8483479" y="307486"/>
                  <a:pt x="8512569" y="269812"/>
                  <a:pt x="8496647" y="198466"/>
                </a:cubicBezTo>
                <a:cubicBezTo>
                  <a:pt x="8490708" y="262845"/>
                  <a:pt x="8448279" y="307157"/>
                  <a:pt x="8397414" y="297699"/>
                </a:cubicBezTo>
                <a:cubicBezTo>
                  <a:pt x="8346939" y="294873"/>
                  <a:pt x="8302482" y="240519"/>
                  <a:pt x="8298181" y="198466"/>
                </a:cubicBezTo>
                <a:moveTo>
                  <a:pt x="198466" y="793866"/>
                </a:moveTo>
                <a:cubicBezTo>
                  <a:pt x="185120" y="715221"/>
                  <a:pt x="207718" y="692210"/>
                  <a:pt x="198466" y="595399"/>
                </a:cubicBezTo>
                <a:cubicBezTo>
                  <a:pt x="191888" y="546662"/>
                  <a:pt x="243994" y="495519"/>
                  <a:pt x="297699" y="496166"/>
                </a:cubicBezTo>
                <a:cubicBezTo>
                  <a:pt x="353629" y="493316"/>
                  <a:pt x="388415" y="538709"/>
                  <a:pt x="396932" y="595399"/>
                </a:cubicBezTo>
                <a:cubicBezTo>
                  <a:pt x="376106" y="712418"/>
                  <a:pt x="281395" y="784002"/>
                  <a:pt x="198466" y="793865"/>
                </a:cubicBezTo>
                <a:cubicBezTo>
                  <a:pt x="86676" y="821404"/>
                  <a:pt x="13445" y="706993"/>
                  <a:pt x="0" y="595399"/>
                </a:cubicBezTo>
                <a:moveTo>
                  <a:pt x="396933" y="595399"/>
                </a:moveTo>
                <a:cubicBezTo>
                  <a:pt x="437860" y="820114"/>
                  <a:pt x="381466" y="968716"/>
                  <a:pt x="396933" y="1119350"/>
                </a:cubicBezTo>
                <a:cubicBezTo>
                  <a:pt x="412400" y="1269984"/>
                  <a:pt x="348630" y="1537044"/>
                  <a:pt x="396933" y="1665133"/>
                </a:cubicBezTo>
                <a:cubicBezTo>
                  <a:pt x="445236" y="1793222"/>
                  <a:pt x="383481" y="2014415"/>
                  <a:pt x="396933" y="2189084"/>
                </a:cubicBezTo>
                <a:cubicBezTo>
                  <a:pt x="410385" y="2363753"/>
                  <a:pt x="370366" y="2628089"/>
                  <a:pt x="396933" y="2778529"/>
                </a:cubicBezTo>
              </a:path>
              <a:path w="8695113" h="3175462" fill="none" stroke="0" extrusionOk="0">
                <a:moveTo>
                  <a:pt x="0" y="595399"/>
                </a:moveTo>
                <a:cubicBezTo>
                  <a:pt x="-11717" y="487236"/>
                  <a:pt x="82725" y="388557"/>
                  <a:pt x="198466" y="396933"/>
                </a:cubicBezTo>
                <a:cubicBezTo>
                  <a:pt x="352944" y="370967"/>
                  <a:pt x="411379" y="408211"/>
                  <a:pt x="615023" y="396933"/>
                </a:cubicBezTo>
                <a:cubicBezTo>
                  <a:pt x="818667" y="385655"/>
                  <a:pt x="1035605" y="426860"/>
                  <a:pt x="1274571" y="396933"/>
                </a:cubicBezTo>
                <a:cubicBezTo>
                  <a:pt x="1513537" y="367006"/>
                  <a:pt x="1525056" y="398825"/>
                  <a:pt x="1610130" y="396933"/>
                </a:cubicBezTo>
                <a:cubicBezTo>
                  <a:pt x="1695204" y="395041"/>
                  <a:pt x="2072699" y="465555"/>
                  <a:pt x="2269679" y="396933"/>
                </a:cubicBezTo>
                <a:cubicBezTo>
                  <a:pt x="2466659" y="328311"/>
                  <a:pt x="2693484" y="398124"/>
                  <a:pt x="3010224" y="396933"/>
                </a:cubicBezTo>
                <a:cubicBezTo>
                  <a:pt x="3326964" y="395742"/>
                  <a:pt x="3226044" y="407674"/>
                  <a:pt x="3345783" y="396933"/>
                </a:cubicBezTo>
                <a:cubicBezTo>
                  <a:pt x="3465522" y="386192"/>
                  <a:pt x="3737780" y="402092"/>
                  <a:pt x="3924334" y="396933"/>
                </a:cubicBezTo>
                <a:cubicBezTo>
                  <a:pt x="4110888" y="391774"/>
                  <a:pt x="4163168" y="417187"/>
                  <a:pt x="4340891" y="396933"/>
                </a:cubicBezTo>
                <a:cubicBezTo>
                  <a:pt x="4518614" y="376679"/>
                  <a:pt x="4664098" y="431717"/>
                  <a:pt x="4838445" y="396933"/>
                </a:cubicBezTo>
                <a:cubicBezTo>
                  <a:pt x="5012792" y="362149"/>
                  <a:pt x="5007169" y="432623"/>
                  <a:pt x="5174005" y="396933"/>
                </a:cubicBezTo>
                <a:cubicBezTo>
                  <a:pt x="5340841" y="361243"/>
                  <a:pt x="5696976" y="443780"/>
                  <a:pt x="5833553" y="396933"/>
                </a:cubicBezTo>
                <a:cubicBezTo>
                  <a:pt x="5970130" y="350086"/>
                  <a:pt x="6135405" y="438149"/>
                  <a:pt x="6412104" y="396933"/>
                </a:cubicBezTo>
                <a:cubicBezTo>
                  <a:pt x="6688803" y="355717"/>
                  <a:pt x="6845043" y="440401"/>
                  <a:pt x="6990655" y="396933"/>
                </a:cubicBezTo>
                <a:cubicBezTo>
                  <a:pt x="7136267" y="353465"/>
                  <a:pt x="7405184" y="422127"/>
                  <a:pt x="7731200" y="396933"/>
                </a:cubicBezTo>
                <a:cubicBezTo>
                  <a:pt x="8057216" y="371739"/>
                  <a:pt x="8175983" y="399237"/>
                  <a:pt x="8298180" y="396933"/>
                </a:cubicBezTo>
                <a:cubicBezTo>
                  <a:pt x="8290793" y="340472"/>
                  <a:pt x="8299609" y="281750"/>
                  <a:pt x="8298180" y="198466"/>
                </a:cubicBezTo>
                <a:cubicBezTo>
                  <a:pt x="8294506" y="75215"/>
                  <a:pt x="8362056" y="-10055"/>
                  <a:pt x="8496646" y="0"/>
                </a:cubicBezTo>
                <a:cubicBezTo>
                  <a:pt x="8594983" y="-2616"/>
                  <a:pt x="8696913" y="117692"/>
                  <a:pt x="8695112" y="198466"/>
                </a:cubicBezTo>
                <a:cubicBezTo>
                  <a:pt x="8685338" y="1187951"/>
                  <a:pt x="8743988" y="1684946"/>
                  <a:pt x="8695113" y="2580063"/>
                </a:cubicBezTo>
                <a:cubicBezTo>
                  <a:pt x="8682243" y="2666743"/>
                  <a:pt x="8605653" y="2801356"/>
                  <a:pt x="8496647" y="2778529"/>
                </a:cubicBezTo>
                <a:cubicBezTo>
                  <a:pt x="8334300" y="2846739"/>
                  <a:pt x="8034403" y="2766930"/>
                  <a:pt x="7918096" y="2778529"/>
                </a:cubicBezTo>
                <a:cubicBezTo>
                  <a:pt x="7801789" y="2790128"/>
                  <a:pt x="7738130" y="2752768"/>
                  <a:pt x="7582536" y="2778529"/>
                </a:cubicBezTo>
                <a:cubicBezTo>
                  <a:pt x="7426942" y="2804290"/>
                  <a:pt x="7290948" y="2758064"/>
                  <a:pt x="7165980" y="2778529"/>
                </a:cubicBezTo>
                <a:cubicBezTo>
                  <a:pt x="7041012" y="2798994"/>
                  <a:pt x="6966447" y="2758162"/>
                  <a:pt x="6830420" y="2778529"/>
                </a:cubicBezTo>
                <a:cubicBezTo>
                  <a:pt x="6694393" y="2798896"/>
                  <a:pt x="6590413" y="2759837"/>
                  <a:pt x="6413863" y="2778529"/>
                </a:cubicBezTo>
                <a:cubicBezTo>
                  <a:pt x="6237313" y="2797221"/>
                  <a:pt x="6163509" y="2743284"/>
                  <a:pt x="6078304" y="2778529"/>
                </a:cubicBezTo>
                <a:cubicBezTo>
                  <a:pt x="5993099" y="2813774"/>
                  <a:pt x="5633899" y="2763273"/>
                  <a:pt x="5418756" y="2778529"/>
                </a:cubicBezTo>
                <a:cubicBezTo>
                  <a:pt x="5203613" y="2793785"/>
                  <a:pt x="5054653" y="2699977"/>
                  <a:pt x="4759208" y="2778529"/>
                </a:cubicBezTo>
                <a:cubicBezTo>
                  <a:pt x="4463763" y="2857081"/>
                  <a:pt x="4227713" y="2736776"/>
                  <a:pt x="4018662" y="2778529"/>
                </a:cubicBezTo>
                <a:cubicBezTo>
                  <a:pt x="3809611" y="2820282"/>
                  <a:pt x="3595123" y="2745618"/>
                  <a:pt x="3359114" y="2778529"/>
                </a:cubicBezTo>
                <a:cubicBezTo>
                  <a:pt x="3123105" y="2811440"/>
                  <a:pt x="3107926" y="2758948"/>
                  <a:pt x="2942557" y="2778529"/>
                </a:cubicBezTo>
                <a:cubicBezTo>
                  <a:pt x="2777188" y="2798110"/>
                  <a:pt x="2511780" y="2712175"/>
                  <a:pt x="2283009" y="2778529"/>
                </a:cubicBezTo>
                <a:cubicBezTo>
                  <a:pt x="2054238" y="2844883"/>
                  <a:pt x="2078563" y="2753549"/>
                  <a:pt x="1947450" y="2778529"/>
                </a:cubicBezTo>
                <a:cubicBezTo>
                  <a:pt x="1816337" y="2803509"/>
                  <a:pt x="1594988" y="2770526"/>
                  <a:pt x="1368899" y="2778529"/>
                </a:cubicBezTo>
                <a:cubicBezTo>
                  <a:pt x="1142810" y="2786532"/>
                  <a:pt x="784409" y="2696297"/>
                  <a:pt x="396933" y="2778529"/>
                </a:cubicBezTo>
                <a:cubicBezTo>
                  <a:pt x="404906" y="2870157"/>
                  <a:pt x="383921" y="2912262"/>
                  <a:pt x="396933" y="2976996"/>
                </a:cubicBezTo>
                <a:cubicBezTo>
                  <a:pt x="416257" y="3062975"/>
                  <a:pt x="310060" y="3177661"/>
                  <a:pt x="198467" y="3175462"/>
                </a:cubicBezTo>
                <a:cubicBezTo>
                  <a:pt x="63607" y="3157298"/>
                  <a:pt x="5529" y="3080602"/>
                  <a:pt x="1" y="2976996"/>
                </a:cubicBezTo>
                <a:cubicBezTo>
                  <a:pt x="-188674" y="2212712"/>
                  <a:pt x="-16757" y="1389726"/>
                  <a:pt x="0" y="595399"/>
                </a:cubicBezTo>
                <a:close/>
                <a:moveTo>
                  <a:pt x="8298180" y="396933"/>
                </a:moveTo>
                <a:cubicBezTo>
                  <a:pt x="8339145" y="392557"/>
                  <a:pt x="8401387" y="402304"/>
                  <a:pt x="8496647" y="396933"/>
                </a:cubicBezTo>
                <a:cubicBezTo>
                  <a:pt x="8610253" y="369447"/>
                  <a:pt x="8693846" y="288138"/>
                  <a:pt x="8695113" y="198467"/>
                </a:cubicBezTo>
                <a:moveTo>
                  <a:pt x="8496647" y="396933"/>
                </a:moveTo>
                <a:cubicBezTo>
                  <a:pt x="8491416" y="322667"/>
                  <a:pt x="8517663" y="295715"/>
                  <a:pt x="8496647" y="198466"/>
                </a:cubicBezTo>
                <a:cubicBezTo>
                  <a:pt x="8502523" y="241074"/>
                  <a:pt x="8465353" y="296919"/>
                  <a:pt x="8397414" y="297699"/>
                </a:cubicBezTo>
                <a:cubicBezTo>
                  <a:pt x="8337954" y="309582"/>
                  <a:pt x="8299379" y="253136"/>
                  <a:pt x="8298181" y="198466"/>
                </a:cubicBezTo>
                <a:moveTo>
                  <a:pt x="198466" y="793866"/>
                </a:moveTo>
                <a:cubicBezTo>
                  <a:pt x="194700" y="710723"/>
                  <a:pt x="213500" y="684316"/>
                  <a:pt x="198466" y="595399"/>
                </a:cubicBezTo>
                <a:cubicBezTo>
                  <a:pt x="193206" y="536960"/>
                  <a:pt x="240341" y="492558"/>
                  <a:pt x="297699" y="496166"/>
                </a:cubicBezTo>
                <a:cubicBezTo>
                  <a:pt x="350788" y="494443"/>
                  <a:pt x="390356" y="550871"/>
                  <a:pt x="396932" y="595399"/>
                </a:cubicBezTo>
                <a:cubicBezTo>
                  <a:pt x="400503" y="713007"/>
                  <a:pt x="327719" y="783528"/>
                  <a:pt x="198466" y="793865"/>
                </a:cubicBezTo>
                <a:cubicBezTo>
                  <a:pt x="78846" y="789452"/>
                  <a:pt x="867" y="679074"/>
                  <a:pt x="0" y="595399"/>
                </a:cubicBezTo>
                <a:moveTo>
                  <a:pt x="396933" y="595399"/>
                </a:moveTo>
                <a:cubicBezTo>
                  <a:pt x="423515" y="871521"/>
                  <a:pt x="342052" y="905425"/>
                  <a:pt x="396933" y="1163013"/>
                </a:cubicBezTo>
                <a:cubicBezTo>
                  <a:pt x="451814" y="1420601"/>
                  <a:pt x="381672" y="1456465"/>
                  <a:pt x="396933" y="1643301"/>
                </a:cubicBezTo>
                <a:cubicBezTo>
                  <a:pt x="412194" y="1830137"/>
                  <a:pt x="379257" y="2012122"/>
                  <a:pt x="396933" y="2123590"/>
                </a:cubicBezTo>
                <a:cubicBezTo>
                  <a:pt x="414609" y="2235058"/>
                  <a:pt x="340367" y="2534908"/>
                  <a:pt x="396933" y="2778529"/>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2024309598">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You can tell if someone has ‘really’ been raped by how they act afterwards</a:t>
            </a:r>
          </a:p>
        </p:txBody>
      </p:sp>
    </p:spTree>
    <p:extLst>
      <p:ext uri="{BB962C8B-B14F-4D97-AF65-F5344CB8AC3E}">
        <p14:creationId xmlns:p14="http://schemas.microsoft.com/office/powerpoint/2010/main" val="2140598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E267F53F-1693-3F99-4D25-88173F60275C}"/>
              </a:ext>
            </a:extLst>
          </p:cNvPr>
          <p:cNvSpPr txBox="1">
            <a:spLocks/>
          </p:cNvSpPr>
          <p:nvPr/>
        </p:nvSpPr>
        <p:spPr>
          <a:xfrm>
            <a:off x="987830" y="265373"/>
            <a:ext cx="10515600" cy="68227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Myth or Fact?</a:t>
            </a:r>
            <a:endParaRPr lang="en-GB" sz="3600" b="1" dirty="0">
              <a:solidFill>
                <a:schemeClr val="bg1"/>
              </a:solidFill>
              <a:latin typeface="+mn-lt"/>
            </a:endParaRPr>
          </a:p>
        </p:txBody>
      </p:sp>
      <p:sp>
        <p:nvSpPr>
          <p:cNvPr id="4" name="Scroll: Horizontal 3">
            <a:extLst>
              <a:ext uri="{FF2B5EF4-FFF2-40B4-BE49-F238E27FC236}">
                <a16:creationId xmlns:a16="http://schemas.microsoft.com/office/drawing/2014/main" id="{914D5260-BEEC-3F9B-93D0-C3EC0A807D08}"/>
              </a:ext>
            </a:extLst>
          </p:cNvPr>
          <p:cNvSpPr/>
          <p:nvPr/>
        </p:nvSpPr>
        <p:spPr>
          <a:xfrm>
            <a:off x="1795549" y="1645920"/>
            <a:ext cx="9476509" cy="2527069"/>
          </a:xfrm>
          <a:custGeom>
            <a:avLst/>
            <a:gdLst>
              <a:gd name="connsiteX0" fmla="*/ 9476509 w 9476509"/>
              <a:gd name="connsiteY0" fmla="*/ 157942 h 2527069"/>
              <a:gd name="connsiteX1" fmla="*/ 9318567 w 9476509"/>
              <a:gd name="connsiteY1" fmla="*/ 315884 h 2527069"/>
              <a:gd name="connsiteX2" fmla="*/ 9318567 w 9476509"/>
              <a:gd name="connsiteY2" fmla="*/ 157942 h 2527069"/>
              <a:gd name="connsiteX3" fmla="*/ 9239596 w 9476509"/>
              <a:gd name="connsiteY3" fmla="*/ 236913 h 2527069"/>
              <a:gd name="connsiteX4" fmla="*/ 9160625 w 9476509"/>
              <a:gd name="connsiteY4" fmla="*/ 157942 h 2527069"/>
              <a:gd name="connsiteX5" fmla="*/ 9160625 w 9476509"/>
              <a:gd name="connsiteY5" fmla="*/ 315884 h 2527069"/>
              <a:gd name="connsiteX6" fmla="*/ 8868038 w 9476509"/>
              <a:gd name="connsiteY6" fmla="*/ 315884 h 2527069"/>
              <a:gd name="connsiteX7" fmla="*/ 8125316 w 9476509"/>
              <a:gd name="connsiteY7" fmla="*/ 315884 h 2527069"/>
              <a:gd name="connsiteX8" fmla="*/ 7472622 w 9476509"/>
              <a:gd name="connsiteY8" fmla="*/ 315884 h 2527069"/>
              <a:gd name="connsiteX9" fmla="*/ 6729901 w 9476509"/>
              <a:gd name="connsiteY9" fmla="*/ 315884 h 2527069"/>
              <a:gd name="connsiteX10" fmla="*/ 6437313 w 9476509"/>
              <a:gd name="connsiteY10" fmla="*/ 315884 h 2527069"/>
              <a:gd name="connsiteX11" fmla="*/ 5874646 w 9476509"/>
              <a:gd name="connsiteY11" fmla="*/ 315884 h 2527069"/>
              <a:gd name="connsiteX12" fmla="*/ 5582059 w 9476509"/>
              <a:gd name="connsiteY12" fmla="*/ 315884 h 2527069"/>
              <a:gd name="connsiteX13" fmla="*/ 5289471 w 9476509"/>
              <a:gd name="connsiteY13" fmla="*/ 315884 h 2527069"/>
              <a:gd name="connsiteX14" fmla="*/ 4726804 w 9476509"/>
              <a:gd name="connsiteY14" fmla="*/ 315884 h 2527069"/>
              <a:gd name="connsiteX15" fmla="*/ 4254163 w 9476509"/>
              <a:gd name="connsiteY15" fmla="*/ 315884 h 2527069"/>
              <a:gd name="connsiteX16" fmla="*/ 3511441 w 9476509"/>
              <a:gd name="connsiteY16" fmla="*/ 315884 h 2527069"/>
              <a:gd name="connsiteX17" fmla="*/ 3128827 w 9476509"/>
              <a:gd name="connsiteY17" fmla="*/ 315884 h 2527069"/>
              <a:gd name="connsiteX18" fmla="*/ 2476133 w 9476509"/>
              <a:gd name="connsiteY18" fmla="*/ 315884 h 2527069"/>
              <a:gd name="connsiteX19" fmla="*/ 1913465 w 9476509"/>
              <a:gd name="connsiteY19" fmla="*/ 315884 h 2527069"/>
              <a:gd name="connsiteX20" fmla="*/ 1350797 w 9476509"/>
              <a:gd name="connsiteY20" fmla="*/ 315884 h 2527069"/>
              <a:gd name="connsiteX21" fmla="*/ 1058210 w 9476509"/>
              <a:gd name="connsiteY21" fmla="*/ 315884 h 2527069"/>
              <a:gd name="connsiteX22" fmla="*/ 157942 w 9476509"/>
              <a:gd name="connsiteY22" fmla="*/ 315884 h 2527069"/>
              <a:gd name="connsiteX23" fmla="*/ 0 w 9476509"/>
              <a:gd name="connsiteY23" fmla="*/ 473826 h 2527069"/>
              <a:gd name="connsiteX24" fmla="*/ 0 w 9476509"/>
              <a:gd name="connsiteY24" fmla="*/ 966604 h 2527069"/>
              <a:gd name="connsiteX25" fmla="*/ 0 w 9476509"/>
              <a:gd name="connsiteY25" fmla="*/ 1478336 h 2527069"/>
              <a:gd name="connsiteX26" fmla="*/ 0 w 9476509"/>
              <a:gd name="connsiteY26" fmla="*/ 2369127 h 2527069"/>
              <a:gd name="connsiteX27" fmla="*/ 157942 w 9476509"/>
              <a:gd name="connsiteY27" fmla="*/ 2527069 h 2527069"/>
              <a:gd name="connsiteX28" fmla="*/ 315884 w 9476509"/>
              <a:gd name="connsiteY28" fmla="*/ 2369127 h 2527069"/>
              <a:gd name="connsiteX29" fmla="*/ 315884 w 9476509"/>
              <a:gd name="connsiteY29" fmla="*/ 2211185 h 2527069"/>
              <a:gd name="connsiteX30" fmla="*/ 788525 w 9476509"/>
              <a:gd name="connsiteY30" fmla="*/ 2211185 h 2527069"/>
              <a:gd name="connsiteX31" fmla="*/ 1441219 w 9476509"/>
              <a:gd name="connsiteY31" fmla="*/ 2211185 h 2527069"/>
              <a:gd name="connsiteX32" fmla="*/ 2003887 w 9476509"/>
              <a:gd name="connsiteY32" fmla="*/ 2211185 h 2527069"/>
              <a:gd name="connsiteX33" fmla="*/ 2296474 w 9476509"/>
              <a:gd name="connsiteY33" fmla="*/ 2211185 h 2527069"/>
              <a:gd name="connsiteX34" fmla="*/ 2859142 w 9476509"/>
              <a:gd name="connsiteY34" fmla="*/ 2211185 h 2527069"/>
              <a:gd name="connsiteX35" fmla="*/ 3241756 w 9476509"/>
              <a:gd name="connsiteY35" fmla="*/ 2211185 h 2527069"/>
              <a:gd name="connsiteX36" fmla="*/ 3624370 w 9476509"/>
              <a:gd name="connsiteY36" fmla="*/ 2211185 h 2527069"/>
              <a:gd name="connsiteX37" fmla="*/ 4277065 w 9476509"/>
              <a:gd name="connsiteY37" fmla="*/ 2211185 h 2527069"/>
              <a:gd name="connsiteX38" fmla="*/ 4659679 w 9476509"/>
              <a:gd name="connsiteY38" fmla="*/ 2211185 h 2527069"/>
              <a:gd name="connsiteX39" fmla="*/ 5042293 w 9476509"/>
              <a:gd name="connsiteY39" fmla="*/ 2211185 h 2527069"/>
              <a:gd name="connsiteX40" fmla="*/ 5334880 w 9476509"/>
              <a:gd name="connsiteY40" fmla="*/ 2211185 h 2527069"/>
              <a:gd name="connsiteX41" fmla="*/ 5717494 w 9476509"/>
              <a:gd name="connsiteY41" fmla="*/ 2211185 h 2527069"/>
              <a:gd name="connsiteX42" fmla="*/ 6370188 w 9476509"/>
              <a:gd name="connsiteY42" fmla="*/ 2211185 h 2527069"/>
              <a:gd name="connsiteX43" fmla="*/ 6662776 w 9476509"/>
              <a:gd name="connsiteY43" fmla="*/ 2211185 h 2527069"/>
              <a:gd name="connsiteX44" fmla="*/ 7315470 w 9476509"/>
              <a:gd name="connsiteY44" fmla="*/ 2211185 h 2527069"/>
              <a:gd name="connsiteX45" fmla="*/ 7608057 w 9476509"/>
              <a:gd name="connsiteY45" fmla="*/ 2211185 h 2527069"/>
              <a:gd name="connsiteX46" fmla="*/ 8260752 w 9476509"/>
              <a:gd name="connsiteY46" fmla="*/ 2211185 h 2527069"/>
              <a:gd name="connsiteX47" fmla="*/ 8643366 w 9476509"/>
              <a:gd name="connsiteY47" fmla="*/ 2211185 h 2527069"/>
              <a:gd name="connsiteX48" fmla="*/ 9318567 w 9476509"/>
              <a:gd name="connsiteY48" fmla="*/ 2211185 h 2527069"/>
              <a:gd name="connsiteX49" fmla="*/ 9476509 w 9476509"/>
              <a:gd name="connsiteY49" fmla="*/ 2053243 h 2527069"/>
              <a:gd name="connsiteX50" fmla="*/ 9476509 w 9476509"/>
              <a:gd name="connsiteY50" fmla="*/ 1560465 h 2527069"/>
              <a:gd name="connsiteX51" fmla="*/ 9476509 w 9476509"/>
              <a:gd name="connsiteY51" fmla="*/ 1105593 h 2527069"/>
              <a:gd name="connsiteX52" fmla="*/ 9476509 w 9476509"/>
              <a:gd name="connsiteY52" fmla="*/ 669673 h 2527069"/>
              <a:gd name="connsiteX53" fmla="*/ 9476509 w 9476509"/>
              <a:gd name="connsiteY53" fmla="*/ 157942 h 2527069"/>
              <a:gd name="connsiteX54" fmla="*/ 157942 w 9476509"/>
              <a:gd name="connsiteY54" fmla="*/ 631767 h 2527069"/>
              <a:gd name="connsiteX55" fmla="*/ 315884 w 9476509"/>
              <a:gd name="connsiteY55" fmla="*/ 473825 h 2527069"/>
              <a:gd name="connsiteX56" fmla="*/ 236913 w 9476509"/>
              <a:gd name="connsiteY56" fmla="*/ 394854 h 2527069"/>
              <a:gd name="connsiteX57" fmla="*/ 157942 w 9476509"/>
              <a:gd name="connsiteY57" fmla="*/ 473825 h 2527069"/>
              <a:gd name="connsiteX58" fmla="*/ 157942 w 9476509"/>
              <a:gd name="connsiteY58" fmla="*/ 631767 h 2527069"/>
              <a:gd name="connsiteX0" fmla="*/ 157942 w 9476509"/>
              <a:gd name="connsiteY0" fmla="*/ 631767 h 2527069"/>
              <a:gd name="connsiteX1" fmla="*/ 315884 w 9476509"/>
              <a:gd name="connsiteY1" fmla="*/ 473825 h 2527069"/>
              <a:gd name="connsiteX2" fmla="*/ 236913 w 9476509"/>
              <a:gd name="connsiteY2" fmla="*/ 394854 h 2527069"/>
              <a:gd name="connsiteX3" fmla="*/ 157942 w 9476509"/>
              <a:gd name="connsiteY3" fmla="*/ 473825 h 2527069"/>
              <a:gd name="connsiteX4" fmla="*/ 157942 w 9476509"/>
              <a:gd name="connsiteY4" fmla="*/ 631767 h 2527069"/>
              <a:gd name="connsiteX5" fmla="*/ 9318567 w 9476509"/>
              <a:gd name="connsiteY5" fmla="*/ 315884 h 2527069"/>
              <a:gd name="connsiteX6" fmla="*/ 9476509 w 9476509"/>
              <a:gd name="connsiteY6" fmla="*/ 157942 h 2527069"/>
              <a:gd name="connsiteX7" fmla="*/ 9318567 w 9476509"/>
              <a:gd name="connsiteY7" fmla="*/ 0 h 2527069"/>
              <a:gd name="connsiteX8" fmla="*/ 9160625 w 9476509"/>
              <a:gd name="connsiteY8" fmla="*/ 157942 h 2527069"/>
              <a:gd name="connsiteX9" fmla="*/ 9239596 w 9476509"/>
              <a:gd name="connsiteY9" fmla="*/ 236913 h 2527069"/>
              <a:gd name="connsiteX10" fmla="*/ 9318567 w 9476509"/>
              <a:gd name="connsiteY10" fmla="*/ 157942 h 2527069"/>
              <a:gd name="connsiteX11" fmla="*/ 9318567 w 9476509"/>
              <a:gd name="connsiteY11" fmla="*/ 315884 h 2527069"/>
              <a:gd name="connsiteX0" fmla="*/ 0 w 9476509"/>
              <a:gd name="connsiteY0" fmla="*/ 473825 h 2527069"/>
              <a:gd name="connsiteX1" fmla="*/ 157942 w 9476509"/>
              <a:gd name="connsiteY1" fmla="*/ 315883 h 2527069"/>
              <a:gd name="connsiteX2" fmla="*/ 540556 w 9476509"/>
              <a:gd name="connsiteY2" fmla="*/ 315883 h 2527069"/>
              <a:gd name="connsiteX3" fmla="*/ 833143 w 9476509"/>
              <a:gd name="connsiteY3" fmla="*/ 315883 h 2527069"/>
              <a:gd name="connsiteX4" fmla="*/ 1215757 w 9476509"/>
              <a:gd name="connsiteY4" fmla="*/ 315883 h 2527069"/>
              <a:gd name="connsiteX5" fmla="*/ 1958479 w 9476509"/>
              <a:gd name="connsiteY5" fmla="*/ 315883 h 2527069"/>
              <a:gd name="connsiteX6" fmla="*/ 2341093 w 9476509"/>
              <a:gd name="connsiteY6" fmla="*/ 315883 h 2527069"/>
              <a:gd name="connsiteX7" fmla="*/ 2903760 w 9476509"/>
              <a:gd name="connsiteY7" fmla="*/ 315883 h 2527069"/>
              <a:gd name="connsiteX8" fmla="*/ 3466428 w 9476509"/>
              <a:gd name="connsiteY8" fmla="*/ 315883 h 2527069"/>
              <a:gd name="connsiteX9" fmla="*/ 4029096 w 9476509"/>
              <a:gd name="connsiteY9" fmla="*/ 315883 h 2527069"/>
              <a:gd name="connsiteX10" fmla="*/ 4501737 w 9476509"/>
              <a:gd name="connsiteY10" fmla="*/ 315883 h 2527069"/>
              <a:gd name="connsiteX11" fmla="*/ 5154431 w 9476509"/>
              <a:gd name="connsiteY11" fmla="*/ 315884 h 2527069"/>
              <a:gd name="connsiteX12" fmla="*/ 5807126 w 9476509"/>
              <a:gd name="connsiteY12" fmla="*/ 315884 h 2527069"/>
              <a:gd name="connsiteX13" fmla="*/ 6549847 w 9476509"/>
              <a:gd name="connsiteY13" fmla="*/ 315884 h 2527069"/>
              <a:gd name="connsiteX14" fmla="*/ 7202541 w 9476509"/>
              <a:gd name="connsiteY14" fmla="*/ 315884 h 2527069"/>
              <a:gd name="connsiteX15" fmla="*/ 7675182 w 9476509"/>
              <a:gd name="connsiteY15" fmla="*/ 315884 h 2527069"/>
              <a:gd name="connsiteX16" fmla="*/ 8237850 w 9476509"/>
              <a:gd name="connsiteY16" fmla="*/ 315884 h 2527069"/>
              <a:gd name="connsiteX17" fmla="*/ 9160625 w 9476509"/>
              <a:gd name="connsiteY17" fmla="*/ 315884 h 2527069"/>
              <a:gd name="connsiteX18" fmla="*/ 9160625 w 9476509"/>
              <a:gd name="connsiteY18" fmla="*/ 157942 h 2527069"/>
              <a:gd name="connsiteX19" fmla="*/ 9318567 w 9476509"/>
              <a:gd name="connsiteY19" fmla="*/ 0 h 2527069"/>
              <a:gd name="connsiteX20" fmla="*/ 9476509 w 9476509"/>
              <a:gd name="connsiteY20" fmla="*/ 157942 h 2527069"/>
              <a:gd name="connsiteX21" fmla="*/ 9476509 w 9476509"/>
              <a:gd name="connsiteY21" fmla="*/ 631768 h 2527069"/>
              <a:gd name="connsiteX22" fmla="*/ 9476509 w 9476509"/>
              <a:gd name="connsiteY22" fmla="*/ 1067687 h 2527069"/>
              <a:gd name="connsiteX23" fmla="*/ 9476509 w 9476509"/>
              <a:gd name="connsiteY23" fmla="*/ 1484653 h 2527069"/>
              <a:gd name="connsiteX24" fmla="*/ 9476509 w 9476509"/>
              <a:gd name="connsiteY24" fmla="*/ 2053244 h 2527069"/>
              <a:gd name="connsiteX25" fmla="*/ 9318567 w 9476509"/>
              <a:gd name="connsiteY25" fmla="*/ 2211186 h 2527069"/>
              <a:gd name="connsiteX26" fmla="*/ 8935953 w 9476509"/>
              <a:gd name="connsiteY26" fmla="*/ 2211186 h 2527069"/>
              <a:gd name="connsiteX27" fmla="*/ 8463312 w 9476509"/>
              <a:gd name="connsiteY27" fmla="*/ 2211186 h 2527069"/>
              <a:gd name="connsiteX28" fmla="*/ 8080698 w 9476509"/>
              <a:gd name="connsiteY28" fmla="*/ 2211186 h 2527069"/>
              <a:gd name="connsiteX29" fmla="*/ 7698084 w 9476509"/>
              <a:gd name="connsiteY29" fmla="*/ 2211186 h 2527069"/>
              <a:gd name="connsiteX30" fmla="*/ 7225443 w 9476509"/>
              <a:gd name="connsiteY30" fmla="*/ 2211186 h 2527069"/>
              <a:gd name="connsiteX31" fmla="*/ 6572749 w 9476509"/>
              <a:gd name="connsiteY31" fmla="*/ 2211186 h 2527069"/>
              <a:gd name="connsiteX32" fmla="*/ 6100108 w 9476509"/>
              <a:gd name="connsiteY32" fmla="*/ 2211186 h 2527069"/>
              <a:gd name="connsiteX33" fmla="*/ 5627467 w 9476509"/>
              <a:gd name="connsiteY33" fmla="*/ 2211186 h 2527069"/>
              <a:gd name="connsiteX34" fmla="*/ 5154826 w 9476509"/>
              <a:gd name="connsiteY34" fmla="*/ 2211186 h 2527069"/>
              <a:gd name="connsiteX35" fmla="*/ 4862239 w 9476509"/>
              <a:gd name="connsiteY35" fmla="*/ 2211186 h 2527069"/>
              <a:gd name="connsiteX36" fmla="*/ 4299571 w 9476509"/>
              <a:gd name="connsiteY36" fmla="*/ 2211185 h 2527069"/>
              <a:gd name="connsiteX37" fmla="*/ 3556850 w 9476509"/>
              <a:gd name="connsiteY37" fmla="*/ 2211185 h 2527069"/>
              <a:gd name="connsiteX38" fmla="*/ 3174236 w 9476509"/>
              <a:gd name="connsiteY38" fmla="*/ 2211185 h 2527069"/>
              <a:gd name="connsiteX39" fmla="*/ 2881649 w 9476509"/>
              <a:gd name="connsiteY39" fmla="*/ 2211185 h 2527069"/>
              <a:gd name="connsiteX40" fmla="*/ 2228954 w 9476509"/>
              <a:gd name="connsiteY40" fmla="*/ 2211185 h 2527069"/>
              <a:gd name="connsiteX41" fmla="*/ 1666286 w 9476509"/>
              <a:gd name="connsiteY41" fmla="*/ 2211185 h 2527069"/>
              <a:gd name="connsiteX42" fmla="*/ 1283672 w 9476509"/>
              <a:gd name="connsiteY42" fmla="*/ 2211185 h 2527069"/>
              <a:gd name="connsiteX43" fmla="*/ 901058 w 9476509"/>
              <a:gd name="connsiteY43" fmla="*/ 2211185 h 2527069"/>
              <a:gd name="connsiteX44" fmla="*/ 315884 w 9476509"/>
              <a:gd name="connsiteY44" fmla="*/ 2211185 h 2527069"/>
              <a:gd name="connsiteX45" fmla="*/ 315884 w 9476509"/>
              <a:gd name="connsiteY45" fmla="*/ 2369127 h 2527069"/>
              <a:gd name="connsiteX46" fmla="*/ 157942 w 9476509"/>
              <a:gd name="connsiteY46" fmla="*/ 2527069 h 2527069"/>
              <a:gd name="connsiteX47" fmla="*/ 0 w 9476509"/>
              <a:gd name="connsiteY47" fmla="*/ 2369127 h 2527069"/>
              <a:gd name="connsiteX48" fmla="*/ 0 w 9476509"/>
              <a:gd name="connsiteY48" fmla="*/ 1952161 h 2527069"/>
              <a:gd name="connsiteX49" fmla="*/ 0 w 9476509"/>
              <a:gd name="connsiteY49" fmla="*/ 1497288 h 2527069"/>
              <a:gd name="connsiteX50" fmla="*/ 0 w 9476509"/>
              <a:gd name="connsiteY50" fmla="*/ 985557 h 2527069"/>
              <a:gd name="connsiteX51" fmla="*/ 0 w 9476509"/>
              <a:gd name="connsiteY51" fmla="*/ 473825 h 2527069"/>
              <a:gd name="connsiteX52" fmla="*/ 9160625 w 9476509"/>
              <a:gd name="connsiteY52" fmla="*/ 315884 h 2527069"/>
              <a:gd name="connsiteX53" fmla="*/ 9318567 w 9476509"/>
              <a:gd name="connsiteY53" fmla="*/ 315884 h 2527069"/>
              <a:gd name="connsiteX54" fmla="*/ 9476509 w 9476509"/>
              <a:gd name="connsiteY54" fmla="*/ 157942 h 2527069"/>
              <a:gd name="connsiteX55" fmla="*/ 9318567 w 9476509"/>
              <a:gd name="connsiteY55" fmla="*/ 315884 h 2527069"/>
              <a:gd name="connsiteX56" fmla="*/ 9318567 w 9476509"/>
              <a:gd name="connsiteY56" fmla="*/ 157942 h 2527069"/>
              <a:gd name="connsiteX57" fmla="*/ 9239596 w 9476509"/>
              <a:gd name="connsiteY57" fmla="*/ 236913 h 2527069"/>
              <a:gd name="connsiteX58" fmla="*/ 9160625 w 9476509"/>
              <a:gd name="connsiteY58" fmla="*/ 157942 h 2527069"/>
              <a:gd name="connsiteX59" fmla="*/ 157942 w 9476509"/>
              <a:gd name="connsiteY59" fmla="*/ 631767 h 2527069"/>
              <a:gd name="connsiteX60" fmla="*/ 157942 w 9476509"/>
              <a:gd name="connsiteY60" fmla="*/ 473825 h 2527069"/>
              <a:gd name="connsiteX61" fmla="*/ 236913 w 9476509"/>
              <a:gd name="connsiteY61" fmla="*/ 394854 h 2527069"/>
              <a:gd name="connsiteX62" fmla="*/ 315884 w 9476509"/>
              <a:gd name="connsiteY62" fmla="*/ 473825 h 2527069"/>
              <a:gd name="connsiteX63" fmla="*/ 157942 w 9476509"/>
              <a:gd name="connsiteY63" fmla="*/ 631767 h 2527069"/>
              <a:gd name="connsiteX64" fmla="*/ 0 w 9476509"/>
              <a:gd name="connsiteY64" fmla="*/ 473825 h 2527069"/>
              <a:gd name="connsiteX65" fmla="*/ 315884 w 9476509"/>
              <a:gd name="connsiteY65" fmla="*/ 473825 h 2527069"/>
              <a:gd name="connsiteX66" fmla="*/ 315884 w 9476509"/>
              <a:gd name="connsiteY66" fmla="*/ 1070319 h 2527069"/>
              <a:gd name="connsiteX67" fmla="*/ 315884 w 9476509"/>
              <a:gd name="connsiteY67" fmla="*/ 1666812 h 2527069"/>
              <a:gd name="connsiteX68" fmla="*/ 315884 w 9476509"/>
              <a:gd name="connsiteY68" fmla="*/ 2211185 h 2527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Lst>
            <a:rect l="l" t="t" r="r" b="b"/>
            <a:pathLst>
              <a:path w="9476509" h="2527069" stroke="0" extrusionOk="0">
                <a:moveTo>
                  <a:pt x="9476509" y="157942"/>
                </a:moveTo>
                <a:cubicBezTo>
                  <a:pt x="9440349" y="206888"/>
                  <a:pt x="9367976" y="231423"/>
                  <a:pt x="9318567" y="315884"/>
                </a:cubicBezTo>
                <a:cubicBezTo>
                  <a:pt x="9316546" y="267943"/>
                  <a:pt x="9320465" y="194972"/>
                  <a:pt x="9318567" y="157942"/>
                </a:cubicBezTo>
                <a:cubicBezTo>
                  <a:pt x="9317216" y="197398"/>
                  <a:pt x="9273474" y="243600"/>
                  <a:pt x="9239596" y="236913"/>
                </a:cubicBezTo>
                <a:cubicBezTo>
                  <a:pt x="9198115" y="230768"/>
                  <a:pt x="9157881" y="193866"/>
                  <a:pt x="9160625" y="157942"/>
                </a:cubicBezTo>
                <a:cubicBezTo>
                  <a:pt x="9165547" y="203575"/>
                  <a:pt x="9155805" y="247449"/>
                  <a:pt x="9160625" y="315884"/>
                </a:cubicBezTo>
                <a:cubicBezTo>
                  <a:pt x="9096295" y="345327"/>
                  <a:pt x="9008356" y="286761"/>
                  <a:pt x="8868038" y="315884"/>
                </a:cubicBezTo>
                <a:cubicBezTo>
                  <a:pt x="8727720" y="345007"/>
                  <a:pt x="8451571" y="253732"/>
                  <a:pt x="8125316" y="315884"/>
                </a:cubicBezTo>
                <a:cubicBezTo>
                  <a:pt x="7799061" y="378036"/>
                  <a:pt x="7612944" y="249467"/>
                  <a:pt x="7472622" y="315884"/>
                </a:cubicBezTo>
                <a:cubicBezTo>
                  <a:pt x="7332300" y="382301"/>
                  <a:pt x="6975824" y="312027"/>
                  <a:pt x="6729901" y="315884"/>
                </a:cubicBezTo>
                <a:cubicBezTo>
                  <a:pt x="6483978" y="319741"/>
                  <a:pt x="6581522" y="297920"/>
                  <a:pt x="6437313" y="315884"/>
                </a:cubicBezTo>
                <a:cubicBezTo>
                  <a:pt x="6293104" y="333848"/>
                  <a:pt x="6154316" y="308742"/>
                  <a:pt x="5874646" y="315884"/>
                </a:cubicBezTo>
                <a:cubicBezTo>
                  <a:pt x="5594976" y="323026"/>
                  <a:pt x="5678088" y="281916"/>
                  <a:pt x="5582059" y="315884"/>
                </a:cubicBezTo>
                <a:cubicBezTo>
                  <a:pt x="5486030" y="349852"/>
                  <a:pt x="5422059" y="283567"/>
                  <a:pt x="5289471" y="315884"/>
                </a:cubicBezTo>
                <a:cubicBezTo>
                  <a:pt x="5156883" y="348201"/>
                  <a:pt x="4996056" y="292223"/>
                  <a:pt x="4726804" y="315884"/>
                </a:cubicBezTo>
                <a:cubicBezTo>
                  <a:pt x="4457552" y="339545"/>
                  <a:pt x="4462379" y="295950"/>
                  <a:pt x="4254163" y="315884"/>
                </a:cubicBezTo>
                <a:cubicBezTo>
                  <a:pt x="4045947" y="335818"/>
                  <a:pt x="3693034" y="309287"/>
                  <a:pt x="3511441" y="315884"/>
                </a:cubicBezTo>
                <a:cubicBezTo>
                  <a:pt x="3329848" y="322481"/>
                  <a:pt x="3267693" y="289174"/>
                  <a:pt x="3128827" y="315884"/>
                </a:cubicBezTo>
                <a:cubicBezTo>
                  <a:pt x="2989961" y="342594"/>
                  <a:pt x="2781835" y="250956"/>
                  <a:pt x="2476133" y="315884"/>
                </a:cubicBezTo>
                <a:cubicBezTo>
                  <a:pt x="2170431" y="380812"/>
                  <a:pt x="2149394" y="306280"/>
                  <a:pt x="1913465" y="315884"/>
                </a:cubicBezTo>
                <a:cubicBezTo>
                  <a:pt x="1677536" y="325488"/>
                  <a:pt x="1502989" y="292517"/>
                  <a:pt x="1350797" y="315884"/>
                </a:cubicBezTo>
                <a:cubicBezTo>
                  <a:pt x="1198605" y="339251"/>
                  <a:pt x="1146528" y="301670"/>
                  <a:pt x="1058210" y="315884"/>
                </a:cubicBezTo>
                <a:cubicBezTo>
                  <a:pt x="969892" y="330098"/>
                  <a:pt x="472931" y="272299"/>
                  <a:pt x="157942" y="315884"/>
                </a:cubicBezTo>
                <a:cubicBezTo>
                  <a:pt x="77727" y="293015"/>
                  <a:pt x="-1096" y="377695"/>
                  <a:pt x="0" y="473826"/>
                </a:cubicBezTo>
                <a:cubicBezTo>
                  <a:pt x="13048" y="705262"/>
                  <a:pt x="-5719" y="857322"/>
                  <a:pt x="0" y="966604"/>
                </a:cubicBezTo>
                <a:cubicBezTo>
                  <a:pt x="5719" y="1075886"/>
                  <a:pt x="-182" y="1272869"/>
                  <a:pt x="0" y="1478336"/>
                </a:cubicBezTo>
                <a:cubicBezTo>
                  <a:pt x="182" y="1683803"/>
                  <a:pt x="-25242" y="2025654"/>
                  <a:pt x="0" y="2369127"/>
                </a:cubicBezTo>
                <a:cubicBezTo>
                  <a:pt x="-6835" y="2436726"/>
                  <a:pt x="64343" y="2520825"/>
                  <a:pt x="157942" y="2527069"/>
                </a:cubicBezTo>
                <a:cubicBezTo>
                  <a:pt x="244695" y="2524158"/>
                  <a:pt x="317119" y="2447639"/>
                  <a:pt x="315884" y="2369127"/>
                </a:cubicBezTo>
                <a:cubicBezTo>
                  <a:pt x="311761" y="2325397"/>
                  <a:pt x="332213" y="2287837"/>
                  <a:pt x="315884" y="2211185"/>
                </a:cubicBezTo>
                <a:cubicBezTo>
                  <a:pt x="461663" y="2200680"/>
                  <a:pt x="553359" y="2247408"/>
                  <a:pt x="788525" y="2211185"/>
                </a:cubicBezTo>
                <a:cubicBezTo>
                  <a:pt x="1023691" y="2174962"/>
                  <a:pt x="1185259" y="2261411"/>
                  <a:pt x="1441219" y="2211185"/>
                </a:cubicBezTo>
                <a:cubicBezTo>
                  <a:pt x="1697179" y="2160959"/>
                  <a:pt x="1746665" y="2262182"/>
                  <a:pt x="2003887" y="2211185"/>
                </a:cubicBezTo>
                <a:cubicBezTo>
                  <a:pt x="2261109" y="2160188"/>
                  <a:pt x="2185763" y="2212194"/>
                  <a:pt x="2296474" y="2211185"/>
                </a:cubicBezTo>
                <a:cubicBezTo>
                  <a:pt x="2407185" y="2210176"/>
                  <a:pt x="2701866" y="2213519"/>
                  <a:pt x="2859142" y="2211185"/>
                </a:cubicBezTo>
                <a:cubicBezTo>
                  <a:pt x="3016418" y="2208851"/>
                  <a:pt x="3126257" y="2213619"/>
                  <a:pt x="3241756" y="2211185"/>
                </a:cubicBezTo>
                <a:cubicBezTo>
                  <a:pt x="3357255" y="2208751"/>
                  <a:pt x="3471040" y="2250531"/>
                  <a:pt x="3624370" y="2211185"/>
                </a:cubicBezTo>
                <a:cubicBezTo>
                  <a:pt x="3777700" y="2171839"/>
                  <a:pt x="4027569" y="2230925"/>
                  <a:pt x="4277065" y="2211185"/>
                </a:cubicBezTo>
                <a:cubicBezTo>
                  <a:pt x="4526562" y="2191445"/>
                  <a:pt x="4524714" y="2240977"/>
                  <a:pt x="4659679" y="2211185"/>
                </a:cubicBezTo>
                <a:cubicBezTo>
                  <a:pt x="4794644" y="2181393"/>
                  <a:pt x="4956609" y="2244132"/>
                  <a:pt x="5042293" y="2211185"/>
                </a:cubicBezTo>
                <a:cubicBezTo>
                  <a:pt x="5127977" y="2178238"/>
                  <a:pt x="5204575" y="2242128"/>
                  <a:pt x="5334880" y="2211185"/>
                </a:cubicBezTo>
                <a:cubicBezTo>
                  <a:pt x="5465185" y="2180242"/>
                  <a:pt x="5529470" y="2254929"/>
                  <a:pt x="5717494" y="2211185"/>
                </a:cubicBezTo>
                <a:cubicBezTo>
                  <a:pt x="5905518" y="2167441"/>
                  <a:pt x="6161242" y="2224934"/>
                  <a:pt x="6370188" y="2211185"/>
                </a:cubicBezTo>
                <a:cubicBezTo>
                  <a:pt x="6579134" y="2197436"/>
                  <a:pt x="6527603" y="2241596"/>
                  <a:pt x="6662776" y="2211185"/>
                </a:cubicBezTo>
                <a:cubicBezTo>
                  <a:pt x="6797949" y="2180774"/>
                  <a:pt x="7090485" y="2254584"/>
                  <a:pt x="7315470" y="2211185"/>
                </a:cubicBezTo>
                <a:cubicBezTo>
                  <a:pt x="7540455" y="2167786"/>
                  <a:pt x="7514229" y="2219875"/>
                  <a:pt x="7608057" y="2211185"/>
                </a:cubicBezTo>
                <a:cubicBezTo>
                  <a:pt x="7701885" y="2202495"/>
                  <a:pt x="7980070" y="2261768"/>
                  <a:pt x="8260752" y="2211185"/>
                </a:cubicBezTo>
                <a:cubicBezTo>
                  <a:pt x="8541435" y="2160602"/>
                  <a:pt x="8541105" y="2243315"/>
                  <a:pt x="8643366" y="2211185"/>
                </a:cubicBezTo>
                <a:cubicBezTo>
                  <a:pt x="8745627" y="2179055"/>
                  <a:pt x="9142563" y="2215868"/>
                  <a:pt x="9318567" y="2211185"/>
                </a:cubicBezTo>
                <a:cubicBezTo>
                  <a:pt x="9408423" y="2193051"/>
                  <a:pt x="9475499" y="2119685"/>
                  <a:pt x="9476509" y="2053243"/>
                </a:cubicBezTo>
                <a:cubicBezTo>
                  <a:pt x="9427303" y="1910060"/>
                  <a:pt x="9501973" y="1790520"/>
                  <a:pt x="9476509" y="1560465"/>
                </a:cubicBezTo>
                <a:cubicBezTo>
                  <a:pt x="9451045" y="1330410"/>
                  <a:pt x="9529221" y="1211053"/>
                  <a:pt x="9476509" y="1105593"/>
                </a:cubicBezTo>
                <a:cubicBezTo>
                  <a:pt x="9423797" y="1000133"/>
                  <a:pt x="9489871" y="878726"/>
                  <a:pt x="9476509" y="669673"/>
                </a:cubicBezTo>
                <a:cubicBezTo>
                  <a:pt x="9463147" y="460620"/>
                  <a:pt x="9531930" y="349612"/>
                  <a:pt x="9476509" y="157942"/>
                </a:cubicBezTo>
                <a:close/>
                <a:moveTo>
                  <a:pt x="157942" y="631767"/>
                </a:moveTo>
                <a:cubicBezTo>
                  <a:pt x="227968" y="643169"/>
                  <a:pt x="312175" y="560137"/>
                  <a:pt x="315884" y="473825"/>
                </a:cubicBezTo>
                <a:cubicBezTo>
                  <a:pt x="314770" y="417347"/>
                  <a:pt x="271227" y="392871"/>
                  <a:pt x="236913" y="394854"/>
                </a:cubicBezTo>
                <a:cubicBezTo>
                  <a:pt x="203066" y="401426"/>
                  <a:pt x="157690" y="424909"/>
                  <a:pt x="157942" y="473825"/>
                </a:cubicBezTo>
                <a:cubicBezTo>
                  <a:pt x="162444" y="510349"/>
                  <a:pt x="152588" y="567676"/>
                  <a:pt x="157942" y="631767"/>
                </a:cubicBezTo>
                <a:close/>
              </a:path>
              <a:path w="9476509" h="2527069" fill="darkenLess" stroke="0" extrusionOk="0">
                <a:moveTo>
                  <a:pt x="157942" y="631767"/>
                </a:moveTo>
                <a:cubicBezTo>
                  <a:pt x="240109" y="629567"/>
                  <a:pt x="320385" y="540219"/>
                  <a:pt x="315884" y="473825"/>
                </a:cubicBezTo>
                <a:cubicBezTo>
                  <a:pt x="320749" y="439897"/>
                  <a:pt x="281496" y="401794"/>
                  <a:pt x="236913" y="394854"/>
                </a:cubicBezTo>
                <a:cubicBezTo>
                  <a:pt x="195461" y="383652"/>
                  <a:pt x="169778" y="429784"/>
                  <a:pt x="157942" y="473825"/>
                </a:cubicBezTo>
                <a:cubicBezTo>
                  <a:pt x="165054" y="552269"/>
                  <a:pt x="150485" y="572576"/>
                  <a:pt x="157942" y="631767"/>
                </a:cubicBezTo>
                <a:close/>
                <a:moveTo>
                  <a:pt x="9318567" y="315884"/>
                </a:moveTo>
                <a:cubicBezTo>
                  <a:pt x="9424363" y="302512"/>
                  <a:pt x="9474549" y="245730"/>
                  <a:pt x="9476509" y="157942"/>
                </a:cubicBezTo>
                <a:cubicBezTo>
                  <a:pt x="9482687" y="67751"/>
                  <a:pt x="9402626" y="-14067"/>
                  <a:pt x="9318567" y="0"/>
                </a:cubicBezTo>
                <a:cubicBezTo>
                  <a:pt x="9240944" y="6670"/>
                  <a:pt x="9178546" y="51927"/>
                  <a:pt x="9160625" y="157942"/>
                </a:cubicBezTo>
                <a:cubicBezTo>
                  <a:pt x="9171475" y="200627"/>
                  <a:pt x="9192096" y="237138"/>
                  <a:pt x="9239596" y="236913"/>
                </a:cubicBezTo>
                <a:cubicBezTo>
                  <a:pt x="9274904" y="240542"/>
                  <a:pt x="9310836" y="198207"/>
                  <a:pt x="9318567" y="157942"/>
                </a:cubicBezTo>
                <a:cubicBezTo>
                  <a:pt x="9332755" y="213166"/>
                  <a:pt x="9299691" y="264264"/>
                  <a:pt x="9318567" y="315884"/>
                </a:cubicBezTo>
                <a:close/>
              </a:path>
              <a:path w="9476509" h="2527069" fill="none" extrusionOk="0">
                <a:moveTo>
                  <a:pt x="0" y="473825"/>
                </a:moveTo>
                <a:cubicBezTo>
                  <a:pt x="-4516" y="389978"/>
                  <a:pt x="71437" y="319200"/>
                  <a:pt x="157942" y="315883"/>
                </a:cubicBezTo>
                <a:cubicBezTo>
                  <a:pt x="304309" y="271880"/>
                  <a:pt x="419692" y="349291"/>
                  <a:pt x="540556" y="315883"/>
                </a:cubicBezTo>
                <a:cubicBezTo>
                  <a:pt x="661420" y="282475"/>
                  <a:pt x="720778" y="344658"/>
                  <a:pt x="833143" y="315883"/>
                </a:cubicBezTo>
                <a:cubicBezTo>
                  <a:pt x="945508" y="287108"/>
                  <a:pt x="1109554" y="347232"/>
                  <a:pt x="1215757" y="315883"/>
                </a:cubicBezTo>
                <a:cubicBezTo>
                  <a:pt x="1321960" y="284534"/>
                  <a:pt x="1782986" y="337977"/>
                  <a:pt x="1958479" y="315883"/>
                </a:cubicBezTo>
                <a:cubicBezTo>
                  <a:pt x="2133972" y="293789"/>
                  <a:pt x="2154970" y="327942"/>
                  <a:pt x="2341093" y="315883"/>
                </a:cubicBezTo>
                <a:cubicBezTo>
                  <a:pt x="2527216" y="303824"/>
                  <a:pt x="2633148" y="374791"/>
                  <a:pt x="2903760" y="315883"/>
                </a:cubicBezTo>
                <a:cubicBezTo>
                  <a:pt x="3174372" y="256975"/>
                  <a:pt x="3202055" y="334492"/>
                  <a:pt x="3466428" y="315883"/>
                </a:cubicBezTo>
                <a:cubicBezTo>
                  <a:pt x="3730801" y="297274"/>
                  <a:pt x="3834467" y="330658"/>
                  <a:pt x="4029096" y="315883"/>
                </a:cubicBezTo>
                <a:cubicBezTo>
                  <a:pt x="4223725" y="301108"/>
                  <a:pt x="4374798" y="340684"/>
                  <a:pt x="4501737" y="315883"/>
                </a:cubicBezTo>
                <a:cubicBezTo>
                  <a:pt x="4628676" y="291082"/>
                  <a:pt x="4989258" y="357946"/>
                  <a:pt x="5154431" y="315884"/>
                </a:cubicBezTo>
                <a:cubicBezTo>
                  <a:pt x="5319604" y="273822"/>
                  <a:pt x="5566316" y="382766"/>
                  <a:pt x="5807126" y="315884"/>
                </a:cubicBezTo>
                <a:cubicBezTo>
                  <a:pt x="6047937" y="249002"/>
                  <a:pt x="6377527" y="376616"/>
                  <a:pt x="6549847" y="315884"/>
                </a:cubicBezTo>
                <a:cubicBezTo>
                  <a:pt x="6722167" y="255152"/>
                  <a:pt x="6937029" y="384664"/>
                  <a:pt x="7202541" y="315884"/>
                </a:cubicBezTo>
                <a:cubicBezTo>
                  <a:pt x="7468053" y="247104"/>
                  <a:pt x="7476563" y="365832"/>
                  <a:pt x="7675182" y="315884"/>
                </a:cubicBezTo>
                <a:cubicBezTo>
                  <a:pt x="7873801" y="265936"/>
                  <a:pt x="8025257" y="376679"/>
                  <a:pt x="8237850" y="315884"/>
                </a:cubicBezTo>
                <a:cubicBezTo>
                  <a:pt x="8450443" y="255089"/>
                  <a:pt x="8972831" y="330276"/>
                  <a:pt x="9160625" y="315884"/>
                </a:cubicBezTo>
                <a:cubicBezTo>
                  <a:pt x="9141676" y="268015"/>
                  <a:pt x="9163800" y="211127"/>
                  <a:pt x="9160625" y="157942"/>
                </a:cubicBezTo>
                <a:cubicBezTo>
                  <a:pt x="9154823" y="57202"/>
                  <a:pt x="9218601" y="-9985"/>
                  <a:pt x="9318567" y="0"/>
                </a:cubicBezTo>
                <a:cubicBezTo>
                  <a:pt x="9416283" y="-14810"/>
                  <a:pt x="9499836" y="78493"/>
                  <a:pt x="9476509" y="157942"/>
                </a:cubicBezTo>
                <a:cubicBezTo>
                  <a:pt x="9489584" y="256943"/>
                  <a:pt x="9472632" y="471253"/>
                  <a:pt x="9476509" y="631768"/>
                </a:cubicBezTo>
                <a:cubicBezTo>
                  <a:pt x="9480386" y="792283"/>
                  <a:pt x="9470206" y="915897"/>
                  <a:pt x="9476509" y="1067687"/>
                </a:cubicBezTo>
                <a:cubicBezTo>
                  <a:pt x="9482812" y="1219477"/>
                  <a:pt x="9451359" y="1323506"/>
                  <a:pt x="9476509" y="1484653"/>
                </a:cubicBezTo>
                <a:cubicBezTo>
                  <a:pt x="9501659" y="1645800"/>
                  <a:pt x="9444843" y="1900160"/>
                  <a:pt x="9476509" y="2053244"/>
                </a:cubicBezTo>
                <a:cubicBezTo>
                  <a:pt x="9486510" y="2131454"/>
                  <a:pt x="9386804" y="2217816"/>
                  <a:pt x="9318567" y="2211186"/>
                </a:cubicBezTo>
                <a:cubicBezTo>
                  <a:pt x="9203476" y="2215778"/>
                  <a:pt x="9061747" y="2201565"/>
                  <a:pt x="8935953" y="2211186"/>
                </a:cubicBezTo>
                <a:cubicBezTo>
                  <a:pt x="8810159" y="2220807"/>
                  <a:pt x="8687539" y="2179987"/>
                  <a:pt x="8463312" y="2211186"/>
                </a:cubicBezTo>
                <a:cubicBezTo>
                  <a:pt x="8239085" y="2242385"/>
                  <a:pt x="8266388" y="2169522"/>
                  <a:pt x="8080698" y="2211186"/>
                </a:cubicBezTo>
                <a:cubicBezTo>
                  <a:pt x="7895008" y="2252850"/>
                  <a:pt x="7841616" y="2168352"/>
                  <a:pt x="7698084" y="2211186"/>
                </a:cubicBezTo>
                <a:cubicBezTo>
                  <a:pt x="7554552" y="2254020"/>
                  <a:pt x="7365991" y="2181781"/>
                  <a:pt x="7225443" y="2211186"/>
                </a:cubicBezTo>
                <a:cubicBezTo>
                  <a:pt x="7084895" y="2240591"/>
                  <a:pt x="6881669" y="2154417"/>
                  <a:pt x="6572749" y="2211186"/>
                </a:cubicBezTo>
                <a:cubicBezTo>
                  <a:pt x="6263829" y="2267955"/>
                  <a:pt x="6334092" y="2157912"/>
                  <a:pt x="6100108" y="2211186"/>
                </a:cubicBezTo>
                <a:cubicBezTo>
                  <a:pt x="5866124" y="2264460"/>
                  <a:pt x="5729774" y="2163107"/>
                  <a:pt x="5627467" y="2211186"/>
                </a:cubicBezTo>
                <a:cubicBezTo>
                  <a:pt x="5525160" y="2259265"/>
                  <a:pt x="5363460" y="2195289"/>
                  <a:pt x="5154826" y="2211186"/>
                </a:cubicBezTo>
                <a:cubicBezTo>
                  <a:pt x="4946192" y="2227083"/>
                  <a:pt x="4955746" y="2184825"/>
                  <a:pt x="4862239" y="2211186"/>
                </a:cubicBezTo>
                <a:cubicBezTo>
                  <a:pt x="4768732" y="2237547"/>
                  <a:pt x="4530552" y="2203955"/>
                  <a:pt x="4299571" y="2211185"/>
                </a:cubicBezTo>
                <a:cubicBezTo>
                  <a:pt x="4068590" y="2218415"/>
                  <a:pt x="3764581" y="2131593"/>
                  <a:pt x="3556850" y="2211185"/>
                </a:cubicBezTo>
                <a:cubicBezTo>
                  <a:pt x="3349119" y="2290777"/>
                  <a:pt x="3304774" y="2194716"/>
                  <a:pt x="3174236" y="2211185"/>
                </a:cubicBezTo>
                <a:cubicBezTo>
                  <a:pt x="3043698" y="2227654"/>
                  <a:pt x="2983645" y="2177585"/>
                  <a:pt x="2881649" y="2211185"/>
                </a:cubicBezTo>
                <a:cubicBezTo>
                  <a:pt x="2779653" y="2244785"/>
                  <a:pt x="2502849" y="2163320"/>
                  <a:pt x="2228954" y="2211185"/>
                </a:cubicBezTo>
                <a:cubicBezTo>
                  <a:pt x="1955060" y="2259050"/>
                  <a:pt x="1874819" y="2152846"/>
                  <a:pt x="1666286" y="2211185"/>
                </a:cubicBezTo>
                <a:cubicBezTo>
                  <a:pt x="1457753" y="2269524"/>
                  <a:pt x="1372738" y="2174704"/>
                  <a:pt x="1283672" y="2211185"/>
                </a:cubicBezTo>
                <a:cubicBezTo>
                  <a:pt x="1194606" y="2247666"/>
                  <a:pt x="1076662" y="2209192"/>
                  <a:pt x="901058" y="2211185"/>
                </a:cubicBezTo>
                <a:cubicBezTo>
                  <a:pt x="725454" y="2213178"/>
                  <a:pt x="457694" y="2165061"/>
                  <a:pt x="315884" y="2211185"/>
                </a:cubicBezTo>
                <a:cubicBezTo>
                  <a:pt x="330620" y="2256650"/>
                  <a:pt x="310168" y="2319708"/>
                  <a:pt x="315884" y="2369127"/>
                </a:cubicBezTo>
                <a:cubicBezTo>
                  <a:pt x="337012" y="2466154"/>
                  <a:pt x="253186" y="2528691"/>
                  <a:pt x="157942" y="2527069"/>
                </a:cubicBezTo>
                <a:cubicBezTo>
                  <a:pt x="77199" y="2541284"/>
                  <a:pt x="4413" y="2443110"/>
                  <a:pt x="0" y="2369127"/>
                </a:cubicBezTo>
                <a:cubicBezTo>
                  <a:pt x="-37696" y="2264688"/>
                  <a:pt x="24940" y="2065627"/>
                  <a:pt x="0" y="1952161"/>
                </a:cubicBezTo>
                <a:cubicBezTo>
                  <a:pt x="-24940" y="1838695"/>
                  <a:pt x="5917" y="1722787"/>
                  <a:pt x="0" y="1497288"/>
                </a:cubicBezTo>
                <a:cubicBezTo>
                  <a:pt x="-5917" y="1271789"/>
                  <a:pt x="36214" y="1175887"/>
                  <a:pt x="0" y="985557"/>
                </a:cubicBezTo>
                <a:cubicBezTo>
                  <a:pt x="-36214" y="795227"/>
                  <a:pt x="38468" y="670909"/>
                  <a:pt x="0" y="473825"/>
                </a:cubicBezTo>
                <a:close/>
                <a:moveTo>
                  <a:pt x="9160625" y="315884"/>
                </a:moveTo>
                <a:cubicBezTo>
                  <a:pt x="9214197" y="312996"/>
                  <a:pt x="9246098" y="328038"/>
                  <a:pt x="9318567" y="315884"/>
                </a:cubicBezTo>
                <a:cubicBezTo>
                  <a:pt x="9407475" y="318521"/>
                  <a:pt x="9470500" y="243918"/>
                  <a:pt x="9476509" y="157942"/>
                </a:cubicBezTo>
                <a:moveTo>
                  <a:pt x="9318567" y="315884"/>
                </a:moveTo>
                <a:cubicBezTo>
                  <a:pt x="9303365" y="242477"/>
                  <a:pt x="9321369" y="198691"/>
                  <a:pt x="9318567" y="157942"/>
                </a:cubicBezTo>
                <a:cubicBezTo>
                  <a:pt x="9317879" y="199455"/>
                  <a:pt x="9285423" y="232132"/>
                  <a:pt x="9239596" y="236913"/>
                </a:cubicBezTo>
                <a:cubicBezTo>
                  <a:pt x="9200414" y="233874"/>
                  <a:pt x="9161873" y="205010"/>
                  <a:pt x="9160625" y="157942"/>
                </a:cubicBezTo>
                <a:moveTo>
                  <a:pt x="157942" y="631767"/>
                </a:moveTo>
                <a:cubicBezTo>
                  <a:pt x="143046" y="591627"/>
                  <a:pt x="159920" y="548069"/>
                  <a:pt x="157942" y="473825"/>
                </a:cubicBezTo>
                <a:cubicBezTo>
                  <a:pt x="158539" y="430994"/>
                  <a:pt x="194920" y="395611"/>
                  <a:pt x="236913" y="394854"/>
                </a:cubicBezTo>
                <a:cubicBezTo>
                  <a:pt x="278916" y="395256"/>
                  <a:pt x="315214" y="421800"/>
                  <a:pt x="315884" y="473825"/>
                </a:cubicBezTo>
                <a:cubicBezTo>
                  <a:pt x="325586" y="551512"/>
                  <a:pt x="245552" y="635437"/>
                  <a:pt x="157942" y="631767"/>
                </a:cubicBezTo>
                <a:cubicBezTo>
                  <a:pt x="83925" y="637596"/>
                  <a:pt x="-559" y="558494"/>
                  <a:pt x="0" y="473825"/>
                </a:cubicBezTo>
                <a:moveTo>
                  <a:pt x="315884" y="473825"/>
                </a:moveTo>
                <a:cubicBezTo>
                  <a:pt x="365443" y="735302"/>
                  <a:pt x="277963" y="847723"/>
                  <a:pt x="315884" y="1070319"/>
                </a:cubicBezTo>
                <a:cubicBezTo>
                  <a:pt x="353805" y="1292915"/>
                  <a:pt x="298637" y="1512318"/>
                  <a:pt x="315884" y="1666812"/>
                </a:cubicBezTo>
                <a:cubicBezTo>
                  <a:pt x="333131" y="1821306"/>
                  <a:pt x="260124" y="1939521"/>
                  <a:pt x="315884" y="2211185"/>
                </a:cubicBezTo>
              </a:path>
              <a:path w="9476509" h="2527069" fill="none" stroke="0" extrusionOk="0">
                <a:moveTo>
                  <a:pt x="0" y="473825"/>
                </a:moveTo>
                <a:cubicBezTo>
                  <a:pt x="-9678" y="375920"/>
                  <a:pt x="88739" y="326782"/>
                  <a:pt x="157942" y="315883"/>
                </a:cubicBezTo>
                <a:cubicBezTo>
                  <a:pt x="318119" y="310540"/>
                  <a:pt x="467396" y="328170"/>
                  <a:pt x="720610" y="315883"/>
                </a:cubicBezTo>
                <a:cubicBezTo>
                  <a:pt x="973824" y="303596"/>
                  <a:pt x="1047598" y="326249"/>
                  <a:pt x="1193251" y="315883"/>
                </a:cubicBezTo>
                <a:cubicBezTo>
                  <a:pt x="1338904" y="305517"/>
                  <a:pt x="1685576" y="382282"/>
                  <a:pt x="1845945" y="315883"/>
                </a:cubicBezTo>
                <a:cubicBezTo>
                  <a:pt x="2006314" y="249484"/>
                  <a:pt x="2207179" y="363631"/>
                  <a:pt x="2498640" y="315883"/>
                </a:cubicBezTo>
                <a:cubicBezTo>
                  <a:pt x="2790101" y="268135"/>
                  <a:pt x="2874573" y="334826"/>
                  <a:pt x="3151334" y="315883"/>
                </a:cubicBezTo>
                <a:cubicBezTo>
                  <a:pt x="3428095" y="296940"/>
                  <a:pt x="3374068" y="316633"/>
                  <a:pt x="3443921" y="315883"/>
                </a:cubicBezTo>
                <a:cubicBezTo>
                  <a:pt x="3513774" y="315133"/>
                  <a:pt x="3676361" y="346897"/>
                  <a:pt x="3826535" y="315883"/>
                </a:cubicBezTo>
                <a:cubicBezTo>
                  <a:pt x="3976709" y="284869"/>
                  <a:pt x="4034408" y="342819"/>
                  <a:pt x="4119123" y="315883"/>
                </a:cubicBezTo>
                <a:cubicBezTo>
                  <a:pt x="4203838" y="288947"/>
                  <a:pt x="4326330" y="327245"/>
                  <a:pt x="4411710" y="315883"/>
                </a:cubicBezTo>
                <a:cubicBezTo>
                  <a:pt x="4497090" y="304521"/>
                  <a:pt x="4666731" y="338275"/>
                  <a:pt x="4794324" y="315884"/>
                </a:cubicBezTo>
                <a:cubicBezTo>
                  <a:pt x="4921917" y="293493"/>
                  <a:pt x="5071387" y="356157"/>
                  <a:pt x="5266965" y="315884"/>
                </a:cubicBezTo>
                <a:cubicBezTo>
                  <a:pt x="5462543" y="275611"/>
                  <a:pt x="5414736" y="316056"/>
                  <a:pt x="5559552" y="315884"/>
                </a:cubicBezTo>
                <a:cubicBezTo>
                  <a:pt x="5704368" y="315712"/>
                  <a:pt x="5940696" y="342824"/>
                  <a:pt x="6212246" y="315884"/>
                </a:cubicBezTo>
                <a:cubicBezTo>
                  <a:pt x="6483796" y="288944"/>
                  <a:pt x="6488531" y="356198"/>
                  <a:pt x="6594860" y="315884"/>
                </a:cubicBezTo>
                <a:cubicBezTo>
                  <a:pt x="6701189" y="275570"/>
                  <a:pt x="6950700" y="322743"/>
                  <a:pt x="7157528" y="315884"/>
                </a:cubicBezTo>
                <a:cubicBezTo>
                  <a:pt x="7364356" y="309025"/>
                  <a:pt x="7499484" y="337734"/>
                  <a:pt x="7630169" y="315884"/>
                </a:cubicBezTo>
                <a:cubicBezTo>
                  <a:pt x="7760854" y="294034"/>
                  <a:pt x="7847855" y="321679"/>
                  <a:pt x="7922756" y="315884"/>
                </a:cubicBezTo>
                <a:cubicBezTo>
                  <a:pt x="7997657" y="310089"/>
                  <a:pt x="8192449" y="356538"/>
                  <a:pt x="8395397" y="315884"/>
                </a:cubicBezTo>
                <a:cubicBezTo>
                  <a:pt x="8598345" y="275230"/>
                  <a:pt x="8800771" y="391833"/>
                  <a:pt x="9160625" y="315884"/>
                </a:cubicBezTo>
                <a:cubicBezTo>
                  <a:pt x="9158931" y="270509"/>
                  <a:pt x="9175795" y="199052"/>
                  <a:pt x="9160625" y="157942"/>
                </a:cubicBezTo>
                <a:cubicBezTo>
                  <a:pt x="9176516" y="61754"/>
                  <a:pt x="9227773" y="-14020"/>
                  <a:pt x="9318567" y="0"/>
                </a:cubicBezTo>
                <a:cubicBezTo>
                  <a:pt x="9385657" y="3389"/>
                  <a:pt x="9482078" y="50212"/>
                  <a:pt x="9476509" y="157942"/>
                </a:cubicBezTo>
                <a:cubicBezTo>
                  <a:pt x="9477222" y="263660"/>
                  <a:pt x="9456714" y="451223"/>
                  <a:pt x="9476509" y="631768"/>
                </a:cubicBezTo>
                <a:cubicBezTo>
                  <a:pt x="9496304" y="812313"/>
                  <a:pt x="9432560" y="1022375"/>
                  <a:pt x="9476509" y="1143499"/>
                </a:cubicBezTo>
                <a:cubicBezTo>
                  <a:pt x="9520458" y="1264623"/>
                  <a:pt x="9442100" y="1484475"/>
                  <a:pt x="9476509" y="1617325"/>
                </a:cubicBezTo>
                <a:cubicBezTo>
                  <a:pt x="9510918" y="1750175"/>
                  <a:pt x="9469862" y="1844399"/>
                  <a:pt x="9476509" y="2053244"/>
                </a:cubicBezTo>
                <a:cubicBezTo>
                  <a:pt x="9487367" y="2140668"/>
                  <a:pt x="9407048" y="2213905"/>
                  <a:pt x="9318567" y="2211186"/>
                </a:cubicBezTo>
                <a:cubicBezTo>
                  <a:pt x="9184997" y="2242328"/>
                  <a:pt x="9075583" y="2168426"/>
                  <a:pt x="8845926" y="2211186"/>
                </a:cubicBezTo>
                <a:cubicBezTo>
                  <a:pt x="8616269" y="2253946"/>
                  <a:pt x="8456994" y="2198672"/>
                  <a:pt x="8103205" y="2211186"/>
                </a:cubicBezTo>
                <a:cubicBezTo>
                  <a:pt x="7749416" y="2223700"/>
                  <a:pt x="7948958" y="2186744"/>
                  <a:pt x="7810618" y="2211186"/>
                </a:cubicBezTo>
                <a:cubicBezTo>
                  <a:pt x="7672278" y="2235628"/>
                  <a:pt x="7404836" y="2151991"/>
                  <a:pt x="7247950" y="2211186"/>
                </a:cubicBezTo>
                <a:cubicBezTo>
                  <a:pt x="7091064" y="2270381"/>
                  <a:pt x="6957909" y="2162122"/>
                  <a:pt x="6685282" y="2211186"/>
                </a:cubicBezTo>
                <a:cubicBezTo>
                  <a:pt x="6412655" y="2260250"/>
                  <a:pt x="6469338" y="2185452"/>
                  <a:pt x="6392695" y="2211186"/>
                </a:cubicBezTo>
                <a:cubicBezTo>
                  <a:pt x="6316052" y="2236920"/>
                  <a:pt x="6034482" y="2207054"/>
                  <a:pt x="5830027" y="2211186"/>
                </a:cubicBezTo>
                <a:cubicBezTo>
                  <a:pt x="5625572" y="2215318"/>
                  <a:pt x="5532320" y="2163027"/>
                  <a:pt x="5357386" y="2211186"/>
                </a:cubicBezTo>
                <a:cubicBezTo>
                  <a:pt x="5182452" y="2259345"/>
                  <a:pt x="5012428" y="2207941"/>
                  <a:pt x="4884746" y="2211186"/>
                </a:cubicBezTo>
                <a:cubicBezTo>
                  <a:pt x="4757064" y="2214430"/>
                  <a:pt x="4484729" y="2147138"/>
                  <a:pt x="4322078" y="2211185"/>
                </a:cubicBezTo>
                <a:cubicBezTo>
                  <a:pt x="4159427" y="2275232"/>
                  <a:pt x="4135285" y="2196831"/>
                  <a:pt x="4029491" y="2211185"/>
                </a:cubicBezTo>
                <a:cubicBezTo>
                  <a:pt x="3923697" y="2225539"/>
                  <a:pt x="3657487" y="2169614"/>
                  <a:pt x="3286769" y="2211185"/>
                </a:cubicBezTo>
                <a:cubicBezTo>
                  <a:pt x="2916051" y="2252756"/>
                  <a:pt x="3055232" y="2198142"/>
                  <a:pt x="2994182" y="2211185"/>
                </a:cubicBezTo>
                <a:cubicBezTo>
                  <a:pt x="2933132" y="2224228"/>
                  <a:pt x="2584599" y="2177081"/>
                  <a:pt x="2431515" y="2211185"/>
                </a:cubicBezTo>
                <a:cubicBezTo>
                  <a:pt x="2278431" y="2245289"/>
                  <a:pt x="1956866" y="2155080"/>
                  <a:pt x="1778820" y="2211185"/>
                </a:cubicBezTo>
                <a:cubicBezTo>
                  <a:pt x="1600774" y="2267290"/>
                  <a:pt x="1391284" y="2193687"/>
                  <a:pt x="1216152" y="2211185"/>
                </a:cubicBezTo>
                <a:cubicBezTo>
                  <a:pt x="1041020" y="2228683"/>
                  <a:pt x="1055219" y="2185307"/>
                  <a:pt x="923565" y="2211185"/>
                </a:cubicBezTo>
                <a:cubicBezTo>
                  <a:pt x="791911" y="2237063"/>
                  <a:pt x="555811" y="2175616"/>
                  <a:pt x="315884" y="2211185"/>
                </a:cubicBezTo>
                <a:cubicBezTo>
                  <a:pt x="331647" y="2244468"/>
                  <a:pt x="309704" y="2302474"/>
                  <a:pt x="315884" y="2369127"/>
                </a:cubicBezTo>
                <a:cubicBezTo>
                  <a:pt x="314271" y="2458161"/>
                  <a:pt x="245738" y="2529047"/>
                  <a:pt x="157942" y="2527069"/>
                </a:cubicBezTo>
                <a:cubicBezTo>
                  <a:pt x="54706" y="2527036"/>
                  <a:pt x="-7081" y="2432465"/>
                  <a:pt x="0" y="2369127"/>
                </a:cubicBezTo>
                <a:cubicBezTo>
                  <a:pt x="-6671" y="2169835"/>
                  <a:pt x="45171" y="1994066"/>
                  <a:pt x="0" y="1895302"/>
                </a:cubicBezTo>
                <a:cubicBezTo>
                  <a:pt x="-45171" y="1796539"/>
                  <a:pt x="29204" y="1612516"/>
                  <a:pt x="0" y="1459382"/>
                </a:cubicBezTo>
                <a:cubicBezTo>
                  <a:pt x="-29204" y="1306248"/>
                  <a:pt x="4943" y="1219893"/>
                  <a:pt x="0" y="1042416"/>
                </a:cubicBezTo>
                <a:cubicBezTo>
                  <a:pt x="-4943" y="864939"/>
                  <a:pt x="12745" y="671576"/>
                  <a:pt x="0" y="473825"/>
                </a:cubicBezTo>
                <a:close/>
                <a:moveTo>
                  <a:pt x="9160625" y="315884"/>
                </a:moveTo>
                <a:cubicBezTo>
                  <a:pt x="9226693" y="312157"/>
                  <a:pt x="9278895" y="318399"/>
                  <a:pt x="9318567" y="315884"/>
                </a:cubicBezTo>
                <a:cubicBezTo>
                  <a:pt x="9395808" y="307999"/>
                  <a:pt x="9465465" y="243238"/>
                  <a:pt x="9476509" y="157942"/>
                </a:cubicBezTo>
                <a:moveTo>
                  <a:pt x="9318567" y="315884"/>
                </a:moveTo>
                <a:cubicBezTo>
                  <a:pt x="9316000" y="245059"/>
                  <a:pt x="9326913" y="220605"/>
                  <a:pt x="9318567" y="157942"/>
                </a:cubicBezTo>
                <a:cubicBezTo>
                  <a:pt x="9310827" y="199080"/>
                  <a:pt x="9281407" y="235810"/>
                  <a:pt x="9239596" y="236913"/>
                </a:cubicBezTo>
                <a:cubicBezTo>
                  <a:pt x="9205905" y="230774"/>
                  <a:pt x="9161690" y="202271"/>
                  <a:pt x="9160625" y="157942"/>
                </a:cubicBezTo>
                <a:moveTo>
                  <a:pt x="157942" y="631767"/>
                </a:moveTo>
                <a:cubicBezTo>
                  <a:pt x="139028" y="575347"/>
                  <a:pt x="162461" y="531594"/>
                  <a:pt x="157942" y="473825"/>
                </a:cubicBezTo>
                <a:cubicBezTo>
                  <a:pt x="165516" y="425578"/>
                  <a:pt x="197938" y="393722"/>
                  <a:pt x="236913" y="394854"/>
                </a:cubicBezTo>
                <a:cubicBezTo>
                  <a:pt x="274208" y="397372"/>
                  <a:pt x="323373" y="422210"/>
                  <a:pt x="315884" y="473825"/>
                </a:cubicBezTo>
                <a:cubicBezTo>
                  <a:pt x="311974" y="567079"/>
                  <a:pt x="221336" y="623965"/>
                  <a:pt x="157942" y="631767"/>
                </a:cubicBezTo>
                <a:cubicBezTo>
                  <a:pt x="76075" y="628128"/>
                  <a:pt x="13025" y="539565"/>
                  <a:pt x="0" y="473825"/>
                </a:cubicBezTo>
                <a:moveTo>
                  <a:pt x="315884" y="473825"/>
                </a:moveTo>
                <a:cubicBezTo>
                  <a:pt x="376850" y="760405"/>
                  <a:pt x="277422" y="897494"/>
                  <a:pt x="315884" y="1052945"/>
                </a:cubicBezTo>
                <a:cubicBezTo>
                  <a:pt x="354346" y="1208396"/>
                  <a:pt x="308769" y="1428143"/>
                  <a:pt x="315884" y="1632065"/>
                </a:cubicBezTo>
                <a:cubicBezTo>
                  <a:pt x="322999" y="1835987"/>
                  <a:pt x="299378" y="2082809"/>
                  <a:pt x="315884" y="2211185"/>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72804971">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latin typeface="+mn-lt"/>
              </a:rPr>
              <a:t>If the victim didn’t complain to the police immediately, it can’t have been rape</a:t>
            </a:r>
          </a:p>
        </p:txBody>
      </p:sp>
    </p:spTree>
    <p:extLst>
      <p:ext uri="{BB962C8B-B14F-4D97-AF65-F5344CB8AC3E}">
        <p14:creationId xmlns:p14="http://schemas.microsoft.com/office/powerpoint/2010/main" val="3233617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7B8AF022-DB2E-EA77-C7EF-EBD656E5EF3C}"/>
              </a:ext>
            </a:extLst>
          </p:cNvPr>
          <p:cNvSpPr txBox="1">
            <a:spLocks/>
          </p:cNvSpPr>
          <p:nvPr/>
        </p:nvSpPr>
        <p:spPr>
          <a:xfrm>
            <a:off x="987830" y="265373"/>
            <a:ext cx="10515600" cy="682279"/>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600" b="1">
                <a:solidFill>
                  <a:schemeClr val="bg1"/>
                </a:solidFill>
                <a:latin typeface="+mn-lt"/>
              </a:rPr>
              <a:t>Myth or Fact?</a:t>
            </a:r>
            <a:endParaRPr lang="en-GB" sz="3600" b="1" dirty="0">
              <a:solidFill>
                <a:schemeClr val="bg1"/>
              </a:solidFill>
              <a:latin typeface="+mn-lt"/>
            </a:endParaRPr>
          </a:p>
        </p:txBody>
      </p:sp>
      <p:sp>
        <p:nvSpPr>
          <p:cNvPr id="4" name="Scroll: Horizontal 3">
            <a:extLst>
              <a:ext uri="{FF2B5EF4-FFF2-40B4-BE49-F238E27FC236}">
                <a16:creationId xmlns:a16="http://schemas.microsoft.com/office/drawing/2014/main" id="{2B5FE512-FA4C-96D9-789E-242A37038F95}"/>
              </a:ext>
            </a:extLst>
          </p:cNvPr>
          <p:cNvSpPr/>
          <p:nvPr/>
        </p:nvSpPr>
        <p:spPr>
          <a:xfrm>
            <a:off x="1582190" y="1571105"/>
            <a:ext cx="9326880" cy="3458095"/>
          </a:xfrm>
          <a:custGeom>
            <a:avLst/>
            <a:gdLst>
              <a:gd name="connsiteX0" fmla="*/ 9326880 w 9326880"/>
              <a:gd name="connsiteY0" fmla="*/ 216131 h 3458095"/>
              <a:gd name="connsiteX1" fmla="*/ 9110749 w 9326880"/>
              <a:gd name="connsiteY1" fmla="*/ 432262 h 3458095"/>
              <a:gd name="connsiteX2" fmla="*/ 9110749 w 9326880"/>
              <a:gd name="connsiteY2" fmla="*/ 216131 h 3458095"/>
              <a:gd name="connsiteX3" fmla="*/ 9002684 w 9326880"/>
              <a:gd name="connsiteY3" fmla="*/ 324196 h 3458095"/>
              <a:gd name="connsiteX4" fmla="*/ 8894619 w 9326880"/>
              <a:gd name="connsiteY4" fmla="*/ 216131 h 3458095"/>
              <a:gd name="connsiteX5" fmla="*/ 8894618 w 9326880"/>
              <a:gd name="connsiteY5" fmla="*/ 432262 h 3458095"/>
              <a:gd name="connsiteX6" fmla="*/ 8489622 w 9326880"/>
              <a:gd name="connsiteY6" fmla="*/ 432262 h 3458095"/>
              <a:gd name="connsiteX7" fmla="*/ 8171411 w 9326880"/>
              <a:gd name="connsiteY7" fmla="*/ 432262 h 3458095"/>
              <a:gd name="connsiteX8" fmla="*/ 7506060 w 9326880"/>
              <a:gd name="connsiteY8" fmla="*/ 432262 h 3458095"/>
              <a:gd name="connsiteX9" fmla="*/ 6927494 w 9326880"/>
              <a:gd name="connsiteY9" fmla="*/ 432262 h 3458095"/>
              <a:gd name="connsiteX10" fmla="*/ 6522498 w 9326880"/>
              <a:gd name="connsiteY10" fmla="*/ 432262 h 3458095"/>
              <a:gd name="connsiteX11" fmla="*/ 6204287 w 9326880"/>
              <a:gd name="connsiteY11" fmla="*/ 432262 h 3458095"/>
              <a:gd name="connsiteX12" fmla="*/ 5799291 w 9326880"/>
              <a:gd name="connsiteY12" fmla="*/ 432262 h 3458095"/>
              <a:gd name="connsiteX13" fmla="*/ 5481080 w 9326880"/>
              <a:gd name="connsiteY13" fmla="*/ 432262 h 3458095"/>
              <a:gd name="connsiteX14" fmla="*/ 5076084 w 9326880"/>
              <a:gd name="connsiteY14" fmla="*/ 432262 h 3458095"/>
              <a:gd name="connsiteX15" fmla="*/ 4410733 w 9326880"/>
              <a:gd name="connsiteY15" fmla="*/ 432262 h 3458095"/>
              <a:gd name="connsiteX16" fmla="*/ 3745382 w 9326880"/>
              <a:gd name="connsiteY16" fmla="*/ 432262 h 3458095"/>
              <a:gd name="connsiteX17" fmla="*/ 3427171 w 9326880"/>
              <a:gd name="connsiteY17" fmla="*/ 432262 h 3458095"/>
              <a:gd name="connsiteX18" fmla="*/ 2935390 w 9326880"/>
              <a:gd name="connsiteY18" fmla="*/ 432262 h 3458095"/>
              <a:gd name="connsiteX19" fmla="*/ 2356824 w 9326880"/>
              <a:gd name="connsiteY19" fmla="*/ 432262 h 3458095"/>
              <a:gd name="connsiteX20" fmla="*/ 1865044 w 9326880"/>
              <a:gd name="connsiteY20" fmla="*/ 432262 h 3458095"/>
              <a:gd name="connsiteX21" fmla="*/ 1199693 w 9326880"/>
              <a:gd name="connsiteY21" fmla="*/ 432262 h 3458095"/>
              <a:gd name="connsiteX22" fmla="*/ 707912 w 9326880"/>
              <a:gd name="connsiteY22" fmla="*/ 432262 h 3458095"/>
              <a:gd name="connsiteX23" fmla="*/ 216131 w 9326880"/>
              <a:gd name="connsiteY23" fmla="*/ 432262 h 3458095"/>
              <a:gd name="connsiteX24" fmla="*/ 0 w 9326880"/>
              <a:gd name="connsiteY24" fmla="*/ 648393 h 3458095"/>
              <a:gd name="connsiteX25" fmla="*/ 0 w 9326880"/>
              <a:gd name="connsiteY25" fmla="*/ 1141171 h 3458095"/>
              <a:gd name="connsiteX26" fmla="*/ 0 w 9326880"/>
              <a:gd name="connsiteY26" fmla="*/ 1633950 h 3458095"/>
              <a:gd name="connsiteX27" fmla="*/ 0 w 9326880"/>
              <a:gd name="connsiteY27" fmla="*/ 2178600 h 3458095"/>
              <a:gd name="connsiteX28" fmla="*/ 0 w 9326880"/>
              <a:gd name="connsiteY28" fmla="*/ 2723250 h 3458095"/>
              <a:gd name="connsiteX29" fmla="*/ 0 w 9326880"/>
              <a:gd name="connsiteY29" fmla="*/ 3241964 h 3458095"/>
              <a:gd name="connsiteX30" fmla="*/ 216131 w 9326880"/>
              <a:gd name="connsiteY30" fmla="*/ 3458095 h 3458095"/>
              <a:gd name="connsiteX31" fmla="*/ 432262 w 9326880"/>
              <a:gd name="connsiteY31" fmla="*/ 3241964 h 3458095"/>
              <a:gd name="connsiteX32" fmla="*/ 432262 w 9326880"/>
              <a:gd name="connsiteY32" fmla="*/ 3025833 h 3458095"/>
              <a:gd name="connsiteX33" fmla="*/ 837258 w 9326880"/>
              <a:gd name="connsiteY33" fmla="*/ 3025833 h 3458095"/>
              <a:gd name="connsiteX34" fmla="*/ 1242254 w 9326880"/>
              <a:gd name="connsiteY34" fmla="*/ 3025833 h 3458095"/>
              <a:gd name="connsiteX35" fmla="*/ 1907605 w 9326880"/>
              <a:gd name="connsiteY35" fmla="*/ 3025833 h 3458095"/>
              <a:gd name="connsiteX36" fmla="*/ 2572955 w 9326880"/>
              <a:gd name="connsiteY36" fmla="*/ 3025833 h 3458095"/>
              <a:gd name="connsiteX37" fmla="*/ 2891167 w 9326880"/>
              <a:gd name="connsiteY37" fmla="*/ 3025833 h 3458095"/>
              <a:gd name="connsiteX38" fmla="*/ 3469732 w 9326880"/>
              <a:gd name="connsiteY38" fmla="*/ 3025833 h 3458095"/>
              <a:gd name="connsiteX39" fmla="*/ 4221868 w 9326880"/>
              <a:gd name="connsiteY39" fmla="*/ 3025833 h 3458095"/>
              <a:gd name="connsiteX40" fmla="*/ 4626864 w 9326880"/>
              <a:gd name="connsiteY40" fmla="*/ 3025833 h 3458095"/>
              <a:gd name="connsiteX41" fmla="*/ 5205430 w 9326880"/>
              <a:gd name="connsiteY41" fmla="*/ 3025833 h 3458095"/>
              <a:gd name="connsiteX42" fmla="*/ 5610426 w 9326880"/>
              <a:gd name="connsiteY42" fmla="*/ 3025833 h 3458095"/>
              <a:gd name="connsiteX43" fmla="*/ 6362561 w 9326880"/>
              <a:gd name="connsiteY43" fmla="*/ 3025833 h 3458095"/>
              <a:gd name="connsiteX44" fmla="*/ 7114697 w 9326880"/>
              <a:gd name="connsiteY44" fmla="*/ 3025833 h 3458095"/>
              <a:gd name="connsiteX45" fmla="*/ 7606478 w 9326880"/>
              <a:gd name="connsiteY45" fmla="*/ 3025833 h 3458095"/>
              <a:gd name="connsiteX46" fmla="*/ 8098259 w 9326880"/>
              <a:gd name="connsiteY46" fmla="*/ 3025833 h 3458095"/>
              <a:gd name="connsiteX47" fmla="*/ 9110749 w 9326880"/>
              <a:gd name="connsiteY47" fmla="*/ 3025833 h 3458095"/>
              <a:gd name="connsiteX48" fmla="*/ 9326880 w 9326880"/>
              <a:gd name="connsiteY48" fmla="*/ 2809702 h 3458095"/>
              <a:gd name="connsiteX49" fmla="*/ 9326880 w 9326880"/>
              <a:gd name="connsiteY49" fmla="*/ 2368795 h 3458095"/>
              <a:gd name="connsiteX50" fmla="*/ 9326880 w 9326880"/>
              <a:gd name="connsiteY50" fmla="*/ 1927888 h 3458095"/>
              <a:gd name="connsiteX51" fmla="*/ 9326880 w 9326880"/>
              <a:gd name="connsiteY51" fmla="*/ 1435109 h 3458095"/>
              <a:gd name="connsiteX52" fmla="*/ 9326880 w 9326880"/>
              <a:gd name="connsiteY52" fmla="*/ 864524 h 3458095"/>
              <a:gd name="connsiteX53" fmla="*/ 9326880 w 9326880"/>
              <a:gd name="connsiteY53" fmla="*/ 216131 h 3458095"/>
              <a:gd name="connsiteX54" fmla="*/ 216131 w 9326880"/>
              <a:gd name="connsiteY54" fmla="*/ 864524 h 3458095"/>
              <a:gd name="connsiteX55" fmla="*/ 432262 w 9326880"/>
              <a:gd name="connsiteY55" fmla="*/ 648393 h 3458095"/>
              <a:gd name="connsiteX56" fmla="*/ 324197 w 9326880"/>
              <a:gd name="connsiteY56" fmla="*/ 540328 h 3458095"/>
              <a:gd name="connsiteX57" fmla="*/ 216132 w 9326880"/>
              <a:gd name="connsiteY57" fmla="*/ 648393 h 3458095"/>
              <a:gd name="connsiteX58" fmla="*/ 216131 w 9326880"/>
              <a:gd name="connsiteY58" fmla="*/ 864524 h 3458095"/>
              <a:gd name="connsiteX0" fmla="*/ 216131 w 9326880"/>
              <a:gd name="connsiteY0" fmla="*/ 864524 h 3458095"/>
              <a:gd name="connsiteX1" fmla="*/ 432262 w 9326880"/>
              <a:gd name="connsiteY1" fmla="*/ 648393 h 3458095"/>
              <a:gd name="connsiteX2" fmla="*/ 324197 w 9326880"/>
              <a:gd name="connsiteY2" fmla="*/ 540328 h 3458095"/>
              <a:gd name="connsiteX3" fmla="*/ 216132 w 9326880"/>
              <a:gd name="connsiteY3" fmla="*/ 648393 h 3458095"/>
              <a:gd name="connsiteX4" fmla="*/ 216131 w 9326880"/>
              <a:gd name="connsiteY4" fmla="*/ 864524 h 3458095"/>
              <a:gd name="connsiteX5" fmla="*/ 9110749 w 9326880"/>
              <a:gd name="connsiteY5" fmla="*/ 432262 h 3458095"/>
              <a:gd name="connsiteX6" fmla="*/ 9326880 w 9326880"/>
              <a:gd name="connsiteY6" fmla="*/ 216131 h 3458095"/>
              <a:gd name="connsiteX7" fmla="*/ 9110749 w 9326880"/>
              <a:gd name="connsiteY7" fmla="*/ 0 h 3458095"/>
              <a:gd name="connsiteX8" fmla="*/ 8894618 w 9326880"/>
              <a:gd name="connsiteY8" fmla="*/ 216131 h 3458095"/>
              <a:gd name="connsiteX9" fmla="*/ 9002683 w 9326880"/>
              <a:gd name="connsiteY9" fmla="*/ 324196 h 3458095"/>
              <a:gd name="connsiteX10" fmla="*/ 9110748 w 9326880"/>
              <a:gd name="connsiteY10" fmla="*/ 216131 h 3458095"/>
              <a:gd name="connsiteX11" fmla="*/ 9110749 w 9326880"/>
              <a:gd name="connsiteY11" fmla="*/ 432262 h 3458095"/>
              <a:gd name="connsiteX0" fmla="*/ 0 w 9326880"/>
              <a:gd name="connsiteY0" fmla="*/ 648393 h 3458095"/>
              <a:gd name="connsiteX1" fmla="*/ 216131 w 9326880"/>
              <a:gd name="connsiteY1" fmla="*/ 432262 h 3458095"/>
              <a:gd name="connsiteX2" fmla="*/ 794697 w 9326880"/>
              <a:gd name="connsiteY2" fmla="*/ 432262 h 3458095"/>
              <a:gd name="connsiteX3" fmla="*/ 1286478 w 9326880"/>
              <a:gd name="connsiteY3" fmla="*/ 432262 h 3458095"/>
              <a:gd name="connsiteX4" fmla="*/ 1604689 w 9326880"/>
              <a:gd name="connsiteY4" fmla="*/ 432262 h 3458095"/>
              <a:gd name="connsiteX5" fmla="*/ 2183255 w 9326880"/>
              <a:gd name="connsiteY5" fmla="*/ 432262 h 3458095"/>
              <a:gd name="connsiteX6" fmla="*/ 2675036 w 9326880"/>
              <a:gd name="connsiteY6" fmla="*/ 432262 h 3458095"/>
              <a:gd name="connsiteX7" fmla="*/ 3166817 w 9326880"/>
              <a:gd name="connsiteY7" fmla="*/ 432262 h 3458095"/>
              <a:gd name="connsiteX8" fmla="*/ 3918952 w 9326880"/>
              <a:gd name="connsiteY8" fmla="*/ 432262 h 3458095"/>
              <a:gd name="connsiteX9" fmla="*/ 4497518 w 9326880"/>
              <a:gd name="connsiteY9" fmla="*/ 432262 h 3458095"/>
              <a:gd name="connsiteX10" fmla="*/ 5076084 w 9326880"/>
              <a:gd name="connsiteY10" fmla="*/ 432262 h 3458095"/>
              <a:gd name="connsiteX11" fmla="*/ 5828219 w 9326880"/>
              <a:gd name="connsiteY11" fmla="*/ 432262 h 3458095"/>
              <a:gd name="connsiteX12" fmla="*/ 6580355 w 9326880"/>
              <a:gd name="connsiteY12" fmla="*/ 432262 h 3458095"/>
              <a:gd name="connsiteX13" fmla="*/ 7332490 w 9326880"/>
              <a:gd name="connsiteY13" fmla="*/ 432262 h 3458095"/>
              <a:gd name="connsiteX14" fmla="*/ 7650702 w 9326880"/>
              <a:gd name="connsiteY14" fmla="*/ 432262 h 3458095"/>
              <a:gd name="connsiteX15" fmla="*/ 8142482 w 9326880"/>
              <a:gd name="connsiteY15" fmla="*/ 432262 h 3458095"/>
              <a:gd name="connsiteX16" fmla="*/ 8894618 w 9326880"/>
              <a:gd name="connsiteY16" fmla="*/ 432262 h 3458095"/>
              <a:gd name="connsiteX17" fmla="*/ 8894618 w 9326880"/>
              <a:gd name="connsiteY17" fmla="*/ 216131 h 3458095"/>
              <a:gd name="connsiteX18" fmla="*/ 9110749 w 9326880"/>
              <a:gd name="connsiteY18" fmla="*/ 0 h 3458095"/>
              <a:gd name="connsiteX19" fmla="*/ 9326880 w 9326880"/>
              <a:gd name="connsiteY19" fmla="*/ 216131 h 3458095"/>
              <a:gd name="connsiteX20" fmla="*/ 9326880 w 9326880"/>
              <a:gd name="connsiteY20" fmla="*/ 708909 h 3458095"/>
              <a:gd name="connsiteX21" fmla="*/ 9326880 w 9326880"/>
              <a:gd name="connsiteY21" fmla="*/ 1149817 h 3458095"/>
              <a:gd name="connsiteX22" fmla="*/ 9326880 w 9326880"/>
              <a:gd name="connsiteY22" fmla="*/ 1642595 h 3458095"/>
              <a:gd name="connsiteX23" fmla="*/ 9326880 w 9326880"/>
              <a:gd name="connsiteY23" fmla="*/ 2187245 h 3458095"/>
              <a:gd name="connsiteX24" fmla="*/ 9326880 w 9326880"/>
              <a:gd name="connsiteY24" fmla="*/ 2809702 h 3458095"/>
              <a:gd name="connsiteX25" fmla="*/ 9110749 w 9326880"/>
              <a:gd name="connsiteY25" fmla="*/ 3025833 h 3458095"/>
              <a:gd name="connsiteX26" fmla="*/ 8532183 w 9326880"/>
              <a:gd name="connsiteY26" fmla="*/ 3025833 h 3458095"/>
              <a:gd name="connsiteX27" fmla="*/ 8213972 w 9326880"/>
              <a:gd name="connsiteY27" fmla="*/ 3025833 h 3458095"/>
              <a:gd name="connsiteX28" fmla="*/ 7722191 w 9326880"/>
              <a:gd name="connsiteY28" fmla="*/ 3025833 h 3458095"/>
              <a:gd name="connsiteX29" fmla="*/ 7056840 w 9326880"/>
              <a:gd name="connsiteY29" fmla="*/ 3025833 h 3458095"/>
              <a:gd name="connsiteX30" fmla="*/ 6738629 w 9326880"/>
              <a:gd name="connsiteY30" fmla="*/ 3025833 h 3458095"/>
              <a:gd name="connsiteX31" fmla="*/ 6246848 w 9326880"/>
              <a:gd name="connsiteY31" fmla="*/ 3025833 h 3458095"/>
              <a:gd name="connsiteX32" fmla="*/ 5581498 w 9326880"/>
              <a:gd name="connsiteY32" fmla="*/ 3025833 h 3458095"/>
              <a:gd name="connsiteX33" fmla="*/ 5176502 w 9326880"/>
              <a:gd name="connsiteY33" fmla="*/ 3025833 h 3458095"/>
              <a:gd name="connsiteX34" fmla="*/ 4597936 w 9326880"/>
              <a:gd name="connsiteY34" fmla="*/ 3025833 h 3458095"/>
              <a:gd name="connsiteX35" fmla="*/ 4019370 w 9326880"/>
              <a:gd name="connsiteY35" fmla="*/ 3025833 h 3458095"/>
              <a:gd name="connsiteX36" fmla="*/ 3701159 w 9326880"/>
              <a:gd name="connsiteY36" fmla="*/ 3025833 h 3458095"/>
              <a:gd name="connsiteX37" fmla="*/ 2949023 w 9326880"/>
              <a:gd name="connsiteY37" fmla="*/ 3025833 h 3458095"/>
              <a:gd name="connsiteX38" fmla="*/ 2283673 w 9326880"/>
              <a:gd name="connsiteY38" fmla="*/ 3025833 h 3458095"/>
              <a:gd name="connsiteX39" fmla="*/ 1531537 w 9326880"/>
              <a:gd name="connsiteY39" fmla="*/ 3025833 h 3458095"/>
              <a:gd name="connsiteX40" fmla="*/ 1039756 w 9326880"/>
              <a:gd name="connsiteY40" fmla="*/ 3025833 h 3458095"/>
              <a:gd name="connsiteX41" fmla="*/ 432262 w 9326880"/>
              <a:gd name="connsiteY41" fmla="*/ 3025833 h 3458095"/>
              <a:gd name="connsiteX42" fmla="*/ 432262 w 9326880"/>
              <a:gd name="connsiteY42" fmla="*/ 3241964 h 3458095"/>
              <a:gd name="connsiteX43" fmla="*/ 216131 w 9326880"/>
              <a:gd name="connsiteY43" fmla="*/ 3458095 h 3458095"/>
              <a:gd name="connsiteX44" fmla="*/ 0 w 9326880"/>
              <a:gd name="connsiteY44" fmla="*/ 3241964 h 3458095"/>
              <a:gd name="connsiteX45" fmla="*/ 0 w 9326880"/>
              <a:gd name="connsiteY45" fmla="*/ 2775121 h 3458095"/>
              <a:gd name="connsiteX46" fmla="*/ 0 w 9326880"/>
              <a:gd name="connsiteY46" fmla="*/ 2256407 h 3458095"/>
              <a:gd name="connsiteX47" fmla="*/ 0 w 9326880"/>
              <a:gd name="connsiteY47" fmla="*/ 1789564 h 3458095"/>
              <a:gd name="connsiteX48" fmla="*/ 0 w 9326880"/>
              <a:gd name="connsiteY48" fmla="*/ 1322721 h 3458095"/>
              <a:gd name="connsiteX49" fmla="*/ 0 w 9326880"/>
              <a:gd name="connsiteY49" fmla="*/ 648393 h 3458095"/>
              <a:gd name="connsiteX50" fmla="*/ 8894618 w 9326880"/>
              <a:gd name="connsiteY50" fmla="*/ 432262 h 3458095"/>
              <a:gd name="connsiteX51" fmla="*/ 9110749 w 9326880"/>
              <a:gd name="connsiteY51" fmla="*/ 432262 h 3458095"/>
              <a:gd name="connsiteX52" fmla="*/ 9326880 w 9326880"/>
              <a:gd name="connsiteY52" fmla="*/ 216131 h 3458095"/>
              <a:gd name="connsiteX53" fmla="*/ 9110749 w 9326880"/>
              <a:gd name="connsiteY53" fmla="*/ 432262 h 3458095"/>
              <a:gd name="connsiteX54" fmla="*/ 9110749 w 9326880"/>
              <a:gd name="connsiteY54" fmla="*/ 216131 h 3458095"/>
              <a:gd name="connsiteX55" fmla="*/ 9002684 w 9326880"/>
              <a:gd name="connsiteY55" fmla="*/ 324196 h 3458095"/>
              <a:gd name="connsiteX56" fmla="*/ 8894619 w 9326880"/>
              <a:gd name="connsiteY56" fmla="*/ 216131 h 3458095"/>
              <a:gd name="connsiteX57" fmla="*/ 216131 w 9326880"/>
              <a:gd name="connsiteY57" fmla="*/ 864524 h 3458095"/>
              <a:gd name="connsiteX58" fmla="*/ 216131 w 9326880"/>
              <a:gd name="connsiteY58" fmla="*/ 648393 h 3458095"/>
              <a:gd name="connsiteX59" fmla="*/ 324196 w 9326880"/>
              <a:gd name="connsiteY59" fmla="*/ 540328 h 3458095"/>
              <a:gd name="connsiteX60" fmla="*/ 432261 w 9326880"/>
              <a:gd name="connsiteY60" fmla="*/ 648393 h 3458095"/>
              <a:gd name="connsiteX61" fmla="*/ 216130 w 9326880"/>
              <a:gd name="connsiteY61" fmla="*/ 864524 h 3458095"/>
              <a:gd name="connsiteX62" fmla="*/ -1 w 9326880"/>
              <a:gd name="connsiteY62" fmla="*/ 648393 h 3458095"/>
              <a:gd name="connsiteX63" fmla="*/ 432262 w 9326880"/>
              <a:gd name="connsiteY63" fmla="*/ 648393 h 3458095"/>
              <a:gd name="connsiteX64" fmla="*/ 432262 w 9326880"/>
              <a:gd name="connsiteY64" fmla="*/ 1242753 h 3458095"/>
              <a:gd name="connsiteX65" fmla="*/ 432262 w 9326880"/>
              <a:gd name="connsiteY65" fmla="*/ 1860887 h 3458095"/>
              <a:gd name="connsiteX66" fmla="*/ 432262 w 9326880"/>
              <a:gd name="connsiteY66" fmla="*/ 2407699 h 3458095"/>
              <a:gd name="connsiteX67" fmla="*/ 432262 w 9326880"/>
              <a:gd name="connsiteY67" fmla="*/ 3025833 h 34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Lst>
            <a:rect l="l" t="t" r="r" b="b"/>
            <a:pathLst>
              <a:path w="9326880" h="3458095" stroke="0" extrusionOk="0">
                <a:moveTo>
                  <a:pt x="9326880" y="216131"/>
                </a:moveTo>
                <a:cubicBezTo>
                  <a:pt x="9247498" y="313883"/>
                  <a:pt x="9162401" y="373461"/>
                  <a:pt x="9110749" y="432262"/>
                </a:cubicBezTo>
                <a:cubicBezTo>
                  <a:pt x="9086412" y="337634"/>
                  <a:pt x="9132508" y="316400"/>
                  <a:pt x="9110749" y="216131"/>
                </a:cubicBezTo>
                <a:cubicBezTo>
                  <a:pt x="9104256" y="279914"/>
                  <a:pt x="9049074" y="331175"/>
                  <a:pt x="9002684" y="324196"/>
                </a:cubicBezTo>
                <a:cubicBezTo>
                  <a:pt x="8958125" y="323912"/>
                  <a:pt x="8890158" y="275341"/>
                  <a:pt x="8894619" y="216131"/>
                </a:cubicBezTo>
                <a:cubicBezTo>
                  <a:pt x="8908030" y="290878"/>
                  <a:pt x="8913703" y="364638"/>
                  <a:pt x="8894618" y="432262"/>
                </a:cubicBezTo>
                <a:cubicBezTo>
                  <a:pt x="8753821" y="454945"/>
                  <a:pt x="8572335" y="395482"/>
                  <a:pt x="8489622" y="432262"/>
                </a:cubicBezTo>
                <a:cubicBezTo>
                  <a:pt x="8406909" y="469042"/>
                  <a:pt x="8252645" y="409871"/>
                  <a:pt x="8171411" y="432262"/>
                </a:cubicBezTo>
                <a:cubicBezTo>
                  <a:pt x="8090177" y="454653"/>
                  <a:pt x="7829248" y="356615"/>
                  <a:pt x="7506060" y="432262"/>
                </a:cubicBezTo>
                <a:cubicBezTo>
                  <a:pt x="7182872" y="507909"/>
                  <a:pt x="7143312" y="402886"/>
                  <a:pt x="6927494" y="432262"/>
                </a:cubicBezTo>
                <a:cubicBezTo>
                  <a:pt x="6711676" y="461638"/>
                  <a:pt x="6666478" y="415425"/>
                  <a:pt x="6522498" y="432262"/>
                </a:cubicBezTo>
                <a:cubicBezTo>
                  <a:pt x="6378518" y="449099"/>
                  <a:pt x="6322887" y="397492"/>
                  <a:pt x="6204287" y="432262"/>
                </a:cubicBezTo>
                <a:cubicBezTo>
                  <a:pt x="6085687" y="467032"/>
                  <a:pt x="5886313" y="404487"/>
                  <a:pt x="5799291" y="432262"/>
                </a:cubicBezTo>
                <a:cubicBezTo>
                  <a:pt x="5712269" y="460037"/>
                  <a:pt x="5581264" y="410842"/>
                  <a:pt x="5481080" y="432262"/>
                </a:cubicBezTo>
                <a:cubicBezTo>
                  <a:pt x="5380896" y="453682"/>
                  <a:pt x="5191994" y="428703"/>
                  <a:pt x="5076084" y="432262"/>
                </a:cubicBezTo>
                <a:cubicBezTo>
                  <a:pt x="4960174" y="435821"/>
                  <a:pt x="4606537" y="393052"/>
                  <a:pt x="4410733" y="432262"/>
                </a:cubicBezTo>
                <a:cubicBezTo>
                  <a:pt x="4214929" y="471472"/>
                  <a:pt x="4024143" y="355542"/>
                  <a:pt x="3745382" y="432262"/>
                </a:cubicBezTo>
                <a:cubicBezTo>
                  <a:pt x="3466621" y="508982"/>
                  <a:pt x="3536824" y="426603"/>
                  <a:pt x="3427171" y="432262"/>
                </a:cubicBezTo>
                <a:cubicBezTo>
                  <a:pt x="3317518" y="437921"/>
                  <a:pt x="3066473" y="390726"/>
                  <a:pt x="2935390" y="432262"/>
                </a:cubicBezTo>
                <a:cubicBezTo>
                  <a:pt x="2804307" y="473798"/>
                  <a:pt x="2611196" y="368131"/>
                  <a:pt x="2356824" y="432262"/>
                </a:cubicBezTo>
                <a:cubicBezTo>
                  <a:pt x="2102452" y="496393"/>
                  <a:pt x="2097002" y="407337"/>
                  <a:pt x="1865044" y="432262"/>
                </a:cubicBezTo>
                <a:cubicBezTo>
                  <a:pt x="1633086" y="457187"/>
                  <a:pt x="1355701" y="361310"/>
                  <a:pt x="1199693" y="432262"/>
                </a:cubicBezTo>
                <a:cubicBezTo>
                  <a:pt x="1043685" y="503214"/>
                  <a:pt x="831282" y="397985"/>
                  <a:pt x="707912" y="432262"/>
                </a:cubicBezTo>
                <a:cubicBezTo>
                  <a:pt x="584542" y="466539"/>
                  <a:pt x="389955" y="418291"/>
                  <a:pt x="216131" y="432262"/>
                </a:cubicBezTo>
                <a:cubicBezTo>
                  <a:pt x="116494" y="460914"/>
                  <a:pt x="-5672" y="529798"/>
                  <a:pt x="0" y="648393"/>
                </a:cubicBezTo>
                <a:cubicBezTo>
                  <a:pt x="10187" y="886807"/>
                  <a:pt x="-54429" y="963727"/>
                  <a:pt x="0" y="1141171"/>
                </a:cubicBezTo>
                <a:cubicBezTo>
                  <a:pt x="54429" y="1318615"/>
                  <a:pt x="-1658" y="1393598"/>
                  <a:pt x="0" y="1633950"/>
                </a:cubicBezTo>
                <a:cubicBezTo>
                  <a:pt x="1658" y="1874302"/>
                  <a:pt x="-64085" y="2052480"/>
                  <a:pt x="0" y="2178600"/>
                </a:cubicBezTo>
                <a:cubicBezTo>
                  <a:pt x="64085" y="2304720"/>
                  <a:pt x="-27604" y="2481476"/>
                  <a:pt x="0" y="2723250"/>
                </a:cubicBezTo>
                <a:cubicBezTo>
                  <a:pt x="27604" y="2965024"/>
                  <a:pt x="-19304" y="3091377"/>
                  <a:pt x="0" y="3241964"/>
                </a:cubicBezTo>
                <a:cubicBezTo>
                  <a:pt x="5826" y="3364329"/>
                  <a:pt x="101518" y="3463366"/>
                  <a:pt x="216131" y="3458095"/>
                </a:cubicBezTo>
                <a:cubicBezTo>
                  <a:pt x="328195" y="3455599"/>
                  <a:pt x="447028" y="3380263"/>
                  <a:pt x="432262" y="3241964"/>
                </a:cubicBezTo>
                <a:cubicBezTo>
                  <a:pt x="416331" y="3195912"/>
                  <a:pt x="438835" y="3069837"/>
                  <a:pt x="432262" y="3025833"/>
                </a:cubicBezTo>
                <a:cubicBezTo>
                  <a:pt x="602321" y="3017492"/>
                  <a:pt x="667374" y="3056595"/>
                  <a:pt x="837258" y="3025833"/>
                </a:cubicBezTo>
                <a:cubicBezTo>
                  <a:pt x="1007142" y="2995071"/>
                  <a:pt x="1077677" y="3051362"/>
                  <a:pt x="1242254" y="3025833"/>
                </a:cubicBezTo>
                <a:cubicBezTo>
                  <a:pt x="1406831" y="3000304"/>
                  <a:pt x="1590608" y="3077709"/>
                  <a:pt x="1907605" y="3025833"/>
                </a:cubicBezTo>
                <a:cubicBezTo>
                  <a:pt x="2224602" y="2973957"/>
                  <a:pt x="2305260" y="3030827"/>
                  <a:pt x="2572955" y="3025833"/>
                </a:cubicBezTo>
                <a:cubicBezTo>
                  <a:pt x="2840650" y="3020839"/>
                  <a:pt x="2817799" y="3027010"/>
                  <a:pt x="2891167" y="3025833"/>
                </a:cubicBezTo>
                <a:cubicBezTo>
                  <a:pt x="2964535" y="3024656"/>
                  <a:pt x="3274382" y="3047985"/>
                  <a:pt x="3469732" y="3025833"/>
                </a:cubicBezTo>
                <a:cubicBezTo>
                  <a:pt x="3665082" y="3003681"/>
                  <a:pt x="3896242" y="3051745"/>
                  <a:pt x="4221868" y="3025833"/>
                </a:cubicBezTo>
                <a:cubicBezTo>
                  <a:pt x="4547494" y="2999921"/>
                  <a:pt x="4458401" y="3039123"/>
                  <a:pt x="4626864" y="3025833"/>
                </a:cubicBezTo>
                <a:cubicBezTo>
                  <a:pt x="4795327" y="3012543"/>
                  <a:pt x="5034930" y="3084430"/>
                  <a:pt x="5205430" y="3025833"/>
                </a:cubicBezTo>
                <a:cubicBezTo>
                  <a:pt x="5375930" y="2967236"/>
                  <a:pt x="5525614" y="3048723"/>
                  <a:pt x="5610426" y="3025833"/>
                </a:cubicBezTo>
                <a:cubicBezTo>
                  <a:pt x="5695238" y="3002943"/>
                  <a:pt x="6067019" y="3038276"/>
                  <a:pt x="6362561" y="3025833"/>
                </a:cubicBezTo>
                <a:cubicBezTo>
                  <a:pt x="6658103" y="3013390"/>
                  <a:pt x="6864002" y="3035019"/>
                  <a:pt x="7114697" y="3025833"/>
                </a:cubicBezTo>
                <a:cubicBezTo>
                  <a:pt x="7365392" y="3016647"/>
                  <a:pt x="7451986" y="3041218"/>
                  <a:pt x="7606478" y="3025833"/>
                </a:cubicBezTo>
                <a:cubicBezTo>
                  <a:pt x="7760970" y="3010448"/>
                  <a:pt x="7948100" y="3048532"/>
                  <a:pt x="8098259" y="3025833"/>
                </a:cubicBezTo>
                <a:cubicBezTo>
                  <a:pt x="8248418" y="3003134"/>
                  <a:pt x="8714555" y="3026611"/>
                  <a:pt x="9110749" y="3025833"/>
                </a:cubicBezTo>
                <a:cubicBezTo>
                  <a:pt x="9213995" y="3053334"/>
                  <a:pt x="9325653" y="2933577"/>
                  <a:pt x="9326880" y="2809702"/>
                </a:cubicBezTo>
                <a:cubicBezTo>
                  <a:pt x="9283582" y="2646597"/>
                  <a:pt x="9344274" y="2473530"/>
                  <a:pt x="9326880" y="2368795"/>
                </a:cubicBezTo>
                <a:cubicBezTo>
                  <a:pt x="9309486" y="2264060"/>
                  <a:pt x="9359344" y="2121863"/>
                  <a:pt x="9326880" y="1927888"/>
                </a:cubicBezTo>
                <a:cubicBezTo>
                  <a:pt x="9294416" y="1733913"/>
                  <a:pt x="9345868" y="1631663"/>
                  <a:pt x="9326880" y="1435109"/>
                </a:cubicBezTo>
                <a:cubicBezTo>
                  <a:pt x="9307892" y="1238555"/>
                  <a:pt x="9357899" y="1024657"/>
                  <a:pt x="9326880" y="864524"/>
                </a:cubicBezTo>
                <a:cubicBezTo>
                  <a:pt x="9295861" y="704391"/>
                  <a:pt x="9356746" y="358806"/>
                  <a:pt x="9326880" y="216131"/>
                </a:cubicBezTo>
                <a:close/>
                <a:moveTo>
                  <a:pt x="216131" y="864524"/>
                </a:moveTo>
                <a:cubicBezTo>
                  <a:pt x="354677" y="880937"/>
                  <a:pt x="429488" y="762698"/>
                  <a:pt x="432262" y="648393"/>
                </a:cubicBezTo>
                <a:cubicBezTo>
                  <a:pt x="419657" y="576010"/>
                  <a:pt x="393336" y="528560"/>
                  <a:pt x="324197" y="540328"/>
                </a:cubicBezTo>
                <a:cubicBezTo>
                  <a:pt x="264913" y="549897"/>
                  <a:pt x="227218" y="593630"/>
                  <a:pt x="216132" y="648393"/>
                </a:cubicBezTo>
                <a:cubicBezTo>
                  <a:pt x="223538" y="710759"/>
                  <a:pt x="223532" y="772644"/>
                  <a:pt x="216131" y="864524"/>
                </a:cubicBezTo>
                <a:close/>
              </a:path>
              <a:path w="9326880" h="3458095" fill="darkenLess" stroke="0" extrusionOk="0">
                <a:moveTo>
                  <a:pt x="216131" y="864524"/>
                </a:moveTo>
                <a:cubicBezTo>
                  <a:pt x="360305" y="858535"/>
                  <a:pt x="406895" y="760842"/>
                  <a:pt x="432262" y="648393"/>
                </a:cubicBezTo>
                <a:cubicBezTo>
                  <a:pt x="445640" y="581697"/>
                  <a:pt x="380382" y="537504"/>
                  <a:pt x="324197" y="540328"/>
                </a:cubicBezTo>
                <a:cubicBezTo>
                  <a:pt x="264629" y="543948"/>
                  <a:pt x="211008" y="577808"/>
                  <a:pt x="216132" y="648393"/>
                </a:cubicBezTo>
                <a:cubicBezTo>
                  <a:pt x="219143" y="722316"/>
                  <a:pt x="211239" y="788588"/>
                  <a:pt x="216131" y="864524"/>
                </a:cubicBezTo>
                <a:close/>
                <a:moveTo>
                  <a:pt x="9110749" y="432262"/>
                </a:moveTo>
                <a:cubicBezTo>
                  <a:pt x="9204204" y="421965"/>
                  <a:pt x="9339095" y="333031"/>
                  <a:pt x="9326880" y="216131"/>
                </a:cubicBezTo>
                <a:cubicBezTo>
                  <a:pt x="9330517" y="117154"/>
                  <a:pt x="9224899" y="-6530"/>
                  <a:pt x="9110749" y="0"/>
                </a:cubicBezTo>
                <a:cubicBezTo>
                  <a:pt x="9002283" y="-8381"/>
                  <a:pt x="8908039" y="116322"/>
                  <a:pt x="8894618" y="216131"/>
                </a:cubicBezTo>
                <a:cubicBezTo>
                  <a:pt x="8890771" y="271702"/>
                  <a:pt x="8944333" y="323232"/>
                  <a:pt x="9002683" y="324196"/>
                </a:cubicBezTo>
                <a:cubicBezTo>
                  <a:pt x="9067620" y="332033"/>
                  <a:pt x="9099825" y="268263"/>
                  <a:pt x="9110748" y="216131"/>
                </a:cubicBezTo>
                <a:cubicBezTo>
                  <a:pt x="9102857" y="283538"/>
                  <a:pt x="9099563" y="358941"/>
                  <a:pt x="9110749" y="432262"/>
                </a:cubicBezTo>
                <a:close/>
              </a:path>
              <a:path w="9326880" h="3458095" fill="none" extrusionOk="0">
                <a:moveTo>
                  <a:pt x="0" y="648393"/>
                </a:moveTo>
                <a:cubicBezTo>
                  <a:pt x="-8091" y="528662"/>
                  <a:pt x="88641" y="432302"/>
                  <a:pt x="216131" y="432262"/>
                </a:cubicBezTo>
                <a:cubicBezTo>
                  <a:pt x="449227" y="410189"/>
                  <a:pt x="589621" y="442856"/>
                  <a:pt x="794697" y="432262"/>
                </a:cubicBezTo>
                <a:cubicBezTo>
                  <a:pt x="999773" y="421668"/>
                  <a:pt x="1175379" y="470727"/>
                  <a:pt x="1286478" y="432262"/>
                </a:cubicBezTo>
                <a:cubicBezTo>
                  <a:pt x="1397577" y="393797"/>
                  <a:pt x="1490220" y="455724"/>
                  <a:pt x="1604689" y="432262"/>
                </a:cubicBezTo>
                <a:cubicBezTo>
                  <a:pt x="1719158" y="408800"/>
                  <a:pt x="1969517" y="476847"/>
                  <a:pt x="2183255" y="432262"/>
                </a:cubicBezTo>
                <a:cubicBezTo>
                  <a:pt x="2396993" y="387677"/>
                  <a:pt x="2567744" y="485187"/>
                  <a:pt x="2675036" y="432262"/>
                </a:cubicBezTo>
                <a:cubicBezTo>
                  <a:pt x="2782328" y="379337"/>
                  <a:pt x="2979405" y="435826"/>
                  <a:pt x="3166817" y="432262"/>
                </a:cubicBezTo>
                <a:cubicBezTo>
                  <a:pt x="3354229" y="428698"/>
                  <a:pt x="3762528" y="453017"/>
                  <a:pt x="3918952" y="432262"/>
                </a:cubicBezTo>
                <a:cubicBezTo>
                  <a:pt x="4075376" y="411507"/>
                  <a:pt x="4231450" y="453527"/>
                  <a:pt x="4497518" y="432262"/>
                </a:cubicBezTo>
                <a:cubicBezTo>
                  <a:pt x="4763586" y="410997"/>
                  <a:pt x="4936417" y="443710"/>
                  <a:pt x="5076084" y="432262"/>
                </a:cubicBezTo>
                <a:cubicBezTo>
                  <a:pt x="5215751" y="420814"/>
                  <a:pt x="5598875" y="473368"/>
                  <a:pt x="5828219" y="432262"/>
                </a:cubicBezTo>
                <a:cubicBezTo>
                  <a:pt x="6057563" y="391156"/>
                  <a:pt x="6365527" y="471327"/>
                  <a:pt x="6580355" y="432262"/>
                </a:cubicBezTo>
                <a:cubicBezTo>
                  <a:pt x="6795183" y="393197"/>
                  <a:pt x="7018560" y="434876"/>
                  <a:pt x="7332490" y="432262"/>
                </a:cubicBezTo>
                <a:cubicBezTo>
                  <a:pt x="7646421" y="429648"/>
                  <a:pt x="7526970" y="469302"/>
                  <a:pt x="7650702" y="432262"/>
                </a:cubicBezTo>
                <a:cubicBezTo>
                  <a:pt x="7774434" y="395222"/>
                  <a:pt x="7903126" y="479592"/>
                  <a:pt x="8142482" y="432262"/>
                </a:cubicBezTo>
                <a:cubicBezTo>
                  <a:pt x="8381838" y="384932"/>
                  <a:pt x="8634043" y="462224"/>
                  <a:pt x="8894618" y="432262"/>
                </a:cubicBezTo>
                <a:cubicBezTo>
                  <a:pt x="8892164" y="363613"/>
                  <a:pt x="8913251" y="282307"/>
                  <a:pt x="8894618" y="216131"/>
                </a:cubicBezTo>
                <a:cubicBezTo>
                  <a:pt x="8900653" y="89163"/>
                  <a:pt x="9013889" y="-12576"/>
                  <a:pt x="9110749" y="0"/>
                </a:cubicBezTo>
                <a:cubicBezTo>
                  <a:pt x="9224901" y="3219"/>
                  <a:pt x="9323903" y="96734"/>
                  <a:pt x="9326880" y="216131"/>
                </a:cubicBezTo>
                <a:cubicBezTo>
                  <a:pt x="9358550" y="318853"/>
                  <a:pt x="9276624" y="486208"/>
                  <a:pt x="9326880" y="708909"/>
                </a:cubicBezTo>
                <a:cubicBezTo>
                  <a:pt x="9377136" y="931610"/>
                  <a:pt x="9296360" y="1012249"/>
                  <a:pt x="9326880" y="1149817"/>
                </a:cubicBezTo>
                <a:cubicBezTo>
                  <a:pt x="9357400" y="1287385"/>
                  <a:pt x="9268256" y="1455598"/>
                  <a:pt x="9326880" y="1642595"/>
                </a:cubicBezTo>
                <a:cubicBezTo>
                  <a:pt x="9385504" y="1829592"/>
                  <a:pt x="9280931" y="1996264"/>
                  <a:pt x="9326880" y="2187245"/>
                </a:cubicBezTo>
                <a:cubicBezTo>
                  <a:pt x="9372829" y="2378226"/>
                  <a:pt x="9269410" y="2597884"/>
                  <a:pt x="9326880" y="2809702"/>
                </a:cubicBezTo>
                <a:cubicBezTo>
                  <a:pt x="9321213" y="2930582"/>
                  <a:pt x="9235252" y="3027677"/>
                  <a:pt x="9110749" y="3025833"/>
                </a:cubicBezTo>
                <a:cubicBezTo>
                  <a:pt x="8885254" y="3070810"/>
                  <a:pt x="8664030" y="2968171"/>
                  <a:pt x="8532183" y="3025833"/>
                </a:cubicBezTo>
                <a:cubicBezTo>
                  <a:pt x="8400336" y="3083495"/>
                  <a:pt x="8318517" y="3000716"/>
                  <a:pt x="8213972" y="3025833"/>
                </a:cubicBezTo>
                <a:cubicBezTo>
                  <a:pt x="8109427" y="3050950"/>
                  <a:pt x="7826089" y="2979029"/>
                  <a:pt x="7722191" y="3025833"/>
                </a:cubicBezTo>
                <a:cubicBezTo>
                  <a:pt x="7618293" y="3072637"/>
                  <a:pt x="7323816" y="3004127"/>
                  <a:pt x="7056840" y="3025833"/>
                </a:cubicBezTo>
                <a:cubicBezTo>
                  <a:pt x="6789864" y="3047539"/>
                  <a:pt x="6819446" y="3019384"/>
                  <a:pt x="6738629" y="3025833"/>
                </a:cubicBezTo>
                <a:cubicBezTo>
                  <a:pt x="6657812" y="3032282"/>
                  <a:pt x="6409641" y="2980332"/>
                  <a:pt x="6246848" y="3025833"/>
                </a:cubicBezTo>
                <a:cubicBezTo>
                  <a:pt x="6084055" y="3071334"/>
                  <a:pt x="5879367" y="3016014"/>
                  <a:pt x="5581498" y="3025833"/>
                </a:cubicBezTo>
                <a:cubicBezTo>
                  <a:pt x="5283629" y="3035652"/>
                  <a:pt x="5325818" y="3003660"/>
                  <a:pt x="5176502" y="3025833"/>
                </a:cubicBezTo>
                <a:cubicBezTo>
                  <a:pt x="5027186" y="3048006"/>
                  <a:pt x="4728760" y="2999976"/>
                  <a:pt x="4597936" y="3025833"/>
                </a:cubicBezTo>
                <a:cubicBezTo>
                  <a:pt x="4467112" y="3051690"/>
                  <a:pt x="4275386" y="3006934"/>
                  <a:pt x="4019370" y="3025833"/>
                </a:cubicBezTo>
                <a:cubicBezTo>
                  <a:pt x="3763354" y="3044732"/>
                  <a:pt x="3830534" y="3019489"/>
                  <a:pt x="3701159" y="3025833"/>
                </a:cubicBezTo>
                <a:cubicBezTo>
                  <a:pt x="3571784" y="3032177"/>
                  <a:pt x="3248928" y="2971790"/>
                  <a:pt x="2949023" y="3025833"/>
                </a:cubicBezTo>
                <a:cubicBezTo>
                  <a:pt x="2649118" y="3079876"/>
                  <a:pt x="2512322" y="2989342"/>
                  <a:pt x="2283673" y="3025833"/>
                </a:cubicBezTo>
                <a:cubicBezTo>
                  <a:pt x="2055024" y="3062324"/>
                  <a:pt x="1868109" y="2961270"/>
                  <a:pt x="1531537" y="3025833"/>
                </a:cubicBezTo>
                <a:cubicBezTo>
                  <a:pt x="1194965" y="3090396"/>
                  <a:pt x="1177507" y="2999319"/>
                  <a:pt x="1039756" y="3025833"/>
                </a:cubicBezTo>
                <a:cubicBezTo>
                  <a:pt x="902005" y="3052347"/>
                  <a:pt x="689712" y="2986712"/>
                  <a:pt x="432262" y="3025833"/>
                </a:cubicBezTo>
                <a:cubicBezTo>
                  <a:pt x="455160" y="3073270"/>
                  <a:pt x="418251" y="3171878"/>
                  <a:pt x="432262" y="3241964"/>
                </a:cubicBezTo>
                <a:cubicBezTo>
                  <a:pt x="406769" y="3366523"/>
                  <a:pt x="301650" y="3464223"/>
                  <a:pt x="216131" y="3458095"/>
                </a:cubicBezTo>
                <a:cubicBezTo>
                  <a:pt x="88989" y="3444322"/>
                  <a:pt x="-30510" y="3377143"/>
                  <a:pt x="0" y="3241964"/>
                </a:cubicBezTo>
                <a:cubicBezTo>
                  <a:pt x="-17990" y="3054639"/>
                  <a:pt x="20303" y="3008496"/>
                  <a:pt x="0" y="2775121"/>
                </a:cubicBezTo>
                <a:cubicBezTo>
                  <a:pt x="-20303" y="2541746"/>
                  <a:pt x="57589" y="2449219"/>
                  <a:pt x="0" y="2256407"/>
                </a:cubicBezTo>
                <a:cubicBezTo>
                  <a:pt x="-57589" y="2063595"/>
                  <a:pt x="15693" y="1910750"/>
                  <a:pt x="0" y="1789564"/>
                </a:cubicBezTo>
                <a:cubicBezTo>
                  <a:pt x="-15693" y="1668378"/>
                  <a:pt x="5313" y="1424374"/>
                  <a:pt x="0" y="1322721"/>
                </a:cubicBezTo>
                <a:cubicBezTo>
                  <a:pt x="-5313" y="1221068"/>
                  <a:pt x="23167" y="874148"/>
                  <a:pt x="0" y="648393"/>
                </a:cubicBezTo>
                <a:close/>
                <a:moveTo>
                  <a:pt x="8894618" y="432262"/>
                </a:moveTo>
                <a:cubicBezTo>
                  <a:pt x="8973415" y="429734"/>
                  <a:pt x="9037365" y="440187"/>
                  <a:pt x="9110749" y="432262"/>
                </a:cubicBezTo>
                <a:cubicBezTo>
                  <a:pt x="9254620" y="447768"/>
                  <a:pt x="9312851" y="364478"/>
                  <a:pt x="9326880" y="216131"/>
                </a:cubicBezTo>
                <a:moveTo>
                  <a:pt x="9110749" y="432262"/>
                </a:moveTo>
                <a:cubicBezTo>
                  <a:pt x="9089719" y="371284"/>
                  <a:pt x="9131398" y="277070"/>
                  <a:pt x="9110749" y="216131"/>
                </a:cubicBezTo>
                <a:cubicBezTo>
                  <a:pt x="9099243" y="279622"/>
                  <a:pt x="9053516" y="323821"/>
                  <a:pt x="9002684" y="324196"/>
                </a:cubicBezTo>
                <a:cubicBezTo>
                  <a:pt x="8946603" y="330143"/>
                  <a:pt x="8881915" y="272008"/>
                  <a:pt x="8894619" y="216131"/>
                </a:cubicBezTo>
                <a:moveTo>
                  <a:pt x="216131" y="864524"/>
                </a:moveTo>
                <a:cubicBezTo>
                  <a:pt x="193571" y="810668"/>
                  <a:pt x="231371" y="703619"/>
                  <a:pt x="216131" y="648393"/>
                </a:cubicBezTo>
                <a:cubicBezTo>
                  <a:pt x="224061" y="577499"/>
                  <a:pt x="278860" y="541416"/>
                  <a:pt x="324196" y="540328"/>
                </a:cubicBezTo>
                <a:cubicBezTo>
                  <a:pt x="385584" y="541838"/>
                  <a:pt x="438734" y="572200"/>
                  <a:pt x="432261" y="648393"/>
                </a:cubicBezTo>
                <a:cubicBezTo>
                  <a:pt x="450666" y="773600"/>
                  <a:pt x="347097" y="892675"/>
                  <a:pt x="216130" y="864524"/>
                </a:cubicBezTo>
                <a:cubicBezTo>
                  <a:pt x="113374" y="862928"/>
                  <a:pt x="1276" y="740875"/>
                  <a:pt x="-1" y="648393"/>
                </a:cubicBezTo>
                <a:moveTo>
                  <a:pt x="432262" y="648393"/>
                </a:moveTo>
                <a:cubicBezTo>
                  <a:pt x="472634" y="820054"/>
                  <a:pt x="384494" y="1023138"/>
                  <a:pt x="432262" y="1242753"/>
                </a:cubicBezTo>
                <a:cubicBezTo>
                  <a:pt x="480030" y="1462368"/>
                  <a:pt x="363361" y="1579093"/>
                  <a:pt x="432262" y="1860887"/>
                </a:cubicBezTo>
                <a:cubicBezTo>
                  <a:pt x="501163" y="2142681"/>
                  <a:pt x="371210" y="2206968"/>
                  <a:pt x="432262" y="2407699"/>
                </a:cubicBezTo>
                <a:cubicBezTo>
                  <a:pt x="493314" y="2608430"/>
                  <a:pt x="411722" y="2767773"/>
                  <a:pt x="432262" y="3025833"/>
                </a:cubicBezTo>
              </a:path>
              <a:path w="9326880" h="3458095" fill="none" stroke="0" extrusionOk="0">
                <a:moveTo>
                  <a:pt x="0" y="648393"/>
                </a:moveTo>
                <a:cubicBezTo>
                  <a:pt x="-6585" y="517210"/>
                  <a:pt x="100328" y="413269"/>
                  <a:pt x="216131" y="432262"/>
                </a:cubicBezTo>
                <a:cubicBezTo>
                  <a:pt x="372960" y="414775"/>
                  <a:pt x="449383" y="434806"/>
                  <a:pt x="534342" y="432262"/>
                </a:cubicBezTo>
                <a:cubicBezTo>
                  <a:pt x="619301" y="429718"/>
                  <a:pt x="1003706" y="445752"/>
                  <a:pt x="1199693" y="432262"/>
                </a:cubicBezTo>
                <a:cubicBezTo>
                  <a:pt x="1395680" y="418772"/>
                  <a:pt x="1503437" y="477966"/>
                  <a:pt x="1778259" y="432262"/>
                </a:cubicBezTo>
                <a:cubicBezTo>
                  <a:pt x="2053081" y="386558"/>
                  <a:pt x="2142084" y="439515"/>
                  <a:pt x="2270040" y="432262"/>
                </a:cubicBezTo>
                <a:cubicBezTo>
                  <a:pt x="2397996" y="425009"/>
                  <a:pt x="2719166" y="497354"/>
                  <a:pt x="2848605" y="432262"/>
                </a:cubicBezTo>
                <a:cubicBezTo>
                  <a:pt x="2978045" y="367170"/>
                  <a:pt x="3190469" y="487601"/>
                  <a:pt x="3513956" y="432262"/>
                </a:cubicBezTo>
                <a:cubicBezTo>
                  <a:pt x="3837443" y="376923"/>
                  <a:pt x="3766711" y="439343"/>
                  <a:pt x="3832167" y="432262"/>
                </a:cubicBezTo>
                <a:cubicBezTo>
                  <a:pt x="3897623" y="425181"/>
                  <a:pt x="4273781" y="447482"/>
                  <a:pt x="4497518" y="432262"/>
                </a:cubicBezTo>
                <a:cubicBezTo>
                  <a:pt x="4721255" y="417042"/>
                  <a:pt x="4772173" y="478907"/>
                  <a:pt x="4902514" y="432262"/>
                </a:cubicBezTo>
                <a:cubicBezTo>
                  <a:pt x="5032855" y="385617"/>
                  <a:pt x="5110176" y="465742"/>
                  <a:pt x="5307510" y="432262"/>
                </a:cubicBezTo>
                <a:cubicBezTo>
                  <a:pt x="5504844" y="398782"/>
                  <a:pt x="5548550" y="453193"/>
                  <a:pt x="5625721" y="432262"/>
                </a:cubicBezTo>
                <a:cubicBezTo>
                  <a:pt x="5702892" y="411331"/>
                  <a:pt x="5986702" y="451581"/>
                  <a:pt x="6291072" y="432262"/>
                </a:cubicBezTo>
                <a:cubicBezTo>
                  <a:pt x="6595442" y="412943"/>
                  <a:pt x="6627764" y="452539"/>
                  <a:pt x="6782853" y="432262"/>
                </a:cubicBezTo>
                <a:cubicBezTo>
                  <a:pt x="6937942" y="411985"/>
                  <a:pt x="7213794" y="499252"/>
                  <a:pt x="7534988" y="432262"/>
                </a:cubicBezTo>
                <a:cubicBezTo>
                  <a:pt x="7856182" y="365272"/>
                  <a:pt x="7842428" y="480563"/>
                  <a:pt x="7939984" y="432262"/>
                </a:cubicBezTo>
                <a:cubicBezTo>
                  <a:pt x="8037540" y="383961"/>
                  <a:pt x="8143739" y="443335"/>
                  <a:pt x="8258196" y="432262"/>
                </a:cubicBezTo>
                <a:cubicBezTo>
                  <a:pt x="8372653" y="421189"/>
                  <a:pt x="8643081" y="480993"/>
                  <a:pt x="8894618" y="432262"/>
                </a:cubicBezTo>
                <a:cubicBezTo>
                  <a:pt x="8893235" y="324861"/>
                  <a:pt x="8909477" y="282409"/>
                  <a:pt x="8894618" y="216131"/>
                </a:cubicBezTo>
                <a:cubicBezTo>
                  <a:pt x="8879856" y="123487"/>
                  <a:pt x="8986612" y="-7479"/>
                  <a:pt x="9110749" y="0"/>
                </a:cubicBezTo>
                <a:cubicBezTo>
                  <a:pt x="9247134" y="13000"/>
                  <a:pt x="9316702" y="84561"/>
                  <a:pt x="9326880" y="216131"/>
                </a:cubicBezTo>
                <a:cubicBezTo>
                  <a:pt x="9366909" y="500621"/>
                  <a:pt x="9302040" y="590830"/>
                  <a:pt x="9326880" y="786717"/>
                </a:cubicBezTo>
                <a:cubicBezTo>
                  <a:pt x="9351720" y="982604"/>
                  <a:pt x="9292141" y="1194533"/>
                  <a:pt x="9326880" y="1357302"/>
                </a:cubicBezTo>
                <a:cubicBezTo>
                  <a:pt x="9361619" y="1520071"/>
                  <a:pt x="9301142" y="1644885"/>
                  <a:pt x="9326880" y="1850081"/>
                </a:cubicBezTo>
                <a:cubicBezTo>
                  <a:pt x="9352618" y="2055277"/>
                  <a:pt x="9288047" y="2393082"/>
                  <a:pt x="9326880" y="2809702"/>
                </a:cubicBezTo>
                <a:cubicBezTo>
                  <a:pt x="9327552" y="2913266"/>
                  <a:pt x="9233990" y="3013384"/>
                  <a:pt x="9110749" y="3025833"/>
                </a:cubicBezTo>
                <a:cubicBezTo>
                  <a:pt x="8942794" y="3065265"/>
                  <a:pt x="8759284" y="3022110"/>
                  <a:pt x="8618968" y="3025833"/>
                </a:cubicBezTo>
                <a:cubicBezTo>
                  <a:pt x="8478652" y="3029556"/>
                  <a:pt x="8082529" y="2982919"/>
                  <a:pt x="7866833" y="3025833"/>
                </a:cubicBezTo>
                <a:cubicBezTo>
                  <a:pt x="7651137" y="3068747"/>
                  <a:pt x="7689086" y="2999062"/>
                  <a:pt x="7548621" y="3025833"/>
                </a:cubicBezTo>
                <a:cubicBezTo>
                  <a:pt x="7408156" y="3052604"/>
                  <a:pt x="7175088" y="2981933"/>
                  <a:pt x="7056840" y="3025833"/>
                </a:cubicBezTo>
                <a:cubicBezTo>
                  <a:pt x="6938592" y="3069733"/>
                  <a:pt x="6764944" y="3006418"/>
                  <a:pt x="6651844" y="3025833"/>
                </a:cubicBezTo>
                <a:cubicBezTo>
                  <a:pt x="6538744" y="3045248"/>
                  <a:pt x="6363673" y="2999224"/>
                  <a:pt x="6160063" y="3025833"/>
                </a:cubicBezTo>
                <a:cubicBezTo>
                  <a:pt x="5956453" y="3052442"/>
                  <a:pt x="5774987" y="2976040"/>
                  <a:pt x="5668282" y="3025833"/>
                </a:cubicBezTo>
                <a:cubicBezTo>
                  <a:pt x="5561577" y="3075626"/>
                  <a:pt x="5358282" y="2988537"/>
                  <a:pt x="5263286" y="3025833"/>
                </a:cubicBezTo>
                <a:cubicBezTo>
                  <a:pt x="5168290" y="3063129"/>
                  <a:pt x="5090118" y="3014561"/>
                  <a:pt x="4945075" y="3025833"/>
                </a:cubicBezTo>
                <a:cubicBezTo>
                  <a:pt x="4800032" y="3037105"/>
                  <a:pt x="4567852" y="3002153"/>
                  <a:pt x="4453294" y="3025833"/>
                </a:cubicBezTo>
                <a:cubicBezTo>
                  <a:pt x="4338736" y="3049513"/>
                  <a:pt x="4114709" y="2971851"/>
                  <a:pt x="3787944" y="3025833"/>
                </a:cubicBezTo>
                <a:cubicBezTo>
                  <a:pt x="3461179" y="3079815"/>
                  <a:pt x="3515147" y="3019905"/>
                  <a:pt x="3296163" y="3025833"/>
                </a:cubicBezTo>
                <a:cubicBezTo>
                  <a:pt x="3077179" y="3031761"/>
                  <a:pt x="2937804" y="2986634"/>
                  <a:pt x="2630812" y="3025833"/>
                </a:cubicBezTo>
                <a:cubicBezTo>
                  <a:pt x="2323820" y="3065032"/>
                  <a:pt x="2058061" y="2955326"/>
                  <a:pt x="1878677" y="3025833"/>
                </a:cubicBezTo>
                <a:cubicBezTo>
                  <a:pt x="1699294" y="3096340"/>
                  <a:pt x="1645337" y="3014022"/>
                  <a:pt x="1560465" y="3025833"/>
                </a:cubicBezTo>
                <a:cubicBezTo>
                  <a:pt x="1475593" y="3037644"/>
                  <a:pt x="701683" y="2927389"/>
                  <a:pt x="432262" y="3025833"/>
                </a:cubicBezTo>
                <a:cubicBezTo>
                  <a:pt x="435401" y="3117579"/>
                  <a:pt x="430966" y="3142608"/>
                  <a:pt x="432262" y="3241964"/>
                </a:cubicBezTo>
                <a:cubicBezTo>
                  <a:pt x="432395" y="3366874"/>
                  <a:pt x="351705" y="3481980"/>
                  <a:pt x="216131" y="3458095"/>
                </a:cubicBezTo>
                <a:cubicBezTo>
                  <a:pt x="90391" y="3473637"/>
                  <a:pt x="31751" y="3353790"/>
                  <a:pt x="0" y="3241964"/>
                </a:cubicBezTo>
                <a:cubicBezTo>
                  <a:pt x="-23889" y="3034804"/>
                  <a:pt x="32129" y="2877308"/>
                  <a:pt x="0" y="2775121"/>
                </a:cubicBezTo>
                <a:cubicBezTo>
                  <a:pt x="-32129" y="2672934"/>
                  <a:pt x="54583" y="2518072"/>
                  <a:pt x="0" y="2282343"/>
                </a:cubicBezTo>
                <a:cubicBezTo>
                  <a:pt x="-54583" y="2046614"/>
                  <a:pt x="27411" y="1927439"/>
                  <a:pt x="0" y="1789564"/>
                </a:cubicBezTo>
                <a:cubicBezTo>
                  <a:pt x="-27411" y="1651689"/>
                  <a:pt x="62832" y="1335926"/>
                  <a:pt x="0" y="1218979"/>
                </a:cubicBezTo>
                <a:cubicBezTo>
                  <a:pt x="-62832" y="1102032"/>
                  <a:pt x="43555" y="878197"/>
                  <a:pt x="0" y="648393"/>
                </a:cubicBezTo>
                <a:close/>
                <a:moveTo>
                  <a:pt x="8894618" y="432262"/>
                </a:moveTo>
                <a:cubicBezTo>
                  <a:pt x="8990676" y="416863"/>
                  <a:pt x="9045361" y="449438"/>
                  <a:pt x="9110749" y="432262"/>
                </a:cubicBezTo>
                <a:cubicBezTo>
                  <a:pt x="9246856" y="454928"/>
                  <a:pt x="9339899" y="355649"/>
                  <a:pt x="9326880" y="216131"/>
                </a:cubicBezTo>
                <a:moveTo>
                  <a:pt x="9110749" y="432262"/>
                </a:moveTo>
                <a:cubicBezTo>
                  <a:pt x="9101906" y="336179"/>
                  <a:pt x="9134941" y="305027"/>
                  <a:pt x="9110749" y="216131"/>
                </a:cubicBezTo>
                <a:cubicBezTo>
                  <a:pt x="9118074" y="289788"/>
                  <a:pt x="9076645" y="327922"/>
                  <a:pt x="9002684" y="324196"/>
                </a:cubicBezTo>
                <a:cubicBezTo>
                  <a:pt x="8939666" y="327679"/>
                  <a:pt x="8904167" y="270627"/>
                  <a:pt x="8894619" y="216131"/>
                </a:cubicBezTo>
                <a:moveTo>
                  <a:pt x="216131" y="864524"/>
                </a:moveTo>
                <a:cubicBezTo>
                  <a:pt x="204616" y="776748"/>
                  <a:pt x="237703" y="709432"/>
                  <a:pt x="216131" y="648393"/>
                </a:cubicBezTo>
                <a:cubicBezTo>
                  <a:pt x="202620" y="592327"/>
                  <a:pt x="276689" y="548346"/>
                  <a:pt x="324196" y="540328"/>
                </a:cubicBezTo>
                <a:cubicBezTo>
                  <a:pt x="395435" y="541394"/>
                  <a:pt x="444001" y="575687"/>
                  <a:pt x="432261" y="648393"/>
                </a:cubicBezTo>
                <a:cubicBezTo>
                  <a:pt x="417943" y="797675"/>
                  <a:pt x="352558" y="844264"/>
                  <a:pt x="216130" y="864524"/>
                </a:cubicBezTo>
                <a:cubicBezTo>
                  <a:pt x="119578" y="842413"/>
                  <a:pt x="-25451" y="757427"/>
                  <a:pt x="-1" y="648393"/>
                </a:cubicBezTo>
                <a:moveTo>
                  <a:pt x="432262" y="648393"/>
                </a:moveTo>
                <a:cubicBezTo>
                  <a:pt x="471871" y="774081"/>
                  <a:pt x="408977" y="1038966"/>
                  <a:pt x="432262" y="1218979"/>
                </a:cubicBezTo>
                <a:cubicBezTo>
                  <a:pt x="455547" y="1398992"/>
                  <a:pt x="389038" y="1589293"/>
                  <a:pt x="432262" y="1742015"/>
                </a:cubicBezTo>
                <a:cubicBezTo>
                  <a:pt x="475486" y="1894737"/>
                  <a:pt x="401736" y="2103439"/>
                  <a:pt x="432262" y="2288827"/>
                </a:cubicBezTo>
                <a:cubicBezTo>
                  <a:pt x="462788" y="2474215"/>
                  <a:pt x="427320" y="2761082"/>
                  <a:pt x="432262" y="3025833"/>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602572607">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solidFill>
                  <a:schemeClr val="tx1"/>
                </a:solidFill>
              </a:rPr>
              <a:t>False allegations are common and women always cry rape when they regret having sex or want to seek revenge</a:t>
            </a:r>
          </a:p>
        </p:txBody>
      </p:sp>
    </p:spTree>
    <p:extLst>
      <p:ext uri="{BB962C8B-B14F-4D97-AF65-F5344CB8AC3E}">
        <p14:creationId xmlns:p14="http://schemas.microsoft.com/office/powerpoint/2010/main" val="7666104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30111" y="3509962"/>
            <a:ext cx="3608614" cy="249827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4" name="Picture 3"/>
          <p:cNvPicPr>
            <a:picLocks noChangeAspect="1"/>
          </p:cNvPicPr>
          <p:nvPr/>
        </p:nvPicPr>
        <p:blipFill>
          <a:blip r:embed="rId4"/>
          <a:stretch>
            <a:fillRect/>
          </a:stretch>
        </p:blipFill>
        <p:spPr>
          <a:xfrm>
            <a:off x="838200" y="1278574"/>
            <a:ext cx="3976233" cy="2231388"/>
          </a:xfrm>
          <a:prstGeom prst="rect">
            <a:avLst/>
          </a:prstGeom>
        </p:spPr>
      </p:pic>
      <p:sp>
        <p:nvSpPr>
          <p:cNvPr id="5" name="Title 4"/>
          <p:cNvSpPr>
            <a:spLocks noGrp="1"/>
          </p:cNvSpPr>
          <p:nvPr>
            <p:ph type="title"/>
          </p:nvPr>
        </p:nvSpPr>
        <p:spPr>
          <a:xfrm>
            <a:off x="838200" y="365125"/>
            <a:ext cx="10515600" cy="663575"/>
          </a:xfrm>
          <a:solidFill>
            <a:srgbClr val="002060"/>
          </a:solidFill>
        </p:spPr>
        <p:txBody>
          <a:bodyPr>
            <a:normAutofit/>
          </a:bodyPr>
          <a:lstStyle/>
          <a:p>
            <a:pPr algn="ctr"/>
            <a:r>
              <a:rPr lang="en-GB" sz="3200" b="1" dirty="0">
                <a:solidFill>
                  <a:schemeClr val="bg1"/>
                </a:solidFill>
                <a:latin typeface="+mn-lt"/>
              </a:rPr>
              <a:t>Sexual Offences</a:t>
            </a:r>
          </a:p>
        </p:txBody>
      </p:sp>
      <p:sp>
        <p:nvSpPr>
          <p:cNvPr id="6" name="Vertical Scroll 5"/>
          <p:cNvSpPr/>
          <p:nvPr/>
        </p:nvSpPr>
        <p:spPr>
          <a:xfrm>
            <a:off x="6096000" y="1485900"/>
            <a:ext cx="4752975" cy="3812892"/>
          </a:xfrm>
          <a:custGeom>
            <a:avLst/>
            <a:gdLst>
              <a:gd name="connsiteX0" fmla="*/ 238306 w 4752975"/>
              <a:gd name="connsiteY0" fmla="*/ 3812892 h 3812892"/>
              <a:gd name="connsiteX1" fmla="*/ 476612 w 4752975"/>
              <a:gd name="connsiteY1" fmla="*/ 3574586 h 3812892"/>
              <a:gd name="connsiteX2" fmla="*/ 238306 w 4752975"/>
              <a:gd name="connsiteY2" fmla="*/ 3574586 h 3812892"/>
              <a:gd name="connsiteX3" fmla="*/ 357459 w 4752975"/>
              <a:gd name="connsiteY3" fmla="*/ 3455433 h 3812892"/>
              <a:gd name="connsiteX4" fmla="*/ 238306 w 4752975"/>
              <a:gd name="connsiteY4" fmla="*/ 3336280 h 3812892"/>
              <a:gd name="connsiteX5" fmla="*/ 476612 w 4752975"/>
              <a:gd name="connsiteY5" fmla="*/ 3336281 h 3812892"/>
              <a:gd name="connsiteX6" fmla="*/ 476612 w 4752975"/>
              <a:gd name="connsiteY6" fmla="*/ 2788972 h 3812892"/>
              <a:gd name="connsiteX7" fmla="*/ 476612 w 4752975"/>
              <a:gd name="connsiteY7" fmla="*/ 2272643 h 3812892"/>
              <a:gd name="connsiteX8" fmla="*/ 476612 w 4752975"/>
              <a:gd name="connsiteY8" fmla="*/ 1725334 h 3812892"/>
              <a:gd name="connsiteX9" fmla="*/ 476612 w 4752975"/>
              <a:gd name="connsiteY9" fmla="*/ 1147045 h 3812892"/>
              <a:gd name="connsiteX10" fmla="*/ 476612 w 4752975"/>
              <a:gd name="connsiteY10" fmla="*/ 692676 h 3812892"/>
              <a:gd name="connsiteX11" fmla="*/ 476612 w 4752975"/>
              <a:gd name="connsiteY11" fmla="*/ 238306 h 3812892"/>
              <a:gd name="connsiteX12" fmla="*/ 714918 w 4752975"/>
              <a:gd name="connsiteY12" fmla="*/ 0 h 3812892"/>
              <a:gd name="connsiteX13" fmla="*/ 1257740 w 4752975"/>
              <a:gd name="connsiteY13" fmla="*/ 0 h 3812892"/>
              <a:gd name="connsiteX14" fmla="*/ 1686569 w 4752975"/>
              <a:gd name="connsiteY14" fmla="*/ 0 h 3812892"/>
              <a:gd name="connsiteX15" fmla="*/ 2305385 w 4752975"/>
              <a:gd name="connsiteY15" fmla="*/ 0 h 3812892"/>
              <a:gd name="connsiteX16" fmla="*/ 2810209 w 4752975"/>
              <a:gd name="connsiteY16" fmla="*/ 0 h 3812892"/>
              <a:gd name="connsiteX17" fmla="*/ 3239038 w 4752975"/>
              <a:gd name="connsiteY17" fmla="*/ 0 h 3812892"/>
              <a:gd name="connsiteX18" fmla="*/ 3705865 w 4752975"/>
              <a:gd name="connsiteY18" fmla="*/ 0 h 3812892"/>
              <a:gd name="connsiteX19" fmla="*/ 4514669 w 4752975"/>
              <a:gd name="connsiteY19" fmla="*/ 0 h 3812892"/>
              <a:gd name="connsiteX20" fmla="*/ 4752975 w 4752975"/>
              <a:gd name="connsiteY20" fmla="*/ 238306 h 3812892"/>
              <a:gd name="connsiteX21" fmla="*/ 4514669 w 4752975"/>
              <a:gd name="connsiteY21" fmla="*/ 476612 h 3812892"/>
              <a:gd name="connsiteX22" fmla="*/ 4276364 w 4752975"/>
              <a:gd name="connsiteY22" fmla="*/ 476612 h 3812892"/>
              <a:gd name="connsiteX23" fmla="*/ 4276364 w 4752975"/>
              <a:gd name="connsiteY23" fmla="*/ 992941 h 3812892"/>
              <a:gd name="connsiteX24" fmla="*/ 4276364 w 4752975"/>
              <a:gd name="connsiteY24" fmla="*/ 1540250 h 3812892"/>
              <a:gd name="connsiteX25" fmla="*/ 4276364 w 4752975"/>
              <a:gd name="connsiteY25" fmla="*/ 2118538 h 3812892"/>
              <a:gd name="connsiteX26" fmla="*/ 4276364 w 4752975"/>
              <a:gd name="connsiteY26" fmla="*/ 2572908 h 3812892"/>
              <a:gd name="connsiteX27" fmla="*/ 4276364 w 4752975"/>
              <a:gd name="connsiteY27" fmla="*/ 3574586 h 3812892"/>
              <a:gd name="connsiteX28" fmla="*/ 4038058 w 4752975"/>
              <a:gd name="connsiteY28" fmla="*/ 3812892 h 3812892"/>
              <a:gd name="connsiteX29" fmla="*/ 3419241 w 4752975"/>
              <a:gd name="connsiteY29" fmla="*/ 3812892 h 3812892"/>
              <a:gd name="connsiteX30" fmla="*/ 2914417 w 4752975"/>
              <a:gd name="connsiteY30" fmla="*/ 3812892 h 3812892"/>
              <a:gd name="connsiteX31" fmla="*/ 2333598 w 4752975"/>
              <a:gd name="connsiteY31" fmla="*/ 3812892 h 3812892"/>
              <a:gd name="connsiteX32" fmla="*/ 1752779 w 4752975"/>
              <a:gd name="connsiteY32" fmla="*/ 3812892 h 3812892"/>
              <a:gd name="connsiteX33" fmla="*/ 1285952 w 4752975"/>
              <a:gd name="connsiteY33" fmla="*/ 3812892 h 3812892"/>
              <a:gd name="connsiteX34" fmla="*/ 781128 w 4752975"/>
              <a:gd name="connsiteY34" fmla="*/ 3812892 h 3812892"/>
              <a:gd name="connsiteX35" fmla="*/ 238306 w 4752975"/>
              <a:gd name="connsiteY35" fmla="*/ 3812892 h 3812892"/>
              <a:gd name="connsiteX36" fmla="*/ 953223 w 4752975"/>
              <a:gd name="connsiteY36" fmla="*/ 238306 h 3812892"/>
              <a:gd name="connsiteX37" fmla="*/ 714917 w 4752975"/>
              <a:gd name="connsiteY37" fmla="*/ 476612 h 3812892"/>
              <a:gd name="connsiteX38" fmla="*/ 595764 w 4752975"/>
              <a:gd name="connsiteY38" fmla="*/ 357459 h 3812892"/>
              <a:gd name="connsiteX39" fmla="*/ 714917 w 4752975"/>
              <a:gd name="connsiteY39" fmla="*/ 238306 h 3812892"/>
              <a:gd name="connsiteX40" fmla="*/ 953223 w 4752975"/>
              <a:gd name="connsiteY40" fmla="*/ 238306 h 3812892"/>
              <a:gd name="connsiteX0" fmla="*/ 953223 w 4752975"/>
              <a:gd name="connsiteY0" fmla="*/ 238306 h 3812892"/>
              <a:gd name="connsiteX1" fmla="*/ 714917 w 4752975"/>
              <a:gd name="connsiteY1" fmla="*/ 476612 h 3812892"/>
              <a:gd name="connsiteX2" fmla="*/ 595764 w 4752975"/>
              <a:gd name="connsiteY2" fmla="*/ 357459 h 3812892"/>
              <a:gd name="connsiteX3" fmla="*/ 714917 w 4752975"/>
              <a:gd name="connsiteY3" fmla="*/ 238306 h 3812892"/>
              <a:gd name="connsiteX4" fmla="*/ 953223 w 4752975"/>
              <a:gd name="connsiteY4" fmla="*/ 238306 h 3812892"/>
              <a:gd name="connsiteX5" fmla="*/ 476612 w 4752975"/>
              <a:gd name="connsiteY5" fmla="*/ 3574586 h 3812892"/>
              <a:gd name="connsiteX6" fmla="*/ 238306 w 4752975"/>
              <a:gd name="connsiteY6" fmla="*/ 3812892 h 3812892"/>
              <a:gd name="connsiteX7" fmla="*/ 0 w 4752975"/>
              <a:gd name="connsiteY7" fmla="*/ 3574586 h 3812892"/>
              <a:gd name="connsiteX8" fmla="*/ 238306 w 4752975"/>
              <a:gd name="connsiteY8" fmla="*/ 3336280 h 3812892"/>
              <a:gd name="connsiteX9" fmla="*/ 357459 w 4752975"/>
              <a:gd name="connsiteY9" fmla="*/ 3455433 h 3812892"/>
              <a:gd name="connsiteX10" fmla="*/ 238306 w 4752975"/>
              <a:gd name="connsiteY10" fmla="*/ 3574586 h 3812892"/>
              <a:gd name="connsiteX11" fmla="*/ 476612 w 4752975"/>
              <a:gd name="connsiteY11" fmla="*/ 3574586 h 3812892"/>
              <a:gd name="connsiteX0" fmla="*/ 476612 w 4752975"/>
              <a:gd name="connsiteY0" fmla="*/ 3336281 h 3812892"/>
              <a:gd name="connsiteX1" fmla="*/ 476612 w 4752975"/>
              <a:gd name="connsiteY1" fmla="*/ 2757992 h 3812892"/>
              <a:gd name="connsiteX2" fmla="*/ 476612 w 4752975"/>
              <a:gd name="connsiteY2" fmla="*/ 2272643 h 3812892"/>
              <a:gd name="connsiteX3" fmla="*/ 476612 w 4752975"/>
              <a:gd name="connsiteY3" fmla="*/ 1849253 h 3812892"/>
              <a:gd name="connsiteX4" fmla="*/ 476612 w 4752975"/>
              <a:gd name="connsiteY4" fmla="*/ 1394883 h 3812892"/>
              <a:gd name="connsiteX5" fmla="*/ 476612 w 4752975"/>
              <a:gd name="connsiteY5" fmla="*/ 909534 h 3812892"/>
              <a:gd name="connsiteX6" fmla="*/ 476612 w 4752975"/>
              <a:gd name="connsiteY6" fmla="*/ 238306 h 3812892"/>
              <a:gd name="connsiteX7" fmla="*/ 714918 w 4752975"/>
              <a:gd name="connsiteY7" fmla="*/ 0 h 3812892"/>
              <a:gd name="connsiteX8" fmla="*/ 1257740 w 4752975"/>
              <a:gd name="connsiteY8" fmla="*/ 0 h 3812892"/>
              <a:gd name="connsiteX9" fmla="*/ 1686569 w 4752975"/>
              <a:gd name="connsiteY9" fmla="*/ 0 h 3812892"/>
              <a:gd name="connsiteX10" fmla="*/ 2305385 w 4752975"/>
              <a:gd name="connsiteY10" fmla="*/ 0 h 3812892"/>
              <a:gd name="connsiteX11" fmla="*/ 2734214 w 4752975"/>
              <a:gd name="connsiteY11" fmla="*/ 0 h 3812892"/>
              <a:gd name="connsiteX12" fmla="*/ 3277036 w 4752975"/>
              <a:gd name="connsiteY12" fmla="*/ 0 h 3812892"/>
              <a:gd name="connsiteX13" fmla="*/ 3705865 w 4752975"/>
              <a:gd name="connsiteY13" fmla="*/ 0 h 3812892"/>
              <a:gd name="connsiteX14" fmla="*/ 4514669 w 4752975"/>
              <a:gd name="connsiteY14" fmla="*/ 0 h 3812892"/>
              <a:gd name="connsiteX15" fmla="*/ 4752975 w 4752975"/>
              <a:gd name="connsiteY15" fmla="*/ 238306 h 3812892"/>
              <a:gd name="connsiteX16" fmla="*/ 4514669 w 4752975"/>
              <a:gd name="connsiteY16" fmla="*/ 476612 h 3812892"/>
              <a:gd name="connsiteX17" fmla="*/ 4276364 w 4752975"/>
              <a:gd name="connsiteY17" fmla="*/ 476612 h 3812892"/>
              <a:gd name="connsiteX18" fmla="*/ 4276364 w 4752975"/>
              <a:gd name="connsiteY18" fmla="*/ 900002 h 3812892"/>
              <a:gd name="connsiteX19" fmla="*/ 4276364 w 4752975"/>
              <a:gd name="connsiteY19" fmla="*/ 1385351 h 3812892"/>
              <a:gd name="connsiteX20" fmla="*/ 4276364 w 4752975"/>
              <a:gd name="connsiteY20" fmla="*/ 1808741 h 3812892"/>
              <a:gd name="connsiteX21" fmla="*/ 4276364 w 4752975"/>
              <a:gd name="connsiteY21" fmla="*/ 2294090 h 3812892"/>
              <a:gd name="connsiteX22" fmla="*/ 4276364 w 4752975"/>
              <a:gd name="connsiteY22" fmla="*/ 2841399 h 3812892"/>
              <a:gd name="connsiteX23" fmla="*/ 4276364 w 4752975"/>
              <a:gd name="connsiteY23" fmla="*/ 3574586 h 3812892"/>
              <a:gd name="connsiteX24" fmla="*/ 4038058 w 4752975"/>
              <a:gd name="connsiteY24" fmla="*/ 3812892 h 3812892"/>
              <a:gd name="connsiteX25" fmla="*/ 3571231 w 4752975"/>
              <a:gd name="connsiteY25" fmla="*/ 3812892 h 3812892"/>
              <a:gd name="connsiteX26" fmla="*/ 3028410 w 4752975"/>
              <a:gd name="connsiteY26" fmla="*/ 3812892 h 3812892"/>
              <a:gd name="connsiteX27" fmla="*/ 2409593 w 4752975"/>
              <a:gd name="connsiteY27" fmla="*/ 3812892 h 3812892"/>
              <a:gd name="connsiteX28" fmla="*/ 1942766 w 4752975"/>
              <a:gd name="connsiteY28" fmla="*/ 3812892 h 3812892"/>
              <a:gd name="connsiteX29" fmla="*/ 1513937 w 4752975"/>
              <a:gd name="connsiteY29" fmla="*/ 3812892 h 3812892"/>
              <a:gd name="connsiteX30" fmla="*/ 971115 w 4752975"/>
              <a:gd name="connsiteY30" fmla="*/ 3812892 h 3812892"/>
              <a:gd name="connsiteX31" fmla="*/ 238306 w 4752975"/>
              <a:gd name="connsiteY31" fmla="*/ 3812892 h 3812892"/>
              <a:gd name="connsiteX32" fmla="*/ 0 w 4752975"/>
              <a:gd name="connsiteY32" fmla="*/ 3574586 h 3812892"/>
              <a:gd name="connsiteX33" fmla="*/ 238306 w 4752975"/>
              <a:gd name="connsiteY33" fmla="*/ 3336280 h 3812892"/>
              <a:gd name="connsiteX34" fmla="*/ 476612 w 4752975"/>
              <a:gd name="connsiteY34" fmla="*/ 3336281 h 3812892"/>
              <a:gd name="connsiteX35" fmla="*/ 714917 w 4752975"/>
              <a:gd name="connsiteY35" fmla="*/ 0 h 3812892"/>
              <a:gd name="connsiteX36" fmla="*/ 953223 w 4752975"/>
              <a:gd name="connsiteY36" fmla="*/ 238306 h 3812892"/>
              <a:gd name="connsiteX37" fmla="*/ 714917 w 4752975"/>
              <a:gd name="connsiteY37" fmla="*/ 476612 h 3812892"/>
              <a:gd name="connsiteX38" fmla="*/ 595764 w 4752975"/>
              <a:gd name="connsiteY38" fmla="*/ 357459 h 3812892"/>
              <a:gd name="connsiteX39" fmla="*/ 714917 w 4752975"/>
              <a:gd name="connsiteY39" fmla="*/ 238306 h 3812892"/>
              <a:gd name="connsiteX40" fmla="*/ 953223 w 4752975"/>
              <a:gd name="connsiteY40" fmla="*/ 238306 h 3812892"/>
              <a:gd name="connsiteX41" fmla="*/ 4276364 w 4752975"/>
              <a:gd name="connsiteY41" fmla="*/ 476612 h 3812892"/>
              <a:gd name="connsiteX42" fmla="*/ 3789633 w 4752975"/>
              <a:gd name="connsiteY42" fmla="*/ 476612 h 3812892"/>
              <a:gd name="connsiteX43" fmla="*/ 3231673 w 4752975"/>
              <a:gd name="connsiteY43" fmla="*/ 476612 h 3812892"/>
              <a:gd name="connsiteX44" fmla="*/ 2744942 w 4752975"/>
              <a:gd name="connsiteY44" fmla="*/ 476612 h 3812892"/>
              <a:gd name="connsiteX45" fmla="*/ 2186982 w 4752975"/>
              <a:gd name="connsiteY45" fmla="*/ 476612 h 3812892"/>
              <a:gd name="connsiteX46" fmla="*/ 1593407 w 4752975"/>
              <a:gd name="connsiteY46" fmla="*/ 476612 h 3812892"/>
              <a:gd name="connsiteX47" fmla="*/ 714917 w 4752975"/>
              <a:gd name="connsiteY47" fmla="*/ 476612 h 3812892"/>
              <a:gd name="connsiteX48" fmla="*/ 238306 w 4752975"/>
              <a:gd name="connsiteY48" fmla="*/ 3336281 h 3812892"/>
              <a:gd name="connsiteX49" fmla="*/ 357459 w 4752975"/>
              <a:gd name="connsiteY49" fmla="*/ 3455434 h 3812892"/>
              <a:gd name="connsiteX50" fmla="*/ 238306 w 4752975"/>
              <a:gd name="connsiteY50" fmla="*/ 3574587 h 3812892"/>
              <a:gd name="connsiteX51" fmla="*/ 476612 w 4752975"/>
              <a:gd name="connsiteY51" fmla="*/ 3574586 h 3812892"/>
              <a:gd name="connsiteX52" fmla="*/ 238306 w 4752975"/>
              <a:gd name="connsiteY52" fmla="*/ 3812892 h 3812892"/>
              <a:gd name="connsiteX53" fmla="*/ 476612 w 4752975"/>
              <a:gd name="connsiteY53" fmla="*/ 3574586 h 3812892"/>
              <a:gd name="connsiteX54" fmla="*/ 476612 w 4752975"/>
              <a:gd name="connsiteY54" fmla="*/ 3336281 h 3812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Lst>
            <a:rect l="l" t="t" r="r" b="b"/>
            <a:pathLst>
              <a:path w="4752975" h="3812892" stroke="0" extrusionOk="0">
                <a:moveTo>
                  <a:pt x="238306" y="3812892"/>
                </a:moveTo>
                <a:cubicBezTo>
                  <a:pt x="366103" y="3811607"/>
                  <a:pt x="496924" y="3704950"/>
                  <a:pt x="476612" y="3574586"/>
                </a:cubicBezTo>
                <a:cubicBezTo>
                  <a:pt x="420196" y="3576841"/>
                  <a:pt x="337864" y="3563135"/>
                  <a:pt x="238306" y="3574586"/>
                </a:cubicBezTo>
                <a:cubicBezTo>
                  <a:pt x="312539" y="3577823"/>
                  <a:pt x="364076" y="3512293"/>
                  <a:pt x="357459" y="3455433"/>
                </a:cubicBezTo>
                <a:cubicBezTo>
                  <a:pt x="346903" y="3403532"/>
                  <a:pt x="285872" y="3333817"/>
                  <a:pt x="238306" y="3336280"/>
                </a:cubicBezTo>
                <a:cubicBezTo>
                  <a:pt x="327403" y="3328410"/>
                  <a:pt x="409922" y="3357214"/>
                  <a:pt x="476612" y="3336281"/>
                </a:cubicBezTo>
                <a:cubicBezTo>
                  <a:pt x="468950" y="3198202"/>
                  <a:pt x="529675" y="2900098"/>
                  <a:pt x="476612" y="2788972"/>
                </a:cubicBezTo>
                <a:cubicBezTo>
                  <a:pt x="423549" y="2677846"/>
                  <a:pt x="517916" y="2520840"/>
                  <a:pt x="476612" y="2272643"/>
                </a:cubicBezTo>
                <a:cubicBezTo>
                  <a:pt x="435308" y="2024446"/>
                  <a:pt x="502604" y="1982679"/>
                  <a:pt x="476612" y="1725334"/>
                </a:cubicBezTo>
                <a:cubicBezTo>
                  <a:pt x="450620" y="1467989"/>
                  <a:pt x="540428" y="1304005"/>
                  <a:pt x="476612" y="1147045"/>
                </a:cubicBezTo>
                <a:cubicBezTo>
                  <a:pt x="412796" y="990085"/>
                  <a:pt x="482553" y="806855"/>
                  <a:pt x="476612" y="692676"/>
                </a:cubicBezTo>
                <a:cubicBezTo>
                  <a:pt x="470671" y="578497"/>
                  <a:pt x="483186" y="334728"/>
                  <a:pt x="476612" y="238306"/>
                </a:cubicBezTo>
                <a:cubicBezTo>
                  <a:pt x="472140" y="144889"/>
                  <a:pt x="592568" y="-7557"/>
                  <a:pt x="714918" y="0"/>
                </a:cubicBezTo>
                <a:cubicBezTo>
                  <a:pt x="917590" y="-40745"/>
                  <a:pt x="1046199" y="12050"/>
                  <a:pt x="1257740" y="0"/>
                </a:cubicBezTo>
                <a:cubicBezTo>
                  <a:pt x="1469281" y="-12050"/>
                  <a:pt x="1477222" y="34719"/>
                  <a:pt x="1686569" y="0"/>
                </a:cubicBezTo>
                <a:cubicBezTo>
                  <a:pt x="1895916" y="-34719"/>
                  <a:pt x="2065051" y="54827"/>
                  <a:pt x="2305385" y="0"/>
                </a:cubicBezTo>
                <a:cubicBezTo>
                  <a:pt x="2545719" y="-54827"/>
                  <a:pt x="2565221" y="58523"/>
                  <a:pt x="2810209" y="0"/>
                </a:cubicBezTo>
                <a:cubicBezTo>
                  <a:pt x="3055197" y="-58523"/>
                  <a:pt x="3039301" y="45216"/>
                  <a:pt x="3239038" y="0"/>
                </a:cubicBezTo>
                <a:cubicBezTo>
                  <a:pt x="3438775" y="-45216"/>
                  <a:pt x="3489981" y="55639"/>
                  <a:pt x="3705865" y="0"/>
                </a:cubicBezTo>
                <a:cubicBezTo>
                  <a:pt x="3921749" y="-55639"/>
                  <a:pt x="4125608" y="64430"/>
                  <a:pt x="4514669" y="0"/>
                </a:cubicBezTo>
                <a:cubicBezTo>
                  <a:pt x="4637377" y="-10890"/>
                  <a:pt x="4741898" y="120802"/>
                  <a:pt x="4752975" y="238306"/>
                </a:cubicBezTo>
                <a:cubicBezTo>
                  <a:pt x="4719552" y="382947"/>
                  <a:pt x="4636629" y="468969"/>
                  <a:pt x="4514669" y="476612"/>
                </a:cubicBezTo>
                <a:cubicBezTo>
                  <a:pt x="4416186" y="480708"/>
                  <a:pt x="4378001" y="470638"/>
                  <a:pt x="4276364" y="476612"/>
                </a:cubicBezTo>
                <a:cubicBezTo>
                  <a:pt x="4333402" y="731946"/>
                  <a:pt x="4223405" y="746045"/>
                  <a:pt x="4276364" y="992941"/>
                </a:cubicBezTo>
                <a:cubicBezTo>
                  <a:pt x="4329323" y="1239837"/>
                  <a:pt x="4262509" y="1416105"/>
                  <a:pt x="4276364" y="1540250"/>
                </a:cubicBezTo>
                <a:cubicBezTo>
                  <a:pt x="4290219" y="1664395"/>
                  <a:pt x="4231093" y="1962224"/>
                  <a:pt x="4276364" y="2118538"/>
                </a:cubicBezTo>
                <a:cubicBezTo>
                  <a:pt x="4321635" y="2274852"/>
                  <a:pt x="4263140" y="2458491"/>
                  <a:pt x="4276364" y="2572908"/>
                </a:cubicBezTo>
                <a:cubicBezTo>
                  <a:pt x="4289588" y="2687325"/>
                  <a:pt x="4269513" y="3206879"/>
                  <a:pt x="4276364" y="3574586"/>
                </a:cubicBezTo>
                <a:cubicBezTo>
                  <a:pt x="4274269" y="3704144"/>
                  <a:pt x="4189558" y="3813805"/>
                  <a:pt x="4038058" y="3812892"/>
                </a:cubicBezTo>
                <a:cubicBezTo>
                  <a:pt x="3902516" y="3815664"/>
                  <a:pt x="3594925" y="3742017"/>
                  <a:pt x="3419241" y="3812892"/>
                </a:cubicBezTo>
                <a:cubicBezTo>
                  <a:pt x="3243557" y="3883767"/>
                  <a:pt x="3126626" y="3764845"/>
                  <a:pt x="2914417" y="3812892"/>
                </a:cubicBezTo>
                <a:cubicBezTo>
                  <a:pt x="2702208" y="3860939"/>
                  <a:pt x="2596763" y="3793319"/>
                  <a:pt x="2333598" y="3812892"/>
                </a:cubicBezTo>
                <a:cubicBezTo>
                  <a:pt x="2070433" y="3832465"/>
                  <a:pt x="1986919" y="3797313"/>
                  <a:pt x="1752779" y="3812892"/>
                </a:cubicBezTo>
                <a:cubicBezTo>
                  <a:pt x="1518639" y="3828471"/>
                  <a:pt x="1443523" y="3783171"/>
                  <a:pt x="1285952" y="3812892"/>
                </a:cubicBezTo>
                <a:cubicBezTo>
                  <a:pt x="1128381" y="3842613"/>
                  <a:pt x="898376" y="3775238"/>
                  <a:pt x="781128" y="3812892"/>
                </a:cubicBezTo>
                <a:cubicBezTo>
                  <a:pt x="663880" y="3850546"/>
                  <a:pt x="400117" y="3807486"/>
                  <a:pt x="238306" y="3812892"/>
                </a:cubicBezTo>
                <a:close/>
                <a:moveTo>
                  <a:pt x="953223" y="238306"/>
                </a:moveTo>
                <a:cubicBezTo>
                  <a:pt x="927324" y="342764"/>
                  <a:pt x="823260" y="447387"/>
                  <a:pt x="714917" y="476612"/>
                </a:cubicBezTo>
                <a:cubicBezTo>
                  <a:pt x="655188" y="474253"/>
                  <a:pt x="597401" y="436569"/>
                  <a:pt x="595764" y="357459"/>
                </a:cubicBezTo>
                <a:cubicBezTo>
                  <a:pt x="582169" y="294543"/>
                  <a:pt x="646050" y="245224"/>
                  <a:pt x="714917" y="238306"/>
                </a:cubicBezTo>
                <a:cubicBezTo>
                  <a:pt x="816780" y="213561"/>
                  <a:pt x="869766" y="255566"/>
                  <a:pt x="953223" y="238306"/>
                </a:cubicBezTo>
                <a:close/>
              </a:path>
              <a:path w="4752975" h="3812892" fill="darkenLess" stroke="0" extrusionOk="0">
                <a:moveTo>
                  <a:pt x="953223" y="238306"/>
                </a:moveTo>
                <a:cubicBezTo>
                  <a:pt x="953157" y="380024"/>
                  <a:pt x="831274" y="475940"/>
                  <a:pt x="714917" y="476612"/>
                </a:cubicBezTo>
                <a:cubicBezTo>
                  <a:pt x="653131" y="471186"/>
                  <a:pt x="591114" y="405533"/>
                  <a:pt x="595764" y="357459"/>
                </a:cubicBezTo>
                <a:cubicBezTo>
                  <a:pt x="594944" y="281806"/>
                  <a:pt x="641363" y="224980"/>
                  <a:pt x="714917" y="238306"/>
                </a:cubicBezTo>
                <a:cubicBezTo>
                  <a:pt x="792252" y="222716"/>
                  <a:pt x="834899" y="245613"/>
                  <a:pt x="953223" y="238306"/>
                </a:cubicBezTo>
                <a:close/>
                <a:moveTo>
                  <a:pt x="476612" y="3574586"/>
                </a:moveTo>
                <a:cubicBezTo>
                  <a:pt x="488329" y="3722276"/>
                  <a:pt x="377349" y="3784806"/>
                  <a:pt x="238306" y="3812892"/>
                </a:cubicBezTo>
                <a:cubicBezTo>
                  <a:pt x="97154" y="3792314"/>
                  <a:pt x="30572" y="3686844"/>
                  <a:pt x="0" y="3574586"/>
                </a:cubicBezTo>
                <a:cubicBezTo>
                  <a:pt x="-25660" y="3468872"/>
                  <a:pt x="137459" y="3315863"/>
                  <a:pt x="238306" y="3336280"/>
                </a:cubicBezTo>
                <a:cubicBezTo>
                  <a:pt x="301374" y="3336992"/>
                  <a:pt x="365046" y="3396850"/>
                  <a:pt x="357459" y="3455433"/>
                </a:cubicBezTo>
                <a:cubicBezTo>
                  <a:pt x="377015" y="3522914"/>
                  <a:pt x="304814" y="3572078"/>
                  <a:pt x="238306" y="3574586"/>
                </a:cubicBezTo>
                <a:cubicBezTo>
                  <a:pt x="353839" y="3559355"/>
                  <a:pt x="404620" y="3576781"/>
                  <a:pt x="476612" y="3574586"/>
                </a:cubicBezTo>
                <a:close/>
              </a:path>
              <a:path w="4752975" h="3812892" fill="none" extrusionOk="0">
                <a:moveTo>
                  <a:pt x="476612" y="3336281"/>
                </a:moveTo>
                <a:cubicBezTo>
                  <a:pt x="472564" y="3113823"/>
                  <a:pt x="528156" y="2955875"/>
                  <a:pt x="476612" y="2757992"/>
                </a:cubicBezTo>
                <a:cubicBezTo>
                  <a:pt x="425068" y="2560109"/>
                  <a:pt x="479732" y="2461790"/>
                  <a:pt x="476612" y="2272643"/>
                </a:cubicBezTo>
                <a:cubicBezTo>
                  <a:pt x="473492" y="2083496"/>
                  <a:pt x="521211" y="2041247"/>
                  <a:pt x="476612" y="1849253"/>
                </a:cubicBezTo>
                <a:cubicBezTo>
                  <a:pt x="432013" y="1657259"/>
                  <a:pt x="513151" y="1566113"/>
                  <a:pt x="476612" y="1394883"/>
                </a:cubicBezTo>
                <a:cubicBezTo>
                  <a:pt x="440073" y="1223653"/>
                  <a:pt x="489143" y="1089041"/>
                  <a:pt x="476612" y="909534"/>
                </a:cubicBezTo>
                <a:cubicBezTo>
                  <a:pt x="464081" y="730027"/>
                  <a:pt x="534852" y="498487"/>
                  <a:pt x="476612" y="238306"/>
                </a:cubicBezTo>
                <a:cubicBezTo>
                  <a:pt x="442881" y="95807"/>
                  <a:pt x="575841" y="3273"/>
                  <a:pt x="714918" y="0"/>
                </a:cubicBezTo>
                <a:cubicBezTo>
                  <a:pt x="836136" y="-48055"/>
                  <a:pt x="1127083" y="5262"/>
                  <a:pt x="1257740" y="0"/>
                </a:cubicBezTo>
                <a:cubicBezTo>
                  <a:pt x="1388397" y="-5262"/>
                  <a:pt x="1574842" y="51356"/>
                  <a:pt x="1686569" y="0"/>
                </a:cubicBezTo>
                <a:cubicBezTo>
                  <a:pt x="1798296" y="-51356"/>
                  <a:pt x="2151160" y="44209"/>
                  <a:pt x="2305385" y="0"/>
                </a:cubicBezTo>
                <a:cubicBezTo>
                  <a:pt x="2459610" y="-44209"/>
                  <a:pt x="2622393" y="12524"/>
                  <a:pt x="2734214" y="0"/>
                </a:cubicBezTo>
                <a:cubicBezTo>
                  <a:pt x="2846035" y="-12524"/>
                  <a:pt x="3122712" y="16121"/>
                  <a:pt x="3277036" y="0"/>
                </a:cubicBezTo>
                <a:cubicBezTo>
                  <a:pt x="3431360" y="-16121"/>
                  <a:pt x="3521153" y="33083"/>
                  <a:pt x="3705865" y="0"/>
                </a:cubicBezTo>
                <a:cubicBezTo>
                  <a:pt x="3890577" y="-33083"/>
                  <a:pt x="4236204" y="76167"/>
                  <a:pt x="4514669" y="0"/>
                </a:cubicBezTo>
                <a:cubicBezTo>
                  <a:pt x="4658133" y="23906"/>
                  <a:pt x="4758238" y="78889"/>
                  <a:pt x="4752975" y="238306"/>
                </a:cubicBezTo>
                <a:cubicBezTo>
                  <a:pt x="4752615" y="403315"/>
                  <a:pt x="4656920" y="448467"/>
                  <a:pt x="4514669" y="476612"/>
                </a:cubicBezTo>
                <a:cubicBezTo>
                  <a:pt x="4466577" y="492591"/>
                  <a:pt x="4329987" y="475589"/>
                  <a:pt x="4276364" y="476612"/>
                </a:cubicBezTo>
                <a:cubicBezTo>
                  <a:pt x="4318543" y="596025"/>
                  <a:pt x="4240511" y="783276"/>
                  <a:pt x="4276364" y="900002"/>
                </a:cubicBezTo>
                <a:cubicBezTo>
                  <a:pt x="4312217" y="1016728"/>
                  <a:pt x="4241726" y="1156428"/>
                  <a:pt x="4276364" y="1385351"/>
                </a:cubicBezTo>
                <a:cubicBezTo>
                  <a:pt x="4311002" y="1614274"/>
                  <a:pt x="4259394" y="1683392"/>
                  <a:pt x="4276364" y="1808741"/>
                </a:cubicBezTo>
                <a:cubicBezTo>
                  <a:pt x="4293334" y="1934090"/>
                  <a:pt x="4274874" y="2190952"/>
                  <a:pt x="4276364" y="2294090"/>
                </a:cubicBezTo>
                <a:cubicBezTo>
                  <a:pt x="4277854" y="2397228"/>
                  <a:pt x="4267709" y="2641285"/>
                  <a:pt x="4276364" y="2841399"/>
                </a:cubicBezTo>
                <a:cubicBezTo>
                  <a:pt x="4285019" y="3041513"/>
                  <a:pt x="4195909" y="3385433"/>
                  <a:pt x="4276364" y="3574586"/>
                </a:cubicBezTo>
                <a:cubicBezTo>
                  <a:pt x="4290571" y="3740782"/>
                  <a:pt x="4176133" y="3817583"/>
                  <a:pt x="4038058" y="3812892"/>
                </a:cubicBezTo>
                <a:cubicBezTo>
                  <a:pt x="3837282" y="3836103"/>
                  <a:pt x="3670103" y="3806696"/>
                  <a:pt x="3571231" y="3812892"/>
                </a:cubicBezTo>
                <a:cubicBezTo>
                  <a:pt x="3472359" y="3819088"/>
                  <a:pt x="3218174" y="3782141"/>
                  <a:pt x="3028410" y="3812892"/>
                </a:cubicBezTo>
                <a:cubicBezTo>
                  <a:pt x="2838646" y="3843643"/>
                  <a:pt x="2625873" y="3811626"/>
                  <a:pt x="2409593" y="3812892"/>
                </a:cubicBezTo>
                <a:cubicBezTo>
                  <a:pt x="2193313" y="3814158"/>
                  <a:pt x="2114276" y="3766293"/>
                  <a:pt x="1942766" y="3812892"/>
                </a:cubicBezTo>
                <a:cubicBezTo>
                  <a:pt x="1771256" y="3859491"/>
                  <a:pt x="1678988" y="3762446"/>
                  <a:pt x="1513937" y="3812892"/>
                </a:cubicBezTo>
                <a:cubicBezTo>
                  <a:pt x="1348886" y="3863338"/>
                  <a:pt x="1160268" y="3809066"/>
                  <a:pt x="971115" y="3812892"/>
                </a:cubicBezTo>
                <a:cubicBezTo>
                  <a:pt x="781962" y="3816718"/>
                  <a:pt x="550140" y="3746107"/>
                  <a:pt x="238306" y="3812892"/>
                </a:cubicBezTo>
                <a:cubicBezTo>
                  <a:pt x="97822" y="3798097"/>
                  <a:pt x="15828" y="3719305"/>
                  <a:pt x="0" y="3574586"/>
                </a:cubicBezTo>
                <a:cubicBezTo>
                  <a:pt x="19154" y="3411095"/>
                  <a:pt x="87825" y="3325888"/>
                  <a:pt x="238306" y="3336280"/>
                </a:cubicBezTo>
                <a:cubicBezTo>
                  <a:pt x="346647" y="3335847"/>
                  <a:pt x="400355" y="3353633"/>
                  <a:pt x="476612" y="3336281"/>
                </a:cubicBezTo>
                <a:close/>
                <a:moveTo>
                  <a:pt x="714917" y="0"/>
                </a:moveTo>
                <a:cubicBezTo>
                  <a:pt x="868529" y="-14965"/>
                  <a:pt x="926619" y="103865"/>
                  <a:pt x="953223" y="238306"/>
                </a:cubicBezTo>
                <a:cubicBezTo>
                  <a:pt x="929950" y="365902"/>
                  <a:pt x="841317" y="465591"/>
                  <a:pt x="714917" y="476612"/>
                </a:cubicBezTo>
                <a:cubicBezTo>
                  <a:pt x="662041" y="483026"/>
                  <a:pt x="594553" y="417221"/>
                  <a:pt x="595764" y="357459"/>
                </a:cubicBezTo>
                <a:cubicBezTo>
                  <a:pt x="594305" y="304609"/>
                  <a:pt x="643807" y="221878"/>
                  <a:pt x="714917" y="238306"/>
                </a:cubicBezTo>
                <a:cubicBezTo>
                  <a:pt x="831978" y="221072"/>
                  <a:pt x="873145" y="262974"/>
                  <a:pt x="953223" y="238306"/>
                </a:cubicBezTo>
                <a:moveTo>
                  <a:pt x="4276364" y="476612"/>
                </a:moveTo>
                <a:cubicBezTo>
                  <a:pt x="4139151" y="513450"/>
                  <a:pt x="3954531" y="458061"/>
                  <a:pt x="3789633" y="476612"/>
                </a:cubicBezTo>
                <a:cubicBezTo>
                  <a:pt x="3624735" y="495163"/>
                  <a:pt x="3416739" y="459766"/>
                  <a:pt x="3231673" y="476612"/>
                </a:cubicBezTo>
                <a:cubicBezTo>
                  <a:pt x="3046607" y="493458"/>
                  <a:pt x="2846587" y="438286"/>
                  <a:pt x="2744942" y="476612"/>
                </a:cubicBezTo>
                <a:cubicBezTo>
                  <a:pt x="2643297" y="514938"/>
                  <a:pt x="2342345" y="423689"/>
                  <a:pt x="2186982" y="476612"/>
                </a:cubicBezTo>
                <a:cubicBezTo>
                  <a:pt x="2031619" y="529535"/>
                  <a:pt x="1782911" y="435987"/>
                  <a:pt x="1593407" y="476612"/>
                </a:cubicBezTo>
                <a:cubicBezTo>
                  <a:pt x="1403904" y="517237"/>
                  <a:pt x="1082666" y="416235"/>
                  <a:pt x="714917" y="476612"/>
                </a:cubicBezTo>
                <a:moveTo>
                  <a:pt x="238306" y="3336281"/>
                </a:moveTo>
                <a:cubicBezTo>
                  <a:pt x="309358" y="3322204"/>
                  <a:pt x="367129" y="3386150"/>
                  <a:pt x="357459" y="3455434"/>
                </a:cubicBezTo>
                <a:cubicBezTo>
                  <a:pt x="348635" y="3520706"/>
                  <a:pt x="294546" y="3573322"/>
                  <a:pt x="238306" y="3574587"/>
                </a:cubicBezTo>
                <a:cubicBezTo>
                  <a:pt x="293645" y="3570333"/>
                  <a:pt x="383051" y="3588557"/>
                  <a:pt x="476612" y="3574586"/>
                </a:cubicBezTo>
                <a:moveTo>
                  <a:pt x="238306" y="3812892"/>
                </a:moveTo>
                <a:cubicBezTo>
                  <a:pt x="377056" y="3802599"/>
                  <a:pt x="485859" y="3734408"/>
                  <a:pt x="476612" y="3574586"/>
                </a:cubicBezTo>
                <a:cubicBezTo>
                  <a:pt x="451926" y="3478912"/>
                  <a:pt x="503202" y="3452188"/>
                  <a:pt x="476612" y="3336281"/>
                </a:cubicBezTo>
              </a:path>
              <a:path w="4752975" h="3812892" fill="none" stroke="0" extrusionOk="0">
                <a:moveTo>
                  <a:pt x="476612" y="3336281"/>
                </a:moveTo>
                <a:cubicBezTo>
                  <a:pt x="473001" y="3139848"/>
                  <a:pt x="504493" y="3051665"/>
                  <a:pt x="476612" y="2850932"/>
                </a:cubicBezTo>
                <a:cubicBezTo>
                  <a:pt x="448731" y="2650199"/>
                  <a:pt x="534204" y="2525784"/>
                  <a:pt x="476612" y="2365582"/>
                </a:cubicBezTo>
                <a:cubicBezTo>
                  <a:pt x="419020" y="2205380"/>
                  <a:pt x="504364" y="1912851"/>
                  <a:pt x="476612" y="1787294"/>
                </a:cubicBezTo>
                <a:cubicBezTo>
                  <a:pt x="448860" y="1661737"/>
                  <a:pt x="541376" y="1486985"/>
                  <a:pt x="476612" y="1239985"/>
                </a:cubicBezTo>
                <a:cubicBezTo>
                  <a:pt x="411848" y="992985"/>
                  <a:pt x="520926" y="928684"/>
                  <a:pt x="476612" y="816595"/>
                </a:cubicBezTo>
                <a:cubicBezTo>
                  <a:pt x="432298" y="704506"/>
                  <a:pt x="477560" y="503316"/>
                  <a:pt x="476612" y="238306"/>
                </a:cubicBezTo>
                <a:cubicBezTo>
                  <a:pt x="465929" y="97835"/>
                  <a:pt x="600619" y="-28031"/>
                  <a:pt x="714918" y="0"/>
                </a:cubicBezTo>
                <a:cubicBezTo>
                  <a:pt x="966284" y="-30395"/>
                  <a:pt x="1143029" y="57336"/>
                  <a:pt x="1257740" y="0"/>
                </a:cubicBezTo>
                <a:cubicBezTo>
                  <a:pt x="1372451" y="-57336"/>
                  <a:pt x="1576442" y="35798"/>
                  <a:pt x="1686569" y="0"/>
                </a:cubicBezTo>
                <a:cubicBezTo>
                  <a:pt x="1796696" y="-35798"/>
                  <a:pt x="1998126" y="10342"/>
                  <a:pt x="2305385" y="0"/>
                </a:cubicBezTo>
                <a:cubicBezTo>
                  <a:pt x="2612644" y="-10342"/>
                  <a:pt x="2673662" y="38364"/>
                  <a:pt x="2810209" y="0"/>
                </a:cubicBezTo>
                <a:cubicBezTo>
                  <a:pt x="2946756" y="-38364"/>
                  <a:pt x="3122602" y="20794"/>
                  <a:pt x="3315033" y="0"/>
                </a:cubicBezTo>
                <a:cubicBezTo>
                  <a:pt x="3507464" y="-20794"/>
                  <a:pt x="3657363" y="10238"/>
                  <a:pt x="3895852" y="0"/>
                </a:cubicBezTo>
                <a:cubicBezTo>
                  <a:pt x="4134341" y="-10238"/>
                  <a:pt x="4220512" y="36378"/>
                  <a:pt x="4514669" y="0"/>
                </a:cubicBezTo>
                <a:cubicBezTo>
                  <a:pt x="4641657" y="-4374"/>
                  <a:pt x="4749201" y="68405"/>
                  <a:pt x="4752975" y="238306"/>
                </a:cubicBezTo>
                <a:cubicBezTo>
                  <a:pt x="4744386" y="344505"/>
                  <a:pt x="4622135" y="476439"/>
                  <a:pt x="4514669" y="476612"/>
                </a:cubicBezTo>
                <a:cubicBezTo>
                  <a:pt x="4445468" y="496588"/>
                  <a:pt x="4392962" y="463654"/>
                  <a:pt x="4276364" y="476612"/>
                </a:cubicBezTo>
                <a:cubicBezTo>
                  <a:pt x="4308033" y="580701"/>
                  <a:pt x="4218925" y="723671"/>
                  <a:pt x="4276364" y="961961"/>
                </a:cubicBezTo>
                <a:cubicBezTo>
                  <a:pt x="4333803" y="1200251"/>
                  <a:pt x="4259642" y="1187461"/>
                  <a:pt x="4276364" y="1385351"/>
                </a:cubicBezTo>
                <a:cubicBezTo>
                  <a:pt x="4293086" y="1583241"/>
                  <a:pt x="4227979" y="1620978"/>
                  <a:pt x="4276364" y="1839721"/>
                </a:cubicBezTo>
                <a:cubicBezTo>
                  <a:pt x="4324749" y="2058464"/>
                  <a:pt x="4245732" y="2277202"/>
                  <a:pt x="4276364" y="2418009"/>
                </a:cubicBezTo>
                <a:cubicBezTo>
                  <a:pt x="4306996" y="2558816"/>
                  <a:pt x="4256908" y="2661623"/>
                  <a:pt x="4276364" y="2872379"/>
                </a:cubicBezTo>
                <a:cubicBezTo>
                  <a:pt x="4295820" y="3083135"/>
                  <a:pt x="4206480" y="3349173"/>
                  <a:pt x="4276364" y="3574586"/>
                </a:cubicBezTo>
                <a:cubicBezTo>
                  <a:pt x="4254725" y="3695389"/>
                  <a:pt x="4162040" y="3807976"/>
                  <a:pt x="4038058" y="3812892"/>
                </a:cubicBezTo>
                <a:cubicBezTo>
                  <a:pt x="3902261" y="3847590"/>
                  <a:pt x="3798593" y="3807857"/>
                  <a:pt x="3609229" y="3812892"/>
                </a:cubicBezTo>
                <a:cubicBezTo>
                  <a:pt x="3419865" y="3817927"/>
                  <a:pt x="3206411" y="3755234"/>
                  <a:pt x="2990412" y="3812892"/>
                </a:cubicBezTo>
                <a:cubicBezTo>
                  <a:pt x="2774413" y="3870550"/>
                  <a:pt x="2733834" y="3803016"/>
                  <a:pt x="2523585" y="3812892"/>
                </a:cubicBezTo>
                <a:cubicBezTo>
                  <a:pt x="2313336" y="3822768"/>
                  <a:pt x="2251978" y="3773565"/>
                  <a:pt x="1980764" y="3812892"/>
                </a:cubicBezTo>
                <a:cubicBezTo>
                  <a:pt x="1709550" y="3852219"/>
                  <a:pt x="1597175" y="3779831"/>
                  <a:pt x="1437942" y="3812892"/>
                </a:cubicBezTo>
                <a:cubicBezTo>
                  <a:pt x="1278709" y="3845953"/>
                  <a:pt x="1135845" y="3777485"/>
                  <a:pt x="971115" y="3812892"/>
                </a:cubicBezTo>
                <a:cubicBezTo>
                  <a:pt x="806385" y="3848299"/>
                  <a:pt x="485913" y="3802403"/>
                  <a:pt x="238306" y="3812892"/>
                </a:cubicBezTo>
                <a:cubicBezTo>
                  <a:pt x="115456" y="3828335"/>
                  <a:pt x="1599" y="3685339"/>
                  <a:pt x="0" y="3574586"/>
                </a:cubicBezTo>
                <a:cubicBezTo>
                  <a:pt x="-17587" y="3456439"/>
                  <a:pt x="140195" y="3345882"/>
                  <a:pt x="238306" y="3336280"/>
                </a:cubicBezTo>
                <a:cubicBezTo>
                  <a:pt x="294400" y="3320253"/>
                  <a:pt x="386596" y="3353228"/>
                  <a:pt x="476612" y="3336281"/>
                </a:cubicBezTo>
                <a:close/>
                <a:moveTo>
                  <a:pt x="714917" y="0"/>
                </a:moveTo>
                <a:cubicBezTo>
                  <a:pt x="873635" y="-25800"/>
                  <a:pt x="915348" y="112894"/>
                  <a:pt x="953223" y="238306"/>
                </a:cubicBezTo>
                <a:cubicBezTo>
                  <a:pt x="962926" y="365295"/>
                  <a:pt x="831150" y="476332"/>
                  <a:pt x="714917" y="476612"/>
                </a:cubicBezTo>
                <a:cubicBezTo>
                  <a:pt x="658216" y="468233"/>
                  <a:pt x="577159" y="426846"/>
                  <a:pt x="595764" y="357459"/>
                </a:cubicBezTo>
                <a:cubicBezTo>
                  <a:pt x="601722" y="284422"/>
                  <a:pt x="643447" y="231517"/>
                  <a:pt x="714917" y="238306"/>
                </a:cubicBezTo>
                <a:cubicBezTo>
                  <a:pt x="774918" y="223965"/>
                  <a:pt x="864313" y="258092"/>
                  <a:pt x="953223" y="238306"/>
                </a:cubicBezTo>
                <a:moveTo>
                  <a:pt x="4276364" y="476612"/>
                </a:moveTo>
                <a:cubicBezTo>
                  <a:pt x="4063669" y="486727"/>
                  <a:pt x="3845091" y="466658"/>
                  <a:pt x="3682790" y="476612"/>
                </a:cubicBezTo>
                <a:cubicBezTo>
                  <a:pt x="3520489" y="486566"/>
                  <a:pt x="3274314" y="415109"/>
                  <a:pt x="3053601" y="476612"/>
                </a:cubicBezTo>
                <a:cubicBezTo>
                  <a:pt x="2832888" y="538115"/>
                  <a:pt x="2672092" y="476575"/>
                  <a:pt x="2531255" y="476612"/>
                </a:cubicBezTo>
                <a:cubicBezTo>
                  <a:pt x="2390418" y="476649"/>
                  <a:pt x="2171222" y="468835"/>
                  <a:pt x="1973295" y="476612"/>
                </a:cubicBezTo>
                <a:cubicBezTo>
                  <a:pt x="1775368" y="484389"/>
                  <a:pt x="1592782" y="462040"/>
                  <a:pt x="1308492" y="476612"/>
                </a:cubicBezTo>
                <a:cubicBezTo>
                  <a:pt x="1024202" y="491184"/>
                  <a:pt x="842268" y="434318"/>
                  <a:pt x="714917" y="476612"/>
                </a:cubicBezTo>
                <a:moveTo>
                  <a:pt x="238306" y="3336281"/>
                </a:moveTo>
                <a:cubicBezTo>
                  <a:pt x="302129" y="3344989"/>
                  <a:pt x="353899" y="3379141"/>
                  <a:pt x="357459" y="3455434"/>
                </a:cubicBezTo>
                <a:cubicBezTo>
                  <a:pt x="351683" y="3531187"/>
                  <a:pt x="293539" y="3572273"/>
                  <a:pt x="238306" y="3574587"/>
                </a:cubicBezTo>
                <a:cubicBezTo>
                  <a:pt x="357153" y="3553580"/>
                  <a:pt x="416727" y="3598079"/>
                  <a:pt x="476612" y="3574586"/>
                </a:cubicBezTo>
                <a:moveTo>
                  <a:pt x="238306" y="3812892"/>
                </a:moveTo>
                <a:cubicBezTo>
                  <a:pt x="356205" y="3811432"/>
                  <a:pt x="485371" y="3733720"/>
                  <a:pt x="476612" y="3574586"/>
                </a:cubicBezTo>
                <a:cubicBezTo>
                  <a:pt x="458970" y="3505697"/>
                  <a:pt x="501169" y="3418202"/>
                  <a:pt x="476612" y="3336281"/>
                </a:cubicBezTo>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598169934">
                  <a:prstGeom prst="vertic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Sexual Offences do not discriminate against people with disabilities, colour of skin, men, women or children or religious beliefs</a:t>
            </a:r>
          </a:p>
        </p:txBody>
      </p:sp>
    </p:spTree>
    <p:extLst>
      <p:ext uri="{BB962C8B-B14F-4D97-AF65-F5344CB8AC3E}">
        <p14:creationId xmlns:p14="http://schemas.microsoft.com/office/powerpoint/2010/main" val="20067072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2055614" y="394496"/>
            <a:ext cx="804542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Sexual Offences</a:t>
            </a:r>
          </a:p>
        </p:txBody>
      </p:sp>
      <p:sp>
        <p:nvSpPr>
          <p:cNvPr id="4" name="Rectangle 3"/>
          <p:cNvSpPr/>
          <p:nvPr/>
        </p:nvSpPr>
        <p:spPr>
          <a:xfrm>
            <a:off x="3198767" y="2333896"/>
            <a:ext cx="6096000" cy="1175706"/>
          </a:xfrm>
          <a:custGeom>
            <a:avLst/>
            <a:gdLst>
              <a:gd name="connsiteX0" fmla="*/ 0 w 6096000"/>
              <a:gd name="connsiteY0" fmla="*/ 0 h 1175706"/>
              <a:gd name="connsiteX1" fmla="*/ 493222 w 6096000"/>
              <a:gd name="connsiteY1" fmla="*/ 0 h 1175706"/>
              <a:gd name="connsiteX2" fmla="*/ 986444 w 6096000"/>
              <a:gd name="connsiteY2" fmla="*/ 0 h 1175706"/>
              <a:gd name="connsiteX3" fmla="*/ 1540625 w 6096000"/>
              <a:gd name="connsiteY3" fmla="*/ 0 h 1175706"/>
              <a:gd name="connsiteX4" fmla="*/ 2216727 w 6096000"/>
              <a:gd name="connsiteY4" fmla="*/ 0 h 1175706"/>
              <a:gd name="connsiteX5" fmla="*/ 2709949 w 6096000"/>
              <a:gd name="connsiteY5" fmla="*/ 0 h 1175706"/>
              <a:gd name="connsiteX6" fmla="*/ 3325091 w 6096000"/>
              <a:gd name="connsiteY6" fmla="*/ 0 h 1175706"/>
              <a:gd name="connsiteX7" fmla="*/ 3757353 w 6096000"/>
              <a:gd name="connsiteY7" fmla="*/ 0 h 1175706"/>
              <a:gd name="connsiteX8" fmla="*/ 4433455 w 6096000"/>
              <a:gd name="connsiteY8" fmla="*/ 0 h 1175706"/>
              <a:gd name="connsiteX9" fmla="*/ 4987636 w 6096000"/>
              <a:gd name="connsiteY9" fmla="*/ 0 h 1175706"/>
              <a:gd name="connsiteX10" fmla="*/ 5602778 w 6096000"/>
              <a:gd name="connsiteY10" fmla="*/ 0 h 1175706"/>
              <a:gd name="connsiteX11" fmla="*/ 6096000 w 6096000"/>
              <a:gd name="connsiteY11" fmla="*/ 0 h 1175706"/>
              <a:gd name="connsiteX12" fmla="*/ 6096000 w 6096000"/>
              <a:gd name="connsiteY12" fmla="*/ 552582 h 1175706"/>
              <a:gd name="connsiteX13" fmla="*/ 6096000 w 6096000"/>
              <a:gd name="connsiteY13" fmla="*/ 1175706 h 1175706"/>
              <a:gd name="connsiteX14" fmla="*/ 5663738 w 6096000"/>
              <a:gd name="connsiteY14" fmla="*/ 1175706 h 1175706"/>
              <a:gd name="connsiteX15" fmla="*/ 5170516 w 6096000"/>
              <a:gd name="connsiteY15" fmla="*/ 1175706 h 1175706"/>
              <a:gd name="connsiteX16" fmla="*/ 4799215 w 6096000"/>
              <a:gd name="connsiteY16" fmla="*/ 1175706 h 1175706"/>
              <a:gd name="connsiteX17" fmla="*/ 4366953 w 6096000"/>
              <a:gd name="connsiteY17" fmla="*/ 1175706 h 1175706"/>
              <a:gd name="connsiteX18" fmla="*/ 3812771 w 6096000"/>
              <a:gd name="connsiteY18" fmla="*/ 1175706 h 1175706"/>
              <a:gd name="connsiteX19" fmla="*/ 3136669 w 6096000"/>
              <a:gd name="connsiteY19" fmla="*/ 1175706 h 1175706"/>
              <a:gd name="connsiteX20" fmla="*/ 2521527 w 6096000"/>
              <a:gd name="connsiteY20" fmla="*/ 1175706 h 1175706"/>
              <a:gd name="connsiteX21" fmla="*/ 1967345 w 6096000"/>
              <a:gd name="connsiteY21" fmla="*/ 1175706 h 1175706"/>
              <a:gd name="connsiteX22" fmla="*/ 1352204 w 6096000"/>
              <a:gd name="connsiteY22" fmla="*/ 1175706 h 1175706"/>
              <a:gd name="connsiteX23" fmla="*/ 919942 w 6096000"/>
              <a:gd name="connsiteY23" fmla="*/ 1175706 h 1175706"/>
              <a:gd name="connsiteX24" fmla="*/ 0 w 6096000"/>
              <a:gd name="connsiteY24" fmla="*/ 1175706 h 1175706"/>
              <a:gd name="connsiteX25" fmla="*/ 0 w 6096000"/>
              <a:gd name="connsiteY25" fmla="*/ 599610 h 1175706"/>
              <a:gd name="connsiteX26" fmla="*/ 0 w 6096000"/>
              <a:gd name="connsiteY26" fmla="*/ 0 h 117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6096000" h="1175706" fill="none" extrusionOk="0">
                <a:moveTo>
                  <a:pt x="0" y="0"/>
                </a:moveTo>
                <a:cubicBezTo>
                  <a:pt x="191916" y="-48925"/>
                  <a:pt x="392943" y="21234"/>
                  <a:pt x="493222" y="0"/>
                </a:cubicBezTo>
                <a:cubicBezTo>
                  <a:pt x="593501" y="-21234"/>
                  <a:pt x="812247" y="43360"/>
                  <a:pt x="986444" y="0"/>
                </a:cubicBezTo>
                <a:cubicBezTo>
                  <a:pt x="1160641" y="-43360"/>
                  <a:pt x="1386009" y="49155"/>
                  <a:pt x="1540625" y="0"/>
                </a:cubicBezTo>
                <a:cubicBezTo>
                  <a:pt x="1695241" y="-49155"/>
                  <a:pt x="1958271" y="14917"/>
                  <a:pt x="2216727" y="0"/>
                </a:cubicBezTo>
                <a:cubicBezTo>
                  <a:pt x="2475183" y="-14917"/>
                  <a:pt x="2586727" y="37281"/>
                  <a:pt x="2709949" y="0"/>
                </a:cubicBezTo>
                <a:cubicBezTo>
                  <a:pt x="2833171" y="-37281"/>
                  <a:pt x="3082659" y="31128"/>
                  <a:pt x="3325091" y="0"/>
                </a:cubicBezTo>
                <a:cubicBezTo>
                  <a:pt x="3567523" y="-31128"/>
                  <a:pt x="3644893" y="43281"/>
                  <a:pt x="3757353" y="0"/>
                </a:cubicBezTo>
                <a:cubicBezTo>
                  <a:pt x="3869813" y="-43281"/>
                  <a:pt x="4233893" y="40618"/>
                  <a:pt x="4433455" y="0"/>
                </a:cubicBezTo>
                <a:cubicBezTo>
                  <a:pt x="4633017" y="-40618"/>
                  <a:pt x="4854834" y="63491"/>
                  <a:pt x="4987636" y="0"/>
                </a:cubicBezTo>
                <a:cubicBezTo>
                  <a:pt x="5120438" y="-63491"/>
                  <a:pt x="5336279" y="61715"/>
                  <a:pt x="5602778" y="0"/>
                </a:cubicBezTo>
                <a:cubicBezTo>
                  <a:pt x="5869277" y="-61715"/>
                  <a:pt x="5850799" y="41674"/>
                  <a:pt x="6096000" y="0"/>
                </a:cubicBezTo>
                <a:cubicBezTo>
                  <a:pt x="6137014" y="137916"/>
                  <a:pt x="6055332" y="336455"/>
                  <a:pt x="6096000" y="552582"/>
                </a:cubicBezTo>
                <a:cubicBezTo>
                  <a:pt x="6136668" y="768709"/>
                  <a:pt x="6045380" y="1019592"/>
                  <a:pt x="6096000" y="1175706"/>
                </a:cubicBezTo>
                <a:cubicBezTo>
                  <a:pt x="5902676" y="1202178"/>
                  <a:pt x="5758990" y="1174382"/>
                  <a:pt x="5663738" y="1175706"/>
                </a:cubicBezTo>
                <a:cubicBezTo>
                  <a:pt x="5568486" y="1177030"/>
                  <a:pt x="5364082" y="1133951"/>
                  <a:pt x="5170516" y="1175706"/>
                </a:cubicBezTo>
                <a:cubicBezTo>
                  <a:pt x="4976950" y="1217461"/>
                  <a:pt x="4873973" y="1167040"/>
                  <a:pt x="4799215" y="1175706"/>
                </a:cubicBezTo>
                <a:cubicBezTo>
                  <a:pt x="4724457" y="1184372"/>
                  <a:pt x="4529786" y="1133662"/>
                  <a:pt x="4366953" y="1175706"/>
                </a:cubicBezTo>
                <a:cubicBezTo>
                  <a:pt x="4204120" y="1217750"/>
                  <a:pt x="4068017" y="1170187"/>
                  <a:pt x="3812771" y="1175706"/>
                </a:cubicBezTo>
                <a:cubicBezTo>
                  <a:pt x="3557525" y="1181225"/>
                  <a:pt x="3316645" y="1156859"/>
                  <a:pt x="3136669" y="1175706"/>
                </a:cubicBezTo>
                <a:cubicBezTo>
                  <a:pt x="2956693" y="1194553"/>
                  <a:pt x="2695333" y="1159822"/>
                  <a:pt x="2521527" y="1175706"/>
                </a:cubicBezTo>
                <a:cubicBezTo>
                  <a:pt x="2347721" y="1191590"/>
                  <a:pt x="2242478" y="1155624"/>
                  <a:pt x="1967345" y="1175706"/>
                </a:cubicBezTo>
                <a:cubicBezTo>
                  <a:pt x="1692212" y="1195788"/>
                  <a:pt x="1615021" y="1129665"/>
                  <a:pt x="1352204" y="1175706"/>
                </a:cubicBezTo>
                <a:cubicBezTo>
                  <a:pt x="1089387" y="1221747"/>
                  <a:pt x="1126492" y="1167343"/>
                  <a:pt x="919942" y="1175706"/>
                </a:cubicBezTo>
                <a:cubicBezTo>
                  <a:pt x="713392" y="1184069"/>
                  <a:pt x="198749" y="1173352"/>
                  <a:pt x="0" y="1175706"/>
                </a:cubicBezTo>
                <a:cubicBezTo>
                  <a:pt x="-44185" y="1052293"/>
                  <a:pt x="15019" y="836158"/>
                  <a:pt x="0" y="599610"/>
                </a:cubicBezTo>
                <a:cubicBezTo>
                  <a:pt x="-15019" y="363062"/>
                  <a:pt x="7966" y="225449"/>
                  <a:pt x="0" y="0"/>
                </a:cubicBezTo>
                <a:close/>
              </a:path>
              <a:path w="6096000" h="1175706" stroke="0" extrusionOk="0">
                <a:moveTo>
                  <a:pt x="0" y="0"/>
                </a:moveTo>
                <a:cubicBezTo>
                  <a:pt x="290024" y="-61250"/>
                  <a:pt x="524041" y="49109"/>
                  <a:pt x="676102" y="0"/>
                </a:cubicBezTo>
                <a:cubicBezTo>
                  <a:pt x="828163" y="-49109"/>
                  <a:pt x="966206" y="43583"/>
                  <a:pt x="1230284" y="0"/>
                </a:cubicBezTo>
                <a:cubicBezTo>
                  <a:pt x="1494362" y="-43583"/>
                  <a:pt x="1428973" y="9172"/>
                  <a:pt x="1601585" y="0"/>
                </a:cubicBezTo>
                <a:cubicBezTo>
                  <a:pt x="1774197" y="-9172"/>
                  <a:pt x="2047514" y="53208"/>
                  <a:pt x="2277687" y="0"/>
                </a:cubicBezTo>
                <a:cubicBezTo>
                  <a:pt x="2507860" y="-53208"/>
                  <a:pt x="2695137" y="16431"/>
                  <a:pt x="2953789" y="0"/>
                </a:cubicBezTo>
                <a:cubicBezTo>
                  <a:pt x="3212441" y="-16431"/>
                  <a:pt x="3244221" y="4800"/>
                  <a:pt x="3386051" y="0"/>
                </a:cubicBezTo>
                <a:cubicBezTo>
                  <a:pt x="3527881" y="-4800"/>
                  <a:pt x="3757318" y="28559"/>
                  <a:pt x="4062153" y="0"/>
                </a:cubicBezTo>
                <a:cubicBezTo>
                  <a:pt x="4366988" y="-28559"/>
                  <a:pt x="4518512" y="42992"/>
                  <a:pt x="4738255" y="0"/>
                </a:cubicBezTo>
                <a:cubicBezTo>
                  <a:pt x="4957998" y="-42992"/>
                  <a:pt x="5024979" y="40935"/>
                  <a:pt x="5109556" y="0"/>
                </a:cubicBezTo>
                <a:cubicBezTo>
                  <a:pt x="5194133" y="-40935"/>
                  <a:pt x="5418886" y="1522"/>
                  <a:pt x="5602778" y="0"/>
                </a:cubicBezTo>
                <a:cubicBezTo>
                  <a:pt x="5786670" y="-1522"/>
                  <a:pt x="5958456" y="44121"/>
                  <a:pt x="6096000" y="0"/>
                </a:cubicBezTo>
                <a:cubicBezTo>
                  <a:pt x="6147356" y="127468"/>
                  <a:pt x="6048245" y="429053"/>
                  <a:pt x="6096000" y="552582"/>
                </a:cubicBezTo>
                <a:cubicBezTo>
                  <a:pt x="6143755" y="676111"/>
                  <a:pt x="6093283" y="877325"/>
                  <a:pt x="6096000" y="1175706"/>
                </a:cubicBezTo>
                <a:cubicBezTo>
                  <a:pt x="5871575" y="1181678"/>
                  <a:pt x="5633897" y="1107146"/>
                  <a:pt x="5419898" y="1175706"/>
                </a:cubicBezTo>
                <a:cubicBezTo>
                  <a:pt x="5205899" y="1244266"/>
                  <a:pt x="5183292" y="1168991"/>
                  <a:pt x="5048596" y="1175706"/>
                </a:cubicBezTo>
                <a:cubicBezTo>
                  <a:pt x="4913900" y="1182421"/>
                  <a:pt x="4563615" y="1103206"/>
                  <a:pt x="4433455" y="1175706"/>
                </a:cubicBezTo>
                <a:cubicBezTo>
                  <a:pt x="4303295" y="1248206"/>
                  <a:pt x="3960433" y="1130326"/>
                  <a:pt x="3757353" y="1175706"/>
                </a:cubicBezTo>
                <a:cubicBezTo>
                  <a:pt x="3554273" y="1221086"/>
                  <a:pt x="3480707" y="1166990"/>
                  <a:pt x="3264131" y="1175706"/>
                </a:cubicBezTo>
                <a:cubicBezTo>
                  <a:pt x="3047555" y="1184422"/>
                  <a:pt x="2875007" y="1170399"/>
                  <a:pt x="2770909" y="1175706"/>
                </a:cubicBezTo>
                <a:cubicBezTo>
                  <a:pt x="2666811" y="1181013"/>
                  <a:pt x="2468435" y="1152094"/>
                  <a:pt x="2338647" y="1175706"/>
                </a:cubicBezTo>
                <a:cubicBezTo>
                  <a:pt x="2208859" y="1199318"/>
                  <a:pt x="2034825" y="1173912"/>
                  <a:pt x="1906385" y="1175706"/>
                </a:cubicBezTo>
                <a:cubicBezTo>
                  <a:pt x="1777945" y="1177500"/>
                  <a:pt x="1497170" y="1137218"/>
                  <a:pt x="1230284" y="1175706"/>
                </a:cubicBezTo>
                <a:cubicBezTo>
                  <a:pt x="963398" y="1214194"/>
                  <a:pt x="830887" y="1131009"/>
                  <a:pt x="615142" y="1175706"/>
                </a:cubicBezTo>
                <a:cubicBezTo>
                  <a:pt x="399397" y="1220403"/>
                  <a:pt x="271457" y="1133470"/>
                  <a:pt x="0" y="1175706"/>
                </a:cubicBezTo>
                <a:cubicBezTo>
                  <a:pt x="-29501" y="992674"/>
                  <a:pt x="9566" y="803880"/>
                  <a:pt x="0" y="611367"/>
                </a:cubicBezTo>
                <a:cubicBezTo>
                  <a:pt x="-9566" y="418854"/>
                  <a:pt x="63821" y="143429"/>
                  <a:pt x="0" y="0"/>
                </a:cubicBezTo>
                <a:close/>
              </a:path>
            </a:pathLst>
          </a:custGeom>
          <a:solidFill>
            <a:schemeClr val="accent1">
              <a:lumMod val="60000"/>
              <a:lumOff val="40000"/>
            </a:schemeClr>
          </a:solidFill>
          <a:ln>
            <a:solidFill>
              <a:schemeClr val="tx1"/>
            </a:solidFill>
            <a:extLst>
              <a:ext uri="{C807C97D-BFC1-408E-A445-0C87EB9F89A2}">
                <ask:lineSketchStyleProps xmlns:ask="http://schemas.microsoft.com/office/drawing/2018/sketchyshapes" sd="2945959141">
                  <a:prstGeom prst="rect">
                    <a:avLst/>
                  </a:prstGeom>
                  <ask:type>
                    <ask:lineSketchScribble/>
                  </ask:type>
                </ask:lineSketchStyleProps>
              </a:ext>
            </a:extLst>
          </a:ln>
        </p:spPr>
        <p:txBody>
          <a:bodyPr>
            <a:spAutoFit/>
          </a:bodyPr>
          <a:lstStyle/>
          <a:p>
            <a:pPr lvl="0" algn="ctr" eaLnBrk="0" fontAlgn="base" hangingPunct="0">
              <a:spcBef>
                <a:spcPct val="20000"/>
              </a:spcBef>
              <a:spcAft>
                <a:spcPct val="0"/>
              </a:spcAft>
              <a:defRPr/>
            </a:pPr>
            <a:r>
              <a:rPr lang="en-GB" sz="3200" b="1" kern="0" dirty="0">
                <a:solidFill>
                  <a:srgbClr val="000000"/>
                </a:solidFill>
              </a:rPr>
              <a:t>Section 1 - 4</a:t>
            </a:r>
          </a:p>
          <a:p>
            <a:pPr lvl="0" algn="ctr" eaLnBrk="0" fontAlgn="base" hangingPunct="0">
              <a:spcBef>
                <a:spcPct val="20000"/>
              </a:spcBef>
              <a:spcAft>
                <a:spcPct val="0"/>
              </a:spcAft>
              <a:defRPr/>
            </a:pPr>
            <a:r>
              <a:rPr lang="en-GB" sz="3200" b="1" kern="0" dirty="0">
                <a:solidFill>
                  <a:srgbClr val="000000"/>
                </a:solidFill>
              </a:rPr>
              <a:t>Sexual Offences Act 2003</a:t>
            </a:r>
          </a:p>
        </p:txBody>
      </p:sp>
    </p:spTree>
    <p:extLst>
      <p:ext uri="{BB962C8B-B14F-4D97-AF65-F5344CB8AC3E}">
        <p14:creationId xmlns:p14="http://schemas.microsoft.com/office/powerpoint/2010/main" val="7472139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14400" y="366348"/>
            <a:ext cx="10371221"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Rape -  Section 1 SOA 2003</a:t>
            </a:r>
          </a:p>
        </p:txBody>
      </p:sp>
      <p:graphicFrame>
        <p:nvGraphicFramePr>
          <p:cNvPr id="3" name="Diagram 2"/>
          <p:cNvGraphicFramePr/>
          <p:nvPr>
            <p:extLst>
              <p:ext uri="{D42A27DB-BD31-4B8C-83A1-F6EECF244321}">
                <p14:modId xmlns:p14="http://schemas.microsoft.com/office/powerpoint/2010/main" val="2070180946"/>
              </p:ext>
            </p:extLst>
          </p:nvPr>
        </p:nvGraphicFramePr>
        <p:xfrm>
          <a:off x="1251285" y="1275346"/>
          <a:ext cx="9697452" cy="3946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66154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9857E0DF-C74F-45EA-BBE4-890F8D627DDA}"/>
                                            </p:graphicEl>
                                          </p:spTgt>
                                        </p:tgtEl>
                                        <p:attrNameLst>
                                          <p:attrName>style.visibility</p:attrName>
                                        </p:attrNameLst>
                                      </p:cBhvr>
                                      <p:to>
                                        <p:strVal val="visible"/>
                                      </p:to>
                                    </p:set>
                                    <p:animEffect transition="in" filter="fade">
                                      <p:cBhvr>
                                        <p:cTn id="7" dur="500"/>
                                        <p:tgtEl>
                                          <p:spTgt spid="3">
                                            <p:graphicEl>
                                              <a:dgm id="{9857E0DF-C74F-45EA-BBE4-890F8D627DDA}"/>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61066B7A-49C7-4B6E-8994-C3DC3394F478}"/>
                                            </p:graphicEl>
                                          </p:spTgt>
                                        </p:tgtEl>
                                        <p:attrNameLst>
                                          <p:attrName>style.visibility</p:attrName>
                                        </p:attrNameLst>
                                      </p:cBhvr>
                                      <p:to>
                                        <p:strVal val="visible"/>
                                      </p:to>
                                    </p:set>
                                    <p:animEffect transition="in" filter="fade">
                                      <p:cBhvr>
                                        <p:cTn id="12" dur="500"/>
                                        <p:tgtEl>
                                          <p:spTgt spid="3">
                                            <p:graphicEl>
                                              <a:dgm id="{61066B7A-49C7-4B6E-8994-C3DC3394F47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9B58E4FA-0C9D-4DF6-92BA-6B248E10CA4C}"/>
                                            </p:graphicEl>
                                          </p:spTgt>
                                        </p:tgtEl>
                                        <p:attrNameLst>
                                          <p:attrName>style.visibility</p:attrName>
                                        </p:attrNameLst>
                                      </p:cBhvr>
                                      <p:to>
                                        <p:strVal val="visible"/>
                                      </p:to>
                                    </p:set>
                                    <p:animEffect transition="in" filter="fade">
                                      <p:cBhvr>
                                        <p:cTn id="15" dur="500"/>
                                        <p:tgtEl>
                                          <p:spTgt spid="3">
                                            <p:graphicEl>
                                              <a:dgm id="{9B58E4FA-0C9D-4DF6-92BA-6B248E10CA4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866274" y="294314"/>
            <a:ext cx="10972800"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n-lt"/>
                <a:ea typeface="+mn-ea"/>
                <a:cs typeface="+mn-cs"/>
              </a:rPr>
              <a:t>Consent – S74 SOA 2003</a:t>
            </a:r>
          </a:p>
        </p:txBody>
      </p:sp>
      <p:sp>
        <p:nvSpPr>
          <p:cNvPr id="5" name="Horizontal Scroll 4"/>
          <p:cNvSpPr/>
          <p:nvPr/>
        </p:nvSpPr>
        <p:spPr>
          <a:xfrm>
            <a:off x="2406316" y="1588169"/>
            <a:ext cx="8229600" cy="3753852"/>
          </a:xfrm>
          <a:custGeom>
            <a:avLst/>
            <a:gdLst>
              <a:gd name="connsiteX0" fmla="*/ 8229600 w 8229600"/>
              <a:gd name="connsiteY0" fmla="*/ 234616 h 3753852"/>
              <a:gd name="connsiteX1" fmla="*/ 7994984 w 8229600"/>
              <a:gd name="connsiteY1" fmla="*/ 469232 h 3753852"/>
              <a:gd name="connsiteX2" fmla="*/ 7994984 w 8229600"/>
              <a:gd name="connsiteY2" fmla="*/ 234616 h 3753852"/>
              <a:gd name="connsiteX3" fmla="*/ 7877676 w 8229600"/>
              <a:gd name="connsiteY3" fmla="*/ 351924 h 3753852"/>
              <a:gd name="connsiteX4" fmla="*/ 7760368 w 8229600"/>
              <a:gd name="connsiteY4" fmla="*/ 234616 h 3753852"/>
              <a:gd name="connsiteX5" fmla="*/ 7760369 w 8229600"/>
              <a:gd name="connsiteY5" fmla="*/ 469232 h 3753852"/>
              <a:gd name="connsiteX6" fmla="*/ 7256722 w 8229600"/>
              <a:gd name="connsiteY6" fmla="*/ 469232 h 3753852"/>
              <a:gd name="connsiteX7" fmla="*/ 6602561 w 8229600"/>
              <a:gd name="connsiteY7" fmla="*/ 469232 h 3753852"/>
              <a:gd name="connsiteX8" fmla="*/ 6174172 w 8229600"/>
              <a:gd name="connsiteY8" fmla="*/ 469232 h 3753852"/>
              <a:gd name="connsiteX9" fmla="*/ 5670525 w 8229600"/>
              <a:gd name="connsiteY9" fmla="*/ 469232 h 3753852"/>
              <a:gd name="connsiteX10" fmla="*/ 5091621 w 8229600"/>
              <a:gd name="connsiteY10" fmla="*/ 469232 h 3753852"/>
              <a:gd name="connsiteX11" fmla="*/ 4512717 w 8229600"/>
              <a:gd name="connsiteY11" fmla="*/ 469232 h 3753852"/>
              <a:gd name="connsiteX12" fmla="*/ 4009071 w 8229600"/>
              <a:gd name="connsiteY12" fmla="*/ 469232 h 3753852"/>
              <a:gd name="connsiteX13" fmla="*/ 3279651 w 8229600"/>
              <a:gd name="connsiteY13" fmla="*/ 469232 h 3753852"/>
              <a:gd name="connsiteX14" fmla="*/ 2700747 w 8229600"/>
              <a:gd name="connsiteY14" fmla="*/ 469232 h 3753852"/>
              <a:gd name="connsiteX15" fmla="*/ 2121843 w 8229600"/>
              <a:gd name="connsiteY15" fmla="*/ 469232 h 3753852"/>
              <a:gd name="connsiteX16" fmla="*/ 1542939 w 8229600"/>
              <a:gd name="connsiteY16" fmla="*/ 469232 h 3753852"/>
              <a:gd name="connsiteX17" fmla="*/ 964035 w 8229600"/>
              <a:gd name="connsiteY17" fmla="*/ 469232 h 3753852"/>
              <a:gd name="connsiteX18" fmla="*/ 234616 w 8229600"/>
              <a:gd name="connsiteY18" fmla="*/ 469232 h 3753852"/>
              <a:gd name="connsiteX19" fmla="*/ 0 w 8229600"/>
              <a:gd name="connsiteY19" fmla="*/ 703848 h 3753852"/>
              <a:gd name="connsiteX20" fmla="*/ 0 w 8229600"/>
              <a:gd name="connsiteY20" fmla="*/ 1295079 h 3753852"/>
              <a:gd name="connsiteX21" fmla="*/ 0 w 8229600"/>
              <a:gd name="connsiteY21" fmla="*/ 1801849 h 3753852"/>
              <a:gd name="connsiteX22" fmla="*/ 0 w 8229600"/>
              <a:gd name="connsiteY22" fmla="*/ 2336773 h 3753852"/>
              <a:gd name="connsiteX23" fmla="*/ 0 w 8229600"/>
              <a:gd name="connsiteY23" fmla="*/ 2928005 h 3753852"/>
              <a:gd name="connsiteX24" fmla="*/ 0 w 8229600"/>
              <a:gd name="connsiteY24" fmla="*/ 3519236 h 3753852"/>
              <a:gd name="connsiteX25" fmla="*/ 234616 w 8229600"/>
              <a:gd name="connsiteY25" fmla="*/ 3753852 h 3753852"/>
              <a:gd name="connsiteX26" fmla="*/ 469232 w 8229600"/>
              <a:gd name="connsiteY26" fmla="*/ 3519236 h 3753852"/>
              <a:gd name="connsiteX27" fmla="*/ 469232 w 8229600"/>
              <a:gd name="connsiteY27" fmla="*/ 3284621 h 3753852"/>
              <a:gd name="connsiteX28" fmla="*/ 972878 w 8229600"/>
              <a:gd name="connsiteY28" fmla="*/ 3284621 h 3753852"/>
              <a:gd name="connsiteX29" fmla="*/ 1702298 w 8229600"/>
              <a:gd name="connsiteY29" fmla="*/ 3284621 h 3753852"/>
              <a:gd name="connsiteX30" fmla="*/ 2055429 w 8229600"/>
              <a:gd name="connsiteY30" fmla="*/ 3284621 h 3753852"/>
              <a:gd name="connsiteX31" fmla="*/ 2709590 w 8229600"/>
              <a:gd name="connsiteY31" fmla="*/ 3284621 h 3753852"/>
              <a:gd name="connsiteX32" fmla="*/ 3062722 w 8229600"/>
              <a:gd name="connsiteY32" fmla="*/ 3284621 h 3753852"/>
              <a:gd name="connsiteX33" fmla="*/ 3491111 w 8229600"/>
              <a:gd name="connsiteY33" fmla="*/ 3284621 h 3753852"/>
              <a:gd name="connsiteX34" fmla="*/ 3919500 w 8229600"/>
              <a:gd name="connsiteY34" fmla="*/ 3284621 h 3753852"/>
              <a:gd name="connsiteX35" fmla="*/ 4498404 w 8229600"/>
              <a:gd name="connsiteY35" fmla="*/ 3284621 h 3753852"/>
              <a:gd name="connsiteX36" fmla="*/ 4851535 w 8229600"/>
              <a:gd name="connsiteY36" fmla="*/ 3284621 h 3753852"/>
              <a:gd name="connsiteX37" fmla="*/ 5279924 w 8229600"/>
              <a:gd name="connsiteY37" fmla="*/ 3284621 h 3753852"/>
              <a:gd name="connsiteX38" fmla="*/ 5708313 w 8229600"/>
              <a:gd name="connsiteY38" fmla="*/ 3284621 h 3753852"/>
              <a:gd name="connsiteX39" fmla="*/ 6211960 w 8229600"/>
              <a:gd name="connsiteY39" fmla="*/ 3284621 h 3753852"/>
              <a:gd name="connsiteX40" fmla="*/ 6941379 w 8229600"/>
              <a:gd name="connsiteY40" fmla="*/ 3284621 h 3753852"/>
              <a:gd name="connsiteX41" fmla="*/ 7445025 w 8229600"/>
              <a:gd name="connsiteY41" fmla="*/ 3284621 h 3753852"/>
              <a:gd name="connsiteX42" fmla="*/ 7994984 w 8229600"/>
              <a:gd name="connsiteY42" fmla="*/ 3284621 h 3753852"/>
              <a:gd name="connsiteX43" fmla="*/ 8229600 w 8229600"/>
              <a:gd name="connsiteY43" fmla="*/ 3050005 h 3753852"/>
              <a:gd name="connsiteX44" fmla="*/ 8229600 w 8229600"/>
              <a:gd name="connsiteY44" fmla="*/ 2458773 h 3753852"/>
              <a:gd name="connsiteX45" fmla="*/ 8229600 w 8229600"/>
              <a:gd name="connsiteY45" fmla="*/ 1980157 h 3753852"/>
              <a:gd name="connsiteX46" fmla="*/ 8229600 w 8229600"/>
              <a:gd name="connsiteY46" fmla="*/ 1360772 h 3753852"/>
              <a:gd name="connsiteX47" fmla="*/ 8229600 w 8229600"/>
              <a:gd name="connsiteY47" fmla="*/ 741386 h 3753852"/>
              <a:gd name="connsiteX48" fmla="*/ 8229600 w 8229600"/>
              <a:gd name="connsiteY48" fmla="*/ 234616 h 3753852"/>
              <a:gd name="connsiteX49" fmla="*/ 234616 w 8229600"/>
              <a:gd name="connsiteY49" fmla="*/ 938463 h 3753852"/>
              <a:gd name="connsiteX50" fmla="*/ 469232 w 8229600"/>
              <a:gd name="connsiteY50" fmla="*/ 703847 h 3753852"/>
              <a:gd name="connsiteX51" fmla="*/ 351924 w 8229600"/>
              <a:gd name="connsiteY51" fmla="*/ 586539 h 3753852"/>
              <a:gd name="connsiteX52" fmla="*/ 234616 w 8229600"/>
              <a:gd name="connsiteY52" fmla="*/ 703847 h 3753852"/>
              <a:gd name="connsiteX53" fmla="*/ 234616 w 8229600"/>
              <a:gd name="connsiteY53" fmla="*/ 938463 h 3753852"/>
              <a:gd name="connsiteX0" fmla="*/ 234616 w 8229600"/>
              <a:gd name="connsiteY0" fmla="*/ 938463 h 3753852"/>
              <a:gd name="connsiteX1" fmla="*/ 469232 w 8229600"/>
              <a:gd name="connsiteY1" fmla="*/ 703847 h 3753852"/>
              <a:gd name="connsiteX2" fmla="*/ 351924 w 8229600"/>
              <a:gd name="connsiteY2" fmla="*/ 586539 h 3753852"/>
              <a:gd name="connsiteX3" fmla="*/ 234616 w 8229600"/>
              <a:gd name="connsiteY3" fmla="*/ 703847 h 3753852"/>
              <a:gd name="connsiteX4" fmla="*/ 234616 w 8229600"/>
              <a:gd name="connsiteY4" fmla="*/ 938463 h 3753852"/>
              <a:gd name="connsiteX5" fmla="*/ 7994984 w 8229600"/>
              <a:gd name="connsiteY5" fmla="*/ 469232 h 3753852"/>
              <a:gd name="connsiteX6" fmla="*/ 8229600 w 8229600"/>
              <a:gd name="connsiteY6" fmla="*/ 234616 h 3753852"/>
              <a:gd name="connsiteX7" fmla="*/ 7994984 w 8229600"/>
              <a:gd name="connsiteY7" fmla="*/ 0 h 3753852"/>
              <a:gd name="connsiteX8" fmla="*/ 7760368 w 8229600"/>
              <a:gd name="connsiteY8" fmla="*/ 234616 h 3753852"/>
              <a:gd name="connsiteX9" fmla="*/ 7877676 w 8229600"/>
              <a:gd name="connsiteY9" fmla="*/ 351924 h 3753852"/>
              <a:gd name="connsiteX10" fmla="*/ 7994984 w 8229600"/>
              <a:gd name="connsiteY10" fmla="*/ 234616 h 3753852"/>
              <a:gd name="connsiteX11" fmla="*/ 7994984 w 8229600"/>
              <a:gd name="connsiteY11" fmla="*/ 469232 h 3753852"/>
              <a:gd name="connsiteX0" fmla="*/ 0 w 8229600"/>
              <a:gd name="connsiteY0" fmla="*/ 703847 h 3753852"/>
              <a:gd name="connsiteX1" fmla="*/ 234616 w 8229600"/>
              <a:gd name="connsiteY1" fmla="*/ 469231 h 3753852"/>
              <a:gd name="connsiteX2" fmla="*/ 587747 w 8229600"/>
              <a:gd name="connsiteY2" fmla="*/ 469231 h 3753852"/>
              <a:gd name="connsiteX3" fmla="*/ 1016137 w 8229600"/>
              <a:gd name="connsiteY3" fmla="*/ 469231 h 3753852"/>
              <a:gd name="connsiteX4" fmla="*/ 1595041 w 8229600"/>
              <a:gd name="connsiteY4" fmla="*/ 469231 h 3753852"/>
              <a:gd name="connsiteX5" fmla="*/ 2023430 w 8229600"/>
              <a:gd name="connsiteY5" fmla="*/ 469231 h 3753852"/>
              <a:gd name="connsiteX6" fmla="*/ 2376561 w 8229600"/>
              <a:gd name="connsiteY6" fmla="*/ 469231 h 3753852"/>
              <a:gd name="connsiteX7" fmla="*/ 3030723 w 8229600"/>
              <a:gd name="connsiteY7" fmla="*/ 469231 h 3753852"/>
              <a:gd name="connsiteX8" fmla="*/ 3383854 w 8229600"/>
              <a:gd name="connsiteY8" fmla="*/ 469231 h 3753852"/>
              <a:gd name="connsiteX9" fmla="*/ 4038016 w 8229600"/>
              <a:gd name="connsiteY9" fmla="*/ 469232 h 3753852"/>
              <a:gd name="connsiteX10" fmla="*/ 4541662 w 8229600"/>
              <a:gd name="connsiteY10" fmla="*/ 469232 h 3753852"/>
              <a:gd name="connsiteX11" fmla="*/ 5195824 w 8229600"/>
              <a:gd name="connsiteY11" fmla="*/ 469232 h 3753852"/>
              <a:gd name="connsiteX12" fmla="*/ 5624213 w 8229600"/>
              <a:gd name="connsiteY12" fmla="*/ 469232 h 3753852"/>
              <a:gd name="connsiteX13" fmla="*/ 6353632 w 8229600"/>
              <a:gd name="connsiteY13" fmla="*/ 469232 h 3753852"/>
              <a:gd name="connsiteX14" fmla="*/ 6857279 w 8229600"/>
              <a:gd name="connsiteY14" fmla="*/ 469232 h 3753852"/>
              <a:gd name="connsiteX15" fmla="*/ 7760369 w 8229600"/>
              <a:gd name="connsiteY15" fmla="*/ 469232 h 3753852"/>
              <a:gd name="connsiteX16" fmla="*/ 7760369 w 8229600"/>
              <a:gd name="connsiteY16" fmla="*/ 234616 h 3753852"/>
              <a:gd name="connsiteX17" fmla="*/ 7994985 w 8229600"/>
              <a:gd name="connsiteY17" fmla="*/ 0 h 3753852"/>
              <a:gd name="connsiteX18" fmla="*/ 8229601 w 8229600"/>
              <a:gd name="connsiteY18" fmla="*/ 234616 h 3753852"/>
              <a:gd name="connsiteX19" fmla="*/ 8229600 w 8229600"/>
              <a:gd name="connsiteY19" fmla="*/ 3050005 h 3753852"/>
              <a:gd name="connsiteX20" fmla="*/ 7994984 w 8229600"/>
              <a:gd name="connsiteY20" fmla="*/ 3284621 h 3753852"/>
              <a:gd name="connsiteX21" fmla="*/ 7566595 w 8229600"/>
              <a:gd name="connsiteY21" fmla="*/ 3284621 h 3753852"/>
              <a:gd name="connsiteX22" fmla="*/ 7062949 w 8229600"/>
              <a:gd name="connsiteY22" fmla="*/ 3284621 h 3753852"/>
              <a:gd name="connsiteX23" fmla="*/ 6333530 w 8229600"/>
              <a:gd name="connsiteY23" fmla="*/ 3284621 h 3753852"/>
              <a:gd name="connsiteX24" fmla="*/ 5754626 w 8229600"/>
              <a:gd name="connsiteY24" fmla="*/ 3284621 h 3753852"/>
              <a:gd name="connsiteX25" fmla="*/ 5025206 w 8229600"/>
              <a:gd name="connsiteY25" fmla="*/ 3284621 h 3753852"/>
              <a:gd name="connsiteX26" fmla="*/ 4596818 w 8229600"/>
              <a:gd name="connsiteY26" fmla="*/ 3284621 h 3753852"/>
              <a:gd name="connsiteX27" fmla="*/ 3942656 w 8229600"/>
              <a:gd name="connsiteY27" fmla="*/ 3284621 h 3753852"/>
              <a:gd name="connsiteX28" fmla="*/ 3439010 w 8229600"/>
              <a:gd name="connsiteY28" fmla="*/ 3284621 h 3753852"/>
              <a:gd name="connsiteX29" fmla="*/ 2935363 w 8229600"/>
              <a:gd name="connsiteY29" fmla="*/ 3284621 h 3753852"/>
              <a:gd name="connsiteX30" fmla="*/ 2356459 w 8229600"/>
              <a:gd name="connsiteY30" fmla="*/ 3284621 h 3753852"/>
              <a:gd name="connsiteX31" fmla="*/ 1777555 w 8229600"/>
              <a:gd name="connsiteY31" fmla="*/ 3284621 h 3753852"/>
              <a:gd name="connsiteX32" fmla="*/ 1273909 w 8229600"/>
              <a:gd name="connsiteY32" fmla="*/ 3284621 h 3753852"/>
              <a:gd name="connsiteX33" fmla="*/ 469232 w 8229600"/>
              <a:gd name="connsiteY33" fmla="*/ 3284621 h 3753852"/>
              <a:gd name="connsiteX34" fmla="*/ 469232 w 8229600"/>
              <a:gd name="connsiteY34" fmla="*/ 3519236 h 3753852"/>
              <a:gd name="connsiteX35" fmla="*/ 234616 w 8229600"/>
              <a:gd name="connsiteY35" fmla="*/ 3753852 h 3753852"/>
              <a:gd name="connsiteX36" fmla="*/ 0 w 8229600"/>
              <a:gd name="connsiteY36" fmla="*/ 3519236 h 3753852"/>
              <a:gd name="connsiteX37" fmla="*/ 0 w 8229600"/>
              <a:gd name="connsiteY37" fmla="*/ 3040620 h 3753852"/>
              <a:gd name="connsiteX38" fmla="*/ 0 w 8229600"/>
              <a:gd name="connsiteY38" fmla="*/ 2505696 h 3753852"/>
              <a:gd name="connsiteX39" fmla="*/ 0 w 8229600"/>
              <a:gd name="connsiteY39" fmla="*/ 1886310 h 3753852"/>
              <a:gd name="connsiteX40" fmla="*/ 0 w 8229600"/>
              <a:gd name="connsiteY40" fmla="*/ 1323233 h 3753852"/>
              <a:gd name="connsiteX41" fmla="*/ 0 w 8229600"/>
              <a:gd name="connsiteY41" fmla="*/ 703847 h 3753852"/>
              <a:gd name="connsiteX42" fmla="*/ 7760369 w 8229600"/>
              <a:gd name="connsiteY42" fmla="*/ 469232 h 3753852"/>
              <a:gd name="connsiteX43" fmla="*/ 7994984 w 8229600"/>
              <a:gd name="connsiteY43" fmla="*/ 469232 h 3753852"/>
              <a:gd name="connsiteX44" fmla="*/ 8229600 w 8229600"/>
              <a:gd name="connsiteY44" fmla="*/ 234616 h 3753852"/>
              <a:gd name="connsiteX45" fmla="*/ 7994984 w 8229600"/>
              <a:gd name="connsiteY45" fmla="*/ 469232 h 3753852"/>
              <a:gd name="connsiteX46" fmla="*/ 7994984 w 8229600"/>
              <a:gd name="connsiteY46" fmla="*/ 234616 h 3753852"/>
              <a:gd name="connsiteX47" fmla="*/ 7877676 w 8229600"/>
              <a:gd name="connsiteY47" fmla="*/ 351924 h 3753852"/>
              <a:gd name="connsiteX48" fmla="*/ 7760368 w 8229600"/>
              <a:gd name="connsiteY48" fmla="*/ 234616 h 3753852"/>
              <a:gd name="connsiteX49" fmla="*/ 234616 w 8229600"/>
              <a:gd name="connsiteY49" fmla="*/ 938463 h 3753852"/>
              <a:gd name="connsiteX50" fmla="*/ 234616 w 8229600"/>
              <a:gd name="connsiteY50" fmla="*/ 703847 h 3753852"/>
              <a:gd name="connsiteX51" fmla="*/ 351924 w 8229600"/>
              <a:gd name="connsiteY51" fmla="*/ 586539 h 3753852"/>
              <a:gd name="connsiteX52" fmla="*/ 469232 w 8229600"/>
              <a:gd name="connsiteY52" fmla="*/ 703847 h 3753852"/>
              <a:gd name="connsiteX53" fmla="*/ 234616 w 8229600"/>
              <a:gd name="connsiteY53" fmla="*/ 938463 h 3753852"/>
              <a:gd name="connsiteX54" fmla="*/ 0 w 8229600"/>
              <a:gd name="connsiteY54" fmla="*/ 703847 h 3753852"/>
              <a:gd name="connsiteX55" fmla="*/ 469232 w 8229600"/>
              <a:gd name="connsiteY55" fmla="*/ 703847 h 3753852"/>
              <a:gd name="connsiteX56" fmla="*/ 469232 w 8229600"/>
              <a:gd name="connsiteY56" fmla="*/ 1194194 h 3753852"/>
              <a:gd name="connsiteX57" fmla="*/ 469232 w 8229600"/>
              <a:gd name="connsiteY57" fmla="*/ 1736157 h 3753852"/>
              <a:gd name="connsiteX58" fmla="*/ 469232 w 8229600"/>
              <a:gd name="connsiteY58" fmla="*/ 2226504 h 3753852"/>
              <a:gd name="connsiteX59" fmla="*/ 469232 w 8229600"/>
              <a:gd name="connsiteY59" fmla="*/ 2716851 h 3753852"/>
              <a:gd name="connsiteX60" fmla="*/ 469232 w 8229600"/>
              <a:gd name="connsiteY60" fmla="*/ 3284621 h 3753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Lst>
            <a:rect l="l" t="t" r="r" b="b"/>
            <a:pathLst>
              <a:path w="8229600" h="3753852" stroke="0" extrusionOk="0">
                <a:moveTo>
                  <a:pt x="8229600" y="234616"/>
                </a:moveTo>
                <a:cubicBezTo>
                  <a:pt x="8226862" y="395368"/>
                  <a:pt x="8088842" y="479452"/>
                  <a:pt x="7994984" y="469232"/>
                </a:cubicBezTo>
                <a:cubicBezTo>
                  <a:pt x="7986569" y="398532"/>
                  <a:pt x="8010797" y="317729"/>
                  <a:pt x="7994984" y="234616"/>
                </a:cubicBezTo>
                <a:cubicBezTo>
                  <a:pt x="8003894" y="315869"/>
                  <a:pt x="7952302" y="359052"/>
                  <a:pt x="7877676" y="351924"/>
                </a:cubicBezTo>
                <a:cubicBezTo>
                  <a:pt x="7806750" y="352581"/>
                  <a:pt x="7772497" y="303622"/>
                  <a:pt x="7760368" y="234616"/>
                </a:cubicBezTo>
                <a:cubicBezTo>
                  <a:pt x="7756732" y="307468"/>
                  <a:pt x="7761917" y="410788"/>
                  <a:pt x="7760369" y="469232"/>
                </a:cubicBezTo>
                <a:cubicBezTo>
                  <a:pt x="7578423" y="488862"/>
                  <a:pt x="7369632" y="449075"/>
                  <a:pt x="7256722" y="469232"/>
                </a:cubicBezTo>
                <a:cubicBezTo>
                  <a:pt x="7143812" y="489389"/>
                  <a:pt x="6792544" y="438744"/>
                  <a:pt x="6602561" y="469232"/>
                </a:cubicBezTo>
                <a:cubicBezTo>
                  <a:pt x="6412578" y="499720"/>
                  <a:pt x="6274651" y="464470"/>
                  <a:pt x="6174172" y="469232"/>
                </a:cubicBezTo>
                <a:cubicBezTo>
                  <a:pt x="6073693" y="473994"/>
                  <a:pt x="5779373" y="417747"/>
                  <a:pt x="5670525" y="469232"/>
                </a:cubicBezTo>
                <a:cubicBezTo>
                  <a:pt x="5561677" y="520717"/>
                  <a:pt x="5220362" y="403647"/>
                  <a:pt x="5091621" y="469232"/>
                </a:cubicBezTo>
                <a:cubicBezTo>
                  <a:pt x="4962880" y="534817"/>
                  <a:pt x="4701227" y="458581"/>
                  <a:pt x="4512717" y="469232"/>
                </a:cubicBezTo>
                <a:cubicBezTo>
                  <a:pt x="4324207" y="479883"/>
                  <a:pt x="4144519" y="444302"/>
                  <a:pt x="4009071" y="469232"/>
                </a:cubicBezTo>
                <a:cubicBezTo>
                  <a:pt x="3873623" y="494162"/>
                  <a:pt x="3559502" y="450043"/>
                  <a:pt x="3279651" y="469232"/>
                </a:cubicBezTo>
                <a:cubicBezTo>
                  <a:pt x="2999800" y="488421"/>
                  <a:pt x="2938995" y="399875"/>
                  <a:pt x="2700747" y="469232"/>
                </a:cubicBezTo>
                <a:cubicBezTo>
                  <a:pt x="2462499" y="538589"/>
                  <a:pt x="2324218" y="452395"/>
                  <a:pt x="2121843" y="469232"/>
                </a:cubicBezTo>
                <a:cubicBezTo>
                  <a:pt x="1919468" y="486069"/>
                  <a:pt x="1718001" y="426206"/>
                  <a:pt x="1542939" y="469232"/>
                </a:cubicBezTo>
                <a:cubicBezTo>
                  <a:pt x="1367877" y="512258"/>
                  <a:pt x="1181308" y="453949"/>
                  <a:pt x="964035" y="469232"/>
                </a:cubicBezTo>
                <a:cubicBezTo>
                  <a:pt x="746762" y="484515"/>
                  <a:pt x="482332" y="382701"/>
                  <a:pt x="234616" y="469232"/>
                </a:cubicBezTo>
                <a:cubicBezTo>
                  <a:pt x="107614" y="466697"/>
                  <a:pt x="-25091" y="593880"/>
                  <a:pt x="0" y="703848"/>
                </a:cubicBezTo>
                <a:cubicBezTo>
                  <a:pt x="35041" y="859791"/>
                  <a:pt x="-52663" y="1168028"/>
                  <a:pt x="0" y="1295079"/>
                </a:cubicBezTo>
                <a:cubicBezTo>
                  <a:pt x="52663" y="1422130"/>
                  <a:pt x="-50471" y="1628612"/>
                  <a:pt x="0" y="1801849"/>
                </a:cubicBezTo>
                <a:cubicBezTo>
                  <a:pt x="50471" y="1975086"/>
                  <a:pt x="-9476" y="2190112"/>
                  <a:pt x="0" y="2336773"/>
                </a:cubicBezTo>
                <a:cubicBezTo>
                  <a:pt x="9476" y="2483434"/>
                  <a:pt x="-6032" y="2674483"/>
                  <a:pt x="0" y="2928005"/>
                </a:cubicBezTo>
                <a:cubicBezTo>
                  <a:pt x="6032" y="3181527"/>
                  <a:pt x="-9079" y="3361905"/>
                  <a:pt x="0" y="3519236"/>
                </a:cubicBezTo>
                <a:cubicBezTo>
                  <a:pt x="-25448" y="3666192"/>
                  <a:pt x="105524" y="3750362"/>
                  <a:pt x="234616" y="3753852"/>
                </a:cubicBezTo>
                <a:cubicBezTo>
                  <a:pt x="385064" y="3737832"/>
                  <a:pt x="457928" y="3649779"/>
                  <a:pt x="469232" y="3519236"/>
                </a:cubicBezTo>
                <a:cubicBezTo>
                  <a:pt x="451234" y="3437372"/>
                  <a:pt x="473116" y="3376651"/>
                  <a:pt x="469232" y="3284621"/>
                </a:cubicBezTo>
                <a:cubicBezTo>
                  <a:pt x="699725" y="3269283"/>
                  <a:pt x="769380" y="3296574"/>
                  <a:pt x="972878" y="3284621"/>
                </a:cubicBezTo>
                <a:cubicBezTo>
                  <a:pt x="1176376" y="3272668"/>
                  <a:pt x="1338123" y="3294292"/>
                  <a:pt x="1702298" y="3284621"/>
                </a:cubicBezTo>
                <a:cubicBezTo>
                  <a:pt x="2066473" y="3274950"/>
                  <a:pt x="1887814" y="3307935"/>
                  <a:pt x="2055429" y="3284621"/>
                </a:cubicBezTo>
                <a:cubicBezTo>
                  <a:pt x="2223044" y="3261307"/>
                  <a:pt x="2503334" y="3313140"/>
                  <a:pt x="2709590" y="3284621"/>
                </a:cubicBezTo>
                <a:cubicBezTo>
                  <a:pt x="2915846" y="3256102"/>
                  <a:pt x="2892308" y="3286181"/>
                  <a:pt x="3062722" y="3284621"/>
                </a:cubicBezTo>
                <a:cubicBezTo>
                  <a:pt x="3233136" y="3283061"/>
                  <a:pt x="3293134" y="3290358"/>
                  <a:pt x="3491111" y="3284621"/>
                </a:cubicBezTo>
                <a:cubicBezTo>
                  <a:pt x="3689088" y="3278884"/>
                  <a:pt x="3755262" y="3301668"/>
                  <a:pt x="3919500" y="3284621"/>
                </a:cubicBezTo>
                <a:cubicBezTo>
                  <a:pt x="4083738" y="3267574"/>
                  <a:pt x="4373595" y="3323468"/>
                  <a:pt x="4498404" y="3284621"/>
                </a:cubicBezTo>
                <a:cubicBezTo>
                  <a:pt x="4623213" y="3245774"/>
                  <a:pt x="4734162" y="3299055"/>
                  <a:pt x="4851535" y="3284621"/>
                </a:cubicBezTo>
                <a:cubicBezTo>
                  <a:pt x="4968908" y="3270187"/>
                  <a:pt x="5189665" y="3284658"/>
                  <a:pt x="5279924" y="3284621"/>
                </a:cubicBezTo>
                <a:cubicBezTo>
                  <a:pt x="5370183" y="3284584"/>
                  <a:pt x="5616707" y="3314895"/>
                  <a:pt x="5708313" y="3284621"/>
                </a:cubicBezTo>
                <a:cubicBezTo>
                  <a:pt x="5799919" y="3254347"/>
                  <a:pt x="6019887" y="3301601"/>
                  <a:pt x="6211960" y="3284621"/>
                </a:cubicBezTo>
                <a:cubicBezTo>
                  <a:pt x="6404033" y="3267641"/>
                  <a:pt x="6753582" y="3369291"/>
                  <a:pt x="6941379" y="3284621"/>
                </a:cubicBezTo>
                <a:cubicBezTo>
                  <a:pt x="7129176" y="3199951"/>
                  <a:pt x="7205573" y="3333182"/>
                  <a:pt x="7445025" y="3284621"/>
                </a:cubicBezTo>
                <a:cubicBezTo>
                  <a:pt x="7684477" y="3236060"/>
                  <a:pt x="7873403" y="3341154"/>
                  <a:pt x="7994984" y="3284621"/>
                </a:cubicBezTo>
                <a:cubicBezTo>
                  <a:pt x="8125749" y="3275737"/>
                  <a:pt x="8215920" y="3181648"/>
                  <a:pt x="8229600" y="3050005"/>
                </a:cubicBezTo>
                <a:cubicBezTo>
                  <a:pt x="8164829" y="2819239"/>
                  <a:pt x="8247739" y="2739880"/>
                  <a:pt x="8229600" y="2458773"/>
                </a:cubicBezTo>
                <a:cubicBezTo>
                  <a:pt x="8211461" y="2177666"/>
                  <a:pt x="8253757" y="2161668"/>
                  <a:pt x="8229600" y="1980157"/>
                </a:cubicBezTo>
                <a:cubicBezTo>
                  <a:pt x="8205443" y="1798646"/>
                  <a:pt x="8282617" y="1508111"/>
                  <a:pt x="8229600" y="1360772"/>
                </a:cubicBezTo>
                <a:cubicBezTo>
                  <a:pt x="8176583" y="1213433"/>
                  <a:pt x="8235858" y="931065"/>
                  <a:pt x="8229600" y="741386"/>
                </a:cubicBezTo>
                <a:cubicBezTo>
                  <a:pt x="8223342" y="551707"/>
                  <a:pt x="8268277" y="422896"/>
                  <a:pt x="8229600" y="234616"/>
                </a:cubicBezTo>
                <a:close/>
                <a:moveTo>
                  <a:pt x="234616" y="938463"/>
                </a:moveTo>
                <a:cubicBezTo>
                  <a:pt x="366798" y="944710"/>
                  <a:pt x="474439" y="795789"/>
                  <a:pt x="469232" y="703847"/>
                </a:cubicBezTo>
                <a:cubicBezTo>
                  <a:pt x="473013" y="632778"/>
                  <a:pt x="403032" y="572841"/>
                  <a:pt x="351924" y="586539"/>
                </a:cubicBezTo>
                <a:cubicBezTo>
                  <a:pt x="289475" y="585203"/>
                  <a:pt x="241738" y="650164"/>
                  <a:pt x="234616" y="703847"/>
                </a:cubicBezTo>
                <a:cubicBezTo>
                  <a:pt x="252251" y="820458"/>
                  <a:pt x="210656" y="871393"/>
                  <a:pt x="234616" y="938463"/>
                </a:cubicBezTo>
                <a:close/>
              </a:path>
              <a:path w="8229600" h="3753852" fill="darkenLess" stroke="0" extrusionOk="0">
                <a:moveTo>
                  <a:pt x="234616" y="938463"/>
                </a:moveTo>
                <a:cubicBezTo>
                  <a:pt x="374041" y="946243"/>
                  <a:pt x="468265" y="857309"/>
                  <a:pt x="469232" y="703847"/>
                </a:cubicBezTo>
                <a:cubicBezTo>
                  <a:pt x="465875" y="638000"/>
                  <a:pt x="421910" y="585799"/>
                  <a:pt x="351924" y="586539"/>
                </a:cubicBezTo>
                <a:cubicBezTo>
                  <a:pt x="295923" y="596474"/>
                  <a:pt x="231842" y="635995"/>
                  <a:pt x="234616" y="703847"/>
                </a:cubicBezTo>
                <a:cubicBezTo>
                  <a:pt x="253939" y="758404"/>
                  <a:pt x="213874" y="879651"/>
                  <a:pt x="234616" y="938463"/>
                </a:cubicBezTo>
                <a:close/>
                <a:moveTo>
                  <a:pt x="7994984" y="469232"/>
                </a:moveTo>
                <a:cubicBezTo>
                  <a:pt x="8148513" y="451713"/>
                  <a:pt x="8230509" y="361539"/>
                  <a:pt x="8229600" y="234616"/>
                </a:cubicBezTo>
                <a:cubicBezTo>
                  <a:pt x="8192307" y="100649"/>
                  <a:pt x="8153264" y="23653"/>
                  <a:pt x="7994984" y="0"/>
                </a:cubicBezTo>
                <a:cubicBezTo>
                  <a:pt x="7866872" y="-38610"/>
                  <a:pt x="7738416" y="106964"/>
                  <a:pt x="7760368" y="234616"/>
                </a:cubicBezTo>
                <a:cubicBezTo>
                  <a:pt x="7761033" y="287894"/>
                  <a:pt x="7809939" y="349315"/>
                  <a:pt x="7877676" y="351924"/>
                </a:cubicBezTo>
                <a:cubicBezTo>
                  <a:pt x="7949056" y="347373"/>
                  <a:pt x="8005933" y="310752"/>
                  <a:pt x="7994984" y="234616"/>
                </a:cubicBezTo>
                <a:cubicBezTo>
                  <a:pt x="8006544" y="350323"/>
                  <a:pt x="7984598" y="363346"/>
                  <a:pt x="7994984" y="469232"/>
                </a:cubicBezTo>
                <a:close/>
              </a:path>
              <a:path w="8229600" h="3753852" fill="none" extrusionOk="0">
                <a:moveTo>
                  <a:pt x="0" y="703847"/>
                </a:moveTo>
                <a:cubicBezTo>
                  <a:pt x="7577" y="607761"/>
                  <a:pt x="121525" y="463116"/>
                  <a:pt x="234616" y="469231"/>
                </a:cubicBezTo>
                <a:cubicBezTo>
                  <a:pt x="340760" y="462951"/>
                  <a:pt x="430771" y="504136"/>
                  <a:pt x="587747" y="469231"/>
                </a:cubicBezTo>
                <a:cubicBezTo>
                  <a:pt x="744723" y="434326"/>
                  <a:pt x="827466" y="499498"/>
                  <a:pt x="1016137" y="469231"/>
                </a:cubicBezTo>
                <a:cubicBezTo>
                  <a:pt x="1204808" y="438964"/>
                  <a:pt x="1312168" y="506821"/>
                  <a:pt x="1595041" y="469231"/>
                </a:cubicBezTo>
                <a:cubicBezTo>
                  <a:pt x="1877914" y="431641"/>
                  <a:pt x="1934285" y="515123"/>
                  <a:pt x="2023430" y="469231"/>
                </a:cubicBezTo>
                <a:cubicBezTo>
                  <a:pt x="2112575" y="423339"/>
                  <a:pt x="2251703" y="499164"/>
                  <a:pt x="2376561" y="469231"/>
                </a:cubicBezTo>
                <a:cubicBezTo>
                  <a:pt x="2501419" y="439298"/>
                  <a:pt x="2750394" y="536582"/>
                  <a:pt x="3030723" y="469231"/>
                </a:cubicBezTo>
                <a:cubicBezTo>
                  <a:pt x="3311052" y="401880"/>
                  <a:pt x="3303862" y="485216"/>
                  <a:pt x="3383854" y="469231"/>
                </a:cubicBezTo>
                <a:cubicBezTo>
                  <a:pt x="3463846" y="453246"/>
                  <a:pt x="3884900" y="483112"/>
                  <a:pt x="4038016" y="469232"/>
                </a:cubicBezTo>
                <a:cubicBezTo>
                  <a:pt x="4191132" y="455352"/>
                  <a:pt x="4339635" y="497030"/>
                  <a:pt x="4541662" y="469232"/>
                </a:cubicBezTo>
                <a:cubicBezTo>
                  <a:pt x="4743689" y="441434"/>
                  <a:pt x="4951895" y="486098"/>
                  <a:pt x="5195824" y="469232"/>
                </a:cubicBezTo>
                <a:cubicBezTo>
                  <a:pt x="5439753" y="452366"/>
                  <a:pt x="5454304" y="477353"/>
                  <a:pt x="5624213" y="469232"/>
                </a:cubicBezTo>
                <a:cubicBezTo>
                  <a:pt x="5794122" y="461111"/>
                  <a:pt x="6133626" y="519275"/>
                  <a:pt x="6353632" y="469232"/>
                </a:cubicBezTo>
                <a:cubicBezTo>
                  <a:pt x="6573638" y="419189"/>
                  <a:pt x="6658413" y="470680"/>
                  <a:pt x="6857279" y="469232"/>
                </a:cubicBezTo>
                <a:cubicBezTo>
                  <a:pt x="7056145" y="467784"/>
                  <a:pt x="7419899" y="549328"/>
                  <a:pt x="7760369" y="469232"/>
                </a:cubicBezTo>
                <a:cubicBezTo>
                  <a:pt x="7756791" y="376723"/>
                  <a:pt x="7787692" y="338955"/>
                  <a:pt x="7760369" y="234616"/>
                </a:cubicBezTo>
                <a:cubicBezTo>
                  <a:pt x="7740355" y="86089"/>
                  <a:pt x="7852453" y="-1578"/>
                  <a:pt x="7994985" y="0"/>
                </a:cubicBezTo>
                <a:cubicBezTo>
                  <a:pt x="8107141" y="28063"/>
                  <a:pt x="8231185" y="94019"/>
                  <a:pt x="8229601" y="234616"/>
                </a:cubicBezTo>
                <a:cubicBezTo>
                  <a:pt x="8264879" y="1314763"/>
                  <a:pt x="8189633" y="2180269"/>
                  <a:pt x="8229600" y="3050005"/>
                </a:cubicBezTo>
                <a:cubicBezTo>
                  <a:pt x="8231813" y="3182292"/>
                  <a:pt x="8127640" y="3259158"/>
                  <a:pt x="7994984" y="3284621"/>
                </a:cubicBezTo>
                <a:cubicBezTo>
                  <a:pt x="7824814" y="3333732"/>
                  <a:pt x="7671061" y="3267952"/>
                  <a:pt x="7566595" y="3284621"/>
                </a:cubicBezTo>
                <a:cubicBezTo>
                  <a:pt x="7462129" y="3301290"/>
                  <a:pt x="7177260" y="3262994"/>
                  <a:pt x="7062949" y="3284621"/>
                </a:cubicBezTo>
                <a:cubicBezTo>
                  <a:pt x="6948638" y="3306248"/>
                  <a:pt x="6488825" y="3210819"/>
                  <a:pt x="6333530" y="3284621"/>
                </a:cubicBezTo>
                <a:cubicBezTo>
                  <a:pt x="6178235" y="3358423"/>
                  <a:pt x="5959846" y="3271783"/>
                  <a:pt x="5754626" y="3284621"/>
                </a:cubicBezTo>
                <a:cubicBezTo>
                  <a:pt x="5549406" y="3297459"/>
                  <a:pt x="5308735" y="3215315"/>
                  <a:pt x="5025206" y="3284621"/>
                </a:cubicBezTo>
                <a:cubicBezTo>
                  <a:pt x="4741677" y="3353927"/>
                  <a:pt x="4725225" y="3263302"/>
                  <a:pt x="4596818" y="3284621"/>
                </a:cubicBezTo>
                <a:cubicBezTo>
                  <a:pt x="4468411" y="3305940"/>
                  <a:pt x="4179100" y="3268759"/>
                  <a:pt x="3942656" y="3284621"/>
                </a:cubicBezTo>
                <a:cubicBezTo>
                  <a:pt x="3706212" y="3300483"/>
                  <a:pt x="3682615" y="3225294"/>
                  <a:pt x="3439010" y="3284621"/>
                </a:cubicBezTo>
                <a:cubicBezTo>
                  <a:pt x="3195405" y="3343948"/>
                  <a:pt x="3157385" y="3269653"/>
                  <a:pt x="2935363" y="3284621"/>
                </a:cubicBezTo>
                <a:cubicBezTo>
                  <a:pt x="2713341" y="3299589"/>
                  <a:pt x="2520074" y="3277682"/>
                  <a:pt x="2356459" y="3284621"/>
                </a:cubicBezTo>
                <a:cubicBezTo>
                  <a:pt x="2192844" y="3291560"/>
                  <a:pt x="2043142" y="3233090"/>
                  <a:pt x="1777555" y="3284621"/>
                </a:cubicBezTo>
                <a:cubicBezTo>
                  <a:pt x="1511968" y="3336152"/>
                  <a:pt x="1458832" y="3240974"/>
                  <a:pt x="1273909" y="3284621"/>
                </a:cubicBezTo>
                <a:cubicBezTo>
                  <a:pt x="1088986" y="3328268"/>
                  <a:pt x="804956" y="3196015"/>
                  <a:pt x="469232" y="3284621"/>
                </a:cubicBezTo>
                <a:cubicBezTo>
                  <a:pt x="485202" y="3334527"/>
                  <a:pt x="445328" y="3459291"/>
                  <a:pt x="469232" y="3519236"/>
                </a:cubicBezTo>
                <a:cubicBezTo>
                  <a:pt x="441172" y="3651144"/>
                  <a:pt x="377868" y="3772383"/>
                  <a:pt x="234616" y="3753852"/>
                </a:cubicBezTo>
                <a:cubicBezTo>
                  <a:pt x="76664" y="3756357"/>
                  <a:pt x="4161" y="3670501"/>
                  <a:pt x="0" y="3519236"/>
                </a:cubicBezTo>
                <a:cubicBezTo>
                  <a:pt x="-5957" y="3419728"/>
                  <a:pt x="14920" y="3167247"/>
                  <a:pt x="0" y="3040620"/>
                </a:cubicBezTo>
                <a:cubicBezTo>
                  <a:pt x="-14920" y="2913993"/>
                  <a:pt x="11111" y="2672414"/>
                  <a:pt x="0" y="2505696"/>
                </a:cubicBezTo>
                <a:cubicBezTo>
                  <a:pt x="-11111" y="2338978"/>
                  <a:pt x="18607" y="2076343"/>
                  <a:pt x="0" y="1886310"/>
                </a:cubicBezTo>
                <a:cubicBezTo>
                  <a:pt x="-18607" y="1696277"/>
                  <a:pt x="47453" y="1561899"/>
                  <a:pt x="0" y="1323233"/>
                </a:cubicBezTo>
                <a:cubicBezTo>
                  <a:pt x="-47453" y="1084567"/>
                  <a:pt x="33338" y="962019"/>
                  <a:pt x="0" y="703847"/>
                </a:cubicBezTo>
                <a:close/>
                <a:moveTo>
                  <a:pt x="7760369" y="469232"/>
                </a:moveTo>
                <a:cubicBezTo>
                  <a:pt x="7824626" y="443881"/>
                  <a:pt x="7881814" y="471698"/>
                  <a:pt x="7994984" y="469232"/>
                </a:cubicBezTo>
                <a:cubicBezTo>
                  <a:pt x="8093647" y="455780"/>
                  <a:pt x="8257322" y="368275"/>
                  <a:pt x="8229600" y="234616"/>
                </a:cubicBezTo>
                <a:moveTo>
                  <a:pt x="7994984" y="469232"/>
                </a:moveTo>
                <a:cubicBezTo>
                  <a:pt x="7980516" y="382815"/>
                  <a:pt x="8004934" y="327424"/>
                  <a:pt x="7994984" y="234616"/>
                </a:cubicBezTo>
                <a:cubicBezTo>
                  <a:pt x="7983991" y="293673"/>
                  <a:pt x="7937917" y="360032"/>
                  <a:pt x="7877676" y="351924"/>
                </a:cubicBezTo>
                <a:cubicBezTo>
                  <a:pt x="7818818" y="354021"/>
                  <a:pt x="7744896" y="288856"/>
                  <a:pt x="7760368" y="234616"/>
                </a:cubicBezTo>
                <a:moveTo>
                  <a:pt x="234616" y="938463"/>
                </a:moveTo>
                <a:cubicBezTo>
                  <a:pt x="211897" y="836749"/>
                  <a:pt x="261489" y="803189"/>
                  <a:pt x="234616" y="703847"/>
                </a:cubicBezTo>
                <a:cubicBezTo>
                  <a:pt x="231830" y="644752"/>
                  <a:pt x="273172" y="593785"/>
                  <a:pt x="351924" y="586539"/>
                </a:cubicBezTo>
                <a:cubicBezTo>
                  <a:pt x="409568" y="584505"/>
                  <a:pt x="467379" y="638203"/>
                  <a:pt x="469232" y="703847"/>
                </a:cubicBezTo>
                <a:cubicBezTo>
                  <a:pt x="466143" y="828091"/>
                  <a:pt x="378649" y="972286"/>
                  <a:pt x="234616" y="938463"/>
                </a:cubicBezTo>
                <a:cubicBezTo>
                  <a:pt x="139253" y="944056"/>
                  <a:pt x="-3943" y="833840"/>
                  <a:pt x="0" y="703847"/>
                </a:cubicBezTo>
                <a:moveTo>
                  <a:pt x="469232" y="703847"/>
                </a:moveTo>
                <a:cubicBezTo>
                  <a:pt x="505562" y="831569"/>
                  <a:pt x="461929" y="998612"/>
                  <a:pt x="469232" y="1194194"/>
                </a:cubicBezTo>
                <a:cubicBezTo>
                  <a:pt x="476535" y="1389776"/>
                  <a:pt x="408137" y="1544636"/>
                  <a:pt x="469232" y="1736157"/>
                </a:cubicBezTo>
                <a:cubicBezTo>
                  <a:pt x="530327" y="1927678"/>
                  <a:pt x="426563" y="2039835"/>
                  <a:pt x="469232" y="2226504"/>
                </a:cubicBezTo>
                <a:cubicBezTo>
                  <a:pt x="511901" y="2413173"/>
                  <a:pt x="434741" y="2519845"/>
                  <a:pt x="469232" y="2716851"/>
                </a:cubicBezTo>
                <a:cubicBezTo>
                  <a:pt x="503723" y="2913857"/>
                  <a:pt x="420345" y="3081116"/>
                  <a:pt x="469232" y="3284621"/>
                </a:cubicBezTo>
              </a:path>
              <a:path w="8229600" h="3753852" fill="none" stroke="0" extrusionOk="0">
                <a:moveTo>
                  <a:pt x="0" y="703847"/>
                </a:moveTo>
                <a:cubicBezTo>
                  <a:pt x="-25165" y="557640"/>
                  <a:pt x="111076" y="449214"/>
                  <a:pt x="234616" y="469231"/>
                </a:cubicBezTo>
                <a:cubicBezTo>
                  <a:pt x="425705" y="419005"/>
                  <a:pt x="751892" y="545585"/>
                  <a:pt x="964035" y="469231"/>
                </a:cubicBezTo>
                <a:cubicBezTo>
                  <a:pt x="1176178" y="392877"/>
                  <a:pt x="1326251" y="523554"/>
                  <a:pt x="1618197" y="469231"/>
                </a:cubicBezTo>
                <a:cubicBezTo>
                  <a:pt x="1910143" y="414908"/>
                  <a:pt x="2016504" y="498284"/>
                  <a:pt x="2197101" y="469231"/>
                </a:cubicBezTo>
                <a:cubicBezTo>
                  <a:pt x="2377698" y="440178"/>
                  <a:pt x="2544590" y="497590"/>
                  <a:pt x="2700747" y="469231"/>
                </a:cubicBezTo>
                <a:cubicBezTo>
                  <a:pt x="2856904" y="440872"/>
                  <a:pt x="2929542" y="476730"/>
                  <a:pt x="3129136" y="469231"/>
                </a:cubicBezTo>
                <a:cubicBezTo>
                  <a:pt x="3328730" y="461732"/>
                  <a:pt x="3396680" y="485607"/>
                  <a:pt x="3482268" y="469231"/>
                </a:cubicBezTo>
                <a:cubicBezTo>
                  <a:pt x="3567856" y="452855"/>
                  <a:pt x="3790391" y="513769"/>
                  <a:pt x="3910657" y="469231"/>
                </a:cubicBezTo>
                <a:cubicBezTo>
                  <a:pt x="4030923" y="424693"/>
                  <a:pt x="4482896" y="469360"/>
                  <a:pt x="4640076" y="469232"/>
                </a:cubicBezTo>
                <a:cubicBezTo>
                  <a:pt x="4797256" y="469104"/>
                  <a:pt x="4945277" y="520004"/>
                  <a:pt x="5218980" y="469232"/>
                </a:cubicBezTo>
                <a:cubicBezTo>
                  <a:pt x="5492683" y="418460"/>
                  <a:pt x="5497093" y="476389"/>
                  <a:pt x="5647369" y="469232"/>
                </a:cubicBezTo>
                <a:cubicBezTo>
                  <a:pt x="5797645" y="462075"/>
                  <a:pt x="5984302" y="497069"/>
                  <a:pt x="6075758" y="469232"/>
                </a:cubicBezTo>
                <a:cubicBezTo>
                  <a:pt x="6167214" y="441395"/>
                  <a:pt x="6312429" y="502318"/>
                  <a:pt x="6504147" y="469232"/>
                </a:cubicBezTo>
                <a:cubicBezTo>
                  <a:pt x="6695865" y="436146"/>
                  <a:pt x="6779914" y="508055"/>
                  <a:pt x="6932536" y="469232"/>
                </a:cubicBezTo>
                <a:cubicBezTo>
                  <a:pt x="7085158" y="430409"/>
                  <a:pt x="7433750" y="566477"/>
                  <a:pt x="7760369" y="469232"/>
                </a:cubicBezTo>
                <a:cubicBezTo>
                  <a:pt x="7743486" y="376059"/>
                  <a:pt x="7774526" y="314243"/>
                  <a:pt x="7760369" y="234616"/>
                </a:cubicBezTo>
                <a:cubicBezTo>
                  <a:pt x="7743030" y="123755"/>
                  <a:pt x="7870040" y="14825"/>
                  <a:pt x="7994985" y="0"/>
                </a:cubicBezTo>
                <a:cubicBezTo>
                  <a:pt x="8111870" y="7335"/>
                  <a:pt x="8251517" y="110304"/>
                  <a:pt x="8229601" y="234616"/>
                </a:cubicBezTo>
                <a:cubicBezTo>
                  <a:pt x="7989368" y="1051680"/>
                  <a:pt x="8187520" y="2213909"/>
                  <a:pt x="8229600" y="3050005"/>
                </a:cubicBezTo>
                <a:cubicBezTo>
                  <a:pt x="8220547" y="3201664"/>
                  <a:pt x="8121760" y="3294115"/>
                  <a:pt x="7994984" y="3284621"/>
                </a:cubicBezTo>
                <a:cubicBezTo>
                  <a:pt x="7669787" y="3316586"/>
                  <a:pt x="7476330" y="3278856"/>
                  <a:pt x="7265565" y="3284621"/>
                </a:cubicBezTo>
                <a:cubicBezTo>
                  <a:pt x="7054800" y="3290386"/>
                  <a:pt x="6923855" y="3251380"/>
                  <a:pt x="6761918" y="3284621"/>
                </a:cubicBezTo>
                <a:cubicBezTo>
                  <a:pt x="6599981" y="3317862"/>
                  <a:pt x="6497571" y="3262250"/>
                  <a:pt x="6333530" y="3284621"/>
                </a:cubicBezTo>
                <a:cubicBezTo>
                  <a:pt x="6169489" y="3306992"/>
                  <a:pt x="6006379" y="3260798"/>
                  <a:pt x="5905141" y="3284621"/>
                </a:cubicBezTo>
                <a:cubicBezTo>
                  <a:pt x="5803903" y="3308444"/>
                  <a:pt x="5556691" y="3283937"/>
                  <a:pt x="5326237" y="3284621"/>
                </a:cubicBezTo>
                <a:cubicBezTo>
                  <a:pt x="5095783" y="3285305"/>
                  <a:pt x="5068713" y="3257402"/>
                  <a:pt x="4973105" y="3284621"/>
                </a:cubicBezTo>
                <a:cubicBezTo>
                  <a:pt x="4877497" y="3311840"/>
                  <a:pt x="4650478" y="3264148"/>
                  <a:pt x="4469459" y="3284621"/>
                </a:cubicBezTo>
                <a:cubicBezTo>
                  <a:pt x="4288440" y="3305094"/>
                  <a:pt x="4026354" y="3249587"/>
                  <a:pt x="3815297" y="3284621"/>
                </a:cubicBezTo>
                <a:cubicBezTo>
                  <a:pt x="3604240" y="3319655"/>
                  <a:pt x="3537341" y="3283480"/>
                  <a:pt x="3311651" y="3284621"/>
                </a:cubicBezTo>
                <a:cubicBezTo>
                  <a:pt x="3085961" y="3285762"/>
                  <a:pt x="2887094" y="3282896"/>
                  <a:pt x="2732747" y="3284621"/>
                </a:cubicBezTo>
                <a:cubicBezTo>
                  <a:pt x="2578400" y="3286346"/>
                  <a:pt x="2481486" y="3273323"/>
                  <a:pt x="2379615" y="3284621"/>
                </a:cubicBezTo>
                <a:cubicBezTo>
                  <a:pt x="2277744" y="3295919"/>
                  <a:pt x="2005627" y="3273556"/>
                  <a:pt x="1875969" y="3284621"/>
                </a:cubicBezTo>
                <a:cubicBezTo>
                  <a:pt x="1746311" y="3295686"/>
                  <a:pt x="1443060" y="3225170"/>
                  <a:pt x="1221807" y="3284621"/>
                </a:cubicBezTo>
                <a:cubicBezTo>
                  <a:pt x="1000554" y="3344072"/>
                  <a:pt x="653643" y="3240235"/>
                  <a:pt x="469232" y="3284621"/>
                </a:cubicBezTo>
                <a:cubicBezTo>
                  <a:pt x="472603" y="3397252"/>
                  <a:pt x="455962" y="3427821"/>
                  <a:pt x="469232" y="3519236"/>
                </a:cubicBezTo>
                <a:cubicBezTo>
                  <a:pt x="484190" y="3664122"/>
                  <a:pt x="361471" y="3716252"/>
                  <a:pt x="234616" y="3753852"/>
                </a:cubicBezTo>
                <a:cubicBezTo>
                  <a:pt x="117748" y="3741773"/>
                  <a:pt x="29539" y="3638231"/>
                  <a:pt x="0" y="3519236"/>
                </a:cubicBezTo>
                <a:cubicBezTo>
                  <a:pt x="-11186" y="3290987"/>
                  <a:pt x="57245" y="3260505"/>
                  <a:pt x="0" y="3040620"/>
                </a:cubicBezTo>
                <a:cubicBezTo>
                  <a:pt x="-57245" y="2820735"/>
                  <a:pt x="14698" y="2684301"/>
                  <a:pt x="0" y="2505696"/>
                </a:cubicBezTo>
                <a:cubicBezTo>
                  <a:pt x="-14698" y="2327091"/>
                  <a:pt x="34140" y="2100230"/>
                  <a:pt x="0" y="1886310"/>
                </a:cubicBezTo>
                <a:cubicBezTo>
                  <a:pt x="-34140" y="1672390"/>
                  <a:pt x="8480" y="1547710"/>
                  <a:pt x="0" y="1295079"/>
                </a:cubicBezTo>
                <a:cubicBezTo>
                  <a:pt x="-8480" y="1042448"/>
                  <a:pt x="4870" y="927800"/>
                  <a:pt x="0" y="703847"/>
                </a:cubicBezTo>
                <a:close/>
                <a:moveTo>
                  <a:pt x="7760369" y="469232"/>
                </a:moveTo>
                <a:cubicBezTo>
                  <a:pt x="7836961" y="448843"/>
                  <a:pt x="7927735" y="487440"/>
                  <a:pt x="7994984" y="469232"/>
                </a:cubicBezTo>
                <a:cubicBezTo>
                  <a:pt x="8128508" y="461192"/>
                  <a:pt x="8207160" y="383109"/>
                  <a:pt x="8229600" y="234616"/>
                </a:cubicBezTo>
                <a:moveTo>
                  <a:pt x="7994984" y="469232"/>
                </a:moveTo>
                <a:cubicBezTo>
                  <a:pt x="7973084" y="354964"/>
                  <a:pt x="8021308" y="313698"/>
                  <a:pt x="7994984" y="234616"/>
                </a:cubicBezTo>
                <a:cubicBezTo>
                  <a:pt x="7999861" y="295376"/>
                  <a:pt x="7957493" y="342950"/>
                  <a:pt x="7877676" y="351924"/>
                </a:cubicBezTo>
                <a:cubicBezTo>
                  <a:pt x="7808382" y="355952"/>
                  <a:pt x="7758501" y="298067"/>
                  <a:pt x="7760368" y="234616"/>
                </a:cubicBezTo>
                <a:moveTo>
                  <a:pt x="234616" y="938463"/>
                </a:moveTo>
                <a:cubicBezTo>
                  <a:pt x="228744" y="838210"/>
                  <a:pt x="241704" y="756196"/>
                  <a:pt x="234616" y="703847"/>
                </a:cubicBezTo>
                <a:cubicBezTo>
                  <a:pt x="227717" y="647035"/>
                  <a:pt x="284278" y="583439"/>
                  <a:pt x="351924" y="586539"/>
                </a:cubicBezTo>
                <a:cubicBezTo>
                  <a:pt x="417925" y="588493"/>
                  <a:pt x="468450" y="640305"/>
                  <a:pt x="469232" y="703847"/>
                </a:cubicBezTo>
                <a:cubicBezTo>
                  <a:pt x="461239" y="859729"/>
                  <a:pt x="374493" y="946283"/>
                  <a:pt x="234616" y="938463"/>
                </a:cubicBezTo>
                <a:cubicBezTo>
                  <a:pt x="103379" y="968014"/>
                  <a:pt x="3618" y="824119"/>
                  <a:pt x="0" y="703847"/>
                </a:cubicBezTo>
                <a:moveTo>
                  <a:pt x="469232" y="703847"/>
                </a:moveTo>
                <a:cubicBezTo>
                  <a:pt x="512423" y="848902"/>
                  <a:pt x="452032" y="1049631"/>
                  <a:pt x="469232" y="1142579"/>
                </a:cubicBezTo>
                <a:cubicBezTo>
                  <a:pt x="486432" y="1235527"/>
                  <a:pt x="462965" y="1432716"/>
                  <a:pt x="469232" y="1607118"/>
                </a:cubicBezTo>
                <a:cubicBezTo>
                  <a:pt x="475499" y="1781520"/>
                  <a:pt x="468466" y="1930983"/>
                  <a:pt x="469232" y="2045849"/>
                </a:cubicBezTo>
                <a:cubicBezTo>
                  <a:pt x="469998" y="2160715"/>
                  <a:pt x="455193" y="2457630"/>
                  <a:pt x="469232" y="2587812"/>
                </a:cubicBezTo>
                <a:cubicBezTo>
                  <a:pt x="483271" y="2717994"/>
                  <a:pt x="456160" y="3065549"/>
                  <a:pt x="469232" y="3284621"/>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764442254">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 …a person consents if he/she agrees by choice, and has the freedom and capacity to make that choice”</a:t>
            </a:r>
          </a:p>
        </p:txBody>
      </p:sp>
    </p:spTree>
    <p:extLst>
      <p:ext uri="{BB962C8B-B14F-4D97-AF65-F5344CB8AC3E}">
        <p14:creationId xmlns:p14="http://schemas.microsoft.com/office/powerpoint/2010/main" val="33174795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80787" y="143714"/>
            <a:ext cx="10876546"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mn-lt"/>
                <a:ea typeface="+mn-ea"/>
                <a:cs typeface="+mn-cs"/>
              </a:rPr>
              <a:t>Establishing the Absence of Consent</a:t>
            </a:r>
          </a:p>
        </p:txBody>
      </p:sp>
      <p:sp>
        <p:nvSpPr>
          <p:cNvPr id="2" name="Down Arrow Callout 1"/>
          <p:cNvSpPr/>
          <p:nvPr/>
        </p:nvSpPr>
        <p:spPr>
          <a:xfrm>
            <a:off x="2738185" y="852450"/>
            <a:ext cx="6761748" cy="866274"/>
          </a:xfrm>
          <a:custGeom>
            <a:avLst/>
            <a:gdLst>
              <a:gd name="connsiteX0" fmla="*/ 0 w 6761748"/>
              <a:gd name="connsiteY0" fmla="*/ 0 h 866274"/>
              <a:gd name="connsiteX1" fmla="*/ 495862 w 6761748"/>
              <a:gd name="connsiteY1" fmla="*/ 0 h 866274"/>
              <a:gd name="connsiteX2" fmla="*/ 991723 w 6761748"/>
              <a:gd name="connsiteY2" fmla="*/ 0 h 866274"/>
              <a:gd name="connsiteX3" fmla="*/ 1622820 w 6761748"/>
              <a:gd name="connsiteY3" fmla="*/ 0 h 866274"/>
              <a:gd name="connsiteX4" fmla="*/ 2118681 w 6761748"/>
              <a:gd name="connsiteY4" fmla="*/ 0 h 866274"/>
              <a:gd name="connsiteX5" fmla="*/ 2546925 w 6761748"/>
              <a:gd name="connsiteY5" fmla="*/ 0 h 866274"/>
              <a:gd name="connsiteX6" fmla="*/ 2975169 w 6761748"/>
              <a:gd name="connsiteY6" fmla="*/ 0 h 866274"/>
              <a:gd name="connsiteX7" fmla="*/ 3471031 w 6761748"/>
              <a:gd name="connsiteY7" fmla="*/ 0 h 866274"/>
              <a:gd name="connsiteX8" fmla="*/ 4102127 w 6761748"/>
              <a:gd name="connsiteY8" fmla="*/ 0 h 866274"/>
              <a:gd name="connsiteX9" fmla="*/ 4665606 w 6761748"/>
              <a:gd name="connsiteY9" fmla="*/ 0 h 866274"/>
              <a:gd name="connsiteX10" fmla="*/ 5026233 w 6761748"/>
              <a:gd name="connsiteY10" fmla="*/ 0 h 866274"/>
              <a:gd name="connsiteX11" fmla="*/ 5454477 w 6761748"/>
              <a:gd name="connsiteY11" fmla="*/ 0 h 866274"/>
              <a:gd name="connsiteX12" fmla="*/ 6153191 w 6761748"/>
              <a:gd name="connsiteY12" fmla="*/ 0 h 866274"/>
              <a:gd name="connsiteX13" fmla="*/ 6761748 w 6761748"/>
              <a:gd name="connsiteY13" fmla="*/ 0 h 866274"/>
              <a:gd name="connsiteX14" fmla="*/ 6761748 w 6761748"/>
              <a:gd name="connsiteY14" fmla="*/ 562879 h 866274"/>
              <a:gd name="connsiteX15" fmla="*/ 6183590 w 6761748"/>
              <a:gd name="connsiteY15" fmla="*/ 562879 h 866274"/>
              <a:gd name="connsiteX16" fmla="*/ 5670885 w 6761748"/>
              <a:gd name="connsiteY16" fmla="*/ 562879 h 866274"/>
              <a:gd name="connsiteX17" fmla="*/ 5092727 w 6761748"/>
              <a:gd name="connsiteY17" fmla="*/ 562879 h 866274"/>
              <a:gd name="connsiteX18" fmla="*/ 4580021 w 6761748"/>
              <a:gd name="connsiteY18" fmla="*/ 562879 h 866274"/>
              <a:gd name="connsiteX19" fmla="*/ 4132767 w 6761748"/>
              <a:gd name="connsiteY19" fmla="*/ 562879 h 866274"/>
              <a:gd name="connsiteX20" fmla="*/ 3489158 w 6761748"/>
              <a:gd name="connsiteY20" fmla="*/ 562879 h 866274"/>
              <a:gd name="connsiteX21" fmla="*/ 3489158 w 6761748"/>
              <a:gd name="connsiteY21" fmla="*/ 649706 h 866274"/>
              <a:gd name="connsiteX22" fmla="*/ 3597443 w 6761748"/>
              <a:gd name="connsiteY22" fmla="*/ 649706 h 866274"/>
              <a:gd name="connsiteX23" fmla="*/ 3380874 w 6761748"/>
              <a:gd name="connsiteY23" fmla="*/ 866274 h 866274"/>
              <a:gd name="connsiteX24" fmla="*/ 3164306 w 6761748"/>
              <a:gd name="connsiteY24" fmla="*/ 649706 h 866274"/>
              <a:gd name="connsiteX25" fmla="*/ 3272590 w 6761748"/>
              <a:gd name="connsiteY25" fmla="*/ 649706 h 866274"/>
              <a:gd name="connsiteX26" fmla="*/ 3272590 w 6761748"/>
              <a:gd name="connsiteY26" fmla="*/ 562879 h 866274"/>
              <a:gd name="connsiteX27" fmla="*/ 2694432 w 6761748"/>
              <a:gd name="connsiteY27" fmla="*/ 562879 h 866274"/>
              <a:gd name="connsiteX28" fmla="*/ 2247178 w 6761748"/>
              <a:gd name="connsiteY28" fmla="*/ 562879 h 866274"/>
              <a:gd name="connsiteX29" fmla="*/ 1636295 w 6761748"/>
              <a:gd name="connsiteY29" fmla="*/ 562879 h 866274"/>
              <a:gd name="connsiteX30" fmla="*/ 1090863 w 6761748"/>
              <a:gd name="connsiteY30" fmla="*/ 562879 h 866274"/>
              <a:gd name="connsiteX31" fmla="*/ 610883 w 6761748"/>
              <a:gd name="connsiteY31" fmla="*/ 562879 h 866274"/>
              <a:gd name="connsiteX32" fmla="*/ 0 w 6761748"/>
              <a:gd name="connsiteY32" fmla="*/ 562879 h 866274"/>
              <a:gd name="connsiteX33" fmla="*/ 0 w 6761748"/>
              <a:gd name="connsiteY33" fmla="*/ 0 h 866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761748" h="866274" fill="none" extrusionOk="0">
                <a:moveTo>
                  <a:pt x="0" y="0"/>
                </a:moveTo>
                <a:cubicBezTo>
                  <a:pt x="197759" y="-48743"/>
                  <a:pt x="272733" y="51714"/>
                  <a:pt x="495862" y="0"/>
                </a:cubicBezTo>
                <a:cubicBezTo>
                  <a:pt x="718991" y="-51714"/>
                  <a:pt x="860590" y="52816"/>
                  <a:pt x="991723" y="0"/>
                </a:cubicBezTo>
                <a:cubicBezTo>
                  <a:pt x="1122856" y="-52816"/>
                  <a:pt x="1364841" y="23182"/>
                  <a:pt x="1622820" y="0"/>
                </a:cubicBezTo>
                <a:cubicBezTo>
                  <a:pt x="1880799" y="-23182"/>
                  <a:pt x="1918163" y="36590"/>
                  <a:pt x="2118681" y="0"/>
                </a:cubicBezTo>
                <a:cubicBezTo>
                  <a:pt x="2319199" y="-36590"/>
                  <a:pt x="2377819" y="2674"/>
                  <a:pt x="2546925" y="0"/>
                </a:cubicBezTo>
                <a:cubicBezTo>
                  <a:pt x="2716031" y="-2674"/>
                  <a:pt x="2796596" y="18427"/>
                  <a:pt x="2975169" y="0"/>
                </a:cubicBezTo>
                <a:cubicBezTo>
                  <a:pt x="3153742" y="-18427"/>
                  <a:pt x="3319176" y="6005"/>
                  <a:pt x="3471031" y="0"/>
                </a:cubicBezTo>
                <a:cubicBezTo>
                  <a:pt x="3622886" y="-6005"/>
                  <a:pt x="3964191" y="50505"/>
                  <a:pt x="4102127" y="0"/>
                </a:cubicBezTo>
                <a:cubicBezTo>
                  <a:pt x="4240063" y="-50505"/>
                  <a:pt x="4444935" y="5015"/>
                  <a:pt x="4665606" y="0"/>
                </a:cubicBezTo>
                <a:cubicBezTo>
                  <a:pt x="4886277" y="-5015"/>
                  <a:pt x="4952314" y="35110"/>
                  <a:pt x="5026233" y="0"/>
                </a:cubicBezTo>
                <a:cubicBezTo>
                  <a:pt x="5100152" y="-35110"/>
                  <a:pt x="5362961" y="51089"/>
                  <a:pt x="5454477" y="0"/>
                </a:cubicBezTo>
                <a:cubicBezTo>
                  <a:pt x="5545993" y="-51089"/>
                  <a:pt x="5966441" y="40465"/>
                  <a:pt x="6153191" y="0"/>
                </a:cubicBezTo>
                <a:cubicBezTo>
                  <a:pt x="6339941" y="-40465"/>
                  <a:pt x="6530676" y="7758"/>
                  <a:pt x="6761748" y="0"/>
                </a:cubicBezTo>
                <a:cubicBezTo>
                  <a:pt x="6773137" y="271347"/>
                  <a:pt x="6728236" y="304609"/>
                  <a:pt x="6761748" y="562879"/>
                </a:cubicBezTo>
                <a:cubicBezTo>
                  <a:pt x="6587293" y="568872"/>
                  <a:pt x="6454771" y="552399"/>
                  <a:pt x="6183590" y="562879"/>
                </a:cubicBezTo>
                <a:cubicBezTo>
                  <a:pt x="5912409" y="573359"/>
                  <a:pt x="5773494" y="540936"/>
                  <a:pt x="5670885" y="562879"/>
                </a:cubicBezTo>
                <a:cubicBezTo>
                  <a:pt x="5568276" y="584822"/>
                  <a:pt x="5261971" y="549038"/>
                  <a:pt x="5092727" y="562879"/>
                </a:cubicBezTo>
                <a:cubicBezTo>
                  <a:pt x="4923483" y="576720"/>
                  <a:pt x="4827680" y="539459"/>
                  <a:pt x="4580021" y="562879"/>
                </a:cubicBezTo>
                <a:cubicBezTo>
                  <a:pt x="4332362" y="586299"/>
                  <a:pt x="4257043" y="544285"/>
                  <a:pt x="4132767" y="562879"/>
                </a:cubicBezTo>
                <a:cubicBezTo>
                  <a:pt x="4008491" y="581473"/>
                  <a:pt x="3766146" y="545117"/>
                  <a:pt x="3489158" y="562879"/>
                </a:cubicBezTo>
                <a:cubicBezTo>
                  <a:pt x="3494291" y="596879"/>
                  <a:pt x="3488461" y="629641"/>
                  <a:pt x="3489158" y="649706"/>
                </a:cubicBezTo>
                <a:cubicBezTo>
                  <a:pt x="3539988" y="646036"/>
                  <a:pt x="3545759" y="655164"/>
                  <a:pt x="3597443" y="649706"/>
                </a:cubicBezTo>
                <a:cubicBezTo>
                  <a:pt x="3547403" y="731712"/>
                  <a:pt x="3440744" y="795909"/>
                  <a:pt x="3380874" y="866274"/>
                </a:cubicBezTo>
                <a:cubicBezTo>
                  <a:pt x="3272106" y="785429"/>
                  <a:pt x="3272263" y="739858"/>
                  <a:pt x="3164306" y="649706"/>
                </a:cubicBezTo>
                <a:cubicBezTo>
                  <a:pt x="3215725" y="638087"/>
                  <a:pt x="3242793" y="662187"/>
                  <a:pt x="3272590" y="649706"/>
                </a:cubicBezTo>
                <a:cubicBezTo>
                  <a:pt x="3271427" y="622015"/>
                  <a:pt x="3280901" y="590802"/>
                  <a:pt x="3272590" y="562879"/>
                </a:cubicBezTo>
                <a:cubicBezTo>
                  <a:pt x="3154619" y="623279"/>
                  <a:pt x="2973588" y="499999"/>
                  <a:pt x="2694432" y="562879"/>
                </a:cubicBezTo>
                <a:cubicBezTo>
                  <a:pt x="2415276" y="625759"/>
                  <a:pt x="2356397" y="557618"/>
                  <a:pt x="2247178" y="562879"/>
                </a:cubicBezTo>
                <a:cubicBezTo>
                  <a:pt x="2137959" y="568140"/>
                  <a:pt x="1830517" y="508625"/>
                  <a:pt x="1636295" y="562879"/>
                </a:cubicBezTo>
                <a:cubicBezTo>
                  <a:pt x="1442073" y="617133"/>
                  <a:pt x="1335692" y="537177"/>
                  <a:pt x="1090863" y="562879"/>
                </a:cubicBezTo>
                <a:cubicBezTo>
                  <a:pt x="846034" y="588581"/>
                  <a:pt x="850025" y="557838"/>
                  <a:pt x="610883" y="562879"/>
                </a:cubicBezTo>
                <a:cubicBezTo>
                  <a:pt x="371741" y="567920"/>
                  <a:pt x="304187" y="520681"/>
                  <a:pt x="0" y="562879"/>
                </a:cubicBezTo>
                <a:cubicBezTo>
                  <a:pt x="-64143" y="437102"/>
                  <a:pt x="6243" y="170802"/>
                  <a:pt x="0" y="0"/>
                </a:cubicBezTo>
                <a:close/>
              </a:path>
              <a:path w="6761748" h="866274" stroke="0" extrusionOk="0">
                <a:moveTo>
                  <a:pt x="0" y="0"/>
                </a:moveTo>
                <a:cubicBezTo>
                  <a:pt x="92889" y="-37599"/>
                  <a:pt x="207273" y="3479"/>
                  <a:pt x="360627" y="0"/>
                </a:cubicBezTo>
                <a:cubicBezTo>
                  <a:pt x="513981" y="-3479"/>
                  <a:pt x="599057" y="4920"/>
                  <a:pt x="788871" y="0"/>
                </a:cubicBezTo>
                <a:cubicBezTo>
                  <a:pt x="978685" y="-4920"/>
                  <a:pt x="1110479" y="28690"/>
                  <a:pt x="1284732" y="0"/>
                </a:cubicBezTo>
                <a:cubicBezTo>
                  <a:pt x="1458985" y="-28690"/>
                  <a:pt x="1742900" y="70349"/>
                  <a:pt x="1915829" y="0"/>
                </a:cubicBezTo>
                <a:cubicBezTo>
                  <a:pt x="2088758" y="-70349"/>
                  <a:pt x="2195640" y="16188"/>
                  <a:pt x="2411690" y="0"/>
                </a:cubicBezTo>
                <a:cubicBezTo>
                  <a:pt x="2627740" y="-16188"/>
                  <a:pt x="2909682" y="28128"/>
                  <a:pt x="3110404" y="0"/>
                </a:cubicBezTo>
                <a:cubicBezTo>
                  <a:pt x="3311126" y="-28128"/>
                  <a:pt x="3440434" y="666"/>
                  <a:pt x="3538648" y="0"/>
                </a:cubicBezTo>
                <a:cubicBezTo>
                  <a:pt x="3636862" y="-666"/>
                  <a:pt x="3807766" y="684"/>
                  <a:pt x="3899275" y="0"/>
                </a:cubicBezTo>
                <a:cubicBezTo>
                  <a:pt x="3990784" y="-684"/>
                  <a:pt x="4278455" y="31060"/>
                  <a:pt x="4462754" y="0"/>
                </a:cubicBezTo>
                <a:cubicBezTo>
                  <a:pt x="4647053" y="-31060"/>
                  <a:pt x="4744964" y="5855"/>
                  <a:pt x="4958615" y="0"/>
                </a:cubicBezTo>
                <a:cubicBezTo>
                  <a:pt x="5172266" y="-5855"/>
                  <a:pt x="5275400" y="55403"/>
                  <a:pt x="5522094" y="0"/>
                </a:cubicBezTo>
                <a:cubicBezTo>
                  <a:pt x="5768788" y="-55403"/>
                  <a:pt x="5882179" y="67782"/>
                  <a:pt x="6153191" y="0"/>
                </a:cubicBezTo>
                <a:cubicBezTo>
                  <a:pt x="6424203" y="-67782"/>
                  <a:pt x="6476627" y="69793"/>
                  <a:pt x="6761748" y="0"/>
                </a:cubicBezTo>
                <a:cubicBezTo>
                  <a:pt x="6809275" y="258217"/>
                  <a:pt x="6727726" y="373495"/>
                  <a:pt x="6761748" y="562879"/>
                </a:cubicBezTo>
                <a:cubicBezTo>
                  <a:pt x="6628256" y="564617"/>
                  <a:pt x="6516175" y="553498"/>
                  <a:pt x="6314494" y="562879"/>
                </a:cubicBezTo>
                <a:cubicBezTo>
                  <a:pt x="6112813" y="572260"/>
                  <a:pt x="5998144" y="557377"/>
                  <a:pt x="5801788" y="562879"/>
                </a:cubicBezTo>
                <a:cubicBezTo>
                  <a:pt x="5605432" y="568381"/>
                  <a:pt x="5506594" y="536789"/>
                  <a:pt x="5354534" y="562879"/>
                </a:cubicBezTo>
                <a:cubicBezTo>
                  <a:pt x="5202474" y="588969"/>
                  <a:pt x="4985526" y="506077"/>
                  <a:pt x="4809103" y="562879"/>
                </a:cubicBezTo>
                <a:cubicBezTo>
                  <a:pt x="4632680" y="619681"/>
                  <a:pt x="4529154" y="515285"/>
                  <a:pt x="4263671" y="562879"/>
                </a:cubicBezTo>
                <a:cubicBezTo>
                  <a:pt x="3998188" y="610473"/>
                  <a:pt x="3772013" y="538376"/>
                  <a:pt x="3489158" y="562879"/>
                </a:cubicBezTo>
                <a:cubicBezTo>
                  <a:pt x="3497224" y="606214"/>
                  <a:pt x="3480067" y="630071"/>
                  <a:pt x="3489158" y="649706"/>
                </a:cubicBezTo>
                <a:cubicBezTo>
                  <a:pt x="3532783" y="648721"/>
                  <a:pt x="3573763" y="651192"/>
                  <a:pt x="3597443" y="649706"/>
                </a:cubicBezTo>
                <a:cubicBezTo>
                  <a:pt x="3567541" y="719446"/>
                  <a:pt x="3440959" y="781622"/>
                  <a:pt x="3380874" y="866274"/>
                </a:cubicBezTo>
                <a:cubicBezTo>
                  <a:pt x="3254177" y="783026"/>
                  <a:pt x="3277473" y="738303"/>
                  <a:pt x="3164306" y="649706"/>
                </a:cubicBezTo>
                <a:cubicBezTo>
                  <a:pt x="3200383" y="637911"/>
                  <a:pt x="3224791" y="660540"/>
                  <a:pt x="3272590" y="649706"/>
                </a:cubicBezTo>
                <a:cubicBezTo>
                  <a:pt x="3266700" y="609786"/>
                  <a:pt x="3279513" y="581470"/>
                  <a:pt x="3272590" y="562879"/>
                </a:cubicBezTo>
                <a:cubicBezTo>
                  <a:pt x="3040519" y="591770"/>
                  <a:pt x="2923199" y="559073"/>
                  <a:pt x="2792610" y="562879"/>
                </a:cubicBezTo>
                <a:cubicBezTo>
                  <a:pt x="2662021" y="566685"/>
                  <a:pt x="2546260" y="524359"/>
                  <a:pt x="2312630" y="562879"/>
                </a:cubicBezTo>
                <a:cubicBezTo>
                  <a:pt x="2079000" y="601399"/>
                  <a:pt x="1992742" y="531477"/>
                  <a:pt x="1767199" y="562879"/>
                </a:cubicBezTo>
                <a:cubicBezTo>
                  <a:pt x="1541656" y="594281"/>
                  <a:pt x="1426244" y="516921"/>
                  <a:pt x="1319945" y="562879"/>
                </a:cubicBezTo>
                <a:cubicBezTo>
                  <a:pt x="1213646" y="608837"/>
                  <a:pt x="1003434" y="489894"/>
                  <a:pt x="709061" y="562879"/>
                </a:cubicBezTo>
                <a:cubicBezTo>
                  <a:pt x="414688" y="635864"/>
                  <a:pt x="242447" y="514498"/>
                  <a:pt x="0" y="562879"/>
                </a:cubicBezTo>
                <a:cubicBezTo>
                  <a:pt x="-27734" y="448175"/>
                  <a:pt x="60304" y="272761"/>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207607931">
                  <a:prstGeom prst="downArrow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Dealing with offences of:-</a:t>
            </a:r>
          </a:p>
        </p:txBody>
      </p:sp>
      <p:graphicFrame>
        <p:nvGraphicFramePr>
          <p:cNvPr id="5" name="Diagram 4"/>
          <p:cNvGraphicFramePr/>
          <p:nvPr>
            <p:extLst>
              <p:ext uri="{D42A27DB-BD31-4B8C-83A1-F6EECF244321}">
                <p14:modId xmlns:p14="http://schemas.microsoft.com/office/powerpoint/2010/main" val="3452750464"/>
              </p:ext>
            </p:extLst>
          </p:nvPr>
        </p:nvGraphicFramePr>
        <p:xfrm>
          <a:off x="726908" y="132516"/>
          <a:ext cx="10830425" cy="50387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7" name="Diagram 6"/>
          <p:cNvGraphicFramePr/>
          <p:nvPr>
            <p:extLst>
              <p:ext uri="{D42A27DB-BD31-4B8C-83A1-F6EECF244321}">
                <p14:modId xmlns:p14="http://schemas.microsoft.com/office/powerpoint/2010/main" val="3089071448"/>
              </p:ext>
            </p:extLst>
          </p:nvPr>
        </p:nvGraphicFramePr>
        <p:xfrm>
          <a:off x="1902410" y="3755065"/>
          <a:ext cx="8999621" cy="1975405"/>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35011905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7CFAC90-F091-4A7A-94A4-7867B3E31659}"/>
                                            </p:graphicEl>
                                          </p:spTgt>
                                        </p:tgtEl>
                                        <p:attrNameLst>
                                          <p:attrName>style.visibility</p:attrName>
                                        </p:attrNameLst>
                                      </p:cBhvr>
                                      <p:to>
                                        <p:strVal val="visible"/>
                                      </p:to>
                                    </p:set>
                                    <p:animEffect transition="in" filter="fade">
                                      <p:cBhvr>
                                        <p:cTn id="12" dur="500"/>
                                        <p:tgtEl>
                                          <p:spTgt spid="5">
                                            <p:graphicEl>
                                              <a:dgm id="{77CFAC90-F091-4A7A-94A4-7867B3E3165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04005E6-2312-411E-83E3-6383FADE8C9A}"/>
                                            </p:graphicEl>
                                          </p:spTgt>
                                        </p:tgtEl>
                                        <p:attrNameLst>
                                          <p:attrName>style.visibility</p:attrName>
                                        </p:attrNameLst>
                                      </p:cBhvr>
                                      <p:to>
                                        <p:strVal val="visible"/>
                                      </p:to>
                                    </p:set>
                                    <p:animEffect transition="in" filter="fade">
                                      <p:cBhvr>
                                        <p:cTn id="17" dur="500"/>
                                        <p:tgtEl>
                                          <p:spTgt spid="5">
                                            <p:graphicEl>
                                              <a:dgm id="{F04005E6-2312-411E-83E3-6383FADE8C9A}"/>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15326435-4140-4424-8BAE-525D78D86042}"/>
                                            </p:graphicEl>
                                          </p:spTgt>
                                        </p:tgtEl>
                                        <p:attrNameLst>
                                          <p:attrName>style.visibility</p:attrName>
                                        </p:attrNameLst>
                                      </p:cBhvr>
                                      <p:to>
                                        <p:strVal val="visible"/>
                                      </p:to>
                                    </p:set>
                                    <p:animEffect transition="in" filter="fade">
                                      <p:cBhvr>
                                        <p:cTn id="20" dur="500"/>
                                        <p:tgtEl>
                                          <p:spTgt spid="5">
                                            <p:graphicEl>
                                              <a:dgm id="{15326435-4140-4424-8BAE-525D78D86042}"/>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BFAD7937-C406-43D3-BE96-233317C779AB}"/>
                                            </p:graphicEl>
                                          </p:spTgt>
                                        </p:tgtEl>
                                        <p:attrNameLst>
                                          <p:attrName>style.visibility</p:attrName>
                                        </p:attrNameLst>
                                      </p:cBhvr>
                                      <p:to>
                                        <p:strVal val="visible"/>
                                      </p:to>
                                    </p:set>
                                    <p:animEffect transition="in" filter="fade">
                                      <p:cBhvr>
                                        <p:cTn id="25" dur="500"/>
                                        <p:tgtEl>
                                          <p:spTgt spid="5">
                                            <p:graphicEl>
                                              <a:dgm id="{BFAD7937-C406-43D3-BE96-233317C779AB}"/>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5">
                                            <p:graphicEl>
                                              <a:dgm id="{DD2B66E7-FA58-4D40-B305-505614BDDAA9}"/>
                                            </p:graphicEl>
                                          </p:spTgt>
                                        </p:tgtEl>
                                        <p:attrNameLst>
                                          <p:attrName>style.visibility</p:attrName>
                                        </p:attrNameLst>
                                      </p:cBhvr>
                                      <p:to>
                                        <p:strVal val="visible"/>
                                      </p:to>
                                    </p:set>
                                    <p:animEffect transition="in" filter="fade">
                                      <p:cBhvr>
                                        <p:cTn id="28" dur="500"/>
                                        <p:tgtEl>
                                          <p:spTgt spid="5">
                                            <p:graphicEl>
                                              <a:dgm id="{DD2B66E7-FA58-4D40-B305-505614BDDAA9}"/>
                                            </p:graphicEl>
                                          </p:spTgt>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5">
                                            <p:graphicEl>
                                              <a:dgm id="{4459FFB5-195B-432A-8A36-C6C6F35A6E1B}"/>
                                            </p:graphicEl>
                                          </p:spTgt>
                                        </p:tgtEl>
                                        <p:attrNameLst>
                                          <p:attrName>style.visibility</p:attrName>
                                        </p:attrNameLst>
                                      </p:cBhvr>
                                      <p:to>
                                        <p:strVal val="visible"/>
                                      </p:to>
                                    </p:set>
                                    <p:animEffect transition="in" filter="fade">
                                      <p:cBhvr>
                                        <p:cTn id="33" dur="500"/>
                                        <p:tgtEl>
                                          <p:spTgt spid="5">
                                            <p:graphicEl>
                                              <a:dgm id="{4459FFB5-195B-432A-8A36-C6C6F35A6E1B}"/>
                                            </p:graphicEl>
                                          </p:spTgt>
                                        </p:tgtEl>
                                      </p:cBhvr>
                                    </p:animEffect>
                                  </p:childTnLst>
                                </p:cTn>
                              </p:par>
                              <p:par>
                                <p:cTn id="34" presetID="10" presetClass="entr" presetSubtype="0" fill="hold" grpId="0" nodeType="withEffect">
                                  <p:stCondLst>
                                    <p:cond delay="0"/>
                                  </p:stCondLst>
                                  <p:childTnLst>
                                    <p:set>
                                      <p:cBhvr>
                                        <p:cTn id="35" dur="1" fill="hold">
                                          <p:stCondLst>
                                            <p:cond delay="0"/>
                                          </p:stCondLst>
                                        </p:cTn>
                                        <p:tgtEl>
                                          <p:spTgt spid="5">
                                            <p:graphicEl>
                                              <a:dgm id="{8DA87B9D-6B36-4F23-8720-AFFAA720F5F4}"/>
                                            </p:graphicEl>
                                          </p:spTgt>
                                        </p:tgtEl>
                                        <p:attrNameLst>
                                          <p:attrName>style.visibility</p:attrName>
                                        </p:attrNameLst>
                                      </p:cBhvr>
                                      <p:to>
                                        <p:strVal val="visible"/>
                                      </p:to>
                                    </p:set>
                                    <p:animEffect transition="in" filter="fade">
                                      <p:cBhvr>
                                        <p:cTn id="36" dur="500"/>
                                        <p:tgtEl>
                                          <p:spTgt spid="5">
                                            <p:graphicEl>
                                              <a:dgm id="{8DA87B9D-6B36-4F23-8720-AFFAA720F5F4}"/>
                                            </p:graphic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7">
                                            <p:graphicEl>
                                              <a:dgm id="{646504C9-46B1-4994-9C54-C89678BBA696}"/>
                                            </p:graphicEl>
                                          </p:spTgt>
                                        </p:tgtEl>
                                        <p:attrNameLst>
                                          <p:attrName>style.visibility</p:attrName>
                                        </p:attrNameLst>
                                      </p:cBhvr>
                                      <p:to>
                                        <p:strVal val="visible"/>
                                      </p:to>
                                    </p:set>
                                    <p:animEffect transition="in" filter="fade">
                                      <p:cBhvr>
                                        <p:cTn id="41" dur="500"/>
                                        <p:tgtEl>
                                          <p:spTgt spid="7">
                                            <p:graphicEl>
                                              <a:dgm id="{646504C9-46B1-4994-9C54-C89678BBA696}"/>
                                            </p:graphic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grpId="0" nodeType="clickEffect">
                                  <p:stCondLst>
                                    <p:cond delay="0"/>
                                  </p:stCondLst>
                                  <p:childTnLst>
                                    <p:set>
                                      <p:cBhvr>
                                        <p:cTn id="45" dur="1" fill="hold">
                                          <p:stCondLst>
                                            <p:cond delay="0"/>
                                          </p:stCondLst>
                                        </p:cTn>
                                        <p:tgtEl>
                                          <p:spTgt spid="7">
                                            <p:graphicEl>
                                              <a:dgm id="{FAC474C2-2172-44A2-B338-8099AB959D05}"/>
                                            </p:graphicEl>
                                          </p:spTgt>
                                        </p:tgtEl>
                                        <p:attrNameLst>
                                          <p:attrName>style.visibility</p:attrName>
                                        </p:attrNameLst>
                                      </p:cBhvr>
                                      <p:to>
                                        <p:strVal val="visible"/>
                                      </p:to>
                                    </p:set>
                                    <p:animEffect transition="in" filter="fade">
                                      <p:cBhvr>
                                        <p:cTn id="46" dur="500"/>
                                        <p:tgtEl>
                                          <p:spTgt spid="7">
                                            <p:graphicEl>
                                              <a:dgm id="{FAC474C2-2172-44A2-B338-8099AB959D05}"/>
                                            </p:graphic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7">
                                            <p:graphicEl>
                                              <a:dgm id="{9890B63A-FBFB-4379-BB60-20BA75C60383}"/>
                                            </p:graphicEl>
                                          </p:spTgt>
                                        </p:tgtEl>
                                        <p:attrNameLst>
                                          <p:attrName>style.visibility</p:attrName>
                                        </p:attrNameLst>
                                      </p:cBhvr>
                                      <p:to>
                                        <p:strVal val="visible"/>
                                      </p:to>
                                    </p:set>
                                    <p:animEffect transition="in" filter="fade">
                                      <p:cBhvr>
                                        <p:cTn id="51" dur="500"/>
                                        <p:tgtEl>
                                          <p:spTgt spid="7">
                                            <p:graphicEl>
                                              <a:dgm id="{9890B63A-FBFB-4379-BB60-20BA75C6038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5" grpId="0">
        <p:bldSub>
          <a:bldDgm bld="one"/>
        </p:bldSub>
      </p:bldGraphic>
      <p:bldGraphic spid="7" grpId="0">
        <p:bldSub>
          <a:bldDgm bld="one"/>
        </p:bldSub>
      </p:bldGraphic>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32262" y="239479"/>
            <a:ext cx="11358685"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n-lt"/>
                <a:ea typeface="+mn-ea"/>
                <a:cs typeface="+mn-cs"/>
              </a:rPr>
              <a:t>Evidential Presumptions about Consent S75(a) SOA 2003</a:t>
            </a:r>
          </a:p>
        </p:txBody>
      </p:sp>
      <p:graphicFrame>
        <p:nvGraphicFramePr>
          <p:cNvPr id="2" name="Diagram 1"/>
          <p:cNvGraphicFramePr/>
          <p:nvPr>
            <p:extLst>
              <p:ext uri="{D42A27DB-BD31-4B8C-83A1-F6EECF244321}">
                <p14:modId xmlns:p14="http://schemas.microsoft.com/office/powerpoint/2010/main" val="4271010002"/>
              </p:ext>
            </p:extLst>
          </p:nvPr>
        </p:nvGraphicFramePr>
        <p:xfrm>
          <a:off x="612377" y="1310328"/>
          <a:ext cx="6991684" cy="42373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Vertical Scroll 5"/>
          <p:cNvSpPr/>
          <p:nvPr/>
        </p:nvSpPr>
        <p:spPr>
          <a:xfrm>
            <a:off x="8373979" y="1708484"/>
            <a:ext cx="3416968" cy="3489158"/>
          </a:xfrm>
          <a:custGeom>
            <a:avLst/>
            <a:gdLst>
              <a:gd name="connsiteX0" fmla="*/ 213561 w 3416968"/>
              <a:gd name="connsiteY0" fmla="*/ 3489158 h 3489158"/>
              <a:gd name="connsiteX1" fmla="*/ 427122 w 3416968"/>
              <a:gd name="connsiteY1" fmla="*/ 3275597 h 3489158"/>
              <a:gd name="connsiteX2" fmla="*/ 213561 w 3416968"/>
              <a:gd name="connsiteY2" fmla="*/ 3275598 h 3489158"/>
              <a:gd name="connsiteX3" fmla="*/ 320341 w 3416968"/>
              <a:gd name="connsiteY3" fmla="*/ 3168818 h 3489158"/>
              <a:gd name="connsiteX4" fmla="*/ 213561 w 3416968"/>
              <a:gd name="connsiteY4" fmla="*/ 3062038 h 3489158"/>
              <a:gd name="connsiteX5" fmla="*/ 427121 w 3416968"/>
              <a:gd name="connsiteY5" fmla="*/ 3062037 h 3489158"/>
              <a:gd name="connsiteX6" fmla="*/ 427121 w 3416968"/>
              <a:gd name="connsiteY6" fmla="*/ 2520827 h 3489158"/>
              <a:gd name="connsiteX7" fmla="*/ 427121 w 3416968"/>
              <a:gd name="connsiteY7" fmla="*/ 2008101 h 3489158"/>
              <a:gd name="connsiteX8" fmla="*/ 427121 w 3416968"/>
              <a:gd name="connsiteY8" fmla="*/ 1381436 h 3489158"/>
              <a:gd name="connsiteX9" fmla="*/ 427121 w 3416968"/>
              <a:gd name="connsiteY9" fmla="*/ 754771 h 3489158"/>
              <a:gd name="connsiteX10" fmla="*/ 427121 w 3416968"/>
              <a:gd name="connsiteY10" fmla="*/ 213561 h 3489158"/>
              <a:gd name="connsiteX11" fmla="*/ 640682 w 3416968"/>
              <a:gd name="connsiteY11" fmla="*/ 0 h 3489158"/>
              <a:gd name="connsiteX12" fmla="*/ 1178854 w 3416968"/>
              <a:gd name="connsiteY12" fmla="*/ 0 h 3489158"/>
              <a:gd name="connsiteX13" fmla="*/ 1742654 w 3416968"/>
              <a:gd name="connsiteY13" fmla="*/ 0 h 3489158"/>
              <a:gd name="connsiteX14" fmla="*/ 2178318 w 3416968"/>
              <a:gd name="connsiteY14" fmla="*/ 0 h 3489158"/>
              <a:gd name="connsiteX15" fmla="*/ 2613981 w 3416968"/>
              <a:gd name="connsiteY15" fmla="*/ 0 h 3489158"/>
              <a:gd name="connsiteX16" fmla="*/ 3203408 w 3416968"/>
              <a:gd name="connsiteY16" fmla="*/ 0 h 3489158"/>
              <a:gd name="connsiteX17" fmla="*/ 3416969 w 3416968"/>
              <a:gd name="connsiteY17" fmla="*/ 213561 h 3489158"/>
              <a:gd name="connsiteX18" fmla="*/ 3203408 w 3416968"/>
              <a:gd name="connsiteY18" fmla="*/ 427122 h 3489158"/>
              <a:gd name="connsiteX19" fmla="*/ 2989847 w 3416968"/>
              <a:gd name="connsiteY19" fmla="*/ 427121 h 3489158"/>
              <a:gd name="connsiteX20" fmla="*/ 2989847 w 3416968"/>
              <a:gd name="connsiteY20" fmla="*/ 1025301 h 3489158"/>
              <a:gd name="connsiteX21" fmla="*/ 2989847 w 3416968"/>
              <a:gd name="connsiteY21" fmla="*/ 1623481 h 3489158"/>
              <a:gd name="connsiteX22" fmla="*/ 2989847 w 3416968"/>
              <a:gd name="connsiteY22" fmla="*/ 2136207 h 3489158"/>
              <a:gd name="connsiteX23" fmla="*/ 2989847 w 3416968"/>
              <a:gd name="connsiteY23" fmla="*/ 2762872 h 3489158"/>
              <a:gd name="connsiteX24" fmla="*/ 2989847 w 3416968"/>
              <a:gd name="connsiteY24" fmla="*/ 3275598 h 3489158"/>
              <a:gd name="connsiteX25" fmla="*/ 2776286 w 3416968"/>
              <a:gd name="connsiteY25" fmla="*/ 3489159 h 3489158"/>
              <a:gd name="connsiteX26" fmla="*/ 2314996 w 3416968"/>
              <a:gd name="connsiteY26" fmla="*/ 3489159 h 3489158"/>
              <a:gd name="connsiteX27" fmla="*/ 1879332 w 3416968"/>
              <a:gd name="connsiteY27" fmla="*/ 3489159 h 3489158"/>
              <a:gd name="connsiteX28" fmla="*/ 1366787 w 3416968"/>
              <a:gd name="connsiteY28" fmla="*/ 3489158 h 3489158"/>
              <a:gd name="connsiteX29" fmla="*/ 828615 w 3416968"/>
              <a:gd name="connsiteY29" fmla="*/ 3489158 h 3489158"/>
              <a:gd name="connsiteX30" fmla="*/ 213561 w 3416968"/>
              <a:gd name="connsiteY30" fmla="*/ 3489158 h 3489158"/>
              <a:gd name="connsiteX31" fmla="*/ 854242 w 3416968"/>
              <a:gd name="connsiteY31" fmla="*/ 213561 h 3489158"/>
              <a:gd name="connsiteX32" fmla="*/ 640681 w 3416968"/>
              <a:gd name="connsiteY32" fmla="*/ 427122 h 3489158"/>
              <a:gd name="connsiteX33" fmla="*/ 533901 w 3416968"/>
              <a:gd name="connsiteY33" fmla="*/ 320342 h 3489158"/>
              <a:gd name="connsiteX34" fmla="*/ 640681 w 3416968"/>
              <a:gd name="connsiteY34" fmla="*/ 213562 h 3489158"/>
              <a:gd name="connsiteX35" fmla="*/ 854242 w 3416968"/>
              <a:gd name="connsiteY35" fmla="*/ 213561 h 3489158"/>
              <a:gd name="connsiteX0" fmla="*/ 854242 w 3416968"/>
              <a:gd name="connsiteY0" fmla="*/ 213561 h 3489158"/>
              <a:gd name="connsiteX1" fmla="*/ 640681 w 3416968"/>
              <a:gd name="connsiteY1" fmla="*/ 427122 h 3489158"/>
              <a:gd name="connsiteX2" fmla="*/ 533901 w 3416968"/>
              <a:gd name="connsiteY2" fmla="*/ 320342 h 3489158"/>
              <a:gd name="connsiteX3" fmla="*/ 640681 w 3416968"/>
              <a:gd name="connsiteY3" fmla="*/ 213562 h 3489158"/>
              <a:gd name="connsiteX4" fmla="*/ 854242 w 3416968"/>
              <a:gd name="connsiteY4" fmla="*/ 213561 h 3489158"/>
              <a:gd name="connsiteX5" fmla="*/ 427121 w 3416968"/>
              <a:gd name="connsiteY5" fmla="*/ 3275598 h 3489158"/>
              <a:gd name="connsiteX6" fmla="*/ 213560 w 3416968"/>
              <a:gd name="connsiteY6" fmla="*/ 3489159 h 3489158"/>
              <a:gd name="connsiteX7" fmla="*/ -1 w 3416968"/>
              <a:gd name="connsiteY7" fmla="*/ 3275598 h 3489158"/>
              <a:gd name="connsiteX8" fmla="*/ 213560 w 3416968"/>
              <a:gd name="connsiteY8" fmla="*/ 3062037 h 3489158"/>
              <a:gd name="connsiteX9" fmla="*/ 320340 w 3416968"/>
              <a:gd name="connsiteY9" fmla="*/ 3168817 h 3489158"/>
              <a:gd name="connsiteX10" fmla="*/ 213560 w 3416968"/>
              <a:gd name="connsiteY10" fmla="*/ 3275597 h 3489158"/>
              <a:gd name="connsiteX11" fmla="*/ 427121 w 3416968"/>
              <a:gd name="connsiteY11" fmla="*/ 3275598 h 3489158"/>
              <a:gd name="connsiteX0" fmla="*/ 427121 w 3416968"/>
              <a:gd name="connsiteY0" fmla="*/ 3062037 h 3489158"/>
              <a:gd name="connsiteX1" fmla="*/ 427121 w 3416968"/>
              <a:gd name="connsiteY1" fmla="*/ 2549311 h 3489158"/>
              <a:gd name="connsiteX2" fmla="*/ 427121 w 3416968"/>
              <a:gd name="connsiteY2" fmla="*/ 2008101 h 3489158"/>
              <a:gd name="connsiteX3" fmla="*/ 427121 w 3416968"/>
              <a:gd name="connsiteY3" fmla="*/ 1438406 h 3489158"/>
              <a:gd name="connsiteX4" fmla="*/ 427121 w 3416968"/>
              <a:gd name="connsiteY4" fmla="*/ 897195 h 3489158"/>
              <a:gd name="connsiteX5" fmla="*/ 427121 w 3416968"/>
              <a:gd name="connsiteY5" fmla="*/ 213561 h 3489158"/>
              <a:gd name="connsiteX6" fmla="*/ 640682 w 3416968"/>
              <a:gd name="connsiteY6" fmla="*/ 0 h 3489158"/>
              <a:gd name="connsiteX7" fmla="*/ 1101973 w 3416968"/>
              <a:gd name="connsiteY7" fmla="*/ 0 h 3489158"/>
              <a:gd name="connsiteX8" fmla="*/ 1588891 w 3416968"/>
              <a:gd name="connsiteY8" fmla="*/ 0 h 3489158"/>
              <a:gd name="connsiteX9" fmla="*/ 2152690 w 3416968"/>
              <a:gd name="connsiteY9" fmla="*/ 0 h 3489158"/>
              <a:gd name="connsiteX10" fmla="*/ 2613981 w 3416968"/>
              <a:gd name="connsiteY10" fmla="*/ 0 h 3489158"/>
              <a:gd name="connsiteX11" fmla="*/ 3203408 w 3416968"/>
              <a:gd name="connsiteY11" fmla="*/ 0 h 3489158"/>
              <a:gd name="connsiteX12" fmla="*/ 3416969 w 3416968"/>
              <a:gd name="connsiteY12" fmla="*/ 213561 h 3489158"/>
              <a:gd name="connsiteX13" fmla="*/ 3203408 w 3416968"/>
              <a:gd name="connsiteY13" fmla="*/ 427122 h 3489158"/>
              <a:gd name="connsiteX14" fmla="*/ 2989847 w 3416968"/>
              <a:gd name="connsiteY14" fmla="*/ 427121 h 3489158"/>
              <a:gd name="connsiteX15" fmla="*/ 2989847 w 3416968"/>
              <a:gd name="connsiteY15" fmla="*/ 996816 h 3489158"/>
              <a:gd name="connsiteX16" fmla="*/ 2989847 w 3416968"/>
              <a:gd name="connsiteY16" fmla="*/ 1566512 h 3489158"/>
              <a:gd name="connsiteX17" fmla="*/ 2989847 w 3416968"/>
              <a:gd name="connsiteY17" fmla="*/ 2107722 h 3489158"/>
              <a:gd name="connsiteX18" fmla="*/ 2989847 w 3416968"/>
              <a:gd name="connsiteY18" fmla="*/ 2648933 h 3489158"/>
              <a:gd name="connsiteX19" fmla="*/ 2989847 w 3416968"/>
              <a:gd name="connsiteY19" fmla="*/ 3275598 h 3489158"/>
              <a:gd name="connsiteX20" fmla="*/ 2776286 w 3416968"/>
              <a:gd name="connsiteY20" fmla="*/ 3489159 h 3489158"/>
              <a:gd name="connsiteX21" fmla="*/ 2212487 w 3416968"/>
              <a:gd name="connsiteY21" fmla="*/ 3489159 h 3489158"/>
              <a:gd name="connsiteX22" fmla="*/ 1751196 w 3416968"/>
              <a:gd name="connsiteY22" fmla="*/ 3489159 h 3489158"/>
              <a:gd name="connsiteX23" fmla="*/ 1187397 w 3416968"/>
              <a:gd name="connsiteY23" fmla="*/ 3489158 h 3489158"/>
              <a:gd name="connsiteX24" fmla="*/ 726106 w 3416968"/>
              <a:gd name="connsiteY24" fmla="*/ 3489158 h 3489158"/>
              <a:gd name="connsiteX25" fmla="*/ 213561 w 3416968"/>
              <a:gd name="connsiteY25" fmla="*/ 3489158 h 3489158"/>
              <a:gd name="connsiteX26" fmla="*/ 0 w 3416968"/>
              <a:gd name="connsiteY26" fmla="*/ 3275597 h 3489158"/>
              <a:gd name="connsiteX27" fmla="*/ 213561 w 3416968"/>
              <a:gd name="connsiteY27" fmla="*/ 3062036 h 3489158"/>
              <a:gd name="connsiteX28" fmla="*/ 427121 w 3416968"/>
              <a:gd name="connsiteY28" fmla="*/ 3062037 h 3489158"/>
              <a:gd name="connsiteX29" fmla="*/ 640682 w 3416968"/>
              <a:gd name="connsiteY29" fmla="*/ 0 h 3489158"/>
              <a:gd name="connsiteX30" fmla="*/ 854243 w 3416968"/>
              <a:gd name="connsiteY30" fmla="*/ 213561 h 3489158"/>
              <a:gd name="connsiteX31" fmla="*/ 640682 w 3416968"/>
              <a:gd name="connsiteY31" fmla="*/ 427122 h 3489158"/>
              <a:gd name="connsiteX32" fmla="*/ 533902 w 3416968"/>
              <a:gd name="connsiteY32" fmla="*/ 320342 h 3489158"/>
              <a:gd name="connsiteX33" fmla="*/ 640682 w 3416968"/>
              <a:gd name="connsiteY33" fmla="*/ 213562 h 3489158"/>
              <a:gd name="connsiteX34" fmla="*/ 854242 w 3416968"/>
              <a:gd name="connsiteY34" fmla="*/ 213561 h 3489158"/>
              <a:gd name="connsiteX35" fmla="*/ 2989847 w 3416968"/>
              <a:gd name="connsiteY35" fmla="*/ 427121 h 3489158"/>
              <a:gd name="connsiteX36" fmla="*/ 2426047 w 3416968"/>
              <a:gd name="connsiteY36" fmla="*/ 427121 h 3489158"/>
              <a:gd name="connsiteX37" fmla="*/ 1909231 w 3416968"/>
              <a:gd name="connsiteY37" fmla="*/ 427121 h 3489158"/>
              <a:gd name="connsiteX38" fmla="*/ 1368923 w 3416968"/>
              <a:gd name="connsiteY38" fmla="*/ 427121 h 3489158"/>
              <a:gd name="connsiteX39" fmla="*/ 640682 w 3416968"/>
              <a:gd name="connsiteY39" fmla="*/ 427121 h 3489158"/>
              <a:gd name="connsiteX40" fmla="*/ 213561 w 3416968"/>
              <a:gd name="connsiteY40" fmla="*/ 3062037 h 3489158"/>
              <a:gd name="connsiteX41" fmla="*/ 320341 w 3416968"/>
              <a:gd name="connsiteY41" fmla="*/ 3168817 h 3489158"/>
              <a:gd name="connsiteX42" fmla="*/ 213561 w 3416968"/>
              <a:gd name="connsiteY42" fmla="*/ 3275597 h 3489158"/>
              <a:gd name="connsiteX43" fmla="*/ 427121 w 3416968"/>
              <a:gd name="connsiteY43" fmla="*/ 3275598 h 3489158"/>
              <a:gd name="connsiteX44" fmla="*/ 213561 w 3416968"/>
              <a:gd name="connsiteY44" fmla="*/ 3489158 h 3489158"/>
              <a:gd name="connsiteX45" fmla="*/ 427122 w 3416968"/>
              <a:gd name="connsiteY45" fmla="*/ 3275597 h 3489158"/>
              <a:gd name="connsiteX46" fmla="*/ 427121 w 3416968"/>
              <a:gd name="connsiteY46" fmla="*/ 3062037 h 3489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Lst>
            <a:rect l="l" t="t" r="r" b="b"/>
            <a:pathLst>
              <a:path w="3416968" h="3489158" stroke="0" extrusionOk="0">
                <a:moveTo>
                  <a:pt x="213561" y="3489158"/>
                </a:moveTo>
                <a:cubicBezTo>
                  <a:pt x="336362" y="3506291"/>
                  <a:pt x="453339" y="3395832"/>
                  <a:pt x="427122" y="3275597"/>
                </a:cubicBezTo>
                <a:cubicBezTo>
                  <a:pt x="347076" y="3289258"/>
                  <a:pt x="312008" y="3270524"/>
                  <a:pt x="213561" y="3275598"/>
                </a:cubicBezTo>
                <a:cubicBezTo>
                  <a:pt x="274529" y="3276321"/>
                  <a:pt x="308982" y="3216156"/>
                  <a:pt x="320341" y="3168818"/>
                </a:cubicBezTo>
                <a:cubicBezTo>
                  <a:pt x="325383" y="3108699"/>
                  <a:pt x="260368" y="3053453"/>
                  <a:pt x="213561" y="3062038"/>
                </a:cubicBezTo>
                <a:cubicBezTo>
                  <a:pt x="307060" y="3049608"/>
                  <a:pt x="337213" y="3079283"/>
                  <a:pt x="427121" y="3062037"/>
                </a:cubicBezTo>
                <a:cubicBezTo>
                  <a:pt x="417200" y="2934771"/>
                  <a:pt x="479897" y="2705141"/>
                  <a:pt x="427121" y="2520827"/>
                </a:cubicBezTo>
                <a:cubicBezTo>
                  <a:pt x="374345" y="2336513"/>
                  <a:pt x="438836" y="2238185"/>
                  <a:pt x="427121" y="2008101"/>
                </a:cubicBezTo>
                <a:cubicBezTo>
                  <a:pt x="415406" y="1778017"/>
                  <a:pt x="491908" y="1630955"/>
                  <a:pt x="427121" y="1381436"/>
                </a:cubicBezTo>
                <a:cubicBezTo>
                  <a:pt x="362334" y="1131918"/>
                  <a:pt x="449586" y="1031510"/>
                  <a:pt x="427121" y="754771"/>
                </a:cubicBezTo>
                <a:cubicBezTo>
                  <a:pt x="404656" y="478032"/>
                  <a:pt x="454055" y="391749"/>
                  <a:pt x="427121" y="213561"/>
                </a:cubicBezTo>
                <a:cubicBezTo>
                  <a:pt x="459360" y="91626"/>
                  <a:pt x="512210" y="-33587"/>
                  <a:pt x="640682" y="0"/>
                </a:cubicBezTo>
                <a:cubicBezTo>
                  <a:pt x="772829" y="-21321"/>
                  <a:pt x="997990" y="23321"/>
                  <a:pt x="1178854" y="0"/>
                </a:cubicBezTo>
                <a:cubicBezTo>
                  <a:pt x="1359718" y="-23321"/>
                  <a:pt x="1485633" y="37050"/>
                  <a:pt x="1742654" y="0"/>
                </a:cubicBezTo>
                <a:cubicBezTo>
                  <a:pt x="1999675" y="-37050"/>
                  <a:pt x="2020690" y="35391"/>
                  <a:pt x="2178318" y="0"/>
                </a:cubicBezTo>
                <a:cubicBezTo>
                  <a:pt x="2335946" y="-35391"/>
                  <a:pt x="2516157" y="49602"/>
                  <a:pt x="2613981" y="0"/>
                </a:cubicBezTo>
                <a:cubicBezTo>
                  <a:pt x="2711805" y="-49602"/>
                  <a:pt x="3076452" y="57597"/>
                  <a:pt x="3203408" y="0"/>
                </a:cubicBezTo>
                <a:cubicBezTo>
                  <a:pt x="3317880" y="-6019"/>
                  <a:pt x="3422546" y="97463"/>
                  <a:pt x="3416969" y="213561"/>
                </a:cubicBezTo>
                <a:cubicBezTo>
                  <a:pt x="3447853" y="335151"/>
                  <a:pt x="3334191" y="431298"/>
                  <a:pt x="3203408" y="427122"/>
                </a:cubicBezTo>
                <a:cubicBezTo>
                  <a:pt x="3124750" y="442593"/>
                  <a:pt x="3055256" y="408548"/>
                  <a:pt x="2989847" y="427121"/>
                </a:cubicBezTo>
                <a:cubicBezTo>
                  <a:pt x="3006528" y="662101"/>
                  <a:pt x="2941923" y="803041"/>
                  <a:pt x="2989847" y="1025301"/>
                </a:cubicBezTo>
                <a:cubicBezTo>
                  <a:pt x="3037771" y="1247561"/>
                  <a:pt x="2981263" y="1441687"/>
                  <a:pt x="2989847" y="1623481"/>
                </a:cubicBezTo>
                <a:cubicBezTo>
                  <a:pt x="2998431" y="1805275"/>
                  <a:pt x="2946274" y="1883698"/>
                  <a:pt x="2989847" y="2136207"/>
                </a:cubicBezTo>
                <a:cubicBezTo>
                  <a:pt x="3033420" y="2388716"/>
                  <a:pt x="2930803" y="2603858"/>
                  <a:pt x="2989847" y="2762872"/>
                </a:cubicBezTo>
                <a:cubicBezTo>
                  <a:pt x="3048891" y="2921887"/>
                  <a:pt x="2976795" y="3142754"/>
                  <a:pt x="2989847" y="3275598"/>
                </a:cubicBezTo>
                <a:cubicBezTo>
                  <a:pt x="2999783" y="3411487"/>
                  <a:pt x="2897335" y="3487748"/>
                  <a:pt x="2776286" y="3489159"/>
                </a:cubicBezTo>
                <a:cubicBezTo>
                  <a:pt x="2635944" y="3541117"/>
                  <a:pt x="2438652" y="3462141"/>
                  <a:pt x="2314996" y="3489159"/>
                </a:cubicBezTo>
                <a:cubicBezTo>
                  <a:pt x="2191340" y="3516177"/>
                  <a:pt x="2084692" y="3460969"/>
                  <a:pt x="1879332" y="3489159"/>
                </a:cubicBezTo>
                <a:cubicBezTo>
                  <a:pt x="1673972" y="3517349"/>
                  <a:pt x="1591745" y="3474708"/>
                  <a:pt x="1366787" y="3489158"/>
                </a:cubicBezTo>
                <a:cubicBezTo>
                  <a:pt x="1141829" y="3503609"/>
                  <a:pt x="953281" y="3474662"/>
                  <a:pt x="828615" y="3489158"/>
                </a:cubicBezTo>
                <a:cubicBezTo>
                  <a:pt x="703949" y="3503654"/>
                  <a:pt x="422546" y="3416806"/>
                  <a:pt x="213561" y="3489158"/>
                </a:cubicBezTo>
                <a:close/>
                <a:moveTo>
                  <a:pt x="854242" y="213561"/>
                </a:moveTo>
                <a:cubicBezTo>
                  <a:pt x="845413" y="332560"/>
                  <a:pt x="779572" y="415923"/>
                  <a:pt x="640681" y="427122"/>
                </a:cubicBezTo>
                <a:cubicBezTo>
                  <a:pt x="587144" y="430679"/>
                  <a:pt x="533720" y="369922"/>
                  <a:pt x="533901" y="320342"/>
                </a:cubicBezTo>
                <a:cubicBezTo>
                  <a:pt x="531197" y="261698"/>
                  <a:pt x="589551" y="219257"/>
                  <a:pt x="640681" y="213562"/>
                </a:cubicBezTo>
                <a:cubicBezTo>
                  <a:pt x="699847" y="212200"/>
                  <a:pt x="792862" y="234096"/>
                  <a:pt x="854242" y="213561"/>
                </a:cubicBezTo>
                <a:close/>
              </a:path>
              <a:path w="3416968" h="3489158" fill="darkenLess" stroke="0" extrusionOk="0">
                <a:moveTo>
                  <a:pt x="854242" y="213561"/>
                </a:moveTo>
                <a:cubicBezTo>
                  <a:pt x="859925" y="308490"/>
                  <a:pt x="750406" y="403913"/>
                  <a:pt x="640681" y="427122"/>
                </a:cubicBezTo>
                <a:cubicBezTo>
                  <a:pt x="570798" y="440162"/>
                  <a:pt x="523850" y="382896"/>
                  <a:pt x="533901" y="320342"/>
                </a:cubicBezTo>
                <a:cubicBezTo>
                  <a:pt x="526835" y="259533"/>
                  <a:pt x="582826" y="211306"/>
                  <a:pt x="640681" y="213562"/>
                </a:cubicBezTo>
                <a:cubicBezTo>
                  <a:pt x="701182" y="198344"/>
                  <a:pt x="810678" y="237774"/>
                  <a:pt x="854242" y="213561"/>
                </a:cubicBezTo>
                <a:close/>
                <a:moveTo>
                  <a:pt x="427121" y="3275598"/>
                </a:moveTo>
                <a:cubicBezTo>
                  <a:pt x="412594" y="3381949"/>
                  <a:pt x="332185" y="3514947"/>
                  <a:pt x="213560" y="3489159"/>
                </a:cubicBezTo>
                <a:cubicBezTo>
                  <a:pt x="102246" y="3494560"/>
                  <a:pt x="-11988" y="3399206"/>
                  <a:pt x="-1" y="3275598"/>
                </a:cubicBezTo>
                <a:cubicBezTo>
                  <a:pt x="-5272" y="3168715"/>
                  <a:pt x="105104" y="3065010"/>
                  <a:pt x="213560" y="3062037"/>
                </a:cubicBezTo>
                <a:cubicBezTo>
                  <a:pt x="275343" y="3062193"/>
                  <a:pt x="323322" y="3101064"/>
                  <a:pt x="320340" y="3168817"/>
                </a:cubicBezTo>
                <a:cubicBezTo>
                  <a:pt x="318205" y="3232254"/>
                  <a:pt x="274187" y="3287501"/>
                  <a:pt x="213560" y="3275597"/>
                </a:cubicBezTo>
                <a:cubicBezTo>
                  <a:pt x="279916" y="3268715"/>
                  <a:pt x="355373" y="3283442"/>
                  <a:pt x="427121" y="3275598"/>
                </a:cubicBezTo>
                <a:close/>
              </a:path>
              <a:path w="3416968" h="3489158" fill="none" extrusionOk="0">
                <a:moveTo>
                  <a:pt x="427121" y="3062037"/>
                </a:moveTo>
                <a:cubicBezTo>
                  <a:pt x="372029" y="2857654"/>
                  <a:pt x="485917" y="2778009"/>
                  <a:pt x="427121" y="2549311"/>
                </a:cubicBezTo>
                <a:cubicBezTo>
                  <a:pt x="368325" y="2320613"/>
                  <a:pt x="481213" y="2154819"/>
                  <a:pt x="427121" y="2008101"/>
                </a:cubicBezTo>
                <a:cubicBezTo>
                  <a:pt x="373029" y="1861383"/>
                  <a:pt x="467542" y="1667644"/>
                  <a:pt x="427121" y="1438406"/>
                </a:cubicBezTo>
                <a:cubicBezTo>
                  <a:pt x="386700" y="1209168"/>
                  <a:pt x="478107" y="1152037"/>
                  <a:pt x="427121" y="897195"/>
                </a:cubicBezTo>
                <a:cubicBezTo>
                  <a:pt x="376135" y="642353"/>
                  <a:pt x="484194" y="377794"/>
                  <a:pt x="427121" y="213561"/>
                </a:cubicBezTo>
                <a:cubicBezTo>
                  <a:pt x="400104" y="75791"/>
                  <a:pt x="525048" y="-10423"/>
                  <a:pt x="640682" y="0"/>
                </a:cubicBezTo>
                <a:cubicBezTo>
                  <a:pt x="837945" y="-22353"/>
                  <a:pt x="888553" y="28125"/>
                  <a:pt x="1101973" y="0"/>
                </a:cubicBezTo>
                <a:cubicBezTo>
                  <a:pt x="1315393" y="-28125"/>
                  <a:pt x="1471736" y="34687"/>
                  <a:pt x="1588891" y="0"/>
                </a:cubicBezTo>
                <a:cubicBezTo>
                  <a:pt x="1706046" y="-34687"/>
                  <a:pt x="1932071" y="43824"/>
                  <a:pt x="2152690" y="0"/>
                </a:cubicBezTo>
                <a:cubicBezTo>
                  <a:pt x="2373309" y="-43824"/>
                  <a:pt x="2385331" y="1607"/>
                  <a:pt x="2613981" y="0"/>
                </a:cubicBezTo>
                <a:cubicBezTo>
                  <a:pt x="2842631" y="-1607"/>
                  <a:pt x="2972926" y="38610"/>
                  <a:pt x="3203408" y="0"/>
                </a:cubicBezTo>
                <a:cubicBezTo>
                  <a:pt x="3334867" y="1964"/>
                  <a:pt x="3400524" y="112682"/>
                  <a:pt x="3416969" y="213561"/>
                </a:cubicBezTo>
                <a:cubicBezTo>
                  <a:pt x="3394032" y="317554"/>
                  <a:pt x="3319518" y="431043"/>
                  <a:pt x="3203408" y="427122"/>
                </a:cubicBezTo>
                <a:cubicBezTo>
                  <a:pt x="3127435" y="438160"/>
                  <a:pt x="3049982" y="406024"/>
                  <a:pt x="2989847" y="427121"/>
                </a:cubicBezTo>
                <a:cubicBezTo>
                  <a:pt x="3023798" y="557041"/>
                  <a:pt x="2927611" y="718705"/>
                  <a:pt x="2989847" y="996816"/>
                </a:cubicBezTo>
                <a:cubicBezTo>
                  <a:pt x="3052083" y="1274927"/>
                  <a:pt x="2984597" y="1420275"/>
                  <a:pt x="2989847" y="1566512"/>
                </a:cubicBezTo>
                <a:cubicBezTo>
                  <a:pt x="2995097" y="1712749"/>
                  <a:pt x="2964754" y="1976935"/>
                  <a:pt x="2989847" y="2107722"/>
                </a:cubicBezTo>
                <a:cubicBezTo>
                  <a:pt x="3014940" y="2238509"/>
                  <a:pt x="2977151" y="2484490"/>
                  <a:pt x="2989847" y="2648933"/>
                </a:cubicBezTo>
                <a:cubicBezTo>
                  <a:pt x="3002543" y="2813376"/>
                  <a:pt x="2964101" y="3115712"/>
                  <a:pt x="2989847" y="3275598"/>
                </a:cubicBezTo>
                <a:cubicBezTo>
                  <a:pt x="2973216" y="3379602"/>
                  <a:pt x="2885393" y="3479069"/>
                  <a:pt x="2776286" y="3489159"/>
                </a:cubicBezTo>
                <a:cubicBezTo>
                  <a:pt x="2592752" y="3530387"/>
                  <a:pt x="2354828" y="3485952"/>
                  <a:pt x="2212487" y="3489159"/>
                </a:cubicBezTo>
                <a:cubicBezTo>
                  <a:pt x="2070146" y="3492366"/>
                  <a:pt x="1846634" y="3440371"/>
                  <a:pt x="1751196" y="3489159"/>
                </a:cubicBezTo>
                <a:cubicBezTo>
                  <a:pt x="1655758" y="3537946"/>
                  <a:pt x="1397228" y="3424813"/>
                  <a:pt x="1187397" y="3489158"/>
                </a:cubicBezTo>
                <a:cubicBezTo>
                  <a:pt x="977567" y="3553503"/>
                  <a:pt x="897932" y="3439987"/>
                  <a:pt x="726106" y="3489158"/>
                </a:cubicBezTo>
                <a:cubicBezTo>
                  <a:pt x="554280" y="3538329"/>
                  <a:pt x="401534" y="3461588"/>
                  <a:pt x="213561" y="3489158"/>
                </a:cubicBezTo>
                <a:cubicBezTo>
                  <a:pt x="100803" y="3501396"/>
                  <a:pt x="2311" y="3423064"/>
                  <a:pt x="0" y="3275597"/>
                </a:cubicBezTo>
                <a:cubicBezTo>
                  <a:pt x="4975" y="3190516"/>
                  <a:pt x="82521" y="3048900"/>
                  <a:pt x="213561" y="3062036"/>
                </a:cubicBezTo>
                <a:cubicBezTo>
                  <a:pt x="284092" y="3059212"/>
                  <a:pt x="378424" y="3078524"/>
                  <a:pt x="427121" y="3062037"/>
                </a:cubicBezTo>
                <a:close/>
                <a:moveTo>
                  <a:pt x="640682" y="0"/>
                </a:moveTo>
                <a:cubicBezTo>
                  <a:pt x="748857" y="-12584"/>
                  <a:pt x="851697" y="99739"/>
                  <a:pt x="854243" y="213561"/>
                </a:cubicBezTo>
                <a:cubicBezTo>
                  <a:pt x="837391" y="348634"/>
                  <a:pt x="731233" y="416501"/>
                  <a:pt x="640682" y="427122"/>
                </a:cubicBezTo>
                <a:cubicBezTo>
                  <a:pt x="566326" y="430159"/>
                  <a:pt x="546463" y="369530"/>
                  <a:pt x="533902" y="320342"/>
                </a:cubicBezTo>
                <a:cubicBezTo>
                  <a:pt x="520930" y="255107"/>
                  <a:pt x="588244" y="203927"/>
                  <a:pt x="640682" y="213562"/>
                </a:cubicBezTo>
                <a:cubicBezTo>
                  <a:pt x="722055" y="199753"/>
                  <a:pt x="809766" y="215774"/>
                  <a:pt x="854242" y="213561"/>
                </a:cubicBezTo>
                <a:moveTo>
                  <a:pt x="2989847" y="427121"/>
                </a:moveTo>
                <a:cubicBezTo>
                  <a:pt x="2798445" y="479684"/>
                  <a:pt x="2670014" y="367568"/>
                  <a:pt x="2426047" y="427121"/>
                </a:cubicBezTo>
                <a:cubicBezTo>
                  <a:pt x="2182080" y="486674"/>
                  <a:pt x="2133617" y="369029"/>
                  <a:pt x="1909231" y="427121"/>
                </a:cubicBezTo>
                <a:cubicBezTo>
                  <a:pt x="1684845" y="485213"/>
                  <a:pt x="1632436" y="391770"/>
                  <a:pt x="1368923" y="427121"/>
                </a:cubicBezTo>
                <a:cubicBezTo>
                  <a:pt x="1105410" y="462472"/>
                  <a:pt x="875232" y="417209"/>
                  <a:pt x="640682" y="427121"/>
                </a:cubicBezTo>
                <a:moveTo>
                  <a:pt x="213561" y="3062037"/>
                </a:moveTo>
                <a:cubicBezTo>
                  <a:pt x="268029" y="3072260"/>
                  <a:pt x="320767" y="3115185"/>
                  <a:pt x="320341" y="3168817"/>
                </a:cubicBezTo>
                <a:cubicBezTo>
                  <a:pt x="332418" y="3234933"/>
                  <a:pt x="271471" y="3270221"/>
                  <a:pt x="213561" y="3275597"/>
                </a:cubicBezTo>
                <a:cubicBezTo>
                  <a:pt x="267541" y="3272577"/>
                  <a:pt x="334837" y="3293696"/>
                  <a:pt x="427121" y="3275598"/>
                </a:cubicBezTo>
                <a:moveTo>
                  <a:pt x="213561" y="3489158"/>
                </a:moveTo>
                <a:cubicBezTo>
                  <a:pt x="331057" y="3470687"/>
                  <a:pt x="414791" y="3416712"/>
                  <a:pt x="427122" y="3275597"/>
                </a:cubicBezTo>
                <a:cubicBezTo>
                  <a:pt x="428778" y="3202267"/>
                  <a:pt x="432017" y="3126575"/>
                  <a:pt x="427121" y="3062037"/>
                </a:cubicBezTo>
              </a:path>
              <a:path w="3416968" h="3489158" fill="none" stroke="0" extrusionOk="0">
                <a:moveTo>
                  <a:pt x="427121" y="3062037"/>
                </a:moveTo>
                <a:cubicBezTo>
                  <a:pt x="378385" y="2783559"/>
                  <a:pt x="442361" y="2745513"/>
                  <a:pt x="427121" y="2492342"/>
                </a:cubicBezTo>
                <a:cubicBezTo>
                  <a:pt x="411881" y="2239172"/>
                  <a:pt x="451927" y="2172134"/>
                  <a:pt x="427121" y="1894162"/>
                </a:cubicBezTo>
                <a:cubicBezTo>
                  <a:pt x="402315" y="1616190"/>
                  <a:pt x="461763" y="1509022"/>
                  <a:pt x="427121" y="1267497"/>
                </a:cubicBezTo>
                <a:cubicBezTo>
                  <a:pt x="392479" y="1025972"/>
                  <a:pt x="474052" y="875666"/>
                  <a:pt x="427121" y="754771"/>
                </a:cubicBezTo>
                <a:cubicBezTo>
                  <a:pt x="380190" y="633876"/>
                  <a:pt x="475199" y="414395"/>
                  <a:pt x="427121" y="213561"/>
                </a:cubicBezTo>
                <a:cubicBezTo>
                  <a:pt x="441750" y="110757"/>
                  <a:pt x="519965" y="19008"/>
                  <a:pt x="640682" y="0"/>
                </a:cubicBezTo>
                <a:cubicBezTo>
                  <a:pt x="785323" y="-39866"/>
                  <a:pt x="925311" y="15474"/>
                  <a:pt x="1204482" y="0"/>
                </a:cubicBezTo>
                <a:cubicBezTo>
                  <a:pt x="1483653" y="-15474"/>
                  <a:pt x="1463029" y="48914"/>
                  <a:pt x="1640145" y="0"/>
                </a:cubicBezTo>
                <a:cubicBezTo>
                  <a:pt x="1817261" y="-48914"/>
                  <a:pt x="1969790" y="28992"/>
                  <a:pt x="2203945" y="0"/>
                </a:cubicBezTo>
                <a:cubicBezTo>
                  <a:pt x="2438100" y="-28992"/>
                  <a:pt x="2525122" y="28019"/>
                  <a:pt x="2716490" y="0"/>
                </a:cubicBezTo>
                <a:cubicBezTo>
                  <a:pt x="2907859" y="-28019"/>
                  <a:pt x="3010941" y="38235"/>
                  <a:pt x="3203408" y="0"/>
                </a:cubicBezTo>
                <a:cubicBezTo>
                  <a:pt x="3314336" y="11705"/>
                  <a:pt x="3418429" y="87397"/>
                  <a:pt x="3416969" y="213561"/>
                </a:cubicBezTo>
                <a:cubicBezTo>
                  <a:pt x="3405300" y="298742"/>
                  <a:pt x="3330823" y="436271"/>
                  <a:pt x="3203408" y="427122"/>
                </a:cubicBezTo>
                <a:cubicBezTo>
                  <a:pt x="3097927" y="435996"/>
                  <a:pt x="3033118" y="426685"/>
                  <a:pt x="2989847" y="427121"/>
                </a:cubicBezTo>
                <a:cubicBezTo>
                  <a:pt x="3026341" y="631355"/>
                  <a:pt x="2957532" y="732275"/>
                  <a:pt x="2989847" y="939847"/>
                </a:cubicBezTo>
                <a:cubicBezTo>
                  <a:pt x="3022162" y="1147419"/>
                  <a:pt x="2927757" y="1369913"/>
                  <a:pt x="2989847" y="1509542"/>
                </a:cubicBezTo>
                <a:cubicBezTo>
                  <a:pt x="3051937" y="1649172"/>
                  <a:pt x="2961166" y="1830431"/>
                  <a:pt x="2989847" y="2022268"/>
                </a:cubicBezTo>
                <a:cubicBezTo>
                  <a:pt x="3018528" y="2214105"/>
                  <a:pt x="2985210" y="2423343"/>
                  <a:pt x="2989847" y="2563479"/>
                </a:cubicBezTo>
                <a:cubicBezTo>
                  <a:pt x="2994484" y="2703615"/>
                  <a:pt x="2944198" y="3014075"/>
                  <a:pt x="2989847" y="3275598"/>
                </a:cubicBezTo>
                <a:cubicBezTo>
                  <a:pt x="3000071" y="3405034"/>
                  <a:pt x="2909521" y="3468027"/>
                  <a:pt x="2776286" y="3489159"/>
                </a:cubicBezTo>
                <a:cubicBezTo>
                  <a:pt x="2574162" y="3516413"/>
                  <a:pt x="2490957" y="3440215"/>
                  <a:pt x="2289368" y="3489159"/>
                </a:cubicBezTo>
                <a:cubicBezTo>
                  <a:pt x="2087779" y="3538103"/>
                  <a:pt x="1928790" y="3438187"/>
                  <a:pt x="1802451" y="3489159"/>
                </a:cubicBezTo>
                <a:cubicBezTo>
                  <a:pt x="1676112" y="3540131"/>
                  <a:pt x="1516494" y="3439511"/>
                  <a:pt x="1315533" y="3489158"/>
                </a:cubicBezTo>
                <a:cubicBezTo>
                  <a:pt x="1114572" y="3538806"/>
                  <a:pt x="994487" y="3432523"/>
                  <a:pt x="802988" y="3489158"/>
                </a:cubicBezTo>
                <a:cubicBezTo>
                  <a:pt x="611489" y="3545793"/>
                  <a:pt x="429823" y="3459618"/>
                  <a:pt x="213561" y="3489158"/>
                </a:cubicBezTo>
                <a:cubicBezTo>
                  <a:pt x="98368" y="3499916"/>
                  <a:pt x="1362" y="3385727"/>
                  <a:pt x="0" y="3275597"/>
                </a:cubicBezTo>
                <a:cubicBezTo>
                  <a:pt x="-617" y="3161770"/>
                  <a:pt x="98563" y="3065793"/>
                  <a:pt x="213561" y="3062036"/>
                </a:cubicBezTo>
                <a:cubicBezTo>
                  <a:pt x="277953" y="3057413"/>
                  <a:pt x="350739" y="3070709"/>
                  <a:pt x="427121" y="3062037"/>
                </a:cubicBezTo>
                <a:close/>
                <a:moveTo>
                  <a:pt x="640682" y="0"/>
                </a:moveTo>
                <a:cubicBezTo>
                  <a:pt x="755763" y="-14063"/>
                  <a:pt x="850229" y="102902"/>
                  <a:pt x="854243" y="213561"/>
                </a:cubicBezTo>
                <a:cubicBezTo>
                  <a:pt x="850941" y="338633"/>
                  <a:pt x="761791" y="420047"/>
                  <a:pt x="640682" y="427122"/>
                </a:cubicBezTo>
                <a:cubicBezTo>
                  <a:pt x="581935" y="423926"/>
                  <a:pt x="530682" y="383553"/>
                  <a:pt x="533902" y="320342"/>
                </a:cubicBezTo>
                <a:cubicBezTo>
                  <a:pt x="539503" y="276414"/>
                  <a:pt x="581272" y="206817"/>
                  <a:pt x="640682" y="213562"/>
                </a:cubicBezTo>
                <a:cubicBezTo>
                  <a:pt x="688284" y="199624"/>
                  <a:pt x="766871" y="222312"/>
                  <a:pt x="854242" y="213561"/>
                </a:cubicBezTo>
                <a:moveTo>
                  <a:pt x="2989847" y="427121"/>
                </a:moveTo>
                <a:cubicBezTo>
                  <a:pt x="2844141" y="485420"/>
                  <a:pt x="2687414" y="373661"/>
                  <a:pt x="2473031" y="427121"/>
                </a:cubicBezTo>
                <a:cubicBezTo>
                  <a:pt x="2258648" y="480581"/>
                  <a:pt x="2180123" y="402099"/>
                  <a:pt x="1909231" y="427121"/>
                </a:cubicBezTo>
                <a:cubicBezTo>
                  <a:pt x="1638339" y="452143"/>
                  <a:pt x="1508109" y="410393"/>
                  <a:pt x="1345432" y="427121"/>
                </a:cubicBezTo>
                <a:cubicBezTo>
                  <a:pt x="1182755" y="443849"/>
                  <a:pt x="851753" y="397654"/>
                  <a:pt x="640682" y="427121"/>
                </a:cubicBezTo>
                <a:moveTo>
                  <a:pt x="213561" y="3062037"/>
                </a:moveTo>
                <a:cubicBezTo>
                  <a:pt x="267411" y="3048879"/>
                  <a:pt x="315414" y="3104709"/>
                  <a:pt x="320341" y="3168817"/>
                </a:cubicBezTo>
                <a:cubicBezTo>
                  <a:pt x="313234" y="3234114"/>
                  <a:pt x="272903" y="3286857"/>
                  <a:pt x="213561" y="3275597"/>
                </a:cubicBezTo>
                <a:cubicBezTo>
                  <a:pt x="300909" y="3260600"/>
                  <a:pt x="338004" y="3284294"/>
                  <a:pt x="427121" y="3275598"/>
                </a:cubicBezTo>
                <a:moveTo>
                  <a:pt x="213561" y="3489158"/>
                </a:moveTo>
                <a:cubicBezTo>
                  <a:pt x="332875" y="3494562"/>
                  <a:pt x="433319" y="3425138"/>
                  <a:pt x="427122" y="3275597"/>
                </a:cubicBezTo>
                <a:cubicBezTo>
                  <a:pt x="430907" y="3208975"/>
                  <a:pt x="440397" y="3129187"/>
                  <a:pt x="427121" y="3062037"/>
                </a:cubicBezTo>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3613725878">
                  <a:prstGeom prst="vertic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Then the court will make the presumption that the victim did not consent</a:t>
            </a:r>
          </a:p>
        </p:txBody>
      </p:sp>
    </p:spTree>
    <p:extLst>
      <p:ext uri="{BB962C8B-B14F-4D97-AF65-F5344CB8AC3E}">
        <p14:creationId xmlns:p14="http://schemas.microsoft.com/office/powerpoint/2010/main" val="39213226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D851418-FDAB-46D6-8DFB-16564C3A69B8}"/>
                                            </p:graphicEl>
                                          </p:spTgt>
                                        </p:tgtEl>
                                        <p:attrNameLst>
                                          <p:attrName>style.visibility</p:attrName>
                                        </p:attrNameLst>
                                      </p:cBhvr>
                                      <p:to>
                                        <p:strVal val="visible"/>
                                      </p:to>
                                    </p:set>
                                    <p:animEffect transition="in" filter="fade">
                                      <p:cBhvr>
                                        <p:cTn id="7" dur="500"/>
                                        <p:tgtEl>
                                          <p:spTgt spid="2">
                                            <p:graphicEl>
                                              <a:dgm id="{6D851418-FDAB-46D6-8DFB-16564C3A69B8}"/>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AAEBBB7A-450B-48E0-A447-4314B69DB9A2}"/>
                                            </p:graphicEl>
                                          </p:spTgt>
                                        </p:tgtEl>
                                        <p:attrNameLst>
                                          <p:attrName>style.visibility</p:attrName>
                                        </p:attrNameLst>
                                      </p:cBhvr>
                                      <p:to>
                                        <p:strVal val="visible"/>
                                      </p:to>
                                    </p:set>
                                    <p:animEffect transition="in" filter="fade">
                                      <p:cBhvr>
                                        <p:cTn id="10" dur="500"/>
                                        <p:tgtEl>
                                          <p:spTgt spid="2">
                                            <p:graphicEl>
                                              <a:dgm id="{AAEBBB7A-450B-48E0-A447-4314B69DB9A2}"/>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0594EF44-A195-4C20-A0B6-E400EA510352}"/>
                                            </p:graphicEl>
                                          </p:spTgt>
                                        </p:tgtEl>
                                        <p:attrNameLst>
                                          <p:attrName>style.visibility</p:attrName>
                                        </p:attrNameLst>
                                      </p:cBhvr>
                                      <p:to>
                                        <p:strVal val="visible"/>
                                      </p:to>
                                    </p:set>
                                    <p:animEffect transition="in" filter="fade">
                                      <p:cBhvr>
                                        <p:cTn id="15" dur="500"/>
                                        <p:tgtEl>
                                          <p:spTgt spid="2">
                                            <p:graphicEl>
                                              <a:dgm id="{0594EF44-A195-4C20-A0B6-E400EA510352}"/>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209DBBB-5DAE-4BDF-996B-9F369A789493}"/>
                                            </p:graphicEl>
                                          </p:spTgt>
                                        </p:tgtEl>
                                        <p:attrNameLst>
                                          <p:attrName>style.visibility</p:attrName>
                                        </p:attrNameLst>
                                      </p:cBhvr>
                                      <p:to>
                                        <p:strVal val="visible"/>
                                      </p:to>
                                    </p:set>
                                    <p:animEffect transition="in" filter="fade">
                                      <p:cBhvr>
                                        <p:cTn id="20" dur="500"/>
                                        <p:tgtEl>
                                          <p:spTgt spid="2">
                                            <p:graphicEl>
                                              <a:dgm id="{B209DBBB-5DAE-4BDF-996B-9F369A789493}"/>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B1E9F811-F480-4D22-88CE-6EB6D423F1A2}"/>
                                            </p:graphicEl>
                                          </p:spTgt>
                                        </p:tgtEl>
                                        <p:attrNameLst>
                                          <p:attrName>style.visibility</p:attrName>
                                        </p:attrNameLst>
                                      </p:cBhvr>
                                      <p:to>
                                        <p:strVal val="visible"/>
                                      </p:to>
                                    </p:set>
                                    <p:animEffect transition="in" filter="fade">
                                      <p:cBhvr>
                                        <p:cTn id="25" dur="500"/>
                                        <p:tgtEl>
                                          <p:spTgt spid="2">
                                            <p:graphicEl>
                                              <a:dgm id="{B1E9F811-F480-4D22-88CE-6EB6D423F1A2}"/>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9705" y="160632"/>
            <a:ext cx="11069053" cy="523220"/>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mn-lt"/>
                <a:ea typeface="+mn-ea"/>
                <a:cs typeface="+mn-cs"/>
              </a:rPr>
              <a:t>Evidential Presumptions about Consent (circumstances) S75</a:t>
            </a:r>
            <a:r>
              <a:rPr kumimoji="0" lang="en-GB" sz="2800" b="1" i="0" u="none" strike="noStrike" kern="1200" cap="none" spc="0" normalizeH="0" noProof="0" dirty="0">
                <a:ln>
                  <a:noFill/>
                </a:ln>
                <a:solidFill>
                  <a:prstClr val="white"/>
                </a:solidFill>
                <a:effectLst/>
                <a:uLnTx/>
                <a:uFillTx/>
                <a:latin typeface="+mn-lt"/>
                <a:ea typeface="+mn-ea"/>
                <a:cs typeface="+mn-cs"/>
              </a:rPr>
              <a:t> (b) SOA 2003</a:t>
            </a:r>
            <a:endParaRPr kumimoji="0" lang="en-GB" sz="2800" b="1" i="0" u="none" strike="noStrike" kern="1200" cap="none" spc="0" normalizeH="0" baseline="0" noProof="0" dirty="0">
              <a:ln>
                <a:noFill/>
              </a:ln>
              <a:solidFill>
                <a:prstClr val="white"/>
              </a:solidFill>
              <a:effectLst/>
              <a:uLnTx/>
              <a:uFillTx/>
              <a:latin typeface="+mn-lt"/>
              <a:ea typeface="+mn-ea"/>
              <a:cs typeface="+mn-cs"/>
            </a:endParaRPr>
          </a:p>
        </p:txBody>
      </p:sp>
      <p:sp>
        <p:nvSpPr>
          <p:cNvPr id="2" name="Down Arrow Callout 1"/>
          <p:cNvSpPr/>
          <p:nvPr/>
        </p:nvSpPr>
        <p:spPr>
          <a:xfrm>
            <a:off x="3357479" y="1041159"/>
            <a:ext cx="6112042" cy="1052373"/>
          </a:xfrm>
          <a:custGeom>
            <a:avLst/>
            <a:gdLst>
              <a:gd name="connsiteX0" fmla="*/ 0 w 6112042"/>
              <a:gd name="connsiteY0" fmla="*/ 0 h 1052373"/>
              <a:gd name="connsiteX1" fmla="*/ 677881 w 6112042"/>
              <a:gd name="connsiteY1" fmla="*/ 0 h 1052373"/>
              <a:gd name="connsiteX2" fmla="*/ 1355762 w 6112042"/>
              <a:gd name="connsiteY2" fmla="*/ 0 h 1052373"/>
              <a:gd name="connsiteX3" fmla="*/ 1911402 w 6112042"/>
              <a:gd name="connsiteY3" fmla="*/ 0 h 1052373"/>
              <a:gd name="connsiteX4" fmla="*/ 2528163 w 6112042"/>
              <a:gd name="connsiteY4" fmla="*/ 0 h 1052373"/>
              <a:gd name="connsiteX5" fmla="*/ 2961562 w 6112042"/>
              <a:gd name="connsiteY5" fmla="*/ 0 h 1052373"/>
              <a:gd name="connsiteX6" fmla="*/ 3394962 w 6112042"/>
              <a:gd name="connsiteY6" fmla="*/ 0 h 1052373"/>
              <a:gd name="connsiteX7" fmla="*/ 3950602 w 6112042"/>
              <a:gd name="connsiteY7" fmla="*/ 0 h 1052373"/>
              <a:gd name="connsiteX8" fmla="*/ 4506242 w 6112042"/>
              <a:gd name="connsiteY8" fmla="*/ 0 h 1052373"/>
              <a:gd name="connsiteX9" fmla="*/ 5061882 w 6112042"/>
              <a:gd name="connsiteY9" fmla="*/ 0 h 1052373"/>
              <a:gd name="connsiteX10" fmla="*/ 5434161 w 6112042"/>
              <a:gd name="connsiteY10" fmla="*/ 0 h 1052373"/>
              <a:gd name="connsiteX11" fmla="*/ 6112042 w 6112042"/>
              <a:gd name="connsiteY11" fmla="*/ 0 h 1052373"/>
              <a:gd name="connsiteX12" fmla="*/ 6112042 w 6112042"/>
              <a:gd name="connsiteY12" fmla="*/ 321386 h 1052373"/>
              <a:gd name="connsiteX13" fmla="*/ 6112042 w 6112042"/>
              <a:gd name="connsiteY13" fmla="*/ 683800 h 1052373"/>
              <a:gd name="connsiteX14" fmla="*/ 5497902 w 6112042"/>
              <a:gd name="connsiteY14" fmla="*/ 683800 h 1052373"/>
              <a:gd name="connsiteX15" fmla="*/ 4913008 w 6112042"/>
              <a:gd name="connsiteY15" fmla="*/ 683800 h 1052373"/>
              <a:gd name="connsiteX16" fmla="*/ 4386602 w 6112042"/>
              <a:gd name="connsiteY16" fmla="*/ 683800 h 1052373"/>
              <a:gd name="connsiteX17" fmla="*/ 3860197 w 6112042"/>
              <a:gd name="connsiteY17" fmla="*/ 683800 h 1052373"/>
              <a:gd name="connsiteX18" fmla="*/ 3187568 w 6112042"/>
              <a:gd name="connsiteY18" fmla="*/ 683800 h 1052373"/>
              <a:gd name="connsiteX19" fmla="*/ 3187568 w 6112042"/>
              <a:gd name="connsiteY19" fmla="*/ 789280 h 1052373"/>
              <a:gd name="connsiteX20" fmla="*/ 3319114 w 6112042"/>
              <a:gd name="connsiteY20" fmla="*/ 789280 h 1052373"/>
              <a:gd name="connsiteX21" fmla="*/ 3056021 w 6112042"/>
              <a:gd name="connsiteY21" fmla="*/ 1052373 h 1052373"/>
              <a:gd name="connsiteX22" fmla="*/ 2792928 w 6112042"/>
              <a:gd name="connsiteY22" fmla="*/ 789280 h 1052373"/>
              <a:gd name="connsiteX23" fmla="*/ 2924474 w 6112042"/>
              <a:gd name="connsiteY23" fmla="*/ 789280 h 1052373"/>
              <a:gd name="connsiteX24" fmla="*/ 2924474 w 6112042"/>
              <a:gd name="connsiteY24" fmla="*/ 683800 h 1052373"/>
              <a:gd name="connsiteX25" fmla="*/ 2427313 w 6112042"/>
              <a:gd name="connsiteY25" fmla="*/ 683800 h 1052373"/>
              <a:gd name="connsiteX26" fmla="*/ 1842419 w 6112042"/>
              <a:gd name="connsiteY26" fmla="*/ 683800 h 1052373"/>
              <a:gd name="connsiteX27" fmla="*/ 1199034 w 6112042"/>
              <a:gd name="connsiteY27" fmla="*/ 683800 h 1052373"/>
              <a:gd name="connsiteX28" fmla="*/ 584895 w 6112042"/>
              <a:gd name="connsiteY28" fmla="*/ 683800 h 1052373"/>
              <a:gd name="connsiteX29" fmla="*/ 0 w 6112042"/>
              <a:gd name="connsiteY29" fmla="*/ 683800 h 1052373"/>
              <a:gd name="connsiteX30" fmla="*/ 0 w 6112042"/>
              <a:gd name="connsiteY30" fmla="*/ 341900 h 1052373"/>
              <a:gd name="connsiteX31" fmla="*/ 0 w 6112042"/>
              <a:gd name="connsiteY31" fmla="*/ 0 h 1052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6112042" h="1052373" fill="none" extrusionOk="0">
                <a:moveTo>
                  <a:pt x="0" y="0"/>
                </a:moveTo>
                <a:cubicBezTo>
                  <a:pt x="270025" y="-69089"/>
                  <a:pt x="416124" y="63456"/>
                  <a:pt x="677881" y="0"/>
                </a:cubicBezTo>
                <a:cubicBezTo>
                  <a:pt x="939638" y="-63456"/>
                  <a:pt x="1209247" y="75475"/>
                  <a:pt x="1355762" y="0"/>
                </a:cubicBezTo>
                <a:cubicBezTo>
                  <a:pt x="1502277" y="-75475"/>
                  <a:pt x="1675439" y="66205"/>
                  <a:pt x="1911402" y="0"/>
                </a:cubicBezTo>
                <a:cubicBezTo>
                  <a:pt x="2147365" y="-66205"/>
                  <a:pt x="2381529" y="53796"/>
                  <a:pt x="2528163" y="0"/>
                </a:cubicBezTo>
                <a:cubicBezTo>
                  <a:pt x="2674797" y="-53796"/>
                  <a:pt x="2850006" y="23010"/>
                  <a:pt x="2961562" y="0"/>
                </a:cubicBezTo>
                <a:cubicBezTo>
                  <a:pt x="3073118" y="-23010"/>
                  <a:pt x="3197104" y="8514"/>
                  <a:pt x="3394962" y="0"/>
                </a:cubicBezTo>
                <a:cubicBezTo>
                  <a:pt x="3592820" y="-8514"/>
                  <a:pt x="3734399" y="41852"/>
                  <a:pt x="3950602" y="0"/>
                </a:cubicBezTo>
                <a:cubicBezTo>
                  <a:pt x="4166805" y="-41852"/>
                  <a:pt x="4290718" y="53444"/>
                  <a:pt x="4506242" y="0"/>
                </a:cubicBezTo>
                <a:cubicBezTo>
                  <a:pt x="4721766" y="-53444"/>
                  <a:pt x="4915094" y="40176"/>
                  <a:pt x="5061882" y="0"/>
                </a:cubicBezTo>
                <a:cubicBezTo>
                  <a:pt x="5208670" y="-40176"/>
                  <a:pt x="5299947" y="15757"/>
                  <a:pt x="5434161" y="0"/>
                </a:cubicBezTo>
                <a:cubicBezTo>
                  <a:pt x="5568375" y="-15757"/>
                  <a:pt x="5933264" y="74930"/>
                  <a:pt x="6112042" y="0"/>
                </a:cubicBezTo>
                <a:cubicBezTo>
                  <a:pt x="6126015" y="97409"/>
                  <a:pt x="6077902" y="212299"/>
                  <a:pt x="6112042" y="321386"/>
                </a:cubicBezTo>
                <a:cubicBezTo>
                  <a:pt x="6146182" y="430473"/>
                  <a:pt x="6093816" y="608980"/>
                  <a:pt x="6112042" y="683800"/>
                </a:cubicBezTo>
                <a:cubicBezTo>
                  <a:pt x="5962542" y="712660"/>
                  <a:pt x="5661042" y="672710"/>
                  <a:pt x="5497902" y="683800"/>
                </a:cubicBezTo>
                <a:cubicBezTo>
                  <a:pt x="5334762" y="694890"/>
                  <a:pt x="5086784" y="663726"/>
                  <a:pt x="4913008" y="683800"/>
                </a:cubicBezTo>
                <a:cubicBezTo>
                  <a:pt x="4739232" y="703874"/>
                  <a:pt x="4505988" y="629637"/>
                  <a:pt x="4386602" y="683800"/>
                </a:cubicBezTo>
                <a:cubicBezTo>
                  <a:pt x="4267216" y="737963"/>
                  <a:pt x="4047884" y="654957"/>
                  <a:pt x="3860197" y="683800"/>
                </a:cubicBezTo>
                <a:cubicBezTo>
                  <a:pt x="3672511" y="712643"/>
                  <a:pt x="3447112" y="606139"/>
                  <a:pt x="3187568" y="683800"/>
                </a:cubicBezTo>
                <a:cubicBezTo>
                  <a:pt x="3190863" y="716778"/>
                  <a:pt x="3176351" y="737488"/>
                  <a:pt x="3187568" y="789280"/>
                </a:cubicBezTo>
                <a:cubicBezTo>
                  <a:pt x="3239323" y="774217"/>
                  <a:pt x="3256571" y="800575"/>
                  <a:pt x="3319114" y="789280"/>
                </a:cubicBezTo>
                <a:cubicBezTo>
                  <a:pt x="3202774" y="935310"/>
                  <a:pt x="3112830" y="994467"/>
                  <a:pt x="3056021" y="1052373"/>
                </a:cubicBezTo>
                <a:cubicBezTo>
                  <a:pt x="2952176" y="981766"/>
                  <a:pt x="2871094" y="830222"/>
                  <a:pt x="2792928" y="789280"/>
                </a:cubicBezTo>
                <a:cubicBezTo>
                  <a:pt x="2826162" y="786600"/>
                  <a:pt x="2895088" y="793914"/>
                  <a:pt x="2924474" y="789280"/>
                </a:cubicBezTo>
                <a:cubicBezTo>
                  <a:pt x="2919031" y="762078"/>
                  <a:pt x="2929584" y="730834"/>
                  <a:pt x="2924474" y="683800"/>
                </a:cubicBezTo>
                <a:cubicBezTo>
                  <a:pt x="2716973" y="706345"/>
                  <a:pt x="2673364" y="626731"/>
                  <a:pt x="2427313" y="683800"/>
                </a:cubicBezTo>
                <a:cubicBezTo>
                  <a:pt x="2181262" y="740869"/>
                  <a:pt x="2020813" y="631250"/>
                  <a:pt x="1842419" y="683800"/>
                </a:cubicBezTo>
                <a:cubicBezTo>
                  <a:pt x="1664025" y="736350"/>
                  <a:pt x="1519841" y="625553"/>
                  <a:pt x="1199034" y="683800"/>
                </a:cubicBezTo>
                <a:cubicBezTo>
                  <a:pt x="878228" y="742047"/>
                  <a:pt x="761076" y="615885"/>
                  <a:pt x="584895" y="683800"/>
                </a:cubicBezTo>
                <a:cubicBezTo>
                  <a:pt x="408714" y="751715"/>
                  <a:pt x="246878" y="640779"/>
                  <a:pt x="0" y="683800"/>
                </a:cubicBezTo>
                <a:cubicBezTo>
                  <a:pt x="-11286" y="589466"/>
                  <a:pt x="124" y="467879"/>
                  <a:pt x="0" y="341900"/>
                </a:cubicBezTo>
                <a:cubicBezTo>
                  <a:pt x="-124" y="215921"/>
                  <a:pt x="29378" y="114358"/>
                  <a:pt x="0" y="0"/>
                </a:cubicBezTo>
                <a:close/>
              </a:path>
              <a:path w="6112042" h="1052373" stroke="0" extrusionOk="0">
                <a:moveTo>
                  <a:pt x="0" y="0"/>
                </a:moveTo>
                <a:cubicBezTo>
                  <a:pt x="139706" y="-5323"/>
                  <a:pt x="222978" y="28919"/>
                  <a:pt x="372279" y="0"/>
                </a:cubicBezTo>
                <a:cubicBezTo>
                  <a:pt x="521580" y="-28919"/>
                  <a:pt x="670430" y="34696"/>
                  <a:pt x="805678" y="0"/>
                </a:cubicBezTo>
                <a:cubicBezTo>
                  <a:pt x="940926" y="-34696"/>
                  <a:pt x="1245808" y="25439"/>
                  <a:pt x="1361318" y="0"/>
                </a:cubicBezTo>
                <a:cubicBezTo>
                  <a:pt x="1476828" y="-25439"/>
                  <a:pt x="1642191" y="38419"/>
                  <a:pt x="1794718" y="0"/>
                </a:cubicBezTo>
                <a:cubicBezTo>
                  <a:pt x="1947245" y="-38419"/>
                  <a:pt x="2002566" y="32725"/>
                  <a:pt x="2166997" y="0"/>
                </a:cubicBezTo>
                <a:cubicBezTo>
                  <a:pt x="2331428" y="-32725"/>
                  <a:pt x="2635637" y="75401"/>
                  <a:pt x="2844878" y="0"/>
                </a:cubicBezTo>
                <a:cubicBezTo>
                  <a:pt x="3054119" y="-75401"/>
                  <a:pt x="3240436" y="62961"/>
                  <a:pt x="3461638" y="0"/>
                </a:cubicBezTo>
                <a:cubicBezTo>
                  <a:pt x="3682840" y="-62961"/>
                  <a:pt x="3741752" y="25489"/>
                  <a:pt x="4017279" y="0"/>
                </a:cubicBezTo>
                <a:cubicBezTo>
                  <a:pt x="4292806" y="-25489"/>
                  <a:pt x="4281910" y="32704"/>
                  <a:pt x="4450678" y="0"/>
                </a:cubicBezTo>
                <a:cubicBezTo>
                  <a:pt x="4619446" y="-32704"/>
                  <a:pt x="4649988" y="16075"/>
                  <a:pt x="4822957" y="0"/>
                </a:cubicBezTo>
                <a:cubicBezTo>
                  <a:pt x="4995926" y="-16075"/>
                  <a:pt x="5156563" y="48449"/>
                  <a:pt x="5317477" y="0"/>
                </a:cubicBezTo>
                <a:cubicBezTo>
                  <a:pt x="5478391" y="-48449"/>
                  <a:pt x="5777805" y="62640"/>
                  <a:pt x="6112042" y="0"/>
                </a:cubicBezTo>
                <a:cubicBezTo>
                  <a:pt x="6118193" y="103345"/>
                  <a:pt x="6079557" y="230797"/>
                  <a:pt x="6112042" y="328224"/>
                </a:cubicBezTo>
                <a:cubicBezTo>
                  <a:pt x="6144527" y="425651"/>
                  <a:pt x="6082295" y="594401"/>
                  <a:pt x="6112042" y="683800"/>
                </a:cubicBezTo>
                <a:cubicBezTo>
                  <a:pt x="5871629" y="727932"/>
                  <a:pt x="5630219" y="646993"/>
                  <a:pt x="5497902" y="683800"/>
                </a:cubicBezTo>
                <a:cubicBezTo>
                  <a:pt x="5365585" y="720607"/>
                  <a:pt x="5140796" y="618540"/>
                  <a:pt x="4913008" y="683800"/>
                </a:cubicBezTo>
                <a:cubicBezTo>
                  <a:pt x="4685220" y="749060"/>
                  <a:pt x="4431889" y="612408"/>
                  <a:pt x="4269623" y="683800"/>
                </a:cubicBezTo>
                <a:cubicBezTo>
                  <a:pt x="4107357" y="755192"/>
                  <a:pt x="3430259" y="628890"/>
                  <a:pt x="3187568" y="683800"/>
                </a:cubicBezTo>
                <a:cubicBezTo>
                  <a:pt x="3191601" y="736297"/>
                  <a:pt x="3183828" y="763545"/>
                  <a:pt x="3187568" y="789280"/>
                </a:cubicBezTo>
                <a:cubicBezTo>
                  <a:pt x="3228197" y="776077"/>
                  <a:pt x="3253507" y="792061"/>
                  <a:pt x="3319114" y="789280"/>
                </a:cubicBezTo>
                <a:cubicBezTo>
                  <a:pt x="3202658" y="933846"/>
                  <a:pt x="3176049" y="911781"/>
                  <a:pt x="3056021" y="1052373"/>
                </a:cubicBezTo>
                <a:cubicBezTo>
                  <a:pt x="2938075" y="952589"/>
                  <a:pt x="2902930" y="857387"/>
                  <a:pt x="2792928" y="789280"/>
                </a:cubicBezTo>
                <a:cubicBezTo>
                  <a:pt x="2855531" y="782535"/>
                  <a:pt x="2897646" y="803127"/>
                  <a:pt x="2924474" y="789280"/>
                </a:cubicBezTo>
                <a:cubicBezTo>
                  <a:pt x="2918996" y="766288"/>
                  <a:pt x="2926255" y="721961"/>
                  <a:pt x="2924474" y="683800"/>
                </a:cubicBezTo>
                <a:cubicBezTo>
                  <a:pt x="2801889" y="745572"/>
                  <a:pt x="2631132" y="665028"/>
                  <a:pt x="2398069" y="683800"/>
                </a:cubicBezTo>
                <a:cubicBezTo>
                  <a:pt x="2165007" y="702572"/>
                  <a:pt x="1995436" y="654831"/>
                  <a:pt x="1783929" y="683800"/>
                </a:cubicBezTo>
                <a:cubicBezTo>
                  <a:pt x="1572422" y="712769"/>
                  <a:pt x="1455657" y="639203"/>
                  <a:pt x="1286769" y="683800"/>
                </a:cubicBezTo>
                <a:cubicBezTo>
                  <a:pt x="1117881" y="728397"/>
                  <a:pt x="979395" y="636274"/>
                  <a:pt x="789608" y="683800"/>
                </a:cubicBezTo>
                <a:cubicBezTo>
                  <a:pt x="599821" y="731326"/>
                  <a:pt x="374487" y="651058"/>
                  <a:pt x="0" y="683800"/>
                </a:cubicBezTo>
                <a:cubicBezTo>
                  <a:pt x="-29273" y="533214"/>
                  <a:pt x="32936" y="458502"/>
                  <a:pt x="0" y="362414"/>
                </a:cubicBezTo>
                <a:cubicBezTo>
                  <a:pt x="-32936" y="266326"/>
                  <a:pt x="3162" y="132177"/>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1899386566">
                  <a:prstGeom prst="downArrow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circumstances are:</a:t>
            </a:r>
          </a:p>
        </p:txBody>
      </p:sp>
      <p:graphicFrame>
        <p:nvGraphicFramePr>
          <p:cNvPr id="6" name="Diagram 5"/>
          <p:cNvGraphicFramePr/>
          <p:nvPr>
            <p:extLst>
              <p:ext uri="{D42A27DB-BD31-4B8C-83A1-F6EECF244321}">
                <p14:modId xmlns:p14="http://schemas.microsoft.com/office/powerpoint/2010/main" val="1496822060"/>
              </p:ext>
            </p:extLst>
          </p:nvPr>
        </p:nvGraphicFramePr>
        <p:xfrm>
          <a:off x="1108242" y="2450839"/>
          <a:ext cx="10610516" cy="32148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188771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BA5C6C23-3C22-4916-B1B5-89D7E7595E04}"/>
                                            </p:graphicEl>
                                          </p:spTgt>
                                        </p:tgtEl>
                                        <p:attrNameLst>
                                          <p:attrName>style.visibility</p:attrName>
                                        </p:attrNameLst>
                                      </p:cBhvr>
                                      <p:to>
                                        <p:strVal val="visible"/>
                                      </p:to>
                                    </p:set>
                                    <p:animEffect transition="in" filter="fade">
                                      <p:cBhvr>
                                        <p:cTn id="12" dur="500"/>
                                        <p:tgtEl>
                                          <p:spTgt spid="6">
                                            <p:graphicEl>
                                              <a:dgm id="{BA5C6C23-3C22-4916-B1B5-89D7E7595E04}"/>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6F81275C-9C2B-467A-A241-7CC393103126}"/>
                                            </p:graphicEl>
                                          </p:spTgt>
                                        </p:tgtEl>
                                        <p:attrNameLst>
                                          <p:attrName>style.visibility</p:attrName>
                                        </p:attrNameLst>
                                      </p:cBhvr>
                                      <p:to>
                                        <p:strVal val="visible"/>
                                      </p:to>
                                    </p:set>
                                    <p:animEffect transition="in" filter="fade">
                                      <p:cBhvr>
                                        <p:cTn id="17" dur="500"/>
                                        <p:tgtEl>
                                          <p:spTgt spid="6">
                                            <p:graphicEl>
                                              <a:dgm id="{6F81275C-9C2B-467A-A241-7CC393103126}"/>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9227AC99-E9AF-44E3-8E12-D8BB50D740F8}"/>
                                            </p:graphicEl>
                                          </p:spTgt>
                                        </p:tgtEl>
                                        <p:attrNameLst>
                                          <p:attrName>style.visibility</p:attrName>
                                        </p:attrNameLst>
                                      </p:cBhvr>
                                      <p:to>
                                        <p:strVal val="visible"/>
                                      </p:to>
                                    </p:set>
                                    <p:animEffect transition="in" filter="fade">
                                      <p:cBhvr>
                                        <p:cTn id="22" dur="500"/>
                                        <p:tgtEl>
                                          <p:spTgt spid="6">
                                            <p:graphicEl>
                                              <a:dgm id="{9227AC99-E9AF-44E3-8E12-D8BB50D740F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1112A1F8-618C-4B37-B256-97B007B70C2B}"/>
                                            </p:graphicEl>
                                          </p:spTgt>
                                        </p:tgtEl>
                                        <p:attrNameLst>
                                          <p:attrName>style.visibility</p:attrName>
                                        </p:attrNameLst>
                                      </p:cBhvr>
                                      <p:to>
                                        <p:strVal val="visible"/>
                                      </p:to>
                                    </p:set>
                                    <p:animEffect transition="in" filter="fade">
                                      <p:cBhvr>
                                        <p:cTn id="27" dur="500"/>
                                        <p:tgtEl>
                                          <p:spTgt spid="6">
                                            <p:graphicEl>
                                              <a:dgm id="{1112A1F8-618C-4B37-B256-97B007B70C2B}"/>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5E63FFA8-DF9C-41A3-92FC-D8DBD6891D8B}"/>
                                            </p:graphicEl>
                                          </p:spTgt>
                                        </p:tgtEl>
                                        <p:attrNameLst>
                                          <p:attrName>style.visibility</p:attrName>
                                        </p:attrNameLst>
                                      </p:cBhvr>
                                      <p:to>
                                        <p:strVal val="visible"/>
                                      </p:to>
                                    </p:set>
                                    <p:animEffect transition="in" filter="fade">
                                      <p:cBhvr>
                                        <p:cTn id="32" dur="500"/>
                                        <p:tgtEl>
                                          <p:spTgt spid="6">
                                            <p:graphicEl>
                                              <a:dgm id="{5E63FFA8-DF9C-41A3-92FC-D8DBD6891D8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Graphic spid="6" grpId="0">
        <p:bldSub>
          <a:bldDgm bld="one"/>
        </p:bldSub>
      </p:bldGraphic>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16567" y="247232"/>
            <a:ext cx="11574380" cy="1052179"/>
          </a:xfrm>
          <a:custGeom>
            <a:avLst/>
            <a:gdLst>
              <a:gd name="connsiteX0" fmla="*/ 0 w 11574380"/>
              <a:gd name="connsiteY0" fmla="*/ 0 h 1052179"/>
              <a:gd name="connsiteX1" fmla="*/ 694463 w 11574380"/>
              <a:gd name="connsiteY1" fmla="*/ 0 h 1052179"/>
              <a:gd name="connsiteX2" fmla="*/ 1041694 w 11574380"/>
              <a:gd name="connsiteY2" fmla="*/ 0 h 1052179"/>
              <a:gd name="connsiteX3" fmla="*/ 1504669 w 11574380"/>
              <a:gd name="connsiteY3" fmla="*/ 0 h 1052179"/>
              <a:gd name="connsiteX4" fmla="*/ 2199132 w 11574380"/>
              <a:gd name="connsiteY4" fmla="*/ 0 h 1052179"/>
              <a:gd name="connsiteX5" fmla="*/ 2430620 w 11574380"/>
              <a:gd name="connsiteY5" fmla="*/ 0 h 1052179"/>
              <a:gd name="connsiteX6" fmla="*/ 2777851 w 11574380"/>
              <a:gd name="connsiteY6" fmla="*/ 0 h 1052179"/>
              <a:gd name="connsiteX7" fmla="*/ 3472314 w 11574380"/>
              <a:gd name="connsiteY7" fmla="*/ 0 h 1052179"/>
              <a:gd name="connsiteX8" fmla="*/ 3819545 w 11574380"/>
              <a:gd name="connsiteY8" fmla="*/ 0 h 1052179"/>
              <a:gd name="connsiteX9" fmla="*/ 4051033 w 11574380"/>
              <a:gd name="connsiteY9" fmla="*/ 0 h 1052179"/>
              <a:gd name="connsiteX10" fmla="*/ 4282521 w 11574380"/>
              <a:gd name="connsiteY10" fmla="*/ 0 h 1052179"/>
              <a:gd name="connsiteX11" fmla="*/ 4629752 w 11574380"/>
              <a:gd name="connsiteY11" fmla="*/ 0 h 1052179"/>
              <a:gd name="connsiteX12" fmla="*/ 5092727 w 11574380"/>
              <a:gd name="connsiteY12" fmla="*/ 0 h 1052179"/>
              <a:gd name="connsiteX13" fmla="*/ 5324215 w 11574380"/>
              <a:gd name="connsiteY13" fmla="*/ 0 h 1052179"/>
              <a:gd name="connsiteX14" fmla="*/ 5787190 w 11574380"/>
              <a:gd name="connsiteY14" fmla="*/ 0 h 1052179"/>
              <a:gd name="connsiteX15" fmla="*/ 6365909 w 11574380"/>
              <a:gd name="connsiteY15" fmla="*/ 0 h 1052179"/>
              <a:gd name="connsiteX16" fmla="*/ 6597397 w 11574380"/>
              <a:gd name="connsiteY16" fmla="*/ 0 h 1052179"/>
              <a:gd name="connsiteX17" fmla="*/ 7176116 w 11574380"/>
              <a:gd name="connsiteY17" fmla="*/ 0 h 1052179"/>
              <a:gd name="connsiteX18" fmla="*/ 7523347 w 11574380"/>
              <a:gd name="connsiteY18" fmla="*/ 0 h 1052179"/>
              <a:gd name="connsiteX19" fmla="*/ 7754835 w 11574380"/>
              <a:gd name="connsiteY19" fmla="*/ 0 h 1052179"/>
              <a:gd name="connsiteX20" fmla="*/ 8449297 w 11574380"/>
              <a:gd name="connsiteY20" fmla="*/ 0 h 1052179"/>
              <a:gd name="connsiteX21" fmla="*/ 8680785 w 11574380"/>
              <a:gd name="connsiteY21" fmla="*/ 0 h 1052179"/>
              <a:gd name="connsiteX22" fmla="*/ 9143760 w 11574380"/>
              <a:gd name="connsiteY22" fmla="*/ 0 h 1052179"/>
              <a:gd name="connsiteX23" fmla="*/ 9722479 w 11574380"/>
              <a:gd name="connsiteY23" fmla="*/ 0 h 1052179"/>
              <a:gd name="connsiteX24" fmla="*/ 10416942 w 11574380"/>
              <a:gd name="connsiteY24" fmla="*/ 0 h 1052179"/>
              <a:gd name="connsiteX25" fmla="*/ 10879917 w 11574380"/>
              <a:gd name="connsiteY25" fmla="*/ 0 h 1052179"/>
              <a:gd name="connsiteX26" fmla="*/ 11574380 w 11574380"/>
              <a:gd name="connsiteY26" fmla="*/ 0 h 1052179"/>
              <a:gd name="connsiteX27" fmla="*/ 11574380 w 11574380"/>
              <a:gd name="connsiteY27" fmla="*/ 526090 h 1052179"/>
              <a:gd name="connsiteX28" fmla="*/ 11574380 w 11574380"/>
              <a:gd name="connsiteY28" fmla="*/ 1052179 h 1052179"/>
              <a:gd name="connsiteX29" fmla="*/ 10879917 w 11574380"/>
              <a:gd name="connsiteY29" fmla="*/ 1052179 h 1052179"/>
              <a:gd name="connsiteX30" fmla="*/ 10532686 w 11574380"/>
              <a:gd name="connsiteY30" fmla="*/ 1052179 h 1052179"/>
              <a:gd name="connsiteX31" fmla="*/ 9838223 w 11574380"/>
              <a:gd name="connsiteY31" fmla="*/ 1052179 h 1052179"/>
              <a:gd name="connsiteX32" fmla="*/ 9375248 w 11574380"/>
              <a:gd name="connsiteY32" fmla="*/ 1052179 h 1052179"/>
              <a:gd name="connsiteX33" fmla="*/ 8565041 w 11574380"/>
              <a:gd name="connsiteY33" fmla="*/ 1052179 h 1052179"/>
              <a:gd name="connsiteX34" fmla="*/ 7986322 w 11574380"/>
              <a:gd name="connsiteY34" fmla="*/ 1052179 h 1052179"/>
              <a:gd name="connsiteX35" fmla="*/ 7523347 w 11574380"/>
              <a:gd name="connsiteY35" fmla="*/ 1052179 h 1052179"/>
              <a:gd name="connsiteX36" fmla="*/ 6713140 w 11574380"/>
              <a:gd name="connsiteY36" fmla="*/ 1052179 h 1052179"/>
              <a:gd name="connsiteX37" fmla="*/ 6018678 w 11574380"/>
              <a:gd name="connsiteY37" fmla="*/ 1052179 h 1052179"/>
              <a:gd name="connsiteX38" fmla="*/ 5439959 w 11574380"/>
              <a:gd name="connsiteY38" fmla="*/ 1052179 h 1052179"/>
              <a:gd name="connsiteX39" fmla="*/ 4745496 w 11574380"/>
              <a:gd name="connsiteY39" fmla="*/ 1052179 h 1052179"/>
              <a:gd name="connsiteX40" fmla="*/ 4282521 w 11574380"/>
              <a:gd name="connsiteY40" fmla="*/ 1052179 h 1052179"/>
              <a:gd name="connsiteX41" fmla="*/ 3935289 w 11574380"/>
              <a:gd name="connsiteY41" fmla="*/ 1052179 h 1052179"/>
              <a:gd name="connsiteX42" fmla="*/ 3472314 w 11574380"/>
              <a:gd name="connsiteY42" fmla="*/ 1052179 h 1052179"/>
              <a:gd name="connsiteX43" fmla="*/ 2777851 w 11574380"/>
              <a:gd name="connsiteY43" fmla="*/ 1052179 h 1052179"/>
              <a:gd name="connsiteX44" fmla="*/ 1967645 w 11574380"/>
              <a:gd name="connsiteY44" fmla="*/ 1052179 h 1052179"/>
              <a:gd name="connsiteX45" fmla="*/ 1736157 w 11574380"/>
              <a:gd name="connsiteY45" fmla="*/ 1052179 h 1052179"/>
              <a:gd name="connsiteX46" fmla="*/ 1504669 w 11574380"/>
              <a:gd name="connsiteY46" fmla="*/ 1052179 h 1052179"/>
              <a:gd name="connsiteX47" fmla="*/ 694463 w 11574380"/>
              <a:gd name="connsiteY47" fmla="*/ 1052179 h 1052179"/>
              <a:gd name="connsiteX48" fmla="*/ 0 w 11574380"/>
              <a:gd name="connsiteY48" fmla="*/ 1052179 h 1052179"/>
              <a:gd name="connsiteX49" fmla="*/ 0 w 11574380"/>
              <a:gd name="connsiteY49" fmla="*/ 505046 h 1052179"/>
              <a:gd name="connsiteX50" fmla="*/ 0 w 11574380"/>
              <a:gd name="connsiteY50" fmla="*/ 0 h 1052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1574380" h="1052179" fill="none" extrusionOk="0">
                <a:moveTo>
                  <a:pt x="0" y="0"/>
                </a:moveTo>
                <a:cubicBezTo>
                  <a:pt x="265009" y="-16123"/>
                  <a:pt x="398397" y="18739"/>
                  <a:pt x="694463" y="0"/>
                </a:cubicBezTo>
                <a:cubicBezTo>
                  <a:pt x="990529" y="-18739"/>
                  <a:pt x="924270" y="19053"/>
                  <a:pt x="1041694" y="0"/>
                </a:cubicBezTo>
                <a:cubicBezTo>
                  <a:pt x="1159118" y="-19053"/>
                  <a:pt x="1398489" y="28904"/>
                  <a:pt x="1504669" y="0"/>
                </a:cubicBezTo>
                <a:cubicBezTo>
                  <a:pt x="1610849" y="-28904"/>
                  <a:pt x="1932840" y="40567"/>
                  <a:pt x="2199132" y="0"/>
                </a:cubicBezTo>
                <a:cubicBezTo>
                  <a:pt x="2465424" y="-40567"/>
                  <a:pt x="2324809" y="27396"/>
                  <a:pt x="2430620" y="0"/>
                </a:cubicBezTo>
                <a:cubicBezTo>
                  <a:pt x="2536431" y="-27396"/>
                  <a:pt x="2613834" y="36118"/>
                  <a:pt x="2777851" y="0"/>
                </a:cubicBezTo>
                <a:cubicBezTo>
                  <a:pt x="2941868" y="-36118"/>
                  <a:pt x="3209122" y="30646"/>
                  <a:pt x="3472314" y="0"/>
                </a:cubicBezTo>
                <a:cubicBezTo>
                  <a:pt x="3735506" y="-30646"/>
                  <a:pt x="3670398" y="33318"/>
                  <a:pt x="3819545" y="0"/>
                </a:cubicBezTo>
                <a:cubicBezTo>
                  <a:pt x="3968692" y="-33318"/>
                  <a:pt x="3994072" y="903"/>
                  <a:pt x="4051033" y="0"/>
                </a:cubicBezTo>
                <a:cubicBezTo>
                  <a:pt x="4107994" y="-903"/>
                  <a:pt x="4191839" y="18284"/>
                  <a:pt x="4282521" y="0"/>
                </a:cubicBezTo>
                <a:cubicBezTo>
                  <a:pt x="4373203" y="-18284"/>
                  <a:pt x="4539250" y="23127"/>
                  <a:pt x="4629752" y="0"/>
                </a:cubicBezTo>
                <a:cubicBezTo>
                  <a:pt x="4720254" y="-23127"/>
                  <a:pt x="4896855" y="21812"/>
                  <a:pt x="5092727" y="0"/>
                </a:cubicBezTo>
                <a:cubicBezTo>
                  <a:pt x="5288600" y="-21812"/>
                  <a:pt x="5260566" y="20219"/>
                  <a:pt x="5324215" y="0"/>
                </a:cubicBezTo>
                <a:cubicBezTo>
                  <a:pt x="5387864" y="-20219"/>
                  <a:pt x="5607694" y="44050"/>
                  <a:pt x="5787190" y="0"/>
                </a:cubicBezTo>
                <a:cubicBezTo>
                  <a:pt x="5966687" y="-44050"/>
                  <a:pt x="6227586" y="53593"/>
                  <a:pt x="6365909" y="0"/>
                </a:cubicBezTo>
                <a:cubicBezTo>
                  <a:pt x="6504232" y="-53593"/>
                  <a:pt x="6513991" y="27590"/>
                  <a:pt x="6597397" y="0"/>
                </a:cubicBezTo>
                <a:cubicBezTo>
                  <a:pt x="6680803" y="-27590"/>
                  <a:pt x="7047432" y="61053"/>
                  <a:pt x="7176116" y="0"/>
                </a:cubicBezTo>
                <a:cubicBezTo>
                  <a:pt x="7304800" y="-61053"/>
                  <a:pt x="7438331" y="12684"/>
                  <a:pt x="7523347" y="0"/>
                </a:cubicBezTo>
                <a:cubicBezTo>
                  <a:pt x="7608363" y="-12684"/>
                  <a:pt x="7693164" y="26231"/>
                  <a:pt x="7754835" y="0"/>
                </a:cubicBezTo>
                <a:cubicBezTo>
                  <a:pt x="7816506" y="-26231"/>
                  <a:pt x="8129492" y="7600"/>
                  <a:pt x="8449297" y="0"/>
                </a:cubicBezTo>
                <a:cubicBezTo>
                  <a:pt x="8769102" y="-7600"/>
                  <a:pt x="8566325" y="438"/>
                  <a:pt x="8680785" y="0"/>
                </a:cubicBezTo>
                <a:cubicBezTo>
                  <a:pt x="8795245" y="-438"/>
                  <a:pt x="9008805" y="16986"/>
                  <a:pt x="9143760" y="0"/>
                </a:cubicBezTo>
                <a:cubicBezTo>
                  <a:pt x="9278715" y="-16986"/>
                  <a:pt x="9447632" y="59213"/>
                  <a:pt x="9722479" y="0"/>
                </a:cubicBezTo>
                <a:cubicBezTo>
                  <a:pt x="9997326" y="-59213"/>
                  <a:pt x="10116156" y="46883"/>
                  <a:pt x="10416942" y="0"/>
                </a:cubicBezTo>
                <a:cubicBezTo>
                  <a:pt x="10717728" y="-46883"/>
                  <a:pt x="10653196" y="40987"/>
                  <a:pt x="10879917" y="0"/>
                </a:cubicBezTo>
                <a:cubicBezTo>
                  <a:pt x="11106639" y="-40987"/>
                  <a:pt x="11377180" y="78397"/>
                  <a:pt x="11574380" y="0"/>
                </a:cubicBezTo>
                <a:cubicBezTo>
                  <a:pt x="11581474" y="183296"/>
                  <a:pt x="11557743" y="306030"/>
                  <a:pt x="11574380" y="526090"/>
                </a:cubicBezTo>
                <a:cubicBezTo>
                  <a:pt x="11591017" y="746150"/>
                  <a:pt x="11521586" y="816087"/>
                  <a:pt x="11574380" y="1052179"/>
                </a:cubicBezTo>
                <a:cubicBezTo>
                  <a:pt x="11305310" y="1118362"/>
                  <a:pt x="11188480" y="971764"/>
                  <a:pt x="10879917" y="1052179"/>
                </a:cubicBezTo>
                <a:cubicBezTo>
                  <a:pt x="10571354" y="1132594"/>
                  <a:pt x="10658670" y="1037896"/>
                  <a:pt x="10532686" y="1052179"/>
                </a:cubicBezTo>
                <a:cubicBezTo>
                  <a:pt x="10406702" y="1066462"/>
                  <a:pt x="10087716" y="970204"/>
                  <a:pt x="9838223" y="1052179"/>
                </a:cubicBezTo>
                <a:cubicBezTo>
                  <a:pt x="9588730" y="1134154"/>
                  <a:pt x="9477420" y="1037004"/>
                  <a:pt x="9375248" y="1052179"/>
                </a:cubicBezTo>
                <a:cubicBezTo>
                  <a:pt x="9273076" y="1067354"/>
                  <a:pt x="8963721" y="986520"/>
                  <a:pt x="8565041" y="1052179"/>
                </a:cubicBezTo>
                <a:cubicBezTo>
                  <a:pt x="8166361" y="1117838"/>
                  <a:pt x="8122173" y="1044511"/>
                  <a:pt x="7986322" y="1052179"/>
                </a:cubicBezTo>
                <a:cubicBezTo>
                  <a:pt x="7850471" y="1059847"/>
                  <a:pt x="7665100" y="1037978"/>
                  <a:pt x="7523347" y="1052179"/>
                </a:cubicBezTo>
                <a:cubicBezTo>
                  <a:pt x="7381595" y="1066380"/>
                  <a:pt x="6983509" y="1011226"/>
                  <a:pt x="6713140" y="1052179"/>
                </a:cubicBezTo>
                <a:cubicBezTo>
                  <a:pt x="6442771" y="1093132"/>
                  <a:pt x="6200184" y="980041"/>
                  <a:pt x="6018678" y="1052179"/>
                </a:cubicBezTo>
                <a:cubicBezTo>
                  <a:pt x="5837172" y="1124317"/>
                  <a:pt x="5597035" y="1051497"/>
                  <a:pt x="5439959" y="1052179"/>
                </a:cubicBezTo>
                <a:cubicBezTo>
                  <a:pt x="5282883" y="1052861"/>
                  <a:pt x="4886792" y="970324"/>
                  <a:pt x="4745496" y="1052179"/>
                </a:cubicBezTo>
                <a:cubicBezTo>
                  <a:pt x="4604200" y="1134034"/>
                  <a:pt x="4505719" y="1010025"/>
                  <a:pt x="4282521" y="1052179"/>
                </a:cubicBezTo>
                <a:cubicBezTo>
                  <a:pt x="4059323" y="1094333"/>
                  <a:pt x="4009488" y="1032701"/>
                  <a:pt x="3935289" y="1052179"/>
                </a:cubicBezTo>
                <a:cubicBezTo>
                  <a:pt x="3861090" y="1071657"/>
                  <a:pt x="3588580" y="1028249"/>
                  <a:pt x="3472314" y="1052179"/>
                </a:cubicBezTo>
                <a:cubicBezTo>
                  <a:pt x="3356049" y="1076109"/>
                  <a:pt x="2923626" y="1034284"/>
                  <a:pt x="2777851" y="1052179"/>
                </a:cubicBezTo>
                <a:cubicBezTo>
                  <a:pt x="2632076" y="1070074"/>
                  <a:pt x="2307579" y="991724"/>
                  <a:pt x="1967645" y="1052179"/>
                </a:cubicBezTo>
                <a:cubicBezTo>
                  <a:pt x="1627711" y="1112634"/>
                  <a:pt x="1851833" y="1025750"/>
                  <a:pt x="1736157" y="1052179"/>
                </a:cubicBezTo>
                <a:cubicBezTo>
                  <a:pt x="1620481" y="1078608"/>
                  <a:pt x="1608995" y="1028310"/>
                  <a:pt x="1504669" y="1052179"/>
                </a:cubicBezTo>
                <a:cubicBezTo>
                  <a:pt x="1400343" y="1076048"/>
                  <a:pt x="1095786" y="1022698"/>
                  <a:pt x="694463" y="1052179"/>
                </a:cubicBezTo>
                <a:cubicBezTo>
                  <a:pt x="293140" y="1081660"/>
                  <a:pt x="139096" y="1002608"/>
                  <a:pt x="0" y="1052179"/>
                </a:cubicBezTo>
                <a:cubicBezTo>
                  <a:pt x="-2605" y="824293"/>
                  <a:pt x="10815" y="638141"/>
                  <a:pt x="0" y="505046"/>
                </a:cubicBezTo>
                <a:cubicBezTo>
                  <a:pt x="-10815" y="371951"/>
                  <a:pt x="34966" y="139095"/>
                  <a:pt x="0" y="0"/>
                </a:cubicBezTo>
                <a:close/>
              </a:path>
              <a:path w="11574380" h="1052179" stroke="0" extrusionOk="0">
                <a:moveTo>
                  <a:pt x="0" y="0"/>
                </a:moveTo>
                <a:cubicBezTo>
                  <a:pt x="158159" y="-38646"/>
                  <a:pt x="208486" y="4725"/>
                  <a:pt x="347231" y="0"/>
                </a:cubicBezTo>
                <a:cubicBezTo>
                  <a:pt x="485976" y="-4725"/>
                  <a:pt x="479237" y="10277"/>
                  <a:pt x="578719" y="0"/>
                </a:cubicBezTo>
                <a:cubicBezTo>
                  <a:pt x="678201" y="-10277"/>
                  <a:pt x="719005" y="2687"/>
                  <a:pt x="810207" y="0"/>
                </a:cubicBezTo>
                <a:cubicBezTo>
                  <a:pt x="901409" y="-2687"/>
                  <a:pt x="1086209" y="24497"/>
                  <a:pt x="1157438" y="0"/>
                </a:cubicBezTo>
                <a:cubicBezTo>
                  <a:pt x="1228667" y="-24497"/>
                  <a:pt x="1475940" y="26719"/>
                  <a:pt x="1620413" y="0"/>
                </a:cubicBezTo>
                <a:cubicBezTo>
                  <a:pt x="1764886" y="-26719"/>
                  <a:pt x="1973854" y="58377"/>
                  <a:pt x="2314876" y="0"/>
                </a:cubicBezTo>
                <a:cubicBezTo>
                  <a:pt x="2655898" y="-58377"/>
                  <a:pt x="2602724" y="45258"/>
                  <a:pt x="2777851" y="0"/>
                </a:cubicBezTo>
                <a:cubicBezTo>
                  <a:pt x="2952978" y="-45258"/>
                  <a:pt x="2978957" y="1143"/>
                  <a:pt x="3125083" y="0"/>
                </a:cubicBezTo>
                <a:cubicBezTo>
                  <a:pt x="3271209" y="-1143"/>
                  <a:pt x="3302290" y="24350"/>
                  <a:pt x="3472314" y="0"/>
                </a:cubicBezTo>
                <a:cubicBezTo>
                  <a:pt x="3642338" y="-24350"/>
                  <a:pt x="3789945" y="7815"/>
                  <a:pt x="3935289" y="0"/>
                </a:cubicBezTo>
                <a:cubicBezTo>
                  <a:pt x="4080634" y="-7815"/>
                  <a:pt x="4066575" y="10879"/>
                  <a:pt x="4166777" y="0"/>
                </a:cubicBezTo>
                <a:cubicBezTo>
                  <a:pt x="4266979" y="-10879"/>
                  <a:pt x="4432424" y="40458"/>
                  <a:pt x="4514008" y="0"/>
                </a:cubicBezTo>
                <a:cubicBezTo>
                  <a:pt x="4595592" y="-40458"/>
                  <a:pt x="4806830" y="43859"/>
                  <a:pt x="5092727" y="0"/>
                </a:cubicBezTo>
                <a:cubicBezTo>
                  <a:pt x="5378624" y="-43859"/>
                  <a:pt x="5425203" y="43755"/>
                  <a:pt x="5671446" y="0"/>
                </a:cubicBezTo>
                <a:cubicBezTo>
                  <a:pt x="5917689" y="-43755"/>
                  <a:pt x="6109846" y="48563"/>
                  <a:pt x="6365909" y="0"/>
                </a:cubicBezTo>
                <a:cubicBezTo>
                  <a:pt x="6621972" y="-48563"/>
                  <a:pt x="6691354" y="67760"/>
                  <a:pt x="6944628" y="0"/>
                </a:cubicBezTo>
                <a:cubicBezTo>
                  <a:pt x="7197902" y="-67760"/>
                  <a:pt x="7157601" y="25960"/>
                  <a:pt x="7291859" y="0"/>
                </a:cubicBezTo>
                <a:cubicBezTo>
                  <a:pt x="7426117" y="-25960"/>
                  <a:pt x="7749300" y="79125"/>
                  <a:pt x="7986322" y="0"/>
                </a:cubicBezTo>
                <a:cubicBezTo>
                  <a:pt x="8223344" y="-79125"/>
                  <a:pt x="8134561" y="21032"/>
                  <a:pt x="8217810" y="0"/>
                </a:cubicBezTo>
                <a:cubicBezTo>
                  <a:pt x="8301059" y="-21032"/>
                  <a:pt x="8387532" y="7601"/>
                  <a:pt x="8449297" y="0"/>
                </a:cubicBezTo>
                <a:cubicBezTo>
                  <a:pt x="8511062" y="-7601"/>
                  <a:pt x="8631053" y="14902"/>
                  <a:pt x="8680785" y="0"/>
                </a:cubicBezTo>
                <a:cubicBezTo>
                  <a:pt x="8730517" y="-14902"/>
                  <a:pt x="8955062" y="35221"/>
                  <a:pt x="9028016" y="0"/>
                </a:cubicBezTo>
                <a:cubicBezTo>
                  <a:pt x="9100970" y="-35221"/>
                  <a:pt x="9468868" y="2514"/>
                  <a:pt x="9838223" y="0"/>
                </a:cubicBezTo>
                <a:cubicBezTo>
                  <a:pt x="10207578" y="-2514"/>
                  <a:pt x="10115684" y="18954"/>
                  <a:pt x="10185454" y="0"/>
                </a:cubicBezTo>
                <a:cubicBezTo>
                  <a:pt x="10255224" y="-18954"/>
                  <a:pt x="10372080" y="9877"/>
                  <a:pt x="10532686" y="0"/>
                </a:cubicBezTo>
                <a:cubicBezTo>
                  <a:pt x="10693292" y="-9877"/>
                  <a:pt x="10701594" y="17066"/>
                  <a:pt x="10764173" y="0"/>
                </a:cubicBezTo>
                <a:cubicBezTo>
                  <a:pt x="10826752" y="-17066"/>
                  <a:pt x="11308812" y="92191"/>
                  <a:pt x="11574380" y="0"/>
                </a:cubicBezTo>
                <a:cubicBezTo>
                  <a:pt x="11634696" y="199639"/>
                  <a:pt x="11537045" y="420457"/>
                  <a:pt x="11574380" y="526090"/>
                </a:cubicBezTo>
                <a:cubicBezTo>
                  <a:pt x="11611715" y="631723"/>
                  <a:pt x="11528704" y="808945"/>
                  <a:pt x="11574380" y="1052179"/>
                </a:cubicBezTo>
                <a:cubicBezTo>
                  <a:pt x="11312625" y="1066928"/>
                  <a:pt x="11176111" y="1009718"/>
                  <a:pt x="10995661" y="1052179"/>
                </a:cubicBezTo>
                <a:cubicBezTo>
                  <a:pt x="10815211" y="1094640"/>
                  <a:pt x="10557273" y="1018914"/>
                  <a:pt x="10301198" y="1052179"/>
                </a:cubicBezTo>
                <a:cubicBezTo>
                  <a:pt x="10045123" y="1085444"/>
                  <a:pt x="10061701" y="1046693"/>
                  <a:pt x="9953967" y="1052179"/>
                </a:cubicBezTo>
                <a:cubicBezTo>
                  <a:pt x="9846233" y="1057665"/>
                  <a:pt x="9632090" y="1001309"/>
                  <a:pt x="9375248" y="1052179"/>
                </a:cubicBezTo>
                <a:cubicBezTo>
                  <a:pt x="9118406" y="1103049"/>
                  <a:pt x="8962955" y="1018506"/>
                  <a:pt x="8796529" y="1052179"/>
                </a:cubicBezTo>
                <a:cubicBezTo>
                  <a:pt x="8630103" y="1085852"/>
                  <a:pt x="8640639" y="1044199"/>
                  <a:pt x="8565041" y="1052179"/>
                </a:cubicBezTo>
                <a:cubicBezTo>
                  <a:pt x="8489443" y="1060159"/>
                  <a:pt x="7987697" y="982835"/>
                  <a:pt x="7754835" y="1052179"/>
                </a:cubicBezTo>
                <a:cubicBezTo>
                  <a:pt x="7521973" y="1121523"/>
                  <a:pt x="7556065" y="1011492"/>
                  <a:pt x="7407603" y="1052179"/>
                </a:cubicBezTo>
                <a:cubicBezTo>
                  <a:pt x="7259141" y="1092866"/>
                  <a:pt x="7261189" y="1032475"/>
                  <a:pt x="7176116" y="1052179"/>
                </a:cubicBezTo>
                <a:cubicBezTo>
                  <a:pt x="7091043" y="1071883"/>
                  <a:pt x="7046723" y="1043447"/>
                  <a:pt x="6944628" y="1052179"/>
                </a:cubicBezTo>
                <a:cubicBezTo>
                  <a:pt x="6842533" y="1060911"/>
                  <a:pt x="6776767" y="1046087"/>
                  <a:pt x="6713140" y="1052179"/>
                </a:cubicBezTo>
                <a:cubicBezTo>
                  <a:pt x="6649513" y="1058271"/>
                  <a:pt x="6184824" y="998697"/>
                  <a:pt x="6018678" y="1052179"/>
                </a:cubicBezTo>
                <a:cubicBezTo>
                  <a:pt x="5852532" y="1105661"/>
                  <a:pt x="5648338" y="1002710"/>
                  <a:pt x="5439959" y="1052179"/>
                </a:cubicBezTo>
                <a:cubicBezTo>
                  <a:pt x="5231580" y="1101648"/>
                  <a:pt x="5190279" y="1020158"/>
                  <a:pt x="5092727" y="1052179"/>
                </a:cubicBezTo>
                <a:cubicBezTo>
                  <a:pt x="4995175" y="1084200"/>
                  <a:pt x="4935878" y="1037256"/>
                  <a:pt x="4861240" y="1052179"/>
                </a:cubicBezTo>
                <a:cubicBezTo>
                  <a:pt x="4786602" y="1067102"/>
                  <a:pt x="4716389" y="1048611"/>
                  <a:pt x="4629752" y="1052179"/>
                </a:cubicBezTo>
                <a:cubicBezTo>
                  <a:pt x="4543115" y="1055747"/>
                  <a:pt x="4440717" y="1028491"/>
                  <a:pt x="4282521" y="1052179"/>
                </a:cubicBezTo>
                <a:cubicBezTo>
                  <a:pt x="4124325" y="1075867"/>
                  <a:pt x="3749042" y="1024632"/>
                  <a:pt x="3588058" y="1052179"/>
                </a:cubicBezTo>
                <a:cubicBezTo>
                  <a:pt x="3427074" y="1079726"/>
                  <a:pt x="3471572" y="1026566"/>
                  <a:pt x="3356570" y="1052179"/>
                </a:cubicBezTo>
                <a:cubicBezTo>
                  <a:pt x="3241568" y="1077792"/>
                  <a:pt x="3064032" y="1005016"/>
                  <a:pt x="2893595" y="1052179"/>
                </a:cubicBezTo>
                <a:cubicBezTo>
                  <a:pt x="2723158" y="1099342"/>
                  <a:pt x="2265923" y="1021257"/>
                  <a:pt x="2083388" y="1052179"/>
                </a:cubicBezTo>
                <a:cubicBezTo>
                  <a:pt x="1900853" y="1083101"/>
                  <a:pt x="1700596" y="1006418"/>
                  <a:pt x="1504669" y="1052179"/>
                </a:cubicBezTo>
                <a:cubicBezTo>
                  <a:pt x="1308742" y="1097940"/>
                  <a:pt x="1266553" y="1043648"/>
                  <a:pt x="1157438" y="1052179"/>
                </a:cubicBezTo>
                <a:cubicBezTo>
                  <a:pt x="1048323" y="1060710"/>
                  <a:pt x="972590" y="1032577"/>
                  <a:pt x="925950" y="1052179"/>
                </a:cubicBezTo>
                <a:cubicBezTo>
                  <a:pt x="879310" y="1071781"/>
                  <a:pt x="301939" y="1024425"/>
                  <a:pt x="0" y="1052179"/>
                </a:cubicBezTo>
                <a:cubicBezTo>
                  <a:pt x="-14971" y="924503"/>
                  <a:pt x="18713" y="619651"/>
                  <a:pt x="0" y="505046"/>
                </a:cubicBezTo>
                <a:cubicBezTo>
                  <a:pt x="-18713" y="390441"/>
                  <a:pt x="55921" y="244730"/>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3372144185">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200" dirty="0">
                <a:solidFill>
                  <a:schemeClr val="tx1"/>
                </a:solidFill>
              </a:rPr>
              <a:t>If any of the following situations apply it will be presumed that the victim did not consent to the act. The burden will shift to the defendant to produce evidence to displace the presumption that consent was not present</a:t>
            </a:r>
          </a:p>
        </p:txBody>
      </p:sp>
      <p:sp>
        <p:nvSpPr>
          <p:cNvPr id="7" name="Rectangle 6"/>
          <p:cNvSpPr/>
          <p:nvPr/>
        </p:nvSpPr>
        <p:spPr>
          <a:xfrm>
            <a:off x="216567" y="1510548"/>
            <a:ext cx="4704347" cy="2917073"/>
          </a:xfrm>
          <a:custGeom>
            <a:avLst/>
            <a:gdLst>
              <a:gd name="connsiteX0" fmla="*/ 0 w 4704347"/>
              <a:gd name="connsiteY0" fmla="*/ 0 h 2917073"/>
              <a:gd name="connsiteX1" fmla="*/ 635087 w 4704347"/>
              <a:gd name="connsiteY1" fmla="*/ 0 h 2917073"/>
              <a:gd name="connsiteX2" fmla="*/ 1176087 w 4704347"/>
              <a:gd name="connsiteY2" fmla="*/ 0 h 2917073"/>
              <a:gd name="connsiteX3" fmla="*/ 1858217 w 4704347"/>
              <a:gd name="connsiteY3" fmla="*/ 0 h 2917073"/>
              <a:gd name="connsiteX4" fmla="*/ 2493304 w 4704347"/>
              <a:gd name="connsiteY4" fmla="*/ 0 h 2917073"/>
              <a:gd name="connsiteX5" fmla="*/ 3128391 w 4704347"/>
              <a:gd name="connsiteY5" fmla="*/ 0 h 2917073"/>
              <a:gd name="connsiteX6" fmla="*/ 3622347 w 4704347"/>
              <a:gd name="connsiteY6" fmla="*/ 0 h 2917073"/>
              <a:gd name="connsiteX7" fmla="*/ 4116304 w 4704347"/>
              <a:gd name="connsiteY7" fmla="*/ 0 h 2917073"/>
              <a:gd name="connsiteX8" fmla="*/ 4704347 w 4704347"/>
              <a:gd name="connsiteY8" fmla="*/ 0 h 2917073"/>
              <a:gd name="connsiteX9" fmla="*/ 4704347 w 4704347"/>
              <a:gd name="connsiteY9" fmla="*/ 583415 h 2917073"/>
              <a:gd name="connsiteX10" fmla="*/ 4704347 w 4704347"/>
              <a:gd name="connsiteY10" fmla="*/ 1166829 h 2917073"/>
              <a:gd name="connsiteX11" fmla="*/ 4704347 w 4704347"/>
              <a:gd name="connsiteY11" fmla="*/ 1721073 h 2917073"/>
              <a:gd name="connsiteX12" fmla="*/ 4704347 w 4704347"/>
              <a:gd name="connsiteY12" fmla="*/ 2216975 h 2917073"/>
              <a:gd name="connsiteX13" fmla="*/ 4704347 w 4704347"/>
              <a:gd name="connsiteY13" fmla="*/ 2917073 h 2917073"/>
              <a:gd name="connsiteX14" fmla="*/ 4022217 w 4704347"/>
              <a:gd name="connsiteY14" fmla="*/ 2917073 h 2917073"/>
              <a:gd name="connsiteX15" fmla="*/ 3481217 w 4704347"/>
              <a:gd name="connsiteY15" fmla="*/ 2917073 h 2917073"/>
              <a:gd name="connsiteX16" fmla="*/ 3034304 w 4704347"/>
              <a:gd name="connsiteY16" fmla="*/ 2917073 h 2917073"/>
              <a:gd name="connsiteX17" fmla="*/ 2587391 w 4704347"/>
              <a:gd name="connsiteY17" fmla="*/ 2917073 h 2917073"/>
              <a:gd name="connsiteX18" fmla="*/ 1952304 w 4704347"/>
              <a:gd name="connsiteY18" fmla="*/ 2917073 h 2917073"/>
              <a:gd name="connsiteX19" fmla="*/ 1317217 w 4704347"/>
              <a:gd name="connsiteY19" fmla="*/ 2917073 h 2917073"/>
              <a:gd name="connsiteX20" fmla="*/ 729174 w 4704347"/>
              <a:gd name="connsiteY20" fmla="*/ 2917073 h 2917073"/>
              <a:gd name="connsiteX21" fmla="*/ 0 w 4704347"/>
              <a:gd name="connsiteY21" fmla="*/ 2917073 h 2917073"/>
              <a:gd name="connsiteX22" fmla="*/ 0 w 4704347"/>
              <a:gd name="connsiteY22" fmla="*/ 2275317 h 2917073"/>
              <a:gd name="connsiteX23" fmla="*/ 0 w 4704347"/>
              <a:gd name="connsiteY23" fmla="*/ 1721073 h 2917073"/>
              <a:gd name="connsiteX24" fmla="*/ 0 w 4704347"/>
              <a:gd name="connsiteY24" fmla="*/ 1166829 h 2917073"/>
              <a:gd name="connsiteX25" fmla="*/ 0 w 4704347"/>
              <a:gd name="connsiteY25" fmla="*/ 525073 h 2917073"/>
              <a:gd name="connsiteX26" fmla="*/ 0 w 4704347"/>
              <a:gd name="connsiteY26" fmla="*/ 0 h 2917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704347" h="2917073" fill="none" extrusionOk="0">
                <a:moveTo>
                  <a:pt x="0" y="0"/>
                </a:moveTo>
                <a:cubicBezTo>
                  <a:pt x="261952" y="-74264"/>
                  <a:pt x="454952" y="53085"/>
                  <a:pt x="635087" y="0"/>
                </a:cubicBezTo>
                <a:cubicBezTo>
                  <a:pt x="815222" y="-53085"/>
                  <a:pt x="968864" y="52955"/>
                  <a:pt x="1176087" y="0"/>
                </a:cubicBezTo>
                <a:cubicBezTo>
                  <a:pt x="1383310" y="-52955"/>
                  <a:pt x="1720499" y="6411"/>
                  <a:pt x="1858217" y="0"/>
                </a:cubicBezTo>
                <a:cubicBezTo>
                  <a:pt x="1995935" y="-6411"/>
                  <a:pt x="2190912" y="23488"/>
                  <a:pt x="2493304" y="0"/>
                </a:cubicBezTo>
                <a:cubicBezTo>
                  <a:pt x="2795696" y="-23488"/>
                  <a:pt x="2894206" y="45576"/>
                  <a:pt x="3128391" y="0"/>
                </a:cubicBezTo>
                <a:cubicBezTo>
                  <a:pt x="3362576" y="-45576"/>
                  <a:pt x="3460746" y="52311"/>
                  <a:pt x="3622347" y="0"/>
                </a:cubicBezTo>
                <a:cubicBezTo>
                  <a:pt x="3783948" y="-52311"/>
                  <a:pt x="3909643" y="44022"/>
                  <a:pt x="4116304" y="0"/>
                </a:cubicBezTo>
                <a:cubicBezTo>
                  <a:pt x="4322965" y="-44022"/>
                  <a:pt x="4510295" y="56720"/>
                  <a:pt x="4704347" y="0"/>
                </a:cubicBezTo>
                <a:cubicBezTo>
                  <a:pt x="4732492" y="198781"/>
                  <a:pt x="4686066" y="294558"/>
                  <a:pt x="4704347" y="583415"/>
                </a:cubicBezTo>
                <a:cubicBezTo>
                  <a:pt x="4722628" y="872272"/>
                  <a:pt x="4655498" y="1038490"/>
                  <a:pt x="4704347" y="1166829"/>
                </a:cubicBezTo>
                <a:cubicBezTo>
                  <a:pt x="4753196" y="1295168"/>
                  <a:pt x="4683335" y="1607169"/>
                  <a:pt x="4704347" y="1721073"/>
                </a:cubicBezTo>
                <a:cubicBezTo>
                  <a:pt x="4725359" y="1834977"/>
                  <a:pt x="4653240" y="2012108"/>
                  <a:pt x="4704347" y="2216975"/>
                </a:cubicBezTo>
                <a:cubicBezTo>
                  <a:pt x="4755454" y="2421842"/>
                  <a:pt x="4662910" y="2650909"/>
                  <a:pt x="4704347" y="2917073"/>
                </a:cubicBezTo>
                <a:cubicBezTo>
                  <a:pt x="4399120" y="2922626"/>
                  <a:pt x="4357041" y="2837675"/>
                  <a:pt x="4022217" y="2917073"/>
                </a:cubicBezTo>
                <a:cubicBezTo>
                  <a:pt x="3687393" y="2996471"/>
                  <a:pt x="3596300" y="2904859"/>
                  <a:pt x="3481217" y="2917073"/>
                </a:cubicBezTo>
                <a:cubicBezTo>
                  <a:pt x="3366134" y="2929287"/>
                  <a:pt x="3216691" y="2906252"/>
                  <a:pt x="3034304" y="2917073"/>
                </a:cubicBezTo>
                <a:cubicBezTo>
                  <a:pt x="2851917" y="2927894"/>
                  <a:pt x="2701366" y="2905826"/>
                  <a:pt x="2587391" y="2917073"/>
                </a:cubicBezTo>
                <a:cubicBezTo>
                  <a:pt x="2473416" y="2928320"/>
                  <a:pt x="2208433" y="2855126"/>
                  <a:pt x="1952304" y="2917073"/>
                </a:cubicBezTo>
                <a:cubicBezTo>
                  <a:pt x="1696175" y="2979020"/>
                  <a:pt x="1552679" y="2887676"/>
                  <a:pt x="1317217" y="2917073"/>
                </a:cubicBezTo>
                <a:cubicBezTo>
                  <a:pt x="1081755" y="2946470"/>
                  <a:pt x="1012043" y="2865794"/>
                  <a:pt x="729174" y="2917073"/>
                </a:cubicBezTo>
                <a:cubicBezTo>
                  <a:pt x="446305" y="2968352"/>
                  <a:pt x="150701" y="2908914"/>
                  <a:pt x="0" y="2917073"/>
                </a:cubicBezTo>
                <a:cubicBezTo>
                  <a:pt x="-9764" y="2717603"/>
                  <a:pt x="62134" y="2547650"/>
                  <a:pt x="0" y="2275317"/>
                </a:cubicBezTo>
                <a:cubicBezTo>
                  <a:pt x="-62134" y="2002984"/>
                  <a:pt x="18118" y="1835288"/>
                  <a:pt x="0" y="1721073"/>
                </a:cubicBezTo>
                <a:cubicBezTo>
                  <a:pt x="-18118" y="1606858"/>
                  <a:pt x="47079" y="1287432"/>
                  <a:pt x="0" y="1166829"/>
                </a:cubicBezTo>
                <a:cubicBezTo>
                  <a:pt x="-47079" y="1046226"/>
                  <a:pt x="18827" y="717621"/>
                  <a:pt x="0" y="525073"/>
                </a:cubicBezTo>
                <a:cubicBezTo>
                  <a:pt x="-18827" y="332525"/>
                  <a:pt x="9968" y="201940"/>
                  <a:pt x="0" y="0"/>
                </a:cubicBezTo>
                <a:close/>
              </a:path>
              <a:path w="4704347" h="2917073" stroke="0" extrusionOk="0">
                <a:moveTo>
                  <a:pt x="0" y="0"/>
                </a:moveTo>
                <a:cubicBezTo>
                  <a:pt x="167062" y="-39307"/>
                  <a:pt x="379526" y="59799"/>
                  <a:pt x="588043" y="0"/>
                </a:cubicBezTo>
                <a:cubicBezTo>
                  <a:pt x="796560" y="-59799"/>
                  <a:pt x="1043614" y="31844"/>
                  <a:pt x="1270174" y="0"/>
                </a:cubicBezTo>
                <a:cubicBezTo>
                  <a:pt x="1496734" y="-31844"/>
                  <a:pt x="1571804" y="52654"/>
                  <a:pt x="1811174" y="0"/>
                </a:cubicBezTo>
                <a:cubicBezTo>
                  <a:pt x="2050544" y="-52654"/>
                  <a:pt x="2341022" y="26141"/>
                  <a:pt x="2493304" y="0"/>
                </a:cubicBezTo>
                <a:cubicBezTo>
                  <a:pt x="2645586" y="-26141"/>
                  <a:pt x="2777674" y="11457"/>
                  <a:pt x="2940217" y="0"/>
                </a:cubicBezTo>
                <a:cubicBezTo>
                  <a:pt x="3102760" y="-11457"/>
                  <a:pt x="3338830" y="62039"/>
                  <a:pt x="3481217" y="0"/>
                </a:cubicBezTo>
                <a:cubicBezTo>
                  <a:pt x="3623604" y="-62039"/>
                  <a:pt x="3819398" y="43933"/>
                  <a:pt x="4116304" y="0"/>
                </a:cubicBezTo>
                <a:cubicBezTo>
                  <a:pt x="4413210" y="-43933"/>
                  <a:pt x="4530468" y="60046"/>
                  <a:pt x="4704347" y="0"/>
                </a:cubicBezTo>
                <a:cubicBezTo>
                  <a:pt x="4748493" y="234663"/>
                  <a:pt x="4662087" y="390684"/>
                  <a:pt x="4704347" y="583415"/>
                </a:cubicBezTo>
                <a:cubicBezTo>
                  <a:pt x="4746607" y="776146"/>
                  <a:pt x="4647602" y="1009920"/>
                  <a:pt x="4704347" y="1166829"/>
                </a:cubicBezTo>
                <a:cubicBezTo>
                  <a:pt x="4761092" y="1323738"/>
                  <a:pt x="4691540" y="1517662"/>
                  <a:pt x="4704347" y="1779415"/>
                </a:cubicBezTo>
                <a:cubicBezTo>
                  <a:pt x="4717154" y="2041168"/>
                  <a:pt x="4667284" y="2065966"/>
                  <a:pt x="4704347" y="2304488"/>
                </a:cubicBezTo>
                <a:cubicBezTo>
                  <a:pt x="4741410" y="2543010"/>
                  <a:pt x="4636838" y="2663565"/>
                  <a:pt x="4704347" y="2917073"/>
                </a:cubicBezTo>
                <a:cubicBezTo>
                  <a:pt x="4559512" y="2963462"/>
                  <a:pt x="4337439" y="2883376"/>
                  <a:pt x="4069260" y="2917073"/>
                </a:cubicBezTo>
                <a:cubicBezTo>
                  <a:pt x="3801081" y="2950770"/>
                  <a:pt x="3745720" y="2896963"/>
                  <a:pt x="3575304" y="2917073"/>
                </a:cubicBezTo>
                <a:cubicBezTo>
                  <a:pt x="3404888" y="2937183"/>
                  <a:pt x="3289742" y="2865699"/>
                  <a:pt x="3034304" y="2917073"/>
                </a:cubicBezTo>
                <a:cubicBezTo>
                  <a:pt x="2778866" y="2968447"/>
                  <a:pt x="2642319" y="2851794"/>
                  <a:pt x="2352174" y="2917073"/>
                </a:cubicBezTo>
                <a:cubicBezTo>
                  <a:pt x="2062029" y="2982352"/>
                  <a:pt x="1921690" y="2849139"/>
                  <a:pt x="1717087" y="2917073"/>
                </a:cubicBezTo>
                <a:cubicBezTo>
                  <a:pt x="1512484" y="2985007"/>
                  <a:pt x="1365275" y="2872508"/>
                  <a:pt x="1176087" y="2917073"/>
                </a:cubicBezTo>
                <a:cubicBezTo>
                  <a:pt x="986899" y="2961638"/>
                  <a:pt x="915777" y="2888494"/>
                  <a:pt x="682130" y="2917073"/>
                </a:cubicBezTo>
                <a:cubicBezTo>
                  <a:pt x="448483" y="2945652"/>
                  <a:pt x="150758" y="2867761"/>
                  <a:pt x="0" y="2917073"/>
                </a:cubicBezTo>
                <a:cubicBezTo>
                  <a:pt x="-49788" y="2782493"/>
                  <a:pt x="3620" y="2582050"/>
                  <a:pt x="0" y="2304488"/>
                </a:cubicBezTo>
                <a:cubicBezTo>
                  <a:pt x="-3620" y="2026927"/>
                  <a:pt x="3075" y="1946011"/>
                  <a:pt x="0" y="1750244"/>
                </a:cubicBezTo>
                <a:cubicBezTo>
                  <a:pt x="-3075" y="1554477"/>
                  <a:pt x="34803" y="1412742"/>
                  <a:pt x="0" y="1196000"/>
                </a:cubicBezTo>
                <a:cubicBezTo>
                  <a:pt x="-34803" y="979258"/>
                  <a:pt x="3884" y="923510"/>
                  <a:pt x="0" y="700098"/>
                </a:cubicBezTo>
                <a:cubicBezTo>
                  <a:pt x="-3884" y="476686"/>
                  <a:pt x="74355" y="192460"/>
                  <a:pt x="0" y="0"/>
                </a:cubicBezTo>
                <a:close/>
              </a:path>
            </a:pathLst>
          </a:custGeom>
          <a:solidFill>
            <a:schemeClr val="accent3">
              <a:lumMod val="60000"/>
              <a:lumOff val="40000"/>
            </a:schemeClr>
          </a:solidFill>
          <a:ln>
            <a:solidFill>
              <a:schemeClr val="tx1"/>
            </a:solidFill>
            <a:extLst>
              <a:ext uri="{C807C97D-BFC1-408E-A445-0C87EB9F89A2}">
                <ask:lineSketchStyleProps xmlns:ask="http://schemas.microsoft.com/office/drawing/2018/sketchyshapes" sd="241000146">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Immediately before or at the time of the act anybody was either:</a:t>
            </a:r>
          </a:p>
          <a:p>
            <a:pPr marL="457200" indent="-457200">
              <a:buAutoNum type="arabicPeriod"/>
            </a:pPr>
            <a:r>
              <a:rPr lang="en-GB" sz="2000" dirty="0">
                <a:solidFill>
                  <a:schemeClr val="tx1"/>
                </a:solidFill>
              </a:rPr>
              <a:t>Using violence against the complainant or was causing the complainant to fear the use of violence against them</a:t>
            </a:r>
          </a:p>
          <a:p>
            <a:pPr marL="457200" indent="-457200">
              <a:buAutoNum type="arabicPeriod"/>
            </a:pPr>
            <a:r>
              <a:rPr lang="en-GB" sz="2000" dirty="0">
                <a:solidFill>
                  <a:schemeClr val="tx1"/>
                </a:solidFill>
              </a:rPr>
              <a:t>Using violence against another person or causing the complainant to fear that violence would be used against another person</a:t>
            </a:r>
          </a:p>
        </p:txBody>
      </p:sp>
      <p:sp>
        <p:nvSpPr>
          <p:cNvPr id="8" name="Rectangle 7"/>
          <p:cNvSpPr/>
          <p:nvPr/>
        </p:nvSpPr>
        <p:spPr>
          <a:xfrm>
            <a:off x="252662" y="4638758"/>
            <a:ext cx="4668252" cy="1473284"/>
          </a:xfrm>
          <a:custGeom>
            <a:avLst/>
            <a:gdLst>
              <a:gd name="connsiteX0" fmla="*/ 0 w 4668252"/>
              <a:gd name="connsiteY0" fmla="*/ 0 h 1473284"/>
              <a:gd name="connsiteX1" fmla="*/ 536849 w 4668252"/>
              <a:gd name="connsiteY1" fmla="*/ 0 h 1473284"/>
              <a:gd name="connsiteX2" fmla="*/ 980333 w 4668252"/>
              <a:gd name="connsiteY2" fmla="*/ 0 h 1473284"/>
              <a:gd name="connsiteX3" fmla="*/ 1517182 w 4668252"/>
              <a:gd name="connsiteY3" fmla="*/ 0 h 1473284"/>
              <a:gd name="connsiteX4" fmla="*/ 2147396 w 4668252"/>
              <a:gd name="connsiteY4" fmla="*/ 0 h 1473284"/>
              <a:gd name="connsiteX5" fmla="*/ 2777610 w 4668252"/>
              <a:gd name="connsiteY5" fmla="*/ 0 h 1473284"/>
              <a:gd name="connsiteX6" fmla="*/ 3267776 w 4668252"/>
              <a:gd name="connsiteY6" fmla="*/ 0 h 1473284"/>
              <a:gd name="connsiteX7" fmla="*/ 3757943 w 4668252"/>
              <a:gd name="connsiteY7" fmla="*/ 0 h 1473284"/>
              <a:gd name="connsiteX8" fmla="*/ 4668252 w 4668252"/>
              <a:gd name="connsiteY8" fmla="*/ 0 h 1473284"/>
              <a:gd name="connsiteX9" fmla="*/ 4668252 w 4668252"/>
              <a:gd name="connsiteY9" fmla="*/ 491095 h 1473284"/>
              <a:gd name="connsiteX10" fmla="*/ 4668252 w 4668252"/>
              <a:gd name="connsiteY10" fmla="*/ 937991 h 1473284"/>
              <a:gd name="connsiteX11" fmla="*/ 4668252 w 4668252"/>
              <a:gd name="connsiteY11" fmla="*/ 1473284 h 1473284"/>
              <a:gd name="connsiteX12" fmla="*/ 3991355 w 4668252"/>
              <a:gd name="connsiteY12" fmla="*/ 1473284 h 1473284"/>
              <a:gd name="connsiteX13" fmla="*/ 3314459 w 4668252"/>
              <a:gd name="connsiteY13" fmla="*/ 1473284 h 1473284"/>
              <a:gd name="connsiteX14" fmla="*/ 2777610 w 4668252"/>
              <a:gd name="connsiteY14" fmla="*/ 1473284 h 1473284"/>
              <a:gd name="connsiteX15" fmla="*/ 2100713 w 4668252"/>
              <a:gd name="connsiteY15" fmla="*/ 1473284 h 1473284"/>
              <a:gd name="connsiteX16" fmla="*/ 1470499 w 4668252"/>
              <a:gd name="connsiteY16" fmla="*/ 1473284 h 1473284"/>
              <a:gd name="connsiteX17" fmla="*/ 886968 w 4668252"/>
              <a:gd name="connsiteY17" fmla="*/ 1473284 h 1473284"/>
              <a:gd name="connsiteX18" fmla="*/ 0 w 4668252"/>
              <a:gd name="connsiteY18" fmla="*/ 1473284 h 1473284"/>
              <a:gd name="connsiteX19" fmla="*/ 0 w 4668252"/>
              <a:gd name="connsiteY19" fmla="*/ 967456 h 1473284"/>
              <a:gd name="connsiteX20" fmla="*/ 0 w 4668252"/>
              <a:gd name="connsiteY20" fmla="*/ 505828 h 1473284"/>
              <a:gd name="connsiteX21" fmla="*/ 0 w 4668252"/>
              <a:gd name="connsiteY21" fmla="*/ 0 h 1473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68252" h="1473284" fill="none" extrusionOk="0">
                <a:moveTo>
                  <a:pt x="0" y="0"/>
                </a:moveTo>
                <a:cubicBezTo>
                  <a:pt x="165398" y="-54341"/>
                  <a:pt x="324954" y="56687"/>
                  <a:pt x="536849" y="0"/>
                </a:cubicBezTo>
                <a:cubicBezTo>
                  <a:pt x="748744" y="-56687"/>
                  <a:pt x="849088" y="25935"/>
                  <a:pt x="980333" y="0"/>
                </a:cubicBezTo>
                <a:cubicBezTo>
                  <a:pt x="1111578" y="-25935"/>
                  <a:pt x="1296876" y="23182"/>
                  <a:pt x="1517182" y="0"/>
                </a:cubicBezTo>
                <a:cubicBezTo>
                  <a:pt x="1737488" y="-23182"/>
                  <a:pt x="1874951" y="53181"/>
                  <a:pt x="2147396" y="0"/>
                </a:cubicBezTo>
                <a:cubicBezTo>
                  <a:pt x="2419841" y="-53181"/>
                  <a:pt x="2597354" y="11682"/>
                  <a:pt x="2777610" y="0"/>
                </a:cubicBezTo>
                <a:cubicBezTo>
                  <a:pt x="2957866" y="-11682"/>
                  <a:pt x="3158755" y="51190"/>
                  <a:pt x="3267776" y="0"/>
                </a:cubicBezTo>
                <a:cubicBezTo>
                  <a:pt x="3376797" y="-51190"/>
                  <a:pt x="3620648" y="28134"/>
                  <a:pt x="3757943" y="0"/>
                </a:cubicBezTo>
                <a:cubicBezTo>
                  <a:pt x="3895238" y="-28134"/>
                  <a:pt x="4250808" y="55185"/>
                  <a:pt x="4668252" y="0"/>
                </a:cubicBezTo>
                <a:cubicBezTo>
                  <a:pt x="4698079" y="106866"/>
                  <a:pt x="4614486" y="319582"/>
                  <a:pt x="4668252" y="491095"/>
                </a:cubicBezTo>
                <a:cubicBezTo>
                  <a:pt x="4722018" y="662609"/>
                  <a:pt x="4658644" y="803226"/>
                  <a:pt x="4668252" y="937991"/>
                </a:cubicBezTo>
                <a:cubicBezTo>
                  <a:pt x="4677860" y="1072756"/>
                  <a:pt x="4636866" y="1310574"/>
                  <a:pt x="4668252" y="1473284"/>
                </a:cubicBezTo>
                <a:cubicBezTo>
                  <a:pt x="4472035" y="1525860"/>
                  <a:pt x="4153373" y="1405132"/>
                  <a:pt x="3991355" y="1473284"/>
                </a:cubicBezTo>
                <a:cubicBezTo>
                  <a:pt x="3829337" y="1541436"/>
                  <a:pt x="3451305" y="1429996"/>
                  <a:pt x="3314459" y="1473284"/>
                </a:cubicBezTo>
                <a:cubicBezTo>
                  <a:pt x="3177613" y="1516572"/>
                  <a:pt x="2978824" y="1473121"/>
                  <a:pt x="2777610" y="1473284"/>
                </a:cubicBezTo>
                <a:cubicBezTo>
                  <a:pt x="2576396" y="1473447"/>
                  <a:pt x="2354579" y="1412582"/>
                  <a:pt x="2100713" y="1473284"/>
                </a:cubicBezTo>
                <a:cubicBezTo>
                  <a:pt x="1846847" y="1533986"/>
                  <a:pt x="1633196" y="1463524"/>
                  <a:pt x="1470499" y="1473284"/>
                </a:cubicBezTo>
                <a:cubicBezTo>
                  <a:pt x="1307802" y="1483044"/>
                  <a:pt x="1150964" y="1411790"/>
                  <a:pt x="886968" y="1473284"/>
                </a:cubicBezTo>
                <a:cubicBezTo>
                  <a:pt x="622972" y="1534778"/>
                  <a:pt x="180960" y="1447763"/>
                  <a:pt x="0" y="1473284"/>
                </a:cubicBezTo>
                <a:cubicBezTo>
                  <a:pt x="-22293" y="1324069"/>
                  <a:pt x="57521" y="1146355"/>
                  <a:pt x="0" y="967456"/>
                </a:cubicBezTo>
                <a:cubicBezTo>
                  <a:pt x="-57521" y="788557"/>
                  <a:pt x="50153" y="634208"/>
                  <a:pt x="0" y="505828"/>
                </a:cubicBezTo>
                <a:cubicBezTo>
                  <a:pt x="-50153" y="377448"/>
                  <a:pt x="338" y="196974"/>
                  <a:pt x="0" y="0"/>
                </a:cubicBezTo>
                <a:close/>
              </a:path>
              <a:path w="4668252" h="1473284" stroke="0" extrusionOk="0">
                <a:moveTo>
                  <a:pt x="0" y="0"/>
                </a:moveTo>
                <a:cubicBezTo>
                  <a:pt x="204618" y="-50816"/>
                  <a:pt x="417549" y="18282"/>
                  <a:pt x="583532" y="0"/>
                </a:cubicBezTo>
                <a:cubicBezTo>
                  <a:pt x="749515" y="-18282"/>
                  <a:pt x="1065770" y="29433"/>
                  <a:pt x="1260428" y="0"/>
                </a:cubicBezTo>
                <a:cubicBezTo>
                  <a:pt x="1455086" y="-29433"/>
                  <a:pt x="1640493" y="31175"/>
                  <a:pt x="1750595" y="0"/>
                </a:cubicBezTo>
                <a:cubicBezTo>
                  <a:pt x="1860697" y="-31175"/>
                  <a:pt x="2095735" y="49188"/>
                  <a:pt x="2427491" y="0"/>
                </a:cubicBezTo>
                <a:cubicBezTo>
                  <a:pt x="2759247" y="-49188"/>
                  <a:pt x="2866510" y="66324"/>
                  <a:pt x="3104388" y="0"/>
                </a:cubicBezTo>
                <a:cubicBezTo>
                  <a:pt x="3342266" y="-66324"/>
                  <a:pt x="3464840" y="43259"/>
                  <a:pt x="3594554" y="0"/>
                </a:cubicBezTo>
                <a:cubicBezTo>
                  <a:pt x="3724268" y="-43259"/>
                  <a:pt x="4358256" y="10736"/>
                  <a:pt x="4668252" y="0"/>
                </a:cubicBezTo>
                <a:cubicBezTo>
                  <a:pt x="4680606" y="192563"/>
                  <a:pt x="4662007" y="293871"/>
                  <a:pt x="4668252" y="476362"/>
                </a:cubicBezTo>
                <a:cubicBezTo>
                  <a:pt x="4674497" y="658853"/>
                  <a:pt x="4662084" y="803990"/>
                  <a:pt x="4668252" y="952724"/>
                </a:cubicBezTo>
                <a:cubicBezTo>
                  <a:pt x="4674420" y="1101458"/>
                  <a:pt x="4661490" y="1275404"/>
                  <a:pt x="4668252" y="1473284"/>
                </a:cubicBezTo>
                <a:cubicBezTo>
                  <a:pt x="4492039" y="1531460"/>
                  <a:pt x="4353836" y="1434088"/>
                  <a:pt x="4178086" y="1473284"/>
                </a:cubicBezTo>
                <a:cubicBezTo>
                  <a:pt x="4002336" y="1512480"/>
                  <a:pt x="3713845" y="1407270"/>
                  <a:pt x="3547872" y="1473284"/>
                </a:cubicBezTo>
                <a:cubicBezTo>
                  <a:pt x="3381899" y="1539298"/>
                  <a:pt x="3290750" y="1440928"/>
                  <a:pt x="3104388" y="1473284"/>
                </a:cubicBezTo>
                <a:cubicBezTo>
                  <a:pt x="2918026" y="1505640"/>
                  <a:pt x="2633766" y="1428519"/>
                  <a:pt x="2427491" y="1473284"/>
                </a:cubicBezTo>
                <a:cubicBezTo>
                  <a:pt x="2221216" y="1518049"/>
                  <a:pt x="1985703" y="1455785"/>
                  <a:pt x="1797277" y="1473284"/>
                </a:cubicBezTo>
                <a:cubicBezTo>
                  <a:pt x="1608851" y="1490783"/>
                  <a:pt x="1465699" y="1449681"/>
                  <a:pt x="1213746" y="1473284"/>
                </a:cubicBezTo>
                <a:cubicBezTo>
                  <a:pt x="961793" y="1496887"/>
                  <a:pt x="871415" y="1414673"/>
                  <a:pt x="723579" y="1473284"/>
                </a:cubicBezTo>
                <a:cubicBezTo>
                  <a:pt x="575743" y="1531895"/>
                  <a:pt x="244517" y="1413168"/>
                  <a:pt x="0" y="1473284"/>
                </a:cubicBezTo>
                <a:cubicBezTo>
                  <a:pt x="-32706" y="1286072"/>
                  <a:pt x="20452" y="1170279"/>
                  <a:pt x="0" y="1011655"/>
                </a:cubicBezTo>
                <a:cubicBezTo>
                  <a:pt x="-20452" y="853031"/>
                  <a:pt x="50859" y="727155"/>
                  <a:pt x="0" y="564759"/>
                </a:cubicBezTo>
                <a:cubicBezTo>
                  <a:pt x="-50859" y="402363"/>
                  <a:pt x="32668" y="245162"/>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2203674107">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dirty="0">
                <a:solidFill>
                  <a:schemeClr val="tx1"/>
                </a:solidFill>
              </a:rPr>
              <a:t>Both:</a:t>
            </a:r>
          </a:p>
          <a:p>
            <a:r>
              <a:rPr lang="en-GB" sz="2000" dirty="0">
                <a:solidFill>
                  <a:schemeClr val="tx1"/>
                </a:solidFill>
              </a:rPr>
              <a:t>3. The complainant was unlawfully detained &amp; the defendant was not detained at the time of the relevant act</a:t>
            </a:r>
          </a:p>
        </p:txBody>
      </p:sp>
      <p:sp>
        <p:nvSpPr>
          <p:cNvPr id="10" name="Rectangle 9"/>
          <p:cNvSpPr/>
          <p:nvPr/>
        </p:nvSpPr>
        <p:spPr>
          <a:xfrm>
            <a:off x="5245769" y="1589338"/>
            <a:ext cx="6304547" cy="919831"/>
          </a:xfrm>
          <a:custGeom>
            <a:avLst/>
            <a:gdLst>
              <a:gd name="connsiteX0" fmla="*/ 0 w 6304547"/>
              <a:gd name="connsiteY0" fmla="*/ 0 h 919831"/>
              <a:gd name="connsiteX1" fmla="*/ 636186 w 6304547"/>
              <a:gd name="connsiteY1" fmla="*/ 0 h 919831"/>
              <a:gd name="connsiteX2" fmla="*/ 1272372 w 6304547"/>
              <a:gd name="connsiteY2" fmla="*/ 0 h 919831"/>
              <a:gd name="connsiteX3" fmla="*/ 1782467 w 6304547"/>
              <a:gd name="connsiteY3" fmla="*/ 0 h 919831"/>
              <a:gd name="connsiteX4" fmla="*/ 2229517 w 6304547"/>
              <a:gd name="connsiteY4" fmla="*/ 0 h 919831"/>
              <a:gd name="connsiteX5" fmla="*/ 2865703 w 6304547"/>
              <a:gd name="connsiteY5" fmla="*/ 0 h 919831"/>
              <a:gd name="connsiteX6" fmla="*/ 3249707 w 6304547"/>
              <a:gd name="connsiteY6" fmla="*/ 0 h 919831"/>
              <a:gd name="connsiteX7" fmla="*/ 3633712 w 6304547"/>
              <a:gd name="connsiteY7" fmla="*/ 0 h 919831"/>
              <a:gd name="connsiteX8" fmla="*/ 4332943 w 6304547"/>
              <a:gd name="connsiteY8" fmla="*/ 0 h 919831"/>
              <a:gd name="connsiteX9" fmla="*/ 4716947 w 6304547"/>
              <a:gd name="connsiteY9" fmla="*/ 0 h 919831"/>
              <a:gd name="connsiteX10" fmla="*/ 5100952 w 6304547"/>
              <a:gd name="connsiteY10" fmla="*/ 0 h 919831"/>
              <a:gd name="connsiteX11" fmla="*/ 5800183 w 6304547"/>
              <a:gd name="connsiteY11" fmla="*/ 0 h 919831"/>
              <a:gd name="connsiteX12" fmla="*/ 6304547 w 6304547"/>
              <a:gd name="connsiteY12" fmla="*/ 0 h 919831"/>
              <a:gd name="connsiteX13" fmla="*/ 6304547 w 6304547"/>
              <a:gd name="connsiteY13" fmla="*/ 469114 h 919831"/>
              <a:gd name="connsiteX14" fmla="*/ 6304547 w 6304547"/>
              <a:gd name="connsiteY14" fmla="*/ 919831 h 919831"/>
              <a:gd name="connsiteX15" fmla="*/ 5857497 w 6304547"/>
              <a:gd name="connsiteY15" fmla="*/ 919831 h 919831"/>
              <a:gd name="connsiteX16" fmla="*/ 5410448 w 6304547"/>
              <a:gd name="connsiteY16" fmla="*/ 919831 h 919831"/>
              <a:gd name="connsiteX17" fmla="*/ 4900352 w 6304547"/>
              <a:gd name="connsiteY17" fmla="*/ 919831 h 919831"/>
              <a:gd name="connsiteX18" fmla="*/ 4327212 w 6304547"/>
              <a:gd name="connsiteY18" fmla="*/ 919831 h 919831"/>
              <a:gd name="connsiteX19" fmla="*/ 3754071 w 6304547"/>
              <a:gd name="connsiteY19" fmla="*/ 919831 h 919831"/>
              <a:gd name="connsiteX20" fmla="*/ 3243976 w 6304547"/>
              <a:gd name="connsiteY20" fmla="*/ 919831 h 919831"/>
              <a:gd name="connsiteX21" fmla="*/ 2796926 w 6304547"/>
              <a:gd name="connsiteY21" fmla="*/ 919831 h 919831"/>
              <a:gd name="connsiteX22" fmla="*/ 2349877 w 6304547"/>
              <a:gd name="connsiteY22" fmla="*/ 919831 h 919831"/>
              <a:gd name="connsiteX23" fmla="*/ 1650645 w 6304547"/>
              <a:gd name="connsiteY23" fmla="*/ 919831 h 919831"/>
              <a:gd name="connsiteX24" fmla="*/ 1077504 w 6304547"/>
              <a:gd name="connsiteY24" fmla="*/ 919831 h 919831"/>
              <a:gd name="connsiteX25" fmla="*/ 567409 w 6304547"/>
              <a:gd name="connsiteY25" fmla="*/ 919831 h 919831"/>
              <a:gd name="connsiteX26" fmla="*/ 0 w 6304547"/>
              <a:gd name="connsiteY26" fmla="*/ 919831 h 919831"/>
              <a:gd name="connsiteX27" fmla="*/ 0 w 6304547"/>
              <a:gd name="connsiteY27" fmla="*/ 469114 h 919831"/>
              <a:gd name="connsiteX28" fmla="*/ 0 w 6304547"/>
              <a:gd name="connsiteY28" fmla="*/ 0 h 919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04547" h="919831" fill="none" extrusionOk="0">
                <a:moveTo>
                  <a:pt x="0" y="0"/>
                </a:moveTo>
                <a:cubicBezTo>
                  <a:pt x="184453" y="-10826"/>
                  <a:pt x="358389" y="40201"/>
                  <a:pt x="636186" y="0"/>
                </a:cubicBezTo>
                <a:cubicBezTo>
                  <a:pt x="913983" y="-40201"/>
                  <a:pt x="1049100" y="20595"/>
                  <a:pt x="1272372" y="0"/>
                </a:cubicBezTo>
                <a:cubicBezTo>
                  <a:pt x="1495644" y="-20595"/>
                  <a:pt x="1554848" y="28371"/>
                  <a:pt x="1782467" y="0"/>
                </a:cubicBezTo>
                <a:cubicBezTo>
                  <a:pt x="2010087" y="-28371"/>
                  <a:pt x="2128529" y="44170"/>
                  <a:pt x="2229517" y="0"/>
                </a:cubicBezTo>
                <a:cubicBezTo>
                  <a:pt x="2330505" y="-44170"/>
                  <a:pt x="2711887" y="67208"/>
                  <a:pt x="2865703" y="0"/>
                </a:cubicBezTo>
                <a:cubicBezTo>
                  <a:pt x="3019519" y="-67208"/>
                  <a:pt x="3155384" y="39277"/>
                  <a:pt x="3249707" y="0"/>
                </a:cubicBezTo>
                <a:cubicBezTo>
                  <a:pt x="3344030" y="-39277"/>
                  <a:pt x="3479651" y="39490"/>
                  <a:pt x="3633712" y="0"/>
                </a:cubicBezTo>
                <a:cubicBezTo>
                  <a:pt x="3787774" y="-39490"/>
                  <a:pt x="4185663" y="34051"/>
                  <a:pt x="4332943" y="0"/>
                </a:cubicBezTo>
                <a:cubicBezTo>
                  <a:pt x="4480223" y="-34051"/>
                  <a:pt x="4557598" y="31274"/>
                  <a:pt x="4716947" y="0"/>
                </a:cubicBezTo>
                <a:cubicBezTo>
                  <a:pt x="4876296" y="-31274"/>
                  <a:pt x="4979811" y="17044"/>
                  <a:pt x="5100952" y="0"/>
                </a:cubicBezTo>
                <a:cubicBezTo>
                  <a:pt x="5222093" y="-17044"/>
                  <a:pt x="5489927" y="15729"/>
                  <a:pt x="5800183" y="0"/>
                </a:cubicBezTo>
                <a:cubicBezTo>
                  <a:pt x="6110439" y="-15729"/>
                  <a:pt x="6091030" y="34460"/>
                  <a:pt x="6304547" y="0"/>
                </a:cubicBezTo>
                <a:cubicBezTo>
                  <a:pt x="6322524" y="180813"/>
                  <a:pt x="6290148" y="234594"/>
                  <a:pt x="6304547" y="469114"/>
                </a:cubicBezTo>
                <a:cubicBezTo>
                  <a:pt x="6318946" y="703634"/>
                  <a:pt x="6262249" y="774353"/>
                  <a:pt x="6304547" y="919831"/>
                </a:cubicBezTo>
                <a:cubicBezTo>
                  <a:pt x="6166873" y="947126"/>
                  <a:pt x="6026239" y="897227"/>
                  <a:pt x="5857497" y="919831"/>
                </a:cubicBezTo>
                <a:cubicBezTo>
                  <a:pt x="5688755" y="942435"/>
                  <a:pt x="5545710" y="891226"/>
                  <a:pt x="5410448" y="919831"/>
                </a:cubicBezTo>
                <a:cubicBezTo>
                  <a:pt x="5275186" y="948436"/>
                  <a:pt x="5118047" y="868204"/>
                  <a:pt x="4900352" y="919831"/>
                </a:cubicBezTo>
                <a:cubicBezTo>
                  <a:pt x="4682657" y="971458"/>
                  <a:pt x="4479530" y="865961"/>
                  <a:pt x="4327212" y="919831"/>
                </a:cubicBezTo>
                <a:cubicBezTo>
                  <a:pt x="4174894" y="973701"/>
                  <a:pt x="3934765" y="895782"/>
                  <a:pt x="3754071" y="919831"/>
                </a:cubicBezTo>
                <a:cubicBezTo>
                  <a:pt x="3573377" y="943880"/>
                  <a:pt x="3479667" y="919084"/>
                  <a:pt x="3243976" y="919831"/>
                </a:cubicBezTo>
                <a:cubicBezTo>
                  <a:pt x="3008286" y="920578"/>
                  <a:pt x="2908927" y="898072"/>
                  <a:pt x="2796926" y="919831"/>
                </a:cubicBezTo>
                <a:cubicBezTo>
                  <a:pt x="2684925" y="941590"/>
                  <a:pt x="2544000" y="875042"/>
                  <a:pt x="2349877" y="919831"/>
                </a:cubicBezTo>
                <a:cubicBezTo>
                  <a:pt x="2155754" y="964620"/>
                  <a:pt x="1983815" y="844476"/>
                  <a:pt x="1650645" y="919831"/>
                </a:cubicBezTo>
                <a:cubicBezTo>
                  <a:pt x="1317475" y="995186"/>
                  <a:pt x="1227617" y="908844"/>
                  <a:pt x="1077504" y="919831"/>
                </a:cubicBezTo>
                <a:cubicBezTo>
                  <a:pt x="927391" y="930818"/>
                  <a:pt x="676566" y="896802"/>
                  <a:pt x="567409" y="919831"/>
                </a:cubicBezTo>
                <a:cubicBezTo>
                  <a:pt x="458252" y="942860"/>
                  <a:pt x="229032" y="892416"/>
                  <a:pt x="0" y="919831"/>
                </a:cubicBezTo>
                <a:cubicBezTo>
                  <a:pt x="-39894" y="774748"/>
                  <a:pt x="45879" y="589472"/>
                  <a:pt x="0" y="469114"/>
                </a:cubicBezTo>
                <a:cubicBezTo>
                  <a:pt x="-45879" y="348756"/>
                  <a:pt x="49484" y="117038"/>
                  <a:pt x="0" y="0"/>
                </a:cubicBezTo>
                <a:close/>
              </a:path>
              <a:path w="6304547" h="919831" stroke="0" extrusionOk="0">
                <a:moveTo>
                  <a:pt x="0" y="0"/>
                </a:moveTo>
                <a:cubicBezTo>
                  <a:pt x="151282" y="-36492"/>
                  <a:pt x="334287" y="23455"/>
                  <a:pt x="573141" y="0"/>
                </a:cubicBezTo>
                <a:cubicBezTo>
                  <a:pt x="811995" y="-23455"/>
                  <a:pt x="825221" y="44667"/>
                  <a:pt x="957145" y="0"/>
                </a:cubicBezTo>
                <a:cubicBezTo>
                  <a:pt x="1089069" y="-44667"/>
                  <a:pt x="1460939" y="3939"/>
                  <a:pt x="1593331" y="0"/>
                </a:cubicBezTo>
                <a:cubicBezTo>
                  <a:pt x="1725723" y="-3939"/>
                  <a:pt x="1943410" y="55707"/>
                  <a:pt x="2103426" y="0"/>
                </a:cubicBezTo>
                <a:cubicBezTo>
                  <a:pt x="2263442" y="-55707"/>
                  <a:pt x="2527698" y="42743"/>
                  <a:pt x="2739612" y="0"/>
                </a:cubicBezTo>
                <a:cubicBezTo>
                  <a:pt x="2951526" y="-42743"/>
                  <a:pt x="3054723" y="18714"/>
                  <a:pt x="3312753" y="0"/>
                </a:cubicBezTo>
                <a:cubicBezTo>
                  <a:pt x="3570783" y="-18714"/>
                  <a:pt x="3591235" y="24047"/>
                  <a:pt x="3822848" y="0"/>
                </a:cubicBezTo>
                <a:cubicBezTo>
                  <a:pt x="4054462" y="-24047"/>
                  <a:pt x="4188653" y="58697"/>
                  <a:pt x="4459034" y="0"/>
                </a:cubicBezTo>
                <a:cubicBezTo>
                  <a:pt x="4729415" y="-58697"/>
                  <a:pt x="4804458" y="47502"/>
                  <a:pt x="4969129" y="0"/>
                </a:cubicBezTo>
                <a:cubicBezTo>
                  <a:pt x="5133800" y="-47502"/>
                  <a:pt x="5262040" y="45475"/>
                  <a:pt x="5542270" y="0"/>
                </a:cubicBezTo>
                <a:cubicBezTo>
                  <a:pt x="5822500" y="-45475"/>
                  <a:pt x="6067205" y="41550"/>
                  <a:pt x="6304547" y="0"/>
                </a:cubicBezTo>
                <a:cubicBezTo>
                  <a:pt x="6309582" y="162635"/>
                  <a:pt x="6272488" y="253918"/>
                  <a:pt x="6304547" y="432321"/>
                </a:cubicBezTo>
                <a:cubicBezTo>
                  <a:pt x="6336606" y="610724"/>
                  <a:pt x="6301220" y="727935"/>
                  <a:pt x="6304547" y="919831"/>
                </a:cubicBezTo>
                <a:cubicBezTo>
                  <a:pt x="6162053" y="991960"/>
                  <a:pt x="5804390" y="867170"/>
                  <a:pt x="5605315" y="919831"/>
                </a:cubicBezTo>
                <a:cubicBezTo>
                  <a:pt x="5406240" y="972492"/>
                  <a:pt x="5347667" y="902954"/>
                  <a:pt x="5221311" y="919831"/>
                </a:cubicBezTo>
                <a:cubicBezTo>
                  <a:pt x="5094955" y="936708"/>
                  <a:pt x="4807531" y="918592"/>
                  <a:pt x="4648171" y="919831"/>
                </a:cubicBezTo>
                <a:cubicBezTo>
                  <a:pt x="4488811" y="921070"/>
                  <a:pt x="4161372" y="917308"/>
                  <a:pt x="3948939" y="919831"/>
                </a:cubicBezTo>
                <a:cubicBezTo>
                  <a:pt x="3736506" y="922354"/>
                  <a:pt x="3604721" y="872925"/>
                  <a:pt x="3501889" y="919831"/>
                </a:cubicBezTo>
                <a:cubicBezTo>
                  <a:pt x="3399057" y="966737"/>
                  <a:pt x="3166067" y="881768"/>
                  <a:pt x="3054840" y="919831"/>
                </a:cubicBezTo>
                <a:cubicBezTo>
                  <a:pt x="2943613" y="957894"/>
                  <a:pt x="2862548" y="912663"/>
                  <a:pt x="2670835" y="919831"/>
                </a:cubicBezTo>
                <a:cubicBezTo>
                  <a:pt x="2479122" y="926999"/>
                  <a:pt x="2345877" y="878727"/>
                  <a:pt x="2223786" y="919831"/>
                </a:cubicBezTo>
                <a:cubicBezTo>
                  <a:pt x="2101695" y="960935"/>
                  <a:pt x="1890909" y="901296"/>
                  <a:pt x="1776736" y="919831"/>
                </a:cubicBezTo>
                <a:cubicBezTo>
                  <a:pt x="1662563" y="938366"/>
                  <a:pt x="1437785" y="874067"/>
                  <a:pt x="1266641" y="919831"/>
                </a:cubicBezTo>
                <a:cubicBezTo>
                  <a:pt x="1095497" y="965595"/>
                  <a:pt x="907155" y="849465"/>
                  <a:pt x="630455" y="919831"/>
                </a:cubicBezTo>
                <a:cubicBezTo>
                  <a:pt x="353755" y="990197"/>
                  <a:pt x="204362" y="881721"/>
                  <a:pt x="0" y="919831"/>
                </a:cubicBezTo>
                <a:cubicBezTo>
                  <a:pt x="-51402" y="690951"/>
                  <a:pt x="8015" y="540099"/>
                  <a:pt x="0" y="441519"/>
                </a:cubicBezTo>
                <a:cubicBezTo>
                  <a:pt x="-8015" y="342939"/>
                  <a:pt x="34431" y="107871"/>
                  <a:pt x="0" y="0"/>
                </a:cubicBezTo>
                <a:close/>
              </a:path>
            </a:pathLst>
          </a:custGeom>
          <a:solidFill>
            <a:schemeClr val="accent1">
              <a:lumMod val="60000"/>
              <a:lumOff val="40000"/>
            </a:schemeClr>
          </a:solidFill>
          <a:ln>
            <a:solidFill>
              <a:schemeClr val="tx1"/>
            </a:solidFill>
            <a:extLst>
              <a:ext uri="{C807C97D-BFC1-408E-A445-0C87EB9F89A2}">
                <ask:lineSketchStyleProps xmlns:ask="http://schemas.microsoft.com/office/drawing/2018/sketchyshapes" sd="3295377027">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solidFill>
                  <a:schemeClr val="tx1"/>
                </a:solidFill>
              </a:rPr>
              <a:t>4. At the time of the act the complainant was either:</a:t>
            </a:r>
          </a:p>
          <a:p>
            <a:r>
              <a:rPr lang="en-GB" sz="2000" dirty="0">
                <a:solidFill>
                  <a:schemeClr val="tx1"/>
                </a:solidFill>
              </a:rPr>
              <a:t>Asleep or unconscious</a:t>
            </a:r>
          </a:p>
        </p:txBody>
      </p:sp>
      <p:sp>
        <p:nvSpPr>
          <p:cNvPr id="11" name="Rectangle 10"/>
          <p:cNvSpPr/>
          <p:nvPr/>
        </p:nvSpPr>
        <p:spPr>
          <a:xfrm>
            <a:off x="5245769" y="2799096"/>
            <a:ext cx="6304547" cy="919831"/>
          </a:xfrm>
          <a:custGeom>
            <a:avLst/>
            <a:gdLst>
              <a:gd name="connsiteX0" fmla="*/ 0 w 6304547"/>
              <a:gd name="connsiteY0" fmla="*/ 0 h 919831"/>
              <a:gd name="connsiteX1" fmla="*/ 573141 w 6304547"/>
              <a:gd name="connsiteY1" fmla="*/ 0 h 919831"/>
              <a:gd name="connsiteX2" fmla="*/ 1272372 w 6304547"/>
              <a:gd name="connsiteY2" fmla="*/ 0 h 919831"/>
              <a:gd name="connsiteX3" fmla="*/ 1656376 w 6304547"/>
              <a:gd name="connsiteY3" fmla="*/ 0 h 919831"/>
              <a:gd name="connsiteX4" fmla="*/ 2292563 w 6304547"/>
              <a:gd name="connsiteY4" fmla="*/ 0 h 919831"/>
              <a:gd name="connsiteX5" fmla="*/ 2676567 w 6304547"/>
              <a:gd name="connsiteY5" fmla="*/ 0 h 919831"/>
              <a:gd name="connsiteX6" fmla="*/ 3123616 w 6304547"/>
              <a:gd name="connsiteY6" fmla="*/ 0 h 919831"/>
              <a:gd name="connsiteX7" fmla="*/ 3696757 w 6304547"/>
              <a:gd name="connsiteY7" fmla="*/ 0 h 919831"/>
              <a:gd name="connsiteX8" fmla="*/ 4143807 w 6304547"/>
              <a:gd name="connsiteY8" fmla="*/ 0 h 919831"/>
              <a:gd name="connsiteX9" fmla="*/ 4779993 w 6304547"/>
              <a:gd name="connsiteY9" fmla="*/ 0 h 919831"/>
              <a:gd name="connsiteX10" fmla="*/ 5479224 w 6304547"/>
              <a:gd name="connsiteY10" fmla="*/ 0 h 919831"/>
              <a:gd name="connsiteX11" fmla="*/ 6304547 w 6304547"/>
              <a:gd name="connsiteY11" fmla="*/ 0 h 919831"/>
              <a:gd name="connsiteX12" fmla="*/ 6304547 w 6304547"/>
              <a:gd name="connsiteY12" fmla="*/ 432321 h 919831"/>
              <a:gd name="connsiteX13" fmla="*/ 6304547 w 6304547"/>
              <a:gd name="connsiteY13" fmla="*/ 919831 h 919831"/>
              <a:gd name="connsiteX14" fmla="*/ 5920543 w 6304547"/>
              <a:gd name="connsiteY14" fmla="*/ 919831 h 919831"/>
              <a:gd name="connsiteX15" fmla="*/ 5410448 w 6304547"/>
              <a:gd name="connsiteY15" fmla="*/ 919831 h 919831"/>
              <a:gd name="connsiteX16" fmla="*/ 4963398 w 6304547"/>
              <a:gd name="connsiteY16" fmla="*/ 919831 h 919831"/>
              <a:gd name="connsiteX17" fmla="*/ 4516348 w 6304547"/>
              <a:gd name="connsiteY17" fmla="*/ 919831 h 919831"/>
              <a:gd name="connsiteX18" fmla="*/ 3817117 w 6304547"/>
              <a:gd name="connsiteY18" fmla="*/ 919831 h 919831"/>
              <a:gd name="connsiteX19" fmla="*/ 3180931 w 6304547"/>
              <a:gd name="connsiteY19" fmla="*/ 919831 h 919831"/>
              <a:gd name="connsiteX20" fmla="*/ 2733881 w 6304547"/>
              <a:gd name="connsiteY20" fmla="*/ 919831 h 919831"/>
              <a:gd name="connsiteX21" fmla="*/ 2349877 w 6304547"/>
              <a:gd name="connsiteY21" fmla="*/ 919831 h 919831"/>
              <a:gd name="connsiteX22" fmla="*/ 1902827 w 6304547"/>
              <a:gd name="connsiteY22" fmla="*/ 919831 h 919831"/>
              <a:gd name="connsiteX23" fmla="*/ 1518823 w 6304547"/>
              <a:gd name="connsiteY23" fmla="*/ 919831 h 919831"/>
              <a:gd name="connsiteX24" fmla="*/ 1134818 w 6304547"/>
              <a:gd name="connsiteY24" fmla="*/ 919831 h 919831"/>
              <a:gd name="connsiteX25" fmla="*/ 561678 w 6304547"/>
              <a:gd name="connsiteY25" fmla="*/ 919831 h 919831"/>
              <a:gd name="connsiteX26" fmla="*/ 0 w 6304547"/>
              <a:gd name="connsiteY26" fmla="*/ 919831 h 919831"/>
              <a:gd name="connsiteX27" fmla="*/ 0 w 6304547"/>
              <a:gd name="connsiteY27" fmla="*/ 487510 h 919831"/>
              <a:gd name="connsiteX28" fmla="*/ 0 w 6304547"/>
              <a:gd name="connsiteY28" fmla="*/ 0 h 919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04547" h="919831" fill="none" extrusionOk="0">
                <a:moveTo>
                  <a:pt x="0" y="0"/>
                </a:moveTo>
                <a:cubicBezTo>
                  <a:pt x="261861" y="-11128"/>
                  <a:pt x="345115" y="36400"/>
                  <a:pt x="573141" y="0"/>
                </a:cubicBezTo>
                <a:cubicBezTo>
                  <a:pt x="801167" y="-36400"/>
                  <a:pt x="1003381" y="8574"/>
                  <a:pt x="1272372" y="0"/>
                </a:cubicBezTo>
                <a:cubicBezTo>
                  <a:pt x="1541363" y="-8574"/>
                  <a:pt x="1571936" y="20367"/>
                  <a:pt x="1656376" y="0"/>
                </a:cubicBezTo>
                <a:cubicBezTo>
                  <a:pt x="1740816" y="-20367"/>
                  <a:pt x="2040028" y="12041"/>
                  <a:pt x="2292563" y="0"/>
                </a:cubicBezTo>
                <a:cubicBezTo>
                  <a:pt x="2545098" y="-12041"/>
                  <a:pt x="2542572" y="17864"/>
                  <a:pt x="2676567" y="0"/>
                </a:cubicBezTo>
                <a:cubicBezTo>
                  <a:pt x="2810562" y="-17864"/>
                  <a:pt x="3003021" y="19873"/>
                  <a:pt x="3123616" y="0"/>
                </a:cubicBezTo>
                <a:cubicBezTo>
                  <a:pt x="3244211" y="-19873"/>
                  <a:pt x="3427711" y="62156"/>
                  <a:pt x="3696757" y="0"/>
                </a:cubicBezTo>
                <a:cubicBezTo>
                  <a:pt x="3965803" y="-62156"/>
                  <a:pt x="3959637" y="24539"/>
                  <a:pt x="4143807" y="0"/>
                </a:cubicBezTo>
                <a:cubicBezTo>
                  <a:pt x="4327977" y="-24539"/>
                  <a:pt x="4493533" y="70872"/>
                  <a:pt x="4779993" y="0"/>
                </a:cubicBezTo>
                <a:cubicBezTo>
                  <a:pt x="5066453" y="-70872"/>
                  <a:pt x="5224991" y="224"/>
                  <a:pt x="5479224" y="0"/>
                </a:cubicBezTo>
                <a:cubicBezTo>
                  <a:pt x="5733457" y="-224"/>
                  <a:pt x="5961882" y="93336"/>
                  <a:pt x="6304547" y="0"/>
                </a:cubicBezTo>
                <a:cubicBezTo>
                  <a:pt x="6355657" y="116839"/>
                  <a:pt x="6303611" y="320573"/>
                  <a:pt x="6304547" y="432321"/>
                </a:cubicBezTo>
                <a:cubicBezTo>
                  <a:pt x="6305483" y="544069"/>
                  <a:pt x="6246476" y="744648"/>
                  <a:pt x="6304547" y="919831"/>
                </a:cubicBezTo>
                <a:cubicBezTo>
                  <a:pt x="6116152" y="956957"/>
                  <a:pt x="6028077" y="908198"/>
                  <a:pt x="5920543" y="919831"/>
                </a:cubicBezTo>
                <a:cubicBezTo>
                  <a:pt x="5813009" y="931464"/>
                  <a:pt x="5643228" y="895110"/>
                  <a:pt x="5410448" y="919831"/>
                </a:cubicBezTo>
                <a:cubicBezTo>
                  <a:pt x="5177668" y="944552"/>
                  <a:pt x="5068553" y="889573"/>
                  <a:pt x="4963398" y="919831"/>
                </a:cubicBezTo>
                <a:cubicBezTo>
                  <a:pt x="4858243" y="950089"/>
                  <a:pt x="4731513" y="883389"/>
                  <a:pt x="4516348" y="919831"/>
                </a:cubicBezTo>
                <a:cubicBezTo>
                  <a:pt x="4301183" y="956273"/>
                  <a:pt x="4153129" y="870048"/>
                  <a:pt x="3817117" y="919831"/>
                </a:cubicBezTo>
                <a:cubicBezTo>
                  <a:pt x="3481105" y="969614"/>
                  <a:pt x="3370828" y="874641"/>
                  <a:pt x="3180931" y="919831"/>
                </a:cubicBezTo>
                <a:cubicBezTo>
                  <a:pt x="2991034" y="965021"/>
                  <a:pt x="2831728" y="894470"/>
                  <a:pt x="2733881" y="919831"/>
                </a:cubicBezTo>
                <a:cubicBezTo>
                  <a:pt x="2636034" y="945192"/>
                  <a:pt x="2496970" y="915319"/>
                  <a:pt x="2349877" y="919831"/>
                </a:cubicBezTo>
                <a:cubicBezTo>
                  <a:pt x="2202784" y="924343"/>
                  <a:pt x="2040194" y="875586"/>
                  <a:pt x="1902827" y="919831"/>
                </a:cubicBezTo>
                <a:cubicBezTo>
                  <a:pt x="1765460" y="964076"/>
                  <a:pt x="1636167" y="889398"/>
                  <a:pt x="1518823" y="919831"/>
                </a:cubicBezTo>
                <a:cubicBezTo>
                  <a:pt x="1401479" y="950264"/>
                  <a:pt x="1294785" y="900509"/>
                  <a:pt x="1134818" y="919831"/>
                </a:cubicBezTo>
                <a:cubicBezTo>
                  <a:pt x="974852" y="939153"/>
                  <a:pt x="767610" y="868111"/>
                  <a:pt x="561678" y="919831"/>
                </a:cubicBezTo>
                <a:cubicBezTo>
                  <a:pt x="355746" y="971551"/>
                  <a:pt x="124928" y="871604"/>
                  <a:pt x="0" y="919831"/>
                </a:cubicBezTo>
                <a:cubicBezTo>
                  <a:pt x="-32956" y="741093"/>
                  <a:pt x="483" y="600036"/>
                  <a:pt x="0" y="487510"/>
                </a:cubicBezTo>
                <a:cubicBezTo>
                  <a:pt x="-483" y="374984"/>
                  <a:pt x="5118" y="121595"/>
                  <a:pt x="0" y="0"/>
                </a:cubicBezTo>
                <a:close/>
              </a:path>
              <a:path w="6304547" h="919831" stroke="0" extrusionOk="0">
                <a:moveTo>
                  <a:pt x="0" y="0"/>
                </a:moveTo>
                <a:cubicBezTo>
                  <a:pt x="197814" y="-98"/>
                  <a:pt x="264402" y="28019"/>
                  <a:pt x="510095" y="0"/>
                </a:cubicBezTo>
                <a:cubicBezTo>
                  <a:pt x="755789" y="-28019"/>
                  <a:pt x="834756" y="14943"/>
                  <a:pt x="1146281" y="0"/>
                </a:cubicBezTo>
                <a:cubicBezTo>
                  <a:pt x="1457806" y="-14943"/>
                  <a:pt x="1614061" y="45684"/>
                  <a:pt x="1845513" y="0"/>
                </a:cubicBezTo>
                <a:cubicBezTo>
                  <a:pt x="2076965" y="-45684"/>
                  <a:pt x="2114260" y="45460"/>
                  <a:pt x="2229517" y="0"/>
                </a:cubicBezTo>
                <a:cubicBezTo>
                  <a:pt x="2344774" y="-45460"/>
                  <a:pt x="2747026" y="6958"/>
                  <a:pt x="2928749" y="0"/>
                </a:cubicBezTo>
                <a:cubicBezTo>
                  <a:pt x="3110472" y="-6958"/>
                  <a:pt x="3332392" y="38205"/>
                  <a:pt x="3501889" y="0"/>
                </a:cubicBezTo>
                <a:cubicBezTo>
                  <a:pt x="3671386" y="-38205"/>
                  <a:pt x="3896938" y="18266"/>
                  <a:pt x="4138075" y="0"/>
                </a:cubicBezTo>
                <a:cubicBezTo>
                  <a:pt x="4379212" y="-18266"/>
                  <a:pt x="4582168" y="73976"/>
                  <a:pt x="4774262" y="0"/>
                </a:cubicBezTo>
                <a:cubicBezTo>
                  <a:pt x="4966356" y="-73976"/>
                  <a:pt x="5313649" y="37160"/>
                  <a:pt x="5473493" y="0"/>
                </a:cubicBezTo>
                <a:cubicBezTo>
                  <a:pt x="5633337" y="-37160"/>
                  <a:pt x="6062631" y="91848"/>
                  <a:pt x="6304547" y="0"/>
                </a:cubicBezTo>
                <a:cubicBezTo>
                  <a:pt x="6337202" y="169179"/>
                  <a:pt x="6272152" y="331273"/>
                  <a:pt x="6304547" y="478312"/>
                </a:cubicBezTo>
                <a:cubicBezTo>
                  <a:pt x="6336942" y="625351"/>
                  <a:pt x="6289145" y="724058"/>
                  <a:pt x="6304547" y="919831"/>
                </a:cubicBezTo>
                <a:cubicBezTo>
                  <a:pt x="6109171" y="934650"/>
                  <a:pt x="5951034" y="867147"/>
                  <a:pt x="5794452" y="919831"/>
                </a:cubicBezTo>
                <a:cubicBezTo>
                  <a:pt x="5637871" y="972515"/>
                  <a:pt x="5346824" y="859301"/>
                  <a:pt x="5221311" y="919831"/>
                </a:cubicBezTo>
                <a:cubicBezTo>
                  <a:pt x="5095798" y="980361"/>
                  <a:pt x="5023591" y="914593"/>
                  <a:pt x="4837307" y="919831"/>
                </a:cubicBezTo>
                <a:cubicBezTo>
                  <a:pt x="4651023" y="925069"/>
                  <a:pt x="4381424" y="905790"/>
                  <a:pt x="4201121" y="919831"/>
                </a:cubicBezTo>
                <a:cubicBezTo>
                  <a:pt x="4020818" y="933872"/>
                  <a:pt x="3904114" y="883056"/>
                  <a:pt x="3817117" y="919831"/>
                </a:cubicBezTo>
                <a:cubicBezTo>
                  <a:pt x="3730120" y="956606"/>
                  <a:pt x="3551080" y="914149"/>
                  <a:pt x="3307021" y="919831"/>
                </a:cubicBezTo>
                <a:cubicBezTo>
                  <a:pt x="3062962" y="925513"/>
                  <a:pt x="3003527" y="884503"/>
                  <a:pt x="2859972" y="919831"/>
                </a:cubicBezTo>
                <a:cubicBezTo>
                  <a:pt x="2716417" y="955159"/>
                  <a:pt x="2463069" y="901856"/>
                  <a:pt x="2349877" y="919831"/>
                </a:cubicBezTo>
                <a:cubicBezTo>
                  <a:pt x="2236685" y="937806"/>
                  <a:pt x="2069579" y="866450"/>
                  <a:pt x="1839781" y="919831"/>
                </a:cubicBezTo>
                <a:cubicBezTo>
                  <a:pt x="1609983" y="973212"/>
                  <a:pt x="1580627" y="874223"/>
                  <a:pt x="1455777" y="919831"/>
                </a:cubicBezTo>
                <a:cubicBezTo>
                  <a:pt x="1330927" y="965439"/>
                  <a:pt x="957785" y="875880"/>
                  <a:pt x="819591" y="919831"/>
                </a:cubicBezTo>
                <a:cubicBezTo>
                  <a:pt x="681397" y="963782"/>
                  <a:pt x="239653" y="902244"/>
                  <a:pt x="0" y="919831"/>
                </a:cubicBezTo>
                <a:cubicBezTo>
                  <a:pt x="-2143" y="738892"/>
                  <a:pt x="40230" y="623761"/>
                  <a:pt x="0" y="478312"/>
                </a:cubicBezTo>
                <a:cubicBezTo>
                  <a:pt x="-40230" y="332863"/>
                  <a:pt x="49946" y="234456"/>
                  <a:pt x="0" y="0"/>
                </a:cubicBezTo>
                <a:close/>
              </a:path>
            </a:pathLst>
          </a:custGeom>
          <a:solidFill>
            <a:schemeClr val="accent1">
              <a:lumMod val="60000"/>
              <a:lumOff val="40000"/>
            </a:schemeClr>
          </a:solidFill>
          <a:ln>
            <a:solidFill>
              <a:schemeClr val="tx1"/>
            </a:solidFill>
            <a:extLst>
              <a:ext uri="{C807C97D-BFC1-408E-A445-0C87EB9F89A2}">
                <ask:lineSketchStyleProps xmlns:ask="http://schemas.microsoft.com/office/drawing/2018/sketchyshapes" sd="2235553197">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solidFill>
                  <a:schemeClr val="tx1"/>
                </a:solidFill>
              </a:rPr>
              <a:t>5. Due to physical disabilities the complainant was not able to communicate their consent</a:t>
            </a:r>
          </a:p>
        </p:txBody>
      </p:sp>
      <p:sp>
        <p:nvSpPr>
          <p:cNvPr id="12" name="Rectangle 11"/>
          <p:cNvSpPr/>
          <p:nvPr/>
        </p:nvSpPr>
        <p:spPr>
          <a:xfrm>
            <a:off x="5245769" y="4008854"/>
            <a:ext cx="6304547" cy="1315702"/>
          </a:xfrm>
          <a:custGeom>
            <a:avLst/>
            <a:gdLst>
              <a:gd name="connsiteX0" fmla="*/ 0 w 6304547"/>
              <a:gd name="connsiteY0" fmla="*/ 0 h 1315702"/>
              <a:gd name="connsiteX1" fmla="*/ 636186 w 6304547"/>
              <a:gd name="connsiteY1" fmla="*/ 0 h 1315702"/>
              <a:gd name="connsiteX2" fmla="*/ 1335418 w 6304547"/>
              <a:gd name="connsiteY2" fmla="*/ 0 h 1315702"/>
              <a:gd name="connsiteX3" fmla="*/ 1719422 w 6304547"/>
              <a:gd name="connsiteY3" fmla="*/ 0 h 1315702"/>
              <a:gd name="connsiteX4" fmla="*/ 2355608 w 6304547"/>
              <a:gd name="connsiteY4" fmla="*/ 0 h 1315702"/>
              <a:gd name="connsiteX5" fmla="*/ 3054840 w 6304547"/>
              <a:gd name="connsiteY5" fmla="*/ 0 h 1315702"/>
              <a:gd name="connsiteX6" fmla="*/ 3438844 w 6304547"/>
              <a:gd name="connsiteY6" fmla="*/ 0 h 1315702"/>
              <a:gd name="connsiteX7" fmla="*/ 3948939 w 6304547"/>
              <a:gd name="connsiteY7" fmla="*/ 0 h 1315702"/>
              <a:gd name="connsiteX8" fmla="*/ 4585125 w 6304547"/>
              <a:gd name="connsiteY8" fmla="*/ 0 h 1315702"/>
              <a:gd name="connsiteX9" fmla="*/ 4969129 w 6304547"/>
              <a:gd name="connsiteY9" fmla="*/ 0 h 1315702"/>
              <a:gd name="connsiteX10" fmla="*/ 5668361 w 6304547"/>
              <a:gd name="connsiteY10" fmla="*/ 0 h 1315702"/>
              <a:gd name="connsiteX11" fmla="*/ 6304547 w 6304547"/>
              <a:gd name="connsiteY11" fmla="*/ 0 h 1315702"/>
              <a:gd name="connsiteX12" fmla="*/ 6304547 w 6304547"/>
              <a:gd name="connsiteY12" fmla="*/ 438567 h 1315702"/>
              <a:gd name="connsiteX13" fmla="*/ 6304547 w 6304547"/>
              <a:gd name="connsiteY13" fmla="*/ 877135 h 1315702"/>
              <a:gd name="connsiteX14" fmla="*/ 6304547 w 6304547"/>
              <a:gd name="connsiteY14" fmla="*/ 1315702 h 1315702"/>
              <a:gd name="connsiteX15" fmla="*/ 5920543 w 6304547"/>
              <a:gd name="connsiteY15" fmla="*/ 1315702 h 1315702"/>
              <a:gd name="connsiteX16" fmla="*/ 5221311 w 6304547"/>
              <a:gd name="connsiteY16" fmla="*/ 1315702 h 1315702"/>
              <a:gd name="connsiteX17" fmla="*/ 4711216 w 6304547"/>
              <a:gd name="connsiteY17" fmla="*/ 1315702 h 1315702"/>
              <a:gd name="connsiteX18" fmla="*/ 4011984 w 6304547"/>
              <a:gd name="connsiteY18" fmla="*/ 1315702 h 1315702"/>
              <a:gd name="connsiteX19" fmla="*/ 3438844 w 6304547"/>
              <a:gd name="connsiteY19" fmla="*/ 1315702 h 1315702"/>
              <a:gd name="connsiteX20" fmla="*/ 2991794 w 6304547"/>
              <a:gd name="connsiteY20" fmla="*/ 1315702 h 1315702"/>
              <a:gd name="connsiteX21" fmla="*/ 2481699 w 6304547"/>
              <a:gd name="connsiteY21" fmla="*/ 1315702 h 1315702"/>
              <a:gd name="connsiteX22" fmla="*/ 1971604 w 6304547"/>
              <a:gd name="connsiteY22" fmla="*/ 1315702 h 1315702"/>
              <a:gd name="connsiteX23" fmla="*/ 1524554 w 6304547"/>
              <a:gd name="connsiteY23" fmla="*/ 1315702 h 1315702"/>
              <a:gd name="connsiteX24" fmla="*/ 951413 w 6304547"/>
              <a:gd name="connsiteY24" fmla="*/ 1315702 h 1315702"/>
              <a:gd name="connsiteX25" fmla="*/ 504364 w 6304547"/>
              <a:gd name="connsiteY25" fmla="*/ 1315702 h 1315702"/>
              <a:gd name="connsiteX26" fmla="*/ 0 w 6304547"/>
              <a:gd name="connsiteY26" fmla="*/ 1315702 h 1315702"/>
              <a:gd name="connsiteX27" fmla="*/ 0 w 6304547"/>
              <a:gd name="connsiteY27" fmla="*/ 916606 h 1315702"/>
              <a:gd name="connsiteX28" fmla="*/ 0 w 6304547"/>
              <a:gd name="connsiteY28" fmla="*/ 491195 h 1315702"/>
              <a:gd name="connsiteX29" fmla="*/ 0 w 6304547"/>
              <a:gd name="connsiteY29" fmla="*/ 0 h 131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6304547" h="1315702" fill="none" extrusionOk="0">
                <a:moveTo>
                  <a:pt x="0" y="0"/>
                </a:moveTo>
                <a:cubicBezTo>
                  <a:pt x="133771" y="-48060"/>
                  <a:pt x="505764" y="4316"/>
                  <a:pt x="636186" y="0"/>
                </a:cubicBezTo>
                <a:cubicBezTo>
                  <a:pt x="766608" y="-4316"/>
                  <a:pt x="1172723" y="28022"/>
                  <a:pt x="1335418" y="0"/>
                </a:cubicBezTo>
                <a:cubicBezTo>
                  <a:pt x="1498113" y="-28022"/>
                  <a:pt x="1598696" y="21144"/>
                  <a:pt x="1719422" y="0"/>
                </a:cubicBezTo>
                <a:cubicBezTo>
                  <a:pt x="1840148" y="-21144"/>
                  <a:pt x="2108564" y="71228"/>
                  <a:pt x="2355608" y="0"/>
                </a:cubicBezTo>
                <a:cubicBezTo>
                  <a:pt x="2602652" y="-71228"/>
                  <a:pt x="2901139" y="1331"/>
                  <a:pt x="3054840" y="0"/>
                </a:cubicBezTo>
                <a:cubicBezTo>
                  <a:pt x="3208541" y="-1331"/>
                  <a:pt x="3279533" y="35858"/>
                  <a:pt x="3438844" y="0"/>
                </a:cubicBezTo>
                <a:cubicBezTo>
                  <a:pt x="3598155" y="-35858"/>
                  <a:pt x="3794394" y="43223"/>
                  <a:pt x="3948939" y="0"/>
                </a:cubicBezTo>
                <a:cubicBezTo>
                  <a:pt x="4103485" y="-43223"/>
                  <a:pt x="4387830" y="65362"/>
                  <a:pt x="4585125" y="0"/>
                </a:cubicBezTo>
                <a:cubicBezTo>
                  <a:pt x="4782420" y="-65362"/>
                  <a:pt x="4801036" y="605"/>
                  <a:pt x="4969129" y="0"/>
                </a:cubicBezTo>
                <a:cubicBezTo>
                  <a:pt x="5137222" y="-605"/>
                  <a:pt x="5348135" y="40792"/>
                  <a:pt x="5668361" y="0"/>
                </a:cubicBezTo>
                <a:cubicBezTo>
                  <a:pt x="5988587" y="-40792"/>
                  <a:pt x="6101765" y="46335"/>
                  <a:pt x="6304547" y="0"/>
                </a:cubicBezTo>
                <a:cubicBezTo>
                  <a:pt x="6312647" y="107152"/>
                  <a:pt x="6271015" y="258095"/>
                  <a:pt x="6304547" y="438567"/>
                </a:cubicBezTo>
                <a:cubicBezTo>
                  <a:pt x="6338079" y="619039"/>
                  <a:pt x="6286492" y="702997"/>
                  <a:pt x="6304547" y="877135"/>
                </a:cubicBezTo>
                <a:cubicBezTo>
                  <a:pt x="6322602" y="1051273"/>
                  <a:pt x="6275511" y="1135840"/>
                  <a:pt x="6304547" y="1315702"/>
                </a:cubicBezTo>
                <a:cubicBezTo>
                  <a:pt x="6219006" y="1357303"/>
                  <a:pt x="6016964" y="1311851"/>
                  <a:pt x="5920543" y="1315702"/>
                </a:cubicBezTo>
                <a:cubicBezTo>
                  <a:pt x="5824122" y="1319553"/>
                  <a:pt x="5467448" y="1307091"/>
                  <a:pt x="5221311" y="1315702"/>
                </a:cubicBezTo>
                <a:cubicBezTo>
                  <a:pt x="4975174" y="1324313"/>
                  <a:pt x="4824300" y="1288368"/>
                  <a:pt x="4711216" y="1315702"/>
                </a:cubicBezTo>
                <a:cubicBezTo>
                  <a:pt x="4598133" y="1343036"/>
                  <a:pt x="4174528" y="1288847"/>
                  <a:pt x="4011984" y="1315702"/>
                </a:cubicBezTo>
                <a:cubicBezTo>
                  <a:pt x="3849440" y="1342557"/>
                  <a:pt x="3638969" y="1284262"/>
                  <a:pt x="3438844" y="1315702"/>
                </a:cubicBezTo>
                <a:cubicBezTo>
                  <a:pt x="3238719" y="1347142"/>
                  <a:pt x="3083675" y="1274789"/>
                  <a:pt x="2991794" y="1315702"/>
                </a:cubicBezTo>
                <a:cubicBezTo>
                  <a:pt x="2899913" y="1356615"/>
                  <a:pt x="2706985" y="1284259"/>
                  <a:pt x="2481699" y="1315702"/>
                </a:cubicBezTo>
                <a:cubicBezTo>
                  <a:pt x="2256413" y="1347145"/>
                  <a:pt x="2088246" y="1314228"/>
                  <a:pt x="1971604" y="1315702"/>
                </a:cubicBezTo>
                <a:cubicBezTo>
                  <a:pt x="1854963" y="1317176"/>
                  <a:pt x="1686995" y="1263568"/>
                  <a:pt x="1524554" y="1315702"/>
                </a:cubicBezTo>
                <a:cubicBezTo>
                  <a:pt x="1362113" y="1367836"/>
                  <a:pt x="1146376" y="1276518"/>
                  <a:pt x="951413" y="1315702"/>
                </a:cubicBezTo>
                <a:cubicBezTo>
                  <a:pt x="756450" y="1354886"/>
                  <a:pt x="715743" y="1287819"/>
                  <a:pt x="504364" y="1315702"/>
                </a:cubicBezTo>
                <a:cubicBezTo>
                  <a:pt x="292985" y="1343585"/>
                  <a:pt x="212362" y="1280918"/>
                  <a:pt x="0" y="1315702"/>
                </a:cubicBezTo>
                <a:cubicBezTo>
                  <a:pt x="-38956" y="1138111"/>
                  <a:pt x="42856" y="1094884"/>
                  <a:pt x="0" y="916606"/>
                </a:cubicBezTo>
                <a:cubicBezTo>
                  <a:pt x="-42856" y="738328"/>
                  <a:pt x="22578" y="618796"/>
                  <a:pt x="0" y="491195"/>
                </a:cubicBezTo>
                <a:cubicBezTo>
                  <a:pt x="-22578" y="363594"/>
                  <a:pt x="25834" y="217939"/>
                  <a:pt x="0" y="0"/>
                </a:cubicBezTo>
                <a:close/>
              </a:path>
              <a:path w="6304547" h="1315702" stroke="0" extrusionOk="0">
                <a:moveTo>
                  <a:pt x="0" y="0"/>
                </a:moveTo>
                <a:cubicBezTo>
                  <a:pt x="148480" y="-48428"/>
                  <a:pt x="337379" y="27746"/>
                  <a:pt x="447050" y="0"/>
                </a:cubicBezTo>
                <a:cubicBezTo>
                  <a:pt x="556721" y="-27746"/>
                  <a:pt x="699113" y="18522"/>
                  <a:pt x="894099" y="0"/>
                </a:cubicBezTo>
                <a:cubicBezTo>
                  <a:pt x="1089085" y="-18522"/>
                  <a:pt x="1212986" y="47815"/>
                  <a:pt x="1467240" y="0"/>
                </a:cubicBezTo>
                <a:cubicBezTo>
                  <a:pt x="1721494" y="-47815"/>
                  <a:pt x="1951309" y="37811"/>
                  <a:pt x="2103426" y="0"/>
                </a:cubicBezTo>
                <a:cubicBezTo>
                  <a:pt x="2255543" y="-37811"/>
                  <a:pt x="2452396" y="59051"/>
                  <a:pt x="2613521" y="0"/>
                </a:cubicBezTo>
                <a:cubicBezTo>
                  <a:pt x="2774646" y="-59051"/>
                  <a:pt x="3064251" y="72317"/>
                  <a:pt x="3312753" y="0"/>
                </a:cubicBezTo>
                <a:cubicBezTo>
                  <a:pt x="3561255" y="-72317"/>
                  <a:pt x="3627996" y="7558"/>
                  <a:pt x="3759803" y="0"/>
                </a:cubicBezTo>
                <a:cubicBezTo>
                  <a:pt x="3891610" y="-7558"/>
                  <a:pt x="4111134" y="21724"/>
                  <a:pt x="4332943" y="0"/>
                </a:cubicBezTo>
                <a:cubicBezTo>
                  <a:pt x="4554752" y="-21724"/>
                  <a:pt x="4656979" y="44788"/>
                  <a:pt x="4779993" y="0"/>
                </a:cubicBezTo>
                <a:cubicBezTo>
                  <a:pt x="4903007" y="-44788"/>
                  <a:pt x="5109022" y="32509"/>
                  <a:pt x="5416179" y="0"/>
                </a:cubicBezTo>
                <a:cubicBezTo>
                  <a:pt x="5723336" y="-32509"/>
                  <a:pt x="5987642" y="44862"/>
                  <a:pt x="6304547" y="0"/>
                </a:cubicBezTo>
                <a:cubicBezTo>
                  <a:pt x="6328327" y="130602"/>
                  <a:pt x="6269484" y="313055"/>
                  <a:pt x="6304547" y="438567"/>
                </a:cubicBezTo>
                <a:cubicBezTo>
                  <a:pt x="6339610" y="564079"/>
                  <a:pt x="6264973" y="756271"/>
                  <a:pt x="6304547" y="890292"/>
                </a:cubicBezTo>
                <a:cubicBezTo>
                  <a:pt x="6344121" y="1024314"/>
                  <a:pt x="6283783" y="1182512"/>
                  <a:pt x="6304547" y="1315702"/>
                </a:cubicBezTo>
                <a:cubicBezTo>
                  <a:pt x="6064903" y="1332418"/>
                  <a:pt x="5971763" y="1300147"/>
                  <a:pt x="5731406" y="1315702"/>
                </a:cubicBezTo>
                <a:cubicBezTo>
                  <a:pt x="5491049" y="1331257"/>
                  <a:pt x="5392055" y="1255584"/>
                  <a:pt x="5221311" y="1315702"/>
                </a:cubicBezTo>
                <a:cubicBezTo>
                  <a:pt x="5050567" y="1375820"/>
                  <a:pt x="4913972" y="1286643"/>
                  <a:pt x="4711216" y="1315702"/>
                </a:cubicBezTo>
                <a:cubicBezTo>
                  <a:pt x="4508460" y="1344761"/>
                  <a:pt x="4274423" y="1249335"/>
                  <a:pt x="4075030" y="1315702"/>
                </a:cubicBezTo>
                <a:cubicBezTo>
                  <a:pt x="3875637" y="1382069"/>
                  <a:pt x="3521539" y="1313060"/>
                  <a:pt x="3375798" y="1315702"/>
                </a:cubicBezTo>
                <a:cubicBezTo>
                  <a:pt x="3230057" y="1318344"/>
                  <a:pt x="3076029" y="1280856"/>
                  <a:pt x="2928749" y="1315702"/>
                </a:cubicBezTo>
                <a:cubicBezTo>
                  <a:pt x="2781469" y="1350548"/>
                  <a:pt x="2484610" y="1242185"/>
                  <a:pt x="2229517" y="1315702"/>
                </a:cubicBezTo>
                <a:cubicBezTo>
                  <a:pt x="1974424" y="1389219"/>
                  <a:pt x="1869630" y="1239035"/>
                  <a:pt x="1530285" y="1315702"/>
                </a:cubicBezTo>
                <a:cubicBezTo>
                  <a:pt x="1190940" y="1392369"/>
                  <a:pt x="1237360" y="1281137"/>
                  <a:pt x="957145" y="1315702"/>
                </a:cubicBezTo>
                <a:cubicBezTo>
                  <a:pt x="676930" y="1350267"/>
                  <a:pt x="341799" y="1271507"/>
                  <a:pt x="0" y="1315702"/>
                </a:cubicBezTo>
                <a:cubicBezTo>
                  <a:pt x="-45763" y="1117715"/>
                  <a:pt x="20820" y="1046451"/>
                  <a:pt x="0" y="863978"/>
                </a:cubicBezTo>
                <a:cubicBezTo>
                  <a:pt x="-20820" y="681505"/>
                  <a:pt x="53348" y="582617"/>
                  <a:pt x="0" y="412253"/>
                </a:cubicBezTo>
                <a:cubicBezTo>
                  <a:pt x="-53348" y="241890"/>
                  <a:pt x="38907" y="187585"/>
                  <a:pt x="0" y="0"/>
                </a:cubicBezTo>
                <a:close/>
              </a:path>
            </a:pathLst>
          </a:custGeom>
          <a:solidFill>
            <a:schemeClr val="accent1">
              <a:lumMod val="60000"/>
              <a:lumOff val="40000"/>
            </a:schemeClr>
          </a:solidFill>
          <a:ln>
            <a:solidFill>
              <a:schemeClr val="tx1"/>
            </a:solidFill>
            <a:extLst>
              <a:ext uri="{C807C97D-BFC1-408E-A445-0C87EB9F89A2}">
                <ask:lineSketchStyleProps xmlns:ask="http://schemas.microsoft.com/office/drawing/2018/sketchyshapes" sd="1362715477">
                  <a:prstGeom prst="rec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sz="2000" dirty="0">
                <a:solidFill>
                  <a:schemeClr val="tx1"/>
                </a:solidFill>
              </a:rPr>
              <a:t>6. Any person administered or caused to be administered without the complainant’s consent a substance that would have stupefied or caused the complainant to be overpowered.</a:t>
            </a:r>
          </a:p>
        </p:txBody>
      </p:sp>
    </p:spTree>
    <p:extLst>
      <p:ext uri="{BB962C8B-B14F-4D97-AF65-F5344CB8AC3E}">
        <p14:creationId xmlns:p14="http://schemas.microsoft.com/office/powerpoint/2010/main" val="11880407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animEffect transition="in" filter="fade">
                                      <p:cBhvr>
                                        <p:cTn id="27" dur="500"/>
                                        <p:tgtEl>
                                          <p:spTgt spid="11"/>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12"/>
                                        </p:tgtEl>
                                        <p:attrNameLst>
                                          <p:attrName>style.visibility</p:attrName>
                                        </p:attrNameLst>
                                      </p:cBhvr>
                                      <p:to>
                                        <p:strVal val="visible"/>
                                      </p:to>
                                    </p:set>
                                    <p:animEffect transition="in" filter="fade">
                                      <p:cBhvr>
                                        <p:cTn id="3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7" grpId="0" animBg="1"/>
      <p:bldP spid="8" grpId="0" animBg="1"/>
      <p:bldP spid="10" grpId="0" animBg="1"/>
      <p:bldP spid="11" grpId="0" animBg="1"/>
      <p:bldP spid="1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73763" y="115574"/>
            <a:ext cx="10900611"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n-lt"/>
                <a:ea typeface="+mn-ea"/>
                <a:cs typeface="+mn-cs"/>
              </a:rPr>
              <a:t>Conclusive Presumptions about Consent S76 SOA 2003</a:t>
            </a:r>
          </a:p>
        </p:txBody>
      </p:sp>
      <p:graphicFrame>
        <p:nvGraphicFramePr>
          <p:cNvPr id="7" name="Diagram 6"/>
          <p:cNvGraphicFramePr/>
          <p:nvPr>
            <p:extLst>
              <p:ext uri="{D42A27DB-BD31-4B8C-83A1-F6EECF244321}">
                <p14:modId xmlns:p14="http://schemas.microsoft.com/office/powerpoint/2010/main" val="1028472220"/>
              </p:ext>
            </p:extLst>
          </p:nvPr>
        </p:nvGraphicFramePr>
        <p:xfrm>
          <a:off x="1063456" y="1096433"/>
          <a:ext cx="10065085"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Down Arrow Callout 7"/>
          <p:cNvSpPr/>
          <p:nvPr/>
        </p:nvSpPr>
        <p:spPr>
          <a:xfrm>
            <a:off x="1444122" y="934007"/>
            <a:ext cx="9303755" cy="1010652"/>
          </a:xfrm>
          <a:custGeom>
            <a:avLst/>
            <a:gdLst>
              <a:gd name="connsiteX0" fmla="*/ 0 w 9303755"/>
              <a:gd name="connsiteY0" fmla="*/ 0 h 1010652"/>
              <a:gd name="connsiteX1" fmla="*/ 488447 w 9303755"/>
              <a:gd name="connsiteY1" fmla="*/ 0 h 1010652"/>
              <a:gd name="connsiteX2" fmla="*/ 1069932 w 9303755"/>
              <a:gd name="connsiteY2" fmla="*/ 0 h 1010652"/>
              <a:gd name="connsiteX3" fmla="*/ 1744454 w 9303755"/>
              <a:gd name="connsiteY3" fmla="*/ 0 h 1010652"/>
              <a:gd name="connsiteX4" fmla="*/ 2139864 w 9303755"/>
              <a:gd name="connsiteY4" fmla="*/ 0 h 1010652"/>
              <a:gd name="connsiteX5" fmla="*/ 2535273 w 9303755"/>
              <a:gd name="connsiteY5" fmla="*/ 0 h 1010652"/>
              <a:gd name="connsiteX6" fmla="*/ 3209795 w 9303755"/>
              <a:gd name="connsiteY6" fmla="*/ 0 h 1010652"/>
              <a:gd name="connsiteX7" fmla="*/ 3698243 w 9303755"/>
              <a:gd name="connsiteY7" fmla="*/ 0 h 1010652"/>
              <a:gd name="connsiteX8" fmla="*/ 4093652 w 9303755"/>
              <a:gd name="connsiteY8" fmla="*/ 0 h 1010652"/>
              <a:gd name="connsiteX9" fmla="*/ 4675137 w 9303755"/>
              <a:gd name="connsiteY9" fmla="*/ 0 h 1010652"/>
              <a:gd name="connsiteX10" fmla="*/ 5256622 w 9303755"/>
              <a:gd name="connsiteY10" fmla="*/ 0 h 1010652"/>
              <a:gd name="connsiteX11" fmla="*/ 5558994 w 9303755"/>
              <a:gd name="connsiteY11" fmla="*/ 0 h 1010652"/>
              <a:gd name="connsiteX12" fmla="*/ 6326553 w 9303755"/>
              <a:gd name="connsiteY12" fmla="*/ 0 h 1010652"/>
              <a:gd name="connsiteX13" fmla="*/ 6628925 w 9303755"/>
              <a:gd name="connsiteY13" fmla="*/ 0 h 1010652"/>
              <a:gd name="connsiteX14" fmla="*/ 7024335 w 9303755"/>
              <a:gd name="connsiteY14" fmla="*/ 0 h 1010652"/>
              <a:gd name="connsiteX15" fmla="*/ 7326707 w 9303755"/>
              <a:gd name="connsiteY15" fmla="*/ 0 h 1010652"/>
              <a:gd name="connsiteX16" fmla="*/ 7722117 w 9303755"/>
              <a:gd name="connsiteY16" fmla="*/ 0 h 1010652"/>
              <a:gd name="connsiteX17" fmla="*/ 8489676 w 9303755"/>
              <a:gd name="connsiteY17" fmla="*/ 0 h 1010652"/>
              <a:gd name="connsiteX18" fmla="*/ 9303755 w 9303755"/>
              <a:gd name="connsiteY18" fmla="*/ 0 h 1010652"/>
              <a:gd name="connsiteX19" fmla="*/ 9303755 w 9303755"/>
              <a:gd name="connsiteY19" fmla="*/ 321779 h 1010652"/>
              <a:gd name="connsiteX20" fmla="*/ 9303755 w 9303755"/>
              <a:gd name="connsiteY20" fmla="*/ 656691 h 1010652"/>
              <a:gd name="connsiteX21" fmla="*/ 8647551 w 9303755"/>
              <a:gd name="connsiteY21" fmla="*/ 656691 h 1010652"/>
              <a:gd name="connsiteX22" fmla="*/ 8172369 w 9303755"/>
              <a:gd name="connsiteY22" fmla="*/ 656691 h 1010652"/>
              <a:gd name="connsiteX23" fmla="*/ 7561420 w 9303755"/>
              <a:gd name="connsiteY23" fmla="*/ 656691 h 1010652"/>
              <a:gd name="connsiteX24" fmla="*/ 6905216 w 9303755"/>
              <a:gd name="connsiteY24" fmla="*/ 656691 h 1010652"/>
              <a:gd name="connsiteX25" fmla="*/ 6475289 w 9303755"/>
              <a:gd name="connsiteY25" fmla="*/ 656691 h 1010652"/>
              <a:gd name="connsiteX26" fmla="*/ 5864340 w 9303755"/>
              <a:gd name="connsiteY26" fmla="*/ 656691 h 1010652"/>
              <a:gd name="connsiteX27" fmla="*/ 5343902 w 9303755"/>
              <a:gd name="connsiteY27" fmla="*/ 656691 h 1010652"/>
              <a:gd name="connsiteX28" fmla="*/ 4778209 w 9303755"/>
              <a:gd name="connsiteY28" fmla="*/ 656691 h 1010652"/>
              <a:gd name="connsiteX29" fmla="*/ 4778209 w 9303755"/>
              <a:gd name="connsiteY29" fmla="*/ 757989 h 1010652"/>
              <a:gd name="connsiteX30" fmla="*/ 4904541 w 9303755"/>
              <a:gd name="connsiteY30" fmla="*/ 757989 h 1010652"/>
              <a:gd name="connsiteX31" fmla="*/ 4651878 w 9303755"/>
              <a:gd name="connsiteY31" fmla="*/ 1010652 h 1010652"/>
              <a:gd name="connsiteX32" fmla="*/ 4399215 w 9303755"/>
              <a:gd name="connsiteY32" fmla="*/ 757989 h 1010652"/>
              <a:gd name="connsiteX33" fmla="*/ 4525546 w 9303755"/>
              <a:gd name="connsiteY33" fmla="*/ 757989 h 1010652"/>
              <a:gd name="connsiteX34" fmla="*/ 4525546 w 9303755"/>
              <a:gd name="connsiteY34" fmla="*/ 656691 h 1010652"/>
              <a:gd name="connsiteX35" fmla="*/ 3869342 w 9303755"/>
              <a:gd name="connsiteY35" fmla="*/ 656691 h 1010652"/>
              <a:gd name="connsiteX36" fmla="*/ 3394160 w 9303755"/>
              <a:gd name="connsiteY36" fmla="*/ 656691 h 1010652"/>
              <a:gd name="connsiteX37" fmla="*/ 2737955 w 9303755"/>
              <a:gd name="connsiteY37" fmla="*/ 656691 h 1010652"/>
              <a:gd name="connsiteX38" fmla="*/ 2262773 w 9303755"/>
              <a:gd name="connsiteY38" fmla="*/ 656691 h 1010652"/>
              <a:gd name="connsiteX39" fmla="*/ 1606569 w 9303755"/>
              <a:gd name="connsiteY39" fmla="*/ 656691 h 1010652"/>
              <a:gd name="connsiteX40" fmla="*/ 1040876 w 9303755"/>
              <a:gd name="connsiteY40" fmla="*/ 656691 h 1010652"/>
              <a:gd name="connsiteX41" fmla="*/ 0 w 9303755"/>
              <a:gd name="connsiteY41" fmla="*/ 656691 h 1010652"/>
              <a:gd name="connsiteX42" fmla="*/ 0 w 9303755"/>
              <a:gd name="connsiteY42" fmla="*/ 341479 h 1010652"/>
              <a:gd name="connsiteX43" fmla="*/ 0 w 9303755"/>
              <a:gd name="connsiteY43" fmla="*/ 0 h 1010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Lst>
            <a:rect l="l" t="t" r="r" b="b"/>
            <a:pathLst>
              <a:path w="9303755" h="1010652" fill="none" extrusionOk="0">
                <a:moveTo>
                  <a:pt x="0" y="0"/>
                </a:moveTo>
                <a:cubicBezTo>
                  <a:pt x="186678" y="-11602"/>
                  <a:pt x="324836" y="10410"/>
                  <a:pt x="488447" y="0"/>
                </a:cubicBezTo>
                <a:cubicBezTo>
                  <a:pt x="652058" y="-10410"/>
                  <a:pt x="826077" y="43278"/>
                  <a:pt x="1069932" y="0"/>
                </a:cubicBezTo>
                <a:cubicBezTo>
                  <a:pt x="1313787" y="-43278"/>
                  <a:pt x="1407790" y="66791"/>
                  <a:pt x="1744454" y="0"/>
                </a:cubicBezTo>
                <a:cubicBezTo>
                  <a:pt x="2081118" y="-66791"/>
                  <a:pt x="1947227" y="45405"/>
                  <a:pt x="2139864" y="0"/>
                </a:cubicBezTo>
                <a:cubicBezTo>
                  <a:pt x="2332501" y="-45405"/>
                  <a:pt x="2454528" y="40724"/>
                  <a:pt x="2535273" y="0"/>
                </a:cubicBezTo>
                <a:cubicBezTo>
                  <a:pt x="2616018" y="-40724"/>
                  <a:pt x="3000639" y="25944"/>
                  <a:pt x="3209795" y="0"/>
                </a:cubicBezTo>
                <a:cubicBezTo>
                  <a:pt x="3418951" y="-25944"/>
                  <a:pt x="3513092" y="27520"/>
                  <a:pt x="3698243" y="0"/>
                </a:cubicBezTo>
                <a:cubicBezTo>
                  <a:pt x="3883394" y="-27520"/>
                  <a:pt x="3946933" y="6794"/>
                  <a:pt x="4093652" y="0"/>
                </a:cubicBezTo>
                <a:cubicBezTo>
                  <a:pt x="4240371" y="-6794"/>
                  <a:pt x="4486188" y="8267"/>
                  <a:pt x="4675137" y="0"/>
                </a:cubicBezTo>
                <a:cubicBezTo>
                  <a:pt x="4864087" y="-8267"/>
                  <a:pt x="5022753" y="29277"/>
                  <a:pt x="5256622" y="0"/>
                </a:cubicBezTo>
                <a:cubicBezTo>
                  <a:pt x="5490491" y="-29277"/>
                  <a:pt x="5450840" y="17633"/>
                  <a:pt x="5558994" y="0"/>
                </a:cubicBezTo>
                <a:cubicBezTo>
                  <a:pt x="5667148" y="-17633"/>
                  <a:pt x="6139198" y="58741"/>
                  <a:pt x="6326553" y="0"/>
                </a:cubicBezTo>
                <a:cubicBezTo>
                  <a:pt x="6513908" y="-58741"/>
                  <a:pt x="6557684" y="11948"/>
                  <a:pt x="6628925" y="0"/>
                </a:cubicBezTo>
                <a:cubicBezTo>
                  <a:pt x="6700166" y="-11948"/>
                  <a:pt x="6892706" y="7034"/>
                  <a:pt x="7024335" y="0"/>
                </a:cubicBezTo>
                <a:cubicBezTo>
                  <a:pt x="7155964" y="-7034"/>
                  <a:pt x="7176739" y="22630"/>
                  <a:pt x="7326707" y="0"/>
                </a:cubicBezTo>
                <a:cubicBezTo>
                  <a:pt x="7476675" y="-22630"/>
                  <a:pt x="7605798" y="41032"/>
                  <a:pt x="7722117" y="0"/>
                </a:cubicBezTo>
                <a:cubicBezTo>
                  <a:pt x="7838436" y="-41032"/>
                  <a:pt x="8319865" y="6829"/>
                  <a:pt x="8489676" y="0"/>
                </a:cubicBezTo>
                <a:cubicBezTo>
                  <a:pt x="8659487" y="-6829"/>
                  <a:pt x="9000814" y="49685"/>
                  <a:pt x="9303755" y="0"/>
                </a:cubicBezTo>
                <a:cubicBezTo>
                  <a:pt x="9320691" y="148211"/>
                  <a:pt x="9291358" y="236113"/>
                  <a:pt x="9303755" y="321779"/>
                </a:cubicBezTo>
                <a:cubicBezTo>
                  <a:pt x="9316152" y="407445"/>
                  <a:pt x="9300020" y="549185"/>
                  <a:pt x="9303755" y="656691"/>
                </a:cubicBezTo>
                <a:cubicBezTo>
                  <a:pt x="9031524" y="731722"/>
                  <a:pt x="8800964" y="580732"/>
                  <a:pt x="8647551" y="656691"/>
                </a:cubicBezTo>
                <a:cubicBezTo>
                  <a:pt x="8494138" y="732650"/>
                  <a:pt x="8271560" y="616141"/>
                  <a:pt x="8172369" y="656691"/>
                </a:cubicBezTo>
                <a:cubicBezTo>
                  <a:pt x="8073178" y="697241"/>
                  <a:pt x="7696447" y="610543"/>
                  <a:pt x="7561420" y="656691"/>
                </a:cubicBezTo>
                <a:cubicBezTo>
                  <a:pt x="7426393" y="702839"/>
                  <a:pt x="7120215" y="595488"/>
                  <a:pt x="6905216" y="656691"/>
                </a:cubicBezTo>
                <a:cubicBezTo>
                  <a:pt x="6690217" y="717894"/>
                  <a:pt x="6603900" y="637312"/>
                  <a:pt x="6475289" y="656691"/>
                </a:cubicBezTo>
                <a:cubicBezTo>
                  <a:pt x="6346678" y="676070"/>
                  <a:pt x="5996424" y="593583"/>
                  <a:pt x="5864340" y="656691"/>
                </a:cubicBezTo>
                <a:cubicBezTo>
                  <a:pt x="5732256" y="719799"/>
                  <a:pt x="5489226" y="599321"/>
                  <a:pt x="5343902" y="656691"/>
                </a:cubicBezTo>
                <a:cubicBezTo>
                  <a:pt x="5198578" y="714061"/>
                  <a:pt x="5013670" y="607098"/>
                  <a:pt x="4778209" y="656691"/>
                </a:cubicBezTo>
                <a:cubicBezTo>
                  <a:pt x="4780358" y="686096"/>
                  <a:pt x="4772637" y="736160"/>
                  <a:pt x="4778209" y="757989"/>
                </a:cubicBezTo>
                <a:cubicBezTo>
                  <a:pt x="4830967" y="749796"/>
                  <a:pt x="4845879" y="760104"/>
                  <a:pt x="4904541" y="757989"/>
                </a:cubicBezTo>
                <a:cubicBezTo>
                  <a:pt x="4827545" y="864577"/>
                  <a:pt x="4737244" y="867623"/>
                  <a:pt x="4651878" y="1010652"/>
                </a:cubicBezTo>
                <a:cubicBezTo>
                  <a:pt x="4566283" y="930410"/>
                  <a:pt x="4492934" y="792544"/>
                  <a:pt x="4399215" y="757989"/>
                </a:cubicBezTo>
                <a:cubicBezTo>
                  <a:pt x="4444123" y="755852"/>
                  <a:pt x="4488091" y="770387"/>
                  <a:pt x="4525546" y="757989"/>
                </a:cubicBezTo>
                <a:cubicBezTo>
                  <a:pt x="4517509" y="736579"/>
                  <a:pt x="4533866" y="685183"/>
                  <a:pt x="4525546" y="656691"/>
                </a:cubicBezTo>
                <a:cubicBezTo>
                  <a:pt x="4383534" y="670806"/>
                  <a:pt x="4133296" y="591128"/>
                  <a:pt x="3869342" y="656691"/>
                </a:cubicBezTo>
                <a:cubicBezTo>
                  <a:pt x="3605388" y="722254"/>
                  <a:pt x="3618494" y="649433"/>
                  <a:pt x="3394160" y="656691"/>
                </a:cubicBezTo>
                <a:cubicBezTo>
                  <a:pt x="3169826" y="663949"/>
                  <a:pt x="2939506" y="622175"/>
                  <a:pt x="2737955" y="656691"/>
                </a:cubicBezTo>
                <a:cubicBezTo>
                  <a:pt x="2536404" y="691207"/>
                  <a:pt x="2496588" y="615760"/>
                  <a:pt x="2262773" y="656691"/>
                </a:cubicBezTo>
                <a:cubicBezTo>
                  <a:pt x="2028958" y="697622"/>
                  <a:pt x="1793614" y="630630"/>
                  <a:pt x="1606569" y="656691"/>
                </a:cubicBezTo>
                <a:cubicBezTo>
                  <a:pt x="1419524" y="682752"/>
                  <a:pt x="1223023" y="589712"/>
                  <a:pt x="1040876" y="656691"/>
                </a:cubicBezTo>
                <a:cubicBezTo>
                  <a:pt x="858729" y="723670"/>
                  <a:pt x="496923" y="561223"/>
                  <a:pt x="0" y="656691"/>
                </a:cubicBezTo>
                <a:cubicBezTo>
                  <a:pt x="-31732" y="587786"/>
                  <a:pt x="7970" y="460570"/>
                  <a:pt x="0" y="341479"/>
                </a:cubicBezTo>
                <a:cubicBezTo>
                  <a:pt x="-7970" y="222388"/>
                  <a:pt x="39457" y="156407"/>
                  <a:pt x="0" y="0"/>
                </a:cubicBezTo>
                <a:close/>
              </a:path>
              <a:path w="9303755" h="1010652" stroke="0" extrusionOk="0">
                <a:moveTo>
                  <a:pt x="0" y="0"/>
                </a:moveTo>
                <a:cubicBezTo>
                  <a:pt x="164321" y="-22047"/>
                  <a:pt x="267206" y="32203"/>
                  <a:pt x="395410" y="0"/>
                </a:cubicBezTo>
                <a:cubicBezTo>
                  <a:pt x="523614" y="-32203"/>
                  <a:pt x="876577" y="8260"/>
                  <a:pt x="1069932" y="0"/>
                </a:cubicBezTo>
                <a:cubicBezTo>
                  <a:pt x="1263287" y="-8260"/>
                  <a:pt x="1546432" y="47842"/>
                  <a:pt x="1837492" y="0"/>
                </a:cubicBezTo>
                <a:cubicBezTo>
                  <a:pt x="2128552" y="-47842"/>
                  <a:pt x="2348873" y="50079"/>
                  <a:pt x="2605051" y="0"/>
                </a:cubicBezTo>
                <a:cubicBezTo>
                  <a:pt x="2861229" y="-50079"/>
                  <a:pt x="2801729" y="28919"/>
                  <a:pt x="2907423" y="0"/>
                </a:cubicBezTo>
                <a:cubicBezTo>
                  <a:pt x="3013117" y="-28919"/>
                  <a:pt x="3354033" y="19971"/>
                  <a:pt x="3488908" y="0"/>
                </a:cubicBezTo>
                <a:cubicBezTo>
                  <a:pt x="3623784" y="-19971"/>
                  <a:pt x="3932443" y="3958"/>
                  <a:pt x="4256468" y="0"/>
                </a:cubicBezTo>
                <a:cubicBezTo>
                  <a:pt x="4580493" y="-3958"/>
                  <a:pt x="4805670" y="37550"/>
                  <a:pt x="5024028" y="0"/>
                </a:cubicBezTo>
                <a:cubicBezTo>
                  <a:pt x="5242386" y="-37550"/>
                  <a:pt x="5503774" y="54687"/>
                  <a:pt x="5698550" y="0"/>
                </a:cubicBezTo>
                <a:cubicBezTo>
                  <a:pt x="5893326" y="-54687"/>
                  <a:pt x="6077343" y="7875"/>
                  <a:pt x="6186997" y="0"/>
                </a:cubicBezTo>
                <a:cubicBezTo>
                  <a:pt x="6296651" y="-7875"/>
                  <a:pt x="6345792" y="24211"/>
                  <a:pt x="6489369" y="0"/>
                </a:cubicBezTo>
                <a:cubicBezTo>
                  <a:pt x="6632946" y="-24211"/>
                  <a:pt x="6937331" y="17786"/>
                  <a:pt x="7256929" y="0"/>
                </a:cubicBezTo>
                <a:cubicBezTo>
                  <a:pt x="7576527" y="-17786"/>
                  <a:pt x="7544031" y="7279"/>
                  <a:pt x="7652338" y="0"/>
                </a:cubicBezTo>
                <a:cubicBezTo>
                  <a:pt x="7760645" y="-7279"/>
                  <a:pt x="7973099" y="10585"/>
                  <a:pt x="8140786" y="0"/>
                </a:cubicBezTo>
                <a:cubicBezTo>
                  <a:pt x="8308473" y="-10585"/>
                  <a:pt x="8781481" y="39941"/>
                  <a:pt x="9303755" y="0"/>
                </a:cubicBezTo>
                <a:cubicBezTo>
                  <a:pt x="9336639" y="82773"/>
                  <a:pt x="9293312" y="246547"/>
                  <a:pt x="9303755" y="308645"/>
                </a:cubicBezTo>
                <a:cubicBezTo>
                  <a:pt x="9314198" y="370743"/>
                  <a:pt x="9289315" y="533108"/>
                  <a:pt x="9303755" y="656691"/>
                </a:cubicBezTo>
                <a:cubicBezTo>
                  <a:pt x="9120559" y="704659"/>
                  <a:pt x="8865283" y="643837"/>
                  <a:pt x="8647551" y="656691"/>
                </a:cubicBezTo>
                <a:cubicBezTo>
                  <a:pt x="8429819" y="669545"/>
                  <a:pt x="8235824" y="615822"/>
                  <a:pt x="7991347" y="656691"/>
                </a:cubicBezTo>
                <a:cubicBezTo>
                  <a:pt x="7746870" y="697560"/>
                  <a:pt x="7598204" y="629397"/>
                  <a:pt x="7470909" y="656691"/>
                </a:cubicBezTo>
                <a:cubicBezTo>
                  <a:pt x="7343614" y="683985"/>
                  <a:pt x="7150495" y="648834"/>
                  <a:pt x="7040982" y="656691"/>
                </a:cubicBezTo>
                <a:cubicBezTo>
                  <a:pt x="6931469" y="664548"/>
                  <a:pt x="6789583" y="611456"/>
                  <a:pt x="6565800" y="656691"/>
                </a:cubicBezTo>
                <a:cubicBezTo>
                  <a:pt x="6342017" y="701926"/>
                  <a:pt x="6298645" y="628826"/>
                  <a:pt x="6135873" y="656691"/>
                </a:cubicBezTo>
                <a:cubicBezTo>
                  <a:pt x="5973101" y="684556"/>
                  <a:pt x="5757598" y="640087"/>
                  <a:pt x="5570180" y="656691"/>
                </a:cubicBezTo>
                <a:cubicBezTo>
                  <a:pt x="5382762" y="673295"/>
                  <a:pt x="4941074" y="605636"/>
                  <a:pt x="4778209" y="656691"/>
                </a:cubicBezTo>
                <a:cubicBezTo>
                  <a:pt x="4784293" y="705411"/>
                  <a:pt x="4766581" y="735386"/>
                  <a:pt x="4778209" y="757989"/>
                </a:cubicBezTo>
                <a:cubicBezTo>
                  <a:pt x="4805068" y="743899"/>
                  <a:pt x="4872642" y="764728"/>
                  <a:pt x="4904541" y="757989"/>
                </a:cubicBezTo>
                <a:cubicBezTo>
                  <a:pt x="4817729" y="880683"/>
                  <a:pt x="4712242" y="921530"/>
                  <a:pt x="4651878" y="1010652"/>
                </a:cubicBezTo>
                <a:cubicBezTo>
                  <a:pt x="4506291" y="917307"/>
                  <a:pt x="4516820" y="857986"/>
                  <a:pt x="4399215" y="757989"/>
                </a:cubicBezTo>
                <a:cubicBezTo>
                  <a:pt x="4436487" y="757854"/>
                  <a:pt x="4463588" y="764644"/>
                  <a:pt x="4525546" y="757989"/>
                </a:cubicBezTo>
                <a:cubicBezTo>
                  <a:pt x="4517018" y="722520"/>
                  <a:pt x="4535000" y="685862"/>
                  <a:pt x="4525546" y="656691"/>
                </a:cubicBezTo>
                <a:cubicBezTo>
                  <a:pt x="4377701" y="670877"/>
                  <a:pt x="4223284" y="639367"/>
                  <a:pt x="4005108" y="656691"/>
                </a:cubicBezTo>
                <a:cubicBezTo>
                  <a:pt x="3786932" y="674015"/>
                  <a:pt x="3710231" y="613540"/>
                  <a:pt x="3529926" y="656691"/>
                </a:cubicBezTo>
                <a:cubicBezTo>
                  <a:pt x="3349621" y="699842"/>
                  <a:pt x="3196407" y="622239"/>
                  <a:pt x="3099999" y="656691"/>
                </a:cubicBezTo>
                <a:cubicBezTo>
                  <a:pt x="3003591" y="691143"/>
                  <a:pt x="2771428" y="651154"/>
                  <a:pt x="2443795" y="656691"/>
                </a:cubicBezTo>
                <a:cubicBezTo>
                  <a:pt x="2116162" y="662228"/>
                  <a:pt x="2150043" y="616572"/>
                  <a:pt x="2013868" y="656691"/>
                </a:cubicBezTo>
                <a:cubicBezTo>
                  <a:pt x="1877693" y="696810"/>
                  <a:pt x="1750362" y="613992"/>
                  <a:pt x="1493430" y="656691"/>
                </a:cubicBezTo>
                <a:cubicBezTo>
                  <a:pt x="1236498" y="699390"/>
                  <a:pt x="1159728" y="632148"/>
                  <a:pt x="927737" y="656691"/>
                </a:cubicBezTo>
                <a:cubicBezTo>
                  <a:pt x="695746" y="681234"/>
                  <a:pt x="344088" y="645220"/>
                  <a:pt x="0" y="656691"/>
                </a:cubicBezTo>
                <a:cubicBezTo>
                  <a:pt x="-28312" y="579076"/>
                  <a:pt x="31065" y="492317"/>
                  <a:pt x="0" y="341479"/>
                </a:cubicBezTo>
                <a:cubicBezTo>
                  <a:pt x="-31065" y="190641"/>
                  <a:pt x="16530" y="94031"/>
                  <a:pt x="0" y="0"/>
                </a:cubicBezTo>
                <a:close/>
              </a:path>
            </a:pathLst>
          </a:custGeom>
          <a:solidFill>
            <a:schemeClr val="accent1">
              <a:lumMod val="60000"/>
              <a:lumOff val="40000"/>
            </a:schemeClr>
          </a:solidFill>
          <a:ln>
            <a:solidFill>
              <a:schemeClr val="tx1"/>
            </a:solidFill>
            <a:extLst>
              <a:ext uri="{C807C97D-BFC1-408E-A445-0C87EB9F89A2}">
                <ask:lineSketchStyleProps xmlns:ask="http://schemas.microsoft.com/office/drawing/2018/sketchyshapes" sd="1505164559">
                  <a:prstGeom prst="downArrow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S76 (1) If it is proved that:</a:t>
            </a:r>
          </a:p>
        </p:txBody>
      </p:sp>
    </p:spTree>
    <p:extLst>
      <p:ext uri="{BB962C8B-B14F-4D97-AF65-F5344CB8AC3E}">
        <p14:creationId xmlns:p14="http://schemas.microsoft.com/office/powerpoint/2010/main" val="26706020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FC68BA7D-BF81-4D11-B27A-84F7E6273AC1}"/>
                                            </p:graphicEl>
                                          </p:spTgt>
                                        </p:tgtEl>
                                        <p:attrNameLst>
                                          <p:attrName>style.visibility</p:attrName>
                                        </p:attrNameLst>
                                      </p:cBhvr>
                                      <p:to>
                                        <p:strVal val="visible"/>
                                      </p:to>
                                    </p:set>
                                    <p:animEffect transition="in" filter="fade">
                                      <p:cBhvr>
                                        <p:cTn id="12" dur="500"/>
                                        <p:tgtEl>
                                          <p:spTgt spid="7">
                                            <p:graphicEl>
                                              <a:dgm id="{FC68BA7D-BF81-4D11-B27A-84F7E6273AC1}"/>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graphicEl>
                                              <a:dgm id="{4F6D498F-BBE1-47AD-B504-4CF038EC2623}"/>
                                            </p:graphicEl>
                                          </p:spTgt>
                                        </p:tgtEl>
                                        <p:attrNameLst>
                                          <p:attrName>style.visibility</p:attrName>
                                        </p:attrNameLst>
                                      </p:cBhvr>
                                      <p:to>
                                        <p:strVal val="visible"/>
                                      </p:to>
                                    </p:set>
                                    <p:animEffect transition="in" filter="fade">
                                      <p:cBhvr>
                                        <p:cTn id="17" dur="500"/>
                                        <p:tgtEl>
                                          <p:spTgt spid="7">
                                            <p:graphicEl>
                                              <a:dgm id="{4F6D498F-BBE1-47AD-B504-4CF038EC2623}"/>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7">
                                            <p:graphicEl>
                                              <a:dgm id="{CA40C929-1C89-433A-8D4D-7774D548EA54}"/>
                                            </p:graphicEl>
                                          </p:spTgt>
                                        </p:tgtEl>
                                        <p:attrNameLst>
                                          <p:attrName>style.visibility</p:attrName>
                                        </p:attrNameLst>
                                      </p:cBhvr>
                                      <p:to>
                                        <p:strVal val="visible"/>
                                      </p:to>
                                    </p:set>
                                    <p:animEffect transition="in" filter="fade">
                                      <p:cBhvr>
                                        <p:cTn id="20" dur="500"/>
                                        <p:tgtEl>
                                          <p:spTgt spid="7">
                                            <p:graphicEl>
                                              <a:dgm id="{CA40C929-1C89-433A-8D4D-7774D548EA54}"/>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graphicEl>
                                              <a:dgm id="{73ADB95D-7011-47D5-9791-94BD4715FBD3}"/>
                                            </p:graphicEl>
                                          </p:spTgt>
                                        </p:tgtEl>
                                        <p:attrNameLst>
                                          <p:attrName>style.visibility</p:attrName>
                                        </p:attrNameLst>
                                      </p:cBhvr>
                                      <p:to>
                                        <p:strVal val="visible"/>
                                      </p:to>
                                    </p:set>
                                    <p:animEffect transition="in" filter="fade">
                                      <p:cBhvr>
                                        <p:cTn id="25" dur="500"/>
                                        <p:tgtEl>
                                          <p:spTgt spid="7">
                                            <p:graphicEl>
                                              <a:dgm id="{73ADB95D-7011-47D5-9791-94BD4715FBD3}"/>
                                            </p:graphicEl>
                                          </p:spTgt>
                                        </p:tgtEl>
                                      </p:cBhvr>
                                    </p:animEffect>
                                  </p:childTnLst>
                                </p:cTn>
                              </p:par>
                              <p:par>
                                <p:cTn id="26" presetID="10" presetClass="entr" presetSubtype="0" fill="hold" grpId="0" nodeType="withEffect">
                                  <p:stCondLst>
                                    <p:cond delay="0"/>
                                  </p:stCondLst>
                                  <p:childTnLst>
                                    <p:set>
                                      <p:cBhvr>
                                        <p:cTn id="27" dur="1" fill="hold">
                                          <p:stCondLst>
                                            <p:cond delay="0"/>
                                          </p:stCondLst>
                                        </p:cTn>
                                        <p:tgtEl>
                                          <p:spTgt spid="7">
                                            <p:graphicEl>
                                              <a:dgm id="{69CC626E-7C2B-42DD-9B8B-CAB7D2034E1D}"/>
                                            </p:graphicEl>
                                          </p:spTgt>
                                        </p:tgtEl>
                                        <p:attrNameLst>
                                          <p:attrName>style.visibility</p:attrName>
                                        </p:attrNameLst>
                                      </p:cBhvr>
                                      <p:to>
                                        <p:strVal val="visible"/>
                                      </p:to>
                                    </p:set>
                                    <p:animEffect transition="in" filter="fade">
                                      <p:cBhvr>
                                        <p:cTn id="28" dur="500"/>
                                        <p:tgtEl>
                                          <p:spTgt spid="7">
                                            <p:graphicEl>
                                              <a:dgm id="{69CC626E-7C2B-42DD-9B8B-CAB7D2034E1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P spid="8"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00075" y="211251"/>
            <a:ext cx="11029950" cy="1077218"/>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n-lt"/>
                <a:ea typeface="+mn-ea"/>
                <a:cs typeface="+mn-cs"/>
              </a:rPr>
              <a:t>Conclusive Presumptions about Consent (circumstances) S76 SOA</a:t>
            </a:r>
            <a:r>
              <a:rPr kumimoji="0" lang="en-GB" sz="3200" b="1" i="0" u="none" strike="noStrike" kern="1200" cap="none" spc="0" normalizeH="0" noProof="0" dirty="0">
                <a:ln>
                  <a:noFill/>
                </a:ln>
                <a:solidFill>
                  <a:prstClr val="white"/>
                </a:solidFill>
                <a:effectLst/>
                <a:uLnTx/>
                <a:uFillTx/>
                <a:latin typeface="+mn-lt"/>
                <a:ea typeface="+mn-ea"/>
                <a:cs typeface="+mn-cs"/>
              </a:rPr>
              <a:t> 2003</a:t>
            </a:r>
            <a:endParaRPr kumimoji="0" lang="en-GB" sz="3200" b="1" i="0" u="none" strike="noStrike" kern="1200" cap="none" spc="0" normalizeH="0" baseline="0" noProof="0" dirty="0">
              <a:ln>
                <a:noFill/>
              </a:ln>
              <a:solidFill>
                <a:prstClr val="white"/>
              </a:solidFill>
              <a:effectLst/>
              <a:uLnTx/>
              <a:uFillTx/>
              <a:latin typeface="+mn-lt"/>
              <a:ea typeface="+mn-ea"/>
              <a:cs typeface="+mn-cs"/>
            </a:endParaRPr>
          </a:p>
        </p:txBody>
      </p:sp>
      <p:graphicFrame>
        <p:nvGraphicFramePr>
          <p:cNvPr id="2" name="Diagram 1"/>
          <p:cNvGraphicFramePr/>
          <p:nvPr>
            <p:extLst>
              <p:ext uri="{D42A27DB-BD31-4B8C-83A1-F6EECF244321}">
                <p14:modId xmlns:p14="http://schemas.microsoft.com/office/powerpoint/2010/main" val="2632003992"/>
              </p:ext>
            </p:extLst>
          </p:nvPr>
        </p:nvGraphicFramePr>
        <p:xfrm>
          <a:off x="2489201" y="1756104"/>
          <a:ext cx="7617326" cy="404311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289330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C95B5A4-2AC7-4EE5-AE28-6CA396B4B0ED}"/>
                                            </p:graphicEl>
                                          </p:spTgt>
                                        </p:tgtEl>
                                        <p:attrNameLst>
                                          <p:attrName>style.visibility</p:attrName>
                                        </p:attrNameLst>
                                      </p:cBhvr>
                                      <p:to>
                                        <p:strVal val="visible"/>
                                      </p:to>
                                    </p:set>
                                    <p:animEffect transition="in" filter="fade">
                                      <p:cBhvr>
                                        <p:cTn id="7" dur="500"/>
                                        <p:tgtEl>
                                          <p:spTgt spid="2">
                                            <p:graphicEl>
                                              <a:dgm id="{AC95B5A4-2AC7-4EE5-AE28-6CA396B4B0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E7407DEB-3327-4D56-A9F4-73D1843BD29B}"/>
                                            </p:graphicEl>
                                          </p:spTgt>
                                        </p:tgtEl>
                                        <p:attrNameLst>
                                          <p:attrName>style.visibility</p:attrName>
                                        </p:attrNameLst>
                                      </p:cBhvr>
                                      <p:to>
                                        <p:strVal val="visible"/>
                                      </p:to>
                                    </p:set>
                                    <p:animEffect transition="in" filter="fade">
                                      <p:cBhvr>
                                        <p:cTn id="10" dur="500"/>
                                        <p:tgtEl>
                                          <p:spTgt spid="2">
                                            <p:graphicEl>
                                              <a:dgm id="{E7407DEB-3327-4D56-A9F4-73D1843BD29B}"/>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0E84A801-FCF1-40A9-AB9E-1B2F056B4B8D}"/>
                                            </p:graphicEl>
                                          </p:spTgt>
                                        </p:tgtEl>
                                        <p:attrNameLst>
                                          <p:attrName>style.visibility</p:attrName>
                                        </p:attrNameLst>
                                      </p:cBhvr>
                                      <p:to>
                                        <p:strVal val="visible"/>
                                      </p:to>
                                    </p:set>
                                    <p:animEffect transition="in" filter="fade">
                                      <p:cBhvr>
                                        <p:cTn id="15" dur="500"/>
                                        <p:tgtEl>
                                          <p:spTgt spid="2">
                                            <p:graphicEl>
                                              <a:dgm id="{0E84A801-FCF1-40A9-AB9E-1B2F056B4B8D}"/>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34181A5-19DA-4822-A1CE-1473783BD40F}"/>
                                            </p:graphicEl>
                                          </p:spTgt>
                                        </p:tgtEl>
                                        <p:attrNameLst>
                                          <p:attrName>style.visibility</p:attrName>
                                        </p:attrNameLst>
                                      </p:cBhvr>
                                      <p:to>
                                        <p:strVal val="visible"/>
                                      </p:to>
                                    </p:set>
                                    <p:animEffect transition="in" filter="fade">
                                      <p:cBhvr>
                                        <p:cTn id="20" dur="500"/>
                                        <p:tgtEl>
                                          <p:spTgt spid="2">
                                            <p:graphicEl>
                                              <a:dgm id="{B34181A5-19DA-4822-A1CE-1473783BD40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7806D9-A7F7-A28E-E1A7-AB7A494136FD}"/>
              </a:ext>
            </a:extLst>
          </p:cNvPr>
          <p:cNvSpPr>
            <a:spLocks noGrp="1"/>
          </p:cNvSpPr>
          <p:nvPr>
            <p:ph type="title"/>
          </p:nvPr>
        </p:nvSpPr>
        <p:spPr>
          <a:xfrm>
            <a:off x="1010690" y="200206"/>
            <a:ext cx="10891750" cy="584776"/>
          </a:xfrm>
          <a:solidFill>
            <a:srgbClr val="002060"/>
          </a:solidFill>
        </p:spPr>
        <p:txBody>
          <a:bodyPr>
            <a:normAutofit/>
          </a:bodyPr>
          <a:lstStyle/>
          <a:p>
            <a:pPr algn="ctr"/>
            <a:r>
              <a:rPr lang="en-GB" sz="3200" b="1" dirty="0">
                <a:solidFill>
                  <a:schemeClr val="bg1"/>
                </a:solidFill>
                <a:latin typeface="+mn-lt"/>
              </a:rPr>
              <a:t>Sexual Offences</a:t>
            </a:r>
          </a:p>
        </p:txBody>
      </p:sp>
      <p:pic>
        <p:nvPicPr>
          <p:cNvPr id="1026" name="Picture 2" descr="White 3d Person Surrounded By Question Marks Stock Photo - Download Image  Now - Cartoon, Illustration, Symbol - iStock">
            <a:extLst>
              <a:ext uri="{FF2B5EF4-FFF2-40B4-BE49-F238E27FC236}">
                <a16:creationId xmlns:a16="http://schemas.microsoft.com/office/drawing/2014/main" id="{0544A7CC-BED3-56FC-1BF0-8D80CB606A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690" y="1358535"/>
            <a:ext cx="4513312" cy="4059063"/>
          </a:xfrm>
          <a:prstGeom prst="rect">
            <a:avLst/>
          </a:prstGeom>
          <a:noFill/>
          <a:extLst>
            <a:ext uri="{909E8E84-426E-40DD-AFC4-6F175D3DCCD1}">
              <a14:hiddenFill xmlns:a14="http://schemas.microsoft.com/office/drawing/2010/main">
                <a:solidFill>
                  <a:srgbClr val="FFFFFF"/>
                </a:solidFill>
              </a14:hiddenFill>
            </a:ext>
          </a:extLst>
        </p:spPr>
      </p:pic>
      <p:sp>
        <p:nvSpPr>
          <p:cNvPr id="3" name="Thought Bubble: Cloud 2">
            <a:extLst>
              <a:ext uri="{FF2B5EF4-FFF2-40B4-BE49-F238E27FC236}">
                <a16:creationId xmlns:a16="http://schemas.microsoft.com/office/drawing/2014/main" id="{BC5C647F-B574-BA79-0333-35BE148CF775}"/>
              </a:ext>
            </a:extLst>
          </p:cNvPr>
          <p:cNvSpPr/>
          <p:nvPr/>
        </p:nvSpPr>
        <p:spPr>
          <a:xfrm>
            <a:off x="6495509" y="1577562"/>
            <a:ext cx="4685801" cy="2394066"/>
          </a:xfrm>
          <a:custGeom>
            <a:avLst/>
            <a:gdLst>
              <a:gd name="connsiteX0" fmla="*/ 423023 w 4685801"/>
              <a:gd name="connsiteY0" fmla="*/ 796359 h 2394066"/>
              <a:gd name="connsiteX1" fmla="*/ 609913 w 4685801"/>
              <a:gd name="connsiteY1" fmla="*/ 382773 h 2394066"/>
              <a:gd name="connsiteX2" fmla="*/ 1519088 w 4685801"/>
              <a:gd name="connsiteY2" fmla="*/ 288285 h 2394066"/>
              <a:gd name="connsiteX3" fmla="*/ 2435748 w 4685801"/>
              <a:gd name="connsiteY3" fmla="*/ 190195 h 2394066"/>
              <a:gd name="connsiteX4" fmla="*/ 2792932 w 4685801"/>
              <a:gd name="connsiteY4" fmla="*/ 11083 h 2394066"/>
              <a:gd name="connsiteX5" fmla="*/ 3235914 w 4685801"/>
              <a:gd name="connsiteY5" fmla="*/ 137492 h 2394066"/>
              <a:gd name="connsiteX6" fmla="*/ 3846587 w 4685801"/>
              <a:gd name="connsiteY6" fmla="*/ 38238 h 2394066"/>
              <a:gd name="connsiteX7" fmla="*/ 4156262 w 4685801"/>
              <a:gd name="connsiteY7" fmla="*/ 309011 h 2394066"/>
              <a:gd name="connsiteX8" fmla="*/ 4553687 w 4685801"/>
              <a:gd name="connsiteY8" fmla="*/ 571804 h 2394066"/>
              <a:gd name="connsiteX9" fmla="*/ 4535898 w 4685801"/>
              <a:gd name="connsiteY9" fmla="*/ 856765 h 2394066"/>
              <a:gd name="connsiteX10" fmla="*/ 4665842 w 4685801"/>
              <a:gd name="connsiteY10" fmla="*/ 1292463 h 2394066"/>
              <a:gd name="connsiteX11" fmla="*/ 4057122 w 4685801"/>
              <a:gd name="connsiteY11" fmla="*/ 1673851 h 2394066"/>
              <a:gd name="connsiteX12" fmla="*/ 3839211 w 4685801"/>
              <a:gd name="connsiteY12" fmla="*/ 2000652 h 2394066"/>
              <a:gd name="connsiteX13" fmla="*/ 3097292 w 4685801"/>
              <a:gd name="connsiteY13" fmla="*/ 2040220 h 2394066"/>
              <a:gd name="connsiteX14" fmla="*/ 2567103 w 4685801"/>
              <a:gd name="connsiteY14" fmla="*/ 2388856 h 2394066"/>
              <a:gd name="connsiteX15" fmla="*/ 1787546 w 4685801"/>
              <a:gd name="connsiteY15" fmla="*/ 2176050 h 2394066"/>
              <a:gd name="connsiteX16" fmla="*/ 629546 w 4685801"/>
              <a:gd name="connsiteY16" fmla="*/ 1965794 h 2394066"/>
              <a:gd name="connsiteX17" fmla="*/ 120399 w 4685801"/>
              <a:gd name="connsiteY17" fmla="*/ 1731818 h 2394066"/>
              <a:gd name="connsiteX18" fmla="*/ 229192 w 4685801"/>
              <a:gd name="connsiteY18" fmla="*/ 1415990 h 2394066"/>
              <a:gd name="connsiteX19" fmla="*/ -543 w 4685801"/>
              <a:gd name="connsiteY19" fmla="*/ 1091960 h 2394066"/>
              <a:gd name="connsiteX20" fmla="*/ 419010 w 4685801"/>
              <a:gd name="connsiteY20" fmla="*/ 803951 h 2394066"/>
              <a:gd name="connsiteX21" fmla="*/ 423023 w 4685801"/>
              <a:gd name="connsiteY21" fmla="*/ 796359 h 2394066"/>
              <a:gd name="connsiteX0" fmla="*/ 1433209 w 4685801"/>
              <a:gd name="connsiteY0" fmla="*/ 2693324 h 2394066"/>
              <a:gd name="connsiteX1" fmla="*/ 1366707 w 4685801"/>
              <a:gd name="connsiteY1" fmla="*/ 2759826 h 2394066"/>
              <a:gd name="connsiteX2" fmla="*/ 1300205 w 4685801"/>
              <a:gd name="connsiteY2" fmla="*/ 2693324 h 2394066"/>
              <a:gd name="connsiteX3" fmla="*/ 1366707 w 4685801"/>
              <a:gd name="connsiteY3" fmla="*/ 2626822 h 2394066"/>
              <a:gd name="connsiteX4" fmla="*/ 1433209 w 4685801"/>
              <a:gd name="connsiteY4" fmla="*/ 2693324 h 2394066"/>
              <a:gd name="connsiteX0" fmla="*/ 1553924 w 4685801"/>
              <a:gd name="connsiteY0" fmla="*/ 2610227 h 2394066"/>
              <a:gd name="connsiteX1" fmla="*/ 1420920 w 4685801"/>
              <a:gd name="connsiteY1" fmla="*/ 2743231 h 2394066"/>
              <a:gd name="connsiteX2" fmla="*/ 1287916 w 4685801"/>
              <a:gd name="connsiteY2" fmla="*/ 2610227 h 2394066"/>
              <a:gd name="connsiteX3" fmla="*/ 1420920 w 4685801"/>
              <a:gd name="connsiteY3" fmla="*/ 2477223 h 2394066"/>
              <a:gd name="connsiteX4" fmla="*/ 1553924 w 4685801"/>
              <a:gd name="connsiteY4" fmla="*/ 2610227 h 2394066"/>
              <a:gd name="connsiteX0" fmla="*/ 1747313 w 4685801"/>
              <a:gd name="connsiteY0" fmla="*/ 2415737 h 2394066"/>
              <a:gd name="connsiteX1" fmla="*/ 1547807 w 4685801"/>
              <a:gd name="connsiteY1" fmla="*/ 2615243 h 2394066"/>
              <a:gd name="connsiteX2" fmla="*/ 1348301 w 4685801"/>
              <a:gd name="connsiteY2" fmla="*/ 2415737 h 2394066"/>
              <a:gd name="connsiteX3" fmla="*/ 1547807 w 4685801"/>
              <a:gd name="connsiteY3" fmla="*/ 2216231 h 2394066"/>
              <a:gd name="connsiteX4" fmla="*/ 1747313 w 4685801"/>
              <a:gd name="connsiteY4" fmla="*/ 2415737 h 2394066"/>
              <a:gd name="connsiteX0" fmla="*/ 509038 w 4685801"/>
              <a:gd name="connsiteY0" fmla="*/ 1450682 h 2394066"/>
              <a:gd name="connsiteX1" fmla="*/ 234290 w 4685801"/>
              <a:gd name="connsiteY1" fmla="*/ 1406513 h 2394066"/>
              <a:gd name="connsiteX2" fmla="*/ 751463 w 4685801"/>
              <a:gd name="connsiteY2" fmla="*/ 1934039 h 2394066"/>
              <a:gd name="connsiteX3" fmla="*/ 631281 w 4685801"/>
              <a:gd name="connsiteY3" fmla="*/ 1955153 h 2394066"/>
              <a:gd name="connsiteX4" fmla="*/ 1787329 w 4685801"/>
              <a:gd name="connsiteY4" fmla="*/ 2166297 h 2394066"/>
              <a:gd name="connsiteX5" fmla="*/ 1714873 w 4685801"/>
              <a:gd name="connsiteY5" fmla="*/ 2069869 h 2394066"/>
              <a:gd name="connsiteX6" fmla="*/ 3126795 w 4685801"/>
              <a:gd name="connsiteY6" fmla="*/ 1925837 h 2394066"/>
              <a:gd name="connsiteX7" fmla="*/ 3097835 w 4685801"/>
              <a:gd name="connsiteY7" fmla="*/ 2031631 h 2394066"/>
              <a:gd name="connsiteX8" fmla="*/ 3701891 w 4685801"/>
              <a:gd name="connsiteY8" fmla="*/ 1272069 h 2394066"/>
              <a:gd name="connsiteX9" fmla="*/ 4054519 w 4685801"/>
              <a:gd name="connsiteY9" fmla="*/ 1667533 h 2394066"/>
              <a:gd name="connsiteX10" fmla="*/ 4533729 w 4685801"/>
              <a:gd name="connsiteY10" fmla="*/ 850890 h 2394066"/>
              <a:gd name="connsiteX11" fmla="*/ 4376668 w 4685801"/>
              <a:gd name="connsiteY11" fmla="*/ 999190 h 2394066"/>
              <a:gd name="connsiteX12" fmla="*/ 4156912 w 4685801"/>
              <a:gd name="connsiteY12" fmla="*/ 300699 h 2394066"/>
              <a:gd name="connsiteX13" fmla="*/ 4165156 w 4685801"/>
              <a:gd name="connsiteY13" fmla="*/ 370747 h 2394066"/>
              <a:gd name="connsiteX14" fmla="*/ 3154021 w 4685801"/>
              <a:gd name="connsiteY14" fmla="*/ 219012 h 2394066"/>
              <a:gd name="connsiteX15" fmla="*/ 3234504 w 4685801"/>
              <a:gd name="connsiteY15" fmla="*/ 129678 h 2394066"/>
              <a:gd name="connsiteX16" fmla="*/ 2401581 w 4685801"/>
              <a:gd name="connsiteY16" fmla="*/ 261573 h 2394066"/>
              <a:gd name="connsiteX17" fmla="*/ 2440521 w 4685801"/>
              <a:gd name="connsiteY17" fmla="*/ 184542 h 2394066"/>
              <a:gd name="connsiteX18" fmla="*/ 1518546 w 4685801"/>
              <a:gd name="connsiteY18" fmla="*/ 287731 h 2394066"/>
              <a:gd name="connsiteX19" fmla="*/ 1659554 w 4685801"/>
              <a:gd name="connsiteY19" fmla="*/ 362434 h 2394066"/>
              <a:gd name="connsiteX20" fmla="*/ 447645 w 4685801"/>
              <a:gd name="connsiteY20" fmla="*/ 874997 h 2394066"/>
              <a:gd name="connsiteX21" fmla="*/ 423023 w 4685801"/>
              <a:gd name="connsiteY21" fmla="*/ 796359 h 239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85801" h="2394066" fill="none" extrusionOk="0">
                <a:moveTo>
                  <a:pt x="423023" y="796359"/>
                </a:moveTo>
                <a:cubicBezTo>
                  <a:pt x="373515" y="662561"/>
                  <a:pt x="426380" y="496496"/>
                  <a:pt x="609913" y="382773"/>
                </a:cubicBezTo>
                <a:cubicBezTo>
                  <a:pt x="823054" y="204718"/>
                  <a:pt x="1151696" y="139534"/>
                  <a:pt x="1519088" y="288285"/>
                </a:cubicBezTo>
                <a:cubicBezTo>
                  <a:pt x="1694381" y="8878"/>
                  <a:pt x="2085656" y="-39094"/>
                  <a:pt x="2435748" y="190195"/>
                </a:cubicBezTo>
                <a:cubicBezTo>
                  <a:pt x="2542071" y="112566"/>
                  <a:pt x="2653336" y="-14"/>
                  <a:pt x="2792932" y="11083"/>
                </a:cubicBezTo>
                <a:cubicBezTo>
                  <a:pt x="2944584" y="9880"/>
                  <a:pt x="3157001" y="63673"/>
                  <a:pt x="3235914" y="137492"/>
                </a:cubicBezTo>
                <a:cubicBezTo>
                  <a:pt x="3403152" y="76774"/>
                  <a:pt x="3608002" y="-41275"/>
                  <a:pt x="3846587" y="38238"/>
                </a:cubicBezTo>
                <a:cubicBezTo>
                  <a:pt x="3997802" y="120230"/>
                  <a:pt x="4112525" y="166428"/>
                  <a:pt x="4156262" y="309011"/>
                </a:cubicBezTo>
                <a:cubicBezTo>
                  <a:pt x="4350621" y="334131"/>
                  <a:pt x="4487561" y="440307"/>
                  <a:pt x="4553687" y="571804"/>
                </a:cubicBezTo>
                <a:cubicBezTo>
                  <a:pt x="4608644" y="662821"/>
                  <a:pt x="4595652" y="740298"/>
                  <a:pt x="4535898" y="856765"/>
                </a:cubicBezTo>
                <a:cubicBezTo>
                  <a:pt x="4679091" y="981438"/>
                  <a:pt x="4728471" y="1134442"/>
                  <a:pt x="4665842" y="1292463"/>
                </a:cubicBezTo>
                <a:cubicBezTo>
                  <a:pt x="4667713" y="1469455"/>
                  <a:pt x="4397452" y="1664403"/>
                  <a:pt x="4057122" y="1673851"/>
                </a:cubicBezTo>
                <a:cubicBezTo>
                  <a:pt x="4051022" y="1821249"/>
                  <a:pt x="3970060" y="1913825"/>
                  <a:pt x="3839211" y="2000652"/>
                </a:cubicBezTo>
                <a:cubicBezTo>
                  <a:pt x="3639751" y="2153094"/>
                  <a:pt x="3355569" y="2156716"/>
                  <a:pt x="3097292" y="2040220"/>
                </a:cubicBezTo>
                <a:cubicBezTo>
                  <a:pt x="3044129" y="2195565"/>
                  <a:pt x="2812189" y="2343725"/>
                  <a:pt x="2567103" y="2388856"/>
                </a:cubicBezTo>
                <a:cubicBezTo>
                  <a:pt x="2266497" y="2473758"/>
                  <a:pt x="2023108" y="2381152"/>
                  <a:pt x="1787546" y="2176050"/>
                </a:cubicBezTo>
                <a:cubicBezTo>
                  <a:pt x="1355731" y="2399346"/>
                  <a:pt x="870966" y="2245855"/>
                  <a:pt x="629546" y="1965794"/>
                </a:cubicBezTo>
                <a:cubicBezTo>
                  <a:pt x="439058" y="2007580"/>
                  <a:pt x="223137" y="1896479"/>
                  <a:pt x="120399" y="1731818"/>
                </a:cubicBezTo>
                <a:cubicBezTo>
                  <a:pt x="93871" y="1614884"/>
                  <a:pt x="125116" y="1520199"/>
                  <a:pt x="229192" y="1415990"/>
                </a:cubicBezTo>
                <a:cubicBezTo>
                  <a:pt x="35414" y="1347467"/>
                  <a:pt x="-58590" y="1239171"/>
                  <a:pt x="-543" y="1091960"/>
                </a:cubicBezTo>
                <a:cubicBezTo>
                  <a:pt x="-18345" y="934452"/>
                  <a:pt x="185707" y="833429"/>
                  <a:pt x="419010" y="803951"/>
                </a:cubicBezTo>
                <a:cubicBezTo>
                  <a:pt x="420096" y="801302"/>
                  <a:pt x="421332" y="798746"/>
                  <a:pt x="423023" y="796359"/>
                </a:cubicBezTo>
                <a:close/>
              </a:path>
              <a:path w="4685801" h="2394066" fill="none" extrusionOk="0">
                <a:moveTo>
                  <a:pt x="1433209" y="2693324"/>
                </a:moveTo>
                <a:cubicBezTo>
                  <a:pt x="1433744" y="2724423"/>
                  <a:pt x="1397100" y="2761162"/>
                  <a:pt x="1366707" y="2759826"/>
                </a:cubicBezTo>
                <a:cubicBezTo>
                  <a:pt x="1331198" y="2767157"/>
                  <a:pt x="1304406" y="2729733"/>
                  <a:pt x="1300205" y="2693324"/>
                </a:cubicBezTo>
                <a:cubicBezTo>
                  <a:pt x="1308521" y="2655301"/>
                  <a:pt x="1329516" y="2624467"/>
                  <a:pt x="1366707" y="2626822"/>
                </a:cubicBezTo>
                <a:cubicBezTo>
                  <a:pt x="1401977" y="2626451"/>
                  <a:pt x="1433763" y="2655892"/>
                  <a:pt x="1433209" y="2693324"/>
                </a:cubicBezTo>
                <a:close/>
              </a:path>
              <a:path w="4685801" h="2394066" fill="none" extrusionOk="0">
                <a:moveTo>
                  <a:pt x="1553924" y="2610227"/>
                </a:moveTo>
                <a:cubicBezTo>
                  <a:pt x="1561702" y="2688875"/>
                  <a:pt x="1493279" y="2749511"/>
                  <a:pt x="1420920" y="2743231"/>
                </a:cubicBezTo>
                <a:cubicBezTo>
                  <a:pt x="1364403" y="2744492"/>
                  <a:pt x="1286557" y="2687177"/>
                  <a:pt x="1287916" y="2610227"/>
                </a:cubicBezTo>
                <a:cubicBezTo>
                  <a:pt x="1266595" y="2541323"/>
                  <a:pt x="1346434" y="2468555"/>
                  <a:pt x="1420920" y="2477223"/>
                </a:cubicBezTo>
                <a:cubicBezTo>
                  <a:pt x="1499011" y="2474940"/>
                  <a:pt x="1567996" y="2541114"/>
                  <a:pt x="1553924" y="2610227"/>
                </a:cubicBezTo>
                <a:close/>
              </a:path>
              <a:path w="4685801" h="2394066" fill="none" extrusionOk="0">
                <a:moveTo>
                  <a:pt x="1747313" y="2415737"/>
                </a:moveTo>
                <a:cubicBezTo>
                  <a:pt x="1730682" y="2502443"/>
                  <a:pt x="1639651" y="2639766"/>
                  <a:pt x="1547807" y="2615243"/>
                </a:cubicBezTo>
                <a:cubicBezTo>
                  <a:pt x="1418154" y="2621756"/>
                  <a:pt x="1336786" y="2530634"/>
                  <a:pt x="1348301" y="2415737"/>
                </a:cubicBezTo>
                <a:cubicBezTo>
                  <a:pt x="1353225" y="2289233"/>
                  <a:pt x="1442752" y="2234939"/>
                  <a:pt x="1547807" y="2216231"/>
                </a:cubicBezTo>
                <a:cubicBezTo>
                  <a:pt x="1669525" y="2230803"/>
                  <a:pt x="1736945" y="2311628"/>
                  <a:pt x="1747313" y="2415737"/>
                </a:cubicBezTo>
                <a:close/>
              </a:path>
              <a:path w="4685801" h="2394066" fill="none" extrusionOk="0">
                <a:moveTo>
                  <a:pt x="509038" y="1450682"/>
                </a:moveTo>
                <a:cubicBezTo>
                  <a:pt x="390651" y="1465457"/>
                  <a:pt x="317665" y="1436243"/>
                  <a:pt x="234290" y="1406513"/>
                </a:cubicBezTo>
                <a:moveTo>
                  <a:pt x="751463" y="1934039"/>
                </a:moveTo>
                <a:cubicBezTo>
                  <a:pt x="720940" y="1943345"/>
                  <a:pt x="665989" y="1950386"/>
                  <a:pt x="631281" y="1955153"/>
                </a:cubicBezTo>
                <a:moveTo>
                  <a:pt x="1787329" y="2166297"/>
                </a:moveTo>
                <a:cubicBezTo>
                  <a:pt x="1760212" y="2131980"/>
                  <a:pt x="1735720" y="2101458"/>
                  <a:pt x="1714873" y="2069869"/>
                </a:cubicBezTo>
                <a:moveTo>
                  <a:pt x="3126795" y="1925837"/>
                </a:moveTo>
                <a:cubicBezTo>
                  <a:pt x="3120627" y="1951973"/>
                  <a:pt x="3109373" y="1995508"/>
                  <a:pt x="3097835" y="2031631"/>
                </a:cubicBezTo>
                <a:moveTo>
                  <a:pt x="3701891" y="1272069"/>
                </a:moveTo>
                <a:cubicBezTo>
                  <a:pt x="3926459" y="1340015"/>
                  <a:pt x="4023671" y="1519261"/>
                  <a:pt x="4054519" y="1667533"/>
                </a:cubicBezTo>
                <a:moveTo>
                  <a:pt x="4533729" y="850890"/>
                </a:moveTo>
                <a:cubicBezTo>
                  <a:pt x="4487010" y="906898"/>
                  <a:pt x="4435645" y="957664"/>
                  <a:pt x="4376668" y="999190"/>
                </a:cubicBezTo>
                <a:moveTo>
                  <a:pt x="4156912" y="300699"/>
                </a:moveTo>
                <a:cubicBezTo>
                  <a:pt x="4160323" y="326434"/>
                  <a:pt x="4162355" y="342895"/>
                  <a:pt x="4165156" y="370747"/>
                </a:cubicBezTo>
                <a:moveTo>
                  <a:pt x="3154021" y="219012"/>
                </a:moveTo>
                <a:cubicBezTo>
                  <a:pt x="3175654" y="187679"/>
                  <a:pt x="3193086" y="151957"/>
                  <a:pt x="3234504" y="129678"/>
                </a:cubicBezTo>
                <a:moveTo>
                  <a:pt x="2401581" y="261573"/>
                </a:moveTo>
                <a:cubicBezTo>
                  <a:pt x="2406896" y="234479"/>
                  <a:pt x="2426776" y="210818"/>
                  <a:pt x="2440521" y="184542"/>
                </a:cubicBezTo>
                <a:moveTo>
                  <a:pt x="1518546" y="287731"/>
                </a:moveTo>
                <a:cubicBezTo>
                  <a:pt x="1579019" y="296645"/>
                  <a:pt x="1609063" y="341334"/>
                  <a:pt x="1659554" y="362434"/>
                </a:cubicBezTo>
                <a:moveTo>
                  <a:pt x="447645" y="874997"/>
                </a:moveTo>
                <a:cubicBezTo>
                  <a:pt x="435682" y="850196"/>
                  <a:pt x="427787" y="827947"/>
                  <a:pt x="423023" y="796359"/>
                </a:cubicBezTo>
              </a:path>
              <a:path w="4685801" h="2394066" stroke="0" extrusionOk="0">
                <a:moveTo>
                  <a:pt x="423023" y="796359"/>
                </a:moveTo>
                <a:cubicBezTo>
                  <a:pt x="356159" y="636033"/>
                  <a:pt x="475595" y="509398"/>
                  <a:pt x="609913" y="382773"/>
                </a:cubicBezTo>
                <a:cubicBezTo>
                  <a:pt x="827984" y="204807"/>
                  <a:pt x="1241823" y="182284"/>
                  <a:pt x="1519088" y="288285"/>
                </a:cubicBezTo>
                <a:cubicBezTo>
                  <a:pt x="1662808" y="31395"/>
                  <a:pt x="2189488" y="-38283"/>
                  <a:pt x="2435748" y="190195"/>
                </a:cubicBezTo>
                <a:cubicBezTo>
                  <a:pt x="2479308" y="80948"/>
                  <a:pt x="2640805" y="3086"/>
                  <a:pt x="2792932" y="11083"/>
                </a:cubicBezTo>
                <a:cubicBezTo>
                  <a:pt x="2950230" y="-30385"/>
                  <a:pt x="3120423" y="49887"/>
                  <a:pt x="3235914" y="137492"/>
                </a:cubicBezTo>
                <a:cubicBezTo>
                  <a:pt x="3366196" y="-13455"/>
                  <a:pt x="3617814" y="7293"/>
                  <a:pt x="3846587" y="38238"/>
                </a:cubicBezTo>
                <a:cubicBezTo>
                  <a:pt x="3988442" y="59955"/>
                  <a:pt x="4133724" y="202098"/>
                  <a:pt x="4156262" y="309011"/>
                </a:cubicBezTo>
                <a:cubicBezTo>
                  <a:pt x="4356809" y="351644"/>
                  <a:pt x="4504961" y="462543"/>
                  <a:pt x="4553687" y="571804"/>
                </a:cubicBezTo>
                <a:cubicBezTo>
                  <a:pt x="4613828" y="645807"/>
                  <a:pt x="4563069" y="762171"/>
                  <a:pt x="4535898" y="856765"/>
                </a:cubicBezTo>
                <a:cubicBezTo>
                  <a:pt x="4672274" y="958282"/>
                  <a:pt x="4720984" y="1103624"/>
                  <a:pt x="4665842" y="1292463"/>
                </a:cubicBezTo>
                <a:cubicBezTo>
                  <a:pt x="4592312" y="1569164"/>
                  <a:pt x="4397755" y="1647097"/>
                  <a:pt x="4057122" y="1673851"/>
                </a:cubicBezTo>
                <a:cubicBezTo>
                  <a:pt x="4045138" y="1813511"/>
                  <a:pt x="3984309" y="1916825"/>
                  <a:pt x="3839211" y="2000652"/>
                </a:cubicBezTo>
                <a:cubicBezTo>
                  <a:pt x="3650942" y="2118275"/>
                  <a:pt x="3349068" y="2188094"/>
                  <a:pt x="3097292" y="2040220"/>
                </a:cubicBezTo>
                <a:cubicBezTo>
                  <a:pt x="2991188" y="2175798"/>
                  <a:pt x="2810954" y="2279389"/>
                  <a:pt x="2567103" y="2388856"/>
                </a:cubicBezTo>
                <a:cubicBezTo>
                  <a:pt x="2292292" y="2476996"/>
                  <a:pt x="1938554" y="2421563"/>
                  <a:pt x="1787546" y="2176050"/>
                </a:cubicBezTo>
                <a:cubicBezTo>
                  <a:pt x="1392597" y="2357207"/>
                  <a:pt x="811070" y="2336114"/>
                  <a:pt x="629546" y="1965794"/>
                </a:cubicBezTo>
                <a:cubicBezTo>
                  <a:pt x="384015" y="2021492"/>
                  <a:pt x="193939" y="1874714"/>
                  <a:pt x="120399" y="1731818"/>
                </a:cubicBezTo>
                <a:cubicBezTo>
                  <a:pt x="42723" y="1636510"/>
                  <a:pt x="140079" y="1499210"/>
                  <a:pt x="229192" y="1415990"/>
                </a:cubicBezTo>
                <a:cubicBezTo>
                  <a:pt x="69616" y="1310282"/>
                  <a:pt x="-24670" y="1251857"/>
                  <a:pt x="-543" y="1091960"/>
                </a:cubicBezTo>
                <a:cubicBezTo>
                  <a:pt x="61566" y="982678"/>
                  <a:pt x="199507" y="803798"/>
                  <a:pt x="419010" y="803951"/>
                </a:cubicBezTo>
                <a:cubicBezTo>
                  <a:pt x="420788" y="801340"/>
                  <a:pt x="421664" y="798769"/>
                  <a:pt x="423023" y="796359"/>
                </a:cubicBezTo>
                <a:close/>
              </a:path>
              <a:path w="4685801" h="2394066" stroke="0" extrusionOk="0">
                <a:moveTo>
                  <a:pt x="1433209" y="2693324"/>
                </a:moveTo>
                <a:cubicBezTo>
                  <a:pt x="1427778" y="2726586"/>
                  <a:pt x="1401350" y="2757073"/>
                  <a:pt x="1366707" y="2759826"/>
                </a:cubicBezTo>
                <a:cubicBezTo>
                  <a:pt x="1321446" y="2754067"/>
                  <a:pt x="1301547" y="2740811"/>
                  <a:pt x="1300205" y="2693324"/>
                </a:cubicBezTo>
                <a:cubicBezTo>
                  <a:pt x="1302116" y="2657251"/>
                  <a:pt x="1326000" y="2617904"/>
                  <a:pt x="1366707" y="2626822"/>
                </a:cubicBezTo>
                <a:cubicBezTo>
                  <a:pt x="1411584" y="2633843"/>
                  <a:pt x="1435668" y="2661365"/>
                  <a:pt x="1433209" y="2693324"/>
                </a:cubicBezTo>
                <a:close/>
              </a:path>
              <a:path w="4685801" h="2394066" stroke="0" extrusionOk="0">
                <a:moveTo>
                  <a:pt x="1553924" y="2610227"/>
                </a:moveTo>
                <a:cubicBezTo>
                  <a:pt x="1555431" y="2664451"/>
                  <a:pt x="1514349" y="2736778"/>
                  <a:pt x="1420920" y="2743231"/>
                </a:cubicBezTo>
                <a:cubicBezTo>
                  <a:pt x="1355918" y="2732353"/>
                  <a:pt x="1275898" y="2676895"/>
                  <a:pt x="1287916" y="2610227"/>
                </a:cubicBezTo>
                <a:cubicBezTo>
                  <a:pt x="1300736" y="2543126"/>
                  <a:pt x="1360647" y="2489257"/>
                  <a:pt x="1420920" y="2477223"/>
                </a:cubicBezTo>
                <a:cubicBezTo>
                  <a:pt x="1511540" y="2475513"/>
                  <a:pt x="1550018" y="2534806"/>
                  <a:pt x="1553924" y="2610227"/>
                </a:cubicBezTo>
                <a:close/>
              </a:path>
              <a:path w="4685801" h="2394066" stroke="0" extrusionOk="0">
                <a:moveTo>
                  <a:pt x="1747313" y="2415737"/>
                </a:moveTo>
                <a:cubicBezTo>
                  <a:pt x="1741287" y="2524287"/>
                  <a:pt x="1664716" y="2598886"/>
                  <a:pt x="1547807" y="2615243"/>
                </a:cubicBezTo>
                <a:cubicBezTo>
                  <a:pt x="1433759" y="2631693"/>
                  <a:pt x="1342834" y="2532271"/>
                  <a:pt x="1348301" y="2415737"/>
                </a:cubicBezTo>
                <a:cubicBezTo>
                  <a:pt x="1344918" y="2304662"/>
                  <a:pt x="1416836" y="2224905"/>
                  <a:pt x="1547807" y="2216231"/>
                </a:cubicBezTo>
                <a:cubicBezTo>
                  <a:pt x="1663509" y="2221784"/>
                  <a:pt x="1738068" y="2331446"/>
                  <a:pt x="1747313" y="2415737"/>
                </a:cubicBezTo>
                <a:close/>
              </a:path>
              <a:path w="4685801" h="2394066" fill="none" stroke="0" extrusionOk="0">
                <a:moveTo>
                  <a:pt x="509038" y="1450682"/>
                </a:moveTo>
                <a:cubicBezTo>
                  <a:pt x="420566" y="1461185"/>
                  <a:pt x="320877" y="1440865"/>
                  <a:pt x="234290" y="1406513"/>
                </a:cubicBezTo>
                <a:moveTo>
                  <a:pt x="751463" y="1934039"/>
                </a:moveTo>
                <a:cubicBezTo>
                  <a:pt x="711836" y="1944553"/>
                  <a:pt x="670938" y="1950628"/>
                  <a:pt x="631281" y="1955153"/>
                </a:cubicBezTo>
                <a:moveTo>
                  <a:pt x="1787329" y="2166297"/>
                </a:moveTo>
                <a:cubicBezTo>
                  <a:pt x="1756500" y="2142689"/>
                  <a:pt x="1739077" y="2103721"/>
                  <a:pt x="1714873" y="2069869"/>
                </a:cubicBezTo>
                <a:moveTo>
                  <a:pt x="3126795" y="1925837"/>
                </a:moveTo>
                <a:cubicBezTo>
                  <a:pt x="3125781" y="1952622"/>
                  <a:pt x="3113469" y="1998143"/>
                  <a:pt x="3097835" y="2031631"/>
                </a:cubicBezTo>
                <a:moveTo>
                  <a:pt x="3701891" y="1272069"/>
                </a:moveTo>
                <a:cubicBezTo>
                  <a:pt x="3925135" y="1351182"/>
                  <a:pt x="4072202" y="1503554"/>
                  <a:pt x="4054519" y="1667533"/>
                </a:cubicBezTo>
                <a:moveTo>
                  <a:pt x="4533729" y="850890"/>
                </a:moveTo>
                <a:cubicBezTo>
                  <a:pt x="4494884" y="909022"/>
                  <a:pt x="4435962" y="953297"/>
                  <a:pt x="4376668" y="999190"/>
                </a:cubicBezTo>
                <a:moveTo>
                  <a:pt x="4156912" y="300699"/>
                </a:moveTo>
                <a:cubicBezTo>
                  <a:pt x="4161019" y="330183"/>
                  <a:pt x="4166417" y="342888"/>
                  <a:pt x="4165156" y="370747"/>
                </a:cubicBezTo>
                <a:moveTo>
                  <a:pt x="3154021" y="219012"/>
                </a:moveTo>
                <a:cubicBezTo>
                  <a:pt x="3171668" y="179149"/>
                  <a:pt x="3204122" y="154660"/>
                  <a:pt x="3234504" y="129678"/>
                </a:cubicBezTo>
                <a:moveTo>
                  <a:pt x="2401581" y="261573"/>
                </a:moveTo>
                <a:cubicBezTo>
                  <a:pt x="2410265" y="228273"/>
                  <a:pt x="2417688" y="214556"/>
                  <a:pt x="2440521" y="184542"/>
                </a:cubicBezTo>
                <a:moveTo>
                  <a:pt x="1518546" y="287731"/>
                </a:moveTo>
                <a:cubicBezTo>
                  <a:pt x="1567104" y="319585"/>
                  <a:pt x="1607758" y="337277"/>
                  <a:pt x="1659554" y="362434"/>
                </a:cubicBezTo>
                <a:moveTo>
                  <a:pt x="447645" y="874997"/>
                </a:moveTo>
                <a:cubicBezTo>
                  <a:pt x="436966" y="851410"/>
                  <a:pt x="428357" y="819328"/>
                  <a:pt x="423023" y="796359"/>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3801965231">
                  <a:prstGeom prst="cloud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Did the defendant behave reasonably?</a:t>
            </a:r>
          </a:p>
        </p:txBody>
      </p:sp>
    </p:spTree>
    <p:extLst>
      <p:ext uri="{BB962C8B-B14F-4D97-AF65-F5344CB8AC3E}">
        <p14:creationId xmlns:p14="http://schemas.microsoft.com/office/powerpoint/2010/main" val="34993174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3311407" y="2802361"/>
            <a:ext cx="5268395" cy="2814387"/>
          </a:xfrm>
          <a:prstGeom prst="rect">
            <a:avLst/>
          </a:prstGeom>
        </p:spPr>
      </p:pic>
      <p:pic>
        <p:nvPicPr>
          <p:cNvPr id="5" name="Picture 4"/>
          <p:cNvPicPr>
            <a:picLocks noChangeAspect="1"/>
          </p:cNvPicPr>
          <p:nvPr/>
        </p:nvPicPr>
        <p:blipFill>
          <a:blip r:embed="rId4"/>
          <a:stretch>
            <a:fillRect/>
          </a:stretch>
        </p:blipFill>
        <p:spPr>
          <a:xfrm>
            <a:off x="1213043" y="1532780"/>
            <a:ext cx="3355236" cy="1878932"/>
          </a:xfrm>
          <a:prstGeom prst="rect">
            <a:avLst/>
          </a:prstGeom>
        </p:spPr>
      </p:pic>
      <p:pic>
        <p:nvPicPr>
          <p:cNvPr id="6" name="Picture 5"/>
          <p:cNvPicPr>
            <a:picLocks noChangeAspect="1"/>
          </p:cNvPicPr>
          <p:nvPr/>
        </p:nvPicPr>
        <p:blipFill>
          <a:blip r:embed="rId5"/>
          <a:stretch>
            <a:fillRect/>
          </a:stretch>
        </p:blipFill>
        <p:spPr>
          <a:xfrm>
            <a:off x="7322930" y="1413190"/>
            <a:ext cx="3353091" cy="1877731"/>
          </a:xfrm>
          <a:prstGeom prst="rect">
            <a:avLst/>
          </a:prstGeom>
        </p:spPr>
      </p:pic>
      <p:sp>
        <p:nvSpPr>
          <p:cNvPr id="7" name="TextBox 6"/>
          <p:cNvSpPr txBox="1"/>
          <p:nvPr/>
        </p:nvSpPr>
        <p:spPr>
          <a:xfrm>
            <a:off x="1213043" y="475946"/>
            <a:ext cx="946297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n-lt"/>
                <a:ea typeface="+mn-ea"/>
                <a:cs typeface="+mn-cs"/>
              </a:rPr>
              <a:t>Consent</a:t>
            </a:r>
          </a:p>
        </p:txBody>
      </p:sp>
      <p:sp>
        <p:nvSpPr>
          <p:cNvPr id="2" name="Rectangle 1"/>
          <p:cNvSpPr/>
          <p:nvPr/>
        </p:nvSpPr>
        <p:spPr>
          <a:xfrm>
            <a:off x="3530782" y="5432082"/>
            <a:ext cx="5290807" cy="369332"/>
          </a:xfrm>
          <a:prstGeom prst="rect">
            <a:avLst/>
          </a:prstGeom>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hlinkClick r:id="rId6"/>
              </a:rPr>
              <a:t>https://www.youtube.com/watch?v=pZwvrxVavnQ</a:t>
            </a:r>
            <a:r>
              <a:rPr kumimoji="0" lang="en-US" altLang="en-US" sz="18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mn-cs"/>
              </a:rPr>
              <a:t> </a:t>
            </a:r>
          </a:p>
        </p:txBody>
      </p:sp>
    </p:spTree>
    <p:extLst>
      <p:ext uri="{BB962C8B-B14F-4D97-AF65-F5344CB8AC3E}">
        <p14:creationId xmlns:p14="http://schemas.microsoft.com/office/powerpoint/2010/main" val="14595395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73768" y="144246"/>
            <a:ext cx="11020928"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Assault by Penetration – S2 SOA 2003</a:t>
            </a:r>
          </a:p>
        </p:txBody>
      </p:sp>
      <p:graphicFrame>
        <p:nvGraphicFramePr>
          <p:cNvPr id="5" name="Diagram 4"/>
          <p:cNvGraphicFramePr/>
          <p:nvPr>
            <p:extLst>
              <p:ext uri="{D42A27DB-BD31-4B8C-83A1-F6EECF244321}">
                <p14:modId xmlns:p14="http://schemas.microsoft.com/office/powerpoint/2010/main" val="2646426095"/>
              </p:ext>
            </p:extLst>
          </p:nvPr>
        </p:nvGraphicFramePr>
        <p:xfrm>
          <a:off x="1239253" y="940469"/>
          <a:ext cx="9889958" cy="46923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5359786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29EF0323-CEA6-4A7B-AC37-869612ECFFAB}"/>
                                            </p:graphicEl>
                                          </p:spTgt>
                                        </p:tgtEl>
                                        <p:attrNameLst>
                                          <p:attrName>style.visibility</p:attrName>
                                        </p:attrNameLst>
                                      </p:cBhvr>
                                      <p:to>
                                        <p:strVal val="visible"/>
                                      </p:to>
                                    </p:set>
                                    <p:animEffect transition="in" filter="fade">
                                      <p:cBhvr>
                                        <p:cTn id="7" dur="500"/>
                                        <p:tgtEl>
                                          <p:spTgt spid="5">
                                            <p:graphicEl>
                                              <a:dgm id="{29EF0323-CEA6-4A7B-AC37-869612ECFFA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E961C366-921F-4821-A486-1C3AFA13107D}"/>
                                            </p:graphicEl>
                                          </p:spTgt>
                                        </p:tgtEl>
                                        <p:attrNameLst>
                                          <p:attrName>style.visibility</p:attrName>
                                        </p:attrNameLst>
                                      </p:cBhvr>
                                      <p:to>
                                        <p:strVal val="visible"/>
                                      </p:to>
                                    </p:set>
                                    <p:animEffect transition="in" filter="fade">
                                      <p:cBhvr>
                                        <p:cTn id="12" dur="500"/>
                                        <p:tgtEl>
                                          <p:spTgt spid="5">
                                            <p:graphicEl>
                                              <a:dgm id="{E961C366-921F-4821-A486-1C3AFA13107D}"/>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5">
                                            <p:graphicEl>
                                              <a:dgm id="{C04E9B27-340D-4D9C-8324-A0A78A06C275}"/>
                                            </p:graphicEl>
                                          </p:spTgt>
                                        </p:tgtEl>
                                        <p:attrNameLst>
                                          <p:attrName>style.visibility</p:attrName>
                                        </p:attrNameLst>
                                      </p:cBhvr>
                                      <p:to>
                                        <p:strVal val="visible"/>
                                      </p:to>
                                    </p:set>
                                    <p:animEffect transition="in" filter="fade">
                                      <p:cBhvr>
                                        <p:cTn id="15" dur="500"/>
                                        <p:tgtEl>
                                          <p:spTgt spid="5">
                                            <p:graphicEl>
                                              <a:dgm id="{C04E9B27-340D-4D9C-8324-A0A78A06C27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5">
                                            <p:graphicEl>
                                              <a:dgm id="{5FA2D1AF-FE04-4ACD-941F-2B5F41E769EC}"/>
                                            </p:graphicEl>
                                          </p:spTgt>
                                        </p:tgtEl>
                                        <p:attrNameLst>
                                          <p:attrName>style.visibility</p:attrName>
                                        </p:attrNameLst>
                                      </p:cBhvr>
                                      <p:to>
                                        <p:strVal val="visible"/>
                                      </p:to>
                                    </p:set>
                                    <p:animEffect transition="in" filter="fade">
                                      <p:cBhvr>
                                        <p:cTn id="20" dur="500"/>
                                        <p:tgtEl>
                                          <p:spTgt spid="5">
                                            <p:graphicEl>
                                              <a:dgm id="{5FA2D1AF-FE04-4ACD-941F-2B5F41E769EC}"/>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5">
                                            <p:graphicEl>
                                              <a:dgm id="{E4DBEF8E-3C19-4394-9331-F65F3D547701}"/>
                                            </p:graphicEl>
                                          </p:spTgt>
                                        </p:tgtEl>
                                        <p:attrNameLst>
                                          <p:attrName>style.visibility</p:attrName>
                                        </p:attrNameLst>
                                      </p:cBhvr>
                                      <p:to>
                                        <p:strVal val="visible"/>
                                      </p:to>
                                    </p:set>
                                    <p:animEffect transition="in" filter="fade">
                                      <p:cBhvr>
                                        <p:cTn id="23" dur="500"/>
                                        <p:tgtEl>
                                          <p:spTgt spid="5">
                                            <p:graphicEl>
                                              <a:dgm id="{E4DBEF8E-3C19-4394-9331-F65F3D547701}"/>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697831" y="148281"/>
            <a:ext cx="11237495"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Definition of ‘sexual’</a:t>
            </a:r>
          </a:p>
        </p:txBody>
      </p:sp>
      <p:graphicFrame>
        <p:nvGraphicFramePr>
          <p:cNvPr id="5" name="Diagram 4"/>
          <p:cNvGraphicFramePr/>
          <p:nvPr>
            <p:extLst>
              <p:ext uri="{D42A27DB-BD31-4B8C-83A1-F6EECF244321}">
                <p14:modId xmlns:p14="http://schemas.microsoft.com/office/powerpoint/2010/main" val="2261385035"/>
              </p:ext>
            </p:extLst>
          </p:nvPr>
        </p:nvGraphicFramePr>
        <p:xfrm>
          <a:off x="2025486" y="767843"/>
          <a:ext cx="8820484" cy="49351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6901626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B1F61FA7-EA65-4FDA-ADFE-19B3271C17C6}"/>
                                            </p:graphicEl>
                                          </p:spTgt>
                                        </p:tgtEl>
                                        <p:attrNameLst>
                                          <p:attrName>style.visibility</p:attrName>
                                        </p:attrNameLst>
                                      </p:cBhvr>
                                      <p:to>
                                        <p:strVal val="visible"/>
                                      </p:to>
                                    </p:set>
                                    <p:animEffect transition="in" filter="fade">
                                      <p:cBhvr>
                                        <p:cTn id="7" dur="500"/>
                                        <p:tgtEl>
                                          <p:spTgt spid="5">
                                            <p:graphicEl>
                                              <a:dgm id="{B1F61FA7-EA65-4FDA-ADFE-19B3271C17C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767C8DA7-50D6-412B-9524-754629477EFC}"/>
                                            </p:graphicEl>
                                          </p:spTgt>
                                        </p:tgtEl>
                                        <p:attrNameLst>
                                          <p:attrName>style.visibility</p:attrName>
                                        </p:attrNameLst>
                                      </p:cBhvr>
                                      <p:to>
                                        <p:strVal val="visible"/>
                                      </p:to>
                                    </p:set>
                                    <p:animEffect transition="in" filter="fade">
                                      <p:cBhvr>
                                        <p:cTn id="12" dur="500"/>
                                        <p:tgtEl>
                                          <p:spTgt spid="5">
                                            <p:graphicEl>
                                              <a:dgm id="{767C8DA7-50D6-412B-9524-754629477EF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F93B3F7F-1BB2-4ECF-8299-10639FD00BAA}"/>
                                            </p:graphicEl>
                                          </p:spTgt>
                                        </p:tgtEl>
                                        <p:attrNameLst>
                                          <p:attrName>style.visibility</p:attrName>
                                        </p:attrNameLst>
                                      </p:cBhvr>
                                      <p:to>
                                        <p:strVal val="visible"/>
                                      </p:to>
                                    </p:set>
                                    <p:animEffect transition="in" filter="fade">
                                      <p:cBhvr>
                                        <p:cTn id="17" dur="500"/>
                                        <p:tgtEl>
                                          <p:spTgt spid="5">
                                            <p:graphicEl>
                                              <a:dgm id="{F93B3F7F-1BB2-4ECF-8299-10639FD00BA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1DF0DA50-22FD-418E-8AAB-F2480E138768}"/>
                                            </p:graphicEl>
                                          </p:spTgt>
                                        </p:tgtEl>
                                        <p:attrNameLst>
                                          <p:attrName>style.visibility</p:attrName>
                                        </p:attrNameLst>
                                      </p:cBhvr>
                                      <p:to>
                                        <p:strVal val="visible"/>
                                      </p:to>
                                    </p:set>
                                    <p:animEffect transition="in" filter="fade">
                                      <p:cBhvr>
                                        <p:cTn id="22" dur="500"/>
                                        <p:tgtEl>
                                          <p:spTgt spid="5">
                                            <p:graphicEl>
                                              <a:dgm id="{1DF0DA50-22FD-418E-8AAB-F2480E138768}"/>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graphicEl>
                                              <a:dgm id="{1DF1D785-448D-4B1D-A07E-9D239CE82130}"/>
                                            </p:graphicEl>
                                          </p:spTgt>
                                        </p:tgtEl>
                                        <p:attrNameLst>
                                          <p:attrName>style.visibility</p:attrName>
                                        </p:attrNameLst>
                                      </p:cBhvr>
                                      <p:to>
                                        <p:strVal val="visible"/>
                                      </p:to>
                                    </p:set>
                                    <p:animEffect transition="in" filter="fade">
                                      <p:cBhvr>
                                        <p:cTn id="27" dur="500"/>
                                        <p:tgtEl>
                                          <p:spTgt spid="5">
                                            <p:graphicEl>
                                              <a:dgm id="{1DF1D785-448D-4B1D-A07E-9D239CE82130}"/>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graphicEl>
                                              <a:dgm id="{D3EDB33F-A152-4416-90EB-8281D38EB7FB}"/>
                                            </p:graphicEl>
                                          </p:spTgt>
                                        </p:tgtEl>
                                        <p:attrNameLst>
                                          <p:attrName>style.visibility</p:attrName>
                                        </p:attrNameLst>
                                      </p:cBhvr>
                                      <p:to>
                                        <p:strVal val="visible"/>
                                      </p:to>
                                    </p:set>
                                    <p:animEffect transition="in" filter="fade">
                                      <p:cBhvr>
                                        <p:cTn id="32" dur="500"/>
                                        <p:tgtEl>
                                          <p:spTgt spid="5">
                                            <p:graphicEl>
                                              <a:dgm id="{D3EDB33F-A152-4416-90EB-8281D38EB7F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5958" y="264913"/>
            <a:ext cx="1065997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Sexual Assault – S3 SOA 2003</a:t>
            </a:r>
          </a:p>
        </p:txBody>
      </p:sp>
      <p:graphicFrame>
        <p:nvGraphicFramePr>
          <p:cNvPr id="3" name="Diagram 2"/>
          <p:cNvGraphicFramePr/>
          <p:nvPr>
            <p:extLst>
              <p:ext uri="{D42A27DB-BD31-4B8C-83A1-F6EECF244321}">
                <p14:modId xmlns:p14="http://schemas.microsoft.com/office/powerpoint/2010/main" val="710627473"/>
              </p:ext>
            </p:extLst>
          </p:nvPr>
        </p:nvGraphicFramePr>
        <p:xfrm>
          <a:off x="2011947" y="1021570"/>
          <a:ext cx="8128000" cy="48148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38675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4E354F57-2E77-41B5-A28D-38C8369F1C5B}"/>
                                            </p:graphicEl>
                                          </p:spTgt>
                                        </p:tgtEl>
                                        <p:attrNameLst>
                                          <p:attrName>style.visibility</p:attrName>
                                        </p:attrNameLst>
                                      </p:cBhvr>
                                      <p:to>
                                        <p:strVal val="visible"/>
                                      </p:to>
                                    </p:set>
                                    <p:animEffect transition="in" filter="fade">
                                      <p:cBhvr>
                                        <p:cTn id="7" dur="500"/>
                                        <p:tgtEl>
                                          <p:spTgt spid="3">
                                            <p:graphicEl>
                                              <a:dgm id="{4E354F57-2E77-41B5-A28D-38C8369F1C5B}"/>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3">
                                            <p:graphicEl>
                                              <a:dgm id="{4EF1EDD7-1DAD-4B38-8A5A-BA9F101DB4F7}"/>
                                            </p:graphicEl>
                                          </p:spTgt>
                                        </p:tgtEl>
                                        <p:attrNameLst>
                                          <p:attrName>style.visibility</p:attrName>
                                        </p:attrNameLst>
                                      </p:cBhvr>
                                      <p:to>
                                        <p:strVal val="visible"/>
                                      </p:to>
                                    </p:set>
                                    <p:animEffect transition="in" filter="fade">
                                      <p:cBhvr>
                                        <p:cTn id="10" dur="500"/>
                                        <p:tgtEl>
                                          <p:spTgt spid="3">
                                            <p:graphicEl>
                                              <a:dgm id="{4EF1EDD7-1DAD-4B38-8A5A-BA9F101DB4F7}"/>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3">
                                            <p:graphicEl>
                                              <a:dgm id="{5551B9D6-5C5C-4362-99B7-F51256B11539}"/>
                                            </p:graphicEl>
                                          </p:spTgt>
                                        </p:tgtEl>
                                        <p:attrNameLst>
                                          <p:attrName>style.visibility</p:attrName>
                                        </p:attrNameLst>
                                      </p:cBhvr>
                                      <p:to>
                                        <p:strVal val="visible"/>
                                      </p:to>
                                    </p:set>
                                    <p:animEffect transition="in" filter="fade">
                                      <p:cBhvr>
                                        <p:cTn id="15" dur="500"/>
                                        <p:tgtEl>
                                          <p:spTgt spid="3">
                                            <p:graphicEl>
                                              <a:dgm id="{5551B9D6-5C5C-4362-99B7-F51256B1153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49BEB90B-2550-4E60-A946-5E8EC4B1F0E8}"/>
                                            </p:graphicEl>
                                          </p:spTgt>
                                        </p:tgtEl>
                                        <p:attrNameLst>
                                          <p:attrName>style.visibility</p:attrName>
                                        </p:attrNameLst>
                                      </p:cBhvr>
                                      <p:to>
                                        <p:strVal val="visible"/>
                                      </p:to>
                                    </p:set>
                                    <p:animEffect transition="in" filter="fade">
                                      <p:cBhvr>
                                        <p:cTn id="20" dur="500"/>
                                        <p:tgtEl>
                                          <p:spTgt spid="3">
                                            <p:graphicEl>
                                              <a:dgm id="{49BEB90B-2550-4E60-A946-5E8EC4B1F0E8}"/>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graphicEl>
                                              <a:dgm id="{C6B36C21-3CCC-491B-978D-EB84CCF225E8}"/>
                                            </p:graphicEl>
                                          </p:spTgt>
                                        </p:tgtEl>
                                        <p:attrNameLst>
                                          <p:attrName>style.visibility</p:attrName>
                                        </p:attrNameLst>
                                      </p:cBhvr>
                                      <p:to>
                                        <p:strVal val="visible"/>
                                      </p:to>
                                    </p:set>
                                    <p:animEffect transition="in" filter="fade">
                                      <p:cBhvr>
                                        <p:cTn id="25" dur="500"/>
                                        <p:tgtEl>
                                          <p:spTgt spid="3">
                                            <p:graphicEl>
                                              <a:dgm id="{C6B36C21-3CCC-491B-978D-EB84CCF225E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21631" y="226813"/>
            <a:ext cx="10948737" cy="954107"/>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2800" b="1" dirty="0">
                <a:solidFill>
                  <a:schemeClr val="bg1"/>
                </a:solidFill>
                <a:latin typeface="+mn-lt"/>
              </a:rPr>
              <a:t>Causing a Person to Engage in Sexual Activity without Consent – S4 SOA 2003</a:t>
            </a:r>
          </a:p>
        </p:txBody>
      </p:sp>
      <p:graphicFrame>
        <p:nvGraphicFramePr>
          <p:cNvPr id="2" name="Diagram 1"/>
          <p:cNvGraphicFramePr/>
          <p:nvPr>
            <p:extLst>
              <p:ext uri="{D42A27DB-BD31-4B8C-83A1-F6EECF244321}">
                <p14:modId xmlns:p14="http://schemas.microsoft.com/office/powerpoint/2010/main" val="3808288525"/>
              </p:ext>
            </p:extLst>
          </p:nvPr>
        </p:nvGraphicFramePr>
        <p:xfrm>
          <a:off x="2031999" y="1507958"/>
          <a:ext cx="8128000" cy="418698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61748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D1525C46-D58A-451D-B946-0A4EE580BE9D}"/>
                                            </p:graphicEl>
                                          </p:spTgt>
                                        </p:tgtEl>
                                        <p:attrNameLst>
                                          <p:attrName>style.visibility</p:attrName>
                                        </p:attrNameLst>
                                      </p:cBhvr>
                                      <p:to>
                                        <p:strVal val="visible"/>
                                      </p:to>
                                    </p:set>
                                    <p:animEffect transition="in" filter="fade">
                                      <p:cBhvr>
                                        <p:cTn id="7" dur="500"/>
                                        <p:tgtEl>
                                          <p:spTgt spid="2">
                                            <p:graphicEl>
                                              <a:dgm id="{D1525C46-D58A-451D-B946-0A4EE580BE9D}"/>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EDB369B7-5376-4142-B362-48AACC2078FE}"/>
                                            </p:graphicEl>
                                          </p:spTgt>
                                        </p:tgtEl>
                                        <p:attrNameLst>
                                          <p:attrName>style.visibility</p:attrName>
                                        </p:attrNameLst>
                                      </p:cBhvr>
                                      <p:to>
                                        <p:strVal val="visible"/>
                                      </p:to>
                                    </p:set>
                                    <p:animEffect transition="in" filter="fade">
                                      <p:cBhvr>
                                        <p:cTn id="12" dur="500"/>
                                        <p:tgtEl>
                                          <p:spTgt spid="2">
                                            <p:graphicEl>
                                              <a:dgm id="{EDB369B7-5376-4142-B362-48AACC2078FE}"/>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F4277FE0-9BF4-48AF-A8B4-8593123C13E0}"/>
                                            </p:graphicEl>
                                          </p:spTgt>
                                        </p:tgtEl>
                                        <p:attrNameLst>
                                          <p:attrName>style.visibility</p:attrName>
                                        </p:attrNameLst>
                                      </p:cBhvr>
                                      <p:to>
                                        <p:strVal val="visible"/>
                                      </p:to>
                                    </p:set>
                                    <p:animEffect transition="in" filter="fade">
                                      <p:cBhvr>
                                        <p:cTn id="15" dur="500"/>
                                        <p:tgtEl>
                                          <p:spTgt spid="2">
                                            <p:graphicEl>
                                              <a:dgm id="{F4277FE0-9BF4-48AF-A8B4-8593123C13E0}"/>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B0EC281A-BA71-41CC-AE85-A2FE1DC74F93}"/>
                                            </p:graphicEl>
                                          </p:spTgt>
                                        </p:tgtEl>
                                        <p:attrNameLst>
                                          <p:attrName>style.visibility</p:attrName>
                                        </p:attrNameLst>
                                      </p:cBhvr>
                                      <p:to>
                                        <p:strVal val="visible"/>
                                      </p:to>
                                    </p:set>
                                    <p:animEffect transition="in" filter="fade">
                                      <p:cBhvr>
                                        <p:cTn id="20" dur="500"/>
                                        <p:tgtEl>
                                          <p:spTgt spid="2">
                                            <p:graphicEl>
                                              <a:dgm id="{B0EC281A-BA71-41CC-AE85-A2FE1DC74F93}"/>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F1E36BB7-C1CC-4E66-9002-9307F5CABD90}"/>
                                            </p:graphicEl>
                                          </p:spTgt>
                                        </p:tgtEl>
                                        <p:attrNameLst>
                                          <p:attrName>style.visibility</p:attrName>
                                        </p:attrNameLst>
                                      </p:cBhvr>
                                      <p:to>
                                        <p:strVal val="visible"/>
                                      </p:to>
                                    </p:set>
                                    <p:animEffect transition="in" filter="fade">
                                      <p:cBhvr>
                                        <p:cTn id="23" dur="500"/>
                                        <p:tgtEl>
                                          <p:spTgt spid="2">
                                            <p:graphicEl>
                                              <a:dgm id="{F1E36BB7-C1CC-4E66-9002-9307F5CABD9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464410" y="1173920"/>
            <a:ext cx="2514600" cy="1819275"/>
          </a:xfrm>
          <a:prstGeom prst="rect">
            <a:avLst/>
          </a:prstGeom>
        </p:spPr>
      </p:pic>
      <p:pic>
        <p:nvPicPr>
          <p:cNvPr id="5" name="Picture 4"/>
          <p:cNvPicPr>
            <a:picLocks noChangeAspect="1"/>
          </p:cNvPicPr>
          <p:nvPr/>
        </p:nvPicPr>
        <p:blipFill>
          <a:blip r:embed="rId4"/>
          <a:stretch>
            <a:fillRect/>
          </a:stretch>
        </p:blipFill>
        <p:spPr>
          <a:xfrm>
            <a:off x="412022" y="3329047"/>
            <a:ext cx="2619375" cy="1743075"/>
          </a:xfrm>
          <a:prstGeom prst="rect">
            <a:avLst/>
          </a:prstGeom>
        </p:spPr>
      </p:pic>
      <p:sp>
        <p:nvSpPr>
          <p:cNvPr id="6" name="TextBox 5"/>
          <p:cNvSpPr txBox="1"/>
          <p:nvPr/>
        </p:nvSpPr>
        <p:spPr>
          <a:xfrm>
            <a:off x="539726" y="128832"/>
            <a:ext cx="11112547" cy="584775"/>
          </a:xfrm>
          <a:prstGeom prst="rect">
            <a:avLst/>
          </a:prstGeom>
          <a:solidFill>
            <a:srgbClr val="002060"/>
          </a:solidFill>
        </p:spPr>
        <p:txBody>
          <a:bodyPr wrap="square" rtlCol="0">
            <a:spAutoFit/>
          </a:bodyPr>
          <a:lstStyle/>
          <a:p>
            <a:pPr algn="ctr"/>
            <a:r>
              <a:rPr lang="en-GB" sz="3200" b="1" dirty="0">
                <a:solidFill>
                  <a:schemeClr val="bg1"/>
                </a:solidFill>
              </a:rPr>
              <a:t>Administering a Substance with Intent – S61 SOA 2003 </a:t>
            </a:r>
          </a:p>
        </p:txBody>
      </p:sp>
      <p:graphicFrame>
        <p:nvGraphicFramePr>
          <p:cNvPr id="2" name="Diagram 1"/>
          <p:cNvGraphicFramePr/>
          <p:nvPr>
            <p:extLst>
              <p:ext uri="{D42A27DB-BD31-4B8C-83A1-F6EECF244321}">
                <p14:modId xmlns:p14="http://schemas.microsoft.com/office/powerpoint/2010/main" val="3907752381"/>
              </p:ext>
            </p:extLst>
          </p:nvPr>
        </p:nvGraphicFramePr>
        <p:xfrm>
          <a:off x="3302573" y="850070"/>
          <a:ext cx="8128000" cy="465211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74726054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6D1B567F-997E-467D-B91D-E8707EF4FDBC}"/>
                                            </p:graphicEl>
                                          </p:spTgt>
                                        </p:tgtEl>
                                        <p:attrNameLst>
                                          <p:attrName>style.visibility</p:attrName>
                                        </p:attrNameLst>
                                      </p:cBhvr>
                                      <p:to>
                                        <p:strVal val="visible"/>
                                      </p:to>
                                    </p:set>
                                    <p:animEffect transition="in" filter="fade">
                                      <p:cBhvr>
                                        <p:cTn id="7" dur="500"/>
                                        <p:tgtEl>
                                          <p:spTgt spid="2">
                                            <p:graphicEl>
                                              <a:dgm id="{6D1B567F-997E-467D-B91D-E8707EF4FDBC}"/>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2">
                                            <p:graphicEl>
                                              <a:dgm id="{BAD21C04-AFCE-4EFD-9049-B50D15CE0B4C}"/>
                                            </p:graphicEl>
                                          </p:spTgt>
                                        </p:tgtEl>
                                        <p:attrNameLst>
                                          <p:attrName>style.visibility</p:attrName>
                                        </p:attrNameLst>
                                      </p:cBhvr>
                                      <p:to>
                                        <p:strVal val="visible"/>
                                      </p:to>
                                    </p:set>
                                    <p:animEffect transition="in" filter="fade">
                                      <p:cBhvr>
                                        <p:cTn id="10" dur="500"/>
                                        <p:tgtEl>
                                          <p:spTgt spid="2">
                                            <p:graphicEl>
                                              <a:dgm id="{BAD21C04-AFCE-4EFD-9049-B50D15CE0B4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2">
                                            <p:graphicEl>
                                              <a:dgm id="{88375917-4ACA-47C7-9713-90377554AC24}"/>
                                            </p:graphicEl>
                                          </p:spTgt>
                                        </p:tgtEl>
                                        <p:attrNameLst>
                                          <p:attrName>style.visibility</p:attrName>
                                        </p:attrNameLst>
                                      </p:cBhvr>
                                      <p:to>
                                        <p:strVal val="visible"/>
                                      </p:to>
                                    </p:set>
                                    <p:animEffect transition="in" filter="fade">
                                      <p:cBhvr>
                                        <p:cTn id="15" dur="500"/>
                                        <p:tgtEl>
                                          <p:spTgt spid="2">
                                            <p:graphicEl>
                                              <a:dgm id="{88375917-4ACA-47C7-9713-90377554AC24}"/>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CD2D831C-658B-4695-AE70-0C61DAE8221D}"/>
                                            </p:graphicEl>
                                          </p:spTgt>
                                        </p:tgtEl>
                                        <p:attrNameLst>
                                          <p:attrName>style.visibility</p:attrName>
                                        </p:attrNameLst>
                                      </p:cBhvr>
                                      <p:to>
                                        <p:strVal val="visible"/>
                                      </p:to>
                                    </p:set>
                                    <p:animEffect transition="in" filter="fade">
                                      <p:cBhvr>
                                        <p:cTn id="20" dur="500"/>
                                        <p:tgtEl>
                                          <p:spTgt spid="2">
                                            <p:graphicEl>
                                              <a:dgm id="{CD2D831C-658B-4695-AE70-0C61DAE8221D}"/>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0B4322EB-2761-4956-B5E8-E4BB27B41705}"/>
                                            </p:graphicEl>
                                          </p:spTgt>
                                        </p:tgtEl>
                                        <p:attrNameLst>
                                          <p:attrName>style.visibility</p:attrName>
                                        </p:attrNameLst>
                                      </p:cBhvr>
                                      <p:to>
                                        <p:strVal val="visible"/>
                                      </p:to>
                                    </p:set>
                                    <p:animEffect transition="in" filter="fade">
                                      <p:cBhvr>
                                        <p:cTn id="25" dur="500"/>
                                        <p:tgtEl>
                                          <p:spTgt spid="2">
                                            <p:graphicEl>
                                              <a:dgm id="{0B4322EB-2761-4956-B5E8-E4BB27B4170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759370" y="3279125"/>
            <a:ext cx="3281002" cy="2183358"/>
          </a:xfrm>
          <a:prstGeom prst="rect">
            <a:avLst/>
          </a:prstGeom>
        </p:spPr>
      </p:pic>
      <p:sp>
        <p:nvSpPr>
          <p:cNvPr id="6" name="TextBox 5"/>
          <p:cNvSpPr txBox="1"/>
          <p:nvPr/>
        </p:nvSpPr>
        <p:spPr>
          <a:xfrm>
            <a:off x="759370" y="343349"/>
            <a:ext cx="10790946"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n-lt"/>
                <a:ea typeface="+mn-ea"/>
                <a:cs typeface="+mn-cs"/>
              </a:rPr>
              <a:t>Initial Actions at the Scene</a:t>
            </a:r>
          </a:p>
        </p:txBody>
      </p:sp>
      <p:graphicFrame>
        <p:nvGraphicFramePr>
          <p:cNvPr id="3" name="Diagram 2"/>
          <p:cNvGraphicFramePr/>
          <p:nvPr>
            <p:extLst>
              <p:ext uri="{D42A27DB-BD31-4B8C-83A1-F6EECF244321}">
                <p14:modId xmlns:p14="http://schemas.microsoft.com/office/powerpoint/2010/main" val="2974957103"/>
              </p:ext>
            </p:extLst>
          </p:nvPr>
        </p:nvGraphicFramePr>
        <p:xfrm>
          <a:off x="759370" y="818146"/>
          <a:ext cx="10574377" cy="537333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911980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A82747AF-F9CD-4240-AA7B-9E4DA8DBD4AC}"/>
                                            </p:graphicEl>
                                          </p:spTgt>
                                        </p:tgtEl>
                                        <p:attrNameLst>
                                          <p:attrName>style.visibility</p:attrName>
                                        </p:attrNameLst>
                                      </p:cBhvr>
                                      <p:to>
                                        <p:strVal val="visible"/>
                                      </p:to>
                                    </p:set>
                                    <p:animEffect transition="in" filter="fade">
                                      <p:cBhvr>
                                        <p:cTn id="7" dur="500"/>
                                        <p:tgtEl>
                                          <p:spTgt spid="3">
                                            <p:graphicEl>
                                              <a:dgm id="{A82747AF-F9CD-4240-AA7B-9E4DA8DBD4A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89CF04B2-2089-420A-BECB-3866D2A1CBC6}"/>
                                            </p:graphicEl>
                                          </p:spTgt>
                                        </p:tgtEl>
                                        <p:attrNameLst>
                                          <p:attrName>style.visibility</p:attrName>
                                        </p:attrNameLst>
                                      </p:cBhvr>
                                      <p:to>
                                        <p:strVal val="visible"/>
                                      </p:to>
                                    </p:set>
                                    <p:animEffect transition="in" filter="fade">
                                      <p:cBhvr>
                                        <p:cTn id="12" dur="500"/>
                                        <p:tgtEl>
                                          <p:spTgt spid="3">
                                            <p:graphicEl>
                                              <a:dgm id="{89CF04B2-2089-420A-BECB-3866D2A1CBC6}"/>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128E617A-B287-42C9-81B7-65E0B91EAC75}"/>
                                            </p:graphicEl>
                                          </p:spTgt>
                                        </p:tgtEl>
                                        <p:attrNameLst>
                                          <p:attrName>style.visibility</p:attrName>
                                        </p:attrNameLst>
                                      </p:cBhvr>
                                      <p:to>
                                        <p:strVal val="visible"/>
                                      </p:to>
                                    </p:set>
                                    <p:animEffect transition="in" filter="fade">
                                      <p:cBhvr>
                                        <p:cTn id="15" dur="500"/>
                                        <p:tgtEl>
                                          <p:spTgt spid="3">
                                            <p:graphicEl>
                                              <a:dgm id="{128E617A-B287-42C9-81B7-65E0B91EAC75}"/>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7B19E486-28CD-4EC1-A82F-77CD359D9C3E}"/>
                                            </p:graphicEl>
                                          </p:spTgt>
                                        </p:tgtEl>
                                        <p:attrNameLst>
                                          <p:attrName>style.visibility</p:attrName>
                                        </p:attrNameLst>
                                      </p:cBhvr>
                                      <p:to>
                                        <p:strVal val="visible"/>
                                      </p:to>
                                    </p:set>
                                    <p:animEffect transition="in" filter="fade">
                                      <p:cBhvr>
                                        <p:cTn id="20" dur="500"/>
                                        <p:tgtEl>
                                          <p:spTgt spid="3">
                                            <p:graphicEl>
                                              <a:dgm id="{7B19E486-28CD-4EC1-A82F-77CD359D9C3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99F71592-61EB-4893-8E14-42E38E336EF3}"/>
                                            </p:graphicEl>
                                          </p:spTgt>
                                        </p:tgtEl>
                                        <p:attrNameLst>
                                          <p:attrName>style.visibility</p:attrName>
                                        </p:attrNameLst>
                                      </p:cBhvr>
                                      <p:to>
                                        <p:strVal val="visible"/>
                                      </p:to>
                                    </p:set>
                                    <p:animEffect transition="in" filter="fade">
                                      <p:cBhvr>
                                        <p:cTn id="23" dur="500"/>
                                        <p:tgtEl>
                                          <p:spTgt spid="3">
                                            <p:graphicEl>
                                              <a:dgm id="{99F71592-61EB-4893-8E14-42E38E336EF3}"/>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0E67645A-5C34-4F38-AD18-30B9EF1EEB71}"/>
                                            </p:graphicEl>
                                          </p:spTgt>
                                        </p:tgtEl>
                                        <p:attrNameLst>
                                          <p:attrName>style.visibility</p:attrName>
                                        </p:attrNameLst>
                                      </p:cBhvr>
                                      <p:to>
                                        <p:strVal val="visible"/>
                                      </p:to>
                                    </p:set>
                                    <p:animEffect transition="in" filter="fade">
                                      <p:cBhvr>
                                        <p:cTn id="28" dur="500"/>
                                        <p:tgtEl>
                                          <p:spTgt spid="3">
                                            <p:graphicEl>
                                              <a:dgm id="{0E67645A-5C34-4F38-AD18-30B9EF1EEB71}"/>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FD4FC49E-8CE5-4845-8C9B-5A3B104339EF}"/>
                                            </p:graphicEl>
                                          </p:spTgt>
                                        </p:tgtEl>
                                        <p:attrNameLst>
                                          <p:attrName>style.visibility</p:attrName>
                                        </p:attrNameLst>
                                      </p:cBhvr>
                                      <p:to>
                                        <p:strVal val="visible"/>
                                      </p:to>
                                    </p:set>
                                    <p:animEffect transition="in" filter="fade">
                                      <p:cBhvr>
                                        <p:cTn id="31" dur="500"/>
                                        <p:tgtEl>
                                          <p:spTgt spid="3">
                                            <p:graphicEl>
                                              <a:dgm id="{FD4FC49E-8CE5-4845-8C9B-5A3B104339EF}"/>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3">
                                            <p:graphicEl>
                                              <a:dgm id="{9B28347C-AFD4-4937-9560-3CAC6B9E2F18}"/>
                                            </p:graphicEl>
                                          </p:spTgt>
                                        </p:tgtEl>
                                        <p:attrNameLst>
                                          <p:attrName>style.visibility</p:attrName>
                                        </p:attrNameLst>
                                      </p:cBhvr>
                                      <p:to>
                                        <p:strVal val="visible"/>
                                      </p:to>
                                    </p:set>
                                    <p:animEffect transition="in" filter="fade">
                                      <p:cBhvr>
                                        <p:cTn id="36" dur="500"/>
                                        <p:tgtEl>
                                          <p:spTgt spid="3">
                                            <p:graphicEl>
                                              <a:dgm id="{9B28347C-AFD4-4937-9560-3CAC6B9E2F18}"/>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3">
                                            <p:graphicEl>
                                              <a:dgm id="{16D68ED0-30E1-44F0-AF34-74941F79008A}"/>
                                            </p:graphicEl>
                                          </p:spTgt>
                                        </p:tgtEl>
                                        <p:attrNameLst>
                                          <p:attrName>style.visibility</p:attrName>
                                        </p:attrNameLst>
                                      </p:cBhvr>
                                      <p:to>
                                        <p:strVal val="visible"/>
                                      </p:to>
                                    </p:set>
                                    <p:animEffect transition="in" filter="fade">
                                      <p:cBhvr>
                                        <p:cTn id="39" dur="500"/>
                                        <p:tgtEl>
                                          <p:spTgt spid="3">
                                            <p:graphicEl>
                                              <a:dgm id="{16D68ED0-30E1-44F0-AF34-74941F79008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7833" y="403756"/>
            <a:ext cx="10804356"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n-lt"/>
                <a:ea typeface="+mn-ea"/>
                <a:cs typeface="+mn-cs"/>
              </a:rPr>
              <a:t>Early Complaint</a:t>
            </a:r>
          </a:p>
        </p:txBody>
      </p:sp>
      <p:sp>
        <p:nvSpPr>
          <p:cNvPr id="2" name="Horizontal Scroll 1"/>
          <p:cNvSpPr/>
          <p:nvPr/>
        </p:nvSpPr>
        <p:spPr>
          <a:xfrm>
            <a:off x="2430379" y="1379252"/>
            <a:ext cx="8133348" cy="4114800"/>
          </a:xfrm>
          <a:custGeom>
            <a:avLst/>
            <a:gdLst>
              <a:gd name="connsiteX0" fmla="*/ 8133348 w 8133348"/>
              <a:gd name="connsiteY0" fmla="*/ 257175 h 4114800"/>
              <a:gd name="connsiteX1" fmla="*/ 7876173 w 8133348"/>
              <a:gd name="connsiteY1" fmla="*/ 514350 h 4114800"/>
              <a:gd name="connsiteX2" fmla="*/ 7876173 w 8133348"/>
              <a:gd name="connsiteY2" fmla="*/ 257175 h 4114800"/>
              <a:gd name="connsiteX3" fmla="*/ 7747585 w 8133348"/>
              <a:gd name="connsiteY3" fmla="*/ 385763 h 4114800"/>
              <a:gd name="connsiteX4" fmla="*/ 7618997 w 8133348"/>
              <a:gd name="connsiteY4" fmla="*/ 257175 h 4114800"/>
              <a:gd name="connsiteX5" fmla="*/ 7618998 w 8133348"/>
              <a:gd name="connsiteY5" fmla="*/ 514350 h 4114800"/>
              <a:gd name="connsiteX6" fmla="*/ 7199940 w 8133348"/>
              <a:gd name="connsiteY6" fmla="*/ 514350 h 4114800"/>
              <a:gd name="connsiteX7" fmla="*/ 6780883 w 8133348"/>
              <a:gd name="connsiteY7" fmla="*/ 514350 h 4114800"/>
              <a:gd name="connsiteX8" fmla="*/ 6214589 w 8133348"/>
              <a:gd name="connsiteY8" fmla="*/ 514350 h 4114800"/>
              <a:gd name="connsiteX9" fmla="*/ 5795531 w 8133348"/>
              <a:gd name="connsiteY9" fmla="*/ 514350 h 4114800"/>
              <a:gd name="connsiteX10" fmla="*/ 5450092 w 8133348"/>
              <a:gd name="connsiteY10" fmla="*/ 514350 h 4114800"/>
              <a:gd name="connsiteX11" fmla="*/ 4736561 w 8133348"/>
              <a:gd name="connsiteY11" fmla="*/ 514350 h 4114800"/>
              <a:gd name="connsiteX12" fmla="*/ 4023031 w 8133348"/>
              <a:gd name="connsiteY12" fmla="*/ 514350 h 4114800"/>
              <a:gd name="connsiteX13" fmla="*/ 3383118 w 8133348"/>
              <a:gd name="connsiteY13" fmla="*/ 514350 h 4114800"/>
              <a:gd name="connsiteX14" fmla="*/ 2964061 w 8133348"/>
              <a:gd name="connsiteY14" fmla="*/ 514350 h 4114800"/>
              <a:gd name="connsiteX15" fmla="*/ 2250530 w 8133348"/>
              <a:gd name="connsiteY15" fmla="*/ 514350 h 4114800"/>
              <a:gd name="connsiteX16" fmla="*/ 1610618 w 8133348"/>
              <a:gd name="connsiteY16" fmla="*/ 514350 h 4114800"/>
              <a:gd name="connsiteX17" fmla="*/ 1117942 w 8133348"/>
              <a:gd name="connsiteY17" fmla="*/ 514350 h 4114800"/>
              <a:gd name="connsiteX18" fmla="*/ 257175 w 8133348"/>
              <a:gd name="connsiteY18" fmla="*/ 514350 h 4114800"/>
              <a:gd name="connsiteX19" fmla="*/ 0 w 8133348"/>
              <a:gd name="connsiteY19" fmla="*/ 771525 h 4114800"/>
              <a:gd name="connsiteX20" fmla="*/ 0 w 8133348"/>
              <a:gd name="connsiteY20" fmla="*/ 1285875 h 4114800"/>
              <a:gd name="connsiteX21" fmla="*/ 0 w 8133348"/>
              <a:gd name="connsiteY21" fmla="*/ 1769364 h 4114800"/>
              <a:gd name="connsiteX22" fmla="*/ 0 w 8133348"/>
              <a:gd name="connsiteY22" fmla="*/ 2191131 h 4114800"/>
              <a:gd name="connsiteX23" fmla="*/ 0 w 8133348"/>
              <a:gd name="connsiteY23" fmla="*/ 2612898 h 4114800"/>
              <a:gd name="connsiteX24" fmla="*/ 0 w 8133348"/>
              <a:gd name="connsiteY24" fmla="*/ 3065526 h 4114800"/>
              <a:gd name="connsiteX25" fmla="*/ 0 w 8133348"/>
              <a:gd name="connsiteY25" fmla="*/ 3857625 h 4114800"/>
              <a:gd name="connsiteX26" fmla="*/ 257175 w 8133348"/>
              <a:gd name="connsiteY26" fmla="*/ 4114800 h 4114800"/>
              <a:gd name="connsiteX27" fmla="*/ 514350 w 8133348"/>
              <a:gd name="connsiteY27" fmla="*/ 3857625 h 4114800"/>
              <a:gd name="connsiteX28" fmla="*/ 514350 w 8133348"/>
              <a:gd name="connsiteY28" fmla="*/ 3600450 h 4114800"/>
              <a:gd name="connsiteX29" fmla="*/ 1227881 w 8133348"/>
              <a:gd name="connsiteY29" fmla="*/ 3600450 h 4114800"/>
              <a:gd name="connsiteX30" fmla="*/ 1646938 w 8133348"/>
              <a:gd name="connsiteY30" fmla="*/ 3600450 h 4114800"/>
              <a:gd name="connsiteX31" fmla="*/ 2065996 w 8133348"/>
              <a:gd name="connsiteY31" fmla="*/ 3600450 h 4114800"/>
              <a:gd name="connsiteX32" fmla="*/ 2485053 w 8133348"/>
              <a:gd name="connsiteY32" fmla="*/ 3600450 h 4114800"/>
              <a:gd name="connsiteX33" fmla="*/ 2977729 w 8133348"/>
              <a:gd name="connsiteY33" fmla="*/ 3600450 h 4114800"/>
              <a:gd name="connsiteX34" fmla="*/ 3544023 w 8133348"/>
              <a:gd name="connsiteY34" fmla="*/ 3600450 h 4114800"/>
              <a:gd name="connsiteX35" fmla="*/ 3889463 w 8133348"/>
              <a:gd name="connsiteY35" fmla="*/ 3600450 h 4114800"/>
              <a:gd name="connsiteX36" fmla="*/ 4308520 w 8133348"/>
              <a:gd name="connsiteY36" fmla="*/ 3600450 h 4114800"/>
              <a:gd name="connsiteX37" fmla="*/ 4874814 w 8133348"/>
              <a:gd name="connsiteY37" fmla="*/ 3600450 h 4114800"/>
              <a:gd name="connsiteX38" fmla="*/ 5588345 w 8133348"/>
              <a:gd name="connsiteY38" fmla="*/ 3600450 h 4114800"/>
              <a:gd name="connsiteX39" fmla="*/ 6007403 w 8133348"/>
              <a:gd name="connsiteY39" fmla="*/ 3600450 h 4114800"/>
              <a:gd name="connsiteX40" fmla="*/ 6352842 w 8133348"/>
              <a:gd name="connsiteY40" fmla="*/ 3600450 h 4114800"/>
              <a:gd name="connsiteX41" fmla="*/ 6771900 w 8133348"/>
              <a:gd name="connsiteY41" fmla="*/ 3600450 h 4114800"/>
              <a:gd name="connsiteX42" fmla="*/ 7876173 w 8133348"/>
              <a:gd name="connsiteY42" fmla="*/ 3600450 h 4114800"/>
              <a:gd name="connsiteX43" fmla="*/ 8133348 w 8133348"/>
              <a:gd name="connsiteY43" fmla="*/ 3343275 h 4114800"/>
              <a:gd name="connsiteX44" fmla="*/ 8133348 w 8133348"/>
              <a:gd name="connsiteY44" fmla="*/ 2798064 h 4114800"/>
              <a:gd name="connsiteX45" fmla="*/ 8133348 w 8133348"/>
              <a:gd name="connsiteY45" fmla="*/ 2314575 h 4114800"/>
              <a:gd name="connsiteX46" fmla="*/ 8133348 w 8133348"/>
              <a:gd name="connsiteY46" fmla="*/ 1861947 h 4114800"/>
              <a:gd name="connsiteX47" fmla="*/ 8133348 w 8133348"/>
              <a:gd name="connsiteY47" fmla="*/ 1285875 h 4114800"/>
              <a:gd name="connsiteX48" fmla="*/ 8133348 w 8133348"/>
              <a:gd name="connsiteY48" fmla="*/ 802386 h 4114800"/>
              <a:gd name="connsiteX49" fmla="*/ 8133348 w 8133348"/>
              <a:gd name="connsiteY49" fmla="*/ 257175 h 4114800"/>
              <a:gd name="connsiteX50" fmla="*/ 257175 w 8133348"/>
              <a:gd name="connsiteY50" fmla="*/ 1028700 h 4114800"/>
              <a:gd name="connsiteX51" fmla="*/ 514350 w 8133348"/>
              <a:gd name="connsiteY51" fmla="*/ 771525 h 4114800"/>
              <a:gd name="connsiteX52" fmla="*/ 385762 w 8133348"/>
              <a:gd name="connsiteY52" fmla="*/ 642937 h 4114800"/>
              <a:gd name="connsiteX53" fmla="*/ 257174 w 8133348"/>
              <a:gd name="connsiteY53" fmla="*/ 771525 h 4114800"/>
              <a:gd name="connsiteX54" fmla="*/ 257175 w 8133348"/>
              <a:gd name="connsiteY54" fmla="*/ 1028700 h 4114800"/>
              <a:gd name="connsiteX0" fmla="*/ 257175 w 8133348"/>
              <a:gd name="connsiteY0" fmla="*/ 1028700 h 4114800"/>
              <a:gd name="connsiteX1" fmla="*/ 514350 w 8133348"/>
              <a:gd name="connsiteY1" fmla="*/ 771525 h 4114800"/>
              <a:gd name="connsiteX2" fmla="*/ 385762 w 8133348"/>
              <a:gd name="connsiteY2" fmla="*/ 642937 h 4114800"/>
              <a:gd name="connsiteX3" fmla="*/ 257174 w 8133348"/>
              <a:gd name="connsiteY3" fmla="*/ 771525 h 4114800"/>
              <a:gd name="connsiteX4" fmla="*/ 257175 w 8133348"/>
              <a:gd name="connsiteY4" fmla="*/ 1028700 h 4114800"/>
              <a:gd name="connsiteX5" fmla="*/ 7876173 w 8133348"/>
              <a:gd name="connsiteY5" fmla="*/ 514350 h 4114800"/>
              <a:gd name="connsiteX6" fmla="*/ 8133348 w 8133348"/>
              <a:gd name="connsiteY6" fmla="*/ 257175 h 4114800"/>
              <a:gd name="connsiteX7" fmla="*/ 7876173 w 8133348"/>
              <a:gd name="connsiteY7" fmla="*/ 0 h 4114800"/>
              <a:gd name="connsiteX8" fmla="*/ 7618998 w 8133348"/>
              <a:gd name="connsiteY8" fmla="*/ 257175 h 4114800"/>
              <a:gd name="connsiteX9" fmla="*/ 7747586 w 8133348"/>
              <a:gd name="connsiteY9" fmla="*/ 385763 h 4114800"/>
              <a:gd name="connsiteX10" fmla="*/ 7876174 w 8133348"/>
              <a:gd name="connsiteY10" fmla="*/ 257175 h 4114800"/>
              <a:gd name="connsiteX11" fmla="*/ 7876173 w 8133348"/>
              <a:gd name="connsiteY11" fmla="*/ 514350 h 4114800"/>
              <a:gd name="connsiteX0" fmla="*/ 0 w 8133348"/>
              <a:gd name="connsiteY0" fmla="*/ 771525 h 4114800"/>
              <a:gd name="connsiteX1" fmla="*/ 257175 w 8133348"/>
              <a:gd name="connsiteY1" fmla="*/ 514350 h 4114800"/>
              <a:gd name="connsiteX2" fmla="*/ 749851 w 8133348"/>
              <a:gd name="connsiteY2" fmla="*/ 514350 h 4114800"/>
              <a:gd name="connsiteX3" fmla="*/ 1168908 w 8133348"/>
              <a:gd name="connsiteY3" fmla="*/ 514350 h 4114800"/>
              <a:gd name="connsiteX4" fmla="*/ 1882439 w 8133348"/>
              <a:gd name="connsiteY4" fmla="*/ 514350 h 4114800"/>
              <a:gd name="connsiteX5" fmla="*/ 2595970 w 8133348"/>
              <a:gd name="connsiteY5" fmla="*/ 514350 h 4114800"/>
              <a:gd name="connsiteX6" fmla="*/ 3015027 w 8133348"/>
              <a:gd name="connsiteY6" fmla="*/ 514350 h 4114800"/>
              <a:gd name="connsiteX7" fmla="*/ 3581321 w 8133348"/>
              <a:gd name="connsiteY7" fmla="*/ 514350 h 4114800"/>
              <a:gd name="connsiteX8" fmla="*/ 4000379 w 8133348"/>
              <a:gd name="connsiteY8" fmla="*/ 514350 h 4114800"/>
              <a:gd name="connsiteX9" fmla="*/ 4345818 w 8133348"/>
              <a:gd name="connsiteY9" fmla="*/ 514350 h 4114800"/>
              <a:gd name="connsiteX10" fmla="*/ 4764876 w 8133348"/>
              <a:gd name="connsiteY10" fmla="*/ 514350 h 4114800"/>
              <a:gd name="connsiteX11" fmla="*/ 5404788 w 8133348"/>
              <a:gd name="connsiteY11" fmla="*/ 514350 h 4114800"/>
              <a:gd name="connsiteX12" fmla="*/ 5897464 w 8133348"/>
              <a:gd name="connsiteY12" fmla="*/ 514350 h 4114800"/>
              <a:gd name="connsiteX13" fmla="*/ 6463758 w 8133348"/>
              <a:gd name="connsiteY13" fmla="*/ 514350 h 4114800"/>
              <a:gd name="connsiteX14" fmla="*/ 6956434 w 8133348"/>
              <a:gd name="connsiteY14" fmla="*/ 514350 h 4114800"/>
              <a:gd name="connsiteX15" fmla="*/ 7618998 w 8133348"/>
              <a:gd name="connsiteY15" fmla="*/ 514350 h 4114800"/>
              <a:gd name="connsiteX16" fmla="*/ 7618998 w 8133348"/>
              <a:gd name="connsiteY16" fmla="*/ 257175 h 4114800"/>
              <a:gd name="connsiteX17" fmla="*/ 7876173 w 8133348"/>
              <a:gd name="connsiteY17" fmla="*/ 0 h 4114800"/>
              <a:gd name="connsiteX18" fmla="*/ 8133348 w 8133348"/>
              <a:gd name="connsiteY18" fmla="*/ 257175 h 4114800"/>
              <a:gd name="connsiteX19" fmla="*/ 8133348 w 8133348"/>
              <a:gd name="connsiteY19" fmla="*/ 709803 h 4114800"/>
              <a:gd name="connsiteX20" fmla="*/ 8133348 w 8133348"/>
              <a:gd name="connsiteY20" fmla="*/ 1224153 h 4114800"/>
              <a:gd name="connsiteX21" fmla="*/ 8133348 w 8133348"/>
              <a:gd name="connsiteY21" fmla="*/ 1707642 h 4114800"/>
              <a:gd name="connsiteX22" fmla="*/ 8133348 w 8133348"/>
              <a:gd name="connsiteY22" fmla="*/ 2221992 h 4114800"/>
              <a:gd name="connsiteX23" fmla="*/ 8133348 w 8133348"/>
              <a:gd name="connsiteY23" fmla="*/ 2705481 h 4114800"/>
              <a:gd name="connsiteX24" fmla="*/ 8133348 w 8133348"/>
              <a:gd name="connsiteY24" fmla="*/ 3343275 h 4114800"/>
              <a:gd name="connsiteX25" fmla="*/ 7876173 w 8133348"/>
              <a:gd name="connsiteY25" fmla="*/ 3600450 h 4114800"/>
              <a:gd name="connsiteX26" fmla="*/ 7309879 w 8133348"/>
              <a:gd name="connsiteY26" fmla="*/ 3600450 h 4114800"/>
              <a:gd name="connsiteX27" fmla="*/ 6817203 w 8133348"/>
              <a:gd name="connsiteY27" fmla="*/ 3600450 h 4114800"/>
              <a:gd name="connsiteX28" fmla="*/ 6398145 w 8133348"/>
              <a:gd name="connsiteY28" fmla="*/ 3600450 h 4114800"/>
              <a:gd name="connsiteX29" fmla="*/ 5831851 w 8133348"/>
              <a:gd name="connsiteY29" fmla="*/ 3600450 h 4114800"/>
              <a:gd name="connsiteX30" fmla="*/ 5486412 w 8133348"/>
              <a:gd name="connsiteY30" fmla="*/ 3600450 h 4114800"/>
              <a:gd name="connsiteX31" fmla="*/ 4846500 w 8133348"/>
              <a:gd name="connsiteY31" fmla="*/ 3600450 h 4114800"/>
              <a:gd name="connsiteX32" fmla="*/ 4132969 w 8133348"/>
              <a:gd name="connsiteY32" fmla="*/ 3600450 h 4114800"/>
              <a:gd name="connsiteX33" fmla="*/ 3493057 w 8133348"/>
              <a:gd name="connsiteY33" fmla="*/ 3600450 h 4114800"/>
              <a:gd name="connsiteX34" fmla="*/ 3073999 w 8133348"/>
              <a:gd name="connsiteY34" fmla="*/ 3600450 h 4114800"/>
              <a:gd name="connsiteX35" fmla="*/ 2728560 w 8133348"/>
              <a:gd name="connsiteY35" fmla="*/ 3600450 h 4114800"/>
              <a:gd name="connsiteX36" fmla="*/ 2015029 w 8133348"/>
              <a:gd name="connsiteY36" fmla="*/ 3600450 h 4114800"/>
              <a:gd name="connsiteX37" fmla="*/ 1448735 w 8133348"/>
              <a:gd name="connsiteY37" fmla="*/ 3600450 h 4114800"/>
              <a:gd name="connsiteX38" fmla="*/ 514350 w 8133348"/>
              <a:gd name="connsiteY38" fmla="*/ 3600450 h 4114800"/>
              <a:gd name="connsiteX39" fmla="*/ 514350 w 8133348"/>
              <a:gd name="connsiteY39" fmla="*/ 3857625 h 4114800"/>
              <a:gd name="connsiteX40" fmla="*/ 257175 w 8133348"/>
              <a:gd name="connsiteY40" fmla="*/ 4114800 h 4114800"/>
              <a:gd name="connsiteX41" fmla="*/ 0 w 8133348"/>
              <a:gd name="connsiteY41" fmla="*/ 3857625 h 4114800"/>
              <a:gd name="connsiteX42" fmla="*/ 0 w 8133348"/>
              <a:gd name="connsiteY42" fmla="*/ 3435858 h 4114800"/>
              <a:gd name="connsiteX43" fmla="*/ 0 w 8133348"/>
              <a:gd name="connsiteY43" fmla="*/ 2921508 h 4114800"/>
              <a:gd name="connsiteX44" fmla="*/ 0 w 8133348"/>
              <a:gd name="connsiteY44" fmla="*/ 2407158 h 4114800"/>
              <a:gd name="connsiteX45" fmla="*/ 0 w 8133348"/>
              <a:gd name="connsiteY45" fmla="*/ 1954530 h 4114800"/>
              <a:gd name="connsiteX46" fmla="*/ 0 w 8133348"/>
              <a:gd name="connsiteY46" fmla="*/ 1501902 h 4114800"/>
              <a:gd name="connsiteX47" fmla="*/ 0 w 8133348"/>
              <a:gd name="connsiteY47" fmla="*/ 771525 h 4114800"/>
              <a:gd name="connsiteX48" fmla="*/ 7618998 w 8133348"/>
              <a:gd name="connsiteY48" fmla="*/ 514350 h 4114800"/>
              <a:gd name="connsiteX49" fmla="*/ 7876173 w 8133348"/>
              <a:gd name="connsiteY49" fmla="*/ 514350 h 4114800"/>
              <a:gd name="connsiteX50" fmla="*/ 8133348 w 8133348"/>
              <a:gd name="connsiteY50" fmla="*/ 257175 h 4114800"/>
              <a:gd name="connsiteX51" fmla="*/ 7876173 w 8133348"/>
              <a:gd name="connsiteY51" fmla="*/ 514350 h 4114800"/>
              <a:gd name="connsiteX52" fmla="*/ 7876173 w 8133348"/>
              <a:gd name="connsiteY52" fmla="*/ 257175 h 4114800"/>
              <a:gd name="connsiteX53" fmla="*/ 7747585 w 8133348"/>
              <a:gd name="connsiteY53" fmla="*/ 385763 h 4114800"/>
              <a:gd name="connsiteX54" fmla="*/ 7618997 w 8133348"/>
              <a:gd name="connsiteY54" fmla="*/ 257175 h 4114800"/>
              <a:gd name="connsiteX55" fmla="*/ 257175 w 8133348"/>
              <a:gd name="connsiteY55" fmla="*/ 1028700 h 4114800"/>
              <a:gd name="connsiteX56" fmla="*/ 257175 w 8133348"/>
              <a:gd name="connsiteY56" fmla="*/ 771525 h 4114800"/>
              <a:gd name="connsiteX57" fmla="*/ 385763 w 8133348"/>
              <a:gd name="connsiteY57" fmla="*/ 642937 h 4114800"/>
              <a:gd name="connsiteX58" fmla="*/ 514351 w 8133348"/>
              <a:gd name="connsiteY58" fmla="*/ 771525 h 4114800"/>
              <a:gd name="connsiteX59" fmla="*/ 257176 w 8133348"/>
              <a:gd name="connsiteY59" fmla="*/ 1028700 h 4114800"/>
              <a:gd name="connsiteX60" fmla="*/ 1 w 8133348"/>
              <a:gd name="connsiteY60" fmla="*/ 771525 h 4114800"/>
              <a:gd name="connsiteX61" fmla="*/ 514350 w 8133348"/>
              <a:gd name="connsiteY61" fmla="*/ 771525 h 4114800"/>
              <a:gd name="connsiteX62" fmla="*/ 514350 w 8133348"/>
              <a:gd name="connsiteY62" fmla="*/ 1309021 h 4114800"/>
              <a:gd name="connsiteX63" fmla="*/ 514350 w 8133348"/>
              <a:gd name="connsiteY63" fmla="*/ 1789938 h 4114800"/>
              <a:gd name="connsiteX64" fmla="*/ 514350 w 8133348"/>
              <a:gd name="connsiteY64" fmla="*/ 2412302 h 4114800"/>
              <a:gd name="connsiteX65" fmla="*/ 514350 w 8133348"/>
              <a:gd name="connsiteY65" fmla="*/ 2949797 h 4114800"/>
              <a:gd name="connsiteX66" fmla="*/ 514350 w 8133348"/>
              <a:gd name="connsiteY66" fmla="*/ 3600450 h 4114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Lst>
            <a:rect l="l" t="t" r="r" b="b"/>
            <a:pathLst>
              <a:path w="8133348" h="4114800" stroke="0" extrusionOk="0">
                <a:moveTo>
                  <a:pt x="8133348" y="257175"/>
                </a:moveTo>
                <a:cubicBezTo>
                  <a:pt x="8135923" y="383780"/>
                  <a:pt x="8015971" y="545468"/>
                  <a:pt x="7876173" y="514350"/>
                </a:cubicBezTo>
                <a:cubicBezTo>
                  <a:pt x="7875404" y="416749"/>
                  <a:pt x="7878570" y="356910"/>
                  <a:pt x="7876173" y="257175"/>
                </a:cubicBezTo>
                <a:cubicBezTo>
                  <a:pt x="7875606" y="334264"/>
                  <a:pt x="7819507" y="379422"/>
                  <a:pt x="7747585" y="385763"/>
                </a:cubicBezTo>
                <a:cubicBezTo>
                  <a:pt x="7679873" y="381340"/>
                  <a:pt x="7619313" y="326054"/>
                  <a:pt x="7618997" y="257175"/>
                </a:cubicBezTo>
                <a:cubicBezTo>
                  <a:pt x="7606606" y="351164"/>
                  <a:pt x="7629857" y="421071"/>
                  <a:pt x="7618998" y="514350"/>
                </a:cubicBezTo>
                <a:cubicBezTo>
                  <a:pt x="7449295" y="546364"/>
                  <a:pt x="7296068" y="492881"/>
                  <a:pt x="7199940" y="514350"/>
                </a:cubicBezTo>
                <a:cubicBezTo>
                  <a:pt x="7103812" y="535819"/>
                  <a:pt x="6894846" y="508856"/>
                  <a:pt x="6780883" y="514350"/>
                </a:cubicBezTo>
                <a:cubicBezTo>
                  <a:pt x="6666920" y="519844"/>
                  <a:pt x="6410276" y="446592"/>
                  <a:pt x="6214589" y="514350"/>
                </a:cubicBezTo>
                <a:cubicBezTo>
                  <a:pt x="6018902" y="582108"/>
                  <a:pt x="5978689" y="504047"/>
                  <a:pt x="5795531" y="514350"/>
                </a:cubicBezTo>
                <a:cubicBezTo>
                  <a:pt x="5612373" y="524653"/>
                  <a:pt x="5566201" y="512977"/>
                  <a:pt x="5450092" y="514350"/>
                </a:cubicBezTo>
                <a:cubicBezTo>
                  <a:pt x="5333983" y="515723"/>
                  <a:pt x="5086929" y="435131"/>
                  <a:pt x="4736561" y="514350"/>
                </a:cubicBezTo>
                <a:cubicBezTo>
                  <a:pt x="4386193" y="593569"/>
                  <a:pt x="4287080" y="509738"/>
                  <a:pt x="4023031" y="514350"/>
                </a:cubicBezTo>
                <a:cubicBezTo>
                  <a:pt x="3758982" y="518962"/>
                  <a:pt x="3673066" y="496105"/>
                  <a:pt x="3383118" y="514350"/>
                </a:cubicBezTo>
                <a:cubicBezTo>
                  <a:pt x="3093170" y="532595"/>
                  <a:pt x="3120747" y="503133"/>
                  <a:pt x="2964061" y="514350"/>
                </a:cubicBezTo>
                <a:cubicBezTo>
                  <a:pt x="2807375" y="525567"/>
                  <a:pt x="2466315" y="445102"/>
                  <a:pt x="2250530" y="514350"/>
                </a:cubicBezTo>
                <a:cubicBezTo>
                  <a:pt x="2034745" y="583598"/>
                  <a:pt x="1755028" y="470215"/>
                  <a:pt x="1610618" y="514350"/>
                </a:cubicBezTo>
                <a:cubicBezTo>
                  <a:pt x="1466208" y="558485"/>
                  <a:pt x="1227234" y="494417"/>
                  <a:pt x="1117942" y="514350"/>
                </a:cubicBezTo>
                <a:cubicBezTo>
                  <a:pt x="1008650" y="534283"/>
                  <a:pt x="524623" y="431469"/>
                  <a:pt x="257175" y="514350"/>
                </a:cubicBezTo>
                <a:cubicBezTo>
                  <a:pt x="94964" y="481207"/>
                  <a:pt x="-8014" y="640940"/>
                  <a:pt x="0" y="771525"/>
                </a:cubicBezTo>
                <a:cubicBezTo>
                  <a:pt x="43815" y="960119"/>
                  <a:pt x="-48560" y="1166013"/>
                  <a:pt x="0" y="1285875"/>
                </a:cubicBezTo>
                <a:cubicBezTo>
                  <a:pt x="48560" y="1405737"/>
                  <a:pt x="-47239" y="1531911"/>
                  <a:pt x="0" y="1769364"/>
                </a:cubicBezTo>
                <a:cubicBezTo>
                  <a:pt x="47239" y="2006817"/>
                  <a:pt x="-41945" y="2084818"/>
                  <a:pt x="0" y="2191131"/>
                </a:cubicBezTo>
                <a:cubicBezTo>
                  <a:pt x="41945" y="2297444"/>
                  <a:pt x="-30905" y="2450771"/>
                  <a:pt x="0" y="2612898"/>
                </a:cubicBezTo>
                <a:cubicBezTo>
                  <a:pt x="30905" y="2775025"/>
                  <a:pt x="-50353" y="2915106"/>
                  <a:pt x="0" y="3065526"/>
                </a:cubicBezTo>
                <a:cubicBezTo>
                  <a:pt x="50353" y="3215946"/>
                  <a:pt x="-19400" y="3623592"/>
                  <a:pt x="0" y="3857625"/>
                </a:cubicBezTo>
                <a:cubicBezTo>
                  <a:pt x="-1014" y="4002852"/>
                  <a:pt x="112281" y="4108080"/>
                  <a:pt x="257175" y="4114800"/>
                </a:cubicBezTo>
                <a:cubicBezTo>
                  <a:pt x="390462" y="4126918"/>
                  <a:pt x="523084" y="4000853"/>
                  <a:pt x="514350" y="3857625"/>
                </a:cubicBezTo>
                <a:cubicBezTo>
                  <a:pt x="514249" y="3774302"/>
                  <a:pt x="514405" y="3673338"/>
                  <a:pt x="514350" y="3600450"/>
                </a:cubicBezTo>
                <a:cubicBezTo>
                  <a:pt x="787446" y="3556675"/>
                  <a:pt x="908416" y="3630992"/>
                  <a:pt x="1227881" y="3600450"/>
                </a:cubicBezTo>
                <a:cubicBezTo>
                  <a:pt x="1547346" y="3569908"/>
                  <a:pt x="1482308" y="3643934"/>
                  <a:pt x="1646938" y="3600450"/>
                </a:cubicBezTo>
                <a:cubicBezTo>
                  <a:pt x="1811568" y="3556966"/>
                  <a:pt x="1912461" y="3647769"/>
                  <a:pt x="2065996" y="3600450"/>
                </a:cubicBezTo>
                <a:cubicBezTo>
                  <a:pt x="2219531" y="3553131"/>
                  <a:pt x="2295363" y="3611907"/>
                  <a:pt x="2485053" y="3600450"/>
                </a:cubicBezTo>
                <a:cubicBezTo>
                  <a:pt x="2674743" y="3588993"/>
                  <a:pt x="2837257" y="3625355"/>
                  <a:pt x="2977729" y="3600450"/>
                </a:cubicBezTo>
                <a:cubicBezTo>
                  <a:pt x="3118201" y="3575545"/>
                  <a:pt x="3307325" y="3626852"/>
                  <a:pt x="3544023" y="3600450"/>
                </a:cubicBezTo>
                <a:cubicBezTo>
                  <a:pt x="3780721" y="3574048"/>
                  <a:pt x="3768823" y="3604900"/>
                  <a:pt x="3889463" y="3600450"/>
                </a:cubicBezTo>
                <a:cubicBezTo>
                  <a:pt x="4010103" y="3596000"/>
                  <a:pt x="4134510" y="3637102"/>
                  <a:pt x="4308520" y="3600450"/>
                </a:cubicBezTo>
                <a:cubicBezTo>
                  <a:pt x="4482530" y="3563798"/>
                  <a:pt x="4706983" y="3665538"/>
                  <a:pt x="4874814" y="3600450"/>
                </a:cubicBezTo>
                <a:cubicBezTo>
                  <a:pt x="5042645" y="3535362"/>
                  <a:pt x="5353171" y="3661079"/>
                  <a:pt x="5588345" y="3600450"/>
                </a:cubicBezTo>
                <a:cubicBezTo>
                  <a:pt x="5823519" y="3539821"/>
                  <a:pt x="5848758" y="3619664"/>
                  <a:pt x="6007403" y="3600450"/>
                </a:cubicBezTo>
                <a:cubicBezTo>
                  <a:pt x="6166048" y="3581236"/>
                  <a:pt x="6191915" y="3620469"/>
                  <a:pt x="6352842" y="3600450"/>
                </a:cubicBezTo>
                <a:cubicBezTo>
                  <a:pt x="6513769" y="3580431"/>
                  <a:pt x="6583482" y="3620343"/>
                  <a:pt x="6771900" y="3600450"/>
                </a:cubicBezTo>
                <a:cubicBezTo>
                  <a:pt x="6960318" y="3580557"/>
                  <a:pt x="7420572" y="3610007"/>
                  <a:pt x="7876173" y="3600450"/>
                </a:cubicBezTo>
                <a:cubicBezTo>
                  <a:pt x="8054084" y="3620801"/>
                  <a:pt x="8126962" y="3458163"/>
                  <a:pt x="8133348" y="3343275"/>
                </a:cubicBezTo>
                <a:cubicBezTo>
                  <a:pt x="8079289" y="3208890"/>
                  <a:pt x="8149627" y="2969956"/>
                  <a:pt x="8133348" y="2798064"/>
                </a:cubicBezTo>
                <a:cubicBezTo>
                  <a:pt x="8117069" y="2626172"/>
                  <a:pt x="8148440" y="2477141"/>
                  <a:pt x="8133348" y="2314575"/>
                </a:cubicBezTo>
                <a:cubicBezTo>
                  <a:pt x="8118256" y="2152009"/>
                  <a:pt x="8155767" y="1995610"/>
                  <a:pt x="8133348" y="1861947"/>
                </a:cubicBezTo>
                <a:cubicBezTo>
                  <a:pt x="8110929" y="1728284"/>
                  <a:pt x="8190966" y="1488104"/>
                  <a:pt x="8133348" y="1285875"/>
                </a:cubicBezTo>
                <a:cubicBezTo>
                  <a:pt x="8075730" y="1083646"/>
                  <a:pt x="8174360" y="962996"/>
                  <a:pt x="8133348" y="802386"/>
                </a:cubicBezTo>
                <a:cubicBezTo>
                  <a:pt x="8092336" y="641776"/>
                  <a:pt x="8193115" y="424664"/>
                  <a:pt x="8133348" y="257175"/>
                </a:cubicBezTo>
                <a:close/>
                <a:moveTo>
                  <a:pt x="257175" y="1028700"/>
                </a:moveTo>
                <a:cubicBezTo>
                  <a:pt x="414805" y="1046029"/>
                  <a:pt x="530938" y="904255"/>
                  <a:pt x="514350" y="771525"/>
                </a:cubicBezTo>
                <a:cubicBezTo>
                  <a:pt x="501166" y="700977"/>
                  <a:pt x="437682" y="651529"/>
                  <a:pt x="385762" y="642937"/>
                </a:cubicBezTo>
                <a:cubicBezTo>
                  <a:pt x="306070" y="625814"/>
                  <a:pt x="259436" y="685477"/>
                  <a:pt x="257174" y="771525"/>
                </a:cubicBezTo>
                <a:cubicBezTo>
                  <a:pt x="250131" y="857363"/>
                  <a:pt x="278664" y="939516"/>
                  <a:pt x="257175" y="1028700"/>
                </a:cubicBezTo>
                <a:close/>
              </a:path>
              <a:path w="8133348" h="4114800" fill="darkenLess" stroke="0" extrusionOk="0">
                <a:moveTo>
                  <a:pt x="257175" y="1028700"/>
                </a:moveTo>
                <a:cubicBezTo>
                  <a:pt x="401556" y="1004667"/>
                  <a:pt x="501144" y="943269"/>
                  <a:pt x="514350" y="771525"/>
                </a:cubicBezTo>
                <a:cubicBezTo>
                  <a:pt x="520904" y="694908"/>
                  <a:pt x="458799" y="622087"/>
                  <a:pt x="385762" y="642937"/>
                </a:cubicBezTo>
                <a:cubicBezTo>
                  <a:pt x="325792" y="654141"/>
                  <a:pt x="271450" y="699286"/>
                  <a:pt x="257174" y="771525"/>
                </a:cubicBezTo>
                <a:cubicBezTo>
                  <a:pt x="232454" y="862338"/>
                  <a:pt x="261270" y="932093"/>
                  <a:pt x="257175" y="1028700"/>
                </a:cubicBezTo>
                <a:close/>
                <a:moveTo>
                  <a:pt x="7876173" y="514350"/>
                </a:moveTo>
                <a:cubicBezTo>
                  <a:pt x="8000757" y="525811"/>
                  <a:pt x="8140247" y="383748"/>
                  <a:pt x="8133348" y="257175"/>
                </a:cubicBezTo>
                <a:cubicBezTo>
                  <a:pt x="8142507" y="98229"/>
                  <a:pt x="7992354" y="843"/>
                  <a:pt x="7876173" y="0"/>
                </a:cubicBezTo>
                <a:cubicBezTo>
                  <a:pt x="7751093" y="16871"/>
                  <a:pt x="7621697" y="118565"/>
                  <a:pt x="7618998" y="257175"/>
                </a:cubicBezTo>
                <a:cubicBezTo>
                  <a:pt x="7616247" y="322931"/>
                  <a:pt x="7687824" y="391754"/>
                  <a:pt x="7747586" y="385763"/>
                </a:cubicBezTo>
                <a:cubicBezTo>
                  <a:pt x="7831957" y="398210"/>
                  <a:pt x="7869903" y="329757"/>
                  <a:pt x="7876174" y="257175"/>
                </a:cubicBezTo>
                <a:cubicBezTo>
                  <a:pt x="7867961" y="350803"/>
                  <a:pt x="7888186" y="438811"/>
                  <a:pt x="7876173" y="514350"/>
                </a:cubicBezTo>
                <a:close/>
              </a:path>
              <a:path w="8133348" h="4114800" fill="none" extrusionOk="0">
                <a:moveTo>
                  <a:pt x="0" y="771525"/>
                </a:moveTo>
                <a:cubicBezTo>
                  <a:pt x="20443" y="603470"/>
                  <a:pt x="117344" y="496673"/>
                  <a:pt x="257175" y="514350"/>
                </a:cubicBezTo>
                <a:cubicBezTo>
                  <a:pt x="436816" y="486674"/>
                  <a:pt x="596373" y="530582"/>
                  <a:pt x="749851" y="514350"/>
                </a:cubicBezTo>
                <a:cubicBezTo>
                  <a:pt x="903329" y="498118"/>
                  <a:pt x="979247" y="541722"/>
                  <a:pt x="1168908" y="514350"/>
                </a:cubicBezTo>
                <a:cubicBezTo>
                  <a:pt x="1358569" y="486978"/>
                  <a:pt x="1687559" y="514520"/>
                  <a:pt x="1882439" y="514350"/>
                </a:cubicBezTo>
                <a:cubicBezTo>
                  <a:pt x="2077319" y="514180"/>
                  <a:pt x="2354276" y="591181"/>
                  <a:pt x="2595970" y="514350"/>
                </a:cubicBezTo>
                <a:cubicBezTo>
                  <a:pt x="2837664" y="437519"/>
                  <a:pt x="2838467" y="563692"/>
                  <a:pt x="3015027" y="514350"/>
                </a:cubicBezTo>
                <a:cubicBezTo>
                  <a:pt x="3191587" y="465008"/>
                  <a:pt x="3463535" y="558775"/>
                  <a:pt x="3581321" y="514350"/>
                </a:cubicBezTo>
                <a:cubicBezTo>
                  <a:pt x="3699107" y="469925"/>
                  <a:pt x="3809868" y="547714"/>
                  <a:pt x="4000379" y="514350"/>
                </a:cubicBezTo>
                <a:cubicBezTo>
                  <a:pt x="4190890" y="480986"/>
                  <a:pt x="4221114" y="543579"/>
                  <a:pt x="4345818" y="514350"/>
                </a:cubicBezTo>
                <a:cubicBezTo>
                  <a:pt x="4470522" y="485121"/>
                  <a:pt x="4562029" y="518457"/>
                  <a:pt x="4764876" y="514350"/>
                </a:cubicBezTo>
                <a:cubicBezTo>
                  <a:pt x="4967723" y="510243"/>
                  <a:pt x="5196298" y="525116"/>
                  <a:pt x="5404788" y="514350"/>
                </a:cubicBezTo>
                <a:cubicBezTo>
                  <a:pt x="5613278" y="503584"/>
                  <a:pt x="5753124" y="522190"/>
                  <a:pt x="5897464" y="514350"/>
                </a:cubicBezTo>
                <a:cubicBezTo>
                  <a:pt x="6041804" y="506510"/>
                  <a:pt x="6242595" y="541184"/>
                  <a:pt x="6463758" y="514350"/>
                </a:cubicBezTo>
                <a:cubicBezTo>
                  <a:pt x="6684921" y="487516"/>
                  <a:pt x="6745815" y="571873"/>
                  <a:pt x="6956434" y="514350"/>
                </a:cubicBezTo>
                <a:cubicBezTo>
                  <a:pt x="7167053" y="456827"/>
                  <a:pt x="7409106" y="561064"/>
                  <a:pt x="7618998" y="514350"/>
                </a:cubicBezTo>
                <a:cubicBezTo>
                  <a:pt x="7613245" y="459141"/>
                  <a:pt x="7627400" y="355665"/>
                  <a:pt x="7618998" y="257175"/>
                </a:cubicBezTo>
                <a:cubicBezTo>
                  <a:pt x="7626279" y="113435"/>
                  <a:pt x="7711514" y="12750"/>
                  <a:pt x="7876173" y="0"/>
                </a:cubicBezTo>
                <a:cubicBezTo>
                  <a:pt x="8007056" y="-13213"/>
                  <a:pt x="8107932" y="113017"/>
                  <a:pt x="8133348" y="257175"/>
                </a:cubicBezTo>
                <a:cubicBezTo>
                  <a:pt x="8165552" y="464894"/>
                  <a:pt x="8079902" y="618255"/>
                  <a:pt x="8133348" y="709803"/>
                </a:cubicBezTo>
                <a:cubicBezTo>
                  <a:pt x="8186794" y="801351"/>
                  <a:pt x="8127327" y="1015673"/>
                  <a:pt x="8133348" y="1224153"/>
                </a:cubicBezTo>
                <a:cubicBezTo>
                  <a:pt x="8139369" y="1432633"/>
                  <a:pt x="8097219" y="1515662"/>
                  <a:pt x="8133348" y="1707642"/>
                </a:cubicBezTo>
                <a:cubicBezTo>
                  <a:pt x="8169477" y="1899622"/>
                  <a:pt x="8090998" y="2026721"/>
                  <a:pt x="8133348" y="2221992"/>
                </a:cubicBezTo>
                <a:cubicBezTo>
                  <a:pt x="8175698" y="2417263"/>
                  <a:pt x="8124027" y="2486721"/>
                  <a:pt x="8133348" y="2705481"/>
                </a:cubicBezTo>
                <a:cubicBezTo>
                  <a:pt x="8142669" y="2924241"/>
                  <a:pt x="8085073" y="3129837"/>
                  <a:pt x="8133348" y="3343275"/>
                </a:cubicBezTo>
                <a:cubicBezTo>
                  <a:pt x="8133117" y="3502458"/>
                  <a:pt x="8031908" y="3637966"/>
                  <a:pt x="7876173" y="3600450"/>
                </a:cubicBezTo>
                <a:cubicBezTo>
                  <a:pt x="7697567" y="3658792"/>
                  <a:pt x="7571972" y="3595740"/>
                  <a:pt x="7309879" y="3600450"/>
                </a:cubicBezTo>
                <a:cubicBezTo>
                  <a:pt x="7047786" y="3605160"/>
                  <a:pt x="7018993" y="3548523"/>
                  <a:pt x="6817203" y="3600450"/>
                </a:cubicBezTo>
                <a:cubicBezTo>
                  <a:pt x="6615413" y="3652377"/>
                  <a:pt x="6602864" y="3582457"/>
                  <a:pt x="6398145" y="3600450"/>
                </a:cubicBezTo>
                <a:cubicBezTo>
                  <a:pt x="6193426" y="3618443"/>
                  <a:pt x="6058957" y="3552841"/>
                  <a:pt x="5831851" y="3600450"/>
                </a:cubicBezTo>
                <a:cubicBezTo>
                  <a:pt x="5604745" y="3648059"/>
                  <a:pt x="5634577" y="3595024"/>
                  <a:pt x="5486412" y="3600450"/>
                </a:cubicBezTo>
                <a:cubicBezTo>
                  <a:pt x="5338247" y="3605876"/>
                  <a:pt x="5095014" y="3587273"/>
                  <a:pt x="4846500" y="3600450"/>
                </a:cubicBezTo>
                <a:cubicBezTo>
                  <a:pt x="4597986" y="3613627"/>
                  <a:pt x="4484129" y="3553176"/>
                  <a:pt x="4132969" y="3600450"/>
                </a:cubicBezTo>
                <a:cubicBezTo>
                  <a:pt x="3781809" y="3647724"/>
                  <a:pt x="3645690" y="3578471"/>
                  <a:pt x="3493057" y="3600450"/>
                </a:cubicBezTo>
                <a:cubicBezTo>
                  <a:pt x="3340424" y="3622429"/>
                  <a:pt x="3206391" y="3553519"/>
                  <a:pt x="3073999" y="3600450"/>
                </a:cubicBezTo>
                <a:cubicBezTo>
                  <a:pt x="2941607" y="3647381"/>
                  <a:pt x="2883824" y="3570568"/>
                  <a:pt x="2728560" y="3600450"/>
                </a:cubicBezTo>
                <a:cubicBezTo>
                  <a:pt x="2573296" y="3630332"/>
                  <a:pt x="2342892" y="3553191"/>
                  <a:pt x="2015029" y="3600450"/>
                </a:cubicBezTo>
                <a:cubicBezTo>
                  <a:pt x="1687166" y="3647709"/>
                  <a:pt x="1569097" y="3571868"/>
                  <a:pt x="1448735" y="3600450"/>
                </a:cubicBezTo>
                <a:cubicBezTo>
                  <a:pt x="1328373" y="3629032"/>
                  <a:pt x="946475" y="3560797"/>
                  <a:pt x="514350" y="3600450"/>
                </a:cubicBezTo>
                <a:cubicBezTo>
                  <a:pt x="516408" y="3698457"/>
                  <a:pt x="511706" y="3756587"/>
                  <a:pt x="514350" y="3857625"/>
                </a:cubicBezTo>
                <a:cubicBezTo>
                  <a:pt x="502614" y="3975646"/>
                  <a:pt x="426077" y="4139685"/>
                  <a:pt x="257175" y="4114800"/>
                </a:cubicBezTo>
                <a:cubicBezTo>
                  <a:pt x="130925" y="4133979"/>
                  <a:pt x="4800" y="4003554"/>
                  <a:pt x="0" y="3857625"/>
                </a:cubicBezTo>
                <a:cubicBezTo>
                  <a:pt x="-18405" y="3713041"/>
                  <a:pt x="7208" y="3583054"/>
                  <a:pt x="0" y="3435858"/>
                </a:cubicBezTo>
                <a:cubicBezTo>
                  <a:pt x="-7208" y="3288662"/>
                  <a:pt x="31503" y="3178177"/>
                  <a:pt x="0" y="2921508"/>
                </a:cubicBezTo>
                <a:cubicBezTo>
                  <a:pt x="-31503" y="2664839"/>
                  <a:pt x="32546" y="2638827"/>
                  <a:pt x="0" y="2407158"/>
                </a:cubicBezTo>
                <a:cubicBezTo>
                  <a:pt x="-32546" y="2175489"/>
                  <a:pt x="22627" y="2071067"/>
                  <a:pt x="0" y="1954530"/>
                </a:cubicBezTo>
                <a:cubicBezTo>
                  <a:pt x="-22627" y="1837993"/>
                  <a:pt x="38381" y="1694487"/>
                  <a:pt x="0" y="1501902"/>
                </a:cubicBezTo>
                <a:cubicBezTo>
                  <a:pt x="-38381" y="1309317"/>
                  <a:pt x="30448" y="989507"/>
                  <a:pt x="0" y="771525"/>
                </a:cubicBezTo>
                <a:close/>
                <a:moveTo>
                  <a:pt x="7618998" y="514350"/>
                </a:moveTo>
                <a:cubicBezTo>
                  <a:pt x="7676313" y="484042"/>
                  <a:pt x="7775691" y="540556"/>
                  <a:pt x="7876173" y="514350"/>
                </a:cubicBezTo>
                <a:cubicBezTo>
                  <a:pt x="8045757" y="516668"/>
                  <a:pt x="8132197" y="368279"/>
                  <a:pt x="8133348" y="257175"/>
                </a:cubicBezTo>
                <a:moveTo>
                  <a:pt x="7876173" y="514350"/>
                </a:moveTo>
                <a:cubicBezTo>
                  <a:pt x="7857720" y="426573"/>
                  <a:pt x="7889729" y="381023"/>
                  <a:pt x="7876173" y="257175"/>
                </a:cubicBezTo>
                <a:cubicBezTo>
                  <a:pt x="7875688" y="320891"/>
                  <a:pt x="7820465" y="385353"/>
                  <a:pt x="7747585" y="385763"/>
                </a:cubicBezTo>
                <a:cubicBezTo>
                  <a:pt x="7695619" y="378402"/>
                  <a:pt x="7624022" y="343087"/>
                  <a:pt x="7618997" y="257175"/>
                </a:cubicBezTo>
                <a:moveTo>
                  <a:pt x="257175" y="1028700"/>
                </a:moveTo>
                <a:cubicBezTo>
                  <a:pt x="228508" y="948329"/>
                  <a:pt x="277665" y="896972"/>
                  <a:pt x="257175" y="771525"/>
                </a:cubicBezTo>
                <a:cubicBezTo>
                  <a:pt x="260202" y="694552"/>
                  <a:pt x="321866" y="640456"/>
                  <a:pt x="385763" y="642937"/>
                </a:cubicBezTo>
                <a:cubicBezTo>
                  <a:pt x="458211" y="642434"/>
                  <a:pt x="504097" y="712397"/>
                  <a:pt x="514351" y="771525"/>
                </a:cubicBezTo>
                <a:cubicBezTo>
                  <a:pt x="509412" y="915003"/>
                  <a:pt x="381964" y="1050559"/>
                  <a:pt x="257176" y="1028700"/>
                </a:cubicBezTo>
                <a:cubicBezTo>
                  <a:pt x="115580" y="995484"/>
                  <a:pt x="2305" y="909344"/>
                  <a:pt x="1" y="771525"/>
                </a:cubicBezTo>
                <a:moveTo>
                  <a:pt x="514350" y="771525"/>
                </a:moveTo>
                <a:cubicBezTo>
                  <a:pt x="532597" y="1001891"/>
                  <a:pt x="461192" y="1044537"/>
                  <a:pt x="514350" y="1309021"/>
                </a:cubicBezTo>
                <a:cubicBezTo>
                  <a:pt x="567508" y="1573505"/>
                  <a:pt x="507370" y="1687758"/>
                  <a:pt x="514350" y="1789938"/>
                </a:cubicBezTo>
                <a:cubicBezTo>
                  <a:pt x="521330" y="1892118"/>
                  <a:pt x="469889" y="2142834"/>
                  <a:pt x="514350" y="2412302"/>
                </a:cubicBezTo>
                <a:cubicBezTo>
                  <a:pt x="558811" y="2681770"/>
                  <a:pt x="483853" y="2685121"/>
                  <a:pt x="514350" y="2949797"/>
                </a:cubicBezTo>
                <a:cubicBezTo>
                  <a:pt x="544847" y="3214474"/>
                  <a:pt x="491246" y="3372883"/>
                  <a:pt x="514350" y="3600450"/>
                </a:cubicBezTo>
              </a:path>
              <a:path w="8133348" h="4114800" fill="none" stroke="0" extrusionOk="0">
                <a:moveTo>
                  <a:pt x="0" y="771525"/>
                </a:moveTo>
                <a:cubicBezTo>
                  <a:pt x="-12906" y="643758"/>
                  <a:pt x="72602" y="513956"/>
                  <a:pt x="257175" y="514350"/>
                </a:cubicBezTo>
                <a:cubicBezTo>
                  <a:pt x="484349" y="464536"/>
                  <a:pt x="684368" y="570483"/>
                  <a:pt x="823469" y="514350"/>
                </a:cubicBezTo>
                <a:cubicBezTo>
                  <a:pt x="962570" y="458217"/>
                  <a:pt x="1112877" y="544184"/>
                  <a:pt x="1316145" y="514350"/>
                </a:cubicBezTo>
                <a:cubicBezTo>
                  <a:pt x="1519413" y="484516"/>
                  <a:pt x="1640001" y="554832"/>
                  <a:pt x="1735203" y="514350"/>
                </a:cubicBezTo>
                <a:cubicBezTo>
                  <a:pt x="1830405" y="473868"/>
                  <a:pt x="2085168" y="559789"/>
                  <a:pt x="2227878" y="514350"/>
                </a:cubicBezTo>
                <a:cubicBezTo>
                  <a:pt x="2370588" y="468911"/>
                  <a:pt x="2679718" y="562211"/>
                  <a:pt x="2867791" y="514350"/>
                </a:cubicBezTo>
                <a:cubicBezTo>
                  <a:pt x="3055864" y="466489"/>
                  <a:pt x="3109430" y="540513"/>
                  <a:pt x="3286848" y="514350"/>
                </a:cubicBezTo>
                <a:cubicBezTo>
                  <a:pt x="3464266" y="488187"/>
                  <a:pt x="3493465" y="520939"/>
                  <a:pt x="3632288" y="514350"/>
                </a:cubicBezTo>
                <a:cubicBezTo>
                  <a:pt x="3771111" y="507761"/>
                  <a:pt x="4041355" y="546306"/>
                  <a:pt x="4272200" y="514350"/>
                </a:cubicBezTo>
                <a:cubicBezTo>
                  <a:pt x="4503045" y="482394"/>
                  <a:pt x="4722829" y="573077"/>
                  <a:pt x="4912112" y="514350"/>
                </a:cubicBezTo>
                <a:cubicBezTo>
                  <a:pt x="5101395" y="455623"/>
                  <a:pt x="5271937" y="575635"/>
                  <a:pt x="5478406" y="514350"/>
                </a:cubicBezTo>
                <a:cubicBezTo>
                  <a:pt x="5684875" y="453065"/>
                  <a:pt x="5687952" y="549482"/>
                  <a:pt x="5897464" y="514350"/>
                </a:cubicBezTo>
                <a:cubicBezTo>
                  <a:pt x="6106976" y="479218"/>
                  <a:pt x="6333442" y="589720"/>
                  <a:pt x="6610995" y="514350"/>
                </a:cubicBezTo>
                <a:cubicBezTo>
                  <a:pt x="6888548" y="438980"/>
                  <a:pt x="6947419" y="555770"/>
                  <a:pt x="7103670" y="514350"/>
                </a:cubicBezTo>
                <a:cubicBezTo>
                  <a:pt x="7259921" y="472930"/>
                  <a:pt x="7502312" y="519420"/>
                  <a:pt x="7618998" y="514350"/>
                </a:cubicBezTo>
                <a:cubicBezTo>
                  <a:pt x="7601247" y="410535"/>
                  <a:pt x="7643834" y="346883"/>
                  <a:pt x="7618998" y="257175"/>
                </a:cubicBezTo>
                <a:cubicBezTo>
                  <a:pt x="7619057" y="128879"/>
                  <a:pt x="7775078" y="-3109"/>
                  <a:pt x="7876173" y="0"/>
                </a:cubicBezTo>
                <a:cubicBezTo>
                  <a:pt x="8033604" y="-812"/>
                  <a:pt x="8117962" y="91288"/>
                  <a:pt x="8133348" y="257175"/>
                </a:cubicBezTo>
                <a:cubicBezTo>
                  <a:pt x="8179764" y="373086"/>
                  <a:pt x="8088462" y="535959"/>
                  <a:pt x="8133348" y="771525"/>
                </a:cubicBezTo>
                <a:cubicBezTo>
                  <a:pt x="8178234" y="1007091"/>
                  <a:pt x="8111015" y="1010089"/>
                  <a:pt x="8133348" y="1193292"/>
                </a:cubicBezTo>
                <a:cubicBezTo>
                  <a:pt x="8155681" y="1376495"/>
                  <a:pt x="8114434" y="1477685"/>
                  <a:pt x="8133348" y="1676781"/>
                </a:cubicBezTo>
                <a:cubicBezTo>
                  <a:pt x="8152262" y="1875877"/>
                  <a:pt x="8116126" y="1987869"/>
                  <a:pt x="8133348" y="2160270"/>
                </a:cubicBezTo>
                <a:cubicBezTo>
                  <a:pt x="8150570" y="2332671"/>
                  <a:pt x="8114915" y="2466379"/>
                  <a:pt x="8133348" y="2705481"/>
                </a:cubicBezTo>
                <a:cubicBezTo>
                  <a:pt x="8151781" y="2944583"/>
                  <a:pt x="8085594" y="3095646"/>
                  <a:pt x="8133348" y="3343275"/>
                </a:cubicBezTo>
                <a:cubicBezTo>
                  <a:pt x="8118513" y="3497218"/>
                  <a:pt x="8017108" y="3615358"/>
                  <a:pt x="7876173" y="3600450"/>
                </a:cubicBezTo>
                <a:cubicBezTo>
                  <a:pt x="7564397" y="3643290"/>
                  <a:pt x="7483107" y="3547387"/>
                  <a:pt x="7236261" y="3600450"/>
                </a:cubicBezTo>
                <a:cubicBezTo>
                  <a:pt x="6989415" y="3653513"/>
                  <a:pt x="7003926" y="3577140"/>
                  <a:pt x="6890821" y="3600450"/>
                </a:cubicBezTo>
                <a:cubicBezTo>
                  <a:pt x="6777716" y="3623760"/>
                  <a:pt x="6574578" y="3591863"/>
                  <a:pt x="6471764" y="3600450"/>
                </a:cubicBezTo>
                <a:cubicBezTo>
                  <a:pt x="6368950" y="3609037"/>
                  <a:pt x="6131320" y="3575133"/>
                  <a:pt x="5979088" y="3600450"/>
                </a:cubicBezTo>
                <a:cubicBezTo>
                  <a:pt x="5826856" y="3625767"/>
                  <a:pt x="5499169" y="3518134"/>
                  <a:pt x="5265557" y="3600450"/>
                </a:cubicBezTo>
                <a:cubicBezTo>
                  <a:pt x="5031945" y="3682766"/>
                  <a:pt x="4951212" y="3582355"/>
                  <a:pt x="4772881" y="3600450"/>
                </a:cubicBezTo>
                <a:cubicBezTo>
                  <a:pt x="4594550" y="3618545"/>
                  <a:pt x="4491091" y="3575559"/>
                  <a:pt x="4280206" y="3600450"/>
                </a:cubicBezTo>
                <a:cubicBezTo>
                  <a:pt x="4069321" y="3625341"/>
                  <a:pt x="3979538" y="3591033"/>
                  <a:pt x="3787530" y="3600450"/>
                </a:cubicBezTo>
                <a:cubicBezTo>
                  <a:pt x="3595522" y="3609867"/>
                  <a:pt x="3426664" y="3574095"/>
                  <a:pt x="3294854" y="3600450"/>
                </a:cubicBezTo>
                <a:cubicBezTo>
                  <a:pt x="3163044" y="3626805"/>
                  <a:pt x="2992117" y="3583971"/>
                  <a:pt x="2728560" y="3600450"/>
                </a:cubicBezTo>
                <a:cubicBezTo>
                  <a:pt x="2465003" y="3616929"/>
                  <a:pt x="2501886" y="3567333"/>
                  <a:pt x="2383120" y="3600450"/>
                </a:cubicBezTo>
                <a:cubicBezTo>
                  <a:pt x="2264354" y="3633567"/>
                  <a:pt x="1881269" y="3596312"/>
                  <a:pt x="1743208" y="3600450"/>
                </a:cubicBezTo>
                <a:cubicBezTo>
                  <a:pt x="1605147" y="3604588"/>
                  <a:pt x="1341319" y="3555592"/>
                  <a:pt x="1176914" y="3600450"/>
                </a:cubicBezTo>
                <a:cubicBezTo>
                  <a:pt x="1012509" y="3645308"/>
                  <a:pt x="700229" y="3595850"/>
                  <a:pt x="514350" y="3600450"/>
                </a:cubicBezTo>
                <a:cubicBezTo>
                  <a:pt x="538162" y="3692932"/>
                  <a:pt x="484624" y="3750327"/>
                  <a:pt x="514350" y="3857625"/>
                </a:cubicBezTo>
                <a:cubicBezTo>
                  <a:pt x="517462" y="3986810"/>
                  <a:pt x="397815" y="4118805"/>
                  <a:pt x="257175" y="4114800"/>
                </a:cubicBezTo>
                <a:cubicBezTo>
                  <a:pt x="119006" y="4117077"/>
                  <a:pt x="4610" y="3998550"/>
                  <a:pt x="0" y="3857625"/>
                </a:cubicBezTo>
                <a:cubicBezTo>
                  <a:pt x="-43837" y="3737042"/>
                  <a:pt x="27053" y="3525840"/>
                  <a:pt x="0" y="3435858"/>
                </a:cubicBezTo>
                <a:cubicBezTo>
                  <a:pt x="-27053" y="3345876"/>
                  <a:pt x="33403" y="3135867"/>
                  <a:pt x="0" y="2983230"/>
                </a:cubicBezTo>
                <a:cubicBezTo>
                  <a:pt x="-33403" y="2830593"/>
                  <a:pt x="60319" y="2662250"/>
                  <a:pt x="0" y="2407158"/>
                </a:cubicBezTo>
                <a:cubicBezTo>
                  <a:pt x="-60319" y="2152066"/>
                  <a:pt x="25577" y="2072875"/>
                  <a:pt x="0" y="1861947"/>
                </a:cubicBezTo>
                <a:cubicBezTo>
                  <a:pt x="-25577" y="1651019"/>
                  <a:pt x="21784" y="1639319"/>
                  <a:pt x="0" y="1440180"/>
                </a:cubicBezTo>
                <a:cubicBezTo>
                  <a:pt x="-21784" y="1241041"/>
                  <a:pt x="10052" y="1003825"/>
                  <a:pt x="0" y="771525"/>
                </a:cubicBezTo>
                <a:close/>
                <a:moveTo>
                  <a:pt x="7618998" y="514350"/>
                </a:moveTo>
                <a:cubicBezTo>
                  <a:pt x="7731596" y="510537"/>
                  <a:pt x="7752236" y="530257"/>
                  <a:pt x="7876173" y="514350"/>
                </a:cubicBezTo>
                <a:cubicBezTo>
                  <a:pt x="8035538" y="533071"/>
                  <a:pt x="8151637" y="397370"/>
                  <a:pt x="8133348" y="257175"/>
                </a:cubicBezTo>
                <a:moveTo>
                  <a:pt x="7876173" y="514350"/>
                </a:moveTo>
                <a:cubicBezTo>
                  <a:pt x="7869750" y="388092"/>
                  <a:pt x="7893484" y="315064"/>
                  <a:pt x="7876173" y="257175"/>
                </a:cubicBezTo>
                <a:cubicBezTo>
                  <a:pt x="7861638" y="313783"/>
                  <a:pt x="7811582" y="383364"/>
                  <a:pt x="7747585" y="385763"/>
                </a:cubicBezTo>
                <a:cubicBezTo>
                  <a:pt x="7667835" y="379390"/>
                  <a:pt x="7610750" y="338302"/>
                  <a:pt x="7618997" y="257175"/>
                </a:cubicBezTo>
                <a:moveTo>
                  <a:pt x="257175" y="1028700"/>
                </a:moveTo>
                <a:cubicBezTo>
                  <a:pt x="237157" y="935023"/>
                  <a:pt x="282067" y="896051"/>
                  <a:pt x="257175" y="771525"/>
                </a:cubicBezTo>
                <a:cubicBezTo>
                  <a:pt x="250754" y="695146"/>
                  <a:pt x="297780" y="648858"/>
                  <a:pt x="385763" y="642937"/>
                </a:cubicBezTo>
                <a:cubicBezTo>
                  <a:pt x="459018" y="655522"/>
                  <a:pt x="522565" y="703520"/>
                  <a:pt x="514351" y="771525"/>
                </a:cubicBezTo>
                <a:cubicBezTo>
                  <a:pt x="545254" y="911796"/>
                  <a:pt x="408653" y="1012187"/>
                  <a:pt x="257176" y="1028700"/>
                </a:cubicBezTo>
                <a:cubicBezTo>
                  <a:pt x="134441" y="1005217"/>
                  <a:pt x="-10153" y="941269"/>
                  <a:pt x="1" y="771525"/>
                </a:cubicBezTo>
                <a:moveTo>
                  <a:pt x="514350" y="771525"/>
                </a:moveTo>
                <a:cubicBezTo>
                  <a:pt x="530615" y="1005193"/>
                  <a:pt x="501538" y="1062263"/>
                  <a:pt x="514350" y="1309021"/>
                </a:cubicBezTo>
                <a:cubicBezTo>
                  <a:pt x="527162" y="1555779"/>
                  <a:pt x="459200" y="1595049"/>
                  <a:pt x="514350" y="1789938"/>
                </a:cubicBezTo>
                <a:cubicBezTo>
                  <a:pt x="569500" y="1984827"/>
                  <a:pt x="450227" y="2201200"/>
                  <a:pt x="514350" y="2327434"/>
                </a:cubicBezTo>
                <a:cubicBezTo>
                  <a:pt x="578473" y="2453668"/>
                  <a:pt x="479667" y="2744686"/>
                  <a:pt x="514350" y="2864930"/>
                </a:cubicBezTo>
                <a:cubicBezTo>
                  <a:pt x="549033" y="2985174"/>
                  <a:pt x="510606" y="3413979"/>
                  <a:pt x="514350" y="3600450"/>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4238723120">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If a victim of a sexual offence makes a voluntary complaint after an offence the person to whom they made the complaint can give evidence to this fact and what was said</a:t>
            </a:r>
          </a:p>
        </p:txBody>
      </p:sp>
    </p:spTree>
    <p:extLst>
      <p:ext uri="{BB962C8B-B14F-4D97-AF65-F5344CB8AC3E}">
        <p14:creationId xmlns:p14="http://schemas.microsoft.com/office/powerpoint/2010/main" val="12828610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45956" y="279271"/>
            <a:ext cx="10900609"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n-lt"/>
                <a:ea typeface="+mn-ea"/>
                <a:cs typeface="+mn-cs"/>
              </a:rPr>
              <a:t>Victim’s Needs</a:t>
            </a:r>
          </a:p>
        </p:txBody>
      </p:sp>
      <p:graphicFrame>
        <p:nvGraphicFramePr>
          <p:cNvPr id="2" name="Diagram 1"/>
          <p:cNvGraphicFramePr/>
          <p:nvPr>
            <p:extLst>
              <p:ext uri="{D42A27DB-BD31-4B8C-83A1-F6EECF244321}">
                <p14:modId xmlns:p14="http://schemas.microsoft.com/office/powerpoint/2010/main" val="2670500726"/>
              </p:ext>
            </p:extLst>
          </p:nvPr>
        </p:nvGraphicFramePr>
        <p:xfrm>
          <a:off x="1737891" y="1081728"/>
          <a:ext cx="8916737" cy="4694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51428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146C1BD-2253-433B-A5A4-A16060C42D1C}"/>
                                            </p:graphicEl>
                                          </p:spTgt>
                                        </p:tgtEl>
                                        <p:attrNameLst>
                                          <p:attrName>style.visibility</p:attrName>
                                        </p:attrNameLst>
                                      </p:cBhvr>
                                      <p:to>
                                        <p:strVal val="visible"/>
                                      </p:to>
                                    </p:set>
                                    <p:animEffect transition="in" filter="fade">
                                      <p:cBhvr>
                                        <p:cTn id="7" dur="500"/>
                                        <p:tgtEl>
                                          <p:spTgt spid="2">
                                            <p:graphicEl>
                                              <a:dgm id="{A146C1BD-2253-433B-A5A4-A16060C42D1C}"/>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01E5A892-8308-43AA-8160-A92236CBC72B}"/>
                                            </p:graphicEl>
                                          </p:spTgt>
                                        </p:tgtEl>
                                        <p:attrNameLst>
                                          <p:attrName>style.visibility</p:attrName>
                                        </p:attrNameLst>
                                      </p:cBhvr>
                                      <p:to>
                                        <p:strVal val="visible"/>
                                      </p:to>
                                    </p:set>
                                    <p:animEffect transition="in" filter="fade">
                                      <p:cBhvr>
                                        <p:cTn id="12" dur="500"/>
                                        <p:tgtEl>
                                          <p:spTgt spid="2">
                                            <p:graphicEl>
                                              <a:dgm id="{01E5A892-8308-43AA-8160-A92236CBC72B}"/>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C9D0E329-1E98-4798-8868-43DE67E8EFE3}"/>
                                            </p:graphicEl>
                                          </p:spTgt>
                                        </p:tgtEl>
                                        <p:attrNameLst>
                                          <p:attrName>style.visibility</p:attrName>
                                        </p:attrNameLst>
                                      </p:cBhvr>
                                      <p:to>
                                        <p:strVal val="visible"/>
                                      </p:to>
                                    </p:set>
                                    <p:animEffect transition="in" filter="fade">
                                      <p:cBhvr>
                                        <p:cTn id="17" dur="500"/>
                                        <p:tgtEl>
                                          <p:spTgt spid="2">
                                            <p:graphicEl>
                                              <a:dgm id="{C9D0E329-1E98-4798-8868-43DE67E8EFE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6008C4C9-99C2-4BE6-8E10-69A7F4E0581A}"/>
                                            </p:graphicEl>
                                          </p:spTgt>
                                        </p:tgtEl>
                                        <p:attrNameLst>
                                          <p:attrName>style.visibility</p:attrName>
                                        </p:attrNameLst>
                                      </p:cBhvr>
                                      <p:to>
                                        <p:strVal val="visible"/>
                                      </p:to>
                                    </p:set>
                                    <p:animEffect transition="in" filter="fade">
                                      <p:cBhvr>
                                        <p:cTn id="22" dur="500"/>
                                        <p:tgtEl>
                                          <p:spTgt spid="2">
                                            <p:graphicEl>
                                              <a:dgm id="{6008C4C9-99C2-4BE6-8E10-69A7F4E0581A}"/>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2F5D8-9B74-9711-8636-436E4DBA7E41}"/>
              </a:ext>
            </a:extLst>
          </p:cNvPr>
          <p:cNvSpPr txBox="1">
            <a:spLocks/>
          </p:cNvSpPr>
          <p:nvPr/>
        </p:nvSpPr>
        <p:spPr>
          <a:xfrm>
            <a:off x="1010690" y="200206"/>
            <a:ext cx="10891750" cy="584776"/>
          </a:xfrm>
          <a:prstGeom prst="rect">
            <a:avLst/>
          </a:prstGeom>
          <a:solidFill>
            <a:srgbClr val="002060"/>
          </a:solidFill>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a:solidFill>
                  <a:schemeClr val="bg1"/>
                </a:solidFill>
                <a:latin typeface="+mn-lt"/>
              </a:rPr>
              <a:t>Sexual Offences</a:t>
            </a:r>
            <a:endParaRPr lang="en-GB" sz="3200" b="1" dirty="0">
              <a:solidFill>
                <a:schemeClr val="bg1"/>
              </a:solidFill>
              <a:latin typeface="+mn-lt"/>
            </a:endParaRPr>
          </a:p>
        </p:txBody>
      </p:sp>
      <p:pic>
        <p:nvPicPr>
          <p:cNvPr id="4" name="Picture 2" descr="White 3d Person Surrounded By Question Marks Stock Photo - Download Image  Now - Cartoon, Illustration, Symbol - iStock">
            <a:extLst>
              <a:ext uri="{FF2B5EF4-FFF2-40B4-BE49-F238E27FC236}">
                <a16:creationId xmlns:a16="http://schemas.microsoft.com/office/drawing/2014/main" id="{ABFE17EF-08FF-37C9-5E49-BBE21E80AFE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0690" y="1358535"/>
            <a:ext cx="4513312" cy="4059063"/>
          </a:xfrm>
          <a:prstGeom prst="rect">
            <a:avLst/>
          </a:prstGeom>
          <a:noFill/>
          <a:extLst>
            <a:ext uri="{909E8E84-426E-40DD-AFC4-6F175D3DCCD1}">
              <a14:hiddenFill xmlns:a14="http://schemas.microsoft.com/office/drawing/2010/main">
                <a:solidFill>
                  <a:srgbClr val="FFFFFF"/>
                </a:solidFill>
              </a14:hiddenFill>
            </a:ext>
          </a:extLst>
        </p:spPr>
      </p:pic>
      <p:sp>
        <p:nvSpPr>
          <p:cNvPr id="5" name="Thought Bubble: Cloud 4">
            <a:extLst>
              <a:ext uri="{FF2B5EF4-FFF2-40B4-BE49-F238E27FC236}">
                <a16:creationId xmlns:a16="http://schemas.microsoft.com/office/drawing/2014/main" id="{ACD936BC-AEE2-8B62-DD5A-6B358341048E}"/>
              </a:ext>
            </a:extLst>
          </p:cNvPr>
          <p:cNvSpPr/>
          <p:nvPr/>
        </p:nvSpPr>
        <p:spPr>
          <a:xfrm>
            <a:off x="5981898" y="1693940"/>
            <a:ext cx="4685801" cy="2394066"/>
          </a:xfrm>
          <a:custGeom>
            <a:avLst/>
            <a:gdLst>
              <a:gd name="connsiteX0" fmla="*/ 423023 w 4685801"/>
              <a:gd name="connsiteY0" fmla="*/ 796359 h 2394066"/>
              <a:gd name="connsiteX1" fmla="*/ 609913 w 4685801"/>
              <a:gd name="connsiteY1" fmla="*/ 382773 h 2394066"/>
              <a:gd name="connsiteX2" fmla="*/ 1519088 w 4685801"/>
              <a:gd name="connsiteY2" fmla="*/ 288285 h 2394066"/>
              <a:gd name="connsiteX3" fmla="*/ 2435748 w 4685801"/>
              <a:gd name="connsiteY3" fmla="*/ 190195 h 2394066"/>
              <a:gd name="connsiteX4" fmla="*/ 2792932 w 4685801"/>
              <a:gd name="connsiteY4" fmla="*/ 11083 h 2394066"/>
              <a:gd name="connsiteX5" fmla="*/ 3235914 w 4685801"/>
              <a:gd name="connsiteY5" fmla="*/ 137492 h 2394066"/>
              <a:gd name="connsiteX6" fmla="*/ 3846587 w 4685801"/>
              <a:gd name="connsiteY6" fmla="*/ 38238 h 2394066"/>
              <a:gd name="connsiteX7" fmla="*/ 4156262 w 4685801"/>
              <a:gd name="connsiteY7" fmla="*/ 309011 h 2394066"/>
              <a:gd name="connsiteX8" fmla="*/ 4553687 w 4685801"/>
              <a:gd name="connsiteY8" fmla="*/ 571804 h 2394066"/>
              <a:gd name="connsiteX9" fmla="*/ 4535898 w 4685801"/>
              <a:gd name="connsiteY9" fmla="*/ 856765 h 2394066"/>
              <a:gd name="connsiteX10" fmla="*/ 4665842 w 4685801"/>
              <a:gd name="connsiteY10" fmla="*/ 1292463 h 2394066"/>
              <a:gd name="connsiteX11" fmla="*/ 4057122 w 4685801"/>
              <a:gd name="connsiteY11" fmla="*/ 1673851 h 2394066"/>
              <a:gd name="connsiteX12" fmla="*/ 3839211 w 4685801"/>
              <a:gd name="connsiteY12" fmla="*/ 2000652 h 2394066"/>
              <a:gd name="connsiteX13" fmla="*/ 3097292 w 4685801"/>
              <a:gd name="connsiteY13" fmla="*/ 2040220 h 2394066"/>
              <a:gd name="connsiteX14" fmla="*/ 2567103 w 4685801"/>
              <a:gd name="connsiteY14" fmla="*/ 2388856 h 2394066"/>
              <a:gd name="connsiteX15" fmla="*/ 1787546 w 4685801"/>
              <a:gd name="connsiteY15" fmla="*/ 2176050 h 2394066"/>
              <a:gd name="connsiteX16" fmla="*/ 629546 w 4685801"/>
              <a:gd name="connsiteY16" fmla="*/ 1965794 h 2394066"/>
              <a:gd name="connsiteX17" fmla="*/ 120399 w 4685801"/>
              <a:gd name="connsiteY17" fmla="*/ 1731818 h 2394066"/>
              <a:gd name="connsiteX18" fmla="*/ 229192 w 4685801"/>
              <a:gd name="connsiteY18" fmla="*/ 1415990 h 2394066"/>
              <a:gd name="connsiteX19" fmla="*/ -543 w 4685801"/>
              <a:gd name="connsiteY19" fmla="*/ 1091960 h 2394066"/>
              <a:gd name="connsiteX20" fmla="*/ 419010 w 4685801"/>
              <a:gd name="connsiteY20" fmla="*/ 803951 h 2394066"/>
              <a:gd name="connsiteX21" fmla="*/ 423023 w 4685801"/>
              <a:gd name="connsiteY21" fmla="*/ 796359 h 2394066"/>
              <a:gd name="connsiteX0" fmla="*/ 1433209 w 4685801"/>
              <a:gd name="connsiteY0" fmla="*/ 2693324 h 2394066"/>
              <a:gd name="connsiteX1" fmla="*/ 1366707 w 4685801"/>
              <a:gd name="connsiteY1" fmla="*/ 2759826 h 2394066"/>
              <a:gd name="connsiteX2" fmla="*/ 1300205 w 4685801"/>
              <a:gd name="connsiteY2" fmla="*/ 2693324 h 2394066"/>
              <a:gd name="connsiteX3" fmla="*/ 1366707 w 4685801"/>
              <a:gd name="connsiteY3" fmla="*/ 2626822 h 2394066"/>
              <a:gd name="connsiteX4" fmla="*/ 1433209 w 4685801"/>
              <a:gd name="connsiteY4" fmla="*/ 2693324 h 2394066"/>
              <a:gd name="connsiteX0" fmla="*/ 1553924 w 4685801"/>
              <a:gd name="connsiteY0" fmla="*/ 2610227 h 2394066"/>
              <a:gd name="connsiteX1" fmla="*/ 1420920 w 4685801"/>
              <a:gd name="connsiteY1" fmla="*/ 2743231 h 2394066"/>
              <a:gd name="connsiteX2" fmla="*/ 1287916 w 4685801"/>
              <a:gd name="connsiteY2" fmla="*/ 2610227 h 2394066"/>
              <a:gd name="connsiteX3" fmla="*/ 1420920 w 4685801"/>
              <a:gd name="connsiteY3" fmla="*/ 2477223 h 2394066"/>
              <a:gd name="connsiteX4" fmla="*/ 1553924 w 4685801"/>
              <a:gd name="connsiteY4" fmla="*/ 2610227 h 2394066"/>
              <a:gd name="connsiteX0" fmla="*/ 1747313 w 4685801"/>
              <a:gd name="connsiteY0" fmla="*/ 2415737 h 2394066"/>
              <a:gd name="connsiteX1" fmla="*/ 1547807 w 4685801"/>
              <a:gd name="connsiteY1" fmla="*/ 2615243 h 2394066"/>
              <a:gd name="connsiteX2" fmla="*/ 1348301 w 4685801"/>
              <a:gd name="connsiteY2" fmla="*/ 2415737 h 2394066"/>
              <a:gd name="connsiteX3" fmla="*/ 1547807 w 4685801"/>
              <a:gd name="connsiteY3" fmla="*/ 2216231 h 2394066"/>
              <a:gd name="connsiteX4" fmla="*/ 1747313 w 4685801"/>
              <a:gd name="connsiteY4" fmla="*/ 2415737 h 2394066"/>
              <a:gd name="connsiteX0" fmla="*/ 509038 w 4685801"/>
              <a:gd name="connsiteY0" fmla="*/ 1450682 h 2394066"/>
              <a:gd name="connsiteX1" fmla="*/ 234290 w 4685801"/>
              <a:gd name="connsiteY1" fmla="*/ 1406513 h 2394066"/>
              <a:gd name="connsiteX2" fmla="*/ 751463 w 4685801"/>
              <a:gd name="connsiteY2" fmla="*/ 1934039 h 2394066"/>
              <a:gd name="connsiteX3" fmla="*/ 631281 w 4685801"/>
              <a:gd name="connsiteY3" fmla="*/ 1955153 h 2394066"/>
              <a:gd name="connsiteX4" fmla="*/ 1787329 w 4685801"/>
              <a:gd name="connsiteY4" fmla="*/ 2166297 h 2394066"/>
              <a:gd name="connsiteX5" fmla="*/ 1714873 w 4685801"/>
              <a:gd name="connsiteY5" fmla="*/ 2069869 h 2394066"/>
              <a:gd name="connsiteX6" fmla="*/ 3126795 w 4685801"/>
              <a:gd name="connsiteY6" fmla="*/ 1925837 h 2394066"/>
              <a:gd name="connsiteX7" fmla="*/ 3097835 w 4685801"/>
              <a:gd name="connsiteY7" fmla="*/ 2031631 h 2394066"/>
              <a:gd name="connsiteX8" fmla="*/ 3701891 w 4685801"/>
              <a:gd name="connsiteY8" fmla="*/ 1272069 h 2394066"/>
              <a:gd name="connsiteX9" fmla="*/ 4054519 w 4685801"/>
              <a:gd name="connsiteY9" fmla="*/ 1667533 h 2394066"/>
              <a:gd name="connsiteX10" fmla="*/ 4533729 w 4685801"/>
              <a:gd name="connsiteY10" fmla="*/ 850890 h 2394066"/>
              <a:gd name="connsiteX11" fmla="*/ 4376668 w 4685801"/>
              <a:gd name="connsiteY11" fmla="*/ 999190 h 2394066"/>
              <a:gd name="connsiteX12" fmla="*/ 4156912 w 4685801"/>
              <a:gd name="connsiteY12" fmla="*/ 300699 h 2394066"/>
              <a:gd name="connsiteX13" fmla="*/ 4165156 w 4685801"/>
              <a:gd name="connsiteY13" fmla="*/ 370747 h 2394066"/>
              <a:gd name="connsiteX14" fmla="*/ 3154021 w 4685801"/>
              <a:gd name="connsiteY14" fmla="*/ 219012 h 2394066"/>
              <a:gd name="connsiteX15" fmla="*/ 3234504 w 4685801"/>
              <a:gd name="connsiteY15" fmla="*/ 129678 h 2394066"/>
              <a:gd name="connsiteX16" fmla="*/ 2401581 w 4685801"/>
              <a:gd name="connsiteY16" fmla="*/ 261573 h 2394066"/>
              <a:gd name="connsiteX17" fmla="*/ 2440521 w 4685801"/>
              <a:gd name="connsiteY17" fmla="*/ 184542 h 2394066"/>
              <a:gd name="connsiteX18" fmla="*/ 1518546 w 4685801"/>
              <a:gd name="connsiteY18" fmla="*/ 287731 h 2394066"/>
              <a:gd name="connsiteX19" fmla="*/ 1659554 w 4685801"/>
              <a:gd name="connsiteY19" fmla="*/ 362434 h 2394066"/>
              <a:gd name="connsiteX20" fmla="*/ 447645 w 4685801"/>
              <a:gd name="connsiteY20" fmla="*/ 874997 h 2394066"/>
              <a:gd name="connsiteX21" fmla="*/ 423023 w 4685801"/>
              <a:gd name="connsiteY21" fmla="*/ 796359 h 239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685801" h="2394066" fill="none" extrusionOk="0">
                <a:moveTo>
                  <a:pt x="423023" y="796359"/>
                </a:moveTo>
                <a:cubicBezTo>
                  <a:pt x="396053" y="613211"/>
                  <a:pt x="455230" y="490741"/>
                  <a:pt x="609913" y="382773"/>
                </a:cubicBezTo>
                <a:cubicBezTo>
                  <a:pt x="844151" y="195914"/>
                  <a:pt x="1249412" y="78540"/>
                  <a:pt x="1519088" y="288285"/>
                </a:cubicBezTo>
                <a:cubicBezTo>
                  <a:pt x="1652733" y="136243"/>
                  <a:pt x="2229899" y="-64018"/>
                  <a:pt x="2435748" y="190195"/>
                </a:cubicBezTo>
                <a:cubicBezTo>
                  <a:pt x="2502400" y="90399"/>
                  <a:pt x="2609075" y="29553"/>
                  <a:pt x="2792932" y="11083"/>
                </a:cubicBezTo>
                <a:cubicBezTo>
                  <a:pt x="2945420" y="-15276"/>
                  <a:pt x="3158019" y="22874"/>
                  <a:pt x="3235914" y="137492"/>
                </a:cubicBezTo>
                <a:cubicBezTo>
                  <a:pt x="3378871" y="9592"/>
                  <a:pt x="3594406" y="-779"/>
                  <a:pt x="3846587" y="38238"/>
                </a:cubicBezTo>
                <a:cubicBezTo>
                  <a:pt x="3984951" y="84732"/>
                  <a:pt x="4121228" y="178845"/>
                  <a:pt x="4156262" y="309011"/>
                </a:cubicBezTo>
                <a:cubicBezTo>
                  <a:pt x="4320579" y="357784"/>
                  <a:pt x="4492033" y="439192"/>
                  <a:pt x="4553687" y="571804"/>
                </a:cubicBezTo>
                <a:cubicBezTo>
                  <a:pt x="4598981" y="678765"/>
                  <a:pt x="4604155" y="770012"/>
                  <a:pt x="4535898" y="856765"/>
                </a:cubicBezTo>
                <a:cubicBezTo>
                  <a:pt x="4673437" y="972195"/>
                  <a:pt x="4715273" y="1185062"/>
                  <a:pt x="4665842" y="1292463"/>
                </a:cubicBezTo>
                <a:cubicBezTo>
                  <a:pt x="4613566" y="1463923"/>
                  <a:pt x="4368671" y="1653264"/>
                  <a:pt x="4057122" y="1673851"/>
                </a:cubicBezTo>
                <a:cubicBezTo>
                  <a:pt x="4063058" y="1802735"/>
                  <a:pt x="3991044" y="1920084"/>
                  <a:pt x="3839211" y="2000652"/>
                </a:cubicBezTo>
                <a:cubicBezTo>
                  <a:pt x="3623249" y="2145979"/>
                  <a:pt x="3326413" y="2156563"/>
                  <a:pt x="3097292" y="2040220"/>
                </a:cubicBezTo>
                <a:cubicBezTo>
                  <a:pt x="3013531" y="2231402"/>
                  <a:pt x="2846759" y="2412518"/>
                  <a:pt x="2567103" y="2388856"/>
                </a:cubicBezTo>
                <a:cubicBezTo>
                  <a:pt x="2240359" y="2450683"/>
                  <a:pt x="2006822" y="2360671"/>
                  <a:pt x="1787546" y="2176050"/>
                </a:cubicBezTo>
                <a:cubicBezTo>
                  <a:pt x="1386306" y="2354809"/>
                  <a:pt x="875970" y="2206812"/>
                  <a:pt x="629546" y="1965794"/>
                </a:cubicBezTo>
                <a:cubicBezTo>
                  <a:pt x="409108" y="1958870"/>
                  <a:pt x="201998" y="1875191"/>
                  <a:pt x="120399" y="1731818"/>
                </a:cubicBezTo>
                <a:cubicBezTo>
                  <a:pt x="68151" y="1654551"/>
                  <a:pt x="123596" y="1469646"/>
                  <a:pt x="229192" y="1415990"/>
                </a:cubicBezTo>
                <a:cubicBezTo>
                  <a:pt x="36542" y="1353036"/>
                  <a:pt x="-7291" y="1199735"/>
                  <a:pt x="-543" y="1091960"/>
                </a:cubicBezTo>
                <a:cubicBezTo>
                  <a:pt x="14462" y="932613"/>
                  <a:pt x="185107" y="794819"/>
                  <a:pt x="419010" y="803951"/>
                </a:cubicBezTo>
                <a:cubicBezTo>
                  <a:pt x="420521" y="801167"/>
                  <a:pt x="420957" y="798898"/>
                  <a:pt x="423023" y="796359"/>
                </a:cubicBezTo>
                <a:close/>
              </a:path>
              <a:path w="4685801" h="2394066" fill="none" extrusionOk="0">
                <a:moveTo>
                  <a:pt x="1433209" y="2693324"/>
                </a:moveTo>
                <a:cubicBezTo>
                  <a:pt x="1441675" y="2731097"/>
                  <a:pt x="1403291" y="2759025"/>
                  <a:pt x="1366707" y="2759826"/>
                </a:cubicBezTo>
                <a:cubicBezTo>
                  <a:pt x="1338822" y="2764603"/>
                  <a:pt x="1297645" y="2727413"/>
                  <a:pt x="1300205" y="2693324"/>
                </a:cubicBezTo>
                <a:cubicBezTo>
                  <a:pt x="1303934" y="2650333"/>
                  <a:pt x="1329884" y="2621036"/>
                  <a:pt x="1366707" y="2626822"/>
                </a:cubicBezTo>
                <a:cubicBezTo>
                  <a:pt x="1405207" y="2623846"/>
                  <a:pt x="1436961" y="2650213"/>
                  <a:pt x="1433209" y="2693324"/>
                </a:cubicBezTo>
                <a:close/>
              </a:path>
              <a:path w="4685801" h="2394066" fill="none" extrusionOk="0">
                <a:moveTo>
                  <a:pt x="1553924" y="2610227"/>
                </a:moveTo>
                <a:cubicBezTo>
                  <a:pt x="1563611" y="2669537"/>
                  <a:pt x="1484946" y="2762644"/>
                  <a:pt x="1420920" y="2743231"/>
                </a:cubicBezTo>
                <a:cubicBezTo>
                  <a:pt x="1345752" y="2725827"/>
                  <a:pt x="1280866" y="2677257"/>
                  <a:pt x="1287916" y="2610227"/>
                </a:cubicBezTo>
                <a:cubicBezTo>
                  <a:pt x="1289930" y="2531693"/>
                  <a:pt x="1361494" y="2479214"/>
                  <a:pt x="1420920" y="2477223"/>
                </a:cubicBezTo>
                <a:cubicBezTo>
                  <a:pt x="1488371" y="2487898"/>
                  <a:pt x="1574469" y="2530383"/>
                  <a:pt x="1553924" y="2610227"/>
                </a:cubicBezTo>
                <a:close/>
              </a:path>
              <a:path w="4685801" h="2394066" fill="none" extrusionOk="0">
                <a:moveTo>
                  <a:pt x="1747313" y="2415737"/>
                </a:moveTo>
                <a:cubicBezTo>
                  <a:pt x="1724069" y="2524056"/>
                  <a:pt x="1661589" y="2605390"/>
                  <a:pt x="1547807" y="2615243"/>
                </a:cubicBezTo>
                <a:cubicBezTo>
                  <a:pt x="1427671" y="2620804"/>
                  <a:pt x="1358718" y="2526266"/>
                  <a:pt x="1348301" y="2415737"/>
                </a:cubicBezTo>
                <a:cubicBezTo>
                  <a:pt x="1333291" y="2298303"/>
                  <a:pt x="1435621" y="2188355"/>
                  <a:pt x="1547807" y="2216231"/>
                </a:cubicBezTo>
                <a:cubicBezTo>
                  <a:pt x="1654987" y="2209292"/>
                  <a:pt x="1740984" y="2298659"/>
                  <a:pt x="1747313" y="2415737"/>
                </a:cubicBezTo>
                <a:close/>
              </a:path>
              <a:path w="4685801" h="2394066" fill="none" extrusionOk="0">
                <a:moveTo>
                  <a:pt x="509038" y="1450682"/>
                </a:moveTo>
                <a:cubicBezTo>
                  <a:pt x="409017" y="1442053"/>
                  <a:pt x="299593" y="1456809"/>
                  <a:pt x="234290" y="1406513"/>
                </a:cubicBezTo>
                <a:moveTo>
                  <a:pt x="751463" y="1934039"/>
                </a:moveTo>
                <a:cubicBezTo>
                  <a:pt x="713961" y="1941373"/>
                  <a:pt x="663684" y="1949726"/>
                  <a:pt x="631281" y="1955153"/>
                </a:cubicBezTo>
                <a:moveTo>
                  <a:pt x="1787329" y="2166297"/>
                </a:moveTo>
                <a:cubicBezTo>
                  <a:pt x="1753435" y="2145209"/>
                  <a:pt x="1724608" y="2106396"/>
                  <a:pt x="1714873" y="2069869"/>
                </a:cubicBezTo>
                <a:moveTo>
                  <a:pt x="3126795" y="1925837"/>
                </a:moveTo>
                <a:cubicBezTo>
                  <a:pt x="3130736" y="1966815"/>
                  <a:pt x="3113853" y="1996817"/>
                  <a:pt x="3097835" y="2031631"/>
                </a:cubicBezTo>
                <a:moveTo>
                  <a:pt x="3701891" y="1272069"/>
                </a:moveTo>
                <a:cubicBezTo>
                  <a:pt x="3919664" y="1349184"/>
                  <a:pt x="4022076" y="1467696"/>
                  <a:pt x="4054519" y="1667533"/>
                </a:cubicBezTo>
                <a:moveTo>
                  <a:pt x="4533729" y="850890"/>
                </a:moveTo>
                <a:cubicBezTo>
                  <a:pt x="4499178" y="886357"/>
                  <a:pt x="4424360" y="954356"/>
                  <a:pt x="4376668" y="999190"/>
                </a:cubicBezTo>
                <a:moveTo>
                  <a:pt x="4156912" y="300699"/>
                </a:moveTo>
                <a:cubicBezTo>
                  <a:pt x="4167729" y="328002"/>
                  <a:pt x="4167832" y="348190"/>
                  <a:pt x="4165156" y="370747"/>
                </a:cubicBezTo>
                <a:moveTo>
                  <a:pt x="3154021" y="219012"/>
                </a:moveTo>
                <a:cubicBezTo>
                  <a:pt x="3177334" y="189212"/>
                  <a:pt x="3210013" y="151297"/>
                  <a:pt x="3234504" y="129678"/>
                </a:cubicBezTo>
                <a:moveTo>
                  <a:pt x="2401581" y="261573"/>
                </a:moveTo>
                <a:cubicBezTo>
                  <a:pt x="2403276" y="235539"/>
                  <a:pt x="2417976" y="213911"/>
                  <a:pt x="2440521" y="184542"/>
                </a:cubicBezTo>
                <a:moveTo>
                  <a:pt x="1518546" y="287731"/>
                </a:moveTo>
                <a:cubicBezTo>
                  <a:pt x="1572489" y="311769"/>
                  <a:pt x="1608434" y="331187"/>
                  <a:pt x="1659554" y="362434"/>
                </a:cubicBezTo>
                <a:moveTo>
                  <a:pt x="447645" y="874997"/>
                </a:moveTo>
                <a:cubicBezTo>
                  <a:pt x="437946" y="856374"/>
                  <a:pt x="424171" y="827646"/>
                  <a:pt x="423023" y="796359"/>
                </a:cubicBezTo>
              </a:path>
              <a:path w="4685801" h="2394066" stroke="0" extrusionOk="0">
                <a:moveTo>
                  <a:pt x="423023" y="796359"/>
                </a:moveTo>
                <a:cubicBezTo>
                  <a:pt x="395780" y="679921"/>
                  <a:pt x="471262" y="503743"/>
                  <a:pt x="609913" y="382773"/>
                </a:cubicBezTo>
                <a:cubicBezTo>
                  <a:pt x="803962" y="137059"/>
                  <a:pt x="1220304" y="199423"/>
                  <a:pt x="1519088" y="288285"/>
                </a:cubicBezTo>
                <a:cubicBezTo>
                  <a:pt x="1677521" y="43153"/>
                  <a:pt x="2227563" y="-25571"/>
                  <a:pt x="2435748" y="190195"/>
                </a:cubicBezTo>
                <a:cubicBezTo>
                  <a:pt x="2490099" y="82659"/>
                  <a:pt x="2663712" y="37125"/>
                  <a:pt x="2792932" y="11083"/>
                </a:cubicBezTo>
                <a:cubicBezTo>
                  <a:pt x="2980540" y="-16456"/>
                  <a:pt x="3124456" y="58055"/>
                  <a:pt x="3235914" y="137492"/>
                </a:cubicBezTo>
                <a:cubicBezTo>
                  <a:pt x="3378177" y="69887"/>
                  <a:pt x="3619137" y="981"/>
                  <a:pt x="3846587" y="38238"/>
                </a:cubicBezTo>
                <a:cubicBezTo>
                  <a:pt x="4014384" y="81203"/>
                  <a:pt x="4144708" y="177984"/>
                  <a:pt x="4156262" y="309011"/>
                </a:cubicBezTo>
                <a:cubicBezTo>
                  <a:pt x="4370646" y="356874"/>
                  <a:pt x="4521254" y="419830"/>
                  <a:pt x="4553687" y="571804"/>
                </a:cubicBezTo>
                <a:cubicBezTo>
                  <a:pt x="4616610" y="653727"/>
                  <a:pt x="4591544" y="758202"/>
                  <a:pt x="4535898" y="856765"/>
                </a:cubicBezTo>
                <a:cubicBezTo>
                  <a:pt x="4668535" y="979423"/>
                  <a:pt x="4698311" y="1139376"/>
                  <a:pt x="4665842" y="1292463"/>
                </a:cubicBezTo>
                <a:cubicBezTo>
                  <a:pt x="4616635" y="1456056"/>
                  <a:pt x="4325465" y="1619116"/>
                  <a:pt x="4057122" y="1673851"/>
                </a:cubicBezTo>
                <a:cubicBezTo>
                  <a:pt x="4087200" y="1785585"/>
                  <a:pt x="3999411" y="1942208"/>
                  <a:pt x="3839211" y="2000652"/>
                </a:cubicBezTo>
                <a:cubicBezTo>
                  <a:pt x="3672496" y="2080627"/>
                  <a:pt x="3359977" y="2188272"/>
                  <a:pt x="3097292" y="2040220"/>
                </a:cubicBezTo>
                <a:cubicBezTo>
                  <a:pt x="3045824" y="2162266"/>
                  <a:pt x="2842028" y="2372285"/>
                  <a:pt x="2567103" y="2388856"/>
                </a:cubicBezTo>
                <a:cubicBezTo>
                  <a:pt x="2271355" y="2447909"/>
                  <a:pt x="1911089" y="2313994"/>
                  <a:pt x="1787546" y="2176050"/>
                </a:cubicBezTo>
                <a:cubicBezTo>
                  <a:pt x="1392518" y="2352649"/>
                  <a:pt x="843343" y="2251585"/>
                  <a:pt x="629546" y="1965794"/>
                </a:cubicBezTo>
                <a:cubicBezTo>
                  <a:pt x="378436" y="1940062"/>
                  <a:pt x="206566" y="1871775"/>
                  <a:pt x="120399" y="1731818"/>
                </a:cubicBezTo>
                <a:cubicBezTo>
                  <a:pt x="91046" y="1636954"/>
                  <a:pt x="107818" y="1491950"/>
                  <a:pt x="229192" y="1415990"/>
                </a:cubicBezTo>
                <a:cubicBezTo>
                  <a:pt x="58517" y="1342423"/>
                  <a:pt x="-5265" y="1246069"/>
                  <a:pt x="-543" y="1091960"/>
                </a:cubicBezTo>
                <a:cubicBezTo>
                  <a:pt x="17329" y="965936"/>
                  <a:pt x="218594" y="812349"/>
                  <a:pt x="419010" y="803951"/>
                </a:cubicBezTo>
                <a:cubicBezTo>
                  <a:pt x="420971" y="801213"/>
                  <a:pt x="421486" y="799431"/>
                  <a:pt x="423023" y="796359"/>
                </a:cubicBezTo>
                <a:close/>
              </a:path>
              <a:path w="4685801" h="2394066" stroke="0" extrusionOk="0">
                <a:moveTo>
                  <a:pt x="1433209" y="2693324"/>
                </a:moveTo>
                <a:cubicBezTo>
                  <a:pt x="1440128" y="2721717"/>
                  <a:pt x="1397513" y="2767486"/>
                  <a:pt x="1366707" y="2759826"/>
                </a:cubicBezTo>
                <a:cubicBezTo>
                  <a:pt x="1319899" y="2758306"/>
                  <a:pt x="1307069" y="2733230"/>
                  <a:pt x="1300205" y="2693324"/>
                </a:cubicBezTo>
                <a:cubicBezTo>
                  <a:pt x="1290107" y="2659012"/>
                  <a:pt x="1324370" y="2620808"/>
                  <a:pt x="1366707" y="2626822"/>
                </a:cubicBezTo>
                <a:cubicBezTo>
                  <a:pt x="1402306" y="2624324"/>
                  <a:pt x="1440135" y="2665110"/>
                  <a:pt x="1433209" y="2693324"/>
                </a:cubicBezTo>
                <a:close/>
              </a:path>
              <a:path w="4685801" h="2394066" stroke="0" extrusionOk="0">
                <a:moveTo>
                  <a:pt x="1553924" y="2610227"/>
                </a:moveTo>
                <a:cubicBezTo>
                  <a:pt x="1560466" y="2667090"/>
                  <a:pt x="1493044" y="2746448"/>
                  <a:pt x="1420920" y="2743231"/>
                </a:cubicBezTo>
                <a:cubicBezTo>
                  <a:pt x="1360269" y="2747016"/>
                  <a:pt x="1300922" y="2666098"/>
                  <a:pt x="1287916" y="2610227"/>
                </a:cubicBezTo>
                <a:cubicBezTo>
                  <a:pt x="1282081" y="2547569"/>
                  <a:pt x="1354783" y="2471731"/>
                  <a:pt x="1420920" y="2477223"/>
                </a:cubicBezTo>
                <a:cubicBezTo>
                  <a:pt x="1489152" y="2471869"/>
                  <a:pt x="1557006" y="2543189"/>
                  <a:pt x="1553924" y="2610227"/>
                </a:cubicBezTo>
                <a:close/>
              </a:path>
              <a:path w="4685801" h="2394066" stroke="0" extrusionOk="0">
                <a:moveTo>
                  <a:pt x="1747313" y="2415737"/>
                </a:moveTo>
                <a:cubicBezTo>
                  <a:pt x="1747577" y="2495689"/>
                  <a:pt x="1675064" y="2625030"/>
                  <a:pt x="1547807" y="2615243"/>
                </a:cubicBezTo>
                <a:cubicBezTo>
                  <a:pt x="1432673" y="2590682"/>
                  <a:pt x="1369217" y="2531584"/>
                  <a:pt x="1348301" y="2415737"/>
                </a:cubicBezTo>
                <a:cubicBezTo>
                  <a:pt x="1338791" y="2307642"/>
                  <a:pt x="1427569" y="2199856"/>
                  <a:pt x="1547807" y="2216231"/>
                </a:cubicBezTo>
                <a:cubicBezTo>
                  <a:pt x="1660188" y="2205059"/>
                  <a:pt x="1758808" y="2307053"/>
                  <a:pt x="1747313" y="2415737"/>
                </a:cubicBezTo>
                <a:close/>
              </a:path>
              <a:path w="4685801" h="2394066" fill="none" stroke="0" extrusionOk="0">
                <a:moveTo>
                  <a:pt x="509038" y="1450682"/>
                </a:moveTo>
                <a:cubicBezTo>
                  <a:pt x="403373" y="1466448"/>
                  <a:pt x="293147" y="1451498"/>
                  <a:pt x="234290" y="1406513"/>
                </a:cubicBezTo>
                <a:moveTo>
                  <a:pt x="751463" y="1934039"/>
                </a:moveTo>
                <a:cubicBezTo>
                  <a:pt x="710493" y="1939131"/>
                  <a:pt x="668475" y="1944961"/>
                  <a:pt x="631281" y="1955153"/>
                </a:cubicBezTo>
                <a:moveTo>
                  <a:pt x="1787329" y="2166297"/>
                </a:moveTo>
                <a:cubicBezTo>
                  <a:pt x="1758212" y="2139629"/>
                  <a:pt x="1738631" y="2099105"/>
                  <a:pt x="1714873" y="2069869"/>
                </a:cubicBezTo>
                <a:moveTo>
                  <a:pt x="3126795" y="1925837"/>
                </a:moveTo>
                <a:cubicBezTo>
                  <a:pt x="3122052" y="1953952"/>
                  <a:pt x="3105121" y="1996307"/>
                  <a:pt x="3097835" y="2031631"/>
                </a:cubicBezTo>
                <a:moveTo>
                  <a:pt x="3701891" y="1272069"/>
                </a:moveTo>
                <a:cubicBezTo>
                  <a:pt x="3968417" y="1336614"/>
                  <a:pt x="4065084" y="1505743"/>
                  <a:pt x="4054519" y="1667533"/>
                </a:cubicBezTo>
                <a:moveTo>
                  <a:pt x="4533729" y="850890"/>
                </a:moveTo>
                <a:cubicBezTo>
                  <a:pt x="4494720" y="900803"/>
                  <a:pt x="4442936" y="970878"/>
                  <a:pt x="4376668" y="999190"/>
                </a:cubicBezTo>
                <a:moveTo>
                  <a:pt x="4156912" y="300699"/>
                </a:moveTo>
                <a:cubicBezTo>
                  <a:pt x="4162302" y="323207"/>
                  <a:pt x="4159359" y="349293"/>
                  <a:pt x="4165156" y="370747"/>
                </a:cubicBezTo>
                <a:moveTo>
                  <a:pt x="3154021" y="219012"/>
                </a:moveTo>
                <a:cubicBezTo>
                  <a:pt x="3174352" y="183649"/>
                  <a:pt x="3196816" y="149214"/>
                  <a:pt x="3234504" y="129678"/>
                </a:cubicBezTo>
                <a:moveTo>
                  <a:pt x="2401581" y="261573"/>
                </a:moveTo>
                <a:cubicBezTo>
                  <a:pt x="2409011" y="236857"/>
                  <a:pt x="2416021" y="212765"/>
                  <a:pt x="2440521" y="184542"/>
                </a:cubicBezTo>
                <a:moveTo>
                  <a:pt x="1518546" y="287731"/>
                </a:moveTo>
                <a:cubicBezTo>
                  <a:pt x="1576095" y="298434"/>
                  <a:pt x="1608978" y="343440"/>
                  <a:pt x="1659554" y="362434"/>
                </a:cubicBezTo>
                <a:moveTo>
                  <a:pt x="447645" y="874997"/>
                </a:moveTo>
                <a:cubicBezTo>
                  <a:pt x="436182" y="853788"/>
                  <a:pt x="428727" y="823867"/>
                  <a:pt x="423023" y="796359"/>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296359190">
                  <a:prstGeom prst="cloud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dirty="0">
                <a:solidFill>
                  <a:schemeClr val="tx1"/>
                </a:solidFill>
              </a:rPr>
              <a:t>How will victims react?</a:t>
            </a:r>
          </a:p>
        </p:txBody>
      </p:sp>
    </p:spTree>
    <p:extLst>
      <p:ext uri="{BB962C8B-B14F-4D97-AF65-F5344CB8AC3E}">
        <p14:creationId xmlns:p14="http://schemas.microsoft.com/office/powerpoint/2010/main" val="42361828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5958" y="365126"/>
            <a:ext cx="10900610" cy="693654"/>
          </a:xfrm>
          <a:solidFill>
            <a:srgbClr val="002060"/>
          </a:solidFill>
        </p:spPr>
        <p:txBody>
          <a:bodyPr>
            <a:normAutofit/>
          </a:bodyPr>
          <a:lstStyle/>
          <a:p>
            <a:pPr algn="ctr"/>
            <a:r>
              <a:rPr lang="en-GB" sz="3200" b="1" dirty="0">
                <a:solidFill>
                  <a:schemeClr val="bg1"/>
                </a:solidFill>
                <a:latin typeface="+mn-lt"/>
              </a:rPr>
              <a:t>Defensive Responses </a:t>
            </a:r>
          </a:p>
        </p:txBody>
      </p:sp>
      <p:graphicFrame>
        <p:nvGraphicFramePr>
          <p:cNvPr id="5" name="Diagram 4"/>
          <p:cNvGraphicFramePr/>
          <p:nvPr>
            <p:extLst>
              <p:ext uri="{D42A27DB-BD31-4B8C-83A1-F6EECF244321}">
                <p14:modId xmlns:p14="http://schemas.microsoft.com/office/powerpoint/2010/main" val="2296169793"/>
              </p:ext>
            </p:extLst>
          </p:nvPr>
        </p:nvGraphicFramePr>
        <p:xfrm>
          <a:off x="-986589" y="1323474"/>
          <a:ext cx="11261558" cy="38774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p:cNvPicPr>
            <a:picLocks noChangeAspect="1"/>
          </p:cNvPicPr>
          <p:nvPr/>
        </p:nvPicPr>
        <p:blipFill>
          <a:blip r:embed="rId8"/>
          <a:stretch>
            <a:fillRect/>
          </a:stretch>
        </p:blipFill>
        <p:spPr>
          <a:xfrm>
            <a:off x="9561555" y="2788037"/>
            <a:ext cx="2085013" cy="1859441"/>
          </a:xfrm>
          <a:prstGeom prst="rect">
            <a:avLst/>
          </a:prstGeom>
        </p:spPr>
      </p:pic>
    </p:spTree>
    <p:extLst>
      <p:ext uri="{BB962C8B-B14F-4D97-AF65-F5344CB8AC3E}">
        <p14:creationId xmlns:p14="http://schemas.microsoft.com/office/powerpoint/2010/main" val="1602101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61ACA667-B233-46CA-8844-2D9ED0124F0F}"/>
                                            </p:graphicEl>
                                          </p:spTgt>
                                        </p:tgtEl>
                                        <p:attrNameLst>
                                          <p:attrName>style.visibility</p:attrName>
                                        </p:attrNameLst>
                                      </p:cBhvr>
                                      <p:to>
                                        <p:strVal val="visible"/>
                                      </p:to>
                                    </p:set>
                                    <p:animEffect transition="in" filter="fade">
                                      <p:cBhvr>
                                        <p:cTn id="7" dur="500"/>
                                        <p:tgtEl>
                                          <p:spTgt spid="5">
                                            <p:graphicEl>
                                              <a:dgm id="{61ACA667-B233-46CA-8844-2D9ED0124F0F}"/>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A8016BA4-F786-4D87-B593-E4E7E9EA8852}"/>
                                            </p:graphicEl>
                                          </p:spTgt>
                                        </p:tgtEl>
                                        <p:attrNameLst>
                                          <p:attrName>style.visibility</p:attrName>
                                        </p:attrNameLst>
                                      </p:cBhvr>
                                      <p:to>
                                        <p:strVal val="visible"/>
                                      </p:to>
                                    </p:set>
                                    <p:animEffect transition="in" filter="fade">
                                      <p:cBhvr>
                                        <p:cTn id="12" dur="500"/>
                                        <p:tgtEl>
                                          <p:spTgt spid="5">
                                            <p:graphicEl>
                                              <a:dgm id="{A8016BA4-F786-4D87-B593-E4E7E9EA885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EADD8467-6F06-479E-A307-5630CFCF25A3}"/>
                                            </p:graphicEl>
                                          </p:spTgt>
                                        </p:tgtEl>
                                        <p:attrNameLst>
                                          <p:attrName>style.visibility</p:attrName>
                                        </p:attrNameLst>
                                      </p:cBhvr>
                                      <p:to>
                                        <p:strVal val="visible"/>
                                      </p:to>
                                    </p:set>
                                    <p:animEffect transition="in" filter="fade">
                                      <p:cBhvr>
                                        <p:cTn id="17" dur="500"/>
                                        <p:tgtEl>
                                          <p:spTgt spid="5">
                                            <p:graphicEl>
                                              <a:dgm id="{EADD8467-6F06-479E-A307-5630CFCF25A3}"/>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graphicEl>
                                              <a:dgm id="{F5A0A7EC-409E-441A-9B77-67F360F57FB3}"/>
                                            </p:graphicEl>
                                          </p:spTgt>
                                        </p:tgtEl>
                                        <p:attrNameLst>
                                          <p:attrName>style.visibility</p:attrName>
                                        </p:attrNameLst>
                                      </p:cBhvr>
                                      <p:to>
                                        <p:strVal val="visible"/>
                                      </p:to>
                                    </p:set>
                                    <p:animEffect transition="in" filter="fade">
                                      <p:cBhvr>
                                        <p:cTn id="22" dur="500"/>
                                        <p:tgtEl>
                                          <p:spTgt spid="5">
                                            <p:graphicEl>
                                              <a:dgm id="{F5A0A7EC-409E-441A-9B77-67F360F57FB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97833" y="397741"/>
            <a:ext cx="10876546"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n-lt"/>
                <a:ea typeface="+mn-ea"/>
                <a:cs typeface="+mn-cs"/>
              </a:rPr>
              <a:t>Group</a:t>
            </a:r>
            <a:r>
              <a:rPr kumimoji="0" lang="en-GB" sz="3200" b="1" i="0" u="none" strike="noStrike" kern="1200" cap="none" spc="0" normalizeH="0" noProof="0" dirty="0">
                <a:ln>
                  <a:noFill/>
                </a:ln>
                <a:solidFill>
                  <a:prstClr val="white"/>
                </a:solidFill>
                <a:effectLst/>
                <a:uLnTx/>
                <a:uFillTx/>
                <a:latin typeface="+mn-lt"/>
                <a:ea typeface="+mn-ea"/>
                <a:cs typeface="+mn-cs"/>
              </a:rPr>
              <a:t> Work</a:t>
            </a:r>
            <a:endParaRPr kumimoji="0" lang="en-GB" sz="3200" b="1" i="0" u="none" strike="noStrike" kern="1200" cap="none" spc="0" normalizeH="0" baseline="0" noProof="0" dirty="0">
              <a:ln>
                <a:noFill/>
              </a:ln>
              <a:solidFill>
                <a:prstClr val="white"/>
              </a:solidFill>
              <a:effectLst/>
              <a:uLnTx/>
              <a:uFillTx/>
              <a:latin typeface="+mn-lt"/>
              <a:ea typeface="+mn-ea"/>
              <a:cs typeface="+mn-cs"/>
            </a:endParaRPr>
          </a:p>
        </p:txBody>
      </p:sp>
      <p:graphicFrame>
        <p:nvGraphicFramePr>
          <p:cNvPr id="5" name="Diagram 4"/>
          <p:cNvGraphicFramePr/>
          <p:nvPr>
            <p:extLst>
              <p:ext uri="{D42A27DB-BD31-4B8C-83A1-F6EECF244321}">
                <p14:modId xmlns:p14="http://schemas.microsoft.com/office/powerpoint/2010/main" val="1618561502"/>
              </p:ext>
            </p:extLst>
          </p:nvPr>
        </p:nvGraphicFramePr>
        <p:xfrm>
          <a:off x="1863557" y="794084"/>
          <a:ext cx="8844547" cy="53442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200109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56F5B2FB-C1E9-49C6-8AA2-1219C3FA14A6}"/>
                                            </p:graphicEl>
                                          </p:spTgt>
                                        </p:tgtEl>
                                        <p:attrNameLst>
                                          <p:attrName>style.visibility</p:attrName>
                                        </p:attrNameLst>
                                      </p:cBhvr>
                                      <p:to>
                                        <p:strVal val="visible"/>
                                      </p:to>
                                    </p:set>
                                    <p:animEffect transition="in" filter="fade">
                                      <p:cBhvr>
                                        <p:cTn id="7" dur="500"/>
                                        <p:tgtEl>
                                          <p:spTgt spid="5">
                                            <p:graphicEl>
                                              <a:dgm id="{56F5B2FB-C1E9-49C6-8AA2-1219C3FA14A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graphicEl>
                                              <a:dgm id="{86408392-1E64-46A2-B1A0-E76D5B73EFBF}"/>
                                            </p:graphicEl>
                                          </p:spTgt>
                                        </p:tgtEl>
                                        <p:attrNameLst>
                                          <p:attrName>style.visibility</p:attrName>
                                        </p:attrNameLst>
                                      </p:cBhvr>
                                      <p:to>
                                        <p:strVal val="visible"/>
                                      </p:to>
                                    </p:set>
                                    <p:animEffect transition="in" filter="fade">
                                      <p:cBhvr>
                                        <p:cTn id="12" dur="500"/>
                                        <p:tgtEl>
                                          <p:spTgt spid="5">
                                            <p:graphicEl>
                                              <a:dgm id="{86408392-1E64-46A2-B1A0-E76D5B73EFBF}"/>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graphicEl>
                                              <a:dgm id="{289C7E86-8FE2-46E5-886D-B663B58FF31E}"/>
                                            </p:graphicEl>
                                          </p:spTgt>
                                        </p:tgtEl>
                                        <p:attrNameLst>
                                          <p:attrName>style.visibility</p:attrName>
                                        </p:attrNameLst>
                                      </p:cBhvr>
                                      <p:to>
                                        <p:strVal val="visible"/>
                                      </p:to>
                                    </p:set>
                                    <p:animEffect transition="in" filter="fade">
                                      <p:cBhvr>
                                        <p:cTn id="17" dur="500"/>
                                        <p:tgtEl>
                                          <p:spTgt spid="5">
                                            <p:graphicEl>
                                              <a:dgm id="{289C7E86-8FE2-46E5-886D-B663B58FF31E}"/>
                                            </p:graphicEl>
                                          </p:spTgt>
                                        </p:tgtEl>
                                      </p:cBhvr>
                                    </p:animEffect>
                                  </p:childTnLst>
                                </p:cTn>
                              </p:par>
                              <p:par>
                                <p:cTn id="18" presetID="10" presetClass="entr" presetSubtype="0" fill="hold" grpId="0" nodeType="withEffect">
                                  <p:stCondLst>
                                    <p:cond delay="0"/>
                                  </p:stCondLst>
                                  <p:childTnLst>
                                    <p:set>
                                      <p:cBhvr>
                                        <p:cTn id="19" dur="1" fill="hold">
                                          <p:stCondLst>
                                            <p:cond delay="0"/>
                                          </p:stCondLst>
                                        </p:cTn>
                                        <p:tgtEl>
                                          <p:spTgt spid="5">
                                            <p:graphicEl>
                                              <a:dgm id="{37CC5425-C1AB-427B-8903-A54F1826E8F0}"/>
                                            </p:graphicEl>
                                          </p:spTgt>
                                        </p:tgtEl>
                                        <p:attrNameLst>
                                          <p:attrName>style.visibility</p:attrName>
                                        </p:attrNameLst>
                                      </p:cBhvr>
                                      <p:to>
                                        <p:strVal val="visible"/>
                                      </p:to>
                                    </p:set>
                                    <p:animEffect transition="in" filter="fade">
                                      <p:cBhvr>
                                        <p:cTn id="20" dur="500"/>
                                        <p:tgtEl>
                                          <p:spTgt spid="5">
                                            <p:graphicEl>
                                              <a:dgm id="{37CC5425-C1AB-427B-8903-A54F1826E8F0}"/>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5">
                                            <p:graphicEl>
                                              <a:dgm id="{15148C95-1D8D-4957-80F4-BD5D6B871DE9}"/>
                                            </p:graphicEl>
                                          </p:spTgt>
                                        </p:tgtEl>
                                        <p:attrNameLst>
                                          <p:attrName>style.visibility</p:attrName>
                                        </p:attrNameLst>
                                      </p:cBhvr>
                                      <p:to>
                                        <p:strVal val="visible"/>
                                      </p:to>
                                    </p:set>
                                    <p:animEffect transition="in" filter="fade">
                                      <p:cBhvr>
                                        <p:cTn id="25" dur="500"/>
                                        <p:tgtEl>
                                          <p:spTgt spid="5">
                                            <p:graphicEl>
                                              <a:dgm id="{15148C95-1D8D-4957-80F4-BD5D6B871DE9}"/>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graphicEl>
                                              <a:dgm id="{76F721E2-84F3-4D1B-8D19-6B3B08954252}"/>
                                            </p:graphicEl>
                                          </p:spTgt>
                                        </p:tgtEl>
                                        <p:attrNameLst>
                                          <p:attrName>style.visibility</p:attrName>
                                        </p:attrNameLst>
                                      </p:cBhvr>
                                      <p:to>
                                        <p:strVal val="visible"/>
                                      </p:to>
                                    </p:set>
                                    <p:animEffect transition="in" filter="fade">
                                      <p:cBhvr>
                                        <p:cTn id="30" dur="500"/>
                                        <p:tgtEl>
                                          <p:spTgt spid="5">
                                            <p:graphicEl>
                                              <a:dgm id="{76F721E2-84F3-4D1B-8D19-6B3B08954252}"/>
                                            </p:graphicEl>
                                          </p:spTgt>
                                        </p:tgtEl>
                                      </p:cBhvr>
                                    </p:animEffect>
                                  </p:childTnLst>
                                </p:cTn>
                              </p:par>
                              <p:par>
                                <p:cTn id="31" presetID="10" presetClass="entr" presetSubtype="0" fill="hold" grpId="0" nodeType="withEffect">
                                  <p:stCondLst>
                                    <p:cond delay="0"/>
                                  </p:stCondLst>
                                  <p:childTnLst>
                                    <p:set>
                                      <p:cBhvr>
                                        <p:cTn id="32" dur="1" fill="hold">
                                          <p:stCondLst>
                                            <p:cond delay="0"/>
                                          </p:stCondLst>
                                        </p:cTn>
                                        <p:tgtEl>
                                          <p:spTgt spid="5">
                                            <p:graphicEl>
                                              <a:dgm id="{6416272B-5800-41C2-A7A5-CF0EB03F80DF}"/>
                                            </p:graphicEl>
                                          </p:spTgt>
                                        </p:tgtEl>
                                        <p:attrNameLst>
                                          <p:attrName>style.visibility</p:attrName>
                                        </p:attrNameLst>
                                      </p:cBhvr>
                                      <p:to>
                                        <p:strVal val="visible"/>
                                      </p:to>
                                    </p:set>
                                    <p:animEffect transition="in" filter="fade">
                                      <p:cBhvr>
                                        <p:cTn id="33" dur="500"/>
                                        <p:tgtEl>
                                          <p:spTgt spid="5">
                                            <p:graphicEl>
                                              <a:dgm id="{6416272B-5800-41C2-A7A5-CF0EB03F80DF}"/>
                                            </p:graphic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grpId="0" nodeType="clickEffect">
                                  <p:stCondLst>
                                    <p:cond delay="0"/>
                                  </p:stCondLst>
                                  <p:childTnLst>
                                    <p:set>
                                      <p:cBhvr>
                                        <p:cTn id="37" dur="1" fill="hold">
                                          <p:stCondLst>
                                            <p:cond delay="0"/>
                                          </p:stCondLst>
                                        </p:cTn>
                                        <p:tgtEl>
                                          <p:spTgt spid="5">
                                            <p:graphicEl>
                                              <a:dgm id="{13140B4B-620F-45DC-8A77-43D24D6D1056}"/>
                                            </p:graphicEl>
                                          </p:spTgt>
                                        </p:tgtEl>
                                        <p:attrNameLst>
                                          <p:attrName>style.visibility</p:attrName>
                                        </p:attrNameLst>
                                      </p:cBhvr>
                                      <p:to>
                                        <p:strVal val="visible"/>
                                      </p:to>
                                    </p:set>
                                    <p:animEffect transition="in" filter="fade">
                                      <p:cBhvr>
                                        <p:cTn id="38" dur="500"/>
                                        <p:tgtEl>
                                          <p:spTgt spid="5">
                                            <p:graphicEl>
                                              <a:dgm id="{13140B4B-620F-45DC-8A77-43D24D6D105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780716" y="331567"/>
            <a:ext cx="10721473"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n-lt"/>
                <a:ea typeface="+mn-ea"/>
                <a:cs typeface="+mn-cs"/>
              </a:rPr>
              <a:t>Rape trauma syndrome was ….</a:t>
            </a:r>
          </a:p>
        </p:txBody>
      </p:sp>
      <p:pic>
        <p:nvPicPr>
          <p:cNvPr id="5" name="Picture 4"/>
          <p:cNvPicPr>
            <a:picLocks noChangeAspect="1"/>
          </p:cNvPicPr>
          <p:nvPr/>
        </p:nvPicPr>
        <p:blipFill>
          <a:blip r:embed="rId3"/>
          <a:stretch>
            <a:fillRect/>
          </a:stretch>
        </p:blipFill>
        <p:spPr>
          <a:xfrm>
            <a:off x="8230905" y="1737393"/>
            <a:ext cx="3271284" cy="3271284"/>
          </a:xfrm>
          <a:prstGeom prst="rect">
            <a:avLst/>
          </a:prstGeom>
        </p:spPr>
      </p:pic>
      <p:graphicFrame>
        <p:nvGraphicFramePr>
          <p:cNvPr id="2" name="Diagram 1"/>
          <p:cNvGraphicFramePr/>
          <p:nvPr>
            <p:extLst>
              <p:ext uri="{D42A27DB-BD31-4B8C-83A1-F6EECF244321}">
                <p14:modId xmlns:p14="http://schemas.microsoft.com/office/powerpoint/2010/main" val="2336783220"/>
              </p:ext>
            </p:extLst>
          </p:nvPr>
        </p:nvGraphicFramePr>
        <p:xfrm>
          <a:off x="780716" y="1244641"/>
          <a:ext cx="7136063" cy="425678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71317589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8DCDC57D-22F2-425F-BA22-6BD03C663EC1}"/>
                                            </p:graphicEl>
                                          </p:spTgt>
                                        </p:tgtEl>
                                        <p:attrNameLst>
                                          <p:attrName>style.visibility</p:attrName>
                                        </p:attrNameLst>
                                      </p:cBhvr>
                                      <p:to>
                                        <p:strVal val="visible"/>
                                      </p:to>
                                    </p:set>
                                    <p:animEffect transition="in" filter="fade">
                                      <p:cBhvr>
                                        <p:cTn id="7" dur="500"/>
                                        <p:tgtEl>
                                          <p:spTgt spid="2">
                                            <p:graphicEl>
                                              <a:dgm id="{8DCDC57D-22F2-425F-BA22-6BD03C663EC1}"/>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4B2F8655-76A8-4DED-A19C-82FCC9865CCB}"/>
                                            </p:graphicEl>
                                          </p:spTgt>
                                        </p:tgtEl>
                                        <p:attrNameLst>
                                          <p:attrName>style.visibility</p:attrName>
                                        </p:attrNameLst>
                                      </p:cBhvr>
                                      <p:to>
                                        <p:strVal val="visible"/>
                                      </p:to>
                                    </p:set>
                                    <p:animEffect transition="in" filter="fade">
                                      <p:cBhvr>
                                        <p:cTn id="12" dur="500"/>
                                        <p:tgtEl>
                                          <p:spTgt spid="2">
                                            <p:graphicEl>
                                              <a:dgm id="{4B2F8655-76A8-4DED-A19C-82FCC9865CCB}"/>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D8E81127-0EB8-4847-BE49-D8E63E3FEC39}"/>
                                            </p:graphicEl>
                                          </p:spTgt>
                                        </p:tgtEl>
                                        <p:attrNameLst>
                                          <p:attrName>style.visibility</p:attrName>
                                        </p:attrNameLst>
                                      </p:cBhvr>
                                      <p:to>
                                        <p:strVal val="visible"/>
                                      </p:to>
                                    </p:set>
                                    <p:animEffect transition="in" filter="fade">
                                      <p:cBhvr>
                                        <p:cTn id="15" dur="500"/>
                                        <p:tgtEl>
                                          <p:spTgt spid="2">
                                            <p:graphicEl>
                                              <a:dgm id="{D8E81127-0EB8-4847-BE49-D8E63E3FEC39}"/>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697831" y="152780"/>
            <a:ext cx="10924673"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sz="3200" b="1" i="0" u="none" strike="noStrike" kern="1200" cap="none" spc="0" normalizeH="0" baseline="0" noProof="0" dirty="0">
                <a:ln>
                  <a:noFill/>
                </a:ln>
                <a:solidFill>
                  <a:prstClr val="white"/>
                </a:solidFill>
                <a:effectLst/>
                <a:uLnTx/>
                <a:uFillTx/>
                <a:latin typeface="+mn-lt"/>
                <a:ea typeface="+mn-ea"/>
                <a:cs typeface="+mn-cs"/>
              </a:rPr>
              <a:t>Stages of Rape Trauma</a:t>
            </a:r>
          </a:p>
        </p:txBody>
      </p:sp>
      <p:graphicFrame>
        <p:nvGraphicFramePr>
          <p:cNvPr id="2" name="Diagram 1"/>
          <p:cNvGraphicFramePr/>
          <p:nvPr>
            <p:extLst>
              <p:ext uri="{D42A27DB-BD31-4B8C-83A1-F6EECF244321}">
                <p14:modId xmlns:p14="http://schemas.microsoft.com/office/powerpoint/2010/main" val="2887495047"/>
              </p:ext>
            </p:extLst>
          </p:nvPr>
        </p:nvGraphicFramePr>
        <p:xfrm>
          <a:off x="569496" y="445167"/>
          <a:ext cx="11179769" cy="5512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595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98E5E628-9580-49EA-A99F-76654B119CD3}"/>
                                            </p:graphicEl>
                                          </p:spTgt>
                                        </p:tgtEl>
                                        <p:attrNameLst>
                                          <p:attrName>style.visibility</p:attrName>
                                        </p:attrNameLst>
                                      </p:cBhvr>
                                      <p:to>
                                        <p:strVal val="visible"/>
                                      </p:to>
                                    </p:set>
                                    <p:animEffect transition="in" filter="fade">
                                      <p:cBhvr>
                                        <p:cTn id="7" dur="500"/>
                                        <p:tgtEl>
                                          <p:spTgt spid="2">
                                            <p:graphicEl>
                                              <a:dgm id="{98E5E628-9580-49EA-A99F-76654B119CD3}"/>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6A812001-B1C2-4C53-A2F5-4865229BBEB6}"/>
                                            </p:graphicEl>
                                          </p:spTgt>
                                        </p:tgtEl>
                                        <p:attrNameLst>
                                          <p:attrName>style.visibility</p:attrName>
                                        </p:attrNameLst>
                                      </p:cBhvr>
                                      <p:to>
                                        <p:strVal val="visible"/>
                                      </p:to>
                                    </p:set>
                                    <p:animEffect transition="in" filter="fade">
                                      <p:cBhvr>
                                        <p:cTn id="12" dur="500"/>
                                        <p:tgtEl>
                                          <p:spTgt spid="2">
                                            <p:graphicEl>
                                              <a:dgm id="{6A812001-B1C2-4C53-A2F5-4865229BBEB6}"/>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2">
                                            <p:graphicEl>
                                              <a:dgm id="{7E29D450-160B-4A12-AA53-3D3CDB9ABB9A}"/>
                                            </p:graphicEl>
                                          </p:spTgt>
                                        </p:tgtEl>
                                        <p:attrNameLst>
                                          <p:attrName>style.visibility</p:attrName>
                                        </p:attrNameLst>
                                      </p:cBhvr>
                                      <p:to>
                                        <p:strVal val="visible"/>
                                      </p:to>
                                    </p:set>
                                    <p:animEffect transition="in" filter="fade">
                                      <p:cBhvr>
                                        <p:cTn id="17" dur="500"/>
                                        <p:tgtEl>
                                          <p:spTgt spid="2">
                                            <p:graphicEl>
                                              <a:dgm id="{7E29D450-160B-4A12-AA53-3D3CDB9ABB9A}"/>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
                                            <p:graphicEl>
                                              <a:dgm id="{77521904-B2E9-433C-B155-2E0945FDF497}"/>
                                            </p:graphicEl>
                                          </p:spTgt>
                                        </p:tgtEl>
                                        <p:attrNameLst>
                                          <p:attrName>style.visibility</p:attrName>
                                        </p:attrNameLst>
                                      </p:cBhvr>
                                      <p:to>
                                        <p:strVal val="visible"/>
                                      </p:to>
                                    </p:set>
                                    <p:animEffect transition="in" filter="fade">
                                      <p:cBhvr>
                                        <p:cTn id="22" dur="500"/>
                                        <p:tgtEl>
                                          <p:spTgt spid="2">
                                            <p:graphicEl>
                                              <a:dgm id="{77521904-B2E9-433C-B155-2E0945FDF497}"/>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
                                            <p:graphicEl>
                                              <a:dgm id="{7BD75634-F039-4A36-9794-F6D84E3A2BE4}"/>
                                            </p:graphicEl>
                                          </p:spTgt>
                                        </p:tgtEl>
                                        <p:attrNameLst>
                                          <p:attrName>style.visibility</p:attrName>
                                        </p:attrNameLst>
                                      </p:cBhvr>
                                      <p:to>
                                        <p:strVal val="visible"/>
                                      </p:to>
                                    </p:set>
                                    <p:animEffect transition="in" filter="fade">
                                      <p:cBhvr>
                                        <p:cTn id="27" dur="500"/>
                                        <p:tgtEl>
                                          <p:spTgt spid="2">
                                            <p:graphicEl>
                                              <a:dgm id="{7BD75634-F039-4A36-9794-F6D84E3A2BE4}"/>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57329565-EEFB-4A13-B7B2-C30233D1FF7F}"/>
                                            </p:graphicEl>
                                          </p:spTgt>
                                        </p:tgtEl>
                                        <p:attrNameLst>
                                          <p:attrName>style.visibility</p:attrName>
                                        </p:attrNameLst>
                                      </p:cBhvr>
                                      <p:to>
                                        <p:strVal val="visible"/>
                                      </p:to>
                                    </p:set>
                                    <p:animEffect transition="in" filter="fade">
                                      <p:cBhvr>
                                        <p:cTn id="32" dur="500"/>
                                        <p:tgtEl>
                                          <p:spTgt spid="2">
                                            <p:graphicEl>
                                              <a:dgm id="{57329565-EEFB-4A13-B7B2-C30233D1FF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838200" y="365126"/>
            <a:ext cx="10515600" cy="621464"/>
          </a:xfrm>
          <a:solidFill>
            <a:srgbClr val="002060"/>
          </a:solidFill>
        </p:spPr>
        <p:txBody>
          <a:bodyPr>
            <a:normAutofit/>
          </a:bodyPr>
          <a:lstStyle/>
          <a:p>
            <a:pPr algn="ctr"/>
            <a:r>
              <a:rPr lang="en-GB" sz="3200" b="1" dirty="0">
                <a:solidFill>
                  <a:schemeClr val="bg1"/>
                </a:solidFill>
                <a:latin typeface="+mn-lt"/>
              </a:rPr>
              <a:t>Rape Trauma Syndrome</a:t>
            </a:r>
          </a:p>
        </p:txBody>
      </p:sp>
      <p:sp>
        <p:nvSpPr>
          <p:cNvPr id="4" name="Horizontal Scroll 3"/>
          <p:cNvSpPr/>
          <p:nvPr/>
        </p:nvSpPr>
        <p:spPr>
          <a:xfrm>
            <a:off x="1299411" y="1159407"/>
            <a:ext cx="10054389" cy="4042610"/>
          </a:xfrm>
          <a:custGeom>
            <a:avLst/>
            <a:gdLst>
              <a:gd name="connsiteX0" fmla="*/ 10054389 w 10054389"/>
              <a:gd name="connsiteY0" fmla="*/ 252663 h 4042610"/>
              <a:gd name="connsiteX1" fmla="*/ 9801726 w 10054389"/>
              <a:gd name="connsiteY1" fmla="*/ 505326 h 4042610"/>
              <a:gd name="connsiteX2" fmla="*/ 9801726 w 10054389"/>
              <a:gd name="connsiteY2" fmla="*/ 252663 h 4042610"/>
              <a:gd name="connsiteX3" fmla="*/ 9675394 w 10054389"/>
              <a:gd name="connsiteY3" fmla="*/ 378995 h 4042610"/>
              <a:gd name="connsiteX4" fmla="*/ 9549062 w 10054389"/>
              <a:gd name="connsiteY4" fmla="*/ 252663 h 4042610"/>
              <a:gd name="connsiteX5" fmla="*/ 9549063 w 10054389"/>
              <a:gd name="connsiteY5" fmla="*/ 505326 h 4042610"/>
              <a:gd name="connsiteX6" fmla="*/ 8875074 w 10054389"/>
              <a:gd name="connsiteY6" fmla="*/ 505326 h 4042610"/>
              <a:gd name="connsiteX7" fmla="*/ 8572941 w 10054389"/>
              <a:gd name="connsiteY7" fmla="*/ 505326 h 4042610"/>
              <a:gd name="connsiteX8" fmla="*/ 8270808 w 10054389"/>
              <a:gd name="connsiteY8" fmla="*/ 505326 h 4042610"/>
              <a:gd name="connsiteX9" fmla="*/ 7782747 w 10054389"/>
              <a:gd name="connsiteY9" fmla="*/ 505326 h 4042610"/>
              <a:gd name="connsiteX10" fmla="*/ 7201722 w 10054389"/>
              <a:gd name="connsiteY10" fmla="*/ 505326 h 4042610"/>
              <a:gd name="connsiteX11" fmla="*/ 6527733 w 10054389"/>
              <a:gd name="connsiteY11" fmla="*/ 505326 h 4042610"/>
              <a:gd name="connsiteX12" fmla="*/ 6225600 w 10054389"/>
              <a:gd name="connsiteY12" fmla="*/ 505326 h 4042610"/>
              <a:gd name="connsiteX13" fmla="*/ 5644575 w 10054389"/>
              <a:gd name="connsiteY13" fmla="*/ 505326 h 4042610"/>
              <a:gd name="connsiteX14" fmla="*/ 4877622 w 10054389"/>
              <a:gd name="connsiteY14" fmla="*/ 505326 h 4042610"/>
              <a:gd name="connsiteX15" fmla="*/ 4296597 w 10054389"/>
              <a:gd name="connsiteY15" fmla="*/ 505326 h 4042610"/>
              <a:gd name="connsiteX16" fmla="*/ 3622608 w 10054389"/>
              <a:gd name="connsiteY16" fmla="*/ 505326 h 4042610"/>
              <a:gd name="connsiteX17" fmla="*/ 3320475 w 10054389"/>
              <a:gd name="connsiteY17" fmla="*/ 505326 h 4042610"/>
              <a:gd name="connsiteX18" fmla="*/ 2553522 w 10054389"/>
              <a:gd name="connsiteY18" fmla="*/ 505326 h 4042610"/>
              <a:gd name="connsiteX19" fmla="*/ 2158425 w 10054389"/>
              <a:gd name="connsiteY19" fmla="*/ 505326 h 4042610"/>
              <a:gd name="connsiteX20" fmla="*/ 1484436 w 10054389"/>
              <a:gd name="connsiteY20" fmla="*/ 505326 h 4042610"/>
              <a:gd name="connsiteX21" fmla="*/ 1182303 w 10054389"/>
              <a:gd name="connsiteY21" fmla="*/ 505326 h 4042610"/>
              <a:gd name="connsiteX22" fmla="*/ 252663 w 10054389"/>
              <a:gd name="connsiteY22" fmla="*/ 505326 h 4042610"/>
              <a:gd name="connsiteX23" fmla="*/ 0 w 10054389"/>
              <a:gd name="connsiteY23" fmla="*/ 757989 h 4042610"/>
              <a:gd name="connsiteX24" fmla="*/ 0 w 10054389"/>
              <a:gd name="connsiteY24" fmla="*/ 1263315 h 4042610"/>
              <a:gd name="connsiteX25" fmla="*/ 0 w 10054389"/>
              <a:gd name="connsiteY25" fmla="*/ 1798961 h 4042610"/>
              <a:gd name="connsiteX26" fmla="*/ 0 w 10054389"/>
              <a:gd name="connsiteY26" fmla="*/ 2364927 h 4042610"/>
              <a:gd name="connsiteX27" fmla="*/ 0 w 10054389"/>
              <a:gd name="connsiteY27" fmla="*/ 2809614 h 4042610"/>
              <a:gd name="connsiteX28" fmla="*/ 0 w 10054389"/>
              <a:gd name="connsiteY28" fmla="*/ 3254301 h 4042610"/>
              <a:gd name="connsiteX29" fmla="*/ 0 w 10054389"/>
              <a:gd name="connsiteY29" fmla="*/ 3789947 h 4042610"/>
              <a:gd name="connsiteX30" fmla="*/ 252663 w 10054389"/>
              <a:gd name="connsiteY30" fmla="*/ 4042610 h 4042610"/>
              <a:gd name="connsiteX31" fmla="*/ 505326 w 10054389"/>
              <a:gd name="connsiteY31" fmla="*/ 3789947 h 4042610"/>
              <a:gd name="connsiteX32" fmla="*/ 505326 w 10054389"/>
              <a:gd name="connsiteY32" fmla="*/ 3537284 h 4042610"/>
              <a:gd name="connsiteX33" fmla="*/ 1179315 w 10054389"/>
              <a:gd name="connsiteY33" fmla="*/ 3537284 h 4042610"/>
              <a:gd name="connsiteX34" fmla="*/ 1946268 w 10054389"/>
              <a:gd name="connsiteY34" fmla="*/ 3537284 h 4042610"/>
              <a:gd name="connsiteX35" fmla="*/ 2341365 w 10054389"/>
              <a:gd name="connsiteY35" fmla="*/ 3537284 h 4042610"/>
              <a:gd name="connsiteX36" fmla="*/ 2643498 w 10054389"/>
              <a:gd name="connsiteY36" fmla="*/ 3537284 h 4042610"/>
              <a:gd name="connsiteX37" fmla="*/ 3131559 w 10054389"/>
              <a:gd name="connsiteY37" fmla="*/ 3537284 h 4042610"/>
              <a:gd name="connsiteX38" fmla="*/ 3712584 w 10054389"/>
              <a:gd name="connsiteY38" fmla="*/ 3537284 h 4042610"/>
              <a:gd name="connsiteX39" fmla="*/ 4386573 w 10054389"/>
              <a:gd name="connsiteY39" fmla="*/ 3537284 h 4042610"/>
              <a:gd name="connsiteX40" fmla="*/ 5060562 w 10054389"/>
              <a:gd name="connsiteY40" fmla="*/ 3537284 h 4042610"/>
              <a:gd name="connsiteX41" fmla="*/ 5827515 w 10054389"/>
              <a:gd name="connsiteY41" fmla="*/ 3537284 h 4042610"/>
              <a:gd name="connsiteX42" fmla="*/ 6501504 w 10054389"/>
              <a:gd name="connsiteY42" fmla="*/ 3537284 h 4042610"/>
              <a:gd name="connsiteX43" fmla="*/ 6989565 w 10054389"/>
              <a:gd name="connsiteY43" fmla="*/ 3537284 h 4042610"/>
              <a:gd name="connsiteX44" fmla="*/ 7384662 w 10054389"/>
              <a:gd name="connsiteY44" fmla="*/ 3537284 h 4042610"/>
              <a:gd name="connsiteX45" fmla="*/ 8151615 w 10054389"/>
              <a:gd name="connsiteY45" fmla="*/ 3537284 h 4042610"/>
              <a:gd name="connsiteX46" fmla="*/ 8732640 w 10054389"/>
              <a:gd name="connsiteY46" fmla="*/ 3537284 h 4042610"/>
              <a:gd name="connsiteX47" fmla="*/ 9801726 w 10054389"/>
              <a:gd name="connsiteY47" fmla="*/ 3537284 h 4042610"/>
              <a:gd name="connsiteX48" fmla="*/ 10054389 w 10054389"/>
              <a:gd name="connsiteY48" fmla="*/ 3284621 h 4042610"/>
              <a:gd name="connsiteX49" fmla="*/ 10054389 w 10054389"/>
              <a:gd name="connsiteY49" fmla="*/ 2748975 h 4042610"/>
              <a:gd name="connsiteX50" fmla="*/ 10054389 w 10054389"/>
              <a:gd name="connsiteY50" fmla="*/ 2273968 h 4042610"/>
              <a:gd name="connsiteX51" fmla="*/ 10054389 w 10054389"/>
              <a:gd name="connsiteY51" fmla="*/ 1768642 h 4042610"/>
              <a:gd name="connsiteX52" fmla="*/ 10054389 w 10054389"/>
              <a:gd name="connsiteY52" fmla="*/ 1202677 h 4042610"/>
              <a:gd name="connsiteX53" fmla="*/ 10054389 w 10054389"/>
              <a:gd name="connsiteY53" fmla="*/ 252663 h 4042610"/>
              <a:gd name="connsiteX54" fmla="*/ 252663 w 10054389"/>
              <a:gd name="connsiteY54" fmla="*/ 1010653 h 4042610"/>
              <a:gd name="connsiteX55" fmla="*/ 505326 w 10054389"/>
              <a:gd name="connsiteY55" fmla="*/ 757990 h 4042610"/>
              <a:gd name="connsiteX56" fmla="*/ 378994 w 10054389"/>
              <a:gd name="connsiteY56" fmla="*/ 631658 h 4042610"/>
              <a:gd name="connsiteX57" fmla="*/ 252662 w 10054389"/>
              <a:gd name="connsiteY57" fmla="*/ 757990 h 4042610"/>
              <a:gd name="connsiteX58" fmla="*/ 252663 w 10054389"/>
              <a:gd name="connsiteY58" fmla="*/ 1010653 h 4042610"/>
              <a:gd name="connsiteX0" fmla="*/ 252663 w 10054389"/>
              <a:gd name="connsiteY0" fmla="*/ 1010653 h 4042610"/>
              <a:gd name="connsiteX1" fmla="*/ 505326 w 10054389"/>
              <a:gd name="connsiteY1" fmla="*/ 757990 h 4042610"/>
              <a:gd name="connsiteX2" fmla="*/ 378994 w 10054389"/>
              <a:gd name="connsiteY2" fmla="*/ 631658 h 4042610"/>
              <a:gd name="connsiteX3" fmla="*/ 252662 w 10054389"/>
              <a:gd name="connsiteY3" fmla="*/ 757990 h 4042610"/>
              <a:gd name="connsiteX4" fmla="*/ 252663 w 10054389"/>
              <a:gd name="connsiteY4" fmla="*/ 1010653 h 4042610"/>
              <a:gd name="connsiteX5" fmla="*/ 9801726 w 10054389"/>
              <a:gd name="connsiteY5" fmla="*/ 505326 h 4042610"/>
              <a:gd name="connsiteX6" fmla="*/ 10054389 w 10054389"/>
              <a:gd name="connsiteY6" fmla="*/ 252663 h 4042610"/>
              <a:gd name="connsiteX7" fmla="*/ 9801726 w 10054389"/>
              <a:gd name="connsiteY7" fmla="*/ 0 h 4042610"/>
              <a:gd name="connsiteX8" fmla="*/ 9549063 w 10054389"/>
              <a:gd name="connsiteY8" fmla="*/ 252663 h 4042610"/>
              <a:gd name="connsiteX9" fmla="*/ 9675395 w 10054389"/>
              <a:gd name="connsiteY9" fmla="*/ 378995 h 4042610"/>
              <a:gd name="connsiteX10" fmla="*/ 9801727 w 10054389"/>
              <a:gd name="connsiteY10" fmla="*/ 252663 h 4042610"/>
              <a:gd name="connsiteX11" fmla="*/ 9801726 w 10054389"/>
              <a:gd name="connsiteY11" fmla="*/ 505326 h 4042610"/>
              <a:gd name="connsiteX0" fmla="*/ 0 w 10054389"/>
              <a:gd name="connsiteY0" fmla="*/ 757989 h 4042610"/>
              <a:gd name="connsiteX1" fmla="*/ 252663 w 10054389"/>
              <a:gd name="connsiteY1" fmla="*/ 505326 h 4042610"/>
              <a:gd name="connsiteX2" fmla="*/ 554796 w 10054389"/>
              <a:gd name="connsiteY2" fmla="*/ 505326 h 4042610"/>
              <a:gd name="connsiteX3" fmla="*/ 1321749 w 10054389"/>
              <a:gd name="connsiteY3" fmla="*/ 505326 h 4042610"/>
              <a:gd name="connsiteX4" fmla="*/ 1995738 w 10054389"/>
              <a:gd name="connsiteY4" fmla="*/ 505326 h 4042610"/>
              <a:gd name="connsiteX5" fmla="*/ 2669727 w 10054389"/>
              <a:gd name="connsiteY5" fmla="*/ 505326 h 4042610"/>
              <a:gd name="connsiteX6" fmla="*/ 3157788 w 10054389"/>
              <a:gd name="connsiteY6" fmla="*/ 505326 h 4042610"/>
              <a:gd name="connsiteX7" fmla="*/ 3831777 w 10054389"/>
              <a:gd name="connsiteY7" fmla="*/ 505326 h 4042610"/>
              <a:gd name="connsiteX8" fmla="*/ 4133910 w 10054389"/>
              <a:gd name="connsiteY8" fmla="*/ 505326 h 4042610"/>
              <a:gd name="connsiteX9" fmla="*/ 4621971 w 10054389"/>
              <a:gd name="connsiteY9" fmla="*/ 505326 h 4042610"/>
              <a:gd name="connsiteX10" fmla="*/ 5017068 w 10054389"/>
              <a:gd name="connsiteY10" fmla="*/ 505326 h 4042610"/>
              <a:gd name="connsiteX11" fmla="*/ 5412165 w 10054389"/>
              <a:gd name="connsiteY11" fmla="*/ 505326 h 4042610"/>
              <a:gd name="connsiteX12" fmla="*/ 5993190 w 10054389"/>
              <a:gd name="connsiteY12" fmla="*/ 505326 h 4042610"/>
              <a:gd name="connsiteX13" fmla="*/ 6388287 w 10054389"/>
              <a:gd name="connsiteY13" fmla="*/ 505326 h 4042610"/>
              <a:gd name="connsiteX14" fmla="*/ 7062276 w 10054389"/>
              <a:gd name="connsiteY14" fmla="*/ 505326 h 4042610"/>
              <a:gd name="connsiteX15" fmla="*/ 7829229 w 10054389"/>
              <a:gd name="connsiteY15" fmla="*/ 505326 h 4042610"/>
              <a:gd name="connsiteX16" fmla="*/ 8224326 w 10054389"/>
              <a:gd name="connsiteY16" fmla="*/ 505326 h 4042610"/>
              <a:gd name="connsiteX17" fmla="*/ 8991279 w 10054389"/>
              <a:gd name="connsiteY17" fmla="*/ 505326 h 4042610"/>
              <a:gd name="connsiteX18" fmla="*/ 9549063 w 10054389"/>
              <a:gd name="connsiteY18" fmla="*/ 505326 h 4042610"/>
              <a:gd name="connsiteX19" fmla="*/ 9549063 w 10054389"/>
              <a:gd name="connsiteY19" fmla="*/ 252663 h 4042610"/>
              <a:gd name="connsiteX20" fmla="*/ 9801726 w 10054389"/>
              <a:gd name="connsiteY20" fmla="*/ 0 h 4042610"/>
              <a:gd name="connsiteX21" fmla="*/ 10054389 w 10054389"/>
              <a:gd name="connsiteY21" fmla="*/ 252663 h 4042610"/>
              <a:gd name="connsiteX22" fmla="*/ 10054389 w 10054389"/>
              <a:gd name="connsiteY22" fmla="*/ 667031 h 4042610"/>
              <a:gd name="connsiteX23" fmla="*/ 10054389 w 10054389"/>
              <a:gd name="connsiteY23" fmla="*/ 1172357 h 4042610"/>
              <a:gd name="connsiteX24" fmla="*/ 10054389 w 10054389"/>
              <a:gd name="connsiteY24" fmla="*/ 1647364 h 4042610"/>
              <a:gd name="connsiteX25" fmla="*/ 10054389 w 10054389"/>
              <a:gd name="connsiteY25" fmla="*/ 2122370 h 4042610"/>
              <a:gd name="connsiteX26" fmla="*/ 10054389 w 10054389"/>
              <a:gd name="connsiteY26" fmla="*/ 2658016 h 4042610"/>
              <a:gd name="connsiteX27" fmla="*/ 10054389 w 10054389"/>
              <a:gd name="connsiteY27" fmla="*/ 3284621 h 4042610"/>
              <a:gd name="connsiteX28" fmla="*/ 9801726 w 10054389"/>
              <a:gd name="connsiteY28" fmla="*/ 3537284 h 4042610"/>
              <a:gd name="connsiteX29" fmla="*/ 9406629 w 10054389"/>
              <a:gd name="connsiteY29" fmla="*/ 3537284 h 4042610"/>
              <a:gd name="connsiteX30" fmla="*/ 8825604 w 10054389"/>
              <a:gd name="connsiteY30" fmla="*/ 3537284 h 4042610"/>
              <a:gd name="connsiteX31" fmla="*/ 8151615 w 10054389"/>
              <a:gd name="connsiteY31" fmla="*/ 3537284 h 4042610"/>
              <a:gd name="connsiteX32" fmla="*/ 7663554 w 10054389"/>
              <a:gd name="connsiteY32" fmla="*/ 3537284 h 4042610"/>
              <a:gd name="connsiteX33" fmla="*/ 7175493 w 10054389"/>
              <a:gd name="connsiteY33" fmla="*/ 3537284 h 4042610"/>
              <a:gd name="connsiteX34" fmla="*/ 6687432 w 10054389"/>
              <a:gd name="connsiteY34" fmla="*/ 3537284 h 4042610"/>
              <a:gd name="connsiteX35" fmla="*/ 6106407 w 10054389"/>
              <a:gd name="connsiteY35" fmla="*/ 3537284 h 4042610"/>
              <a:gd name="connsiteX36" fmla="*/ 5711310 w 10054389"/>
              <a:gd name="connsiteY36" fmla="*/ 3537284 h 4042610"/>
              <a:gd name="connsiteX37" fmla="*/ 4944357 w 10054389"/>
              <a:gd name="connsiteY37" fmla="*/ 3537284 h 4042610"/>
              <a:gd name="connsiteX38" fmla="*/ 4177404 w 10054389"/>
              <a:gd name="connsiteY38" fmla="*/ 3537284 h 4042610"/>
              <a:gd name="connsiteX39" fmla="*/ 3875271 w 10054389"/>
              <a:gd name="connsiteY39" fmla="*/ 3537284 h 4042610"/>
              <a:gd name="connsiteX40" fmla="*/ 3480174 w 10054389"/>
              <a:gd name="connsiteY40" fmla="*/ 3537284 h 4042610"/>
              <a:gd name="connsiteX41" fmla="*/ 2713221 w 10054389"/>
              <a:gd name="connsiteY41" fmla="*/ 3537284 h 4042610"/>
              <a:gd name="connsiteX42" fmla="*/ 2411088 w 10054389"/>
              <a:gd name="connsiteY42" fmla="*/ 3537284 h 4042610"/>
              <a:gd name="connsiteX43" fmla="*/ 1830063 w 10054389"/>
              <a:gd name="connsiteY43" fmla="*/ 3537284 h 4042610"/>
              <a:gd name="connsiteX44" fmla="*/ 1342002 w 10054389"/>
              <a:gd name="connsiteY44" fmla="*/ 3537284 h 4042610"/>
              <a:gd name="connsiteX45" fmla="*/ 1039869 w 10054389"/>
              <a:gd name="connsiteY45" fmla="*/ 3537284 h 4042610"/>
              <a:gd name="connsiteX46" fmla="*/ 505326 w 10054389"/>
              <a:gd name="connsiteY46" fmla="*/ 3537284 h 4042610"/>
              <a:gd name="connsiteX47" fmla="*/ 505326 w 10054389"/>
              <a:gd name="connsiteY47" fmla="*/ 3789947 h 4042610"/>
              <a:gd name="connsiteX48" fmla="*/ 252663 w 10054389"/>
              <a:gd name="connsiteY48" fmla="*/ 4042610 h 4042610"/>
              <a:gd name="connsiteX49" fmla="*/ 0 w 10054389"/>
              <a:gd name="connsiteY49" fmla="*/ 3789947 h 4042610"/>
              <a:gd name="connsiteX50" fmla="*/ 0 w 10054389"/>
              <a:gd name="connsiteY50" fmla="*/ 3314940 h 4042610"/>
              <a:gd name="connsiteX51" fmla="*/ 0 w 10054389"/>
              <a:gd name="connsiteY51" fmla="*/ 2870253 h 4042610"/>
              <a:gd name="connsiteX52" fmla="*/ 0 w 10054389"/>
              <a:gd name="connsiteY52" fmla="*/ 2304288 h 4042610"/>
              <a:gd name="connsiteX53" fmla="*/ 0 w 10054389"/>
              <a:gd name="connsiteY53" fmla="*/ 1768642 h 4042610"/>
              <a:gd name="connsiteX54" fmla="*/ 0 w 10054389"/>
              <a:gd name="connsiteY54" fmla="*/ 1354274 h 4042610"/>
              <a:gd name="connsiteX55" fmla="*/ 0 w 10054389"/>
              <a:gd name="connsiteY55" fmla="*/ 757989 h 4042610"/>
              <a:gd name="connsiteX56" fmla="*/ 9549063 w 10054389"/>
              <a:gd name="connsiteY56" fmla="*/ 505326 h 4042610"/>
              <a:gd name="connsiteX57" fmla="*/ 9801726 w 10054389"/>
              <a:gd name="connsiteY57" fmla="*/ 505326 h 4042610"/>
              <a:gd name="connsiteX58" fmla="*/ 10054389 w 10054389"/>
              <a:gd name="connsiteY58" fmla="*/ 252663 h 4042610"/>
              <a:gd name="connsiteX59" fmla="*/ 9801726 w 10054389"/>
              <a:gd name="connsiteY59" fmla="*/ 505326 h 4042610"/>
              <a:gd name="connsiteX60" fmla="*/ 9801726 w 10054389"/>
              <a:gd name="connsiteY60" fmla="*/ 252663 h 4042610"/>
              <a:gd name="connsiteX61" fmla="*/ 9675394 w 10054389"/>
              <a:gd name="connsiteY61" fmla="*/ 378995 h 4042610"/>
              <a:gd name="connsiteX62" fmla="*/ 9549062 w 10054389"/>
              <a:gd name="connsiteY62" fmla="*/ 252663 h 4042610"/>
              <a:gd name="connsiteX63" fmla="*/ 252663 w 10054389"/>
              <a:gd name="connsiteY63" fmla="*/ 1010653 h 4042610"/>
              <a:gd name="connsiteX64" fmla="*/ 252663 w 10054389"/>
              <a:gd name="connsiteY64" fmla="*/ 757989 h 4042610"/>
              <a:gd name="connsiteX65" fmla="*/ 378995 w 10054389"/>
              <a:gd name="connsiteY65" fmla="*/ 631657 h 4042610"/>
              <a:gd name="connsiteX66" fmla="*/ 505327 w 10054389"/>
              <a:gd name="connsiteY66" fmla="*/ 757989 h 4042610"/>
              <a:gd name="connsiteX67" fmla="*/ 252664 w 10054389"/>
              <a:gd name="connsiteY67" fmla="*/ 1010652 h 4042610"/>
              <a:gd name="connsiteX68" fmla="*/ 1 w 10054389"/>
              <a:gd name="connsiteY68" fmla="*/ 757989 h 4042610"/>
              <a:gd name="connsiteX69" fmla="*/ 505326 w 10054389"/>
              <a:gd name="connsiteY69" fmla="*/ 757989 h 4042610"/>
              <a:gd name="connsiteX70" fmla="*/ 505326 w 10054389"/>
              <a:gd name="connsiteY70" fmla="*/ 1258262 h 4042610"/>
              <a:gd name="connsiteX71" fmla="*/ 505326 w 10054389"/>
              <a:gd name="connsiteY71" fmla="*/ 1841914 h 4042610"/>
              <a:gd name="connsiteX72" fmla="*/ 505326 w 10054389"/>
              <a:gd name="connsiteY72" fmla="*/ 2342187 h 4042610"/>
              <a:gd name="connsiteX73" fmla="*/ 505326 w 10054389"/>
              <a:gd name="connsiteY73" fmla="*/ 2814667 h 4042610"/>
              <a:gd name="connsiteX74" fmla="*/ 505326 w 10054389"/>
              <a:gd name="connsiteY74" fmla="*/ 3537284 h 404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10054389" h="4042610" stroke="0" extrusionOk="0">
                <a:moveTo>
                  <a:pt x="10054389" y="252663"/>
                </a:moveTo>
                <a:cubicBezTo>
                  <a:pt x="10073403" y="375046"/>
                  <a:pt x="9938656" y="508320"/>
                  <a:pt x="9801726" y="505326"/>
                </a:cubicBezTo>
                <a:cubicBezTo>
                  <a:pt x="9798755" y="404865"/>
                  <a:pt x="9820975" y="346049"/>
                  <a:pt x="9801726" y="252663"/>
                </a:cubicBezTo>
                <a:cubicBezTo>
                  <a:pt x="9801378" y="330318"/>
                  <a:pt x="9755608" y="373168"/>
                  <a:pt x="9675394" y="378995"/>
                </a:cubicBezTo>
                <a:cubicBezTo>
                  <a:pt x="9609511" y="363230"/>
                  <a:pt x="9540331" y="321518"/>
                  <a:pt x="9549062" y="252663"/>
                </a:cubicBezTo>
                <a:cubicBezTo>
                  <a:pt x="9531194" y="328554"/>
                  <a:pt x="9544410" y="444389"/>
                  <a:pt x="9549063" y="505326"/>
                </a:cubicBezTo>
                <a:cubicBezTo>
                  <a:pt x="9273688" y="555336"/>
                  <a:pt x="9113461" y="433750"/>
                  <a:pt x="8875074" y="505326"/>
                </a:cubicBezTo>
                <a:cubicBezTo>
                  <a:pt x="8636687" y="576902"/>
                  <a:pt x="8688145" y="481139"/>
                  <a:pt x="8572941" y="505326"/>
                </a:cubicBezTo>
                <a:cubicBezTo>
                  <a:pt x="8457737" y="529513"/>
                  <a:pt x="8391019" y="488903"/>
                  <a:pt x="8270808" y="505326"/>
                </a:cubicBezTo>
                <a:cubicBezTo>
                  <a:pt x="8150597" y="521749"/>
                  <a:pt x="7973383" y="450737"/>
                  <a:pt x="7782747" y="505326"/>
                </a:cubicBezTo>
                <a:cubicBezTo>
                  <a:pt x="7592111" y="559915"/>
                  <a:pt x="7435695" y="496334"/>
                  <a:pt x="7201722" y="505326"/>
                </a:cubicBezTo>
                <a:cubicBezTo>
                  <a:pt x="6967749" y="514318"/>
                  <a:pt x="6857009" y="487215"/>
                  <a:pt x="6527733" y="505326"/>
                </a:cubicBezTo>
                <a:cubicBezTo>
                  <a:pt x="6198457" y="523437"/>
                  <a:pt x="6342562" y="488260"/>
                  <a:pt x="6225600" y="505326"/>
                </a:cubicBezTo>
                <a:cubicBezTo>
                  <a:pt x="6108638" y="522392"/>
                  <a:pt x="5913618" y="473919"/>
                  <a:pt x="5644575" y="505326"/>
                </a:cubicBezTo>
                <a:cubicBezTo>
                  <a:pt x="5375532" y="536733"/>
                  <a:pt x="5216029" y="429605"/>
                  <a:pt x="4877622" y="505326"/>
                </a:cubicBezTo>
                <a:cubicBezTo>
                  <a:pt x="4539215" y="581047"/>
                  <a:pt x="4442932" y="463996"/>
                  <a:pt x="4296597" y="505326"/>
                </a:cubicBezTo>
                <a:cubicBezTo>
                  <a:pt x="4150263" y="546656"/>
                  <a:pt x="3811844" y="481803"/>
                  <a:pt x="3622608" y="505326"/>
                </a:cubicBezTo>
                <a:cubicBezTo>
                  <a:pt x="3433372" y="528849"/>
                  <a:pt x="3395931" y="470433"/>
                  <a:pt x="3320475" y="505326"/>
                </a:cubicBezTo>
                <a:cubicBezTo>
                  <a:pt x="3245019" y="540219"/>
                  <a:pt x="2845202" y="416481"/>
                  <a:pt x="2553522" y="505326"/>
                </a:cubicBezTo>
                <a:cubicBezTo>
                  <a:pt x="2261842" y="594171"/>
                  <a:pt x="2321746" y="472158"/>
                  <a:pt x="2158425" y="505326"/>
                </a:cubicBezTo>
                <a:cubicBezTo>
                  <a:pt x="1995104" y="538494"/>
                  <a:pt x="1820619" y="483627"/>
                  <a:pt x="1484436" y="505326"/>
                </a:cubicBezTo>
                <a:cubicBezTo>
                  <a:pt x="1148253" y="527025"/>
                  <a:pt x="1281291" y="475909"/>
                  <a:pt x="1182303" y="505326"/>
                </a:cubicBezTo>
                <a:cubicBezTo>
                  <a:pt x="1083315" y="534743"/>
                  <a:pt x="532708" y="437059"/>
                  <a:pt x="252663" y="505326"/>
                </a:cubicBezTo>
                <a:cubicBezTo>
                  <a:pt x="108337" y="516756"/>
                  <a:pt x="-35630" y="598325"/>
                  <a:pt x="0" y="757989"/>
                </a:cubicBezTo>
                <a:cubicBezTo>
                  <a:pt x="5567" y="999575"/>
                  <a:pt x="-48062" y="1159126"/>
                  <a:pt x="0" y="1263315"/>
                </a:cubicBezTo>
                <a:cubicBezTo>
                  <a:pt x="48062" y="1367504"/>
                  <a:pt x="-43851" y="1646981"/>
                  <a:pt x="0" y="1798961"/>
                </a:cubicBezTo>
                <a:cubicBezTo>
                  <a:pt x="43851" y="1950941"/>
                  <a:pt x="-46519" y="2169521"/>
                  <a:pt x="0" y="2364927"/>
                </a:cubicBezTo>
                <a:cubicBezTo>
                  <a:pt x="46519" y="2560333"/>
                  <a:pt x="-13588" y="2719590"/>
                  <a:pt x="0" y="2809614"/>
                </a:cubicBezTo>
                <a:cubicBezTo>
                  <a:pt x="13588" y="2899638"/>
                  <a:pt x="-32175" y="3032312"/>
                  <a:pt x="0" y="3254301"/>
                </a:cubicBezTo>
                <a:cubicBezTo>
                  <a:pt x="32175" y="3476290"/>
                  <a:pt x="-50803" y="3638245"/>
                  <a:pt x="0" y="3789947"/>
                </a:cubicBezTo>
                <a:cubicBezTo>
                  <a:pt x="-28950" y="3906581"/>
                  <a:pt x="88341" y="4069091"/>
                  <a:pt x="252663" y="4042610"/>
                </a:cubicBezTo>
                <a:cubicBezTo>
                  <a:pt x="404442" y="4031080"/>
                  <a:pt x="536453" y="3923498"/>
                  <a:pt x="505326" y="3789947"/>
                </a:cubicBezTo>
                <a:cubicBezTo>
                  <a:pt x="486474" y="3669492"/>
                  <a:pt x="534299" y="3650111"/>
                  <a:pt x="505326" y="3537284"/>
                </a:cubicBezTo>
                <a:cubicBezTo>
                  <a:pt x="641636" y="3505148"/>
                  <a:pt x="963068" y="3580692"/>
                  <a:pt x="1179315" y="3537284"/>
                </a:cubicBezTo>
                <a:cubicBezTo>
                  <a:pt x="1395562" y="3493876"/>
                  <a:pt x="1678992" y="3572624"/>
                  <a:pt x="1946268" y="3537284"/>
                </a:cubicBezTo>
                <a:cubicBezTo>
                  <a:pt x="2213544" y="3501944"/>
                  <a:pt x="2227689" y="3553569"/>
                  <a:pt x="2341365" y="3537284"/>
                </a:cubicBezTo>
                <a:cubicBezTo>
                  <a:pt x="2455041" y="3520999"/>
                  <a:pt x="2562961" y="3543695"/>
                  <a:pt x="2643498" y="3537284"/>
                </a:cubicBezTo>
                <a:cubicBezTo>
                  <a:pt x="2724035" y="3530873"/>
                  <a:pt x="2911357" y="3594087"/>
                  <a:pt x="3131559" y="3537284"/>
                </a:cubicBezTo>
                <a:cubicBezTo>
                  <a:pt x="3351761" y="3480481"/>
                  <a:pt x="3445208" y="3561947"/>
                  <a:pt x="3712584" y="3537284"/>
                </a:cubicBezTo>
                <a:cubicBezTo>
                  <a:pt x="3979961" y="3512621"/>
                  <a:pt x="4224390" y="3613710"/>
                  <a:pt x="4386573" y="3537284"/>
                </a:cubicBezTo>
                <a:cubicBezTo>
                  <a:pt x="4548756" y="3460858"/>
                  <a:pt x="4818549" y="3579680"/>
                  <a:pt x="5060562" y="3537284"/>
                </a:cubicBezTo>
                <a:cubicBezTo>
                  <a:pt x="5302575" y="3494888"/>
                  <a:pt x="5601612" y="3618174"/>
                  <a:pt x="5827515" y="3537284"/>
                </a:cubicBezTo>
                <a:cubicBezTo>
                  <a:pt x="6053418" y="3456394"/>
                  <a:pt x="6242900" y="3593452"/>
                  <a:pt x="6501504" y="3537284"/>
                </a:cubicBezTo>
                <a:cubicBezTo>
                  <a:pt x="6760108" y="3481116"/>
                  <a:pt x="6812038" y="3570921"/>
                  <a:pt x="6989565" y="3537284"/>
                </a:cubicBezTo>
                <a:cubicBezTo>
                  <a:pt x="7167092" y="3503647"/>
                  <a:pt x="7274403" y="3558198"/>
                  <a:pt x="7384662" y="3537284"/>
                </a:cubicBezTo>
                <a:cubicBezTo>
                  <a:pt x="7494921" y="3516370"/>
                  <a:pt x="7869575" y="3554787"/>
                  <a:pt x="8151615" y="3537284"/>
                </a:cubicBezTo>
                <a:cubicBezTo>
                  <a:pt x="8433655" y="3519781"/>
                  <a:pt x="8521095" y="3579743"/>
                  <a:pt x="8732640" y="3537284"/>
                </a:cubicBezTo>
                <a:cubicBezTo>
                  <a:pt x="8944185" y="3494825"/>
                  <a:pt x="9522958" y="3627278"/>
                  <a:pt x="9801726" y="3537284"/>
                </a:cubicBezTo>
                <a:cubicBezTo>
                  <a:pt x="9958232" y="3524554"/>
                  <a:pt x="10047736" y="3437753"/>
                  <a:pt x="10054389" y="3284621"/>
                </a:cubicBezTo>
                <a:cubicBezTo>
                  <a:pt x="10031937" y="3147173"/>
                  <a:pt x="10061186" y="2903326"/>
                  <a:pt x="10054389" y="2748975"/>
                </a:cubicBezTo>
                <a:cubicBezTo>
                  <a:pt x="10047592" y="2594624"/>
                  <a:pt x="10060652" y="2428016"/>
                  <a:pt x="10054389" y="2273968"/>
                </a:cubicBezTo>
                <a:cubicBezTo>
                  <a:pt x="10048126" y="2119920"/>
                  <a:pt x="10067159" y="1973435"/>
                  <a:pt x="10054389" y="1768642"/>
                </a:cubicBezTo>
                <a:cubicBezTo>
                  <a:pt x="10041619" y="1563849"/>
                  <a:pt x="10121229" y="1421649"/>
                  <a:pt x="10054389" y="1202677"/>
                </a:cubicBezTo>
                <a:cubicBezTo>
                  <a:pt x="9987549" y="983705"/>
                  <a:pt x="10140501" y="533619"/>
                  <a:pt x="10054389" y="252663"/>
                </a:cubicBezTo>
                <a:close/>
                <a:moveTo>
                  <a:pt x="252663" y="1010653"/>
                </a:moveTo>
                <a:cubicBezTo>
                  <a:pt x="422209" y="1018697"/>
                  <a:pt x="506927" y="906546"/>
                  <a:pt x="505326" y="757990"/>
                </a:cubicBezTo>
                <a:cubicBezTo>
                  <a:pt x="509532" y="673623"/>
                  <a:pt x="457327" y="636725"/>
                  <a:pt x="378994" y="631658"/>
                </a:cubicBezTo>
                <a:cubicBezTo>
                  <a:pt x="325398" y="633569"/>
                  <a:pt x="250455" y="689022"/>
                  <a:pt x="252662" y="757990"/>
                </a:cubicBezTo>
                <a:cubicBezTo>
                  <a:pt x="271624" y="835000"/>
                  <a:pt x="259269" y="942002"/>
                  <a:pt x="252663" y="1010653"/>
                </a:cubicBezTo>
                <a:close/>
              </a:path>
              <a:path w="10054389" h="4042610" fill="darkenLess" stroke="0" extrusionOk="0">
                <a:moveTo>
                  <a:pt x="252663" y="1010653"/>
                </a:moveTo>
                <a:cubicBezTo>
                  <a:pt x="378762" y="1021537"/>
                  <a:pt x="515086" y="916134"/>
                  <a:pt x="505326" y="757990"/>
                </a:cubicBezTo>
                <a:cubicBezTo>
                  <a:pt x="495925" y="675358"/>
                  <a:pt x="439281" y="632267"/>
                  <a:pt x="378994" y="631658"/>
                </a:cubicBezTo>
                <a:cubicBezTo>
                  <a:pt x="307752" y="619011"/>
                  <a:pt x="249184" y="688150"/>
                  <a:pt x="252662" y="757990"/>
                </a:cubicBezTo>
                <a:cubicBezTo>
                  <a:pt x="251234" y="848025"/>
                  <a:pt x="245272" y="934835"/>
                  <a:pt x="252663" y="1010653"/>
                </a:cubicBezTo>
                <a:close/>
                <a:moveTo>
                  <a:pt x="9801726" y="505326"/>
                </a:moveTo>
                <a:cubicBezTo>
                  <a:pt x="9944656" y="511739"/>
                  <a:pt x="10076319" y="400577"/>
                  <a:pt x="10054389" y="252663"/>
                </a:cubicBezTo>
                <a:cubicBezTo>
                  <a:pt x="10045085" y="116630"/>
                  <a:pt x="9903766" y="18511"/>
                  <a:pt x="9801726" y="0"/>
                </a:cubicBezTo>
                <a:cubicBezTo>
                  <a:pt x="9648528" y="-27520"/>
                  <a:pt x="9573836" y="136666"/>
                  <a:pt x="9549063" y="252663"/>
                </a:cubicBezTo>
                <a:cubicBezTo>
                  <a:pt x="9541764" y="325281"/>
                  <a:pt x="9605743" y="385832"/>
                  <a:pt x="9675395" y="378995"/>
                </a:cubicBezTo>
                <a:cubicBezTo>
                  <a:pt x="9743267" y="375565"/>
                  <a:pt x="9794823" y="336791"/>
                  <a:pt x="9801727" y="252663"/>
                </a:cubicBezTo>
                <a:cubicBezTo>
                  <a:pt x="9796618" y="337442"/>
                  <a:pt x="9793783" y="425672"/>
                  <a:pt x="9801726" y="505326"/>
                </a:cubicBezTo>
                <a:close/>
              </a:path>
              <a:path w="10054389" h="4042610" fill="none" extrusionOk="0">
                <a:moveTo>
                  <a:pt x="0" y="757989"/>
                </a:moveTo>
                <a:cubicBezTo>
                  <a:pt x="-3350" y="644431"/>
                  <a:pt x="126022" y="470325"/>
                  <a:pt x="252663" y="505326"/>
                </a:cubicBezTo>
                <a:cubicBezTo>
                  <a:pt x="318469" y="500633"/>
                  <a:pt x="485664" y="533642"/>
                  <a:pt x="554796" y="505326"/>
                </a:cubicBezTo>
                <a:cubicBezTo>
                  <a:pt x="623928" y="477010"/>
                  <a:pt x="1006206" y="533590"/>
                  <a:pt x="1321749" y="505326"/>
                </a:cubicBezTo>
                <a:cubicBezTo>
                  <a:pt x="1637292" y="477062"/>
                  <a:pt x="1812508" y="580669"/>
                  <a:pt x="1995738" y="505326"/>
                </a:cubicBezTo>
                <a:cubicBezTo>
                  <a:pt x="2178968" y="429983"/>
                  <a:pt x="2391479" y="553397"/>
                  <a:pt x="2669727" y="505326"/>
                </a:cubicBezTo>
                <a:cubicBezTo>
                  <a:pt x="2947975" y="457255"/>
                  <a:pt x="2952894" y="532921"/>
                  <a:pt x="3157788" y="505326"/>
                </a:cubicBezTo>
                <a:cubicBezTo>
                  <a:pt x="3362682" y="477731"/>
                  <a:pt x="3522064" y="539689"/>
                  <a:pt x="3831777" y="505326"/>
                </a:cubicBezTo>
                <a:cubicBezTo>
                  <a:pt x="4141490" y="470963"/>
                  <a:pt x="3998032" y="518671"/>
                  <a:pt x="4133910" y="505326"/>
                </a:cubicBezTo>
                <a:cubicBezTo>
                  <a:pt x="4269788" y="491981"/>
                  <a:pt x="4405778" y="525298"/>
                  <a:pt x="4621971" y="505326"/>
                </a:cubicBezTo>
                <a:cubicBezTo>
                  <a:pt x="4838164" y="485354"/>
                  <a:pt x="4841007" y="512160"/>
                  <a:pt x="5017068" y="505326"/>
                </a:cubicBezTo>
                <a:cubicBezTo>
                  <a:pt x="5193129" y="498492"/>
                  <a:pt x="5219639" y="541579"/>
                  <a:pt x="5412165" y="505326"/>
                </a:cubicBezTo>
                <a:cubicBezTo>
                  <a:pt x="5604691" y="469073"/>
                  <a:pt x="5760073" y="525231"/>
                  <a:pt x="5993190" y="505326"/>
                </a:cubicBezTo>
                <a:cubicBezTo>
                  <a:pt x="6226307" y="485421"/>
                  <a:pt x="6303787" y="507362"/>
                  <a:pt x="6388287" y="505326"/>
                </a:cubicBezTo>
                <a:cubicBezTo>
                  <a:pt x="6472787" y="503290"/>
                  <a:pt x="6819527" y="544614"/>
                  <a:pt x="7062276" y="505326"/>
                </a:cubicBezTo>
                <a:cubicBezTo>
                  <a:pt x="7305025" y="466038"/>
                  <a:pt x="7572692" y="526545"/>
                  <a:pt x="7829229" y="505326"/>
                </a:cubicBezTo>
                <a:cubicBezTo>
                  <a:pt x="8085766" y="484107"/>
                  <a:pt x="8120595" y="514778"/>
                  <a:pt x="8224326" y="505326"/>
                </a:cubicBezTo>
                <a:cubicBezTo>
                  <a:pt x="8328057" y="495874"/>
                  <a:pt x="8694148" y="548584"/>
                  <a:pt x="8991279" y="505326"/>
                </a:cubicBezTo>
                <a:cubicBezTo>
                  <a:pt x="9288410" y="462068"/>
                  <a:pt x="9277281" y="522186"/>
                  <a:pt x="9549063" y="505326"/>
                </a:cubicBezTo>
                <a:cubicBezTo>
                  <a:pt x="9534350" y="434216"/>
                  <a:pt x="9556273" y="359775"/>
                  <a:pt x="9549063" y="252663"/>
                </a:cubicBezTo>
                <a:cubicBezTo>
                  <a:pt x="9560453" y="86432"/>
                  <a:pt x="9654966" y="-27278"/>
                  <a:pt x="9801726" y="0"/>
                </a:cubicBezTo>
                <a:cubicBezTo>
                  <a:pt x="9946009" y="-1942"/>
                  <a:pt x="10021119" y="115857"/>
                  <a:pt x="10054389" y="252663"/>
                </a:cubicBezTo>
                <a:cubicBezTo>
                  <a:pt x="10090816" y="342737"/>
                  <a:pt x="10005557" y="569133"/>
                  <a:pt x="10054389" y="667031"/>
                </a:cubicBezTo>
                <a:cubicBezTo>
                  <a:pt x="10103221" y="764929"/>
                  <a:pt x="9996531" y="1069528"/>
                  <a:pt x="10054389" y="1172357"/>
                </a:cubicBezTo>
                <a:cubicBezTo>
                  <a:pt x="10112247" y="1275186"/>
                  <a:pt x="10028360" y="1466998"/>
                  <a:pt x="10054389" y="1647364"/>
                </a:cubicBezTo>
                <a:cubicBezTo>
                  <a:pt x="10080418" y="1827730"/>
                  <a:pt x="10028861" y="1984590"/>
                  <a:pt x="10054389" y="2122370"/>
                </a:cubicBezTo>
                <a:cubicBezTo>
                  <a:pt x="10079917" y="2260150"/>
                  <a:pt x="10025910" y="2468102"/>
                  <a:pt x="10054389" y="2658016"/>
                </a:cubicBezTo>
                <a:cubicBezTo>
                  <a:pt x="10082868" y="2847930"/>
                  <a:pt x="10034406" y="3117074"/>
                  <a:pt x="10054389" y="3284621"/>
                </a:cubicBezTo>
                <a:cubicBezTo>
                  <a:pt x="10063429" y="3388298"/>
                  <a:pt x="9962334" y="3553656"/>
                  <a:pt x="9801726" y="3537284"/>
                </a:cubicBezTo>
                <a:cubicBezTo>
                  <a:pt x="9636854" y="3582914"/>
                  <a:pt x="9528743" y="3497465"/>
                  <a:pt x="9406629" y="3537284"/>
                </a:cubicBezTo>
                <a:cubicBezTo>
                  <a:pt x="9284515" y="3577103"/>
                  <a:pt x="9113164" y="3485126"/>
                  <a:pt x="8825604" y="3537284"/>
                </a:cubicBezTo>
                <a:cubicBezTo>
                  <a:pt x="8538045" y="3589442"/>
                  <a:pt x="8347893" y="3526622"/>
                  <a:pt x="8151615" y="3537284"/>
                </a:cubicBezTo>
                <a:cubicBezTo>
                  <a:pt x="7955337" y="3547946"/>
                  <a:pt x="7784965" y="3522927"/>
                  <a:pt x="7663554" y="3537284"/>
                </a:cubicBezTo>
                <a:cubicBezTo>
                  <a:pt x="7542143" y="3551641"/>
                  <a:pt x="7348436" y="3535129"/>
                  <a:pt x="7175493" y="3537284"/>
                </a:cubicBezTo>
                <a:cubicBezTo>
                  <a:pt x="7002550" y="3539439"/>
                  <a:pt x="6797777" y="3519062"/>
                  <a:pt x="6687432" y="3537284"/>
                </a:cubicBezTo>
                <a:cubicBezTo>
                  <a:pt x="6577087" y="3555506"/>
                  <a:pt x="6361028" y="3477294"/>
                  <a:pt x="6106407" y="3537284"/>
                </a:cubicBezTo>
                <a:cubicBezTo>
                  <a:pt x="5851786" y="3597274"/>
                  <a:pt x="5868908" y="3499728"/>
                  <a:pt x="5711310" y="3537284"/>
                </a:cubicBezTo>
                <a:cubicBezTo>
                  <a:pt x="5553712" y="3574840"/>
                  <a:pt x="5171241" y="3469661"/>
                  <a:pt x="4944357" y="3537284"/>
                </a:cubicBezTo>
                <a:cubicBezTo>
                  <a:pt x="4717473" y="3604907"/>
                  <a:pt x="4495769" y="3470748"/>
                  <a:pt x="4177404" y="3537284"/>
                </a:cubicBezTo>
                <a:cubicBezTo>
                  <a:pt x="3859039" y="3603820"/>
                  <a:pt x="4011979" y="3502221"/>
                  <a:pt x="3875271" y="3537284"/>
                </a:cubicBezTo>
                <a:cubicBezTo>
                  <a:pt x="3738563" y="3572347"/>
                  <a:pt x="3632386" y="3527502"/>
                  <a:pt x="3480174" y="3537284"/>
                </a:cubicBezTo>
                <a:cubicBezTo>
                  <a:pt x="3327962" y="3547066"/>
                  <a:pt x="3004065" y="3508277"/>
                  <a:pt x="2713221" y="3537284"/>
                </a:cubicBezTo>
                <a:cubicBezTo>
                  <a:pt x="2422377" y="3566291"/>
                  <a:pt x="2528595" y="3510028"/>
                  <a:pt x="2411088" y="3537284"/>
                </a:cubicBezTo>
                <a:cubicBezTo>
                  <a:pt x="2293581" y="3564540"/>
                  <a:pt x="2012177" y="3501426"/>
                  <a:pt x="1830063" y="3537284"/>
                </a:cubicBezTo>
                <a:cubicBezTo>
                  <a:pt x="1647950" y="3573142"/>
                  <a:pt x="1574872" y="3523757"/>
                  <a:pt x="1342002" y="3537284"/>
                </a:cubicBezTo>
                <a:cubicBezTo>
                  <a:pt x="1109132" y="3550811"/>
                  <a:pt x="1133648" y="3528505"/>
                  <a:pt x="1039869" y="3537284"/>
                </a:cubicBezTo>
                <a:cubicBezTo>
                  <a:pt x="946090" y="3546063"/>
                  <a:pt x="650483" y="3482174"/>
                  <a:pt x="505326" y="3537284"/>
                </a:cubicBezTo>
                <a:cubicBezTo>
                  <a:pt x="514164" y="3619801"/>
                  <a:pt x="490179" y="3722265"/>
                  <a:pt x="505326" y="3789947"/>
                </a:cubicBezTo>
                <a:cubicBezTo>
                  <a:pt x="512603" y="3929680"/>
                  <a:pt x="396197" y="4006196"/>
                  <a:pt x="252663" y="4042610"/>
                </a:cubicBezTo>
                <a:cubicBezTo>
                  <a:pt x="111734" y="4046052"/>
                  <a:pt x="-39666" y="3933714"/>
                  <a:pt x="0" y="3789947"/>
                </a:cubicBezTo>
                <a:cubicBezTo>
                  <a:pt x="-443" y="3584541"/>
                  <a:pt x="8718" y="3475077"/>
                  <a:pt x="0" y="3314940"/>
                </a:cubicBezTo>
                <a:cubicBezTo>
                  <a:pt x="-8718" y="3154803"/>
                  <a:pt x="18543" y="2990051"/>
                  <a:pt x="0" y="2870253"/>
                </a:cubicBezTo>
                <a:cubicBezTo>
                  <a:pt x="-18543" y="2750455"/>
                  <a:pt x="1504" y="2585810"/>
                  <a:pt x="0" y="2304288"/>
                </a:cubicBezTo>
                <a:cubicBezTo>
                  <a:pt x="-1504" y="2022766"/>
                  <a:pt x="23698" y="1901805"/>
                  <a:pt x="0" y="1768642"/>
                </a:cubicBezTo>
                <a:cubicBezTo>
                  <a:pt x="-23698" y="1635479"/>
                  <a:pt x="28273" y="1518679"/>
                  <a:pt x="0" y="1354274"/>
                </a:cubicBezTo>
                <a:cubicBezTo>
                  <a:pt x="-28273" y="1189869"/>
                  <a:pt x="51280" y="1037802"/>
                  <a:pt x="0" y="757989"/>
                </a:cubicBezTo>
                <a:close/>
                <a:moveTo>
                  <a:pt x="9549063" y="505326"/>
                </a:moveTo>
                <a:cubicBezTo>
                  <a:pt x="9602640" y="494907"/>
                  <a:pt x="9714898" y="526998"/>
                  <a:pt x="9801726" y="505326"/>
                </a:cubicBezTo>
                <a:cubicBezTo>
                  <a:pt x="9921278" y="502156"/>
                  <a:pt x="10049433" y="395985"/>
                  <a:pt x="10054389" y="252663"/>
                </a:cubicBezTo>
                <a:moveTo>
                  <a:pt x="9801726" y="505326"/>
                </a:moveTo>
                <a:cubicBezTo>
                  <a:pt x="9772406" y="427164"/>
                  <a:pt x="9815937" y="355977"/>
                  <a:pt x="9801726" y="252663"/>
                </a:cubicBezTo>
                <a:cubicBezTo>
                  <a:pt x="9807259" y="329983"/>
                  <a:pt x="9752671" y="380642"/>
                  <a:pt x="9675394" y="378995"/>
                </a:cubicBezTo>
                <a:cubicBezTo>
                  <a:pt x="9608804" y="379595"/>
                  <a:pt x="9537064" y="323898"/>
                  <a:pt x="9549062" y="252663"/>
                </a:cubicBezTo>
                <a:moveTo>
                  <a:pt x="252663" y="1010653"/>
                </a:moveTo>
                <a:cubicBezTo>
                  <a:pt x="243173" y="906618"/>
                  <a:pt x="269397" y="862989"/>
                  <a:pt x="252663" y="757989"/>
                </a:cubicBezTo>
                <a:cubicBezTo>
                  <a:pt x="243812" y="670327"/>
                  <a:pt x="306306" y="650533"/>
                  <a:pt x="378995" y="631657"/>
                </a:cubicBezTo>
                <a:cubicBezTo>
                  <a:pt x="450592" y="629855"/>
                  <a:pt x="496093" y="684133"/>
                  <a:pt x="505327" y="757989"/>
                </a:cubicBezTo>
                <a:cubicBezTo>
                  <a:pt x="522971" y="903465"/>
                  <a:pt x="366834" y="984509"/>
                  <a:pt x="252664" y="1010652"/>
                </a:cubicBezTo>
                <a:cubicBezTo>
                  <a:pt x="135527" y="1014103"/>
                  <a:pt x="3056" y="911520"/>
                  <a:pt x="1" y="757989"/>
                </a:cubicBezTo>
                <a:moveTo>
                  <a:pt x="505326" y="757989"/>
                </a:moveTo>
                <a:cubicBezTo>
                  <a:pt x="524304" y="923626"/>
                  <a:pt x="455662" y="1155931"/>
                  <a:pt x="505326" y="1258262"/>
                </a:cubicBezTo>
                <a:cubicBezTo>
                  <a:pt x="554990" y="1360593"/>
                  <a:pt x="436964" y="1658693"/>
                  <a:pt x="505326" y="1841914"/>
                </a:cubicBezTo>
                <a:cubicBezTo>
                  <a:pt x="573688" y="2025135"/>
                  <a:pt x="495333" y="2199531"/>
                  <a:pt x="505326" y="2342187"/>
                </a:cubicBezTo>
                <a:cubicBezTo>
                  <a:pt x="515319" y="2484843"/>
                  <a:pt x="468391" y="2707821"/>
                  <a:pt x="505326" y="2814667"/>
                </a:cubicBezTo>
                <a:cubicBezTo>
                  <a:pt x="542261" y="2921513"/>
                  <a:pt x="451609" y="3390294"/>
                  <a:pt x="505326" y="3537284"/>
                </a:cubicBezTo>
              </a:path>
              <a:path w="10054389" h="4042610" fill="none" stroke="0" extrusionOk="0">
                <a:moveTo>
                  <a:pt x="0" y="757989"/>
                </a:moveTo>
                <a:cubicBezTo>
                  <a:pt x="-704" y="630239"/>
                  <a:pt x="96173" y="511149"/>
                  <a:pt x="252663" y="505326"/>
                </a:cubicBezTo>
                <a:cubicBezTo>
                  <a:pt x="475766" y="459751"/>
                  <a:pt x="553572" y="521654"/>
                  <a:pt x="740724" y="505326"/>
                </a:cubicBezTo>
                <a:cubicBezTo>
                  <a:pt x="927876" y="488998"/>
                  <a:pt x="1208297" y="550957"/>
                  <a:pt x="1507677" y="505326"/>
                </a:cubicBezTo>
                <a:cubicBezTo>
                  <a:pt x="1807057" y="459695"/>
                  <a:pt x="1713468" y="523654"/>
                  <a:pt x="1809810" y="505326"/>
                </a:cubicBezTo>
                <a:cubicBezTo>
                  <a:pt x="1906152" y="486998"/>
                  <a:pt x="2166946" y="532042"/>
                  <a:pt x="2483799" y="505326"/>
                </a:cubicBezTo>
                <a:cubicBezTo>
                  <a:pt x="2800652" y="478610"/>
                  <a:pt x="2958503" y="550954"/>
                  <a:pt x="3157788" y="505326"/>
                </a:cubicBezTo>
                <a:cubicBezTo>
                  <a:pt x="3357073" y="459698"/>
                  <a:pt x="3691859" y="575278"/>
                  <a:pt x="3831777" y="505326"/>
                </a:cubicBezTo>
                <a:cubicBezTo>
                  <a:pt x="3971695" y="435374"/>
                  <a:pt x="4331671" y="531895"/>
                  <a:pt x="4598730" y="505326"/>
                </a:cubicBezTo>
                <a:cubicBezTo>
                  <a:pt x="4865789" y="478757"/>
                  <a:pt x="4832115" y="534329"/>
                  <a:pt x="4900863" y="505326"/>
                </a:cubicBezTo>
                <a:cubicBezTo>
                  <a:pt x="4969611" y="476323"/>
                  <a:pt x="5269148" y="527748"/>
                  <a:pt x="5481888" y="505326"/>
                </a:cubicBezTo>
                <a:cubicBezTo>
                  <a:pt x="5694629" y="482904"/>
                  <a:pt x="5882952" y="505770"/>
                  <a:pt x="6062913" y="505326"/>
                </a:cubicBezTo>
                <a:cubicBezTo>
                  <a:pt x="6242875" y="504882"/>
                  <a:pt x="6495969" y="553839"/>
                  <a:pt x="6643938" y="505326"/>
                </a:cubicBezTo>
                <a:cubicBezTo>
                  <a:pt x="6791908" y="456813"/>
                  <a:pt x="7003501" y="564386"/>
                  <a:pt x="7224963" y="505326"/>
                </a:cubicBezTo>
                <a:cubicBezTo>
                  <a:pt x="7446426" y="446266"/>
                  <a:pt x="7516295" y="535499"/>
                  <a:pt x="7620060" y="505326"/>
                </a:cubicBezTo>
                <a:cubicBezTo>
                  <a:pt x="7723825" y="475153"/>
                  <a:pt x="7852874" y="527300"/>
                  <a:pt x="7922193" y="505326"/>
                </a:cubicBezTo>
                <a:cubicBezTo>
                  <a:pt x="7991512" y="483352"/>
                  <a:pt x="8322067" y="569931"/>
                  <a:pt x="8503218" y="505326"/>
                </a:cubicBezTo>
                <a:cubicBezTo>
                  <a:pt x="8684369" y="440721"/>
                  <a:pt x="8771349" y="550751"/>
                  <a:pt x="8898315" y="505326"/>
                </a:cubicBezTo>
                <a:cubicBezTo>
                  <a:pt x="9025281" y="459901"/>
                  <a:pt x="9225053" y="539584"/>
                  <a:pt x="9549063" y="505326"/>
                </a:cubicBezTo>
                <a:cubicBezTo>
                  <a:pt x="9529998" y="441610"/>
                  <a:pt x="9551985" y="320932"/>
                  <a:pt x="9549063" y="252663"/>
                </a:cubicBezTo>
                <a:cubicBezTo>
                  <a:pt x="9542460" y="98308"/>
                  <a:pt x="9669607" y="-7010"/>
                  <a:pt x="9801726" y="0"/>
                </a:cubicBezTo>
                <a:cubicBezTo>
                  <a:pt x="9971262" y="24908"/>
                  <a:pt x="10050983" y="143951"/>
                  <a:pt x="10054389" y="252663"/>
                </a:cubicBezTo>
                <a:cubicBezTo>
                  <a:pt x="10072863" y="482529"/>
                  <a:pt x="10050973" y="549827"/>
                  <a:pt x="10054389" y="727670"/>
                </a:cubicBezTo>
                <a:cubicBezTo>
                  <a:pt x="10057805" y="905513"/>
                  <a:pt x="10051816" y="1069183"/>
                  <a:pt x="10054389" y="1202677"/>
                </a:cubicBezTo>
                <a:cubicBezTo>
                  <a:pt x="10056962" y="1336171"/>
                  <a:pt x="10021555" y="1488004"/>
                  <a:pt x="10054389" y="1738322"/>
                </a:cubicBezTo>
                <a:cubicBezTo>
                  <a:pt x="10087223" y="1988641"/>
                  <a:pt x="10007073" y="2027084"/>
                  <a:pt x="10054389" y="2304288"/>
                </a:cubicBezTo>
                <a:cubicBezTo>
                  <a:pt x="10101705" y="2581492"/>
                  <a:pt x="9978601" y="3087201"/>
                  <a:pt x="10054389" y="3284621"/>
                </a:cubicBezTo>
                <a:cubicBezTo>
                  <a:pt x="10047664" y="3421232"/>
                  <a:pt x="9936617" y="3536891"/>
                  <a:pt x="9801726" y="3537284"/>
                </a:cubicBezTo>
                <a:cubicBezTo>
                  <a:pt x="9610187" y="3578749"/>
                  <a:pt x="9512087" y="3522529"/>
                  <a:pt x="9406629" y="3537284"/>
                </a:cubicBezTo>
                <a:cubicBezTo>
                  <a:pt x="9301171" y="3552039"/>
                  <a:pt x="8929171" y="3461983"/>
                  <a:pt x="8639676" y="3537284"/>
                </a:cubicBezTo>
                <a:cubicBezTo>
                  <a:pt x="8350181" y="3612585"/>
                  <a:pt x="8486498" y="3520742"/>
                  <a:pt x="8337543" y="3537284"/>
                </a:cubicBezTo>
                <a:cubicBezTo>
                  <a:pt x="8188588" y="3553826"/>
                  <a:pt x="8064400" y="3511845"/>
                  <a:pt x="7849482" y="3537284"/>
                </a:cubicBezTo>
                <a:cubicBezTo>
                  <a:pt x="7634564" y="3562723"/>
                  <a:pt x="7592548" y="3485442"/>
                  <a:pt x="7361421" y="3537284"/>
                </a:cubicBezTo>
                <a:cubicBezTo>
                  <a:pt x="7130294" y="3589126"/>
                  <a:pt x="7054493" y="3528830"/>
                  <a:pt x="6873360" y="3537284"/>
                </a:cubicBezTo>
                <a:cubicBezTo>
                  <a:pt x="6692227" y="3545738"/>
                  <a:pt x="6550657" y="3536353"/>
                  <a:pt x="6292335" y="3537284"/>
                </a:cubicBezTo>
                <a:cubicBezTo>
                  <a:pt x="6034013" y="3538215"/>
                  <a:pt x="5915700" y="3476128"/>
                  <a:pt x="5711310" y="3537284"/>
                </a:cubicBezTo>
                <a:cubicBezTo>
                  <a:pt x="5506920" y="3598440"/>
                  <a:pt x="5180704" y="3481803"/>
                  <a:pt x="5037321" y="3537284"/>
                </a:cubicBezTo>
                <a:cubicBezTo>
                  <a:pt x="4893938" y="3592765"/>
                  <a:pt x="4775414" y="3519421"/>
                  <a:pt x="4549260" y="3537284"/>
                </a:cubicBezTo>
                <a:cubicBezTo>
                  <a:pt x="4323106" y="3555147"/>
                  <a:pt x="4298575" y="3535422"/>
                  <a:pt x="4154163" y="3537284"/>
                </a:cubicBezTo>
                <a:cubicBezTo>
                  <a:pt x="4009751" y="3539146"/>
                  <a:pt x="3690466" y="3513434"/>
                  <a:pt x="3573138" y="3537284"/>
                </a:cubicBezTo>
                <a:cubicBezTo>
                  <a:pt x="3455810" y="3561134"/>
                  <a:pt x="3223030" y="3479052"/>
                  <a:pt x="2992113" y="3537284"/>
                </a:cubicBezTo>
                <a:cubicBezTo>
                  <a:pt x="2761197" y="3595516"/>
                  <a:pt x="2642643" y="3506881"/>
                  <a:pt x="2504052" y="3537284"/>
                </a:cubicBezTo>
                <a:cubicBezTo>
                  <a:pt x="2365461" y="3567687"/>
                  <a:pt x="2334567" y="3505664"/>
                  <a:pt x="2201919" y="3537284"/>
                </a:cubicBezTo>
                <a:cubicBezTo>
                  <a:pt x="2069271" y="3568904"/>
                  <a:pt x="1887289" y="3510043"/>
                  <a:pt x="1806822" y="3537284"/>
                </a:cubicBezTo>
                <a:cubicBezTo>
                  <a:pt x="1726355" y="3564525"/>
                  <a:pt x="1375856" y="3515946"/>
                  <a:pt x="1225797" y="3537284"/>
                </a:cubicBezTo>
                <a:cubicBezTo>
                  <a:pt x="1075738" y="3558622"/>
                  <a:pt x="688225" y="3457224"/>
                  <a:pt x="505326" y="3537284"/>
                </a:cubicBezTo>
                <a:cubicBezTo>
                  <a:pt x="530908" y="3656845"/>
                  <a:pt x="488216" y="3685691"/>
                  <a:pt x="505326" y="3789947"/>
                </a:cubicBezTo>
                <a:cubicBezTo>
                  <a:pt x="483722" y="3928687"/>
                  <a:pt x="364276" y="4045480"/>
                  <a:pt x="252663" y="4042610"/>
                </a:cubicBezTo>
                <a:cubicBezTo>
                  <a:pt x="139117" y="4021024"/>
                  <a:pt x="1026" y="3917357"/>
                  <a:pt x="0" y="3789947"/>
                </a:cubicBezTo>
                <a:cubicBezTo>
                  <a:pt x="-46515" y="3614480"/>
                  <a:pt x="18387" y="3455734"/>
                  <a:pt x="0" y="3314940"/>
                </a:cubicBezTo>
                <a:cubicBezTo>
                  <a:pt x="-18387" y="3174146"/>
                  <a:pt x="27219" y="3039680"/>
                  <a:pt x="0" y="2809614"/>
                </a:cubicBezTo>
                <a:cubicBezTo>
                  <a:pt x="-27219" y="2579548"/>
                  <a:pt x="40951" y="2561801"/>
                  <a:pt x="0" y="2364927"/>
                </a:cubicBezTo>
                <a:cubicBezTo>
                  <a:pt x="-40951" y="2168053"/>
                  <a:pt x="23103" y="2101404"/>
                  <a:pt x="0" y="1950559"/>
                </a:cubicBezTo>
                <a:cubicBezTo>
                  <a:pt x="-23103" y="1799714"/>
                  <a:pt x="22138" y="1649402"/>
                  <a:pt x="0" y="1445233"/>
                </a:cubicBezTo>
                <a:cubicBezTo>
                  <a:pt x="-22138" y="1241064"/>
                  <a:pt x="67299" y="954463"/>
                  <a:pt x="0" y="757989"/>
                </a:cubicBezTo>
                <a:close/>
                <a:moveTo>
                  <a:pt x="9549063" y="505326"/>
                </a:moveTo>
                <a:cubicBezTo>
                  <a:pt x="9667136" y="491731"/>
                  <a:pt x="9712615" y="508532"/>
                  <a:pt x="9801726" y="505326"/>
                </a:cubicBezTo>
                <a:cubicBezTo>
                  <a:pt x="9932964" y="510842"/>
                  <a:pt x="10068091" y="379344"/>
                  <a:pt x="10054389" y="252663"/>
                </a:cubicBezTo>
                <a:moveTo>
                  <a:pt x="9801726" y="505326"/>
                </a:moveTo>
                <a:cubicBezTo>
                  <a:pt x="9791879" y="400123"/>
                  <a:pt x="9822698" y="354472"/>
                  <a:pt x="9801726" y="252663"/>
                </a:cubicBezTo>
                <a:cubicBezTo>
                  <a:pt x="9796867" y="324582"/>
                  <a:pt x="9754705" y="391552"/>
                  <a:pt x="9675394" y="378995"/>
                </a:cubicBezTo>
                <a:cubicBezTo>
                  <a:pt x="9595393" y="385566"/>
                  <a:pt x="9549693" y="319774"/>
                  <a:pt x="9549062" y="252663"/>
                </a:cubicBezTo>
                <a:moveTo>
                  <a:pt x="252663" y="1010653"/>
                </a:moveTo>
                <a:cubicBezTo>
                  <a:pt x="228632" y="902683"/>
                  <a:pt x="275264" y="879774"/>
                  <a:pt x="252663" y="757989"/>
                </a:cubicBezTo>
                <a:cubicBezTo>
                  <a:pt x="254626" y="694205"/>
                  <a:pt x="304789" y="642165"/>
                  <a:pt x="378995" y="631657"/>
                </a:cubicBezTo>
                <a:cubicBezTo>
                  <a:pt x="450063" y="651694"/>
                  <a:pt x="516417" y="703120"/>
                  <a:pt x="505327" y="757989"/>
                </a:cubicBezTo>
                <a:cubicBezTo>
                  <a:pt x="489688" y="888726"/>
                  <a:pt x="355795" y="1003666"/>
                  <a:pt x="252664" y="1010652"/>
                </a:cubicBezTo>
                <a:cubicBezTo>
                  <a:pt x="90010" y="1016674"/>
                  <a:pt x="-26090" y="884263"/>
                  <a:pt x="1" y="757989"/>
                </a:cubicBezTo>
                <a:moveTo>
                  <a:pt x="505326" y="757989"/>
                </a:moveTo>
                <a:cubicBezTo>
                  <a:pt x="555897" y="907855"/>
                  <a:pt x="490652" y="1051640"/>
                  <a:pt x="505326" y="1258262"/>
                </a:cubicBezTo>
                <a:cubicBezTo>
                  <a:pt x="520000" y="1464884"/>
                  <a:pt x="457114" y="1679517"/>
                  <a:pt x="505326" y="1869707"/>
                </a:cubicBezTo>
                <a:cubicBezTo>
                  <a:pt x="553538" y="2059897"/>
                  <a:pt x="475225" y="2257854"/>
                  <a:pt x="505326" y="2369980"/>
                </a:cubicBezTo>
                <a:cubicBezTo>
                  <a:pt x="535427" y="2482106"/>
                  <a:pt x="468720" y="2682793"/>
                  <a:pt x="505326" y="2870253"/>
                </a:cubicBezTo>
                <a:cubicBezTo>
                  <a:pt x="541932" y="3057713"/>
                  <a:pt x="436677" y="3246787"/>
                  <a:pt x="505326" y="3537284"/>
                </a:cubicBezTo>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999048665">
                  <a:prstGeom prst="horizontalScroll">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is no prevention for Rape Trauma syndrome although immediate professional assistance, counselling, medical care may reduce the affects.</a:t>
            </a:r>
          </a:p>
          <a:p>
            <a:pPr algn="ctr"/>
            <a:endParaRPr lang="en-GB" sz="2400" dirty="0">
              <a:solidFill>
                <a:schemeClr val="tx1"/>
              </a:solidFill>
            </a:endParaRPr>
          </a:p>
          <a:p>
            <a:pPr algn="ctr"/>
            <a:r>
              <a:rPr lang="en-GB" sz="2400" dirty="0">
                <a:solidFill>
                  <a:schemeClr val="tx1"/>
                </a:solidFill>
              </a:rPr>
              <a:t>Rape Crisis Centres are advised in order for the victim to receive immediate support &amp; information</a:t>
            </a:r>
          </a:p>
        </p:txBody>
      </p:sp>
    </p:spTree>
    <p:extLst>
      <p:ext uri="{BB962C8B-B14F-4D97-AF65-F5344CB8AC3E}">
        <p14:creationId xmlns:p14="http://schemas.microsoft.com/office/powerpoint/2010/main" val="32078886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890338" y="264913"/>
            <a:ext cx="10611852" cy="584775"/>
          </a:xfrm>
          <a:prstGeom prst="rect">
            <a:avLst/>
          </a:prstGeom>
          <a:solidFill>
            <a:srgbClr val="002060"/>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gn="ctr"/>
            <a:r>
              <a:rPr lang="en-GB" sz="3200" b="1" dirty="0">
                <a:solidFill>
                  <a:schemeClr val="bg1"/>
                </a:solidFill>
                <a:latin typeface="+mn-lt"/>
              </a:rPr>
              <a:t>Anonymity of Complainants</a:t>
            </a:r>
          </a:p>
        </p:txBody>
      </p:sp>
      <p:sp>
        <p:nvSpPr>
          <p:cNvPr id="5" name="Rectangle 4"/>
          <p:cNvSpPr/>
          <p:nvPr/>
        </p:nvSpPr>
        <p:spPr>
          <a:xfrm>
            <a:off x="1558099" y="1785593"/>
            <a:ext cx="8929432" cy="523220"/>
          </a:xfrm>
          <a:custGeom>
            <a:avLst/>
            <a:gdLst>
              <a:gd name="connsiteX0" fmla="*/ 0 w 8929432"/>
              <a:gd name="connsiteY0" fmla="*/ 0 h 523220"/>
              <a:gd name="connsiteX1" fmla="*/ 327413 w 8929432"/>
              <a:gd name="connsiteY1" fmla="*/ 0 h 523220"/>
              <a:gd name="connsiteX2" fmla="*/ 833414 w 8929432"/>
              <a:gd name="connsiteY2" fmla="*/ 0 h 523220"/>
              <a:gd name="connsiteX3" fmla="*/ 1428709 w 8929432"/>
              <a:gd name="connsiteY3" fmla="*/ 0 h 523220"/>
              <a:gd name="connsiteX4" fmla="*/ 2113299 w 8929432"/>
              <a:gd name="connsiteY4" fmla="*/ 0 h 523220"/>
              <a:gd name="connsiteX5" fmla="*/ 2619300 w 8929432"/>
              <a:gd name="connsiteY5" fmla="*/ 0 h 523220"/>
              <a:gd name="connsiteX6" fmla="*/ 3125301 w 8929432"/>
              <a:gd name="connsiteY6" fmla="*/ 0 h 523220"/>
              <a:gd name="connsiteX7" fmla="*/ 3809891 w 8929432"/>
              <a:gd name="connsiteY7" fmla="*/ 0 h 523220"/>
              <a:gd name="connsiteX8" fmla="*/ 4315892 w 8929432"/>
              <a:gd name="connsiteY8" fmla="*/ 0 h 523220"/>
              <a:gd name="connsiteX9" fmla="*/ 5089776 w 8929432"/>
              <a:gd name="connsiteY9" fmla="*/ 0 h 523220"/>
              <a:gd name="connsiteX10" fmla="*/ 5863660 w 8929432"/>
              <a:gd name="connsiteY10" fmla="*/ 0 h 523220"/>
              <a:gd name="connsiteX11" fmla="*/ 6548250 w 8929432"/>
              <a:gd name="connsiteY11" fmla="*/ 0 h 523220"/>
              <a:gd name="connsiteX12" fmla="*/ 7143546 w 8929432"/>
              <a:gd name="connsiteY12" fmla="*/ 0 h 523220"/>
              <a:gd name="connsiteX13" fmla="*/ 7738841 w 8929432"/>
              <a:gd name="connsiteY13" fmla="*/ 0 h 523220"/>
              <a:gd name="connsiteX14" fmla="*/ 8929432 w 8929432"/>
              <a:gd name="connsiteY14" fmla="*/ 0 h 523220"/>
              <a:gd name="connsiteX15" fmla="*/ 8929432 w 8929432"/>
              <a:gd name="connsiteY15" fmla="*/ 523220 h 523220"/>
              <a:gd name="connsiteX16" fmla="*/ 8423431 w 8929432"/>
              <a:gd name="connsiteY16" fmla="*/ 523220 h 523220"/>
              <a:gd name="connsiteX17" fmla="*/ 7917430 w 8929432"/>
              <a:gd name="connsiteY17" fmla="*/ 523220 h 523220"/>
              <a:gd name="connsiteX18" fmla="*/ 7590017 w 8929432"/>
              <a:gd name="connsiteY18" fmla="*/ 523220 h 523220"/>
              <a:gd name="connsiteX19" fmla="*/ 6816133 w 8929432"/>
              <a:gd name="connsiteY19" fmla="*/ 523220 h 523220"/>
              <a:gd name="connsiteX20" fmla="*/ 6488721 w 8929432"/>
              <a:gd name="connsiteY20" fmla="*/ 523220 h 523220"/>
              <a:gd name="connsiteX21" fmla="*/ 5714836 w 8929432"/>
              <a:gd name="connsiteY21" fmla="*/ 523220 h 523220"/>
              <a:gd name="connsiteX22" fmla="*/ 5298130 w 8929432"/>
              <a:gd name="connsiteY22" fmla="*/ 523220 h 523220"/>
              <a:gd name="connsiteX23" fmla="*/ 4702834 w 8929432"/>
              <a:gd name="connsiteY23" fmla="*/ 523220 h 523220"/>
              <a:gd name="connsiteX24" fmla="*/ 4018244 w 8929432"/>
              <a:gd name="connsiteY24" fmla="*/ 523220 h 523220"/>
              <a:gd name="connsiteX25" fmla="*/ 3690832 w 8929432"/>
              <a:gd name="connsiteY25" fmla="*/ 523220 h 523220"/>
              <a:gd name="connsiteX26" fmla="*/ 3006242 w 8929432"/>
              <a:gd name="connsiteY26" fmla="*/ 523220 h 523220"/>
              <a:gd name="connsiteX27" fmla="*/ 2500241 w 8929432"/>
              <a:gd name="connsiteY27" fmla="*/ 523220 h 523220"/>
              <a:gd name="connsiteX28" fmla="*/ 1815651 w 8929432"/>
              <a:gd name="connsiteY28" fmla="*/ 523220 h 523220"/>
              <a:gd name="connsiteX29" fmla="*/ 1131061 w 8929432"/>
              <a:gd name="connsiteY29" fmla="*/ 523220 h 523220"/>
              <a:gd name="connsiteX30" fmla="*/ 0 w 8929432"/>
              <a:gd name="connsiteY30" fmla="*/ 523220 h 523220"/>
              <a:gd name="connsiteX31" fmla="*/ 0 w 8929432"/>
              <a:gd name="connsiteY31"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8929432" h="523220" fill="none" extrusionOk="0">
                <a:moveTo>
                  <a:pt x="0" y="0"/>
                </a:moveTo>
                <a:cubicBezTo>
                  <a:pt x="81212" y="-15127"/>
                  <a:pt x="243040" y="38471"/>
                  <a:pt x="327413" y="0"/>
                </a:cubicBezTo>
                <a:cubicBezTo>
                  <a:pt x="411786" y="-38471"/>
                  <a:pt x="699653" y="30468"/>
                  <a:pt x="833414" y="0"/>
                </a:cubicBezTo>
                <a:cubicBezTo>
                  <a:pt x="967175" y="-30468"/>
                  <a:pt x="1155942" y="58604"/>
                  <a:pt x="1428709" y="0"/>
                </a:cubicBezTo>
                <a:cubicBezTo>
                  <a:pt x="1701476" y="-58604"/>
                  <a:pt x="1838107" y="71998"/>
                  <a:pt x="2113299" y="0"/>
                </a:cubicBezTo>
                <a:cubicBezTo>
                  <a:pt x="2388491" y="-71998"/>
                  <a:pt x="2410535" y="55996"/>
                  <a:pt x="2619300" y="0"/>
                </a:cubicBezTo>
                <a:cubicBezTo>
                  <a:pt x="2828065" y="-55996"/>
                  <a:pt x="2910203" y="19566"/>
                  <a:pt x="3125301" y="0"/>
                </a:cubicBezTo>
                <a:cubicBezTo>
                  <a:pt x="3340399" y="-19566"/>
                  <a:pt x="3658420" y="20833"/>
                  <a:pt x="3809891" y="0"/>
                </a:cubicBezTo>
                <a:cubicBezTo>
                  <a:pt x="3961362" y="-20833"/>
                  <a:pt x="4108526" y="14807"/>
                  <a:pt x="4315892" y="0"/>
                </a:cubicBezTo>
                <a:cubicBezTo>
                  <a:pt x="4523258" y="-14807"/>
                  <a:pt x="4831662" y="11646"/>
                  <a:pt x="5089776" y="0"/>
                </a:cubicBezTo>
                <a:cubicBezTo>
                  <a:pt x="5347890" y="-11646"/>
                  <a:pt x="5680670" y="56091"/>
                  <a:pt x="5863660" y="0"/>
                </a:cubicBezTo>
                <a:cubicBezTo>
                  <a:pt x="6046650" y="-56091"/>
                  <a:pt x="6255764" y="65628"/>
                  <a:pt x="6548250" y="0"/>
                </a:cubicBezTo>
                <a:cubicBezTo>
                  <a:pt x="6840736" y="-65628"/>
                  <a:pt x="7014058" y="57431"/>
                  <a:pt x="7143546" y="0"/>
                </a:cubicBezTo>
                <a:cubicBezTo>
                  <a:pt x="7273034" y="-57431"/>
                  <a:pt x="7547786" y="58169"/>
                  <a:pt x="7738841" y="0"/>
                </a:cubicBezTo>
                <a:cubicBezTo>
                  <a:pt x="7929896" y="-58169"/>
                  <a:pt x="8575410" y="110320"/>
                  <a:pt x="8929432" y="0"/>
                </a:cubicBezTo>
                <a:cubicBezTo>
                  <a:pt x="8938735" y="126848"/>
                  <a:pt x="8897824" y="409486"/>
                  <a:pt x="8929432" y="523220"/>
                </a:cubicBezTo>
                <a:cubicBezTo>
                  <a:pt x="8693735" y="550687"/>
                  <a:pt x="8540258" y="489920"/>
                  <a:pt x="8423431" y="523220"/>
                </a:cubicBezTo>
                <a:cubicBezTo>
                  <a:pt x="8306604" y="556520"/>
                  <a:pt x="8050303" y="487185"/>
                  <a:pt x="7917430" y="523220"/>
                </a:cubicBezTo>
                <a:cubicBezTo>
                  <a:pt x="7784557" y="559255"/>
                  <a:pt x="7707843" y="491727"/>
                  <a:pt x="7590017" y="523220"/>
                </a:cubicBezTo>
                <a:cubicBezTo>
                  <a:pt x="7472191" y="554713"/>
                  <a:pt x="7135883" y="523083"/>
                  <a:pt x="6816133" y="523220"/>
                </a:cubicBezTo>
                <a:cubicBezTo>
                  <a:pt x="6496383" y="523357"/>
                  <a:pt x="6631394" y="501171"/>
                  <a:pt x="6488721" y="523220"/>
                </a:cubicBezTo>
                <a:cubicBezTo>
                  <a:pt x="6346048" y="545269"/>
                  <a:pt x="5874525" y="461975"/>
                  <a:pt x="5714836" y="523220"/>
                </a:cubicBezTo>
                <a:cubicBezTo>
                  <a:pt x="5555148" y="584465"/>
                  <a:pt x="5469221" y="481170"/>
                  <a:pt x="5298130" y="523220"/>
                </a:cubicBezTo>
                <a:cubicBezTo>
                  <a:pt x="5127039" y="565270"/>
                  <a:pt x="4871432" y="475985"/>
                  <a:pt x="4702834" y="523220"/>
                </a:cubicBezTo>
                <a:cubicBezTo>
                  <a:pt x="4534236" y="570455"/>
                  <a:pt x="4321942" y="491311"/>
                  <a:pt x="4018244" y="523220"/>
                </a:cubicBezTo>
                <a:cubicBezTo>
                  <a:pt x="3714546" y="555129"/>
                  <a:pt x="3842216" y="509861"/>
                  <a:pt x="3690832" y="523220"/>
                </a:cubicBezTo>
                <a:cubicBezTo>
                  <a:pt x="3539448" y="536579"/>
                  <a:pt x="3327615" y="488271"/>
                  <a:pt x="3006242" y="523220"/>
                </a:cubicBezTo>
                <a:cubicBezTo>
                  <a:pt x="2684869" y="558169"/>
                  <a:pt x="2663471" y="485733"/>
                  <a:pt x="2500241" y="523220"/>
                </a:cubicBezTo>
                <a:cubicBezTo>
                  <a:pt x="2337011" y="560707"/>
                  <a:pt x="2034472" y="519858"/>
                  <a:pt x="1815651" y="523220"/>
                </a:cubicBezTo>
                <a:cubicBezTo>
                  <a:pt x="1596830" y="526582"/>
                  <a:pt x="1449586" y="441998"/>
                  <a:pt x="1131061" y="523220"/>
                </a:cubicBezTo>
                <a:cubicBezTo>
                  <a:pt x="812536" y="604442"/>
                  <a:pt x="432692" y="465903"/>
                  <a:pt x="0" y="523220"/>
                </a:cubicBezTo>
                <a:cubicBezTo>
                  <a:pt x="-38522" y="263306"/>
                  <a:pt x="558" y="221344"/>
                  <a:pt x="0" y="0"/>
                </a:cubicBezTo>
                <a:close/>
              </a:path>
              <a:path w="8929432" h="523220" stroke="0" extrusionOk="0">
                <a:moveTo>
                  <a:pt x="0" y="0"/>
                </a:moveTo>
                <a:cubicBezTo>
                  <a:pt x="128512" y="-10495"/>
                  <a:pt x="293616" y="9696"/>
                  <a:pt x="506001" y="0"/>
                </a:cubicBezTo>
                <a:cubicBezTo>
                  <a:pt x="718386" y="-9696"/>
                  <a:pt x="1121706" y="69502"/>
                  <a:pt x="1279885" y="0"/>
                </a:cubicBezTo>
                <a:cubicBezTo>
                  <a:pt x="1438064" y="-69502"/>
                  <a:pt x="1614539" y="38628"/>
                  <a:pt x="1875181" y="0"/>
                </a:cubicBezTo>
                <a:cubicBezTo>
                  <a:pt x="2135823" y="-38628"/>
                  <a:pt x="2346796" y="14370"/>
                  <a:pt x="2559771" y="0"/>
                </a:cubicBezTo>
                <a:cubicBezTo>
                  <a:pt x="2772746" y="-14370"/>
                  <a:pt x="2776847" y="9582"/>
                  <a:pt x="2887183" y="0"/>
                </a:cubicBezTo>
                <a:cubicBezTo>
                  <a:pt x="2997519" y="-9582"/>
                  <a:pt x="3148070" y="49640"/>
                  <a:pt x="3303890" y="0"/>
                </a:cubicBezTo>
                <a:cubicBezTo>
                  <a:pt x="3459710" y="-49640"/>
                  <a:pt x="3491169" y="10555"/>
                  <a:pt x="3631302" y="0"/>
                </a:cubicBezTo>
                <a:cubicBezTo>
                  <a:pt x="3771435" y="-10555"/>
                  <a:pt x="3864322" y="579"/>
                  <a:pt x="4048009" y="0"/>
                </a:cubicBezTo>
                <a:cubicBezTo>
                  <a:pt x="4231696" y="-579"/>
                  <a:pt x="4267107" y="48686"/>
                  <a:pt x="4464716" y="0"/>
                </a:cubicBezTo>
                <a:cubicBezTo>
                  <a:pt x="4662325" y="-48686"/>
                  <a:pt x="5048053" y="8802"/>
                  <a:pt x="5238600" y="0"/>
                </a:cubicBezTo>
                <a:cubicBezTo>
                  <a:pt x="5429147" y="-8802"/>
                  <a:pt x="5558183" y="59063"/>
                  <a:pt x="5744601" y="0"/>
                </a:cubicBezTo>
                <a:cubicBezTo>
                  <a:pt x="5931019" y="-59063"/>
                  <a:pt x="5980787" y="22817"/>
                  <a:pt x="6161308" y="0"/>
                </a:cubicBezTo>
                <a:cubicBezTo>
                  <a:pt x="6341829" y="-22817"/>
                  <a:pt x="6504172" y="40076"/>
                  <a:pt x="6756604" y="0"/>
                </a:cubicBezTo>
                <a:cubicBezTo>
                  <a:pt x="7009036" y="-40076"/>
                  <a:pt x="7176020" y="9124"/>
                  <a:pt x="7441193" y="0"/>
                </a:cubicBezTo>
                <a:cubicBezTo>
                  <a:pt x="7706366" y="-9124"/>
                  <a:pt x="7878673" y="178"/>
                  <a:pt x="8125783" y="0"/>
                </a:cubicBezTo>
                <a:cubicBezTo>
                  <a:pt x="8372893" y="-178"/>
                  <a:pt x="8539006" y="36658"/>
                  <a:pt x="8929432" y="0"/>
                </a:cubicBezTo>
                <a:cubicBezTo>
                  <a:pt x="8935517" y="127153"/>
                  <a:pt x="8892554" y="396930"/>
                  <a:pt x="8929432" y="523220"/>
                </a:cubicBezTo>
                <a:cubicBezTo>
                  <a:pt x="8724620" y="595791"/>
                  <a:pt x="8423116" y="456770"/>
                  <a:pt x="8155548" y="523220"/>
                </a:cubicBezTo>
                <a:cubicBezTo>
                  <a:pt x="7887980" y="589670"/>
                  <a:pt x="7925683" y="474166"/>
                  <a:pt x="7738841" y="523220"/>
                </a:cubicBezTo>
                <a:cubicBezTo>
                  <a:pt x="7551999" y="572274"/>
                  <a:pt x="7420055" y="519880"/>
                  <a:pt x="7232840" y="523220"/>
                </a:cubicBezTo>
                <a:cubicBezTo>
                  <a:pt x="7045625" y="526560"/>
                  <a:pt x="6626024" y="506985"/>
                  <a:pt x="6458956" y="523220"/>
                </a:cubicBezTo>
                <a:cubicBezTo>
                  <a:pt x="6291888" y="539455"/>
                  <a:pt x="6187077" y="521253"/>
                  <a:pt x="6042249" y="523220"/>
                </a:cubicBezTo>
                <a:cubicBezTo>
                  <a:pt x="5897421" y="525187"/>
                  <a:pt x="5767296" y="478487"/>
                  <a:pt x="5625542" y="523220"/>
                </a:cubicBezTo>
                <a:cubicBezTo>
                  <a:pt x="5483788" y="567953"/>
                  <a:pt x="5209956" y="513768"/>
                  <a:pt x="4851658" y="523220"/>
                </a:cubicBezTo>
                <a:cubicBezTo>
                  <a:pt x="4493360" y="532672"/>
                  <a:pt x="4443973" y="511841"/>
                  <a:pt x="4256363" y="523220"/>
                </a:cubicBezTo>
                <a:cubicBezTo>
                  <a:pt x="4068754" y="534599"/>
                  <a:pt x="3996740" y="493711"/>
                  <a:pt x="3928950" y="523220"/>
                </a:cubicBezTo>
                <a:cubicBezTo>
                  <a:pt x="3861160" y="552729"/>
                  <a:pt x="3496831" y="453314"/>
                  <a:pt x="3155066" y="523220"/>
                </a:cubicBezTo>
                <a:cubicBezTo>
                  <a:pt x="2813301" y="593126"/>
                  <a:pt x="2772791" y="509720"/>
                  <a:pt x="2649065" y="523220"/>
                </a:cubicBezTo>
                <a:cubicBezTo>
                  <a:pt x="2525339" y="536720"/>
                  <a:pt x="2418428" y="523144"/>
                  <a:pt x="2232358" y="523220"/>
                </a:cubicBezTo>
                <a:cubicBezTo>
                  <a:pt x="2046288" y="523296"/>
                  <a:pt x="1811467" y="507496"/>
                  <a:pt x="1547768" y="523220"/>
                </a:cubicBezTo>
                <a:cubicBezTo>
                  <a:pt x="1284069" y="538944"/>
                  <a:pt x="1221798" y="498338"/>
                  <a:pt x="1131061" y="523220"/>
                </a:cubicBezTo>
                <a:cubicBezTo>
                  <a:pt x="1040324" y="548102"/>
                  <a:pt x="350453" y="444672"/>
                  <a:pt x="0" y="523220"/>
                </a:cubicBezTo>
                <a:cubicBezTo>
                  <a:pt x="-13617" y="284272"/>
                  <a:pt x="33636" y="258297"/>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472372195">
                  <a:prstGeom prst="rect">
                    <a:avLst/>
                  </a:prstGeom>
                  <ask:type>
                    <ask:lineSketchScribble/>
                  </ask:type>
                </ask:lineSketchStyleProps>
              </a:ext>
            </a:extLst>
          </a:ln>
        </p:spPr>
        <p:txBody>
          <a:bodyPr wrap="none">
            <a:spAutoFit/>
          </a:bodyPr>
          <a:lstStyle/>
          <a:p>
            <a:pPr eaLnBrk="0" fontAlgn="base" hangingPunct="0">
              <a:spcBef>
                <a:spcPct val="0"/>
              </a:spcBef>
              <a:spcAft>
                <a:spcPct val="0"/>
              </a:spcAft>
            </a:pPr>
            <a:r>
              <a:rPr lang="en-GB" altLang="en-US" sz="2800" dirty="0">
                <a:latin typeface="Arial" panose="020B0604020202020204" pitchFamily="34" charset="0"/>
                <a:ea typeface="ＭＳ Ｐゴシック" panose="020B0600070205080204" pitchFamily="34" charset="-128"/>
              </a:rPr>
              <a:t>Section 1 of the Sexual Offences Amendment Act 1992</a:t>
            </a:r>
          </a:p>
        </p:txBody>
      </p:sp>
      <p:sp>
        <p:nvSpPr>
          <p:cNvPr id="6" name="Rectangle 5"/>
          <p:cNvSpPr/>
          <p:nvPr/>
        </p:nvSpPr>
        <p:spPr>
          <a:xfrm>
            <a:off x="1558099" y="2708485"/>
            <a:ext cx="8929432" cy="523220"/>
          </a:xfrm>
          <a:custGeom>
            <a:avLst/>
            <a:gdLst>
              <a:gd name="connsiteX0" fmla="*/ 0 w 8929432"/>
              <a:gd name="connsiteY0" fmla="*/ 0 h 523220"/>
              <a:gd name="connsiteX1" fmla="*/ 506001 w 8929432"/>
              <a:gd name="connsiteY1" fmla="*/ 0 h 523220"/>
              <a:gd name="connsiteX2" fmla="*/ 1279885 w 8929432"/>
              <a:gd name="connsiteY2" fmla="*/ 0 h 523220"/>
              <a:gd name="connsiteX3" fmla="*/ 2053769 w 8929432"/>
              <a:gd name="connsiteY3" fmla="*/ 0 h 523220"/>
              <a:gd name="connsiteX4" fmla="*/ 2649065 w 8929432"/>
              <a:gd name="connsiteY4" fmla="*/ 0 h 523220"/>
              <a:gd name="connsiteX5" fmla="*/ 3333655 w 8929432"/>
              <a:gd name="connsiteY5" fmla="*/ 0 h 523220"/>
              <a:gd name="connsiteX6" fmla="*/ 4018244 w 8929432"/>
              <a:gd name="connsiteY6" fmla="*/ 0 h 523220"/>
              <a:gd name="connsiteX7" fmla="*/ 4613540 w 8929432"/>
              <a:gd name="connsiteY7" fmla="*/ 0 h 523220"/>
              <a:gd name="connsiteX8" fmla="*/ 5208835 w 8929432"/>
              <a:gd name="connsiteY8" fmla="*/ 0 h 523220"/>
              <a:gd name="connsiteX9" fmla="*/ 5536248 w 8929432"/>
              <a:gd name="connsiteY9" fmla="*/ 0 h 523220"/>
              <a:gd name="connsiteX10" fmla="*/ 6131543 w 8929432"/>
              <a:gd name="connsiteY10" fmla="*/ 0 h 523220"/>
              <a:gd name="connsiteX11" fmla="*/ 6637544 w 8929432"/>
              <a:gd name="connsiteY11" fmla="*/ 0 h 523220"/>
              <a:gd name="connsiteX12" fmla="*/ 7232840 w 8929432"/>
              <a:gd name="connsiteY12" fmla="*/ 0 h 523220"/>
              <a:gd name="connsiteX13" fmla="*/ 7738841 w 8929432"/>
              <a:gd name="connsiteY13" fmla="*/ 0 h 523220"/>
              <a:gd name="connsiteX14" fmla="*/ 8423431 w 8929432"/>
              <a:gd name="connsiteY14" fmla="*/ 0 h 523220"/>
              <a:gd name="connsiteX15" fmla="*/ 8929432 w 8929432"/>
              <a:gd name="connsiteY15" fmla="*/ 0 h 523220"/>
              <a:gd name="connsiteX16" fmla="*/ 8929432 w 8929432"/>
              <a:gd name="connsiteY16" fmla="*/ 523220 h 523220"/>
              <a:gd name="connsiteX17" fmla="*/ 8244842 w 8929432"/>
              <a:gd name="connsiteY17" fmla="*/ 523220 h 523220"/>
              <a:gd name="connsiteX18" fmla="*/ 7738841 w 8929432"/>
              <a:gd name="connsiteY18" fmla="*/ 523220 h 523220"/>
              <a:gd name="connsiteX19" fmla="*/ 7054251 w 8929432"/>
              <a:gd name="connsiteY19" fmla="*/ 523220 h 523220"/>
              <a:gd name="connsiteX20" fmla="*/ 6637544 w 8929432"/>
              <a:gd name="connsiteY20" fmla="*/ 523220 h 523220"/>
              <a:gd name="connsiteX21" fmla="*/ 5863660 w 8929432"/>
              <a:gd name="connsiteY21" fmla="*/ 523220 h 523220"/>
              <a:gd name="connsiteX22" fmla="*/ 5179071 w 8929432"/>
              <a:gd name="connsiteY22" fmla="*/ 523220 h 523220"/>
              <a:gd name="connsiteX23" fmla="*/ 4673069 w 8929432"/>
              <a:gd name="connsiteY23" fmla="*/ 523220 h 523220"/>
              <a:gd name="connsiteX24" fmla="*/ 4077774 w 8929432"/>
              <a:gd name="connsiteY24" fmla="*/ 523220 h 523220"/>
              <a:gd name="connsiteX25" fmla="*/ 3303890 w 8929432"/>
              <a:gd name="connsiteY25" fmla="*/ 523220 h 523220"/>
              <a:gd name="connsiteX26" fmla="*/ 2976477 w 8929432"/>
              <a:gd name="connsiteY26" fmla="*/ 523220 h 523220"/>
              <a:gd name="connsiteX27" fmla="*/ 2381182 w 8929432"/>
              <a:gd name="connsiteY27" fmla="*/ 523220 h 523220"/>
              <a:gd name="connsiteX28" fmla="*/ 1696592 w 8929432"/>
              <a:gd name="connsiteY28" fmla="*/ 523220 h 523220"/>
              <a:gd name="connsiteX29" fmla="*/ 1190591 w 8929432"/>
              <a:gd name="connsiteY29" fmla="*/ 523220 h 523220"/>
              <a:gd name="connsiteX30" fmla="*/ 0 w 8929432"/>
              <a:gd name="connsiteY30" fmla="*/ 523220 h 523220"/>
              <a:gd name="connsiteX31" fmla="*/ 0 w 8929432"/>
              <a:gd name="connsiteY31"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8929432" h="523220" fill="none" extrusionOk="0">
                <a:moveTo>
                  <a:pt x="0" y="0"/>
                </a:moveTo>
                <a:cubicBezTo>
                  <a:pt x="135671" y="-23135"/>
                  <a:pt x="384436" y="7924"/>
                  <a:pt x="506001" y="0"/>
                </a:cubicBezTo>
                <a:cubicBezTo>
                  <a:pt x="627566" y="-7924"/>
                  <a:pt x="1121344" y="40671"/>
                  <a:pt x="1279885" y="0"/>
                </a:cubicBezTo>
                <a:cubicBezTo>
                  <a:pt x="1438426" y="-40671"/>
                  <a:pt x="1764786" y="69910"/>
                  <a:pt x="2053769" y="0"/>
                </a:cubicBezTo>
                <a:cubicBezTo>
                  <a:pt x="2342752" y="-69910"/>
                  <a:pt x="2367808" y="9320"/>
                  <a:pt x="2649065" y="0"/>
                </a:cubicBezTo>
                <a:cubicBezTo>
                  <a:pt x="2930322" y="-9320"/>
                  <a:pt x="3077309" y="11359"/>
                  <a:pt x="3333655" y="0"/>
                </a:cubicBezTo>
                <a:cubicBezTo>
                  <a:pt x="3590001" y="-11359"/>
                  <a:pt x="3806538" y="45593"/>
                  <a:pt x="4018244" y="0"/>
                </a:cubicBezTo>
                <a:cubicBezTo>
                  <a:pt x="4229950" y="-45593"/>
                  <a:pt x="4444979" y="67010"/>
                  <a:pt x="4613540" y="0"/>
                </a:cubicBezTo>
                <a:cubicBezTo>
                  <a:pt x="4782101" y="-67010"/>
                  <a:pt x="5079202" y="54785"/>
                  <a:pt x="5208835" y="0"/>
                </a:cubicBezTo>
                <a:cubicBezTo>
                  <a:pt x="5338468" y="-54785"/>
                  <a:pt x="5414643" y="37008"/>
                  <a:pt x="5536248" y="0"/>
                </a:cubicBezTo>
                <a:cubicBezTo>
                  <a:pt x="5657853" y="-37008"/>
                  <a:pt x="5863215" y="55709"/>
                  <a:pt x="6131543" y="0"/>
                </a:cubicBezTo>
                <a:cubicBezTo>
                  <a:pt x="6399872" y="-55709"/>
                  <a:pt x="6433983" y="30831"/>
                  <a:pt x="6637544" y="0"/>
                </a:cubicBezTo>
                <a:cubicBezTo>
                  <a:pt x="6841105" y="-30831"/>
                  <a:pt x="6990989" y="13056"/>
                  <a:pt x="7232840" y="0"/>
                </a:cubicBezTo>
                <a:cubicBezTo>
                  <a:pt x="7474691" y="-13056"/>
                  <a:pt x="7527622" y="37825"/>
                  <a:pt x="7738841" y="0"/>
                </a:cubicBezTo>
                <a:cubicBezTo>
                  <a:pt x="7950060" y="-37825"/>
                  <a:pt x="8214131" y="81497"/>
                  <a:pt x="8423431" y="0"/>
                </a:cubicBezTo>
                <a:cubicBezTo>
                  <a:pt x="8632731" y="-81497"/>
                  <a:pt x="8715720" y="51675"/>
                  <a:pt x="8929432" y="0"/>
                </a:cubicBezTo>
                <a:cubicBezTo>
                  <a:pt x="8947350" y="231292"/>
                  <a:pt x="8887693" y="287782"/>
                  <a:pt x="8929432" y="523220"/>
                </a:cubicBezTo>
                <a:cubicBezTo>
                  <a:pt x="8750669" y="551563"/>
                  <a:pt x="8515757" y="488791"/>
                  <a:pt x="8244842" y="523220"/>
                </a:cubicBezTo>
                <a:cubicBezTo>
                  <a:pt x="7973927" y="557649"/>
                  <a:pt x="7924705" y="503456"/>
                  <a:pt x="7738841" y="523220"/>
                </a:cubicBezTo>
                <a:cubicBezTo>
                  <a:pt x="7552977" y="542984"/>
                  <a:pt x="7221895" y="474854"/>
                  <a:pt x="7054251" y="523220"/>
                </a:cubicBezTo>
                <a:cubicBezTo>
                  <a:pt x="6886607" y="571586"/>
                  <a:pt x="6740012" y="521850"/>
                  <a:pt x="6637544" y="523220"/>
                </a:cubicBezTo>
                <a:cubicBezTo>
                  <a:pt x="6535076" y="524590"/>
                  <a:pt x="6141217" y="470044"/>
                  <a:pt x="5863660" y="523220"/>
                </a:cubicBezTo>
                <a:cubicBezTo>
                  <a:pt x="5586103" y="576396"/>
                  <a:pt x="5498284" y="511421"/>
                  <a:pt x="5179071" y="523220"/>
                </a:cubicBezTo>
                <a:cubicBezTo>
                  <a:pt x="4859858" y="535019"/>
                  <a:pt x="4920218" y="499072"/>
                  <a:pt x="4673069" y="523220"/>
                </a:cubicBezTo>
                <a:cubicBezTo>
                  <a:pt x="4425920" y="547368"/>
                  <a:pt x="4363868" y="517449"/>
                  <a:pt x="4077774" y="523220"/>
                </a:cubicBezTo>
                <a:cubicBezTo>
                  <a:pt x="3791680" y="528991"/>
                  <a:pt x="3496622" y="499261"/>
                  <a:pt x="3303890" y="523220"/>
                </a:cubicBezTo>
                <a:cubicBezTo>
                  <a:pt x="3111158" y="547179"/>
                  <a:pt x="3120315" y="520233"/>
                  <a:pt x="2976477" y="523220"/>
                </a:cubicBezTo>
                <a:cubicBezTo>
                  <a:pt x="2832639" y="526207"/>
                  <a:pt x="2513880" y="519326"/>
                  <a:pt x="2381182" y="523220"/>
                </a:cubicBezTo>
                <a:cubicBezTo>
                  <a:pt x="2248484" y="527114"/>
                  <a:pt x="1964825" y="443162"/>
                  <a:pt x="1696592" y="523220"/>
                </a:cubicBezTo>
                <a:cubicBezTo>
                  <a:pt x="1428359" y="603278"/>
                  <a:pt x="1424722" y="488258"/>
                  <a:pt x="1190591" y="523220"/>
                </a:cubicBezTo>
                <a:cubicBezTo>
                  <a:pt x="956460" y="558182"/>
                  <a:pt x="355238" y="507249"/>
                  <a:pt x="0" y="523220"/>
                </a:cubicBezTo>
                <a:cubicBezTo>
                  <a:pt x="-18219" y="399122"/>
                  <a:pt x="575" y="222294"/>
                  <a:pt x="0" y="0"/>
                </a:cubicBezTo>
                <a:close/>
              </a:path>
              <a:path w="8929432" h="523220" stroke="0" extrusionOk="0">
                <a:moveTo>
                  <a:pt x="0" y="0"/>
                </a:moveTo>
                <a:cubicBezTo>
                  <a:pt x="187035" y="-18032"/>
                  <a:pt x="328564" y="9736"/>
                  <a:pt x="416707" y="0"/>
                </a:cubicBezTo>
                <a:cubicBezTo>
                  <a:pt x="504850" y="-9736"/>
                  <a:pt x="789585" y="13045"/>
                  <a:pt x="1012002" y="0"/>
                </a:cubicBezTo>
                <a:cubicBezTo>
                  <a:pt x="1234420" y="-13045"/>
                  <a:pt x="1281494" y="12851"/>
                  <a:pt x="1428709" y="0"/>
                </a:cubicBezTo>
                <a:cubicBezTo>
                  <a:pt x="1575924" y="-12851"/>
                  <a:pt x="1902744" y="65902"/>
                  <a:pt x="2024005" y="0"/>
                </a:cubicBezTo>
                <a:cubicBezTo>
                  <a:pt x="2145266" y="-65902"/>
                  <a:pt x="2472679" y="31470"/>
                  <a:pt x="2619300" y="0"/>
                </a:cubicBezTo>
                <a:cubicBezTo>
                  <a:pt x="2765922" y="-31470"/>
                  <a:pt x="3111831" y="24900"/>
                  <a:pt x="3303890" y="0"/>
                </a:cubicBezTo>
                <a:cubicBezTo>
                  <a:pt x="3495949" y="-24900"/>
                  <a:pt x="3470031" y="31588"/>
                  <a:pt x="3631302" y="0"/>
                </a:cubicBezTo>
                <a:cubicBezTo>
                  <a:pt x="3792573" y="-31588"/>
                  <a:pt x="3875470" y="28929"/>
                  <a:pt x="3958715" y="0"/>
                </a:cubicBezTo>
                <a:cubicBezTo>
                  <a:pt x="4041960" y="-28929"/>
                  <a:pt x="4404902" y="50580"/>
                  <a:pt x="4643305" y="0"/>
                </a:cubicBezTo>
                <a:cubicBezTo>
                  <a:pt x="4881708" y="-50580"/>
                  <a:pt x="5045595" y="55927"/>
                  <a:pt x="5417189" y="0"/>
                </a:cubicBezTo>
                <a:cubicBezTo>
                  <a:pt x="5788783" y="-55927"/>
                  <a:pt x="5791153" y="23853"/>
                  <a:pt x="6012484" y="0"/>
                </a:cubicBezTo>
                <a:cubicBezTo>
                  <a:pt x="6233815" y="-23853"/>
                  <a:pt x="6374373" y="38933"/>
                  <a:pt x="6518485" y="0"/>
                </a:cubicBezTo>
                <a:cubicBezTo>
                  <a:pt x="6662597" y="-38933"/>
                  <a:pt x="6738381" y="38052"/>
                  <a:pt x="6935192" y="0"/>
                </a:cubicBezTo>
                <a:cubicBezTo>
                  <a:pt x="7132003" y="-38052"/>
                  <a:pt x="7185614" y="19150"/>
                  <a:pt x="7262605" y="0"/>
                </a:cubicBezTo>
                <a:cubicBezTo>
                  <a:pt x="7339596" y="-19150"/>
                  <a:pt x="7869501" y="28841"/>
                  <a:pt x="8036489" y="0"/>
                </a:cubicBezTo>
                <a:cubicBezTo>
                  <a:pt x="8203477" y="-28841"/>
                  <a:pt x="8715370" y="14986"/>
                  <a:pt x="8929432" y="0"/>
                </a:cubicBezTo>
                <a:cubicBezTo>
                  <a:pt x="8948484" y="258631"/>
                  <a:pt x="8882774" y="293230"/>
                  <a:pt x="8929432" y="523220"/>
                </a:cubicBezTo>
                <a:cubicBezTo>
                  <a:pt x="8767946" y="567089"/>
                  <a:pt x="8586570" y="493677"/>
                  <a:pt x="8334137" y="523220"/>
                </a:cubicBezTo>
                <a:cubicBezTo>
                  <a:pt x="8081705" y="552763"/>
                  <a:pt x="7899950" y="516967"/>
                  <a:pt x="7560252" y="523220"/>
                </a:cubicBezTo>
                <a:cubicBezTo>
                  <a:pt x="7220554" y="529473"/>
                  <a:pt x="7154039" y="500475"/>
                  <a:pt x="6964957" y="523220"/>
                </a:cubicBezTo>
                <a:cubicBezTo>
                  <a:pt x="6775876" y="545965"/>
                  <a:pt x="6476115" y="486630"/>
                  <a:pt x="6280367" y="523220"/>
                </a:cubicBezTo>
                <a:cubicBezTo>
                  <a:pt x="6084619" y="559810"/>
                  <a:pt x="5964133" y="497511"/>
                  <a:pt x="5863660" y="523220"/>
                </a:cubicBezTo>
                <a:cubicBezTo>
                  <a:pt x="5763187" y="548929"/>
                  <a:pt x="5469203" y="484578"/>
                  <a:pt x="5357659" y="523220"/>
                </a:cubicBezTo>
                <a:cubicBezTo>
                  <a:pt x="5246115" y="561862"/>
                  <a:pt x="4738581" y="436817"/>
                  <a:pt x="4583775" y="523220"/>
                </a:cubicBezTo>
                <a:cubicBezTo>
                  <a:pt x="4428969" y="609623"/>
                  <a:pt x="4280347" y="519747"/>
                  <a:pt x="4077774" y="523220"/>
                </a:cubicBezTo>
                <a:cubicBezTo>
                  <a:pt x="3875201" y="526693"/>
                  <a:pt x="3609339" y="491821"/>
                  <a:pt x="3303890" y="523220"/>
                </a:cubicBezTo>
                <a:cubicBezTo>
                  <a:pt x="2998441" y="554619"/>
                  <a:pt x="2947579" y="492571"/>
                  <a:pt x="2797889" y="523220"/>
                </a:cubicBezTo>
                <a:cubicBezTo>
                  <a:pt x="2648199" y="553869"/>
                  <a:pt x="2544798" y="502175"/>
                  <a:pt x="2470476" y="523220"/>
                </a:cubicBezTo>
                <a:cubicBezTo>
                  <a:pt x="2396154" y="544265"/>
                  <a:pt x="2179916" y="481222"/>
                  <a:pt x="1964475" y="523220"/>
                </a:cubicBezTo>
                <a:cubicBezTo>
                  <a:pt x="1749034" y="565218"/>
                  <a:pt x="1450287" y="449442"/>
                  <a:pt x="1279885" y="523220"/>
                </a:cubicBezTo>
                <a:cubicBezTo>
                  <a:pt x="1109483" y="596998"/>
                  <a:pt x="726351" y="513900"/>
                  <a:pt x="506001" y="523220"/>
                </a:cubicBezTo>
                <a:cubicBezTo>
                  <a:pt x="285651" y="532540"/>
                  <a:pt x="144050" y="486690"/>
                  <a:pt x="0" y="523220"/>
                </a:cubicBezTo>
                <a:cubicBezTo>
                  <a:pt x="-35380" y="305199"/>
                  <a:pt x="26748" y="166249"/>
                  <a:pt x="0" y="0"/>
                </a:cubicBezTo>
                <a:close/>
              </a:path>
            </a:pathLst>
          </a:custGeom>
          <a:solidFill>
            <a:schemeClr val="accent1">
              <a:lumMod val="40000"/>
              <a:lumOff val="60000"/>
            </a:schemeClr>
          </a:solidFill>
          <a:ln>
            <a:solidFill>
              <a:schemeClr val="tx1"/>
            </a:solidFill>
            <a:extLst>
              <a:ext uri="{C807C97D-BFC1-408E-A445-0C87EB9F89A2}">
                <ask:lineSketchStyleProps xmlns:ask="http://schemas.microsoft.com/office/drawing/2018/sketchyshapes" sd="2696790613">
                  <a:prstGeom prst="rect">
                    <a:avLst/>
                  </a:prstGeom>
                  <ask:type>
                    <ask:lineSketchScribble/>
                  </ask:type>
                </ask:lineSketchStyleProps>
              </a:ext>
            </a:extLst>
          </a:ln>
        </p:spPr>
        <p:txBody>
          <a:bodyPr wrap="none">
            <a:spAutoFit/>
          </a:bodyPr>
          <a:lstStyle/>
          <a:p>
            <a:pPr eaLnBrk="0" fontAlgn="base" hangingPunct="0">
              <a:spcBef>
                <a:spcPct val="0"/>
              </a:spcBef>
              <a:spcAft>
                <a:spcPct val="0"/>
              </a:spcAft>
            </a:pPr>
            <a:r>
              <a:rPr lang="en-GB" altLang="en-US" sz="2800" dirty="0">
                <a:latin typeface="Arial" panose="020B0604020202020204" pitchFamily="34" charset="0"/>
                <a:ea typeface="ＭＳ Ｐゴシック" panose="020B0600070205080204" pitchFamily="34" charset="-128"/>
              </a:rPr>
              <a:t>Section 2 of the Sexual Offences Amendment Act 1992</a:t>
            </a:r>
          </a:p>
        </p:txBody>
      </p:sp>
      <p:sp>
        <p:nvSpPr>
          <p:cNvPr id="7" name="Rectangle 6"/>
          <p:cNvSpPr/>
          <p:nvPr/>
        </p:nvSpPr>
        <p:spPr>
          <a:xfrm>
            <a:off x="1558099" y="3668949"/>
            <a:ext cx="8929432" cy="523220"/>
          </a:xfrm>
          <a:custGeom>
            <a:avLst/>
            <a:gdLst>
              <a:gd name="connsiteX0" fmla="*/ 0 w 8929432"/>
              <a:gd name="connsiteY0" fmla="*/ 0 h 523220"/>
              <a:gd name="connsiteX1" fmla="*/ 506001 w 8929432"/>
              <a:gd name="connsiteY1" fmla="*/ 0 h 523220"/>
              <a:gd name="connsiteX2" fmla="*/ 833414 w 8929432"/>
              <a:gd name="connsiteY2" fmla="*/ 0 h 523220"/>
              <a:gd name="connsiteX3" fmla="*/ 1250120 w 8929432"/>
              <a:gd name="connsiteY3" fmla="*/ 0 h 523220"/>
              <a:gd name="connsiteX4" fmla="*/ 1934710 w 8929432"/>
              <a:gd name="connsiteY4" fmla="*/ 0 h 523220"/>
              <a:gd name="connsiteX5" fmla="*/ 2530006 w 8929432"/>
              <a:gd name="connsiteY5" fmla="*/ 0 h 523220"/>
              <a:gd name="connsiteX6" fmla="*/ 3214596 w 8929432"/>
              <a:gd name="connsiteY6" fmla="*/ 0 h 523220"/>
              <a:gd name="connsiteX7" fmla="*/ 3988480 w 8929432"/>
              <a:gd name="connsiteY7" fmla="*/ 0 h 523220"/>
              <a:gd name="connsiteX8" fmla="*/ 4405186 w 8929432"/>
              <a:gd name="connsiteY8" fmla="*/ 0 h 523220"/>
              <a:gd name="connsiteX9" fmla="*/ 5179071 w 8929432"/>
              <a:gd name="connsiteY9" fmla="*/ 0 h 523220"/>
              <a:gd name="connsiteX10" fmla="*/ 5952955 w 8929432"/>
              <a:gd name="connsiteY10" fmla="*/ 0 h 523220"/>
              <a:gd name="connsiteX11" fmla="*/ 6458956 w 8929432"/>
              <a:gd name="connsiteY11" fmla="*/ 0 h 523220"/>
              <a:gd name="connsiteX12" fmla="*/ 7232840 w 8929432"/>
              <a:gd name="connsiteY12" fmla="*/ 0 h 523220"/>
              <a:gd name="connsiteX13" fmla="*/ 7649547 w 8929432"/>
              <a:gd name="connsiteY13" fmla="*/ 0 h 523220"/>
              <a:gd name="connsiteX14" fmla="*/ 8066254 w 8929432"/>
              <a:gd name="connsiteY14" fmla="*/ 0 h 523220"/>
              <a:gd name="connsiteX15" fmla="*/ 8929432 w 8929432"/>
              <a:gd name="connsiteY15" fmla="*/ 0 h 523220"/>
              <a:gd name="connsiteX16" fmla="*/ 8929432 w 8929432"/>
              <a:gd name="connsiteY16" fmla="*/ 523220 h 523220"/>
              <a:gd name="connsiteX17" fmla="*/ 8334137 w 8929432"/>
              <a:gd name="connsiteY17" fmla="*/ 523220 h 523220"/>
              <a:gd name="connsiteX18" fmla="*/ 8006724 w 8929432"/>
              <a:gd name="connsiteY18" fmla="*/ 523220 h 523220"/>
              <a:gd name="connsiteX19" fmla="*/ 7411429 w 8929432"/>
              <a:gd name="connsiteY19" fmla="*/ 523220 h 523220"/>
              <a:gd name="connsiteX20" fmla="*/ 6726839 w 8929432"/>
              <a:gd name="connsiteY20" fmla="*/ 523220 h 523220"/>
              <a:gd name="connsiteX21" fmla="*/ 5952955 w 8929432"/>
              <a:gd name="connsiteY21" fmla="*/ 523220 h 523220"/>
              <a:gd name="connsiteX22" fmla="*/ 5625542 w 8929432"/>
              <a:gd name="connsiteY22" fmla="*/ 523220 h 523220"/>
              <a:gd name="connsiteX23" fmla="*/ 5208835 w 8929432"/>
              <a:gd name="connsiteY23" fmla="*/ 523220 h 523220"/>
              <a:gd name="connsiteX24" fmla="*/ 4881423 w 8929432"/>
              <a:gd name="connsiteY24" fmla="*/ 523220 h 523220"/>
              <a:gd name="connsiteX25" fmla="*/ 4107539 w 8929432"/>
              <a:gd name="connsiteY25" fmla="*/ 523220 h 523220"/>
              <a:gd name="connsiteX26" fmla="*/ 3512243 w 8929432"/>
              <a:gd name="connsiteY26" fmla="*/ 523220 h 523220"/>
              <a:gd name="connsiteX27" fmla="*/ 3095536 w 8929432"/>
              <a:gd name="connsiteY27" fmla="*/ 523220 h 523220"/>
              <a:gd name="connsiteX28" fmla="*/ 2410947 w 8929432"/>
              <a:gd name="connsiteY28" fmla="*/ 523220 h 523220"/>
              <a:gd name="connsiteX29" fmla="*/ 1994240 w 8929432"/>
              <a:gd name="connsiteY29" fmla="*/ 523220 h 523220"/>
              <a:gd name="connsiteX30" fmla="*/ 1488239 w 8929432"/>
              <a:gd name="connsiteY30" fmla="*/ 523220 h 523220"/>
              <a:gd name="connsiteX31" fmla="*/ 714355 w 8929432"/>
              <a:gd name="connsiteY31" fmla="*/ 523220 h 523220"/>
              <a:gd name="connsiteX32" fmla="*/ 0 w 8929432"/>
              <a:gd name="connsiteY32" fmla="*/ 523220 h 523220"/>
              <a:gd name="connsiteX33" fmla="*/ 0 w 8929432"/>
              <a:gd name="connsiteY33"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8929432" h="523220" fill="none" extrusionOk="0">
                <a:moveTo>
                  <a:pt x="0" y="0"/>
                </a:moveTo>
                <a:cubicBezTo>
                  <a:pt x="220163" y="-39229"/>
                  <a:pt x="258508" y="41645"/>
                  <a:pt x="506001" y="0"/>
                </a:cubicBezTo>
                <a:cubicBezTo>
                  <a:pt x="753494" y="-41645"/>
                  <a:pt x="727482" y="13386"/>
                  <a:pt x="833414" y="0"/>
                </a:cubicBezTo>
                <a:cubicBezTo>
                  <a:pt x="939346" y="-13386"/>
                  <a:pt x="1160933" y="25793"/>
                  <a:pt x="1250120" y="0"/>
                </a:cubicBezTo>
                <a:cubicBezTo>
                  <a:pt x="1339307" y="-25793"/>
                  <a:pt x="1644557" y="47798"/>
                  <a:pt x="1934710" y="0"/>
                </a:cubicBezTo>
                <a:cubicBezTo>
                  <a:pt x="2224863" y="-47798"/>
                  <a:pt x="2378429" y="50572"/>
                  <a:pt x="2530006" y="0"/>
                </a:cubicBezTo>
                <a:cubicBezTo>
                  <a:pt x="2681583" y="-50572"/>
                  <a:pt x="3016227" y="55257"/>
                  <a:pt x="3214596" y="0"/>
                </a:cubicBezTo>
                <a:cubicBezTo>
                  <a:pt x="3412965" y="-55257"/>
                  <a:pt x="3699302" y="43309"/>
                  <a:pt x="3988480" y="0"/>
                </a:cubicBezTo>
                <a:cubicBezTo>
                  <a:pt x="4277658" y="-43309"/>
                  <a:pt x="4296241" y="16300"/>
                  <a:pt x="4405186" y="0"/>
                </a:cubicBezTo>
                <a:cubicBezTo>
                  <a:pt x="4514131" y="-16300"/>
                  <a:pt x="4987028" y="53367"/>
                  <a:pt x="5179071" y="0"/>
                </a:cubicBezTo>
                <a:cubicBezTo>
                  <a:pt x="5371115" y="-53367"/>
                  <a:pt x="5618181" y="5053"/>
                  <a:pt x="5952955" y="0"/>
                </a:cubicBezTo>
                <a:cubicBezTo>
                  <a:pt x="6287729" y="-5053"/>
                  <a:pt x="6224865" y="30873"/>
                  <a:pt x="6458956" y="0"/>
                </a:cubicBezTo>
                <a:cubicBezTo>
                  <a:pt x="6693047" y="-30873"/>
                  <a:pt x="6849901" y="84703"/>
                  <a:pt x="7232840" y="0"/>
                </a:cubicBezTo>
                <a:cubicBezTo>
                  <a:pt x="7615779" y="-84703"/>
                  <a:pt x="7469437" y="23289"/>
                  <a:pt x="7649547" y="0"/>
                </a:cubicBezTo>
                <a:cubicBezTo>
                  <a:pt x="7829657" y="-23289"/>
                  <a:pt x="7935611" y="41853"/>
                  <a:pt x="8066254" y="0"/>
                </a:cubicBezTo>
                <a:cubicBezTo>
                  <a:pt x="8196897" y="-41853"/>
                  <a:pt x="8533093" y="71650"/>
                  <a:pt x="8929432" y="0"/>
                </a:cubicBezTo>
                <a:cubicBezTo>
                  <a:pt x="8953988" y="132099"/>
                  <a:pt x="8882318" y="355103"/>
                  <a:pt x="8929432" y="523220"/>
                </a:cubicBezTo>
                <a:cubicBezTo>
                  <a:pt x="8799295" y="549055"/>
                  <a:pt x="8515678" y="461158"/>
                  <a:pt x="8334137" y="523220"/>
                </a:cubicBezTo>
                <a:cubicBezTo>
                  <a:pt x="8152597" y="585282"/>
                  <a:pt x="8128776" y="487784"/>
                  <a:pt x="8006724" y="523220"/>
                </a:cubicBezTo>
                <a:cubicBezTo>
                  <a:pt x="7884672" y="558656"/>
                  <a:pt x="7593015" y="478733"/>
                  <a:pt x="7411429" y="523220"/>
                </a:cubicBezTo>
                <a:cubicBezTo>
                  <a:pt x="7229844" y="567707"/>
                  <a:pt x="6956713" y="492407"/>
                  <a:pt x="6726839" y="523220"/>
                </a:cubicBezTo>
                <a:cubicBezTo>
                  <a:pt x="6496965" y="554033"/>
                  <a:pt x="6307793" y="493885"/>
                  <a:pt x="5952955" y="523220"/>
                </a:cubicBezTo>
                <a:cubicBezTo>
                  <a:pt x="5598117" y="552555"/>
                  <a:pt x="5704314" y="509505"/>
                  <a:pt x="5625542" y="523220"/>
                </a:cubicBezTo>
                <a:cubicBezTo>
                  <a:pt x="5546770" y="536935"/>
                  <a:pt x="5382526" y="492956"/>
                  <a:pt x="5208835" y="523220"/>
                </a:cubicBezTo>
                <a:cubicBezTo>
                  <a:pt x="5035144" y="553484"/>
                  <a:pt x="4983118" y="505398"/>
                  <a:pt x="4881423" y="523220"/>
                </a:cubicBezTo>
                <a:cubicBezTo>
                  <a:pt x="4779728" y="541042"/>
                  <a:pt x="4487194" y="473863"/>
                  <a:pt x="4107539" y="523220"/>
                </a:cubicBezTo>
                <a:cubicBezTo>
                  <a:pt x="3727884" y="572577"/>
                  <a:pt x="3696820" y="468978"/>
                  <a:pt x="3512243" y="523220"/>
                </a:cubicBezTo>
                <a:cubicBezTo>
                  <a:pt x="3327666" y="577462"/>
                  <a:pt x="3299477" y="479446"/>
                  <a:pt x="3095536" y="523220"/>
                </a:cubicBezTo>
                <a:cubicBezTo>
                  <a:pt x="2891595" y="566994"/>
                  <a:pt x="2693139" y="522813"/>
                  <a:pt x="2410947" y="523220"/>
                </a:cubicBezTo>
                <a:cubicBezTo>
                  <a:pt x="2128755" y="523627"/>
                  <a:pt x="2134277" y="508578"/>
                  <a:pt x="1994240" y="523220"/>
                </a:cubicBezTo>
                <a:cubicBezTo>
                  <a:pt x="1854203" y="537862"/>
                  <a:pt x="1638396" y="483031"/>
                  <a:pt x="1488239" y="523220"/>
                </a:cubicBezTo>
                <a:cubicBezTo>
                  <a:pt x="1338082" y="563409"/>
                  <a:pt x="954003" y="505631"/>
                  <a:pt x="714355" y="523220"/>
                </a:cubicBezTo>
                <a:cubicBezTo>
                  <a:pt x="474707" y="540809"/>
                  <a:pt x="313835" y="494164"/>
                  <a:pt x="0" y="523220"/>
                </a:cubicBezTo>
                <a:cubicBezTo>
                  <a:pt x="-27784" y="274501"/>
                  <a:pt x="57899" y="198521"/>
                  <a:pt x="0" y="0"/>
                </a:cubicBezTo>
                <a:close/>
              </a:path>
              <a:path w="8929432" h="523220" stroke="0" extrusionOk="0">
                <a:moveTo>
                  <a:pt x="0" y="0"/>
                </a:moveTo>
                <a:cubicBezTo>
                  <a:pt x="85127" y="-20580"/>
                  <a:pt x="181924" y="12654"/>
                  <a:pt x="327413" y="0"/>
                </a:cubicBezTo>
                <a:cubicBezTo>
                  <a:pt x="472902" y="-12654"/>
                  <a:pt x="762539" y="73169"/>
                  <a:pt x="1101297" y="0"/>
                </a:cubicBezTo>
                <a:cubicBezTo>
                  <a:pt x="1440055" y="-73169"/>
                  <a:pt x="1352986" y="6021"/>
                  <a:pt x="1518003" y="0"/>
                </a:cubicBezTo>
                <a:cubicBezTo>
                  <a:pt x="1683020" y="-6021"/>
                  <a:pt x="1820087" y="24102"/>
                  <a:pt x="1934710" y="0"/>
                </a:cubicBezTo>
                <a:cubicBezTo>
                  <a:pt x="2049333" y="-24102"/>
                  <a:pt x="2247888" y="51092"/>
                  <a:pt x="2530006" y="0"/>
                </a:cubicBezTo>
                <a:cubicBezTo>
                  <a:pt x="2812124" y="-51092"/>
                  <a:pt x="2996104" y="4581"/>
                  <a:pt x="3214596" y="0"/>
                </a:cubicBezTo>
                <a:cubicBezTo>
                  <a:pt x="3433088" y="-4581"/>
                  <a:pt x="3824713" y="2989"/>
                  <a:pt x="3988480" y="0"/>
                </a:cubicBezTo>
                <a:cubicBezTo>
                  <a:pt x="4152247" y="-2989"/>
                  <a:pt x="4318890" y="41910"/>
                  <a:pt x="4494481" y="0"/>
                </a:cubicBezTo>
                <a:cubicBezTo>
                  <a:pt x="4670072" y="-41910"/>
                  <a:pt x="4812608" y="62712"/>
                  <a:pt x="5089776" y="0"/>
                </a:cubicBezTo>
                <a:cubicBezTo>
                  <a:pt x="5366944" y="-62712"/>
                  <a:pt x="5512697" y="76546"/>
                  <a:pt x="5774366" y="0"/>
                </a:cubicBezTo>
                <a:cubicBezTo>
                  <a:pt x="6036035" y="-76546"/>
                  <a:pt x="6314887" y="78015"/>
                  <a:pt x="6548250" y="0"/>
                </a:cubicBezTo>
                <a:cubicBezTo>
                  <a:pt x="6781613" y="-78015"/>
                  <a:pt x="6720478" y="195"/>
                  <a:pt x="6875663" y="0"/>
                </a:cubicBezTo>
                <a:cubicBezTo>
                  <a:pt x="7030848" y="-195"/>
                  <a:pt x="7144103" y="38272"/>
                  <a:pt x="7292369" y="0"/>
                </a:cubicBezTo>
                <a:cubicBezTo>
                  <a:pt x="7440635" y="-38272"/>
                  <a:pt x="7614098" y="53687"/>
                  <a:pt x="7798371" y="0"/>
                </a:cubicBezTo>
                <a:cubicBezTo>
                  <a:pt x="7982644" y="-53687"/>
                  <a:pt x="8006544" y="16642"/>
                  <a:pt x="8125783" y="0"/>
                </a:cubicBezTo>
                <a:cubicBezTo>
                  <a:pt x="8245022" y="-16642"/>
                  <a:pt x="8713423" y="95700"/>
                  <a:pt x="8929432" y="0"/>
                </a:cubicBezTo>
                <a:cubicBezTo>
                  <a:pt x="8947563" y="218094"/>
                  <a:pt x="8901420" y="352275"/>
                  <a:pt x="8929432" y="523220"/>
                </a:cubicBezTo>
                <a:cubicBezTo>
                  <a:pt x="8851013" y="551427"/>
                  <a:pt x="8759612" y="518415"/>
                  <a:pt x="8602019" y="523220"/>
                </a:cubicBezTo>
                <a:cubicBezTo>
                  <a:pt x="8444426" y="528025"/>
                  <a:pt x="8198507" y="479981"/>
                  <a:pt x="8006724" y="523220"/>
                </a:cubicBezTo>
                <a:cubicBezTo>
                  <a:pt x="7814941" y="566459"/>
                  <a:pt x="7769804" y="519915"/>
                  <a:pt x="7679312" y="523220"/>
                </a:cubicBezTo>
                <a:cubicBezTo>
                  <a:pt x="7588820" y="526525"/>
                  <a:pt x="7365160" y="463239"/>
                  <a:pt x="7173310" y="523220"/>
                </a:cubicBezTo>
                <a:cubicBezTo>
                  <a:pt x="6981460" y="583201"/>
                  <a:pt x="6972497" y="511360"/>
                  <a:pt x="6845898" y="523220"/>
                </a:cubicBezTo>
                <a:cubicBezTo>
                  <a:pt x="6719299" y="535080"/>
                  <a:pt x="6333845" y="475273"/>
                  <a:pt x="6161308" y="523220"/>
                </a:cubicBezTo>
                <a:cubicBezTo>
                  <a:pt x="5988771" y="571167"/>
                  <a:pt x="5641662" y="510709"/>
                  <a:pt x="5476718" y="523220"/>
                </a:cubicBezTo>
                <a:cubicBezTo>
                  <a:pt x="5311774" y="535731"/>
                  <a:pt x="5260130" y="521340"/>
                  <a:pt x="5060011" y="523220"/>
                </a:cubicBezTo>
                <a:cubicBezTo>
                  <a:pt x="4859892" y="525100"/>
                  <a:pt x="4834420" y="503996"/>
                  <a:pt x="4643305" y="523220"/>
                </a:cubicBezTo>
                <a:cubicBezTo>
                  <a:pt x="4452190" y="542444"/>
                  <a:pt x="4418986" y="484302"/>
                  <a:pt x="4226598" y="523220"/>
                </a:cubicBezTo>
                <a:cubicBezTo>
                  <a:pt x="4034210" y="562138"/>
                  <a:pt x="3865416" y="444552"/>
                  <a:pt x="3542008" y="523220"/>
                </a:cubicBezTo>
                <a:cubicBezTo>
                  <a:pt x="3218600" y="601888"/>
                  <a:pt x="3300443" y="482674"/>
                  <a:pt x="3125301" y="523220"/>
                </a:cubicBezTo>
                <a:cubicBezTo>
                  <a:pt x="2950159" y="563766"/>
                  <a:pt x="2958759" y="497887"/>
                  <a:pt x="2797889" y="523220"/>
                </a:cubicBezTo>
                <a:cubicBezTo>
                  <a:pt x="2637019" y="548553"/>
                  <a:pt x="2314622" y="473100"/>
                  <a:pt x="2113299" y="523220"/>
                </a:cubicBezTo>
                <a:cubicBezTo>
                  <a:pt x="1911976" y="573340"/>
                  <a:pt x="1839490" y="498232"/>
                  <a:pt x="1696592" y="523220"/>
                </a:cubicBezTo>
                <a:cubicBezTo>
                  <a:pt x="1553694" y="548208"/>
                  <a:pt x="1089089" y="476773"/>
                  <a:pt x="922708" y="523220"/>
                </a:cubicBezTo>
                <a:cubicBezTo>
                  <a:pt x="756327" y="569667"/>
                  <a:pt x="244106" y="493689"/>
                  <a:pt x="0" y="523220"/>
                </a:cubicBezTo>
                <a:cubicBezTo>
                  <a:pt x="-22941" y="373376"/>
                  <a:pt x="34689" y="157442"/>
                  <a:pt x="0" y="0"/>
                </a:cubicBezTo>
                <a:close/>
              </a:path>
            </a:pathLst>
          </a:custGeom>
          <a:solidFill>
            <a:schemeClr val="accent3">
              <a:lumMod val="40000"/>
              <a:lumOff val="60000"/>
            </a:schemeClr>
          </a:solidFill>
          <a:ln>
            <a:solidFill>
              <a:schemeClr val="tx1"/>
            </a:solidFill>
            <a:extLst>
              <a:ext uri="{C807C97D-BFC1-408E-A445-0C87EB9F89A2}">
                <ask:lineSketchStyleProps xmlns:ask="http://schemas.microsoft.com/office/drawing/2018/sketchyshapes" sd="3894455261">
                  <a:prstGeom prst="rect">
                    <a:avLst/>
                  </a:prstGeom>
                  <ask:type>
                    <ask:lineSketchScribble/>
                  </ask:type>
                </ask:lineSketchStyleProps>
              </a:ext>
            </a:extLst>
          </a:ln>
        </p:spPr>
        <p:txBody>
          <a:bodyPr wrap="none">
            <a:spAutoFit/>
          </a:bodyPr>
          <a:lstStyle/>
          <a:p>
            <a:pPr eaLnBrk="0" fontAlgn="base" hangingPunct="0">
              <a:spcBef>
                <a:spcPct val="0"/>
              </a:spcBef>
              <a:spcAft>
                <a:spcPct val="0"/>
              </a:spcAft>
            </a:pPr>
            <a:r>
              <a:rPr lang="en-GB" altLang="en-US" sz="2800" dirty="0">
                <a:latin typeface="Arial" panose="020B0604020202020204" pitchFamily="34" charset="0"/>
                <a:ea typeface="ＭＳ Ｐゴシック" panose="020B0600070205080204" pitchFamily="34" charset="-128"/>
              </a:rPr>
              <a:t>Section 3 of the Sexual Offences Amendment Act 1992</a:t>
            </a:r>
          </a:p>
        </p:txBody>
      </p:sp>
      <p:sp>
        <p:nvSpPr>
          <p:cNvPr id="8" name="Rectangle 7"/>
          <p:cNvSpPr/>
          <p:nvPr/>
        </p:nvSpPr>
        <p:spPr>
          <a:xfrm>
            <a:off x="1558099" y="4629413"/>
            <a:ext cx="8929432" cy="523220"/>
          </a:xfrm>
          <a:custGeom>
            <a:avLst/>
            <a:gdLst>
              <a:gd name="connsiteX0" fmla="*/ 0 w 8929432"/>
              <a:gd name="connsiteY0" fmla="*/ 0 h 523220"/>
              <a:gd name="connsiteX1" fmla="*/ 773884 w 8929432"/>
              <a:gd name="connsiteY1" fmla="*/ 0 h 523220"/>
              <a:gd name="connsiteX2" fmla="*/ 1101297 w 8929432"/>
              <a:gd name="connsiteY2" fmla="*/ 0 h 523220"/>
              <a:gd name="connsiteX3" fmla="*/ 1875181 w 8929432"/>
              <a:gd name="connsiteY3" fmla="*/ 0 h 523220"/>
              <a:gd name="connsiteX4" fmla="*/ 2381182 w 8929432"/>
              <a:gd name="connsiteY4" fmla="*/ 0 h 523220"/>
              <a:gd name="connsiteX5" fmla="*/ 3065772 w 8929432"/>
              <a:gd name="connsiteY5" fmla="*/ 0 h 523220"/>
              <a:gd name="connsiteX6" fmla="*/ 3661067 w 8929432"/>
              <a:gd name="connsiteY6" fmla="*/ 0 h 523220"/>
              <a:gd name="connsiteX7" fmla="*/ 4345657 w 8929432"/>
              <a:gd name="connsiteY7" fmla="*/ 0 h 523220"/>
              <a:gd name="connsiteX8" fmla="*/ 4762364 w 8929432"/>
              <a:gd name="connsiteY8" fmla="*/ 0 h 523220"/>
              <a:gd name="connsiteX9" fmla="*/ 5268365 w 8929432"/>
              <a:gd name="connsiteY9" fmla="*/ 0 h 523220"/>
              <a:gd name="connsiteX10" fmla="*/ 6042249 w 8929432"/>
              <a:gd name="connsiteY10" fmla="*/ 0 h 523220"/>
              <a:gd name="connsiteX11" fmla="*/ 6369661 w 8929432"/>
              <a:gd name="connsiteY11" fmla="*/ 0 h 523220"/>
              <a:gd name="connsiteX12" fmla="*/ 6964957 w 8929432"/>
              <a:gd name="connsiteY12" fmla="*/ 0 h 523220"/>
              <a:gd name="connsiteX13" fmla="*/ 7381664 w 8929432"/>
              <a:gd name="connsiteY13" fmla="*/ 0 h 523220"/>
              <a:gd name="connsiteX14" fmla="*/ 8066254 w 8929432"/>
              <a:gd name="connsiteY14" fmla="*/ 0 h 523220"/>
              <a:gd name="connsiteX15" fmla="*/ 8929432 w 8929432"/>
              <a:gd name="connsiteY15" fmla="*/ 0 h 523220"/>
              <a:gd name="connsiteX16" fmla="*/ 8929432 w 8929432"/>
              <a:gd name="connsiteY16" fmla="*/ 523220 h 523220"/>
              <a:gd name="connsiteX17" fmla="*/ 8512725 w 8929432"/>
              <a:gd name="connsiteY17" fmla="*/ 523220 h 523220"/>
              <a:gd name="connsiteX18" fmla="*/ 7738841 w 8929432"/>
              <a:gd name="connsiteY18" fmla="*/ 523220 h 523220"/>
              <a:gd name="connsiteX19" fmla="*/ 6964957 w 8929432"/>
              <a:gd name="connsiteY19" fmla="*/ 523220 h 523220"/>
              <a:gd name="connsiteX20" fmla="*/ 6369661 w 8929432"/>
              <a:gd name="connsiteY20" fmla="*/ 523220 h 523220"/>
              <a:gd name="connsiteX21" fmla="*/ 5863660 w 8929432"/>
              <a:gd name="connsiteY21" fmla="*/ 523220 h 523220"/>
              <a:gd name="connsiteX22" fmla="*/ 5179071 w 8929432"/>
              <a:gd name="connsiteY22" fmla="*/ 523220 h 523220"/>
              <a:gd name="connsiteX23" fmla="*/ 4494481 w 8929432"/>
              <a:gd name="connsiteY23" fmla="*/ 523220 h 523220"/>
              <a:gd name="connsiteX24" fmla="*/ 3988480 w 8929432"/>
              <a:gd name="connsiteY24" fmla="*/ 523220 h 523220"/>
              <a:gd name="connsiteX25" fmla="*/ 3393184 w 8929432"/>
              <a:gd name="connsiteY25" fmla="*/ 523220 h 523220"/>
              <a:gd name="connsiteX26" fmla="*/ 2887183 w 8929432"/>
              <a:gd name="connsiteY26" fmla="*/ 523220 h 523220"/>
              <a:gd name="connsiteX27" fmla="*/ 2202593 w 8929432"/>
              <a:gd name="connsiteY27" fmla="*/ 523220 h 523220"/>
              <a:gd name="connsiteX28" fmla="*/ 1607298 w 8929432"/>
              <a:gd name="connsiteY28" fmla="*/ 523220 h 523220"/>
              <a:gd name="connsiteX29" fmla="*/ 1190591 w 8929432"/>
              <a:gd name="connsiteY29" fmla="*/ 523220 h 523220"/>
              <a:gd name="connsiteX30" fmla="*/ 863178 w 8929432"/>
              <a:gd name="connsiteY30" fmla="*/ 523220 h 523220"/>
              <a:gd name="connsiteX31" fmla="*/ 0 w 8929432"/>
              <a:gd name="connsiteY31" fmla="*/ 523220 h 523220"/>
              <a:gd name="connsiteX32" fmla="*/ 0 w 8929432"/>
              <a:gd name="connsiteY32" fmla="*/ 0 h 523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8929432" h="523220" fill="none" extrusionOk="0">
                <a:moveTo>
                  <a:pt x="0" y="0"/>
                </a:moveTo>
                <a:cubicBezTo>
                  <a:pt x="377469" y="-25331"/>
                  <a:pt x="413710" y="61768"/>
                  <a:pt x="773884" y="0"/>
                </a:cubicBezTo>
                <a:cubicBezTo>
                  <a:pt x="1134058" y="-61768"/>
                  <a:pt x="994854" y="20238"/>
                  <a:pt x="1101297" y="0"/>
                </a:cubicBezTo>
                <a:cubicBezTo>
                  <a:pt x="1207740" y="-20238"/>
                  <a:pt x="1510276" y="49759"/>
                  <a:pt x="1875181" y="0"/>
                </a:cubicBezTo>
                <a:cubicBezTo>
                  <a:pt x="2240086" y="-49759"/>
                  <a:pt x="2274168" y="680"/>
                  <a:pt x="2381182" y="0"/>
                </a:cubicBezTo>
                <a:cubicBezTo>
                  <a:pt x="2488196" y="-680"/>
                  <a:pt x="2785224" y="55289"/>
                  <a:pt x="3065772" y="0"/>
                </a:cubicBezTo>
                <a:cubicBezTo>
                  <a:pt x="3346320" y="-55289"/>
                  <a:pt x="3507004" y="28625"/>
                  <a:pt x="3661067" y="0"/>
                </a:cubicBezTo>
                <a:cubicBezTo>
                  <a:pt x="3815130" y="-28625"/>
                  <a:pt x="4151224" y="51972"/>
                  <a:pt x="4345657" y="0"/>
                </a:cubicBezTo>
                <a:cubicBezTo>
                  <a:pt x="4540090" y="-51972"/>
                  <a:pt x="4650330" y="10269"/>
                  <a:pt x="4762364" y="0"/>
                </a:cubicBezTo>
                <a:cubicBezTo>
                  <a:pt x="4874398" y="-10269"/>
                  <a:pt x="5068434" y="13328"/>
                  <a:pt x="5268365" y="0"/>
                </a:cubicBezTo>
                <a:cubicBezTo>
                  <a:pt x="5468296" y="-13328"/>
                  <a:pt x="5793130" y="78825"/>
                  <a:pt x="6042249" y="0"/>
                </a:cubicBezTo>
                <a:cubicBezTo>
                  <a:pt x="6291368" y="-78825"/>
                  <a:pt x="6209790" y="36391"/>
                  <a:pt x="6369661" y="0"/>
                </a:cubicBezTo>
                <a:cubicBezTo>
                  <a:pt x="6529532" y="-36391"/>
                  <a:pt x="6687827" y="14418"/>
                  <a:pt x="6964957" y="0"/>
                </a:cubicBezTo>
                <a:cubicBezTo>
                  <a:pt x="7242087" y="-14418"/>
                  <a:pt x="7224744" y="25780"/>
                  <a:pt x="7381664" y="0"/>
                </a:cubicBezTo>
                <a:cubicBezTo>
                  <a:pt x="7538584" y="-25780"/>
                  <a:pt x="7832054" y="43127"/>
                  <a:pt x="8066254" y="0"/>
                </a:cubicBezTo>
                <a:cubicBezTo>
                  <a:pt x="8300454" y="-43127"/>
                  <a:pt x="8647665" y="57498"/>
                  <a:pt x="8929432" y="0"/>
                </a:cubicBezTo>
                <a:cubicBezTo>
                  <a:pt x="8962644" y="130340"/>
                  <a:pt x="8886423" y="275596"/>
                  <a:pt x="8929432" y="523220"/>
                </a:cubicBezTo>
                <a:cubicBezTo>
                  <a:pt x="8764535" y="547414"/>
                  <a:pt x="8637242" y="522833"/>
                  <a:pt x="8512725" y="523220"/>
                </a:cubicBezTo>
                <a:cubicBezTo>
                  <a:pt x="8388208" y="523607"/>
                  <a:pt x="7910805" y="484845"/>
                  <a:pt x="7738841" y="523220"/>
                </a:cubicBezTo>
                <a:cubicBezTo>
                  <a:pt x="7566877" y="561595"/>
                  <a:pt x="7193983" y="480980"/>
                  <a:pt x="6964957" y="523220"/>
                </a:cubicBezTo>
                <a:cubicBezTo>
                  <a:pt x="6735931" y="565460"/>
                  <a:pt x="6507289" y="519815"/>
                  <a:pt x="6369661" y="523220"/>
                </a:cubicBezTo>
                <a:cubicBezTo>
                  <a:pt x="6232033" y="526625"/>
                  <a:pt x="5973569" y="482914"/>
                  <a:pt x="5863660" y="523220"/>
                </a:cubicBezTo>
                <a:cubicBezTo>
                  <a:pt x="5753751" y="563526"/>
                  <a:pt x="5450090" y="467688"/>
                  <a:pt x="5179071" y="523220"/>
                </a:cubicBezTo>
                <a:cubicBezTo>
                  <a:pt x="4908052" y="578752"/>
                  <a:pt x="4720426" y="489379"/>
                  <a:pt x="4494481" y="523220"/>
                </a:cubicBezTo>
                <a:cubicBezTo>
                  <a:pt x="4268536" y="557061"/>
                  <a:pt x="4151938" y="468709"/>
                  <a:pt x="3988480" y="523220"/>
                </a:cubicBezTo>
                <a:cubicBezTo>
                  <a:pt x="3825022" y="577731"/>
                  <a:pt x="3641923" y="452190"/>
                  <a:pt x="3393184" y="523220"/>
                </a:cubicBezTo>
                <a:cubicBezTo>
                  <a:pt x="3144445" y="594250"/>
                  <a:pt x="3116998" y="510030"/>
                  <a:pt x="2887183" y="523220"/>
                </a:cubicBezTo>
                <a:cubicBezTo>
                  <a:pt x="2657368" y="536410"/>
                  <a:pt x="2466419" y="520195"/>
                  <a:pt x="2202593" y="523220"/>
                </a:cubicBezTo>
                <a:cubicBezTo>
                  <a:pt x="1938767" y="526245"/>
                  <a:pt x="1758813" y="503597"/>
                  <a:pt x="1607298" y="523220"/>
                </a:cubicBezTo>
                <a:cubicBezTo>
                  <a:pt x="1455783" y="542843"/>
                  <a:pt x="1284677" y="480898"/>
                  <a:pt x="1190591" y="523220"/>
                </a:cubicBezTo>
                <a:cubicBezTo>
                  <a:pt x="1096505" y="565542"/>
                  <a:pt x="992526" y="521567"/>
                  <a:pt x="863178" y="523220"/>
                </a:cubicBezTo>
                <a:cubicBezTo>
                  <a:pt x="733830" y="524873"/>
                  <a:pt x="373323" y="432934"/>
                  <a:pt x="0" y="523220"/>
                </a:cubicBezTo>
                <a:cubicBezTo>
                  <a:pt x="-37916" y="268926"/>
                  <a:pt x="30632" y="164016"/>
                  <a:pt x="0" y="0"/>
                </a:cubicBezTo>
                <a:close/>
              </a:path>
              <a:path w="8929432" h="523220" stroke="0" extrusionOk="0">
                <a:moveTo>
                  <a:pt x="0" y="0"/>
                </a:moveTo>
                <a:cubicBezTo>
                  <a:pt x="214276" y="-5113"/>
                  <a:pt x="410988" y="84908"/>
                  <a:pt x="773884" y="0"/>
                </a:cubicBezTo>
                <a:cubicBezTo>
                  <a:pt x="1136780" y="-84908"/>
                  <a:pt x="1262796" y="39990"/>
                  <a:pt x="1458474" y="0"/>
                </a:cubicBezTo>
                <a:cubicBezTo>
                  <a:pt x="1654152" y="-39990"/>
                  <a:pt x="1779211" y="31027"/>
                  <a:pt x="1964475" y="0"/>
                </a:cubicBezTo>
                <a:cubicBezTo>
                  <a:pt x="2149739" y="-31027"/>
                  <a:pt x="2447855" y="25412"/>
                  <a:pt x="2649065" y="0"/>
                </a:cubicBezTo>
                <a:cubicBezTo>
                  <a:pt x="2850275" y="-25412"/>
                  <a:pt x="3171775" y="29761"/>
                  <a:pt x="3333655" y="0"/>
                </a:cubicBezTo>
                <a:cubicBezTo>
                  <a:pt x="3495535" y="-29761"/>
                  <a:pt x="3636171" y="54027"/>
                  <a:pt x="3839656" y="0"/>
                </a:cubicBezTo>
                <a:cubicBezTo>
                  <a:pt x="4043141" y="-54027"/>
                  <a:pt x="4139711" y="48862"/>
                  <a:pt x="4256363" y="0"/>
                </a:cubicBezTo>
                <a:cubicBezTo>
                  <a:pt x="4373015" y="-48862"/>
                  <a:pt x="4687892" y="53032"/>
                  <a:pt x="4851658" y="0"/>
                </a:cubicBezTo>
                <a:cubicBezTo>
                  <a:pt x="5015425" y="-53032"/>
                  <a:pt x="5368149" y="36663"/>
                  <a:pt x="5625542" y="0"/>
                </a:cubicBezTo>
                <a:cubicBezTo>
                  <a:pt x="5882935" y="-36663"/>
                  <a:pt x="6093511" y="46634"/>
                  <a:pt x="6310132" y="0"/>
                </a:cubicBezTo>
                <a:cubicBezTo>
                  <a:pt x="6526753" y="-46634"/>
                  <a:pt x="6594931" y="11370"/>
                  <a:pt x="6816133" y="0"/>
                </a:cubicBezTo>
                <a:cubicBezTo>
                  <a:pt x="7037335" y="-11370"/>
                  <a:pt x="7282544" y="33052"/>
                  <a:pt x="7500723" y="0"/>
                </a:cubicBezTo>
                <a:cubicBezTo>
                  <a:pt x="7718902" y="-33052"/>
                  <a:pt x="7940453" y="29257"/>
                  <a:pt x="8185313" y="0"/>
                </a:cubicBezTo>
                <a:cubicBezTo>
                  <a:pt x="8430173" y="-29257"/>
                  <a:pt x="8755574" y="57641"/>
                  <a:pt x="8929432" y="0"/>
                </a:cubicBezTo>
                <a:cubicBezTo>
                  <a:pt x="8945680" y="253301"/>
                  <a:pt x="8879283" y="289633"/>
                  <a:pt x="8929432" y="523220"/>
                </a:cubicBezTo>
                <a:cubicBezTo>
                  <a:pt x="8845975" y="526646"/>
                  <a:pt x="8690981" y="486447"/>
                  <a:pt x="8602019" y="523220"/>
                </a:cubicBezTo>
                <a:cubicBezTo>
                  <a:pt x="8513057" y="559993"/>
                  <a:pt x="8414417" y="509436"/>
                  <a:pt x="8274607" y="523220"/>
                </a:cubicBezTo>
                <a:cubicBezTo>
                  <a:pt x="8134797" y="537004"/>
                  <a:pt x="7768992" y="520479"/>
                  <a:pt x="7590017" y="523220"/>
                </a:cubicBezTo>
                <a:cubicBezTo>
                  <a:pt x="7411042" y="525961"/>
                  <a:pt x="7372112" y="504364"/>
                  <a:pt x="7262605" y="523220"/>
                </a:cubicBezTo>
                <a:cubicBezTo>
                  <a:pt x="7153098" y="542076"/>
                  <a:pt x="7061359" y="521581"/>
                  <a:pt x="6935192" y="523220"/>
                </a:cubicBezTo>
                <a:cubicBezTo>
                  <a:pt x="6809025" y="524859"/>
                  <a:pt x="6487171" y="472651"/>
                  <a:pt x="6339897" y="523220"/>
                </a:cubicBezTo>
                <a:cubicBezTo>
                  <a:pt x="6192624" y="573789"/>
                  <a:pt x="6142106" y="515450"/>
                  <a:pt x="6012484" y="523220"/>
                </a:cubicBezTo>
                <a:cubicBezTo>
                  <a:pt x="5882862" y="530990"/>
                  <a:pt x="5751649" y="509753"/>
                  <a:pt x="5685072" y="523220"/>
                </a:cubicBezTo>
                <a:cubicBezTo>
                  <a:pt x="5618495" y="536687"/>
                  <a:pt x="5341981" y="492468"/>
                  <a:pt x="5179071" y="523220"/>
                </a:cubicBezTo>
                <a:cubicBezTo>
                  <a:pt x="5016161" y="553972"/>
                  <a:pt x="4983293" y="491513"/>
                  <a:pt x="4851658" y="523220"/>
                </a:cubicBezTo>
                <a:cubicBezTo>
                  <a:pt x="4720023" y="554927"/>
                  <a:pt x="4445032" y="517035"/>
                  <a:pt x="4077774" y="523220"/>
                </a:cubicBezTo>
                <a:cubicBezTo>
                  <a:pt x="3710516" y="529405"/>
                  <a:pt x="3682187" y="507154"/>
                  <a:pt x="3482478" y="523220"/>
                </a:cubicBezTo>
                <a:cubicBezTo>
                  <a:pt x="3282769" y="539286"/>
                  <a:pt x="3079031" y="457304"/>
                  <a:pt x="2887183" y="523220"/>
                </a:cubicBezTo>
                <a:cubicBezTo>
                  <a:pt x="2695336" y="589136"/>
                  <a:pt x="2440745" y="470624"/>
                  <a:pt x="2291888" y="523220"/>
                </a:cubicBezTo>
                <a:cubicBezTo>
                  <a:pt x="2143031" y="575816"/>
                  <a:pt x="2050751" y="518927"/>
                  <a:pt x="1875181" y="523220"/>
                </a:cubicBezTo>
                <a:cubicBezTo>
                  <a:pt x="1699611" y="527513"/>
                  <a:pt x="1289096" y="502437"/>
                  <a:pt x="1101297" y="523220"/>
                </a:cubicBezTo>
                <a:cubicBezTo>
                  <a:pt x="913498" y="544003"/>
                  <a:pt x="645665" y="494222"/>
                  <a:pt x="506001" y="523220"/>
                </a:cubicBezTo>
                <a:cubicBezTo>
                  <a:pt x="366337" y="552218"/>
                  <a:pt x="171321" y="466963"/>
                  <a:pt x="0" y="523220"/>
                </a:cubicBezTo>
                <a:cubicBezTo>
                  <a:pt x="-50225" y="353863"/>
                  <a:pt x="53369" y="151370"/>
                  <a:pt x="0" y="0"/>
                </a:cubicBezTo>
                <a:close/>
              </a:path>
            </a:pathLst>
          </a:custGeom>
          <a:solidFill>
            <a:schemeClr val="accent1">
              <a:lumMod val="60000"/>
              <a:lumOff val="40000"/>
            </a:schemeClr>
          </a:solidFill>
          <a:ln>
            <a:solidFill>
              <a:schemeClr val="tx1"/>
            </a:solidFill>
            <a:extLst>
              <a:ext uri="{C807C97D-BFC1-408E-A445-0C87EB9F89A2}">
                <ask:lineSketchStyleProps xmlns:ask="http://schemas.microsoft.com/office/drawing/2018/sketchyshapes" sd="3491152158">
                  <a:prstGeom prst="rect">
                    <a:avLst/>
                  </a:prstGeom>
                  <ask:type>
                    <ask:lineSketchScribble/>
                  </ask:type>
                </ask:lineSketchStyleProps>
              </a:ext>
            </a:extLst>
          </a:ln>
        </p:spPr>
        <p:txBody>
          <a:bodyPr wrap="none">
            <a:spAutoFit/>
          </a:bodyPr>
          <a:lstStyle/>
          <a:p>
            <a:pPr eaLnBrk="0" fontAlgn="base" hangingPunct="0">
              <a:spcBef>
                <a:spcPct val="0"/>
              </a:spcBef>
              <a:spcAft>
                <a:spcPct val="0"/>
              </a:spcAft>
            </a:pPr>
            <a:r>
              <a:rPr lang="en-GB" altLang="en-US" sz="2800" dirty="0">
                <a:latin typeface="Arial" panose="020B0604020202020204" pitchFamily="34" charset="0"/>
                <a:ea typeface="ＭＳ Ｐゴシック" panose="020B0600070205080204" pitchFamily="34" charset="-128"/>
              </a:rPr>
              <a:t>Section 5 of the Sexual Offences Amendment Act 1992</a:t>
            </a:r>
          </a:p>
        </p:txBody>
      </p:sp>
    </p:spTree>
    <p:extLst>
      <p:ext uri="{BB962C8B-B14F-4D97-AF65-F5344CB8AC3E}">
        <p14:creationId xmlns:p14="http://schemas.microsoft.com/office/powerpoint/2010/main" val="37369954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gtEl>
                                        <p:attrNameLst>
                                          <p:attrName>style.visibility</p:attrName>
                                        </p:attrNameLst>
                                      </p:cBhvr>
                                      <p:to>
                                        <p:strVal val="visible"/>
                                      </p:to>
                                    </p:set>
                                    <p:animEffect transition="in" filter="fade">
                                      <p:cBhvr>
                                        <p:cTn id="17" dur="500"/>
                                        <p:tgtEl>
                                          <p:spTgt spid="7"/>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P spid="8" grpId="0" animBg="1"/>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116874" y="106715"/>
            <a:ext cx="10515600" cy="717717"/>
          </a:xfrm>
          <a:solidFill>
            <a:srgbClr val="002060"/>
          </a:solidFill>
        </p:spPr>
        <p:txBody>
          <a:bodyPr>
            <a:normAutofit/>
          </a:bodyPr>
          <a:lstStyle/>
          <a:p>
            <a:pPr algn="ctr"/>
            <a:r>
              <a:rPr lang="en-GB" sz="3200" b="1" dirty="0">
                <a:solidFill>
                  <a:schemeClr val="bg1"/>
                </a:solidFill>
                <a:latin typeface="+mn-lt"/>
              </a:rPr>
              <a:t>Anonymity of Complainants</a:t>
            </a:r>
          </a:p>
        </p:txBody>
      </p:sp>
      <p:sp>
        <p:nvSpPr>
          <p:cNvPr id="5" name="Down Arrow Callout 4"/>
          <p:cNvSpPr/>
          <p:nvPr/>
        </p:nvSpPr>
        <p:spPr>
          <a:xfrm>
            <a:off x="1686296" y="1067767"/>
            <a:ext cx="9144000" cy="1272597"/>
          </a:xfrm>
          <a:custGeom>
            <a:avLst/>
            <a:gdLst>
              <a:gd name="connsiteX0" fmla="*/ 0 w 9144000"/>
              <a:gd name="connsiteY0" fmla="*/ 0 h 1272597"/>
              <a:gd name="connsiteX1" fmla="*/ 297180 w 9144000"/>
              <a:gd name="connsiteY1" fmla="*/ 0 h 1272597"/>
              <a:gd name="connsiteX2" fmla="*/ 960120 w 9144000"/>
              <a:gd name="connsiteY2" fmla="*/ 0 h 1272597"/>
              <a:gd name="connsiteX3" fmla="*/ 1440180 w 9144000"/>
              <a:gd name="connsiteY3" fmla="*/ 0 h 1272597"/>
              <a:gd name="connsiteX4" fmla="*/ 1737360 w 9144000"/>
              <a:gd name="connsiteY4" fmla="*/ 0 h 1272597"/>
              <a:gd name="connsiteX5" fmla="*/ 2400300 w 9144000"/>
              <a:gd name="connsiteY5" fmla="*/ 0 h 1272597"/>
              <a:gd name="connsiteX6" fmla="*/ 2788920 w 9144000"/>
              <a:gd name="connsiteY6" fmla="*/ 0 h 1272597"/>
              <a:gd name="connsiteX7" fmla="*/ 3177540 w 9144000"/>
              <a:gd name="connsiteY7" fmla="*/ 0 h 1272597"/>
              <a:gd name="connsiteX8" fmla="*/ 3657600 w 9144000"/>
              <a:gd name="connsiteY8" fmla="*/ 0 h 1272597"/>
              <a:gd name="connsiteX9" fmla="*/ 3954780 w 9144000"/>
              <a:gd name="connsiteY9" fmla="*/ 0 h 1272597"/>
              <a:gd name="connsiteX10" fmla="*/ 4709160 w 9144000"/>
              <a:gd name="connsiteY10" fmla="*/ 0 h 1272597"/>
              <a:gd name="connsiteX11" fmla="*/ 5006340 w 9144000"/>
              <a:gd name="connsiteY11" fmla="*/ 0 h 1272597"/>
              <a:gd name="connsiteX12" fmla="*/ 5760720 w 9144000"/>
              <a:gd name="connsiteY12" fmla="*/ 0 h 1272597"/>
              <a:gd name="connsiteX13" fmla="*/ 6332220 w 9144000"/>
              <a:gd name="connsiteY13" fmla="*/ 0 h 1272597"/>
              <a:gd name="connsiteX14" fmla="*/ 6720840 w 9144000"/>
              <a:gd name="connsiteY14" fmla="*/ 0 h 1272597"/>
              <a:gd name="connsiteX15" fmla="*/ 7200900 w 9144000"/>
              <a:gd name="connsiteY15" fmla="*/ 0 h 1272597"/>
              <a:gd name="connsiteX16" fmla="*/ 7498080 w 9144000"/>
              <a:gd name="connsiteY16" fmla="*/ 0 h 1272597"/>
              <a:gd name="connsiteX17" fmla="*/ 7886700 w 9144000"/>
              <a:gd name="connsiteY17" fmla="*/ 0 h 1272597"/>
              <a:gd name="connsiteX18" fmla="*/ 8641080 w 9144000"/>
              <a:gd name="connsiteY18" fmla="*/ 0 h 1272597"/>
              <a:gd name="connsiteX19" fmla="*/ 9144000 w 9144000"/>
              <a:gd name="connsiteY19" fmla="*/ 0 h 1272597"/>
              <a:gd name="connsiteX20" fmla="*/ 9144000 w 9144000"/>
              <a:gd name="connsiteY20" fmla="*/ 388641 h 1272597"/>
              <a:gd name="connsiteX21" fmla="*/ 9144000 w 9144000"/>
              <a:gd name="connsiteY21" fmla="*/ 826895 h 1272597"/>
              <a:gd name="connsiteX22" fmla="*/ 8724772 w 9144000"/>
              <a:gd name="connsiteY22" fmla="*/ 826895 h 1272597"/>
              <a:gd name="connsiteX23" fmla="*/ 8305544 w 9144000"/>
              <a:gd name="connsiteY23" fmla="*/ 826895 h 1272597"/>
              <a:gd name="connsiteX24" fmla="*/ 7842187 w 9144000"/>
              <a:gd name="connsiteY24" fmla="*/ 826895 h 1272597"/>
              <a:gd name="connsiteX25" fmla="*/ 7246442 w 9144000"/>
              <a:gd name="connsiteY25" fmla="*/ 826895 h 1272597"/>
              <a:gd name="connsiteX26" fmla="*/ 6650697 w 9144000"/>
              <a:gd name="connsiteY26" fmla="*/ 826895 h 1272597"/>
              <a:gd name="connsiteX27" fmla="*/ 6010823 w 9144000"/>
              <a:gd name="connsiteY27" fmla="*/ 826895 h 1272597"/>
              <a:gd name="connsiteX28" fmla="*/ 5503337 w 9144000"/>
              <a:gd name="connsiteY28" fmla="*/ 826895 h 1272597"/>
              <a:gd name="connsiteX29" fmla="*/ 4731075 w 9144000"/>
              <a:gd name="connsiteY29" fmla="*/ 826895 h 1272597"/>
              <a:gd name="connsiteX30" fmla="*/ 4731075 w 9144000"/>
              <a:gd name="connsiteY30" fmla="*/ 954448 h 1272597"/>
              <a:gd name="connsiteX31" fmla="*/ 4890149 w 9144000"/>
              <a:gd name="connsiteY31" fmla="*/ 954448 h 1272597"/>
              <a:gd name="connsiteX32" fmla="*/ 4572000 w 9144000"/>
              <a:gd name="connsiteY32" fmla="*/ 1272597 h 1272597"/>
              <a:gd name="connsiteX33" fmla="*/ 4253851 w 9144000"/>
              <a:gd name="connsiteY33" fmla="*/ 954448 h 1272597"/>
              <a:gd name="connsiteX34" fmla="*/ 4412925 w 9144000"/>
              <a:gd name="connsiteY34" fmla="*/ 954448 h 1272597"/>
              <a:gd name="connsiteX35" fmla="*/ 4412925 w 9144000"/>
              <a:gd name="connsiteY35" fmla="*/ 826895 h 1272597"/>
              <a:gd name="connsiteX36" fmla="*/ 3993697 w 9144000"/>
              <a:gd name="connsiteY36" fmla="*/ 826895 h 1272597"/>
              <a:gd name="connsiteX37" fmla="*/ 3574469 w 9144000"/>
              <a:gd name="connsiteY37" fmla="*/ 826895 h 1272597"/>
              <a:gd name="connsiteX38" fmla="*/ 3111112 w 9144000"/>
              <a:gd name="connsiteY38" fmla="*/ 826895 h 1272597"/>
              <a:gd name="connsiteX39" fmla="*/ 2515367 w 9144000"/>
              <a:gd name="connsiteY39" fmla="*/ 826895 h 1272597"/>
              <a:gd name="connsiteX40" fmla="*/ 1963752 w 9144000"/>
              <a:gd name="connsiteY40" fmla="*/ 826895 h 1272597"/>
              <a:gd name="connsiteX41" fmla="*/ 1412136 w 9144000"/>
              <a:gd name="connsiteY41" fmla="*/ 826895 h 1272597"/>
              <a:gd name="connsiteX42" fmla="*/ 904650 w 9144000"/>
              <a:gd name="connsiteY42" fmla="*/ 826895 h 1272597"/>
              <a:gd name="connsiteX43" fmla="*/ 0 w 9144000"/>
              <a:gd name="connsiteY43" fmla="*/ 826895 h 1272597"/>
              <a:gd name="connsiteX44" fmla="*/ 0 w 9144000"/>
              <a:gd name="connsiteY44" fmla="*/ 413448 h 1272597"/>
              <a:gd name="connsiteX45" fmla="*/ 0 w 9144000"/>
              <a:gd name="connsiteY45" fmla="*/ 0 h 127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9144000" h="1272597" fill="none" extrusionOk="0">
                <a:moveTo>
                  <a:pt x="0" y="0"/>
                </a:moveTo>
                <a:cubicBezTo>
                  <a:pt x="123710" y="-22836"/>
                  <a:pt x="163578" y="27014"/>
                  <a:pt x="297180" y="0"/>
                </a:cubicBezTo>
                <a:cubicBezTo>
                  <a:pt x="430782" y="-27014"/>
                  <a:pt x="685406" y="10045"/>
                  <a:pt x="960120" y="0"/>
                </a:cubicBezTo>
                <a:cubicBezTo>
                  <a:pt x="1234834" y="-10045"/>
                  <a:pt x="1324783" y="34301"/>
                  <a:pt x="1440180" y="0"/>
                </a:cubicBezTo>
                <a:cubicBezTo>
                  <a:pt x="1555577" y="-34301"/>
                  <a:pt x="1628110" y="13497"/>
                  <a:pt x="1737360" y="0"/>
                </a:cubicBezTo>
                <a:cubicBezTo>
                  <a:pt x="1846610" y="-13497"/>
                  <a:pt x="2086758" y="31913"/>
                  <a:pt x="2400300" y="0"/>
                </a:cubicBezTo>
                <a:cubicBezTo>
                  <a:pt x="2713842" y="-31913"/>
                  <a:pt x="2611931" y="18883"/>
                  <a:pt x="2788920" y="0"/>
                </a:cubicBezTo>
                <a:cubicBezTo>
                  <a:pt x="2965909" y="-18883"/>
                  <a:pt x="3002709" y="11528"/>
                  <a:pt x="3177540" y="0"/>
                </a:cubicBezTo>
                <a:cubicBezTo>
                  <a:pt x="3352371" y="-11528"/>
                  <a:pt x="3464841" y="27048"/>
                  <a:pt x="3657600" y="0"/>
                </a:cubicBezTo>
                <a:cubicBezTo>
                  <a:pt x="3850359" y="-27048"/>
                  <a:pt x="3811843" y="27992"/>
                  <a:pt x="3954780" y="0"/>
                </a:cubicBezTo>
                <a:cubicBezTo>
                  <a:pt x="4097717" y="-27992"/>
                  <a:pt x="4511747" y="36643"/>
                  <a:pt x="4709160" y="0"/>
                </a:cubicBezTo>
                <a:cubicBezTo>
                  <a:pt x="4906573" y="-36643"/>
                  <a:pt x="4936616" y="8395"/>
                  <a:pt x="5006340" y="0"/>
                </a:cubicBezTo>
                <a:cubicBezTo>
                  <a:pt x="5076064" y="-8395"/>
                  <a:pt x="5537037" y="75174"/>
                  <a:pt x="5760720" y="0"/>
                </a:cubicBezTo>
                <a:cubicBezTo>
                  <a:pt x="5984403" y="-75174"/>
                  <a:pt x="6060455" y="64249"/>
                  <a:pt x="6332220" y="0"/>
                </a:cubicBezTo>
                <a:cubicBezTo>
                  <a:pt x="6603985" y="-64249"/>
                  <a:pt x="6598361" y="24273"/>
                  <a:pt x="6720840" y="0"/>
                </a:cubicBezTo>
                <a:cubicBezTo>
                  <a:pt x="6843319" y="-24273"/>
                  <a:pt x="7074858" y="7429"/>
                  <a:pt x="7200900" y="0"/>
                </a:cubicBezTo>
                <a:cubicBezTo>
                  <a:pt x="7326942" y="-7429"/>
                  <a:pt x="7375019" y="11701"/>
                  <a:pt x="7498080" y="0"/>
                </a:cubicBezTo>
                <a:cubicBezTo>
                  <a:pt x="7621141" y="-11701"/>
                  <a:pt x="7717759" y="18807"/>
                  <a:pt x="7886700" y="0"/>
                </a:cubicBezTo>
                <a:cubicBezTo>
                  <a:pt x="8055641" y="-18807"/>
                  <a:pt x="8340671" y="23961"/>
                  <a:pt x="8641080" y="0"/>
                </a:cubicBezTo>
                <a:cubicBezTo>
                  <a:pt x="8941489" y="-23961"/>
                  <a:pt x="8900592" y="44233"/>
                  <a:pt x="9144000" y="0"/>
                </a:cubicBezTo>
                <a:cubicBezTo>
                  <a:pt x="9190543" y="131034"/>
                  <a:pt x="9132789" y="235834"/>
                  <a:pt x="9144000" y="388641"/>
                </a:cubicBezTo>
                <a:cubicBezTo>
                  <a:pt x="9155211" y="541448"/>
                  <a:pt x="9097336" y="666524"/>
                  <a:pt x="9144000" y="826895"/>
                </a:cubicBezTo>
                <a:cubicBezTo>
                  <a:pt x="9044722" y="860335"/>
                  <a:pt x="8820715" y="784769"/>
                  <a:pt x="8724772" y="826895"/>
                </a:cubicBezTo>
                <a:cubicBezTo>
                  <a:pt x="8628829" y="869021"/>
                  <a:pt x="8420404" y="815381"/>
                  <a:pt x="8305544" y="826895"/>
                </a:cubicBezTo>
                <a:cubicBezTo>
                  <a:pt x="8190684" y="838409"/>
                  <a:pt x="8002250" y="821306"/>
                  <a:pt x="7842187" y="826895"/>
                </a:cubicBezTo>
                <a:cubicBezTo>
                  <a:pt x="7682124" y="832484"/>
                  <a:pt x="7392918" y="759942"/>
                  <a:pt x="7246442" y="826895"/>
                </a:cubicBezTo>
                <a:cubicBezTo>
                  <a:pt x="7099967" y="893848"/>
                  <a:pt x="6789817" y="770662"/>
                  <a:pt x="6650697" y="826895"/>
                </a:cubicBezTo>
                <a:cubicBezTo>
                  <a:pt x="6511577" y="883128"/>
                  <a:pt x="6249344" y="820773"/>
                  <a:pt x="6010823" y="826895"/>
                </a:cubicBezTo>
                <a:cubicBezTo>
                  <a:pt x="5772302" y="833017"/>
                  <a:pt x="5726322" y="775925"/>
                  <a:pt x="5503337" y="826895"/>
                </a:cubicBezTo>
                <a:cubicBezTo>
                  <a:pt x="5280352" y="877865"/>
                  <a:pt x="4921077" y="757756"/>
                  <a:pt x="4731075" y="826895"/>
                </a:cubicBezTo>
                <a:cubicBezTo>
                  <a:pt x="4738712" y="861805"/>
                  <a:pt x="4723602" y="922071"/>
                  <a:pt x="4731075" y="954448"/>
                </a:cubicBezTo>
                <a:cubicBezTo>
                  <a:pt x="4808581" y="941913"/>
                  <a:pt x="4827844" y="961542"/>
                  <a:pt x="4890149" y="954448"/>
                </a:cubicBezTo>
                <a:cubicBezTo>
                  <a:pt x="4818838" y="1029602"/>
                  <a:pt x="4659323" y="1117346"/>
                  <a:pt x="4572000" y="1272597"/>
                </a:cubicBezTo>
                <a:cubicBezTo>
                  <a:pt x="4420115" y="1122803"/>
                  <a:pt x="4339529" y="1039577"/>
                  <a:pt x="4253851" y="954448"/>
                </a:cubicBezTo>
                <a:cubicBezTo>
                  <a:pt x="4297014" y="940691"/>
                  <a:pt x="4348317" y="964999"/>
                  <a:pt x="4412925" y="954448"/>
                </a:cubicBezTo>
                <a:cubicBezTo>
                  <a:pt x="4403192" y="897350"/>
                  <a:pt x="4418595" y="887953"/>
                  <a:pt x="4412925" y="826895"/>
                </a:cubicBezTo>
                <a:cubicBezTo>
                  <a:pt x="4237151" y="872018"/>
                  <a:pt x="4187096" y="810177"/>
                  <a:pt x="3993697" y="826895"/>
                </a:cubicBezTo>
                <a:cubicBezTo>
                  <a:pt x="3800298" y="843613"/>
                  <a:pt x="3662966" y="819607"/>
                  <a:pt x="3574469" y="826895"/>
                </a:cubicBezTo>
                <a:cubicBezTo>
                  <a:pt x="3485972" y="834183"/>
                  <a:pt x="3321297" y="822815"/>
                  <a:pt x="3111112" y="826895"/>
                </a:cubicBezTo>
                <a:cubicBezTo>
                  <a:pt x="2900927" y="830975"/>
                  <a:pt x="2733797" y="782229"/>
                  <a:pt x="2515367" y="826895"/>
                </a:cubicBezTo>
                <a:cubicBezTo>
                  <a:pt x="2296937" y="871561"/>
                  <a:pt x="2213951" y="824953"/>
                  <a:pt x="1963752" y="826895"/>
                </a:cubicBezTo>
                <a:cubicBezTo>
                  <a:pt x="1713553" y="828837"/>
                  <a:pt x="1556384" y="806699"/>
                  <a:pt x="1412136" y="826895"/>
                </a:cubicBezTo>
                <a:cubicBezTo>
                  <a:pt x="1267888" y="847091"/>
                  <a:pt x="1024005" y="815836"/>
                  <a:pt x="904650" y="826895"/>
                </a:cubicBezTo>
                <a:cubicBezTo>
                  <a:pt x="785295" y="837954"/>
                  <a:pt x="308771" y="810870"/>
                  <a:pt x="0" y="826895"/>
                </a:cubicBezTo>
                <a:cubicBezTo>
                  <a:pt x="-39156" y="627933"/>
                  <a:pt x="847" y="573326"/>
                  <a:pt x="0" y="413448"/>
                </a:cubicBezTo>
                <a:cubicBezTo>
                  <a:pt x="-847" y="253570"/>
                  <a:pt x="20823" y="145186"/>
                  <a:pt x="0" y="0"/>
                </a:cubicBezTo>
                <a:close/>
              </a:path>
              <a:path w="9144000" h="1272597" stroke="0" extrusionOk="0">
                <a:moveTo>
                  <a:pt x="0" y="0"/>
                </a:moveTo>
                <a:cubicBezTo>
                  <a:pt x="213651" y="-42913"/>
                  <a:pt x="365263" y="21761"/>
                  <a:pt x="480060" y="0"/>
                </a:cubicBezTo>
                <a:cubicBezTo>
                  <a:pt x="594857" y="-21761"/>
                  <a:pt x="836569" y="19547"/>
                  <a:pt x="960120" y="0"/>
                </a:cubicBezTo>
                <a:cubicBezTo>
                  <a:pt x="1083671" y="-19547"/>
                  <a:pt x="1211287" y="36276"/>
                  <a:pt x="1348740" y="0"/>
                </a:cubicBezTo>
                <a:cubicBezTo>
                  <a:pt x="1486193" y="-36276"/>
                  <a:pt x="1747158" y="6068"/>
                  <a:pt x="2011680" y="0"/>
                </a:cubicBezTo>
                <a:cubicBezTo>
                  <a:pt x="2276202" y="-6068"/>
                  <a:pt x="2258550" y="36358"/>
                  <a:pt x="2491740" y="0"/>
                </a:cubicBezTo>
                <a:cubicBezTo>
                  <a:pt x="2724930" y="-36358"/>
                  <a:pt x="2721751" y="27184"/>
                  <a:pt x="2788920" y="0"/>
                </a:cubicBezTo>
                <a:cubicBezTo>
                  <a:pt x="2856089" y="-27184"/>
                  <a:pt x="3164673" y="52763"/>
                  <a:pt x="3268980" y="0"/>
                </a:cubicBezTo>
                <a:cubicBezTo>
                  <a:pt x="3373287" y="-52763"/>
                  <a:pt x="3478001" y="19247"/>
                  <a:pt x="3566160" y="0"/>
                </a:cubicBezTo>
                <a:cubicBezTo>
                  <a:pt x="3654319" y="-19247"/>
                  <a:pt x="3898113" y="35109"/>
                  <a:pt x="4137660" y="0"/>
                </a:cubicBezTo>
                <a:cubicBezTo>
                  <a:pt x="4377207" y="-35109"/>
                  <a:pt x="4715748" y="13967"/>
                  <a:pt x="4892040" y="0"/>
                </a:cubicBezTo>
                <a:cubicBezTo>
                  <a:pt x="5068332" y="-13967"/>
                  <a:pt x="5148041" y="41079"/>
                  <a:pt x="5280660" y="0"/>
                </a:cubicBezTo>
                <a:cubicBezTo>
                  <a:pt x="5413279" y="-41079"/>
                  <a:pt x="5536187" y="35573"/>
                  <a:pt x="5669280" y="0"/>
                </a:cubicBezTo>
                <a:cubicBezTo>
                  <a:pt x="5802373" y="-35573"/>
                  <a:pt x="5991655" y="154"/>
                  <a:pt x="6149340" y="0"/>
                </a:cubicBezTo>
                <a:cubicBezTo>
                  <a:pt x="6307025" y="-154"/>
                  <a:pt x="6438557" y="52270"/>
                  <a:pt x="6629400" y="0"/>
                </a:cubicBezTo>
                <a:cubicBezTo>
                  <a:pt x="6820243" y="-52270"/>
                  <a:pt x="7044867" y="84741"/>
                  <a:pt x="7383780" y="0"/>
                </a:cubicBezTo>
                <a:cubicBezTo>
                  <a:pt x="7722693" y="-84741"/>
                  <a:pt x="7762873" y="59768"/>
                  <a:pt x="7955280" y="0"/>
                </a:cubicBezTo>
                <a:cubicBezTo>
                  <a:pt x="8147687" y="-59768"/>
                  <a:pt x="8862099" y="114346"/>
                  <a:pt x="9144000" y="0"/>
                </a:cubicBezTo>
                <a:cubicBezTo>
                  <a:pt x="9193547" y="134786"/>
                  <a:pt x="9142808" y="289058"/>
                  <a:pt x="9144000" y="421716"/>
                </a:cubicBezTo>
                <a:cubicBezTo>
                  <a:pt x="9145192" y="554374"/>
                  <a:pt x="9103573" y="737528"/>
                  <a:pt x="9144000" y="826895"/>
                </a:cubicBezTo>
                <a:cubicBezTo>
                  <a:pt x="8993549" y="841267"/>
                  <a:pt x="8788937" y="763303"/>
                  <a:pt x="8548255" y="826895"/>
                </a:cubicBezTo>
                <a:cubicBezTo>
                  <a:pt x="8307573" y="890487"/>
                  <a:pt x="8212849" y="777837"/>
                  <a:pt x="7952510" y="826895"/>
                </a:cubicBezTo>
                <a:cubicBezTo>
                  <a:pt x="7692172" y="875953"/>
                  <a:pt x="7518671" y="826861"/>
                  <a:pt x="7400895" y="826895"/>
                </a:cubicBezTo>
                <a:cubicBezTo>
                  <a:pt x="7283119" y="826929"/>
                  <a:pt x="7046011" y="777682"/>
                  <a:pt x="6849279" y="826895"/>
                </a:cubicBezTo>
                <a:cubicBezTo>
                  <a:pt x="6652547" y="876108"/>
                  <a:pt x="6457329" y="811844"/>
                  <a:pt x="6341793" y="826895"/>
                </a:cubicBezTo>
                <a:cubicBezTo>
                  <a:pt x="6226257" y="841946"/>
                  <a:pt x="6085488" y="776701"/>
                  <a:pt x="5834306" y="826895"/>
                </a:cubicBezTo>
                <a:cubicBezTo>
                  <a:pt x="5583124" y="877089"/>
                  <a:pt x="5450272" y="817613"/>
                  <a:pt x="5326820" y="826895"/>
                </a:cubicBezTo>
                <a:cubicBezTo>
                  <a:pt x="5203368" y="836177"/>
                  <a:pt x="4985857" y="792228"/>
                  <a:pt x="4731075" y="826895"/>
                </a:cubicBezTo>
                <a:cubicBezTo>
                  <a:pt x="4734850" y="888580"/>
                  <a:pt x="4729448" y="928413"/>
                  <a:pt x="4731075" y="954448"/>
                </a:cubicBezTo>
                <a:cubicBezTo>
                  <a:pt x="4782258" y="938768"/>
                  <a:pt x="4857152" y="955278"/>
                  <a:pt x="4890149" y="954448"/>
                </a:cubicBezTo>
                <a:cubicBezTo>
                  <a:pt x="4813293" y="1099446"/>
                  <a:pt x="4630868" y="1146832"/>
                  <a:pt x="4572000" y="1272597"/>
                </a:cubicBezTo>
                <a:cubicBezTo>
                  <a:pt x="4463114" y="1164780"/>
                  <a:pt x="4367631" y="1032576"/>
                  <a:pt x="4253851" y="954448"/>
                </a:cubicBezTo>
                <a:cubicBezTo>
                  <a:pt x="4300166" y="936799"/>
                  <a:pt x="4337852" y="955151"/>
                  <a:pt x="4412925" y="954448"/>
                </a:cubicBezTo>
                <a:cubicBezTo>
                  <a:pt x="4404063" y="905487"/>
                  <a:pt x="4418423" y="884872"/>
                  <a:pt x="4412925" y="826895"/>
                </a:cubicBezTo>
                <a:cubicBezTo>
                  <a:pt x="4177750" y="890248"/>
                  <a:pt x="4046707" y="796196"/>
                  <a:pt x="3861309" y="826895"/>
                </a:cubicBezTo>
                <a:cubicBezTo>
                  <a:pt x="3675911" y="857594"/>
                  <a:pt x="3424043" y="813531"/>
                  <a:pt x="3265565" y="826895"/>
                </a:cubicBezTo>
                <a:cubicBezTo>
                  <a:pt x="3107087" y="840259"/>
                  <a:pt x="3009576" y="814944"/>
                  <a:pt x="2758078" y="826895"/>
                </a:cubicBezTo>
                <a:cubicBezTo>
                  <a:pt x="2506580" y="838846"/>
                  <a:pt x="2400431" y="787553"/>
                  <a:pt x="2162333" y="826895"/>
                </a:cubicBezTo>
                <a:cubicBezTo>
                  <a:pt x="1924236" y="866237"/>
                  <a:pt x="1861662" y="797446"/>
                  <a:pt x="1743105" y="826895"/>
                </a:cubicBezTo>
                <a:cubicBezTo>
                  <a:pt x="1624548" y="856344"/>
                  <a:pt x="1450035" y="803257"/>
                  <a:pt x="1191490" y="826895"/>
                </a:cubicBezTo>
                <a:cubicBezTo>
                  <a:pt x="932945" y="850533"/>
                  <a:pt x="937280" y="818304"/>
                  <a:pt x="684003" y="826895"/>
                </a:cubicBezTo>
                <a:cubicBezTo>
                  <a:pt x="430726" y="835486"/>
                  <a:pt x="305119" y="756103"/>
                  <a:pt x="0" y="826895"/>
                </a:cubicBezTo>
                <a:cubicBezTo>
                  <a:pt x="-19387" y="674644"/>
                  <a:pt x="39454" y="597649"/>
                  <a:pt x="0" y="429985"/>
                </a:cubicBezTo>
                <a:cubicBezTo>
                  <a:pt x="-39454" y="262321"/>
                  <a:pt x="26312" y="94535"/>
                  <a:pt x="0" y="0"/>
                </a:cubicBezTo>
                <a:close/>
              </a:path>
            </a:pathLst>
          </a:custGeom>
          <a:solidFill>
            <a:schemeClr val="tx2">
              <a:lumMod val="40000"/>
              <a:lumOff val="60000"/>
            </a:schemeClr>
          </a:solidFill>
          <a:ln>
            <a:solidFill>
              <a:schemeClr val="tx1"/>
            </a:solidFill>
            <a:extLst>
              <a:ext uri="{C807C97D-BFC1-408E-A445-0C87EB9F89A2}">
                <ask:lineSketchStyleProps xmlns:ask="http://schemas.microsoft.com/office/drawing/2018/sketchyshapes" sd="1627596109">
                  <a:prstGeom prst="downArrowCallout">
                    <a:avLst/>
                  </a:prstGeom>
                  <ask:type>
                    <ask:lineSketchScribble/>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 information which cannot be published under this act is:</a:t>
            </a:r>
          </a:p>
        </p:txBody>
      </p:sp>
      <p:graphicFrame>
        <p:nvGraphicFramePr>
          <p:cNvPr id="6" name="Diagram 5"/>
          <p:cNvGraphicFramePr/>
          <p:nvPr>
            <p:extLst>
              <p:ext uri="{D42A27DB-BD31-4B8C-83A1-F6EECF244321}">
                <p14:modId xmlns:p14="http://schemas.microsoft.com/office/powerpoint/2010/main" val="1709931149"/>
              </p:ext>
            </p:extLst>
          </p:nvPr>
        </p:nvGraphicFramePr>
        <p:xfrm>
          <a:off x="899904" y="2213407"/>
          <a:ext cx="10949539" cy="37196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1526542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8AFF4927-34A9-4FAB-B8A0-42E4F74F6329}"/>
                                            </p:graphicEl>
                                          </p:spTgt>
                                        </p:tgtEl>
                                        <p:attrNameLst>
                                          <p:attrName>style.visibility</p:attrName>
                                        </p:attrNameLst>
                                      </p:cBhvr>
                                      <p:to>
                                        <p:strVal val="visible"/>
                                      </p:to>
                                    </p:set>
                                    <p:animEffect transition="in" filter="fade">
                                      <p:cBhvr>
                                        <p:cTn id="12" dur="500"/>
                                        <p:tgtEl>
                                          <p:spTgt spid="6">
                                            <p:graphicEl>
                                              <a:dgm id="{8AFF4927-34A9-4FAB-B8A0-42E4F74F6329}"/>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graphicEl>
                                              <a:dgm id="{FF08E763-B896-4870-ACC1-C7257E82044D}"/>
                                            </p:graphicEl>
                                          </p:spTgt>
                                        </p:tgtEl>
                                        <p:attrNameLst>
                                          <p:attrName>style.visibility</p:attrName>
                                        </p:attrNameLst>
                                      </p:cBhvr>
                                      <p:to>
                                        <p:strVal val="visible"/>
                                      </p:to>
                                    </p:set>
                                    <p:animEffect transition="in" filter="fade">
                                      <p:cBhvr>
                                        <p:cTn id="17" dur="500"/>
                                        <p:tgtEl>
                                          <p:spTgt spid="6">
                                            <p:graphicEl>
                                              <a:dgm id="{FF08E763-B896-4870-ACC1-C7257E82044D}"/>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graphicEl>
                                              <a:dgm id="{CCA63265-C454-486E-B5BD-839BD0EEA589}"/>
                                            </p:graphicEl>
                                          </p:spTgt>
                                        </p:tgtEl>
                                        <p:attrNameLst>
                                          <p:attrName>style.visibility</p:attrName>
                                        </p:attrNameLst>
                                      </p:cBhvr>
                                      <p:to>
                                        <p:strVal val="visible"/>
                                      </p:to>
                                    </p:set>
                                    <p:animEffect transition="in" filter="fade">
                                      <p:cBhvr>
                                        <p:cTn id="22" dur="500"/>
                                        <p:tgtEl>
                                          <p:spTgt spid="6">
                                            <p:graphicEl>
                                              <a:dgm id="{CCA63265-C454-486E-B5BD-839BD0EEA589}"/>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graphicEl>
                                              <a:dgm id="{72FC4ADF-19FD-4540-AE0E-48605F7C494E}"/>
                                            </p:graphicEl>
                                          </p:spTgt>
                                        </p:tgtEl>
                                        <p:attrNameLst>
                                          <p:attrName>style.visibility</p:attrName>
                                        </p:attrNameLst>
                                      </p:cBhvr>
                                      <p:to>
                                        <p:strVal val="visible"/>
                                      </p:to>
                                    </p:set>
                                    <p:animEffect transition="in" filter="fade">
                                      <p:cBhvr>
                                        <p:cTn id="27" dur="500"/>
                                        <p:tgtEl>
                                          <p:spTgt spid="6">
                                            <p:graphicEl>
                                              <a:dgm id="{72FC4ADF-19FD-4540-AE0E-48605F7C494E}"/>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6">
                                            <p:graphicEl>
                                              <a:dgm id="{43CC46FF-D06A-4D4A-BF84-00B34D7415C5}"/>
                                            </p:graphicEl>
                                          </p:spTgt>
                                        </p:tgtEl>
                                        <p:attrNameLst>
                                          <p:attrName>style.visibility</p:attrName>
                                        </p:attrNameLst>
                                      </p:cBhvr>
                                      <p:to>
                                        <p:strVal val="visible"/>
                                      </p:to>
                                    </p:set>
                                    <p:animEffect transition="in" filter="fade">
                                      <p:cBhvr>
                                        <p:cTn id="32" dur="500"/>
                                        <p:tgtEl>
                                          <p:spTgt spid="6">
                                            <p:graphicEl>
                                              <a:dgm id="{43CC46FF-D06A-4D4A-BF84-00B34D7415C5}"/>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Graphic spid="6" grpId="0">
        <p:bldSub>
          <a:bldDgm bld="one"/>
        </p:bldSub>
      </p:bldGraphic>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stretch>
            <a:fillRect/>
          </a:stretch>
        </p:blipFill>
        <p:spPr>
          <a:xfrm>
            <a:off x="3174124" y="949598"/>
            <a:ext cx="6329182" cy="4367167"/>
          </a:xfrm>
          <a:prstGeom prst="rect">
            <a:avLst/>
          </a:prstGeom>
        </p:spPr>
      </p:pic>
    </p:spTree>
    <p:extLst>
      <p:ext uri="{BB962C8B-B14F-4D97-AF65-F5344CB8AC3E}">
        <p14:creationId xmlns:p14="http://schemas.microsoft.com/office/powerpoint/2010/main" val="328570722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1568</TotalTime>
  <Words>12116</Words>
  <Application>Microsoft Office PowerPoint</Application>
  <PresentationFormat>Widescreen</PresentationFormat>
  <Paragraphs>969</Paragraphs>
  <Slides>41</Slides>
  <Notes>41</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41</vt:i4>
      </vt:variant>
    </vt:vector>
  </HeadingPairs>
  <TitlesOfParts>
    <vt:vector size="49" baseType="lpstr">
      <vt:lpstr>Arial</vt:lpstr>
      <vt:lpstr>Arial Nova Cond</vt:lpstr>
      <vt:lpstr>Calibri</vt:lpstr>
      <vt:lpstr>Calibri Light</vt:lpstr>
      <vt:lpstr>Lato</vt:lpstr>
      <vt:lpstr>Microsoft Sans Serif</vt:lpstr>
      <vt:lpstr>Office Theme</vt:lpstr>
      <vt:lpstr>1_Office Theme</vt:lpstr>
      <vt:lpstr>PowerPoint Presentation</vt:lpstr>
      <vt:lpstr>PowerPoint Presentation</vt:lpstr>
      <vt:lpstr>Myth or Fact?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Sexual Offences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Sexual Offences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Defensive Responses </vt:lpstr>
      <vt:lpstr>PowerPoint Presentation</vt:lpstr>
      <vt:lpstr>PowerPoint Presentation</vt:lpstr>
      <vt:lpstr>PowerPoint Presentation</vt:lpstr>
      <vt:lpstr>Rape Trauma Syndrome</vt:lpstr>
      <vt:lpstr>PowerPoint Presentation</vt:lpstr>
      <vt:lpstr>Anonymity of Complainants</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186</cp:revision>
  <dcterms:created xsi:type="dcterms:W3CDTF">2018-01-30T11:09:50Z</dcterms:created>
  <dcterms:modified xsi:type="dcterms:W3CDTF">2023-03-24T10:54:37Z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74aa9f7a-f98e-42f2-97bc-bf4a68e3a959</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2022-06-23T06:49:05Z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8403c740-f2a4-4b3c-8fda-5a986d524d21</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