
<file path=[Content_Types].xml><?xml version="1.0" encoding="utf-8"?>
<Types xmlns="http://schemas.openxmlformats.org/package/2006/content-types">
  <Override PartName="/ppt/slides/slide3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Default Extension="jpeg" ContentType="image/jpeg"/>
  <Override PartName="/docProps/core.xml" ContentType="application/vnd.openxmlformats-package.core-properties+xml"/>
  <Override PartName="/ppt/slideLayouts/slideLayout16.xml" ContentType="application/vnd.openxmlformats-officedocument.presentationml.slideLayout+xml"/>
  <Default Extension="rels" ContentType="application/vnd.openxmlformats-package.relationships+xml"/>
  <Override PartName="/ppt/slideLayouts/slideLayout8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3.xml" ContentType="application/vnd.openxmlformats-officedocument.presentationml.slideLayout+xml"/>
  <Default Extension="xml" ContentType="application/xml"/>
  <Override PartName="/ppt/slides/slide2.xml" ContentType="application/vnd.openxmlformats-officedocument.presentationml.slide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5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7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2.xml" ContentType="application/vnd.openxmlformats-officedocument.presentationml.slideLayout+xml"/>
  <Override PartName="/ppt/presentation.xml" ContentType="application/vnd.openxmlformats-officedocument.presentationml.presentation.main+xml"/>
  <Default Extension="bin" ContentType="application/vnd.openxmlformats-officedocument.presentationml.printerSettings"/>
  <Override PartName="/ppt/slides/slide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4.xml" ContentType="application/vnd.openxmlformats-officedocument.presentationml.slideLayout+xml"/>
  <Override PartName="/ppt/tableStyles.xml" ContentType="application/vnd.openxmlformats-officedocument.presentationml.tableStyles+xml"/>
  <Override PartName="/ppt/theme/theme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95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767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-112" y="-3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89679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73123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69953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28270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44243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74475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35426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58464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13276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17101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50313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69263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33059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47008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38083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83706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74F12-F0E1-41FF-A0ED-5454B2078695}" type="datetimeFigureOut">
              <a:rPr lang="en-GB" smtClean="0"/>
              <a:pPr/>
              <a:t>10/31/16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395E4BB-B35A-42C7-A1AE-6121AB5817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225004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co school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4504" y="597841"/>
            <a:ext cx="5344844" cy="3548976"/>
          </a:xfrm>
          <a:prstGeom prst="rect">
            <a:avLst/>
          </a:prstGeom>
          <a:noFill/>
          <a:effectLst>
            <a:reflection blurRad="6350" stA="50000" endA="300" endPos="55500" dist="50800" dir="5400000" sy="-100000" algn="bl" rotWithShape="0"/>
          </a:effectLst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35899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Awareness of their influence on the environment </a:t>
            </a:r>
          </a:p>
          <a:p>
            <a:r>
              <a:rPr lang="en-GB" dirty="0"/>
              <a:t>Gives the school a better look/reputation </a:t>
            </a:r>
          </a:p>
          <a:p>
            <a:r>
              <a:rPr lang="en-GB" dirty="0"/>
              <a:t>Creates a sustainable environment for the children to take forward in later life </a:t>
            </a:r>
          </a:p>
          <a:p>
            <a:r>
              <a:rPr lang="en-GB" dirty="0"/>
              <a:t>Teaches children environmental skills </a:t>
            </a:r>
          </a:p>
          <a:p>
            <a:r>
              <a:rPr lang="en-GB" dirty="0"/>
              <a:t>Promotes “</a:t>
            </a:r>
            <a:r>
              <a:rPr lang="en-GB" b="1" dirty="0"/>
              <a:t>R</a:t>
            </a:r>
            <a:r>
              <a:rPr lang="en-GB" dirty="0"/>
              <a:t>educe </a:t>
            </a:r>
            <a:r>
              <a:rPr lang="en-GB" b="1" dirty="0"/>
              <a:t>R</a:t>
            </a:r>
            <a:r>
              <a:rPr lang="en-GB" dirty="0"/>
              <a:t>euse </a:t>
            </a:r>
            <a:r>
              <a:rPr lang="en-GB" b="1" dirty="0"/>
              <a:t>R</a:t>
            </a:r>
            <a:r>
              <a:rPr lang="en-GB" dirty="0"/>
              <a:t>ecycle”</a:t>
            </a:r>
          </a:p>
          <a:p>
            <a:r>
              <a:rPr lang="en-GB" dirty="0"/>
              <a:t>Promotes ESDGC and links to the curriculum </a:t>
            </a:r>
          </a:p>
          <a:p>
            <a:r>
              <a:rPr lang="en-GB" dirty="0"/>
              <a:t>Promotes a healthier earth for tomorrow </a:t>
            </a:r>
          </a:p>
          <a:p>
            <a:r>
              <a:rPr lang="en-GB" dirty="0"/>
              <a:t>Teaches children awareness and consideration for future generations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8172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Take the children outside, show them their local environment </a:t>
            </a:r>
          </a:p>
          <a:p>
            <a:r>
              <a:rPr lang="en-GB" dirty="0"/>
              <a:t>Teach them about solar power, where it comes from and how it can be used to promote a more sustainable future for energy. </a:t>
            </a:r>
          </a:p>
          <a:p>
            <a:r>
              <a:rPr lang="en-GB" dirty="0"/>
              <a:t>Take a trip to the beach and teach them about tidal power/ hydroelectric power</a:t>
            </a:r>
          </a:p>
          <a:p>
            <a:r>
              <a:rPr lang="en-GB" dirty="0"/>
              <a:t>“The big drip” – investigate where the most water is used in the school, teach them about water usage and waste and how easy it is to waste a huge amount of water. – Follow up lesson, teach about countries that have a lack of water e.g. Africa </a:t>
            </a:r>
          </a:p>
          <a:p>
            <a:r>
              <a:rPr lang="en-GB" dirty="0"/>
              <a:t>Visit a national park and teach them of all that the park do to preserve the natural environment. Learn about different animals habitats and what could happen if these were lost.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718595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Kieran Hooper</a:t>
            </a:r>
          </a:p>
          <a:p>
            <a:r>
              <a:rPr lang="en-GB" dirty="0"/>
              <a:t>Abbie Matthews </a:t>
            </a:r>
          </a:p>
          <a:p>
            <a:r>
              <a:rPr lang="en-GB" dirty="0"/>
              <a:t>Luke Stephens </a:t>
            </a:r>
          </a:p>
          <a:p>
            <a:r>
              <a:rPr lang="en-GB" dirty="0"/>
              <a:t>RUAIRI CONWAY 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636531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</TotalTime>
  <Words>207</Words>
  <Application>Microsoft Macintosh PowerPoint</Application>
  <PresentationFormat>Custom</PresentationFormat>
  <Paragraphs>19</Paragraphs>
  <Slides>4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Facet</vt:lpstr>
      <vt:lpstr>Slide 1</vt:lpstr>
      <vt:lpstr>Benefits</vt:lpstr>
      <vt:lpstr>Lesson Ideas</vt:lpstr>
      <vt:lpstr>Slide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 Schools </dc:title>
  <dc:creator>kieran hooper</dc:creator>
  <cp:lastModifiedBy>swwcte29</cp:lastModifiedBy>
  <cp:revision>5</cp:revision>
  <dcterms:created xsi:type="dcterms:W3CDTF">2016-10-31T13:38:50Z</dcterms:created>
  <dcterms:modified xsi:type="dcterms:W3CDTF">2016-10-31T13:39:15Z</dcterms:modified>
</cp:coreProperties>
</file>