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6"/>
  </p:notes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9/20/2019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10C1-68D9-426D-AFF5-EDA5A83FE26A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CA42-1A45-4FB0-8BE1-C01D6544A525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BB06A-C244-4D67-B7D6-73ED97A417CC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B9DB-4E53-4561-B648-0C97F954A6ED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D8F65-68DA-4DE0-AA51-C1705F712F09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8D61C-CB42-4521-A465-4F00F6373107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543F9-AF82-48DC-9EF3-0CBC98B23DF1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79E4A-1422-43DE-B397-8AA34503285C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79680-FDFB-4F63-A942-14E00CD8137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91879-48A3-47A5-B5C8-C41471DFF8B2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7C44A-C59B-49C4-9531-4190F8FAE95F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28E5E-DC47-4CBE-B1BE-E523592C43BA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CDA05-0A74-445A-9678-785271128EAB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A9B6-A8AD-4AF5-BB43-51E59DFE94B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A368-3A61-4BEF-AE31-0F0140812D38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0FDF-F600-4B46-B231-29938188BEE7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8A41-3024-4EAE-B64C-415ABA25C01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C27C16-19D4-4027-9C62-B26B19FAF244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D20A-AC91-40FB-9DD8-135D001E5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98" y="173692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Personal Profile</a:t>
            </a:r>
            <a:br>
              <a:rPr lang="en-US" dirty="0">
                <a:solidFill>
                  <a:srgbClr val="EBEBEB"/>
                </a:solidFill>
              </a:rPr>
            </a:br>
            <a:r>
              <a:rPr lang="en-US" sz="2700" dirty="0">
                <a:solidFill>
                  <a:srgbClr val="EBEBEB"/>
                </a:solidFill>
              </a:rPr>
              <a:t>Greg Lees-Griffiths</a:t>
            </a:r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61022ED-CE03-492A-9FF6-7D9CAB61B04A}"/>
              </a:ext>
            </a:extLst>
          </p:cNvPr>
          <p:cNvSpPr/>
          <p:nvPr/>
        </p:nvSpPr>
        <p:spPr>
          <a:xfrm>
            <a:off x="8824099" y="-16853"/>
            <a:ext cx="3341963" cy="3425249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The kind of teacher I aspire to be..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Inspiring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Approachable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Fun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Relatable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Role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To keep learning and strive to be the best I can be as a person and a teacher.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u="sng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5A51A40-769E-4232-9DE7-1A1084713382}"/>
              </a:ext>
            </a:extLst>
          </p:cNvPr>
          <p:cNvSpPr/>
          <p:nvPr/>
        </p:nvSpPr>
        <p:spPr>
          <a:xfrm>
            <a:off x="3226687" y="1695772"/>
            <a:ext cx="3341963" cy="3209743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Previous teaching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LSA in an ALN department in a secondary school.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HLTA/Behaviour support assistant in a secondary school.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Sports coaching and personal trainer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9057DAC-7C80-4C33-ADB5-53936575D54D}"/>
              </a:ext>
            </a:extLst>
          </p:cNvPr>
          <p:cNvSpPr/>
          <p:nvPr/>
        </p:nvSpPr>
        <p:spPr>
          <a:xfrm>
            <a:off x="130100" y="1313692"/>
            <a:ext cx="2943045" cy="360777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About me</a:t>
            </a:r>
          </a:p>
          <a:p>
            <a:r>
              <a:rPr lang="en-GB" sz="1200" dirty="0"/>
              <a:t>I live in Llandeilo. I have always enjoyed working with children and young people, through my experience with Key stage 2 throughout my University degree, and my full time Behaviour assistant job/LSA in a Secondary school in Haverfordwest. One of my lifelong passions has always been Sport, health and exercise, which is shown in my health, exercise and sports studies degree. I have found sport and physical activity/games have been a brilliant way to engage children and allow them to have fun while being physically active. </a:t>
            </a:r>
            <a:endParaRPr lang="en-GB" sz="1200" u="sng" dirty="0"/>
          </a:p>
          <a:p>
            <a:endParaRPr lang="en-GB" sz="1600" u="sng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3CEE2EC-FEDC-4076-8FE1-10C35F261E4F}"/>
              </a:ext>
            </a:extLst>
          </p:cNvPr>
          <p:cNvSpPr/>
          <p:nvPr/>
        </p:nvSpPr>
        <p:spPr>
          <a:xfrm>
            <a:off x="7928127" y="3561926"/>
            <a:ext cx="4133774" cy="3209743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Areas/subject I could teach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P.E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Health and wellbeing</a:t>
            </a:r>
          </a:p>
          <a:p>
            <a:endParaRPr lang="en-GB" sz="1600" dirty="0"/>
          </a:p>
          <a:p>
            <a:r>
              <a:rPr lang="en-GB" sz="1600" dirty="0"/>
              <a:t>As I sat P.E and History at A level and  I am confident within these subjects, but I do love teaching across the curriculum. I want to continue to learn and strengthen my knowledge further across all subjects.</a:t>
            </a:r>
            <a:endParaRPr lang="en-GB" sz="1600" u="sng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7F804F3-D8ED-493F-9AC4-5A63F6AD6395}"/>
              </a:ext>
            </a:extLst>
          </p:cNvPr>
          <p:cNvSpPr/>
          <p:nvPr/>
        </p:nvSpPr>
        <p:spPr>
          <a:xfrm>
            <a:off x="130098" y="5044810"/>
            <a:ext cx="7780525" cy="163949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Reasons for entering the teaching profession</a:t>
            </a:r>
          </a:p>
          <a:p>
            <a:r>
              <a:rPr lang="en-GB" sz="1600" dirty="0"/>
              <a:t>Through previous experiences and transition through Education and work I have seen the effect that positive role models can have on young children. I want to be a positive role model and help children and young people from an early age to develop into confident, knowledgeable and healthy individuals and hopefully impact the children's lives in a positive way. </a:t>
            </a:r>
          </a:p>
        </p:txBody>
      </p:sp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3943BEC-177E-48BE-979A-B78DEA7864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27"/>
          <a:stretch/>
        </p:blipFill>
        <p:spPr>
          <a:xfrm>
            <a:off x="3943349" y="108131"/>
            <a:ext cx="2362587" cy="1480244"/>
          </a:xfrm>
          <a:prstGeom prst="rect">
            <a:avLst/>
          </a:prstGeom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3836628-90EA-411F-84E4-66AC31EC0667}"/>
              </a:ext>
            </a:extLst>
          </p:cNvPr>
          <p:cNvSpPr/>
          <p:nvPr/>
        </p:nvSpPr>
        <p:spPr>
          <a:xfrm>
            <a:off x="6612278" y="9695"/>
            <a:ext cx="2154134" cy="3504743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r>
              <a:rPr lang="en-GB" sz="1600" u="sng" dirty="0"/>
              <a:t>Academic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three A Levels which are P.E, History and Welsh baccalaureate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BA Joint Honours degree in Health, Exercise and sports studies.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also completed various courses during </a:t>
            </a:r>
            <a:r>
              <a:rPr lang="en-GB" sz="1200"/>
              <a:t>my work </a:t>
            </a:r>
            <a:r>
              <a:rPr lang="en-GB" sz="1200" dirty="0"/>
              <a:t>experience such as, Team Teach manual handling training and Safeguarding</a:t>
            </a:r>
            <a:endParaRPr lang="en-GB" sz="1600" u="sng" dirty="0"/>
          </a:p>
        </p:txBody>
      </p:sp>
    </p:spTree>
    <p:extLst>
      <p:ext uri="{BB962C8B-B14F-4D97-AF65-F5344CB8AC3E}">
        <p14:creationId xmlns:p14="http://schemas.microsoft.com/office/powerpoint/2010/main" val="2515781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FC55D3-F645-4907-9137-B16FB6054B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8661AA8-FA16-4E58-B6CE-5E6FE2A0946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9F30101-685D-45DE-9DB6-1F040B2FD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 design</Template>
  <TotalTime>0</TotalTime>
  <Words>340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Ion</vt:lpstr>
      <vt:lpstr>Personal Profile Greg Lees-Griffiths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2019-09-20T09:11:54Z</dcterms:created>
  <dcterms:modified xsi:type="dcterms:W3CDTF">2019-09-20T09:53:25Z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