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3E942F5D-1906-45AF-B4E7-49CE612E9E20}" type="datetimeFigureOut">
              <a:rPr lang="en-US" smtClean="0"/>
              <a:t>4/30/2022</a:t>
            </a:fld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198A6CE7-43EA-4C07-AAEF-993FCFDC7ED4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42F5D-1906-45AF-B4E7-49CE612E9E20}" type="datetimeFigureOut">
              <a:rPr lang="en-US" smtClean="0"/>
              <a:t>4/30/2022</a:t>
            </a:fld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8A6CE7-43EA-4C07-AAEF-993FCFDC7ED4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3E942F5D-1906-45AF-B4E7-49CE612E9E20}" type="datetimeFigureOut">
              <a:rPr lang="en-US" smtClean="0"/>
              <a:t>4/30/2022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198A6CE7-43EA-4C07-AAEF-993FCFDC7ED4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42F5D-1906-45AF-B4E7-49CE612E9E20}" type="datetimeFigureOut">
              <a:rPr lang="en-US" smtClean="0"/>
              <a:t>4/30/2022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8A6CE7-43EA-4C07-AAEF-993FCFDC7ED4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42F5D-1906-45AF-B4E7-49CE612E9E20}" type="datetimeFigureOut">
              <a:rPr lang="en-US" smtClean="0"/>
              <a:t>4/30/2022</a:t>
            </a:fld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8A6CE7-43EA-4C07-AAEF-993FCFDC7ED4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42F5D-1906-45AF-B4E7-49CE612E9E20}" type="datetimeFigureOut">
              <a:rPr lang="en-US" smtClean="0"/>
              <a:t>4/30/2022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8A6CE7-43EA-4C07-AAEF-993FCFDC7ED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42F5D-1906-45AF-B4E7-49CE612E9E20}" type="datetimeFigureOut">
              <a:rPr lang="en-US" smtClean="0"/>
              <a:t>4/30/2022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8A6CE7-43EA-4C07-AAEF-993FCFDC7ED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42F5D-1906-45AF-B4E7-49CE612E9E20}" type="datetimeFigureOut">
              <a:rPr lang="en-US" smtClean="0"/>
              <a:t>4/30/2022</a:t>
            </a:fld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8A6CE7-43EA-4C07-AAEF-993FCFDC7ED4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42F5D-1906-45AF-B4E7-49CE612E9E20}" type="datetimeFigureOut">
              <a:rPr lang="en-US" smtClean="0"/>
              <a:t>4/30/2022</a:t>
            </a:fld>
            <a:endParaRPr lang="en-US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8A6CE7-43EA-4C07-AAEF-993FCFDC7ED4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42F5D-1906-45AF-B4E7-49CE612E9E20}" type="datetimeFigureOut">
              <a:rPr lang="en-US" smtClean="0"/>
              <a:t>4/30/2022</a:t>
            </a:fld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8A6CE7-43EA-4C07-AAEF-993FCFDC7ED4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42F5D-1906-45AF-B4E7-49CE612E9E20}" type="datetimeFigureOut">
              <a:rPr lang="en-US" smtClean="0"/>
              <a:t>4/30/2022</a:t>
            </a:fld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8A6CE7-43EA-4C07-AAEF-993FCFDC7ED4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8A6CE7-43EA-4C07-AAEF-993FCFDC7ED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E942F5D-1906-45AF-B4E7-49CE612E9E20}" type="datetimeFigureOut">
              <a:rPr lang="en-US" smtClean="0"/>
              <a:t>4/30/2022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Academic and employability skills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7456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I want to be an activist in NGO which support child labour.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  conduct programs and campaigns against child labor.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Hosting conference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preparing and disseminating instructional resources</a:t>
            </a:r>
          </a:p>
          <a:p>
            <a:pPr marL="457200" indent="-457200">
              <a:buFont typeface="Arial" pitchFamily="34" charset="0"/>
              <a:buChar char="•"/>
            </a:pPr>
            <a:endParaRPr lang="en-US" dirty="0" smtClean="0">
              <a:solidFill>
                <a:schemeClr val="tx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Indented career, roles and responsibilities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1687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Writing skills</a:t>
            </a:r>
          </a:p>
          <a:p>
            <a:r>
              <a:rPr lang="en-US" dirty="0" smtClean="0"/>
              <a:t>Research skills</a:t>
            </a:r>
          </a:p>
          <a:p>
            <a:r>
              <a:rPr lang="en-US" dirty="0" smtClean="0"/>
              <a:t>Time management</a:t>
            </a:r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609600"/>
            <a:ext cx="2819400" cy="1143000"/>
          </a:xfrm>
        </p:spPr>
        <p:txBody>
          <a:bodyPr/>
          <a:lstStyle/>
          <a:p>
            <a:r>
              <a:rPr lang="en-US" dirty="0" smtClean="0"/>
              <a:t>academic skills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4523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en-US" dirty="0"/>
              <a:t>Plan and prepare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US" dirty="0" smtClean="0"/>
              <a:t>Creating budgets and maintaining financial records are essential.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US" dirty="0" smtClean="0"/>
              <a:t>Improve my ability to communicate effectively.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US" dirty="0"/>
              <a:t>self-confidence</a:t>
            </a:r>
          </a:p>
          <a:p>
            <a:pPr marL="457200" indent="-457200">
              <a:buFont typeface="Arial" pitchFamily="34" charset="0"/>
              <a:buChar char="•"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Employability skills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48910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914400" y="381000"/>
            <a:ext cx="6705600" cy="1085850"/>
          </a:xfrm>
        </p:spPr>
        <p:txBody>
          <a:bodyPr/>
          <a:lstStyle/>
          <a:p>
            <a:r>
              <a:rPr lang="en-US" dirty="0" smtClean="0"/>
              <a:t>SWOT analysis</a:t>
            </a:r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5611380"/>
              </p:ext>
            </p:extLst>
          </p:nvPr>
        </p:nvGraphicFramePr>
        <p:xfrm>
          <a:off x="1066800" y="1904999"/>
          <a:ext cx="6629400" cy="41513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4700"/>
                <a:gridCol w="3314700"/>
              </a:tblGrid>
              <a:tr h="874807">
                <a:tc>
                  <a:txBody>
                    <a:bodyPr/>
                    <a:lstStyle/>
                    <a:p>
                      <a:r>
                        <a:rPr lang="en-US" dirty="0" smtClean="0"/>
                        <a:t>Strengths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dirty="0" smtClean="0"/>
                        <a:t>Good</a:t>
                      </a:r>
                      <a:r>
                        <a:rPr lang="en-US" baseline="0" dirty="0" smtClean="0"/>
                        <a:t> academic records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baseline="0" dirty="0" smtClean="0"/>
                        <a:t>Empathetic towards vulnerable people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baseline="0" dirty="0" smtClean="0"/>
                        <a:t>Good research techniques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endParaRPr lang="en-US" dirty="0"/>
                    </a:p>
                  </a:txBody>
                  <a:tcPr/>
                </a:tc>
              </a:tr>
              <a:tr h="886958">
                <a:tc>
                  <a:txBody>
                    <a:bodyPr/>
                    <a:lstStyle/>
                    <a:p>
                      <a:r>
                        <a:rPr lang="en-US" dirty="0" smtClean="0"/>
                        <a:t>Weakness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dirty="0" smtClean="0"/>
                        <a:t>Bad time management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dirty="0" smtClean="0"/>
                        <a:t>Laziness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endParaRPr lang="en-US" dirty="0"/>
                    </a:p>
                  </a:txBody>
                  <a:tcPr/>
                </a:tc>
              </a:tr>
              <a:tr h="886958">
                <a:tc>
                  <a:txBody>
                    <a:bodyPr/>
                    <a:lstStyle/>
                    <a:p>
                      <a:r>
                        <a:rPr lang="en-US" dirty="0" smtClean="0"/>
                        <a:t>Opportunities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dirty="0" smtClean="0"/>
                        <a:t>Working</a:t>
                      </a:r>
                      <a:r>
                        <a:rPr lang="en-US" baseline="0" dirty="0" smtClean="0"/>
                        <a:t> as volunteer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dirty="0" smtClean="0"/>
                        <a:t>Good communication skills</a:t>
                      </a:r>
                      <a:endParaRPr lang="en-US" dirty="0"/>
                    </a:p>
                  </a:txBody>
                  <a:tcPr/>
                </a:tc>
              </a:tr>
              <a:tr h="886958">
                <a:tc>
                  <a:txBody>
                    <a:bodyPr/>
                    <a:lstStyle/>
                    <a:p>
                      <a:r>
                        <a:rPr lang="en-US" dirty="0" smtClean="0"/>
                        <a:t>Threats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en-US" dirty="0" smtClean="0"/>
                        <a:t>lack</a:t>
                      </a:r>
                      <a:r>
                        <a:rPr lang="en-US" baseline="0" dirty="0" smtClean="0"/>
                        <a:t> of confidence</a:t>
                      </a:r>
                    </a:p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en-US" dirty="0" smtClean="0"/>
                        <a:t>Poor planning skills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25409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Confidence is a state of mind in which you believe in yourself and your ideas. In order to be an effective activist, I need to know who I am and what I can do best. The advice for seniors and mentors can help me discover my abilities and boost my self-esteem.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762000"/>
            <a:ext cx="2819400" cy="1066800"/>
          </a:xfrm>
        </p:spPr>
        <p:txBody>
          <a:bodyPr>
            <a:normAutofit/>
          </a:bodyPr>
          <a:lstStyle/>
          <a:p>
            <a:r>
              <a:rPr lang="en-US" dirty="0" smtClean="0"/>
              <a:t>Continue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07354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en-US" dirty="0"/>
              <a:t>Taking a stand for a more equitable society can benefit both you and those around you. Political activism has been shown to have a positive effect on one's mental health. Helplessness and hopelessness can both be alleviated via active participation in social movements.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8240010"/>
      </p:ext>
    </p:extLst>
  </p:cSld>
  <p:clrMapOvr>
    <a:masterClrMapping/>
  </p:clrMapOvr>
</p:sld>
</file>

<file path=ppt/theme/theme1.xml><?xml version="1.0" encoding="utf-8"?>
<a:theme xmlns:a="http://schemas.openxmlformats.org/drawingml/2006/main" name="Composite">
  <a:themeElements>
    <a:clrScheme name="Composite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Composit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ompos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Composite</Template>
  <TotalTime>33</TotalTime>
  <Words>204</Words>
  <Application>Microsoft Office PowerPoint</Application>
  <PresentationFormat>On-screen Show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Composite</vt:lpstr>
      <vt:lpstr>Academic and employability skills</vt:lpstr>
      <vt:lpstr>Indented career, roles and responsibilities</vt:lpstr>
      <vt:lpstr>academic skills</vt:lpstr>
      <vt:lpstr>Employability skills</vt:lpstr>
      <vt:lpstr>SWOT analysis</vt:lpstr>
      <vt:lpstr>Continue</vt:lpstr>
      <vt:lpstr>Conclusion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Windows User</dc:creator>
  <cp:lastModifiedBy>Windows User</cp:lastModifiedBy>
  <cp:revision>4</cp:revision>
  <dcterms:created xsi:type="dcterms:W3CDTF">2022-04-30T12:44:43Z</dcterms:created>
  <dcterms:modified xsi:type="dcterms:W3CDTF">2022-04-30T13:17:50Z</dcterms:modified>
</cp:coreProperties>
</file>