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8" d="100"/>
          <a:sy n="118" d="100"/>
        </p:scale>
        <p:origin x="140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1851119-8044-4A7B-86F6-64D3361EE532}" type="datetimeFigureOut">
              <a:rPr lang="en-GB" smtClean="0"/>
              <a:t>04/04/2023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C6E00F0-B2C2-4734-AE0D-BC37936EFF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41825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Title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25" name="Subtitle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31" name="Date Placeholder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EAAA6A70-67D7-4A8D-8CEC-B64BB50B1821}" type="datetime1">
              <a:rPr lang="en-GB" smtClean="0"/>
              <a:t>04/04/2023</a:t>
            </a:fld>
            <a:endParaRPr lang="en-GB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BD576AB-2742-488C-95ED-AD64AA41C7E5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3855E2-C917-4EC8-9B77-5E427517DD08}" type="datetime1">
              <a:rPr lang="en-GB" smtClean="0"/>
              <a:t>04/04/2023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576AB-2742-488C-95ED-AD64AA41C7E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EB60CF25-A0A9-4F34-97E1-ABDFEE15B43D}" type="datetime1">
              <a:rPr lang="en-GB" smtClean="0"/>
              <a:t>04/04/2023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/>
          <a:p>
            <a:fld id="{CBD576AB-2742-488C-95ED-AD64AA41C7E5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264B9-1E24-42E9-8C4C-0FE143C8D522}" type="datetime1">
              <a:rPr lang="en-GB" smtClean="0"/>
              <a:t>04/04/2023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576AB-2742-488C-95ED-AD64AA41C7E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09FB5-04FF-450A-BE53-8E9956F9AB9F}" type="datetime1">
              <a:rPr lang="en-GB" smtClean="0"/>
              <a:t>04/04/2023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576AB-2742-488C-95ED-AD64AA41C7E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79C172-88CB-4717-9154-F56761E05916}" type="datetime1">
              <a:rPr lang="en-GB" smtClean="0"/>
              <a:t>04/04/2023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576AB-2742-488C-95ED-AD64AA41C7E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E817DEC7-D1FB-4B40-B3CE-6E7FB5275784}" type="datetime1">
              <a:rPr lang="en-GB" smtClean="0"/>
              <a:t>04/04/2023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576AB-2742-488C-95ED-AD64AA41C7E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6E2E8-CD8C-4F87-B98E-FD24118913CC}" type="datetime1">
              <a:rPr lang="en-GB" smtClean="0"/>
              <a:t>04/04/2023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576AB-2742-488C-95ED-AD64AA41C7E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74170-7F3A-40E9-9F14-172C7C4DA6E8}" type="datetime1">
              <a:rPr lang="en-GB" smtClean="0"/>
              <a:t>04/04/2023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576AB-2742-488C-95ED-AD64AA41C7E5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Picture Placeholder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E20BD2-C71E-4EDA-ABF3-B4CFB92F779B}" type="datetime1">
              <a:rPr lang="en-GB" smtClean="0"/>
              <a:t>04/04/2023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576AB-2742-488C-95ED-AD64AA41C7E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/>
          <a:p>
            <a:fld id="{72571E12-3253-4F7F-B17D-4BF53C31B24D}" type="datetime1">
              <a:rPr lang="en-GB" smtClean="0"/>
              <a:t>04/04/2023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BD576AB-2742-488C-95ED-AD64AA41C7E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Title Placeholder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1" name="Text Placeholder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27" name="Date Placeholder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6A68A791-346C-40DA-8506-C9E7B642FC4A}" type="datetime1">
              <a:rPr lang="en-GB" smtClean="0"/>
              <a:t>04/04/2023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CBD576AB-2742-488C-95ED-AD64AA41C7E5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40769"/>
            <a:ext cx="7772400" cy="2259682"/>
          </a:xfrm>
        </p:spPr>
        <p:txBody>
          <a:bodyPr>
            <a:normAutofit/>
          </a:bodyPr>
          <a:lstStyle/>
          <a:p>
            <a:r>
              <a:rPr lang="en-GB" sz="5400" dirty="0"/>
              <a:t>Personal Identity</a:t>
            </a:r>
            <a:br>
              <a:rPr lang="en-GB" sz="5400" dirty="0"/>
            </a:br>
            <a:endParaRPr lang="en-GB" sz="54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429000"/>
            <a:ext cx="6400800" cy="2209800"/>
          </a:xfrm>
        </p:spPr>
        <p:txBody>
          <a:bodyPr>
            <a:normAutofit/>
          </a:bodyPr>
          <a:lstStyle/>
          <a:p>
            <a:r>
              <a:rPr lang="en-GB" sz="4800" dirty="0"/>
              <a:t>Criteria?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576AB-2742-488C-95ED-AD64AA41C7E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83901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Persistence Question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 Ship of Theseus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576AB-2742-488C-95ED-AD64AA41C7E5}" type="slidenum">
              <a:rPr lang="en-GB" smtClean="0"/>
              <a:t>2</a:t>
            </a:fld>
            <a:endParaRPr lang="en-GB"/>
          </a:p>
        </p:txBody>
      </p:sp>
      <p:pic>
        <p:nvPicPr>
          <p:cNvPr id="1026" name="Picture 2" descr="U:\ship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564904"/>
            <a:ext cx="6350000" cy="3327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199614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dirty="0"/>
              <a:t>Psychological Continuity Approach </a:t>
            </a:r>
          </a:p>
          <a:p>
            <a:pPr marL="0" indent="0" algn="ctr">
              <a:buNone/>
            </a:pPr>
            <a:endParaRPr lang="en-GB" sz="4400" dirty="0"/>
          </a:p>
          <a:p>
            <a:pPr marL="0" indent="0" algn="ctr">
              <a:buNone/>
            </a:pPr>
            <a:r>
              <a:rPr lang="en-GB" sz="4400" dirty="0"/>
              <a:t>Problems?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576AB-2742-488C-95ED-AD64AA41C7E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58387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dirty="0"/>
              <a:t>Physical Continuity</a:t>
            </a:r>
          </a:p>
          <a:p>
            <a:pPr algn="ctr"/>
            <a:endParaRPr lang="en-GB" sz="4400" dirty="0"/>
          </a:p>
          <a:p>
            <a:pPr marL="0" indent="0" algn="ctr">
              <a:buNone/>
            </a:pPr>
            <a:r>
              <a:rPr lang="en-GB" sz="4400" dirty="0"/>
              <a:t>Problems 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576AB-2742-488C-95ED-AD64AA41C7E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58471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dirty="0"/>
              <a:t>Versions of the two approaches →</a:t>
            </a:r>
          </a:p>
          <a:p>
            <a:pPr marL="0" indent="0" algn="ctr">
              <a:buNone/>
            </a:pPr>
            <a:endParaRPr lang="en-GB" sz="4400" dirty="0"/>
          </a:p>
          <a:p>
            <a:pPr marL="0" indent="0" algn="ctr">
              <a:buNone/>
            </a:pPr>
            <a:r>
              <a:rPr lang="en-GB" sz="4400" dirty="0"/>
              <a:t> reduce to the psychological approach</a:t>
            </a:r>
            <a:r>
              <a:rPr lang="en-GB" sz="3600" dirty="0"/>
              <a:t>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576AB-2742-488C-95ED-AD64AA41C7E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15291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Parfit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dirty="0"/>
              <a:t>The case of fission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576AB-2742-488C-95ED-AD64AA41C7E5}" type="slidenum">
              <a:rPr lang="en-GB" smtClean="0"/>
              <a:t>6</a:t>
            </a:fld>
            <a:endParaRPr lang="en-GB"/>
          </a:p>
        </p:txBody>
      </p:sp>
      <p:pic>
        <p:nvPicPr>
          <p:cNvPr id="2050" name="Picture 2" descr="U:\empty-hea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708920"/>
            <a:ext cx="3096344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U:\brain head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2714735"/>
            <a:ext cx="3312368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40611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145435"/>
          </a:xfrm>
        </p:spPr>
        <p:txBody>
          <a:bodyPr>
            <a:normAutofit/>
          </a:bodyPr>
          <a:lstStyle/>
          <a:p>
            <a:r>
              <a:rPr lang="en-GB" sz="3200" dirty="0" err="1"/>
              <a:t>Teletransportation</a:t>
            </a:r>
            <a:r>
              <a:rPr lang="en-GB" sz="3200" dirty="0"/>
              <a:t>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576AB-2742-488C-95ED-AD64AA41C7E5}" type="slidenum">
              <a:rPr lang="en-GB" smtClean="0"/>
              <a:t>7</a:t>
            </a:fld>
            <a:endParaRPr lang="en-GB"/>
          </a:p>
        </p:txBody>
      </p:sp>
      <p:pic>
        <p:nvPicPr>
          <p:cNvPr id="3074" name="Picture 2" descr="U:\teletransportatio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276872"/>
            <a:ext cx="5701928" cy="4042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409489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i="1" dirty="0"/>
              <a:t>Discussions / </a:t>
            </a:r>
          </a:p>
          <a:p>
            <a:pPr marL="0" indent="0" algn="ctr">
              <a:buNone/>
            </a:pPr>
            <a:r>
              <a:rPr lang="en-GB" sz="4400" i="1" dirty="0"/>
              <a:t>Exercise Questions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576AB-2742-488C-95ED-AD64AA41C7E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04653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* </a:t>
            </a:r>
            <a:r>
              <a:rPr lang="en-GB" sz="4000" dirty="0"/>
              <a:t>Consider the </a:t>
            </a:r>
            <a:r>
              <a:rPr lang="en-GB" sz="4000" dirty="0" err="1"/>
              <a:t>teletransportation</a:t>
            </a:r>
            <a:r>
              <a:rPr lang="en-GB" sz="4000" dirty="0"/>
              <a:t> example. Is the exact replica of you </a:t>
            </a:r>
            <a:r>
              <a:rPr lang="en-GB" sz="4000" b="1" i="1" dirty="0" err="1"/>
              <a:t>you</a:t>
            </a:r>
            <a:r>
              <a:rPr lang="en-GB" sz="4000" dirty="0"/>
              <a:t>?</a:t>
            </a:r>
          </a:p>
          <a:p>
            <a:pPr marL="0" indent="0">
              <a:buNone/>
            </a:pPr>
            <a:r>
              <a:rPr lang="en-GB" sz="4000" dirty="0"/>
              <a:t>	</a:t>
            </a:r>
          </a:p>
          <a:p>
            <a:pPr marL="0" indent="0">
              <a:buNone/>
            </a:pPr>
            <a:r>
              <a:rPr lang="en-GB" sz="4000" dirty="0"/>
              <a:t>If you said ‘Yes’, what is your response to the branch-;line case – you would have to say that the replica is you, but would having this replica be (to quote </a:t>
            </a:r>
            <a:r>
              <a:rPr lang="en-GB" sz="4000" dirty="0" err="1"/>
              <a:t>Parfit</a:t>
            </a:r>
            <a:r>
              <a:rPr lang="en-GB" sz="4000" dirty="0"/>
              <a:t>) ‘as good as ordinary survival’.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576AB-2742-488C-95ED-AD64AA41C7E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35488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* </a:t>
            </a:r>
            <a:r>
              <a:rPr lang="en-GB" sz="4400" dirty="0"/>
              <a:t>What is it that makes a person at two different times one and the same person ?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576AB-2742-488C-95ED-AD64AA41C7E5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01770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* </a:t>
            </a:r>
            <a:r>
              <a:rPr lang="en-GB" sz="4400" dirty="0"/>
              <a:t>What (if anything) is necessarily involved in the continued existence of each person over time?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576AB-2742-488C-95ED-AD64AA41C7E5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07655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pulent">
  <a:themeElements>
    <a:clrScheme name="Opulent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Opulent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pulent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27</TotalTime>
  <Words>153</Words>
  <Application>Microsoft Office PowerPoint</Application>
  <PresentationFormat>On-screen Show (4:3)</PresentationFormat>
  <Paragraphs>34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Calibri</vt:lpstr>
      <vt:lpstr>Trebuchet MS</vt:lpstr>
      <vt:lpstr>Wingdings</vt:lpstr>
      <vt:lpstr>Wingdings 2</vt:lpstr>
      <vt:lpstr>Opulent</vt:lpstr>
      <vt:lpstr>Personal Identity </vt:lpstr>
      <vt:lpstr>Persistence Question  </vt:lpstr>
      <vt:lpstr>PowerPoint Presentation</vt:lpstr>
      <vt:lpstr>PowerPoint Presentation</vt:lpstr>
      <vt:lpstr>PowerPoint Presentation</vt:lpstr>
      <vt:lpstr>Parfit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Identity</dc:title>
  <dc:creator>Rebekah Humphreys</dc:creator>
  <cp:lastModifiedBy>Rebekah Humphreys</cp:lastModifiedBy>
  <cp:revision>6</cp:revision>
  <dcterms:created xsi:type="dcterms:W3CDTF">2017-10-18T13:59:59Z</dcterms:created>
  <dcterms:modified xsi:type="dcterms:W3CDTF">2023-04-04T10:34:23Z</dcterms:modified>
</cp:coreProperties>
</file>