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embeddedFontLst>
    <p:embeddedFont>
      <p:font typeface="Montserrat"/>
      <p:regular r:id="rId12"/>
      <p:bold r:id="rId13"/>
      <p:italic r:id="rId14"/>
      <p:boldItalic r:id="rId15"/>
    </p:embeddedFont>
    <p:embeddedFont>
      <p:font typeface="Lato"/>
      <p:regular r:id="rId16"/>
      <p:bold r:id="rId17"/>
      <p:italic r:id="rId18"/>
      <p:boldItalic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Montserrat-bold.fntdata"/><Relationship Id="rId12" Type="http://schemas.openxmlformats.org/officeDocument/2006/relationships/font" Target="fonts/Montserrat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Montserrat-boldItalic.fntdata"/><Relationship Id="rId14" Type="http://schemas.openxmlformats.org/officeDocument/2006/relationships/font" Target="fonts/Montserrat-italic.fntdata"/><Relationship Id="rId17" Type="http://schemas.openxmlformats.org/officeDocument/2006/relationships/font" Target="fonts/Lato-bold.fntdata"/><Relationship Id="rId16" Type="http://schemas.openxmlformats.org/officeDocument/2006/relationships/font" Target="fonts/Lato-regular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boldItalic.fntdata"/><Relationship Id="rId6" Type="http://schemas.openxmlformats.org/officeDocument/2006/relationships/slide" Target="slides/slide1.xml"/><Relationship Id="rId18" Type="http://schemas.openxmlformats.org/officeDocument/2006/relationships/font" Target="fonts/Lato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f6b2ca9c75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f6b2ca9c75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One small example how we define garbage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2 things primary sources and secondary sources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Primary Case study different treatment of types of rubbish (care shown to recyclable due to reuse and different values)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Secondary sources scholarships, supplemental material e.g mary douglas (first to tackle this)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f6dbbdb424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f6dbbdb424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f6dbbdb424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f6dbbdb424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f6dbbdb42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f6dbbdb42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f6c7694c13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f6c7694c13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doi.org/10.1515/9783110227628.353" TargetMode="External"/><Relationship Id="rId4" Type="http://schemas.openxmlformats.org/officeDocument/2006/relationships/hyperlink" Target="https://doi.org/10.4324/9780203361832" TargetMode="External"/><Relationship Id="rId5" Type="http://schemas.openxmlformats.org/officeDocument/2006/relationships/hyperlink" Target="https://doi.org/10.3390/su70669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Material culture and </a:t>
            </a:r>
            <a:r>
              <a:rPr lang="en-GB"/>
              <a:t>materiality</a:t>
            </a:r>
            <a:r>
              <a:rPr lang="en-GB"/>
              <a:t> </a:t>
            </a:r>
            <a:endParaRPr/>
          </a:p>
        </p:txBody>
      </p:sp>
      <p:sp>
        <p:nvSpPr>
          <p:cNvPr id="135" name="Google Shape;135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Kameron J Hancox 2005499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Waste? </a:t>
            </a:r>
            <a:endParaRPr/>
          </a:p>
        </p:txBody>
      </p:sp>
      <p:sp>
        <p:nvSpPr>
          <p:cNvPr id="141" name="Google Shape;141;p1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Waste is </a:t>
            </a:r>
            <a:r>
              <a:rPr lang="en-GB"/>
              <a:t>usually</a:t>
            </a:r>
            <a:r>
              <a:rPr lang="en-GB"/>
              <a:t> defined as </a:t>
            </a:r>
            <a:r>
              <a:rPr lang="en-GB"/>
              <a:t>discarded, expelled or excess matter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“Matter out of place” Mary Douglas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 culture we are taught? A question of Taboo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G</a:t>
            </a:r>
            <a:r>
              <a:rPr lang="en-GB"/>
              <a:t>arbage</a:t>
            </a:r>
            <a:r>
              <a:rPr lang="en-GB"/>
              <a:t> Project</a:t>
            </a:r>
            <a:endParaRPr/>
          </a:p>
        </p:txBody>
      </p:sp>
      <p:sp>
        <p:nvSpPr>
          <p:cNvPr id="147" name="Google Shape;147;p1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Using </a:t>
            </a:r>
            <a:r>
              <a:rPr lang="en-GB"/>
              <a:t>Archaeological</a:t>
            </a:r>
            <a:r>
              <a:rPr lang="en-GB"/>
              <a:t> Data in a modern context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Fresh material </a:t>
            </a:r>
            <a:r>
              <a:rPr lang="en-GB"/>
              <a:t>evidence</a:t>
            </a:r>
            <a:r>
              <a:rPr lang="en-GB"/>
              <a:t> allows quicker checking of facts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1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 Hierarchy of Garbage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Applying value to the packaging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6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7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Questions?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Bibliography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Auslander, L. (2012) ‘Material Culture and Materiality’, in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Travelling Concepts for the Study of Culture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 De Gruyter, pp. 353–370. doi: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3"/>
              </a:rPr>
              <a:t>10.1515/9783110227628.353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3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Douglas, P.M. (2002)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Purity and Danger: An Analysis of Concepts of Pollution and Taboo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 London: Routledge. doi: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4"/>
              </a:rPr>
              <a:t>10.4324/9780203361832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3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Hawkins, G. (2006)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The Ethics of Waste: How We Relate to Rubbish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 Rowman &amp; Littlefield.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3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Lehmann, L.V. (2015) ‘The Garbage Project Revisited: From a 20th Century Archaeology of Food Waste to a Contemporary Study of Food Packaging Waste’, </a:t>
            </a:r>
            <a:r>
              <a:rPr i="1" lang="en-GB" sz="1100">
                <a:latin typeface="Arial"/>
                <a:ea typeface="Arial"/>
                <a:cs typeface="Arial"/>
                <a:sym typeface="Arial"/>
              </a:rPr>
              <a:t>Sustainability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, 7(6), pp. 6994–7010. doi:</a:t>
            </a:r>
            <a:r>
              <a:rPr lang="en-GB" sz="1100" u="sng">
                <a:latin typeface="Arial"/>
                <a:ea typeface="Arial"/>
                <a:cs typeface="Arial"/>
                <a:sym typeface="Arial"/>
                <a:hlinkClick r:id="rId5"/>
              </a:rPr>
              <a:t>10.3390/su7066994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.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