
<file path=[Content_Types].xml><?xml version="1.0" encoding="utf-8"?>
<Types xmlns="http://schemas.openxmlformats.org/package/2006/content-types"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4"/>
  </p:notesMasterIdLst>
  <p:handoutMasterIdLst>
    <p:handoutMasterId r:id="rId5"/>
  </p:handoutMasterIdLst>
  <p:sldIdLst>
    <p:sldId id="302" r:id="rId2"/>
    <p:sldId id="297" r:id="rId3"/>
  </p:sldIdLst>
  <p:sldSz cx="5400675" cy="6480175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15" autoAdjust="0"/>
    <p:restoredTop sz="94665" autoAdjust="0"/>
  </p:normalViewPr>
  <p:slideViewPr>
    <p:cSldViewPr snapToGrid="0">
      <p:cViewPr varScale="1">
        <p:scale>
          <a:sx n="131" d="100"/>
          <a:sy n="131" d="100"/>
        </p:scale>
        <p:origin x="2184" y="126"/>
      </p:cViewPr>
      <p:guideLst/>
    </p:cSldViewPr>
  </p:slideViewPr>
  <p:outlineViewPr>
    <p:cViewPr>
      <p:scale>
        <a:sx n="33" d="100"/>
        <a:sy n="33" d="100"/>
      </p:scale>
      <p:origin x="0" y="-653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26"/>
    </p:cViewPr>
  </p:sorterViewPr>
  <p:notesViewPr>
    <p:cSldViewPr snapToGrid="0">
      <p:cViewPr varScale="1">
        <p:scale>
          <a:sx n="100" d="100"/>
          <a:sy n="100" d="100"/>
        </p:scale>
        <p:origin x="2604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4BA167-2315-43F7-8432-BFCABF84766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97AAA3-6847-48F8-82F9-CA0F65EE57C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10/16/2019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547E7D-11B8-4860-B90F-42E094ABDB8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48DC78-D732-4948-98D1-34A8BA680BE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3D4A138-E14C-4F7E-96C6-AC67CB2B19A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0153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 noProof="0"/>
              <a:t>10/16/2019</a:t>
            </a:r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1143000"/>
            <a:ext cx="25717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60B750A-5477-4C23-AA3C-A7D5C60C029B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73896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60B750A-5477-4C23-AA3C-A7D5C60C029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7551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60B750A-5477-4C23-AA3C-A7D5C60C029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543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agram News Quotes Tall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10CA874-161C-4824-9FDA-7487B53DF30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1588"/>
            <a:ext cx="3417888" cy="6481763"/>
          </a:xfrm>
        </p:spPr>
        <p:txBody>
          <a:bodyPr rtlCol="0" anchor="ctr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5D7E44A9-BEC9-495E-BC5F-247503B438C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49376" y="2201202"/>
            <a:ext cx="3635097" cy="646331"/>
          </a:xfrm>
        </p:spPr>
        <p:txBody>
          <a:bodyPr rtlCol="0">
            <a:noAutofit/>
          </a:bodyPr>
          <a:lstStyle>
            <a:lvl1pPr algn="r">
              <a:defRPr sz="3600">
                <a:solidFill>
                  <a:schemeClr val="tx1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defRPr>
            </a:lvl1pPr>
          </a:lstStyle>
          <a:p>
            <a:pPr rtl="0"/>
            <a:r>
              <a:rPr lang="en-gb" noProof="0"/>
              <a:t>TITLE TITLE</a:t>
            </a:r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DD10C50-60D1-40FD-9F96-B213D8D7B36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17887" y="1441450"/>
            <a:ext cx="1766587" cy="760413"/>
          </a:xfrm>
        </p:spPr>
        <p:txBody>
          <a:bodyPr rtlCol="0">
            <a:noAutofit/>
          </a:bodyPr>
          <a:lstStyle>
            <a:lvl1pPr marL="0" indent="0" algn="r">
              <a:buNone/>
              <a:defRPr sz="3600" i="1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70022" indent="0">
              <a:buNone/>
              <a:defRPr sz="3600" i="1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540045" indent="0">
              <a:buNone/>
              <a:defRPr sz="3600" i="1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810067" indent="0">
              <a:buNone/>
              <a:defRPr sz="3600" i="1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080089" indent="0">
              <a:buNone/>
              <a:defRPr sz="3600" i="1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D949067F-C2C9-4968-AD14-F86628148AC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02325" y="4511675"/>
            <a:ext cx="1849138" cy="1719263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j-lt"/>
                <a:cs typeface="TH SarabunPSK" panose="020B0500040200020003" pitchFamily="34" charset="-34"/>
              </a:defRPr>
            </a:lvl1pPr>
            <a:lvl2pPr marL="270022" indent="0" algn="l">
              <a:buNone/>
              <a:defRPr sz="2800">
                <a:latin typeface="TH SarabunPSK" panose="020B0500040200020003" pitchFamily="34" charset="-34"/>
                <a:cs typeface="TH SarabunPSK" panose="020B0500040200020003" pitchFamily="34" charset="-34"/>
              </a:defRPr>
            </a:lvl2pPr>
            <a:lvl3pPr marL="540045" indent="0" algn="l">
              <a:buNone/>
              <a:defRPr sz="2800">
                <a:latin typeface="TH SarabunPSK" panose="020B0500040200020003" pitchFamily="34" charset="-34"/>
                <a:cs typeface="TH SarabunPSK" panose="020B0500040200020003" pitchFamily="34" charset="-34"/>
              </a:defRPr>
            </a:lvl3pPr>
            <a:lvl4pPr marL="810067" indent="0" algn="l">
              <a:buNone/>
              <a:defRPr sz="2800">
                <a:latin typeface="TH SarabunPSK" panose="020B0500040200020003" pitchFamily="34" charset="-34"/>
                <a:cs typeface="TH SarabunPSK" panose="020B0500040200020003" pitchFamily="34" charset="-34"/>
              </a:defRPr>
            </a:lvl4pPr>
            <a:lvl5pPr marL="1080089" indent="0" algn="l">
              <a:buNone/>
              <a:defRPr sz="2800">
                <a:latin typeface="TH SarabunPSK" panose="020B0500040200020003" pitchFamily="34" charset="-34"/>
                <a:cs typeface="TH SarabunPSK" panose="020B0500040200020003" pitchFamily="34" charset="-34"/>
              </a:defRPr>
            </a:lvl5pPr>
          </a:lstStyle>
          <a:p>
            <a:pPr lvl="0"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77284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agram News Quotes Tall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0517C72D-898B-4D29-99D6-92B98E10769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5400675" cy="4906963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29" name="Title 28">
            <a:extLst>
              <a:ext uri="{FF2B5EF4-FFF2-40B4-BE49-F238E27FC236}">
                <a16:creationId xmlns:a16="http://schemas.microsoft.com/office/drawing/2014/main" id="{B40760EA-A590-4277-A7B7-996ACC81DB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4881" y="5178977"/>
            <a:ext cx="3655361" cy="584775"/>
          </a:xfrm>
        </p:spPr>
        <p:txBody>
          <a:bodyPr rtlCol="0">
            <a:noAutofit/>
          </a:bodyPr>
          <a:lstStyle>
            <a:lvl1pPr algn="r">
              <a:defRPr sz="3200">
                <a:latin typeface="Arial Black" panose="020B0A04020102020204" pitchFamily="34" charset="0"/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8FD1EE22-0507-4682-AFCD-61C9319081F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7917" y="4663922"/>
            <a:ext cx="3793796" cy="592688"/>
          </a:xfrm>
        </p:spPr>
        <p:txBody>
          <a:bodyPr rtlCol="0" anchor="ctr">
            <a:noAutofit/>
          </a:bodyPr>
          <a:lstStyle>
            <a:lvl1pPr marL="0" indent="0">
              <a:buNone/>
              <a:defRPr sz="3200">
                <a:latin typeface="+mj-lt"/>
                <a:cs typeface="TH SarabunPSK" panose="020B0500040200020003" pitchFamily="34" charset="-34"/>
              </a:defRPr>
            </a:lvl1pPr>
            <a:lvl2pPr marL="270022" indent="0">
              <a:buNone/>
              <a:defRPr sz="3200">
                <a:latin typeface="TH SarabunPSK" panose="020B0500040200020003" pitchFamily="34" charset="-34"/>
                <a:cs typeface="TH SarabunPSK" panose="020B0500040200020003" pitchFamily="34" charset="-34"/>
              </a:defRPr>
            </a:lvl2pPr>
            <a:lvl3pPr marL="540045" indent="0">
              <a:buNone/>
              <a:defRPr sz="3200">
                <a:latin typeface="TH SarabunPSK" panose="020B0500040200020003" pitchFamily="34" charset="-34"/>
                <a:cs typeface="TH SarabunPSK" panose="020B0500040200020003" pitchFamily="34" charset="-34"/>
              </a:defRPr>
            </a:lvl3pPr>
            <a:lvl4pPr marL="810067" indent="0">
              <a:buNone/>
              <a:defRPr sz="3200">
                <a:latin typeface="TH SarabunPSK" panose="020B0500040200020003" pitchFamily="34" charset="-34"/>
                <a:cs typeface="TH SarabunPSK" panose="020B0500040200020003" pitchFamily="34" charset="-34"/>
              </a:defRPr>
            </a:lvl4pPr>
            <a:lvl5pPr marL="1080089" indent="0">
              <a:buNone/>
              <a:defRPr sz="3200">
                <a:latin typeface="TH SarabunPSK" panose="020B0500040200020003" pitchFamily="34" charset="-34"/>
                <a:cs typeface="TH SarabunPSK" panose="020B0500040200020003" pitchFamily="34" charset="-34"/>
              </a:defRPr>
            </a:lvl5pPr>
          </a:lstStyle>
          <a:p>
            <a:pPr lvl="0"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528262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agram News Quotes Tall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B537EBCE-D85C-4C46-A8E2-FAAB9C32695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78857" y="1838285"/>
            <a:ext cx="4021818" cy="4641890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40" name="Title 39">
            <a:extLst>
              <a:ext uri="{FF2B5EF4-FFF2-40B4-BE49-F238E27FC236}">
                <a16:creationId xmlns:a16="http://schemas.microsoft.com/office/drawing/2014/main" id="{7FEB6CC5-8498-4F33-93C6-07227B0B310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4832" y="345011"/>
            <a:ext cx="4891011" cy="815452"/>
          </a:xfrm>
        </p:spPr>
        <p:txBody>
          <a:bodyPr rtlCol="0">
            <a:noAutofit/>
          </a:bodyPr>
          <a:lstStyle>
            <a:lvl1pPr>
              <a:defRPr sz="4000">
                <a:latin typeface="Arial Black" panose="020B0A04020102020204" pitchFamily="34" charset="0"/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9A06DB8C-6732-444D-856C-D019FB27642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55587" y="1082825"/>
            <a:ext cx="4889500" cy="663575"/>
          </a:xfrm>
        </p:spPr>
        <p:txBody>
          <a:bodyPr rtlCol="0">
            <a:normAutofit/>
          </a:bodyPr>
          <a:lstStyle>
            <a:lvl1pPr marL="0" indent="0" algn="l">
              <a:buNone/>
              <a:defRPr sz="2800" b="1"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  <a:lvl2pPr algn="l">
              <a:defRPr>
                <a:latin typeface="Segoe UI Light" panose="020B0502040204020203" pitchFamily="34" charset="0"/>
                <a:cs typeface="Segoe UI Light" panose="020B0502040204020203" pitchFamily="34" charset="0"/>
              </a:defRPr>
            </a:lvl2pPr>
            <a:lvl3pPr algn="l">
              <a:defRPr>
                <a:latin typeface="Segoe UI Light" panose="020B0502040204020203" pitchFamily="34" charset="0"/>
                <a:cs typeface="Segoe UI Light" panose="020B0502040204020203" pitchFamily="34" charset="0"/>
              </a:defRPr>
            </a:lvl3pPr>
            <a:lvl4pPr algn="l">
              <a:defRPr>
                <a:latin typeface="Segoe UI Light" panose="020B0502040204020203" pitchFamily="34" charset="0"/>
                <a:cs typeface="Segoe UI Light" panose="020B0502040204020203" pitchFamily="34" charset="0"/>
              </a:defRPr>
            </a:lvl4pPr>
            <a:lvl5pPr algn="l">
              <a:defRPr>
                <a:latin typeface="Segoe UI Light" panose="020B0502040204020203" pitchFamily="34" charset="0"/>
                <a:cs typeface="Segoe UI Light" panose="020B0502040204020203" pitchFamily="34" charset="0"/>
              </a:defRPr>
            </a:lvl5pPr>
          </a:lstStyle>
          <a:p>
            <a:pPr lvl="0"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4076326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agram News Quotes Tall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itle 49">
            <a:extLst>
              <a:ext uri="{FF2B5EF4-FFF2-40B4-BE49-F238E27FC236}">
                <a16:creationId xmlns:a16="http://schemas.microsoft.com/office/drawing/2014/main" id="{76E421BD-2A57-467D-92E0-C1E0A7CB72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4961591"/>
            <a:ext cx="5400675" cy="608910"/>
          </a:xfrm>
        </p:spPr>
        <p:txBody>
          <a:bodyPr rtlCol="0">
            <a:noAutofit/>
          </a:bodyPr>
          <a:lstStyle>
            <a:lvl1pPr algn="ctr">
              <a:defRPr sz="3300">
                <a:solidFill>
                  <a:schemeClr val="accent3">
                    <a:lumMod val="50000"/>
                  </a:schemeClr>
                </a:solidFill>
                <a:latin typeface="Cooper Black" panose="0208090404030B020404" pitchFamily="18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F082FEF6-665A-40BE-B241-16844B44849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1951" y="5570538"/>
            <a:ext cx="4744888" cy="598487"/>
          </a:xfrm>
        </p:spPr>
        <p:txBody>
          <a:bodyPr vert="horz" rtlCol="0" anchor="ctr">
            <a:noAutofit/>
          </a:bodyPr>
          <a:lstStyle>
            <a:lvl1pPr marL="0" indent="0" algn="r">
              <a:buNone/>
              <a:defRPr sz="2800"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  <a:lvl2pPr marL="270022" indent="0" algn="r">
              <a:buNone/>
              <a:defRPr sz="2800">
                <a:latin typeface="Segoe UI Light" panose="020B0502040204020203" pitchFamily="34" charset="0"/>
                <a:cs typeface="Segoe UI Light" panose="020B0502040204020203" pitchFamily="34" charset="0"/>
              </a:defRPr>
            </a:lvl2pPr>
            <a:lvl3pPr marL="540045" indent="0" algn="r">
              <a:buNone/>
              <a:defRPr sz="2800">
                <a:latin typeface="Segoe UI Light" panose="020B0502040204020203" pitchFamily="34" charset="0"/>
                <a:cs typeface="Segoe UI Light" panose="020B0502040204020203" pitchFamily="34" charset="0"/>
              </a:defRPr>
            </a:lvl3pPr>
            <a:lvl4pPr marL="810067" indent="0" algn="r">
              <a:buNone/>
              <a:defRPr sz="2800">
                <a:latin typeface="Segoe UI Light" panose="020B0502040204020203" pitchFamily="34" charset="0"/>
                <a:cs typeface="Segoe UI Light" panose="020B0502040204020203" pitchFamily="34" charset="0"/>
              </a:defRPr>
            </a:lvl4pPr>
            <a:lvl5pPr marL="1080089" indent="0" algn="r">
              <a:buNone/>
              <a:defRPr sz="2800">
                <a:latin typeface="Segoe UI Light" panose="020B0502040204020203" pitchFamily="34" charset="0"/>
                <a:cs typeface="Segoe UI Light" panose="020B0502040204020203" pitchFamily="34" charset="0"/>
              </a:defRPr>
            </a:lvl5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54" name="Text Placeholder 53">
            <a:extLst>
              <a:ext uri="{FF2B5EF4-FFF2-40B4-BE49-F238E27FC236}">
                <a16:creationId xmlns:a16="http://schemas.microsoft.com/office/drawing/2014/main" id="{5BF9DB80-F891-43B5-A8A8-12A1098FCB8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88913" y="539750"/>
            <a:ext cx="1016000" cy="4175125"/>
          </a:xfrm>
        </p:spPr>
        <p:txBody>
          <a:bodyPr vert="vert270" rtlCol="0" anchor="ctr">
            <a:normAutofit/>
          </a:bodyPr>
          <a:lstStyle>
            <a:lvl1pPr marL="0" indent="0" algn="ctr">
              <a:buNone/>
              <a:defRPr sz="6000">
                <a:solidFill>
                  <a:schemeClr val="accent5">
                    <a:lumMod val="60000"/>
                    <a:lumOff val="40000"/>
                  </a:schemeClr>
                </a:solidFill>
                <a:latin typeface="Forte" panose="03060902040502070203" pitchFamily="66" charset="0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9" name="Picture Placeholder 48">
            <a:extLst>
              <a:ext uri="{FF2B5EF4-FFF2-40B4-BE49-F238E27FC236}">
                <a16:creationId xmlns:a16="http://schemas.microsoft.com/office/drawing/2014/main" id="{2F7DD743-C99A-413D-9D70-B22FB7B927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80259" y="767751"/>
            <a:ext cx="3604108" cy="3669204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84136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agram News Quotes Tall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F57694FB-D91E-4DEE-A8A3-A313B1D3F25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87350" y="577970"/>
            <a:ext cx="4651375" cy="392418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64" name="Title 63">
            <a:extLst>
              <a:ext uri="{FF2B5EF4-FFF2-40B4-BE49-F238E27FC236}">
                <a16:creationId xmlns:a16="http://schemas.microsoft.com/office/drawing/2014/main" id="{4B8A582D-331C-4359-B401-5C8A424961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5185" y="4005470"/>
            <a:ext cx="4634193" cy="496679"/>
          </a:xfrm>
        </p:spPr>
        <p:txBody>
          <a:bodyPr rtlCol="0">
            <a:noAutofit/>
          </a:bodyPr>
          <a:lstStyle>
            <a:lvl1pPr algn="ctr">
              <a:defRPr sz="3200">
                <a:solidFill>
                  <a:schemeClr val="accent3">
                    <a:lumMod val="20000"/>
                    <a:lumOff val="80000"/>
                  </a:schemeClr>
                </a:solidFill>
                <a:latin typeface="Sitka Banner" panose="02000505000000020004" pitchFamily="2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66" name="Text Placeholder 65">
            <a:extLst>
              <a:ext uri="{FF2B5EF4-FFF2-40B4-BE49-F238E27FC236}">
                <a16:creationId xmlns:a16="http://schemas.microsoft.com/office/drawing/2014/main" id="{B0364918-3BF2-4103-9FF6-BD2AFD97F20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87350" y="4523988"/>
            <a:ext cx="4625975" cy="539937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  <a:latin typeface="Sitka Banner" panose="02000505000000020004" pitchFamily="2" charset="0"/>
              </a:defRPr>
            </a:lvl1pPr>
            <a:lvl2pPr marL="270022" indent="0">
              <a:buNone/>
              <a:defRPr sz="3200">
                <a:latin typeface="Sitka Banner" panose="02000505000000020004" pitchFamily="2" charset="0"/>
              </a:defRPr>
            </a:lvl2pPr>
            <a:lvl3pPr marL="540045" indent="0">
              <a:buNone/>
              <a:defRPr sz="3200">
                <a:latin typeface="Sitka Banner" panose="02000505000000020004" pitchFamily="2" charset="0"/>
              </a:defRPr>
            </a:lvl3pPr>
            <a:lvl4pPr marL="810067" indent="0">
              <a:buNone/>
              <a:defRPr sz="3200">
                <a:latin typeface="Sitka Banner" panose="02000505000000020004" pitchFamily="2" charset="0"/>
              </a:defRPr>
            </a:lvl4pPr>
            <a:lvl5pPr marL="1080089" indent="0">
              <a:buNone/>
              <a:defRPr sz="3200">
                <a:latin typeface="Sitka Banner" panose="02000505000000020004" pitchFamily="2" charset="0"/>
              </a:defRPr>
            </a:lvl5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68" name="Text Placeholder 67">
            <a:extLst>
              <a:ext uri="{FF2B5EF4-FFF2-40B4-BE49-F238E27FC236}">
                <a16:creationId xmlns:a16="http://schemas.microsoft.com/office/drawing/2014/main" id="{2E878611-DD66-40B5-8F9B-5C85BF4EC2F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95288" y="5711825"/>
            <a:ext cx="4611687" cy="619125"/>
          </a:xfrm>
        </p:spPr>
        <p:txBody>
          <a:bodyPr rtlCol="0" anchor="ctr"/>
          <a:lstStyle>
            <a:lvl1pPr marL="0" indent="0" algn="ctr">
              <a:buNone/>
              <a:defRPr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  <a:lvl2pPr marL="270022" indent="0" algn="ctr">
              <a:buNone/>
              <a:defRPr>
                <a:latin typeface="Segoe UI Light" panose="020B0502040204020203" pitchFamily="34" charset="0"/>
                <a:cs typeface="Segoe UI Light" panose="020B0502040204020203" pitchFamily="34" charset="0"/>
              </a:defRPr>
            </a:lvl2pPr>
            <a:lvl3pPr marL="540045" indent="0" algn="ctr">
              <a:buNone/>
              <a:defRPr>
                <a:latin typeface="Segoe UI Light" panose="020B0502040204020203" pitchFamily="34" charset="0"/>
                <a:cs typeface="Segoe UI Light" panose="020B0502040204020203" pitchFamily="34" charset="0"/>
              </a:defRPr>
            </a:lvl3pPr>
            <a:lvl4pPr marL="810067" indent="0" algn="ctr">
              <a:buNone/>
              <a:defRPr>
                <a:latin typeface="Segoe UI Light" panose="020B0502040204020203" pitchFamily="34" charset="0"/>
                <a:cs typeface="Segoe UI Light" panose="020B0502040204020203" pitchFamily="34" charset="0"/>
              </a:defRPr>
            </a:lvl4pPr>
            <a:lvl5pPr marL="1080089" indent="0" algn="ctr">
              <a:buNone/>
              <a:defRPr>
                <a:latin typeface="Segoe UI Light" panose="020B0502040204020203" pitchFamily="34" charset="0"/>
                <a:cs typeface="Segoe UI Light" panose="020B0502040204020203" pitchFamily="34" charset="0"/>
              </a:defRPr>
            </a:lvl5pPr>
          </a:lstStyle>
          <a:p>
            <a:pPr lvl="0"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099063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agram News Quotes Tall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icture Placeholder 74">
            <a:extLst>
              <a:ext uri="{FF2B5EF4-FFF2-40B4-BE49-F238E27FC236}">
                <a16:creationId xmlns:a16="http://schemas.microsoft.com/office/drawing/2014/main" id="{B1875A8A-509C-4AEE-982F-654604ED20E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5400675" cy="6480175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76" name="Title 75">
            <a:extLst>
              <a:ext uri="{FF2B5EF4-FFF2-40B4-BE49-F238E27FC236}">
                <a16:creationId xmlns:a16="http://schemas.microsoft.com/office/drawing/2014/main" id="{BB91399A-23CC-4D8B-B33B-ABC08BF8A5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4078" y="1955563"/>
            <a:ext cx="4012518" cy="2308325"/>
          </a:xfrm>
        </p:spPr>
        <p:txBody>
          <a:bodyPr rtlCol="0">
            <a:normAutofit/>
          </a:bodyPr>
          <a:lstStyle>
            <a:lvl1pPr algn="ctr">
              <a:defRPr sz="2400" b="1">
                <a:latin typeface="Helvetica Neue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89345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agram News Quotes Tall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icture Placeholder 82">
            <a:extLst>
              <a:ext uri="{FF2B5EF4-FFF2-40B4-BE49-F238E27FC236}">
                <a16:creationId xmlns:a16="http://schemas.microsoft.com/office/drawing/2014/main" id="{8837785F-501D-4E09-9EB7-AC75FC2C500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5400675" cy="4005263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84" name="Title 83">
            <a:extLst>
              <a:ext uri="{FF2B5EF4-FFF2-40B4-BE49-F238E27FC236}">
                <a16:creationId xmlns:a16="http://schemas.microsoft.com/office/drawing/2014/main" id="{B5B5B1FC-B15A-4819-942F-B30BBD680B9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71297" y="4005263"/>
            <a:ext cx="4658082" cy="1839520"/>
          </a:xfrm>
        </p:spPr>
        <p:txBody>
          <a:bodyPr rtlCol="0">
            <a:normAutofit/>
          </a:bodyPr>
          <a:lstStyle>
            <a:lvl1pPr algn="ctr">
              <a:defRPr sz="2800">
                <a:latin typeface="Bell MT" panose="02020503060305020303" pitchFamily="18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6" name="Text Placeholder 85">
            <a:extLst>
              <a:ext uri="{FF2B5EF4-FFF2-40B4-BE49-F238E27FC236}">
                <a16:creationId xmlns:a16="http://schemas.microsoft.com/office/drawing/2014/main" id="{D75E954F-31E1-40C5-9B28-E83635D4764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57188" y="6035785"/>
            <a:ext cx="4732337" cy="307865"/>
          </a:xfrm>
        </p:spPr>
        <p:txBody>
          <a:bodyPr rtlCol="0">
            <a:noAutofit/>
          </a:bodyPr>
          <a:lstStyle>
            <a:lvl1pPr marL="0" indent="0" algn="ctr">
              <a:buNone/>
              <a:defRPr sz="1400"/>
            </a:lvl1pPr>
            <a:lvl2pPr marL="270022" indent="0">
              <a:buNone/>
              <a:defRPr sz="1400"/>
            </a:lvl2pPr>
            <a:lvl3pPr marL="540045" indent="0">
              <a:buNone/>
              <a:defRPr sz="1400"/>
            </a:lvl3pPr>
            <a:lvl4pPr marL="810067" indent="0">
              <a:buNone/>
              <a:defRPr sz="1400"/>
            </a:lvl4pPr>
            <a:lvl5pPr marL="1080089" indent="0">
              <a:buNone/>
              <a:defRPr sz="1400"/>
            </a:lvl5pPr>
          </a:lstStyle>
          <a:p>
            <a:pPr lvl="0" rtl="0"/>
            <a:r>
              <a:rPr lang="en-gb" noProof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426937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agram News Quotes Tall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icture Placeholder 90">
            <a:extLst>
              <a:ext uri="{FF2B5EF4-FFF2-40B4-BE49-F238E27FC236}">
                <a16:creationId xmlns:a16="http://schemas.microsoft.com/office/drawing/2014/main" id="{82FBA664-FADC-4DF8-B27C-AFFC709A3AC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5400675" cy="6480175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92" name="Title 91">
            <a:extLst>
              <a:ext uri="{FF2B5EF4-FFF2-40B4-BE49-F238E27FC236}">
                <a16:creationId xmlns:a16="http://schemas.microsoft.com/office/drawing/2014/main" id="{2F6B79F7-5A9B-4445-B243-ABD3C17E3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3189" y="1292939"/>
            <a:ext cx="3894294" cy="3894294"/>
          </a:xfrm>
        </p:spPr>
        <p:txBody>
          <a:bodyPr rtlCol="0">
            <a:normAutofit/>
          </a:bodyPr>
          <a:lstStyle>
            <a:lvl1pPr algn="ctr">
              <a:defRPr sz="3600" b="1">
                <a:solidFill>
                  <a:schemeClr val="bg1">
                    <a:lumMod val="95000"/>
                  </a:schemeClr>
                </a:solidFill>
                <a:latin typeface="Arial Black" panose="020B0A040201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166487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agram News Quotes Tall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Picture Placeholder 97">
            <a:extLst>
              <a:ext uri="{FF2B5EF4-FFF2-40B4-BE49-F238E27FC236}">
                <a16:creationId xmlns:a16="http://schemas.microsoft.com/office/drawing/2014/main" id="{19DD71B8-CEF1-41FE-90AB-193C629C1C0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5400675" cy="6480175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99" name="Title 98">
            <a:extLst>
              <a:ext uri="{FF2B5EF4-FFF2-40B4-BE49-F238E27FC236}">
                <a16:creationId xmlns:a16="http://schemas.microsoft.com/office/drawing/2014/main" id="{A3D69206-054D-41CB-ADDD-A519A96A6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8753" y="2425148"/>
            <a:ext cx="3063169" cy="2464904"/>
          </a:xfrm>
        </p:spPr>
        <p:txBody>
          <a:bodyPr rtlCol="0">
            <a:normAutofit/>
          </a:bodyPr>
          <a:lstStyle>
            <a:lvl1pPr algn="ctr">
              <a:defRPr sz="2800">
                <a:solidFill>
                  <a:schemeClr val="accent5">
                    <a:lumMod val="60000"/>
                    <a:lumOff val="40000"/>
                  </a:schemeClr>
                </a:solidFill>
                <a:latin typeface="Bell MT" panose="02020503060305020303" pitchFamily="18" charset="0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3642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agram News Quotes Tall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icture Placeholder 107">
            <a:extLst>
              <a:ext uri="{FF2B5EF4-FFF2-40B4-BE49-F238E27FC236}">
                <a16:creationId xmlns:a16="http://schemas.microsoft.com/office/drawing/2014/main" id="{2489E405-04A5-4EB2-8860-81DD02065AD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5400675" cy="6480175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109" name="Title 108">
            <a:extLst>
              <a:ext uri="{FF2B5EF4-FFF2-40B4-BE49-F238E27FC236}">
                <a16:creationId xmlns:a16="http://schemas.microsoft.com/office/drawing/2014/main" id="{9A53647B-7764-4A71-AD39-EB32A628BA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4287" y="3011260"/>
            <a:ext cx="4942936" cy="1508105"/>
          </a:xfrm>
        </p:spPr>
        <p:txBody>
          <a:bodyPr rtlCol="0">
            <a:noAutofit/>
          </a:bodyPr>
          <a:lstStyle>
            <a:lvl1pPr algn="ctr">
              <a:defRPr sz="4400">
                <a:solidFill>
                  <a:schemeClr val="bg1">
                    <a:lumMod val="95000"/>
                  </a:schemeClr>
                </a:solidFill>
                <a:latin typeface="Arial Black" panose="020B0A04020102020204" pitchFamily="34" charset="0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914829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agram News Quotes Tall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icture Placeholder 117">
            <a:extLst>
              <a:ext uri="{FF2B5EF4-FFF2-40B4-BE49-F238E27FC236}">
                <a16:creationId xmlns:a16="http://schemas.microsoft.com/office/drawing/2014/main" id="{1B5B9423-A789-4C8F-8A2C-8A8972D5ACE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5400675" cy="6480175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119" name="Title 118">
            <a:extLst>
              <a:ext uri="{FF2B5EF4-FFF2-40B4-BE49-F238E27FC236}">
                <a16:creationId xmlns:a16="http://schemas.microsoft.com/office/drawing/2014/main" id="{BA898CC3-DF27-4A46-BE06-526999D0092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6145" y="345011"/>
            <a:ext cx="4543219" cy="728415"/>
          </a:xfrm>
        </p:spPr>
        <p:txBody>
          <a:bodyPr rtlCol="0">
            <a:noAutofit/>
          </a:bodyPr>
          <a:lstStyle>
            <a:lvl1pPr algn="l">
              <a:defRPr sz="600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121" name="Text Placeholder 120">
            <a:extLst>
              <a:ext uri="{FF2B5EF4-FFF2-40B4-BE49-F238E27FC236}">
                <a16:creationId xmlns:a16="http://schemas.microsoft.com/office/drawing/2014/main" id="{A932A433-DA38-4928-8791-08038CFB5D7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56145" y="1073150"/>
            <a:ext cx="4604805" cy="646113"/>
          </a:xfrm>
        </p:spPr>
        <p:txBody>
          <a:bodyPr rtlCol="0">
            <a:noAutofit/>
          </a:bodyPr>
          <a:lstStyle>
            <a:lvl1pPr marL="0" indent="0" algn="l">
              <a:buNone/>
              <a:defRPr sz="3600">
                <a:solidFill>
                  <a:schemeClr val="accent1">
                    <a:lumMod val="75000"/>
                  </a:schemeClr>
                </a:solidFill>
              </a:defRPr>
            </a:lvl1pPr>
            <a:lvl2pPr marL="270022" indent="0" algn="l">
              <a:buNone/>
              <a:defRPr sz="3600">
                <a:solidFill>
                  <a:schemeClr val="accent1">
                    <a:lumMod val="75000"/>
                  </a:schemeClr>
                </a:solidFill>
              </a:defRPr>
            </a:lvl2pPr>
            <a:lvl3pPr marL="540045" indent="0" algn="l">
              <a:buNone/>
              <a:defRPr sz="3600">
                <a:solidFill>
                  <a:schemeClr val="accent1">
                    <a:lumMod val="75000"/>
                  </a:schemeClr>
                </a:solidFill>
              </a:defRPr>
            </a:lvl3pPr>
            <a:lvl4pPr marL="810067" indent="0" algn="l">
              <a:buNone/>
              <a:defRPr sz="3600">
                <a:solidFill>
                  <a:schemeClr val="accent1">
                    <a:lumMod val="75000"/>
                  </a:schemeClr>
                </a:solidFill>
              </a:defRPr>
            </a:lvl4pPr>
            <a:lvl5pPr marL="1080089" indent="0" algn="l">
              <a:buNone/>
              <a:defRPr sz="3600">
                <a:solidFill>
                  <a:schemeClr val="accent1">
                    <a:lumMod val="7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41529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 noProof="0"/>
              <a:t>10/16/2019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72B0A9C-A3C4-4EC1-BC31-166A00DBCF8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361692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 noProof="0"/>
              <a:t>10/16/2019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72B0A9C-A3C4-4EC1-BC31-166A00DBCF8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471886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7667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71297" y="345011"/>
            <a:ext cx="4658082" cy="12525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1297" y="1725046"/>
            <a:ext cx="4658082" cy="41116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1296" y="6006164"/>
            <a:ext cx="1215152" cy="345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US" noProof="0"/>
              <a:t>10/16/2019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788974" y="6006164"/>
            <a:ext cx="1822728" cy="345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0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4227" y="6006164"/>
            <a:ext cx="1215152" cy="345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72B0A9C-A3C4-4EC1-BC31-166A00DBCF8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64633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686" r:id="rId12"/>
    <p:sldLayoutId id="2147483690" r:id="rId13"/>
    <p:sldLayoutId id="2147483691" r:id="rId14"/>
  </p:sldLayoutIdLst>
  <p:txStyles>
    <p:titleStyle>
      <a:lvl1pPr algn="l" defTabSz="540045" rtl="0" eaLnBrk="1" latinLnBrk="0" hangingPunct="1">
        <a:lnSpc>
          <a:spcPct val="90000"/>
        </a:lnSpc>
        <a:spcBef>
          <a:spcPct val="0"/>
        </a:spcBef>
        <a:buNone/>
        <a:defRPr sz="25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35011" indent="-135011" algn="l" defTabSz="540045" rtl="0" eaLnBrk="1" latinLnBrk="0" hangingPunct="1">
        <a:lnSpc>
          <a:spcPct val="90000"/>
        </a:lnSpc>
        <a:spcBef>
          <a:spcPts val="591"/>
        </a:spcBef>
        <a:buFont typeface="Arial" panose="020B0604020202020204" pitchFamily="34" charset="0"/>
        <a:buChar char="•"/>
        <a:defRPr sz="1654" kern="1200">
          <a:solidFill>
            <a:schemeClr val="tx1"/>
          </a:solidFill>
          <a:latin typeface="+mn-lt"/>
          <a:ea typeface="+mn-ea"/>
          <a:cs typeface="+mn-cs"/>
        </a:defRPr>
      </a:lvl1pPr>
      <a:lvl2pPr marL="405033" indent="-135011" algn="l" defTabSz="540045" rtl="0" eaLnBrk="1" latinLnBrk="0" hangingPunct="1">
        <a:lnSpc>
          <a:spcPct val="90000"/>
        </a:lnSpc>
        <a:spcBef>
          <a:spcPts val="295"/>
        </a:spcBef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2pPr>
      <a:lvl3pPr marL="675056" indent="-135011" algn="l" defTabSz="540045" rtl="0" eaLnBrk="1" latinLnBrk="0" hangingPunct="1">
        <a:lnSpc>
          <a:spcPct val="90000"/>
        </a:lnSpc>
        <a:spcBef>
          <a:spcPts val="295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3pPr>
      <a:lvl4pPr marL="945078" indent="-135011" algn="l" defTabSz="540045" rtl="0" eaLnBrk="1" latinLnBrk="0" hangingPunct="1">
        <a:lnSpc>
          <a:spcPct val="90000"/>
        </a:lnSpc>
        <a:spcBef>
          <a:spcPts val="295"/>
        </a:spcBef>
        <a:buFont typeface="Arial" panose="020B0604020202020204" pitchFamily="34" charset="0"/>
        <a:buChar char="•"/>
        <a:defRPr sz="1063" kern="1200">
          <a:solidFill>
            <a:schemeClr val="tx1"/>
          </a:solidFill>
          <a:latin typeface="+mn-lt"/>
          <a:ea typeface="+mn-ea"/>
          <a:cs typeface="+mn-cs"/>
        </a:defRPr>
      </a:lvl4pPr>
      <a:lvl5pPr marL="1215100" indent="-135011" algn="l" defTabSz="540045" rtl="0" eaLnBrk="1" latinLnBrk="0" hangingPunct="1">
        <a:lnSpc>
          <a:spcPct val="90000"/>
        </a:lnSpc>
        <a:spcBef>
          <a:spcPts val="295"/>
        </a:spcBef>
        <a:buFont typeface="Arial" panose="020B0604020202020204" pitchFamily="34" charset="0"/>
        <a:buChar char="•"/>
        <a:defRPr sz="1063" kern="1200">
          <a:solidFill>
            <a:schemeClr val="tx1"/>
          </a:solidFill>
          <a:latin typeface="+mn-lt"/>
          <a:ea typeface="+mn-ea"/>
          <a:cs typeface="+mn-cs"/>
        </a:defRPr>
      </a:lvl5pPr>
      <a:lvl6pPr marL="1485123" indent="-135011" algn="l" defTabSz="540045" rtl="0" eaLnBrk="1" latinLnBrk="0" hangingPunct="1">
        <a:lnSpc>
          <a:spcPct val="90000"/>
        </a:lnSpc>
        <a:spcBef>
          <a:spcPts val="295"/>
        </a:spcBef>
        <a:buFont typeface="Arial" panose="020B0604020202020204" pitchFamily="34" charset="0"/>
        <a:buChar char="•"/>
        <a:defRPr sz="1063" kern="1200">
          <a:solidFill>
            <a:schemeClr val="tx1"/>
          </a:solidFill>
          <a:latin typeface="+mn-lt"/>
          <a:ea typeface="+mn-ea"/>
          <a:cs typeface="+mn-cs"/>
        </a:defRPr>
      </a:lvl6pPr>
      <a:lvl7pPr marL="1755145" indent="-135011" algn="l" defTabSz="540045" rtl="0" eaLnBrk="1" latinLnBrk="0" hangingPunct="1">
        <a:lnSpc>
          <a:spcPct val="90000"/>
        </a:lnSpc>
        <a:spcBef>
          <a:spcPts val="295"/>
        </a:spcBef>
        <a:buFont typeface="Arial" panose="020B0604020202020204" pitchFamily="34" charset="0"/>
        <a:buChar char="•"/>
        <a:defRPr sz="1063" kern="1200">
          <a:solidFill>
            <a:schemeClr val="tx1"/>
          </a:solidFill>
          <a:latin typeface="+mn-lt"/>
          <a:ea typeface="+mn-ea"/>
          <a:cs typeface="+mn-cs"/>
        </a:defRPr>
      </a:lvl7pPr>
      <a:lvl8pPr marL="2025167" indent="-135011" algn="l" defTabSz="540045" rtl="0" eaLnBrk="1" latinLnBrk="0" hangingPunct="1">
        <a:lnSpc>
          <a:spcPct val="90000"/>
        </a:lnSpc>
        <a:spcBef>
          <a:spcPts val="295"/>
        </a:spcBef>
        <a:buFont typeface="Arial" panose="020B0604020202020204" pitchFamily="34" charset="0"/>
        <a:buChar char="•"/>
        <a:defRPr sz="1063" kern="1200">
          <a:solidFill>
            <a:schemeClr val="tx1"/>
          </a:solidFill>
          <a:latin typeface="+mn-lt"/>
          <a:ea typeface="+mn-ea"/>
          <a:cs typeface="+mn-cs"/>
        </a:defRPr>
      </a:lvl8pPr>
      <a:lvl9pPr marL="2295190" indent="-135011" algn="l" defTabSz="540045" rtl="0" eaLnBrk="1" latinLnBrk="0" hangingPunct="1">
        <a:lnSpc>
          <a:spcPct val="90000"/>
        </a:lnSpc>
        <a:spcBef>
          <a:spcPts val="295"/>
        </a:spcBef>
        <a:buFont typeface="Arial" panose="020B0604020202020204" pitchFamily="34" charset="0"/>
        <a:buChar char="•"/>
        <a:defRPr sz="106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40045" rtl="0" eaLnBrk="1" latinLnBrk="0" hangingPunct="1">
        <a:defRPr sz="1063" kern="1200">
          <a:solidFill>
            <a:schemeClr val="tx1"/>
          </a:solidFill>
          <a:latin typeface="+mn-lt"/>
          <a:ea typeface="+mn-ea"/>
          <a:cs typeface="+mn-cs"/>
        </a:defRPr>
      </a:lvl1pPr>
      <a:lvl2pPr marL="270022" algn="l" defTabSz="540045" rtl="0" eaLnBrk="1" latinLnBrk="0" hangingPunct="1">
        <a:defRPr sz="1063" kern="1200">
          <a:solidFill>
            <a:schemeClr val="tx1"/>
          </a:solidFill>
          <a:latin typeface="+mn-lt"/>
          <a:ea typeface="+mn-ea"/>
          <a:cs typeface="+mn-cs"/>
        </a:defRPr>
      </a:lvl2pPr>
      <a:lvl3pPr marL="540045" algn="l" defTabSz="540045" rtl="0" eaLnBrk="1" latinLnBrk="0" hangingPunct="1">
        <a:defRPr sz="1063" kern="1200">
          <a:solidFill>
            <a:schemeClr val="tx1"/>
          </a:solidFill>
          <a:latin typeface="+mn-lt"/>
          <a:ea typeface="+mn-ea"/>
          <a:cs typeface="+mn-cs"/>
        </a:defRPr>
      </a:lvl3pPr>
      <a:lvl4pPr marL="810067" algn="l" defTabSz="540045" rtl="0" eaLnBrk="1" latinLnBrk="0" hangingPunct="1">
        <a:defRPr sz="1063" kern="1200">
          <a:solidFill>
            <a:schemeClr val="tx1"/>
          </a:solidFill>
          <a:latin typeface="+mn-lt"/>
          <a:ea typeface="+mn-ea"/>
          <a:cs typeface="+mn-cs"/>
        </a:defRPr>
      </a:lvl4pPr>
      <a:lvl5pPr marL="1080089" algn="l" defTabSz="540045" rtl="0" eaLnBrk="1" latinLnBrk="0" hangingPunct="1">
        <a:defRPr sz="1063" kern="1200">
          <a:solidFill>
            <a:schemeClr val="tx1"/>
          </a:solidFill>
          <a:latin typeface="+mn-lt"/>
          <a:ea typeface="+mn-ea"/>
          <a:cs typeface="+mn-cs"/>
        </a:defRPr>
      </a:lvl5pPr>
      <a:lvl6pPr marL="1350112" algn="l" defTabSz="540045" rtl="0" eaLnBrk="1" latinLnBrk="0" hangingPunct="1">
        <a:defRPr sz="1063" kern="1200">
          <a:solidFill>
            <a:schemeClr val="tx1"/>
          </a:solidFill>
          <a:latin typeface="+mn-lt"/>
          <a:ea typeface="+mn-ea"/>
          <a:cs typeface="+mn-cs"/>
        </a:defRPr>
      </a:lvl6pPr>
      <a:lvl7pPr marL="1620134" algn="l" defTabSz="540045" rtl="0" eaLnBrk="1" latinLnBrk="0" hangingPunct="1">
        <a:defRPr sz="1063" kern="1200">
          <a:solidFill>
            <a:schemeClr val="tx1"/>
          </a:solidFill>
          <a:latin typeface="+mn-lt"/>
          <a:ea typeface="+mn-ea"/>
          <a:cs typeface="+mn-cs"/>
        </a:defRPr>
      </a:lvl7pPr>
      <a:lvl8pPr marL="1890156" algn="l" defTabSz="540045" rtl="0" eaLnBrk="1" latinLnBrk="0" hangingPunct="1">
        <a:defRPr sz="1063" kern="1200">
          <a:solidFill>
            <a:schemeClr val="tx1"/>
          </a:solidFill>
          <a:latin typeface="+mn-lt"/>
          <a:ea typeface="+mn-ea"/>
          <a:cs typeface="+mn-cs"/>
        </a:defRPr>
      </a:lvl8pPr>
      <a:lvl9pPr marL="2160179" algn="l" defTabSz="540045" rtl="0" eaLnBrk="1" latinLnBrk="0" hangingPunct="1">
        <a:defRPr sz="106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F76D22B-E095-1466-35D3-A9FBAFFA7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235" y="1440386"/>
            <a:ext cx="4658082" cy="1252534"/>
          </a:xfrm>
        </p:spPr>
        <p:txBody>
          <a:bodyPr/>
          <a:lstStyle/>
          <a:p>
            <a:pPr algn="ctr"/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ROOM RESERVATION</a:t>
            </a:r>
            <a:endParaRPr lang="en-US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itle 8">
            <a:extLst>
              <a:ext uri="{FF2B5EF4-FFF2-40B4-BE49-F238E27FC236}">
                <a16:creationId xmlns:a16="http://schemas.microsoft.com/office/drawing/2014/main" id="{AF204B91-670F-19D7-4B76-79FB43B4E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884" y="4997974"/>
            <a:ext cx="4658082" cy="1252534"/>
          </a:xfrm>
        </p:spPr>
        <p:txBody>
          <a:bodyPr>
            <a:normAutofit/>
          </a:bodyPr>
          <a:lstStyle/>
          <a:p>
            <a:pPr algn="r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Iris P. Barreiro Ekoro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ID: 2127100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 (BMIH5003)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Rodrigo Aguilera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938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ángulo 4">
            <a:extLst>
              <a:ext uri="{FF2B5EF4-FFF2-40B4-BE49-F238E27FC236}">
                <a16:creationId xmlns:a16="http://schemas.microsoft.com/office/drawing/2014/main" id="{AAF7304E-8A6C-4E4C-86AC-EEE3CB6F2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63251" y="539751"/>
            <a:ext cx="4037425" cy="417562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sz="2958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3D029399-5B08-D7A4-5B66-E89D52C60D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/>
      </p:sp>
      <p:pic>
        <p:nvPicPr>
          <p:cNvPr id="8" name="trim.821D753C-E576-4D20-A065-3AEF11583D3E.MOV">
            <a:hlinkClick r:id="" action="ppaction://media"/>
            <a:extLst>
              <a:ext uri="{FF2B5EF4-FFF2-40B4-BE49-F238E27FC236}">
                <a16:creationId xmlns:a16="http://schemas.microsoft.com/office/drawing/2014/main" id="{1750F33C-DAAE-687E-99E2-A0FB61C414A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80259" y="767714"/>
            <a:ext cx="3604108" cy="3669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398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Tema de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Tema de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1203068_Updated" id="{8A6BE9D7-9ECB-4307-8D04-AD12C0484E7F}" vid="{94FD86C2-C22C-4C78-8427-4F135741356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178</Words>
  <Application>Microsoft Office PowerPoint</Application>
  <PresentationFormat>Custom</PresentationFormat>
  <Paragraphs>43</Paragraphs>
  <Slides>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ROOM RESERVATION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RESERVATION</dc:title>
  <dc:creator>Iris Predestina Barreiro Ekoro (2127100)</dc:creator>
  <cp:lastModifiedBy>Iris Predestina Barreiro Ekoro (2127100)</cp:lastModifiedBy>
  <cp:revision>2</cp:revision>
  <dcterms:created xsi:type="dcterms:W3CDTF">2023-05-30T23:07:22Z</dcterms:created>
  <dcterms:modified xsi:type="dcterms:W3CDTF">2023-05-30T23:18:44Z</dcterms:modified>
</cp:coreProperties>
</file>