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1"/>
  </p:notesMasterIdLst>
  <p:sldIdLst>
    <p:sldId id="256" r:id="rId2"/>
    <p:sldId id="257" r:id="rId3"/>
    <p:sldId id="258" r:id="rId4"/>
    <p:sldId id="261" r:id="rId5"/>
    <p:sldId id="262" r:id="rId6"/>
    <p:sldId id="259" r:id="rId7"/>
    <p:sldId id="265" r:id="rId8"/>
    <p:sldId id="292" r:id="rId9"/>
    <p:sldId id="294"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4A038AA-AA1A-F4D3-F530-AB1132DCF310}" v="63" dt="2025-06-23T15:14:51.376"/>
    <p1510:client id="{6D99256A-963F-B953-AC9C-2FB51EEC047E}" v="19" dt="2025-06-23T15:27:00.945"/>
    <p1510:client id="{F7993AAD-9BC0-B352-5BAF-3E8136996EDA}" v="185" dt="2025-06-23T15:38:49.763"/>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3" autoAdjust="0"/>
    <p:restoredTop sz="93784" autoAdjust="0"/>
  </p:normalViewPr>
  <p:slideViewPr>
    <p:cSldViewPr snapToGrid="0">
      <p:cViewPr varScale="1">
        <p:scale>
          <a:sx n="67" d="100"/>
          <a:sy n="67" d="100"/>
        </p:scale>
        <p:origin x="64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17" Type="http://schemas.microsoft.com/office/2015/10/relationships/revisionInfo" Target="revisionInfo.xml"/><Relationship Id="rId2" Type="http://schemas.openxmlformats.org/officeDocument/2006/relationships/slide" Target="slides/slide1.xml"/><Relationship Id="rId16" Type="http://schemas.microsoft.com/office/2016/11/relationships/changesInfo" Target="changesInfos/changesInfo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Jana Sliskova (2421920)" userId="S::2421920@student.uwtsd.ac.uk::9ad57eff-cd9a-41fd-ad82-2b504320a9a4" providerId="AD" clId="Web-{10285A39-65B4-3279-9C22-620D38AD5A82}"/>
    <pc:docChg chg="modSld">
      <pc:chgData name="Jana Sliskova (2421920)" userId="S::2421920@student.uwtsd.ac.uk::9ad57eff-cd9a-41fd-ad82-2b504320a9a4" providerId="AD" clId="Web-{10285A39-65B4-3279-9C22-620D38AD5A82}" dt="2025-05-07T17:15:25.320" v="57" actId="14100"/>
      <pc:docMkLst>
        <pc:docMk/>
      </pc:docMkLst>
      <pc:sldChg chg="modSp">
        <pc:chgData name="Jana Sliskova (2421920)" userId="S::2421920@student.uwtsd.ac.uk::9ad57eff-cd9a-41fd-ad82-2b504320a9a4" providerId="AD" clId="Web-{10285A39-65B4-3279-9C22-620D38AD5A82}" dt="2025-05-07T17:04:16.831" v="17" actId="14100"/>
        <pc:sldMkLst>
          <pc:docMk/>
          <pc:sldMk cId="2877164034" sldId="257"/>
        </pc:sldMkLst>
        <pc:spChg chg="mod">
          <ac:chgData name="Jana Sliskova (2421920)" userId="S::2421920@student.uwtsd.ac.uk::9ad57eff-cd9a-41fd-ad82-2b504320a9a4" providerId="AD" clId="Web-{10285A39-65B4-3279-9C22-620D38AD5A82}" dt="2025-05-07T17:04:16.831" v="17" actId="14100"/>
          <ac:spMkLst>
            <pc:docMk/>
            <pc:sldMk cId="2877164034" sldId="257"/>
            <ac:spMk id="5" creationId="{5ED9D7AA-AB3E-B3DF-0741-A251780617C4}"/>
          </ac:spMkLst>
        </pc:spChg>
      </pc:sldChg>
      <pc:sldChg chg="modSp">
        <pc:chgData name="Jana Sliskova (2421920)" userId="S::2421920@student.uwtsd.ac.uk::9ad57eff-cd9a-41fd-ad82-2b504320a9a4" providerId="AD" clId="Web-{10285A39-65B4-3279-9C22-620D38AD5A82}" dt="2025-05-07T17:06:05.694" v="22" actId="1076"/>
        <pc:sldMkLst>
          <pc:docMk/>
          <pc:sldMk cId="2444481436" sldId="258"/>
        </pc:sldMkLst>
        <pc:spChg chg="mod">
          <ac:chgData name="Jana Sliskova (2421920)" userId="S::2421920@student.uwtsd.ac.uk::9ad57eff-cd9a-41fd-ad82-2b504320a9a4" providerId="AD" clId="Web-{10285A39-65B4-3279-9C22-620D38AD5A82}" dt="2025-05-07T17:05:48.928" v="20" actId="14100"/>
          <ac:spMkLst>
            <pc:docMk/>
            <pc:sldMk cId="2444481436" sldId="258"/>
            <ac:spMk id="2" creationId="{6A17458A-DA1F-43F0-A44E-226BCC65A728}"/>
          </ac:spMkLst>
        </pc:spChg>
        <pc:spChg chg="mod">
          <ac:chgData name="Jana Sliskova (2421920)" userId="S::2421920@student.uwtsd.ac.uk::9ad57eff-cd9a-41fd-ad82-2b504320a9a4" providerId="AD" clId="Web-{10285A39-65B4-3279-9C22-620D38AD5A82}" dt="2025-05-07T17:06:05.694" v="22" actId="1076"/>
          <ac:spMkLst>
            <pc:docMk/>
            <pc:sldMk cId="2444481436" sldId="258"/>
            <ac:spMk id="7" creationId="{A2FC2D66-0D0A-30A0-B342-9ABA9DAD5AB8}"/>
          </ac:spMkLst>
        </pc:spChg>
        <pc:spChg chg="mod">
          <ac:chgData name="Jana Sliskova (2421920)" userId="S::2421920@student.uwtsd.ac.uk::9ad57eff-cd9a-41fd-ad82-2b504320a9a4" providerId="AD" clId="Web-{10285A39-65B4-3279-9C22-620D38AD5A82}" dt="2025-05-07T17:05:54.928" v="21" actId="14100"/>
          <ac:spMkLst>
            <pc:docMk/>
            <pc:sldMk cId="2444481436" sldId="258"/>
            <ac:spMk id="16" creationId="{14B21323-DD5A-C8D8-709F-77B700840942}"/>
          </ac:spMkLst>
        </pc:spChg>
        <pc:picChg chg="mod">
          <ac:chgData name="Jana Sliskova (2421920)" userId="S::2421920@student.uwtsd.ac.uk::9ad57eff-cd9a-41fd-ad82-2b504320a9a4" providerId="AD" clId="Web-{10285A39-65B4-3279-9C22-620D38AD5A82}" dt="2025-05-07T17:05:16.770" v="18" actId="1076"/>
          <ac:picMkLst>
            <pc:docMk/>
            <pc:sldMk cId="2444481436" sldId="258"/>
            <ac:picMk id="13" creationId="{E304C6B5-42F6-43D0-990D-00B373AF9F67}"/>
          </ac:picMkLst>
        </pc:picChg>
        <pc:cxnChg chg="mod">
          <ac:chgData name="Jana Sliskova (2421920)" userId="S::2421920@student.uwtsd.ac.uk::9ad57eff-cd9a-41fd-ad82-2b504320a9a4" providerId="AD" clId="Web-{10285A39-65B4-3279-9C22-620D38AD5A82}" dt="2025-05-07T17:05:26.630" v="19" actId="1076"/>
          <ac:cxnSpMkLst>
            <pc:docMk/>
            <pc:sldMk cId="2444481436" sldId="258"/>
            <ac:cxnSpMk id="8" creationId="{E1126D41-B3E5-2B9B-6D48-4EB7ADE79D25}"/>
          </ac:cxnSpMkLst>
        </pc:cxnChg>
      </pc:sldChg>
      <pc:sldChg chg="modSp">
        <pc:chgData name="Jana Sliskova (2421920)" userId="S::2421920@student.uwtsd.ac.uk::9ad57eff-cd9a-41fd-ad82-2b504320a9a4" providerId="AD" clId="Web-{10285A39-65B4-3279-9C22-620D38AD5A82}" dt="2025-05-07T17:01:23.264" v="14" actId="14100"/>
        <pc:sldMkLst>
          <pc:docMk/>
          <pc:sldMk cId="4267949150" sldId="259"/>
        </pc:sldMkLst>
        <pc:spChg chg="mod">
          <ac:chgData name="Jana Sliskova (2421920)" userId="S::2421920@student.uwtsd.ac.uk::9ad57eff-cd9a-41fd-ad82-2b504320a9a4" providerId="AD" clId="Web-{10285A39-65B4-3279-9C22-620D38AD5A82}" dt="2025-05-07T16:59:33.229" v="4" actId="14100"/>
          <ac:spMkLst>
            <pc:docMk/>
            <pc:sldMk cId="4267949150" sldId="259"/>
            <ac:spMk id="6" creationId="{A7DD6826-EBE7-C95E-AF1C-B426B7AB742E}"/>
          </ac:spMkLst>
        </pc:spChg>
        <pc:spChg chg="mod">
          <ac:chgData name="Jana Sliskova (2421920)" userId="S::2421920@student.uwtsd.ac.uk::9ad57eff-cd9a-41fd-ad82-2b504320a9a4" providerId="AD" clId="Web-{10285A39-65B4-3279-9C22-620D38AD5A82}" dt="2025-05-07T17:01:23.264" v="14" actId="14100"/>
          <ac:spMkLst>
            <pc:docMk/>
            <pc:sldMk cId="4267949150" sldId="259"/>
            <ac:spMk id="13" creationId="{CD90727B-EFF4-C602-2F1A-B496E6612EEC}"/>
          </ac:spMkLst>
        </pc:spChg>
        <pc:grpChg chg="mod">
          <ac:chgData name="Jana Sliskova (2421920)" userId="S::2421920@student.uwtsd.ac.uk::9ad57eff-cd9a-41fd-ad82-2b504320a9a4" providerId="AD" clId="Web-{10285A39-65B4-3279-9C22-620D38AD5A82}" dt="2025-05-07T17:00:50.122" v="9" actId="14100"/>
          <ac:grpSpMkLst>
            <pc:docMk/>
            <pc:sldMk cId="4267949150" sldId="259"/>
            <ac:grpSpMk id="15" creationId="{D21FABC4-14A1-1A39-C211-8D0F6BD3B143}"/>
          </ac:grpSpMkLst>
        </pc:grpChg>
      </pc:sldChg>
      <pc:sldChg chg="modSp">
        <pc:chgData name="Jana Sliskova (2421920)" userId="S::2421920@student.uwtsd.ac.uk::9ad57eff-cd9a-41fd-ad82-2b504320a9a4" providerId="AD" clId="Web-{10285A39-65B4-3279-9C22-620D38AD5A82}" dt="2025-05-07T17:15:25.320" v="57" actId="14100"/>
        <pc:sldMkLst>
          <pc:docMk/>
          <pc:sldMk cId="2005529333" sldId="261"/>
        </pc:sldMkLst>
        <pc:spChg chg="mod">
          <ac:chgData name="Jana Sliskova (2421920)" userId="S::2421920@student.uwtsd.ac.uk::9ad57eff-cd9a-41fd-ad82-2b504320a9a4" providerId="AD" clId="Web-{10285A39-65B4-3279-9C22-620D38AD5A82}" dt="2025-05-07T17:15:25.320" v="57" actId="14100"/>
          <ac:spMkLst>
            <pc:docMk/>
            <pc:sldMk cId="2005529333" sldId="261"/>
            <ac:spMk id="8" creationId="{E033BB32-F056-E2E4-71CA-A1F546C2AF6F}"/>
          </ac:spMkLst>
        </pc:spChg>
        <pc:spChg chg="mod">
          <ac:chgData name="Jana Sliskova (2421920)" userId="S::2421920@student.uwtsd.ac.uk::9ad57eff-cd9a-41fd-ad82-2b504320a9a4" providerId="AD" clId="Web-{10285A39-65B4-3279-9C22-620D38AD5A82}" dt="2025-05-07T17:15:03.772" v="55" actId="14100"/>
          <ac:spMkLst>
            <pc:docMk/>
            <pc:sldMk cId="2005529333" sldId="261"/>
            <ac:spMk id="10" creationId="{F02C9025-02FF-C8E0-C73F-B491A7690BD7}"/>
          </ac:spMkLst>
        </pc:spChg>
        <pc:spChg chg="mod">
          <ac:chgData name="Jana Sliskova (2421920)" userId="S::2421920@student.uwtsd.ac.uk::9ad57eff-cd9a-41fd-ad82-2b504320a9a4" providerId="AD" clId="Web-{10285A39-65B4-3279-9C22-620D38AD5A82}" dt="2025-05-07T17:14:44.834" v="53" actId="14100"/>
          <ac:spMkLst>
            <pc:docMk/>
            <pc:sldMk cId="2005529333" sldId="261"/>
            <ac:spMk id="12" creationId="{E2D38DFF-1C94-2CDC-B94C-A22A642809DF}"/>
          </ac:spMkLst>
        </pc:spChg>
        <pc:spChg chg="mod">
          <ac:chgData name="Jana Sliskova (2421920)" userId="S::2421920@student.uwtsd.ac.uk::9ad57eff-cd9a-41fd-ad82-2b504320a9a4" providerId="AD" clId="Web-{10285A39-65B4-3279-9C22-620D38AD5A82}" dt="2025-05-07T17:14:35.006" v="52" actId="14100"/>
          <ac:spMkLst>
            <pc:docMk/>
            <pc:sldMk cId="2005529333" sldId="261"/>
            <ac:spMk id="14" creationId="{CBBE0DFD-8474-4ABF-291D-8B5B335E7941}"/>
          </ac:spMkLst>
        </pc:spChg>
        <pc:spChg chg="mod">
          <ac:chgData name="Jana Sliskova (2421920)" userId="S::2421920@student.uwtsd.ac.uk::9ad57eff-cd9a-41fd-ad82-2b504320a9a4" providerId="AD" clId="Web-{10285A39-65B4-3279-9C22-620D38AD5A82}" dt="2025-05-07T17:12:16.127" v="36" actId="1076"/>
          <ac:spMkLst>
            <pc:docMk/>
            <pc:sldMk cId="2005529333" sldId="261"/>
            <ac:spMk id="18" creationId="{028C9203-86EF-8ACC-F323-6D62A0C1168F}"/>
          </ac:spMkLst>
        </pc:spChg>
        <pc:picChg chg="mod">
          <ac:chgData name="Jana Sliskova (2421920)" userId="S::2421920@student.uwtsd.ac.uk::9ad57eff-cd9a-41fd-ad82-2b504320a9a4" providerId="AD" clId="Web-{10285A39-65B4-3279-9C22-620D38AD5A82}" dt="2025-05-07T17:12:24.814" v="37" actId="14100"/>
          <ac:picMkLst>
            <pc:docMk/>
            <pc:sldMk cId="2005529333" sldId="261"/>
            <ac:picMk id="20" creationId="{7A00C119-E89D-42A2-AD12-B36E0DE7D739}"/>
          </ac:picMkLst>
        </pc:picChg>
      </pc:sldChg>
      <pc:sldChg chg="modSp">
        <pc:chgData name="Jana Sliskova (2421920)" userId="S::2421920@student.uwtsd.ac.uk::9ad57eff-cd9a-41fd-ad82-2b504320a9a4" providerId="AD" clId="Web-{10285A39-65B4-3279-9C22-620D38AD5A82}" dt="2025-05-07T17:09:46.466" v="28" actId="14100"/>
        <pc:sldMkLst>
          <pc:docMk/>
          <pc:sldMk cId="1914492428" sldId="262"/>
        </pc:sldMkLst>
        <pc:spChg chg="mod">
          <ac:chgData name="Jana Sliskova (2421920)" userId="S::2421920@student.uwtsd.ac.uk::9ad57eff-cd9a-41fd-ad82-2b504320a9a4" providerId="AD" clId="Web-{10285A39-65B4-3279-9C22-620D38AD5A82}" dt="2025-05-07T17:09:35.966" v="27" actId="14100"/>
          <ac:spMkLst>
            <pc:docMk/>
            <pc:sldMk cId="1914492428" sldId="262"/>
            <ac:spMk id="3" creationId="{91333A88-AE3A-6D7B-3F4A-2CE286098A52}"/>
          </ac:spMkLst>
        </pc:spChg>
        <pc:spChg chg="mod">
          <ac:chgData name="Jana Sliskova (2421920)" userId="S::2421920@student.uwtsd.ac.uk::9ad57eff-cd9a-41fd-ad82-2b504320a9a4" providerId="AD" clId="Web-{10285A39-65B4-3279-9C22-620D38AD5A82}" dt="2025-05-07T17:08:42.323" v="24" actId="14100"/>
          <ac:spMkLst>
            <pc:docMk/>
            <pc:sldMk cId="1914492428" sldId="262"/>
            <ac:spMk id="6" creationId="{582CFEFB-43C7-E1C4-700D-45E74DA34750}"/>
          </ac:spMkLst>
        </pc:spChg>
        <pc:spChg chg="mod">
          <ac:chgData name="Jana Sliskova (2421920)" userId="S::2421920@student.uwtsd.ac.uk::9ad57eff-cd9a-41fd-ad82-2b504320a9a4" providerId="AD" clId="Web-{10285A39-65B4-3279-9C22-620D38AD5A82}" dt="2025-05-07T17:09:46.466" v="28" actId="14100"/>
          <ac:spMkLst>
            <pc:docMk/>
            <pc:sldMk cId="1914492428" sldId="262"/>
            <ac:spMk id="10" creationId="{907ECF08-0146-BF7C-1BA9-3423C4245A17}"/>
          </ac:spMkLst>
        </pc:spChg>
        <pc:picChg chg="mod">
          <ac:chgData name="Jana Sliskova (2421920)" userId="S::2421920@student.uwtsd.ac.uk::9ad57eff-cd9a-41fd-ad82-2b504320a9a4" providerId="AD" clId="Web-{10285A39-65B4-3279-9C22-620D38AD5A82}" dt="2025-05-07T17:09:29.856" v="26" actId="14100"/>
          <ac:picMkLst>
            <pc:docMk/>
            <pc:sldMk cId="1914492428" sldId="262"/>
            <ac:picMk id="1026" creationId="{4B74EFD4-6A29-432E-16B9-3841406E1E4E}"/>
          </ac:picMkLst>
        </pc:picChg>
      </pc:sldChg>
    </pc:docChg>
  </pc:docChgLst>
  <pc:docChgLst>
    <pc:chgData name="Jana Sliskova (2421920)" userId="S::2421920@student.uwtsd.ac.uk::9ad57eff-cd9a-41fd-ad82-2b504320a9a4" providerId="AD" clId="Web-{F7993AAD-9BC0-B352-5BAF-3E8136996EDA}"/>
    <pc:docChg chg="modSld">
      <pc:chgData name="Jana Sliskova (2421920)" userId="S::2421920@student.uwtsd.ac.uk::9ad57eff-cd9a-41fd-ad82-2b504320a9a4" providerId="AD" clId="Web-{F7993AAD-9BC0-B352-5BAF-3E8136996EDA}" dt="2025-06-23T15:38:49.763" v="108" actId="14100"/>
      <pc:docMkLst>
        <pc:docMk/>
      </pc:docMkLst>
      <pc:sldChg chg="addSp delSp modSp">
        <pc:chgData name="Jana Sliskova (2421920)" userId="S::2421920@student.uwtsd.ac.uk::9ad57eff-cd9a-41fd-ad82-2b504320a9a4" providerId="AD" clId="Web-{F7993AAD-9BC0-B352-5BAF-3E8136996EDA}" dt="2025-06-23T15:38:49.763" v="108" actId="14100"/>
        <pc:sldMkLst>
          <pc:docMk/>
          <pc:sldMk cId="3458748939" sldId="256"/>
        </pc:sldMkLst>
        <pc:spChg chg="mod">
          <ac:chgData name="Jana Sliskova (2421920)" userId="S::2421920@student.uwtsd.ac.uk::9ad57eff-cd9a-41fd-ad82-2b504320a9a4" providerId="AD" clId="Web-{F7993AAD-9BC0-B352-5BAF-3E8136996EDA}" dt="2025-06-23T15:38:39.685" v="107" actId="14100"/>
          <ac:spMkLst>
            <pc:docMk/>
            <pc:sldMk cId="3458748939" sldId="256"/>
            <ac:spMk id="3" creationId="{764D07AE-CC72-071B-58AD-22AD6E2C4924}"/>
          </ac:spMkLst>
        </pc:spChg>
        <pc:spChg chg="del">
          <ac:chgData name="Jana Sliskova (2421920)" userId="S::2421920@student.uwtsd.ac.uk::9ad57eff-cd9a-41fd-ad82-2b504320a9a4" providerId="AD" clId="Web-{F7993AAD-9BC0-B352-5BAF-3E8136996EDA}" dt="2025-06-23T15:34:09.083" v="8"/>
          <ac:spMkLst>
            <pc:docMk/>
            <pc:sldMk cId="3458748939" sldId="256"/>
            <ac:spMk id="9" creationId="{BC3E0B9D-4C30-8A97-E239-59DC5BDB5DB3}"/>
          </ac:spMkLst>
        </pc:spChg>
        <pc:spChg chg="add del mod">
          <ac:chgData name="Jana Sliskova (2421920)" userId="S::2421920@student.uwtsd.ac.uk::9ad57eff-cd9a-41fd-ad82-2b504320a9a4" providerId="AD" clId="Web-{F7993AAD-9BC0-B352-5BAF-3E8136996EDA}" dt="2025-06-23T15:34:35.427" v="19"/>
          <ac:spMkLst>
            <pc:docMk/>
            <pc:sldMk cId="3458748939" sldId="256"/>
            <ac:spMk id="10" creationId="{8832B796-9DC2-61D2-44A3-A789B078D073}"/>
          </ac:spMkLst>
        </pc:spChg>
        <pc:spChg chg="del topLvl">
          <ac:chgData name="Jana Sliskova (2421920)" userId="S::2421920@student.uwtsd.ac.uk::9ad57eff-cd9a-41fd-ad82-2b504320a9a4" providerId="AD" clId="Web-{F7993AAD-9BC0-B352-5BAF-3E8136996EDA}" dt="2025-06-23T15:35:05.647" v="25"/>
          <ac:spMkLst>
            <pc:docMk/>
            <pc:sldMk cId="3458748939" sldId="256"/>
            <ac:spMk id="13" creationId="{F5635DA7-0584-DD30-B99B-7B9C8E7D56C6}"/>
          </ac:spMkLst>
        </pc:spChg>
        <pc:spChg chg="del topLvl">
          <ac:chgData name="Jana Sliskova (2421920)" userId="S::2421920@student.uwtsd.ac.uk::9ad57eff-cd9a-41fd-ad82-2b504320a9a4" providerId="AD" clId="Web-{F7993AAD-9BC0-B352-5BAF-3E8136996EDA}" dt="2025-06-23T15:35:02.959" v="24"/>
          <ac:spMkLst>
            <pc:docMk/>
            <pc:sldMk cId="3458748939" sldId="256"/>
            <ac:spMk id="14" creationId="{331E44FF-69DA-54BB-EA0F-89F1D70A5E9F}"/>
          </ac:spMkLst>
        </pc:spChg>
        <pc:spChg chg="del">
          <ac:chgData name="Jana Sliskova (2421920)" userId="S::2421920@student.uwtsd.ac.uk::9ad57eff-cd9a-41fd-ad82-2b504320a9a4" providerId="AD" clId="Web-{F7993AAD-9BC0-B352-5BAF-3E8136996EDA}" dt="2025-06-23T15:34:59.584" v="23"/>
          <ac:spMkLst>
            <pc:docMk/>
            <pc:sldMk cId="3458748939" sldId="256"/>
            <ac:spMk id="15" creationId="{54835D89-6D2D-BBA8-7153-9131BBA0499A}"/>
          </ac:spMkLst>
        </pc:spChg>
        <pc:spChg chg="mod">
          <ac:chgData name="Jana Sliskova (2421920)" userId="S::2421920@student.uwtsd.ac.uk::9ad57eff-cd9a-41fd-ad82-2b504320a9a4" providerId="AD" clId="Web-{F7993AAD-9BC0-B352-5BAF-3E8136996EDA}" dt="2025-06-23T15:32:39.893" v="0" actId="14100"/>
          <ac:spMkLst>
            <pc:docMk/>
            <pc:sldMk cId="3458748939" sldId="256"/>
            <ac:spMk id="17" creationId="{BDF300B1-5E2C-FB0F-8449-FD22D6D2EDC3}"/>
          </ac:spMkLst>
        </pc:spChg>
        <pc:spChg chg="add del mod">
          <ac:chgData name="Jana Sliskova (2421920)" userId="S::2421920@student.uwtsd.ac.uk::9ad57eff-cd9a-41fd-ad82-2b504320a9a4" providerId="AD" clId="Web-{F7993AAD-9BC0-B352-5BAF-3E8136996EDA}" dt="2025-06-23T15:35:29.945" v="29"/>
          <ac:spMkLst>
            <pc:docMk/>
            <pc:sldMk cId="3458748939" sldId="256"/>
            <ac:spMk id="22" creationId="{40FA29FF-F108-B611-F0F4-3EAFB3C5A4FF}"/>
          </ac:spMkLst>
        </pc:spChg>
        <pc:spChg chg="add mod">
          <ac:chgData name="Jana Sliskova (2421920)" userId="S::2421920@student.uwtsd.ac.uk::9ad57eff-cd9a-41fd-ad82-2b504320a9a4" providerId="AD" clId="Web-{F7993AAD-9BC0-B352-5BAF-3E8136996EDA}" dt="2025-06-23T15:38:49.763" v="108" actId="14100"/>
          <ac:spMkLst>
            <pc:docMk/>
            <pc:sldMk cId="3458748939" sldId="256"/>
            <ac:spMk id="23" creationId="{1CD6CCBE-7472-457A-C173-F3FE2260963B}"/>
          </ac:spMkLst>
        </pc:spChg>
        <pc:grpChg chg="add mod">
          <ac:chgData name="Jana Sliskova (2421920)" userId="S::2421920@student.uwtsd.ac.uk::9ad57eff-cd9a-41fd-ad82-2b504320a9a4" providerId="AD" clId="Web-{F7993AAD-9BC0-B352-5BAF-3E8136996EDA}" dt="2025-06-23T15:33:58.286" v="7" actId="14100"/>
          <ac:grpSpMkLst>
            <pc:docMk/>
            <pc:sldMk cId="3458748939" sldId="256"/>
            <ac:grpSpMk id="4" creationId="{386A38EA-62E9-19A0-23E3-4AA76AED170B}"/>
          </ac:grpSpMkLst>
        </pc:grpChg>
        <pc:grpChg chg="del mod">
          <ac:chgData name="Jana Sliskova (2421920)" userId="S::2421920@student.uwtsd.ac.uk::9ad57eff-cd9a-41fd-ad82-2b504320a9a4" providerId="AD" clId="Web-{F7993AAD-9BC0-B352-5BAF-3E8136996EDA}" dt="2025-06-23T15:35:02.959" v="24"/>
          <ac:grpSpMkLst>
            <pc:docMk/>
            <pc:sldMk cId="3458748939" sldId="256"/>
            <ac:grpSpMk id="12" creationId="{63330CC5-3BDB-61C8-C861-734C53429F1B}"/>
          </ac:grpSpMkLst>
        </pc:grpChg>
        <pc:grpChg chg="add mod">
          <ac:chgData name="Jana Sliskova (2421920)" userId="S::2421920@student.uwtsd.ac.uk::9ad57eff-cd9a-41fd-ad82-2b504320a9a4" providerId="AD" clId="Web-{F7993AAD-9BC0-B352-5BAF-3E8136996EDA}" dt="2025-06-23T15:34:56.194" v="22" actId="1076"/>
          <ac:grpSpMkLst>
            <pc:docMk/>
            <pc:sldMk cId="3458748939" sldId="256"/>
            <ac:grpSpMk id="16" creationId="{2727D88C-4FD0-2DC5-6D3A-40CC3EF356F4}"/>
          </ac:grpSpMkLst>
        </pc:grpChg>
        <pc:grpChg chg="add del mod">
          <ac:chgData name="Jana Sliskova (2421920)" userId="S::2421920@student.uwtsd.ac.uk::9ad57eff-cd9a-41fd-ad82-2b504320a9a4" providerId="AD" clId="Web-{F7993AAD-9BC0-B352-5BAF-3E8136996EDA}" dt="2025-06-23T15:33:08.300" v="4" actId="1076"/>
          <ac:grpSpMkLst>
            <pc:docMk/>
            <pc:sldMk cId="3458748939" sldId="256"/>
            <ac:grpSpMk id="18" creationId="{CF9D2AF9-1E85-00EC-55B5-9FAB02E99F5B}"/>
          </ac:grpSpMkLst>
        </pc:grpChg>
        <pc:cxnChg chg="mod">
          <ac:chgData name="Jana Sliskova (2421920)" userId="S::2421920@student.uwtsd.ac.uk::9ad57eff-cd9a-41fd-ad82-2b504320a9a4" providerId="AD" clId="Web-{F7993AAD-9BC0-B352-5BAF-3E8136996EDA}" dt="2025-06-23T15:33:44.535" v="6"/>
          <ac:cxnSpMkLst>
            <pc:docMk/>
            <pc:sldMk cId="3458748939" sldId="256"/>
            <ac:cxnSpMk id="7" creationId="{40397B95-909D-E267-D9F5-214AE58EF4B9}"/>
          </ac:cxnSpMkLst>
        </pc:cxnChg>
      </pc:sldChg>
    </pc:docChg>
  </pc:docChgLst>
  <pc:docChgLst>
    <pc:chgData name="Jana Sliskova (2421920)" userId="S::2421920@student.uwtsd.ac.uk::9ad57eff-cd9a-41fd-ad82-2b504320a9a4" providerId="AD" clId="Web-{64A038AA-AA1A-F4D3-F530-AB1132DCF310}"/>
    <pc:docChg chg="modSld">
      <pc:chgData name="Jana Sliskova (2421920)" userId="S::2421920@student.uwtsd.ac.uk::9ad57eff-cd9a-41fd-ad82-2b504320a9a4" providerId="AD" clId="Web-{64A038AA-AA1A-F4D3-F530-AB1132DCF310}" dt="2025-06-23T15:14:51.376" v="35" actId="20577"/>
      <pc:docMkLst>
        <pc:docMk/>
      </pc:docMkLst>
      <pc:sldChg chg="addSp modSp">
        <pc:chgData name="Jana Sliskova (2421920)" userId="S::2421920@student.uwtsd.ac.uk::9ad57eff-cd9a-41fd-ad82-2b504320a9a4" providerId="AD" clId="Web-{64A038AA-AA1A-F4D3-F530-AB1132DCF310}" dt="2025-06-23T15:14:51.376" v="35" actId="20577"/>
        <pc:sldMkLst>
          <pc:docMk/>
          <pc:sldMk cId="3458748939" sldId="256"/>
        </pc:sldMkLst>
        <pc:spChg chg="add mod">
          <ac:chgData name="Jana Sliskova (2421920)" userId="S::2421920@student.uwtsd.ac.uk::9ad57eff-cd9a-41fd-ad82-2b504320a9a4" providerId="AD" clId="Web-{64A038AA-AA1A-F4D3-F530-AB1132DCF310}" dt="2025-06-23T15:14:51.376" v="35" actId="20577"/>
          <ac:spMkLst>
            <pc:docMk/>
            <pc:sldMk cId="3458748939" sldId="256"/>
            <ac:spMk id="3" creationId="{764D07AE-CC72-071B-58AD-22AD6E2C4924}"/>
          </ac:spMkLst>
        </pc:spChg>
      </pc:sldChg>
    </pc:docChg>
  </pc:docChgLst>
  <pc:docChgLst>
    <pc:chgData name="Jana Sliskova (2421920)" userId="S::2421920@student.uwtsd.ac.uk::9ad57eff-cd9a-41fd-ad82-2b504320a9a4" providerId="AD" clId="Web-{6D99256A-963F-B953-AC9C-2FB51EEC047E}"/>
    <pc:docChg chg="modSld">
      <pc:chgData name="Jana Sliskova (2421920)" userId="S::2421920@student.uwtsd.ac.uk::9ad57eff-cd9a-41fd-ad82-2b504320a9a4" providerId="AD" clId="Web-{6D99256A-963F-B953-AC9C-2FB51EEC047E}" dt="2025-06-23T15:27:00.945" v="13"/>
      <pc:docMkLst>
        <pc:docMk/>
      </pc:docMkLst>
      <pc:sldChg chg="delSp modSp">
        <pc:chgData name="Jana Sliskova (2421920)" userId="S::2421920@student.uwtsd.ac.uk::9ad57eff-cd9a-41fd-ad82-2b504320a9a4" providerId="AD" clId="Web-{6D99256A-963F-B953-AC9C-2FB51EEC047E}" dt="2025-06-23T15:27:00.945" v="13"/>
        <pc:sldMkLst>
          <pc:docMk/>
          <pc:sldMk cId="3458748939" sldId="256"/>
        </pc:sldMkLst>
        <pc:spChg chg="mod">
          <ac:chgData name="Jana Sliskova (2421920)" userId="S::2421920@student.uwtsd.ac.uk::9ad57eff-cd9a-41fd-ad82-2b504320a9a4" providerId="AD" clId="Web-{6D99256A-963F-B953-AC9C-2FB51EEC047E}" dt="2025-06-23T15:26:49.804" v="11" actId="14100"/>
          <ac:spMkLst>
            <pc:docMk/>
            <pc:sldMk cId="3458748939" sldId="256"/>
            <ac:spMk id="3" creationId="{764D07AE-CC72-071B-58AD-22AD6E2C4924}"/>
          </ac:spMkLst>
        </pc:spChg>
        <pc:spChg chg="del mod">
          <ac:chgData name="Jana Sliskova (2421920)" userId="S::2421920@student.uwtsd.ac.uk::9ad57eff-cd9a-41fd-ad82-2b504320a9a4" providerId="AD" clId="Web-{6D99256A-963F-B953-AC9C-2FB51EEC047E}" dt="2025-06-23T15:27:00.945" v="13"/>
          <ac:spMkLst>
            <pc:docMk/>
            <pc:sldMk cId="3458748939" sldId="256"/>
            <ac:spMk id="7" creationId="{780EAD55-FD6C-1692-CD1D-B2BF5C4033E2}"/>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E596F567-3519-4E82-AB9C-805FF243B4D9}" type="datetimeFigureOut">
              <a:rPr lang="en-US" smtClean="0"/>
              <a:t>6/23/2025</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6E6A3B46-CF0C-474C-AB43-E0D8E557DC5D}" type="slidenum">
              <a:rPr lang="en-US" smtClean="0"/>
              <a:t>‹#›</a:t>
            </a:fld>
            <a:endParaRPr lang="en-US"/>
          </a:p>
        </p:txBody>
      </p:sp>
    </p:spTree>
    <p:extLst>
      <p:ext uri="{BB962C8B-B14F-4D97-AF65-F5344CB8AC3E}">
        <p14:creationId xmlns:p14="http://schemas.microsoft.com/office/powerpoint/2010/main" val="350032567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6E6A3B46-CF0C-474C-AB43-E0D8E557DC5D}" type="slidenum">
              <a:rPr lang="en-US" smtClean="0"/>
              <a:t>1</a:t>
            </a:fld>
            <a:endParaRPr lang="en-US"/>
          </a:p>
        </p:txBody>
      </p:sp>
    </p:spTree>
    <p:extLst>
      <p:ext uri="{BB962C8B-B14F-4D97-AF65-F5344CB8AC3E}">
        <p14:creationId xmlns:p14="http://schemas.microsoft.com/office/powerpoint/2010/main" val="31007830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well-known AI researcher, Dr. Dana Hart advocated for AI systems that could understand and respond to human emotions and have strong moral principles. The reasons for her abrupt departure are examined in this presentation. This resolves the three most important concerns that the investigation must address: what transpired, who is responsible, and there were any ethical dilemmas?</a:t>
            </a:r>
          </a:p>
        </p:txBody>
      </p:sp>
      <p:sp>
        <p:nvSpPr>
          <p:cNvPr id="4" name="Slide Number Placeholder 3"/>
          <p:cNvSpPr>
            <a:spLocks noGrp="1"/>
          </p:cNvSpPr>
          <p:nvPr>
            <p:ph type="sldNum" sz="quarter" idx="5"/>
          </p:nvPr>
        </p:nvSpPr>
        <p:spPr/>
        <p:txBody>
          <a:bodyPr/>
          <a:lstStyle/>
          <a:p>
            <a:fld id="{6E6A3B46-CF0C-474C-AB43-E0D8E557DC5D}" type="slidenum">
              <a:rPr lang="en-US" smtClean="0"/>
              <a:t>2</a:t>
            </a:fld>
            <a:endParaRPr lang="en-US"/>
          </a:p>
        </p:txBody>
      </p:sp>
    </p:spTree>
    <p:extLst>
      <p:ext uri="{BB962C8B-B14F-4D97-AF65-F5344CB8AC3E}">
        <p14:creationId xmlns:p14="http://schemas.microsoft.com/office/powerpoint/2010/main" val="186940329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Given that Dr. Hart's laboratory was in a state of chaos on January 5, the theft was likely a targeted heist. Her assistant and a </a:t>
            </a:r>
            <a:r>
              <a:rPr lang="en-US" dirty="0" err="1"/>
              <a:t>neighbour</a:t>
            </a:r>
            <a:r>
              <a:rPr lang="en-US" dirty="0"/>
              <a:t> offered her with vital information, such as the fact that she was in a troubled situation and that an unknown car was present. To evaluate the dependability of these facts and the ramifications they have, our research makes use of first-hand reports and academic methodologies (</a:t>
            </a:r>
            <a:r>
              <a:rPr lang="en-US" sz="1200" kern="1200" dirty="0" err="1">
                <a:solidFill>
                  <a:schemeClr val="tx1"/>
                </a:solidFill>
                <a:effectLst/>
                <a:latin typeface="+mn-lt"/>
                <a:ea typeface="+mn-ea"/>
                <a:cs typeface="+mn-cs"/>
              </a:rPr>
              <a:t>Martinsuo</a:t>
            </a:r>
            <a:r>
              <a:rPr lang="en-US" sz="1200" kern="1200" dirty="0">
                <a:solidFill>
                  <a:schemeClr val="tx1"/>
                </a:solidFill>
                <a:effectLst/>
                <a:latin typeface="+mn-lt"/>
                <a:ea typeface="+mn-ea"/>
                <a:cs typeface="+mn-cs"/>
              </a:rPr>
              <a:t> and </a:t>
            </a:r>
            <a:r>
              <a:rPr lang="en-US" sz="1200" kern="1200" dirty="0" err="1">
                <a:solidFill>
                  <a:schemeClr val="tx1"/>
                </a:solidFill>
                <a:effectLst/>
                <a:latin typeface="+mn-lt"/>
                <a:ea typeface="+mn-ea"/>
                <a:cs typeface="+mn-cs"/>
              </a:rPr>
              <a:t>Huemann</a:t>
            </a:r>
            <a:r>
              <a:rPr lang="en-US" sz="1200" kern="1200" dirty="0">
                <a:solidFill>
                  <a:schemeClr val="tx1"/>
                </a:solidFill>
                <a:effectLst/>
                <a:latin typeface="+mn-lt"/>
                <a:ea typeface="+mn-ea"/>
                <a:cs typeface="+mn-cs"/>
              </a:rPr>
              <a:t>, 2021).</a:t>
            </a:r>
            <a:endParaRPr lang="en-US" dirty="0"/>
          </a:p>
        </p:txBody>
      </p:sp>
      <p:sp>
        <p:nvSpPr>
          <p:cNvPr id="4" name="Slide Number Placeholder 3"/>
          <p:cNvSpPr>
            <a:spLocks noGrp="1"/>
          </p:cNvSpPr>
          <p:nvPr>
            <p:ph type="sldNum" sz="quarter" idx="5"/>
          </p:nvPr>
        </p:nvSpPr>
        <p:spPr/>
        <p:txBody>
          <a:bodyPr/>
          <a:lstStyle/>
          <a:p>
            <a:fld id="{6E6A3B46-CF0C-474C-AB43-E0D8E557DC5D}" type="slidenum">
              <a:rPr lang="en-US" smtClean="0"/>
              <a:t>3</a:t>
            </a:fld>
            <a:endParaRPr lang="en-US"/>
          </a:p>
        </p:txBody>
      </p:sp>
    </p:spTree>
    <p:extLst>
      <p:ext uri="{BB962C8B-B14F-4D97-AF65-F5344CB8AC3E}">
        <p14:creationId xmlns:p14="http://schemas.microsoft.com/office/powerpoint/2010/main" val="234587683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While we did locate some significant circumstantial evidence, we did not find any concrete proof. Triangulation of many data sources enhanced trustworthiness (</a:t>
            </a:r>
            <a:r>
              <a:rPr lang="en-US" sz="1200" kern="1200" dirty="0">
                <a:solidFill>
                  <a:schemeClr val="tx1"/>
                </a:solidFill>
                <a:effectLst/>
                <a:latin typeface="+mn-lt"/>
                <a:ea typeface="+mn-ea"/>
                <a:cs typeface="+mn-cs"/>
              </a:rPr>
              <a:t>Meydan and </a:t>
            </a:r>
            <a:r>
              <a:rPr lang="en-US" sz="1200" kern="1200" dirty="0" err="1">
                <a:solidFill>
                  <a:schemeClr val="tx1"/>
                </a:solidFill>
                <a:effectLst/>
                <a:latin typeface="+mn-lt"/>
                <a:ea typeface="+mn-ea"/>
                <a:cs typeface="+mn-cs"/>
              </a:rPr>
              <a:t>Akkaş</a:t>
            </a:r>
            <a:r>
              <a:rPr lang="en-US" sz="1200" kern="1200" dirty="0">
                <a:solidFill>
                  <a:schemeClr val="tx1"/>
                </a:solidFill>
                <a:effectLst/>
                <a:latin typeface="+mn-lt"/>
                <a:ea typeface="+mn-ea"/>
                <a:cs typeface="+mn-cs"/>
              </a:rPr>
              <a:t>, 2024)</a:t>
            </a:r>
            <a:r>
              <a:rPr lang="en-US" dirty="0"/>
              <a:t>. The credibility and consistency of Singh and Ramirez's testimonies were excellent. To put our research into academic perspective, we drew on Cottrell's critical thinking techniques as well as Wright and Dawson's ideas into ethical peril.</a:t>
            </a:r>
          </a:p>
        </p:txBody>
      </p:sp>
      <p:sp>
        <p:nvSpPr>
          <p:cNvPr id="4" name="Slide Number Placeholder 3"/>
          <p:cNvSpPr>
            <a:spLocks noGrp="1"/>
          </p:cNvSpPr>
          <p:nvPr>
            <p:ph type="sldNum" sz="quarter" idx="5"/>
          </p:nvPr>
        </p:nvSpPr>
        <p:spPr/>
        <p:txBody>
          <a:bodyPr/>
          <a:lstStyle/>
          <a:p>
            <a:fld id="{6E6A3B46-CF0C-474C-AB43-E0D8E557DC5D}" type="slidenum">
              <a:rPr lang="en-US" smtClean="0"/>
              <a:t>4</a:t>
            </a:fld>
            <a:endParaRPr lang="en-US"/>
          </a:p>
        </p:txBody>
      </p:sp>
    </p:spTree>
    <p:extLst>
      <p:ext uri="{BB962C8B-B14F-4D97-AF65-F5344CB8AC3E}">
        <p14:creationId xmlns:p14="http://schemas.microsoft.com/office/powerpoint/2010/main" val="67484311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Our primary suspects included anti-regulation groups, those inside the </a:t>
            </a:r>
            <a:r>
              <a:rPr lang="en-US" dirty="0" err="1"/>
              <a:t>organisation</a:t>
            </a:r>
            <a:r>
              <a:rPr lang="en-US" dirty="0"/>
              <a:t> who persecuted ethical dissent, and Dr. Alaric, our chief competitor. Both viewpoints are backed by evidence from the technological industry's ideological conflict and the academic trend of punishing whistleblowers (</a:t>
            </a:r>
            <a:r>
              <a:rPr lang="en-US" sz="1200" kern="1200" dirty="0">
                <a:solidFill>
                  <a:schemeClr val="tx1"/>
                </a:solidFill>
                <a:effectLst/>
                <a:latin typeface="+mn-lt"/>
                <a:ea typeface="+mn-ea"/>
                <a:cs typeface="+mn-cs"/>
              </a:rPr>
              <a:t>Du Plessis, 2022)</a:t>
            </a:r>
            <a:r>
              <a:rPr lang="en-US" dirty="0"/>
              <a:t>. Theoretically, these frameworks shed light on the wider dangers faced by ethical AI supporters.</a:t>
            </a:r>
          </a:p>
        </p:txBody>
      </p:sp>
      <p:sp>
        <p:nvSpPr>
          <p:cNvPr id="4" name="Slide Number Placeholder 3"/>
          <p:cNvSpPr>
            <a:spLocks noGrp="1"/>
          </p:cNvSpPr>
          <p:nvPr>
            <p:ph type="sldNum" sz="quarter" idx="5"/>
          </p:nvPr>
        </p:nvSpPr>
        <p:spPr/>
        <p:txBody>
          <a:bodyPr/>
          <a:lstStyle/>
          <a:p>
            <a:fld id="{6E6A3B46-CF0C-474C-AB43-E0D8E557DC5D}" type="slidenum">
              <a:rPr lang="en-US" smtClean="0"/>
              <a:t>5</a:t>
            </a:fld>
            <a:endParaRPr lang="en-US"/>
          </a:p>
        </p:txBody>
      </p:sp>
    </p:spTree>
    <p:extLst>
      <p:ext uri="{BB962C8B-B14F-4D97-AF65-F5344CB8AC3E}">
        <p14:creationId xmlns:p14="http://schemas.microsoft.com/office/powerpoint/2010/main" val="317112143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A confluence of business, ideological, and ethical concerns rendered Dr. Hart a high-risk case, as revealed by our findings. Independent ethical assessments and digital audits should be initiated immediately. Ethical researchers in the ever-changing digital industry need stronger institutional safeguards to prevent harassment, threats, and even their demise.</a:t>
            </a:r>
          </a:p>
        </p:txBody>
      </p:sp>
      <p:sp>
        <p:nvSpPr>
          <p:cNvPr id="4" name="Slide Number Placeholder 3"/>
          <p:cNvSpPr>
            <a:spLocks noGrp="1"/>
          </p:cNvSpPr>
          <p:nvPr>
            <p:ph type="sldNum" sz="quarter" idx="5"/>
          </p:nvPr>
        </p:nvSpPr>
        <p:spPr/>
        <p:txBody>
          <a:bodyPr/>
          <a:lstStyle/>
          <a:p>
            <a:fld id="{6E6A3B46-CF0C-474C-AB43-E0D8E557DC5D}" type="slidenum">
              <a:rPr lang="en-US" smtClean="0"/>
              <a:t>6</a:t>
            </a:fld>
            <a:endParaRPr lang="en-US"/>
          </a:p>
        </p:txBody>
      </p:sp>
    </p:spTree>
    <p:extLst>
      <p:ext uri="{BB962C8B-B14F-4D97-AF65-F5344CB8AC3E}">
        <p14:creationId xmlns:p14="http://schemas.microsoft.com/office/powerpoint/2010/main" val="172943030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224F066-3475-7C2E-DF1F-8E9C50C4BBB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IN"/>
          </a:p>
        </p:txBody>
      </p:sp>
      <p:sp>
        <p:nvSpPr>
          <p:cNvPr id="3" name="Subtitle 2">
            <a:extLst>
              <a:ext uri="{FF2B5EF4-FFF2-40B4-BE49-F238E27FC236}">
                <a16:creationId xmlns:a16="http://schemas.microsoft.com/office/drawing/2014/main" id="{472CDF4D-4C2B-CA24-EDCB-5982AE4D43DC}"/>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IN"/>
          </a:p>
        </p:txBody>
      </p:sp>
      <p:sp>
        <p:nvSpPr>
          <p:cNvPr id="4" name="Date Placeholder 3">
            <a:extLst>
              <a:ext uri="{FF2B5EF4-FFF2-40B4-BE49-F238E27FC236}">
                <a16:creationId xmlns:a16="http://schemas.microsoft.com/office/drawing/2014/main" id="{8F792321-2CEB-E6B3-B2AA-A5D2D546C51B}"/>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5" name="Footer Placeholder 4">
            <a:extLst>
              <a:ext uri="{FF2B5EF4-FFF2-40B4-BE49-F238E27FC236}">
                <a16:creationId xmlns:a16="http://schemas.microsoft.com/office/drawing/2014/main" id="{72246012-0105-4200-485B-644E10E58918}"/>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542CDC55-35F1-9E4B-6DC7-62E6FA72DD13}"/>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425914441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DF2CE78-14A6-A757-30C8-949FE4F5A593}"/>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B431BA58-AD69-E461-36DA-A3A783E72DA4}"/>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A4D94CCB-9F0F-DFED-3CB4-F266A92781C7}"/>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5" name="Footer Placeholder 4">
            <a:extLst>
              <a:ext uri="{FF2B5EF4-FFF2-40B4-BE49-F238E27FC236}">
                <a16:creationId xmlns:a16="http://schemas.microsoft.com/office/drawing/2014/main" id="{9506D9BB-3644-902F-A498-5959E740F66B}"/>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A29EAED5-654F-8F43-1951-DD737812B40E}"/>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606549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2019B7-CD4E-4BCC-4A50-7097E0597DF9}"/>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IN"/>
          </a:p>
        </p:txBody>
      </p:sp>
      <p:sp>
        <p:nvSpPr>
          <p:cNvPr id="3" name="Text Placeholder 2">
            <a:extLst>
              <a:ext uri="{FF2B5EF4-FFF2-40B4-BE49-F238E27FC236}">
                <a16:creationId xmlns:a16="http://schemas.microsoft.com/office/drawing/2014/main" id="{024EA01E-E6CE-BBF7-592F-B501D6D25B5B}"/>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E9752251-737D-98A3-B789-54B68D027829}"/>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5" name="Footer Placeholder 4">
            <a:extLst>
              <a:ext uri="{FF2B5EF4-FFF2-40B4-BE49-F238E27FC236}">
                <a16:creationId xmlns:a16="http://schemas.microsoft.com/office/drawing/2014/main" id="{B052E17D-8E39-347A-DFF6-5B1D4643B6E5}"/>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6CD599C1-F39A-8A1E-E5F2-B96C9C7A20FC}"/>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5508111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58BB195-5790-9595-4C55-92624FC8E7E5}"/>
              </a:ext>
            </a:extLst>
          </p:cNvPr>
          <p:cNvSpPr>
            <a:spLocks noGrp="1"/>
          </p:cNvSpPr>
          <p:nvPr>
            <p:ph type="title"/>
          </p:nvPr>
        </p:nvSpPr>
        <p:spPr/>
        <p:txBody>
          <a:bodyPr/>
          <a:lstStyle/>
          <a:p>
            <a:r>
              <a:rPr lang="en-US"/>
              <a:t>Click to edit Master title style</a:t>
            </a:r>
            <a:endParaRPr lang="en-IN"/>
          </a:p>
        </p:txBody>
      </p:sp>
      <p:sp>
        <p:nvSpPr>
          <p:cNvPr id="3" name="Content Placeholder 2">
            <a:extLst>
              <a:ext uri="{FF2B5EF4-FFF2-40B4-BE49-F238E27FC236}">
                <a16:creationId xmlns:a16="http://schemas.microsoft.com/office/drawing/2014/main" id="{C4062BC9-D0B0-EFA0-E08F-FE7ABCFFB725}"/>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Content Placeholder 3">
            <a:extLst>
              <a:ext uri="{FF2B5EF4-FFF2-40B4-BE49-F238E27FC236}">
                <a16:creationId xmlns:a16="http://schemas.microsoft.com/office/drawing/2014/main" id="{A9EA1DD4-04CE-87BA-688B-839A9B8ADF82}"/>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Date Placeholder 4">
            <a:extLst>
              <a:ext uri="{FF2B5EF4-FFF2-40B4-BE49-F238E27FC236}">
                <a16:creationId xmlns:a16="http://schemas.microsoft.com/office/drawing/2014/main" id="{2E953951-EE3E-0CA4-24D5-05BB88CCFFCE}"/>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6" name="Footer Placeholder 5">
            <a:extLst>
              <a:ext uri="{FF2B5EF4-FFF2-40B4-BE49-F238E27FC236}">
                <a16:creationId xmlns:a16="http://schemas.microsoft.com/office/drawing/2014/main" id="{07C61B39-CDCA-B5CB-39C0-F5010C3CEF1C}"/>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A46E1A30-4962-6713-F195-80227496E8E2}"/>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50982696"/>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01852E-DA98-8380-12CA-99A3667E3C90}"/>
              </a:ext>
            </a:extLst>
          </p:cNvPr>
          <p:cNvSpPr>
            <a:spLocks noGrp="1"/>
          </p:cNvSpPr>
          <p:nvPr>
            <p:ph type="title"/>
          </p:nvPr>
        </p:nvSpPr>
        <p:spPr>
          <a:xfrm>
            <a:off x="839788" y="365125"/>
            <a:ext cx="10515600" cy="1325563"/>
          </a:xfrm>
        </p:spPr>
        <p:txBody>
          <a:bodyPr/>
          <a:lstStyle/>
          <a:p>
            <a:r>
              <a:rPr lang="en-US"/>
              <a:t>Click to edit Master title style</a:t>
            </a:r>
            <a:endParaRPr lang="en-IN"/>
          </a:p>
        </p:txBody>
      </p:sp>
      <p:sp>
        <p:nvSpPr>
          <p:cNvPr id="3" name="Text Placeholder 2">
            <a:extLst>
              <a:ext uri="{FF2B5EF4-FFF2-40B4-BE49-F238E27FC236}">
                <a16:creationId xmlns:a16="http://schemas.microsoft.com/office/drawing/2014/main" id="{1DEAE8CE-A1C7-A1E8-B9ED-6CD22C55721B}"/>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AB2D9DB0-6977-A4AD-9280-1B3778377DC1}"/>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5" name="Text Placeholder 4">
            <a:extLst>
              <a:ext uri="{FF2B5EF4-FFF2-40B4-BE49-F238E27FC236}">
                <a16:creationId xmlns:a16="http://schemas.microsoft.com/office/drawing/2014/main" id="{12209629-057A-2779-D840-E7C871E18869}"/>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B16CAA1-BE0B-CC58-9C85-F8C663CE94A9}"/>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7" name="Date Placeholder 6">
            <a:extLst>
              <a:ext uri="{FF2B5EF4-FFF2-40B4-BE49-F238E27FC236}">
                <a16:creationId xmlns:a16="http://schemas.microsoft.com/office/drawing/2014/main" id="{322817F6-8827-F097-E74B-D02F0E3A4CFB}"/>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8" name="Footer Placeholder 7">
            <a:extLst>
              <a:ext uri="{FF2B5EF4-FFF2-40B4-BE49-F238E27FC236}">
                <a16:creationId xmlns:a16="http://schemas.microsoft.com/office/drawing/2014/main" id="{CAAF62C3-DE4B-C8F7-6888-106D3F640E93}"/>
              </a:ext>
            </a:extLst>
          </p:cNvPr>
          <p:cNvSpPr>
            <a:spLocks noGrp="1"/>
          </p:cNvSpPr>
          <p:nvPr>
            <p:ph type="ftr" sz="quarter" idx="11"/>
          </p:nvPr>
        </p:nvSpPr>
        <p:spPr/>
        <p:txBody>
          <a:bodyPr/>
          <a:lstStyle/>
          <a:p>
            <a:endParaRPr lang="en-IN"/>
          </a:p>
        </p:txBody>
      </p:sp>
      <p:sp>
        <p:nvSpPr>
          <p:cNvPr id="9" name="Slide Number Placeholder 8">
            <a:extLst>
              <a:ext uri="{FF2B5EF4-FFF2-40B4-BE49-F238E27FC236}">
                <a16:creationId xmlns:a16="http://schemas.microsoft.com/office/drawing/2014/main" id="{B6A7DE98-A520-3491-9D07-E5B2E0F67D4D}"/>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189511734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2F2525F-9881-9061-93D4-29A29C01AB31}"/>
              </a:ext>
            </a:extLst>
          </p:cNvPr>
          <p:cNvSpPr>
            <a:spLocks noGrp="1"/>
          </p:cNvSpPr>
          <p:nvPr>
            <p:ph type="title"/>
          </p:nvPr>
        </p:nvSpPr>
        <p:spPr/>
        <p:txBody>
          <a:bodyPr/>
          <a:lstStyle/>
          <a:p>
            <a:r>
              <a:rPr lang="en-US"/>
              <a:t>Click to edit Master title style</a:t>
            </a:r>
            <a:endParaRPr lang="en-IN"/>
          </a:p>
        </p:txBody>
      </p:sp>
      <p:sp>
        <p:nvSpPr>
          <p:cNvPr id="3" name="Date Placeholder 2">
            <a:extLst>
              <a:ext uri="{FF2B5EF4-FFF2-40B4-BE49-F238E27FC236}">
                <a16:creationId xmlns:a16="http://schemas.microsoft.com/office/drawing/2014/main" id="{1D02DBCF-67E1-A3A4-D332-367AE5030DF7}"/>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4" name="Footer Placeholder 3">
            <a:extLst>
              <a:ext uri="{FF2B5EF4-FFF2-40B4-BE49-F238E27FC236}">
                <a16:creationId xmlns:a16="http://schemas.microsoft.com/office/drawing/2014/main" id="{E76092A5-3F83-C841-33F9-3F0EF6E0D1C1}"/>
              </a:ext>
            </a:extLst>
          </p:cNvPr>
          <p:cNvSpPr>
            <a:spLocks noGrp="1"/>
          </p:cNvSpPr>
          <p:nvPr>
            <p:ph type="ftr" sz="quarter" idx="11"/>
          </p:nvPr>
        </p:nvSpPr>
        <p:spPr/>
        <p:txBody>
          <a:bodyPr/>
          <a:lstStyle/>
          <a:p>
            <a:endParaRPr lang="en-IN"/>
          </a:p>
        </p:txBody>
      </p:sp>
      <p:sp>
        <p:nvSpPr>
          <p:cNvPr id="5" name="Slide Number Placeholder 4">
            <a:extLst>
              <a:ext uri="{FF2B5EF4-FFF2-40B4-BE49-F238E27FC236}">
                <a16:creationId xmlns:a16="http://schemas.microsoft.com/office/drawing/2014/main" id="{723D33DC-142C-FEFF-2874-BDEFF10D82E5}"/>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48841435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24555DE0-542A-57DC-3304-8F239E7001C6}"/>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3" name="Footer Placeholder 2">
            <a:extLst>
              <a:ext uri="{FF2B5EF4-FFF2-40B4-BE49-F238E27FC236}">
                <a16:creationId xmlns:a16="http://schemas.microsoft.com/office/drawing/2014/main" id="{679998E0-2095-CE8E-DF30-758E199672EC}"/>
              </a:ext>
            </a:extLst>
          </p:cNvPr>
          <p:cNvSpPr>
            <a:spLocks noGrp="1"/>
          </p:cNvSpPr>
          <p:nvPr>
            <p:ph type="ftr" sz="quarter" idx="11"/>
          </p:nvPr>
        </p:nvSpPr>
        <p:spPr/>
        <p:txBody>
          <a:bodyPr/>
          <a:lstStyle/>
          <a:p>
            <a:endParaRPr lang="en-IN"/>
          </a:p>
        </p:txBody>
      </p:sp>
      <p:sp>
        <p:nvSpPr>
          <p:cNvPr id="4" name="Slide Number Placeholder 3">
            <a:extLst>
              <a:ext uri="{FF2B5EF4-FFF2-40B4-BE49-F238E27FC236}">
                <a16:creationId xmlns:a16="http://schemas.microsoft.com/office/drawing/2014/main" id="{654D65DC-5C50-4992-9A80-94A505133769}"/>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23443121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7C9F94A-1BD1-2B66-F3B0-4483D57F2536}"/>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Content Placeholder 2">
            <a:extLst>
              <a:ext uri="{FF2B5EF4-FFF2-40B4-BE49-F238E27FC236}">
                <a16:creationId xmlns:a16="http://schemas.microsoft.com/office/drawing/2014/main" id="{CBD23406-6CF0-5B78-3881-3E4E6C0B5B62}"/>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Text Placeholder 3">
            <a:extLst>
              <a:ext uri="{FF2B5EF4-FFF2-40B4-BE49-F238E27FC236}">
                <a16:creationId xmlns:a16="http://schemas.microsoft.com/office/drawing/2014/main" id="{1B73049F-A303-9953-777B-B2B1CF94B575}"/>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CA3CF58-CC0E-5B75-71FE-7714732FB76F}"/>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6" name="Footer Placeholder 5">
            <a:extLst>
              <a:ext uri="{FF2B5EF4-FFF2-40B4-BE49-F238E27FC236}">
                <a16:creationId xmlns:a16="http://schemas.microsoft.com/office/drawing/2014/main" id="{72FC8E61-65E2-07EB-5E0C-4F0F0FC6F82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37365ACB-E98F-1A47-EC2A-E51771AAD9FB}"/>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21223101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7F42045-27D0-F3A4-9AC1-357096D8E62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IN"/>
          </a:p>
        </p:txBody>
      </p:sp>
      <p:sp>
        <p:nvSpPr>
          <p:cNvPr id="3" name="Picture Placeholder 2">
            <a:extLst>
              <a:ext uri="{FF2B5EF4-FFF2-40B4-BE49-F238E27FC236}">
                <a16:creationId xmlns:a16="http://schemas.microsoft.com/office/drawing/2014/main" id="{2FA60D14-9500-60E9-B221-CBFAD09C766A}"/>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IN"/>
          </a:p>
        </p:txBody>
      </p:sp>
      <p:sp>
        <p:nvSpPr>
          <p:cNvPr id="4" name="Text Placeholder 3">
            <a:extLst>
              <a:ext uri="{FF2B5EF4-FFF2-40B4-BE49-F238E27FC236}">
                <a16:creationId xmlns:a16="http://schemas.microsoft.com/office/drawing/2014/main" id="{8DF2B521-F6DF-E305-6B0B-1355DC23BD22}"/>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B68819ED-6F2E-0ADE-E63A-9ACDE8AFDC24}"/>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6" name="Footer Placeholder 5">
            <a:extLst>
              <a:ext uri="{FF2B5EF4-FFF2-40B4-BE49-F238E27FC236}">
                <a16:creationId xmlns:a16="http://schemas.microsoft.com/office/drawing/2014/main" id="{A5759A21-0333-4F0B-8456-65899CED5076}"/>
              </a:ext>
            </a:extLst>
          </p:cNvPr>
          <p:cNvSpPr>
            <a:spLocks noGrp="1"/>
          </p:cNvSpPr>
          <p:nvPr>
            <p:ph type="ftr" sz="quarter" idx="11"/>
          </p:nvPr>
        </p:nvSpPr>
        <p:spPr/>
        <p:txBody>
          <a:bodyPr/>
          <a:lstStyle/>
          <a:p>
            <a:endParaRPr lang="en-IN"/>
          </a:p>
        </p:txBody>
      </p:sp>
      <p:sp>
        <p:nvSpPr>
          <p:cNvPr id="7" name="Slide Number Placeholder 6">
            <a:extLst>
              <a:ext uri="{FF2B5EF4-FFF2-40B4-BE49-F238E27FC236}">
                <a16:creationId xmlns:a16="http://schemas.microsoft.com/office/drawing/2014/main" id="{EF2E8D5E-FCF3-51BB-F0F8-5BD1FE0FF8C1}"/>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41244707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65224E-FD7B-E4B4-583F-826E987557EB}"/>
              </a:ext>
            </a:extLst>
          </p:cNvPr>
          <p:cNvSpPr>
            <a:spLocks noGrp="1"/>
          </p:cNvSpPr>
          <p:nvPr>
            <p:ph type="title"/>
          </p:nvPr>
        </p:nvSpPr>
        <p:spPr/>
        <p:txBody>
          <a:bodyPr/>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AD03609A-B4B7-F4D7-EF41-3B0E3A2C60F5}"/>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C0C6720-C586-CEF6-710B-1379A80FD3BA}"/>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5" name="Footer Placeholder 4">
            <a:extLst>
              <a:ext uri="{FF2B5EF4-FFF2-40B4-BE49-F238E27FC236}">
                <a16:creationId xmlns:a16="http://schemas.microsoft.com/office/drawing/2014/main" id="{326CEDB6-667D-59F6-96CE-B8626FE5812A}"/>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330CC6E6-7F03-394D-3C31-213D96CA8520}"/>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118737350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04F1391C-E515-B917-B981-4E72A9449E52}"/>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IN"/>
          </a:p>
        </p:txBody>
      </p:sp>
      <p:sp>
        <p:nvSpPr>
          <p:cNvPr id="3" name="Vertical Text Placeholder 2">
            <a:extLst>
              <a:ext uri="{FF2B5EF4-FFF2-40B4-BE49-F238E27FC236}">
                <a16:creationId xmlns:a16="http://schemas.microsoft.com/office/drawing/2014/main" id="{5959106B-14C8-C5B7-90AF-852473C9A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E312E451-FB01-2492-4129-71626B280371}"/>
              </a:ext>
            </a:extLst>
          </p:cNvPr>
          <p:cNvSpPr>
            <a:spLocks noGrp="1"/>
          </p:cNvSpPr>
          <p:nvPr>
            <p:ph type="dt" sz="half" idx="10"/>
          </p:nvPr>
        </p:nvSpPr>
        <p:spPr/>
        <p:txBody>
          <a:bodyPr/>
          <a:lstStyle/>
          <a:p>
            <a:fld id="{9B42BA21-7AA1-427D-9AEC-36B6B9571A60}" type="datetimeFigureOut">
              <a:rPr lang="en-IN" smtClean="0"/>
              <a:t>23-06-2025</a:t>
            </a:fld>
            <a:endParaRPr lang="en-IN"/>
          </a:p>
        </p:txBody>
      </p:sp>
      <p:sp>
        <p:nvSpPr>
          <p:cNvPr id="5" name="Footer Placeholder 4">
            <a:extLst>
              <a:ext uri="{FF2B5EF4-FFF2-40B4-BE49-F238E27FC236}">
                <a16:creationId xmlns:a16="http://schemas.microsoft.com/office/drawing/2014/main" id="{8715B549-1BA5-7753-DEDE-CC5CA5C005D1}"/>
              </a:ext>
            </a:extLst>
          </p:cNvPr>
          <p:cNvSpPr>
            <a:spLocks noGrp="1"/>
          </p:cNvSpPr>
          <p:nvPr>
            <p:ph type="ftr" sz="quarter" idx="11"/>
          </p:nvPr>
        </p:nvSpPr>
        <p:spPr/>
        <p:txBody>
          <a:bodyPr/>
          <a:lstStyle/>
          <a:p>
            <a:endParaRPr lang="en-IN"/>
          </a:p>
        </p:txBody>
      </p:sp>
      <p:sp>
        <p:nvSpPr>
          <p:cNvPr id="6" name="Slide Number Placeholder 5">
            <a:extLst>
              <a:ext uri="{FF2B5EF4-FFF2-40B4-BE49-F238E27FC236}">
                <a16:creationId xmlns:a16="http://schemas.microsoft.com/office/drawing/2014/main" id="{052525C6-A4CE-E65B-7D91-C9E5DFD1E349}"/>
              </a:ext>
            </a:extLst>
          </p:cNvPr>
          <p:cNvSpPr>
            <a:spLocks noGrp="1"/>
          </p:cNvSpPr>
          <p:nvPr>
            <p:ph type="sldNum" sz="quarter" idx="12"/>
          </p:nvPr>
        </p:nvSpPr>
        <p:spPr/>
        <p:txBody>
          <a:bodyPr/>
          <a:lstStyle/>
          <a:p>
            <a:fld id="{088B3B01-F909-41BF-A0FC-86D3573E9652}" type="slidenum">
              <a:rPr lang="en-IN" smtClean="0"/>
              <a:t>‹#›</a:t>
            </a:fld>
            <a:endParaRPr lang="en-IN"/>
          </a:p>
        </p:txBody>
      </p:sp>
    </p:spTree>
    <p:extLst>
      <p:ext uri="{BB962C8B-B14F-4D97-AF65-F5344CB8AC3E}">
        <p14:creationId xmlns:p14="http://schemas.microsoft.com/office/powerpoint/2010/main" val="995567409"/>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E7092CF-417F-BEB3-F178-CD1EA89B06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IN"/>
          </a:p>
        </p:txBody>
      </p:sp>
      <p:sp>
        <p:nvSpPr>
          <p:cNvPr id="3" name="Text Placeholder 2">
            <a:extLst>
              <a:ext uri="{FF2B5EF4-FFF2-40B4-BE49-F238E27FC236}">
                <a16:creationId xmlns:a16="http://schemas.microsoft.com/office/drawing/2014/main" id="{AD06F46E-48FB-F13D-CC94-D509A335E90E}"/>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IN"/>
          </a:p>
        </p:txBody>
      </p:sp>
      <p:sp>
        <p:nvSpPr>
          <p:cNvPr id="4" name="Date Placeholder 3">
            <a:extLst>
              <a:ext uri="{FF2B5EF4-FFF2-40B4-BE49-F238E27FC236}">
                <a16:creationId xmlns:a16="http://schemas.microsoft.com/office/drawing/2014/main" id="{696BF22C-76E1-94BC-AFE3-C0017E871C63}"/>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9B42BA21-7AA1-427D-9AEC-36B6B9571A60}" type="datetimeFigureOut">
              <a:rPr lang="en-IN" smtClean="0"/>
              <a:t>23-06-2025</a:t>
            </a:fld>
            <a:endParaRPr lang="en-IN"/>
          </a:p>
        </p:txBody>
      </p:sp>
      <p:sp>
        <p:nvSpPr>
          <p:cNvPr id="5" name="Footer Placeholder 4">
            <a:extLst>
              <a:ext uri="{FF2B5EF4-FFF2-40B4-BE49-F238E27FC236}">
                <a16:creationId xmlns:a16="http://schemas.microsoft.com/office/drawing/2014/main" id="{0D60BD1D-5B50-B34B-D6CC-B189F36B9605}"/>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IN"/>
          </a:p>
        </p:txBody>
      </p:sp>
      <p:sp>
        <p:nvSpPr>
          <p:cNvPr id="6" name="Slide Number Placeholder 5">
            <a:extLst>
              <a:ext uri="{FF2B5EF4-FFF2-40B4-BE49-F238E27FC236}">
                <a16:creationId xmlns:a16="http://schemas.microsoft.com/office/drawing/2014/main" id="{333DC448-33E4-D4EF-CFDA-2188995D3A37}"/>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088B3B01-F909-41BF-A0FC-86D3573E9652}" type="slidenum">
              <a:rPr lang="en-IN" smtClean="0"/>
              <a:t>‹#›</a:t>
            </a:fld>
            <a:endParaRPr lang="en-IN"/>
          </a:p>
        </p:txBody>
      </p:sp>
    </p:spTree>
    <p:extLst>
      <p:ext uri="{BB962C8B-B14F-4D97-AF65-F5344CB8AC3E}">
        <p14:creationId xmlns:p14="http://schemas.microsoft.com/office/powerpoint/2010/main" val="161192097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3.xml"/><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6" name="Rectangle 5">
            <a:extLst>
              <a:ext uri="{FF2B5EF4-FFF2-40B4-BE49-F238E27FC236}">
                <a16:creationId xmlns:a16="http://schemas.microsoft.com/office/drawing/2014/main" id="{5DFE4178-2C6D-52C8-C08C-B0DBCC6AE65A}"/>
              </a:ext>
            </a:extLst>
          </p:cNvPr>
          <p:cNvSpPr/>
          <p:nvPr/>
        </p:nvSpPr>
        <p:spPr>
          <a:xfrm>
            <a:off x="1" y="5139442"/>
            <a:ext cx="12192000" cy="1718558"/>
          </a:xfrm>
          <a:prstGeom prst="rect">
            <a:avLst/>
          </a:prstGeom>
          <a:solidFill>
            <a:schemeClr val="accent1"/>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nvGrpSpPr>
          <p:cNvPr id="18" name="Group 17">
            <a:extLst>
              <a:ext uri="{FF2B5EF4-FFF2-40B4-BE49-F238E27FC236}">
                <a16:creationId xmlns:a16="http://schemas.microsoft.com/office/drawing/2014/main" id="{CF9D2AF9-1E85-00EC-55B5-9FAB02E99F5B}"/>
              </a:ext>
            </a:extLst>
          </p:cNvPr>
          <p:cNvGrpSpPr/>
          <p:nvPr/>
        </p:nvGrpSpPr>
        <p:grpSpPr>
          <a:xfrm>
            <a:off x="4850994" y="3431224"/>
            <a:ext cx="5841051" cy="1427143"/>
            <a:chOff x="5648163" y="2612378"/>
            <a:chExt cx="5841051" cy="1579543"/>
          </a:xfrm>
        </p:grpSpPr>
        <p:sp>
          <p:nvSpPr>
            <p:cNvPr id="8" name="TextBox 7">
              <a:extLst>
                <a:ext uri="{FF2B5EF4-FFF2-40B4-BE49-F238E27FC236}">
                  <a16:creationId xmlns:a16="http://schemas.microsoft.com/office/drawing/2014/main" id="{7F7D8D15-44CC-DD21-3523-93EFDBA1E21B}"/>
                </a:ext>
              </a:extLst>
            </p:cNvPr>
            <p:cNvSpPr txBox="1"/>
            <p:nvPr/>
          </p:nvSpPr>
          <p:spPr>
            <a:xfrm>
              <a:off x="5733938" y="3807201"/>
              <a:ext cx="5121899" cy="276999"/>
            </a:xfrm>
            <a:prstGeom prst="rect">
              <a:avLst/>
            </a:prstGeom>
            <a:noFill/>
          </p:spPr>
          <p:txBody>
            <a:bodyPr wrap="square" rtlCol="0">
              <a:spAutoFit/>
            </a:bodyPr>
            <a:lstStyle>
              <a:defPPr>
                <a:defRPr lang="en-US"/>
              </a:defPPr>
              <a:lvl1pPr>
                <a:defRPr sz="4800" b="1">
                  <a:gradFill>
                    <a:gsLst>
                      <a:gs pos="0">
                        <a:srgbClr val="F2A100"/>
                      </a:gs>
                      <a:gs pos="50000">
                        <a:srgbClr val="C72F50"/>
                      </a:gs>
                      <a:gs pos="97000">
                        <a:srgbClr val="BD00E0"/>
                      </a:gs>
                    </a:gsLst>
                    <a:lin ang="2700000" scaled="1"/>
                  </a:gradFill>
                  <a:latin typeface="Montserrat" panose="02000505000000020004" pitchFamily="2" charset="0"/>
                  <a:cs typeface="Poppins SemiBold" pitchFamily="2" charset="77"/>
                </a:defRPr>
              </a:lvl1pPr>
            </a:lstStyle>
            <a:p>
              <a:endParaRPr lang="en-IN" sz="1200" dirty="0">
                <a:latin typeface="Montserrat" panose="00000500000000000000" pitchFamily="2" charset="0"/>
              </a:endParaRPr>
            </a:p>
          </p:txBody>
        </p:sp>
        <p:cxnSp>
          <p:nvCxnSpPr>
            <p:cNvPr id="11" name="Straight Connector 10">
              <a:extLst>
                <a:ext uri="{FF2B5EF4-FFF2-40B4-BE49-F238E27FC236}">
                  <a16:creationId xmlns:a16="http://schemas.microsoft.com/office/drawing/2014/main" id="{1AA34F6D-7ABD-25F5-9ECB-207C836A0409}"/>
                </a:ext>
              </a:extLst>
            </p:cNvPr>
            <p:cNvCxnSpPr>
              <a:cxnSpLocks/>
            </p:cNvCxnSpPr>
            <p:nvPr/>
          </p:nvCxnSpPr>
          <p:spPr>
            <a:xfrm>
              <a:off x="9186119" y="4191921"/>
              <a:ext cx="23030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sp>
          <p:nvSpPr>
            <p:cNvPr id="17" name="TextBox 16">
              <a:extLst>
                <a:ext uri="{FF2B5EF4-FFF2-40B4-BE49-F238E27FC236}">
                  <a16:creationId xmlns:a16="http://schemas.microsoft.com/office/drawing/2014/main" id="{BDF300B1-5E2C-FB0F-8449-FD22D6D2EDC3}"/>
                </a:ext>
              </a:extLst>
            </p:cNvPr>
            <p:cNvSpPr txBox="1"/>
            <p:nvPr/>
          </p:nvSpPr>
          <p:spPr>
            <a:xfrm>
              <a:off x="5648163" y="2612378"/>
              <a:ext cx="5686938" cy="1323439"/>
            </a:xfrm>
            <a:prstGeom prst="rect">
              <a:avLst/>
            </a:prstGeom>
            <a:noFill/>
          </p:spPr>
          <p:txBody>
            <a:bodyPr wrap="square">
              <a:spAutoFit/>
            </a:bodyPr>
            <a:lstStyle/>
            <a:p>
              <a:r>
                <a:rPr lang="en-US" sz="4000" b="1" dirty="0">
                  <a:solidFill>
                    <a:schemeClr val="accent1"/>
                  </a:solidFill>
                  <a:latin typeface="Cambria Math" panose="02040503050406030204" pitchFamily="18" charset="0"/>
                  <a:ea typeface="Cambria Math" panose="02040503050406030204" pitchFamily="18" charset="0"/>
                </a:rPr>
                <a:t>"The Disappearance of Dr. Dana Hart"</a:t>
              </a:r>
              <a:endParaRPr lang="en-IN" sz="4000" b="1" dirty="0">
                <a:solidFill>
                  <a:schemeClr val="accent1"/>
                </a:solidFill>
                <a:latin typeface="Cambria Math" panose="02040503050406030204" pitchFamily="18" charset="0"/>
                <a:ea typeface="Cambria Math" panose="02040503050406030204" pitchFamily="18" charset="0"/>
              </a:endParaRPr>
            </a:p>
          </p:txBody>
        </p:sp>
      </p:grpSp>
      <p:pic>
        <p:nvPicPr>
          <p:cNvPr id="2" name="Picture 1">
            <a:extLst>
              <a:ext uri="{FF2B5EF4-FFF2-40B4-BE49-F238E27FC236}">
                <a16:creationId xmlns:a16="http://schemas.microsoft.com/office/drawing/2014/main" id="{06F849A3-2B79-4267-9C6C-ED24382E58CD}"/>
              </a:ext>
            </a:extLst>
          </p:cNvPr>
          <p:cNvPicPr>
            <a:picLocks noChangeAspect="1"/>
          </p:cNvPicPr>
          <p:nvPr/>
        </p:nvPicPr>
        <p:blipFill>
          <a:blip r:embed="rId3"/>
          <a:stretch>
            <a:fillRect/>
          </a:stretch>
        </p:blipFill>
        <p:spPr>
          <a:xfrm>
            <a:off x="462094" y="1112598"/>
            <a:ext cx="4266198" cy="4229964"/>
          </a:xfrm>
          <a:prstGeom prst="rect">
            <a:avLst/>
          </a:prstGeom>
        </p:spPr>
      </p:pic>
      <p:sp>
        <p:nvSpPr>
          <p:cNvPr id="3" name="TextBox 2">
            <a:extLst>
              <a:ext uri="{FF2B5EF4-FFF2-40B4-BE49-F238E27FC236}">
                <a16:creationId xmlns:a16="http://schemas.microsoft.com/office/drawing/2014/main" id="{764D07AE-CC72-071B-58AD-22AD6E2C4924}"/>
              </a:ext>
            </a:extLst>
          </p:cNvPr>
          <p:cNvSpPr txBox="1"/>
          <p:nvPr/>
        </p:nvSpPr>
        <p:spPr>
          <a:xfrm>
            <a:off x="467360" y="226646"/>
            <a:ext cx="4818965" cy="400110"/>
          </a:xfrm>
          <a:prstGeom prst="rect">
            <a:avLst/>
          </a:prstGeom>
          <a:ln/>
        </p:spPr>
        <p:style>
          <a:lnRef idx="2">
            <a:schemeClr val="accent1"/>
          </a:lnRef>
          <a:fillRef idx="1">
            <a:schemeClr val="lt1"/>
          </a:fillRef>
          <a:effectRef idx="0">
            <a:schemeClr val="accent1"/>
          </a:effectRef>
          <a:fontRef idx="minor">
            <a:schemeClr val="dk1"/>
          </a:fontRef>
        </p:style>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2000" b="1" dirty="0">
                <a:solidFill>
                  <a:schemeClr val="accent1"/>
                </a:solidFill>
                <a:latin typeface="Cambria Math"/>
                <a:ea typeface="Calibri"/>
                <a:cs typeface="Calibri"/>
              </a:rPr>
              <a:t>Presentation by Jana </a:t>
            </a:r>
            <a:r>
              <a:rPr lang="en-GB" sz="2000" b="1" err="1">
                <a:solidFill>
                  <a:schemeClr val="accent1"/>
                </a:solidFill>
                <a:latin typeface="Cambria Math"/>
                <a:ea typeface="Calibri"/>
                <a:cs typeface="Calibri"/>
              </a:rPr>
              <a:t>Sliskova</a:t>
            </a:r>
            <a:r>
              <a:rPr lang="en-GB" sz="2000" b="1" dirty="0">
                <a:solidFill>
                  <a:schemeClr val="accent1"/>
                </a:solidFill>
                <a:latin typeface="Cambria Math"/>
                <a:ea typeface="Calibri"/>
                <a:cs typeface="Calibri"/>
              </a:rPr>
              <a:t>, 2421920</a:t>
            </a:r>
            <a:endParaRPr lang="en-GB" sz="2000" b="1" u="sng">
              <a:solidFill>
                <a:schemeClr val="accent1"/>
              </a:solidFill>
              <a:latin typeface="Cambria Math"/>
              <a:ea typeface="Calibri"/>
              <a:cs typeface="Calibri"/>
            </a:endParaRPr>
          </a:p>
        </p:txBody>
      </p:sp>
      <p:grpSp>
        <p:nvGrpSpPr>
          <p:cNvPr id="4" name="Group 3">
            <a:extLst>
              <a:ext uri="{FF2B5EF4-FFF2-40B4-BE49-F238E27FC236}">
                <a16:creationId xmlns:a16="http://schemas.microsoft.com/office/drawing/2014/main" id="{386A38EA-62E9-19A0-23E3-4AA76AED170B}"/>
              </a:ext>
            </a:extLst>
          </p:cNvPr>
          <p:cNvGrpSpPr/>
          <p:nvPr/>
        </p:nvGrpSpPr>
        <p:grpSpPr>
          <a:xfrm>
            <a:off x="5078133" y="3923341"/>
            <a:ext cx="5801479" cy="1075708"/>
            <a:chOff x="5733938" y="3807201"/>
            <a:chExt cx="5755276" cy="384720"/>
          </a:xfrm>
        </p:grpSpPr>
        <p:sp>
          <p:nvSpPr>
            <p:cNvPr id="5" name="TextBox 4">
              <a:extLst>
                <a:ext uri="{FF2B5EF4-FFF2-40B4-BE49-F238E27FC236}">
                  <a16:creationId xmlns:a16="http://schemas.microsoft.com/office/drawing/2014/main" id="{20FABC0A-48F0-E65B-28DD-14DCB2F8E07D}"/>
                </a:ext>
              </a:extLst>
            </p:cNvPr>
            <p:cNvSpPr txBox="1"/>
            <p:nvPr/>
          </p:nvSpPr>
          <p:spPr>
            <a:xfrm>
              <a:off x="5733938" y="3807201"/>
              <a:ext cx="5121899" cy="276999"/>
            </a:xfrm>
            <a:prstGeom prst="rect">
              <a:avLst/>
            </a:prstGeom>
            <a:noFill/>
          </p:spPr>
          <p:txBody>
            <a:bodyPr wrap="square" rtlCol="0">
              <a:spAutoFit/>
            </a:bodyPr>
            <a:lstStyle>
              <a:defPPr>
                <a:defRPr lang="en-US"/>
              </a:defPPr>
              <a:lvl1pPr>
                <a:defRPr sz="4800" b="1">
                  <a:gradFill>
                    <a:gsLst>
                      <a:gs pos="0">
                        <a:srgbClr val="F2A100"/>
                      </a:gs>
                      <a:gs pos="50000">
                        <a:srgbClr val="C72F50"/>
                      </a:gs>
                      <a:gs pos="97000">
                        <a:srgbClr val="BD00E0"/>
                      </a:gs>
                    </a:gsLst>
                    <a:lin ang="2700000" scaled="1"/>
                  </a:gradFill>
                  <a:latin typeface="Montserrat" panose="02000505000000020004" pitchFamily="2" charset="0"/>
                  <a:cs typeface="Poppins SemiBold" pitchFamily="2" charset="77"/>
                </a:defRPr>
              </a:lvl1pPr>
            </a:lstStyle>
            <a:p>
              <a:endParaRPr lang="en-IN" sz="1200" dirty="0">
                <a:latin typeface="Montserrat" panose="00000500000000000000" pitchFamily="2" charset="0"/>
              </a:endParaRPr>
            </a:p>
          </p:txBody>
        </p:sp>
        <p:cxnSp>
          <p:nvCxnSpPr>
            <p:cNvPr id="7" name="Straight Connector 6">
              <a:extLst>
                <a:ext uri="{FF2B5EF4-FFF2-40B4-BE49-F238E27FC236}">
                  <a16:creationId xmlns:a16="http://schemas.microsoft.com/office/drawing/2014/main" id="{40397B95-909D-E267-D9F5-214AE58EF4B9}"/>
                </a:ext>
              </a:extLst>
            </p:cNvPr>
            <p:cNvCxnSpPr>
              <a:cxnSpLocks/>
            </p:cNvCxnSpPr>
            <p:nvPr/>
          </p:nvCxnSpPr>
          <p:spPr>
            <a:xfrm>
              <a:off x="9186119" y="4191921"/>
              <a:ext cx="2303095" cy="0"/>
            </a:xfrm>
            <a:prstGeom prst="line">
              <a:avLst/>
            </a:prstGeom>
            <a:ln w="12700">
              <a:solidFill>
                <a:schemeClr val="tx1"/>
              </a:solidFill>
            </a:ln>
          </p:spPr>
          <p:style>
            <a:lnRef idx="1">
              <a:schemeClr val="accent1"/>
            </a:lnRef>
            <a:fillRef idx="0">
              <a:schemeClr val="accent1"/>
            </a:fillRef>
            <a:effectRef idx="0">
              <a:schemeClr val="accent1"/>
            </a:effectRef>
            <a:fontRef idx="minor">
              <a:schemeClr val="tx1"/>
            </a:fontRef>
          </p:style>
        </p:cxnSp>
      </p:grpSp>
      <p:grpSp>
        <p:nvGrpSpPr>
          <p:cNvPr id="16" name="Group 15">
            <a:extLst>
              <a:ext uri="{FF2B5EF4-FFF2-40B4-BE49-F238E27FC236}">
                <a16:creationId xmlns:a16="http://schemas.microsoft.com/office/drawing/2014/main" id="{2727D88C-4FD0-2DC5-6D3A-40CC3EF356F4}"/>
              </a:ext>
            </a:extLst>
          </p:cNvPr>
          <p:cNvGrpSpPr/>
          <p:nvPr/>
        </p:nvGrpSpPr>
        <p:grpSpPr>
          <a:xfrm>
            <a:off x="11043154" y="4676413"/>
            <a:ext cx="559330" cy="181406"/>
            <a:chOff x="8069580" y="1226820"/>
            <a:chExt cx="679336" cy="160020"/>
          </a:xfrm>
          <a:solidFill>
            <a:srgbClr val="9F2824"/>
          </a:solidFill>
        </p:grpSpPr>
        <p:sp>
          <p:nvSpPr>
            <p:cNvPr id="19" name="Oval 18">
              <a:extLst>
                <a:ext uri="{FF2B5EF4-FFF2-40B4-BE49-F238E27FC236}">
                  <a16:creationId xmlns:a16="http://schemas.microsoft.com/office/drawing/2014/main" id="{3E29E852-9FFB-6A8D-2FA3-B5ACAB9A8D7B}"/>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0" name="Oval 19">
              <a:extLst>
                <a:ext uri="{FF2B5EF4-FFF2-40B4-BE49-F238E27FC236}">
                  <a16:creationId xmlns:a16="http://schemas.microsoft.com/office/drawing/2014/main" id="{C93F3983-AE20-648D-3101-AFA2CED3FDE0}"/>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21" name="Oval 20">
              <a:extLst>
                <a:ext uri="{FF2B5EF4-FFF2-40B4-BE49-F238E27FC236}">
                  <a16:creationId xmlns:a16="http://schemas.microsoft.com/office/drawing/2014/main" id="{DFE731DB-2306-8C2D-4398-9FDA4B8258E3}"/>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sp>
        <p:nvSpPr>
          <p:cNvPr id="23" name="TextBox 22">
            <a:extLst>
              <a:ext uri="{FF2B5EF4-FFF2-40B4-BE49-F238E27FC236}">
                <a16:creationId xmlns:a16="http://schemas.microsoft.com/office/drawing/2014/main" id="{1CD6CCBE-7472-457A-C173-F3FE2260963B}"/>
              </a:ext>
            </a:extLst>
          </p:cNvPr>
          <p:cNvSpPr txBox="1"/>
          <p:nvPr/>
        </p:nvSpPr>
        <p:spPr>
          <a:xfrm>
            <a:off x="5623052" y="226944"/>
            <a:ext cx="6435969" cy="646331"/>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dirty="0">
                <a:solidFill>
                  <a:schemeClr val="accent1"/>
                </a:solidFill>
                <a:latin typeface="Cambria Math"/>
                <a:ea typeface="Cambria Math"/>
              </a:rPr>
              <a:t>Lecture name: Ffion Cumberpatch</a:t>
            </a:r>
            <a:endParaRPr lang="en-US" b="1">
              <a:solidFill>
                <a:schemeClr val="accent1"/>
              </a:solidFill>
              <a:latin typeface="Cambria Math"/>
              <a:ea typeface="Cambria Math"/>
            </a:endParaRPr>
          </a:p>
          <a:p>
            <a:r>
              <a:rPr lang="en-GB" b="1" dirty="0">
                <a:solidFill>
                  <a:schemeClr val="accent1"/>
                </a:solidFill>
                <a:latin typeface="Cambria Math"/>
                <a:ea typeface="Cambria Math"/>
              </a:rPr>
              <a:t>Module name: Academic skills for the Digital Era, BMSW4013</a:t>
            </a:r>
          </a:p>
        </p:txBody>
      </p:sp>
    </p:spTree>
    <p:extLst>
      <p:ext uri="{BB962C8B-B14F-4D97-AF65-F5344CB8AC3E}">
        <p14:creationId xmlns:p14="http://schemas.microsoft.com/office/powerpoint/2010/main" val="34587489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2BD4A30E-2317-5C57-4F70-444D0975DCC1}"/>
              </a:ext>
            </a:extLst>
          </p:cNvPr>
          <p:cNvSpPr/>
          <p:nvPr/>
        </p:nvSpPr>
        <p:spPr>
          <a:xfrm>
            <a:off x="10243335" y="672353"/>
            <a:ext cx="1948665" cy="551329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3" name="Group 2">
            <a:extLst>
              <a:ext uri="{FF2B5EF4-FFF2-40B4-BE49-F238E27FC236}">
                <a16:creationId xmlns:a16="http://schemas.microsoft.com/office/drawing/2014/main" id="{E664E741-B1B8-5FEA-97C8-A1871ECB97E7}"/>
              </a:ext>
            </a:extLst>
          </p:cNvPr>
          <p:cNvGrpSpPr/>
          <p:nvPr/>
        </p:nvGrpSpPr>
        <p:grpSpPr>
          <a:xfrm>
            <a:off x="164386" y="938567"/>
            <a:ext cx="6369978" cy="5223372"/>
            <a:chOff x="6467875" y="1953923"/>
            <a:chExt cx="5062012" cy="4273055"/>
          </a:xfrm>
        </p:grpSpPr>
        <p:sp>
          <p:nvSpPr>
            <p:cNvPr id="4" name="Rectangle 3">
              <a:extLst>
                <a:ext uri="{FF2B5EF4-FFF2-40B4-BE49-F238E27FC236}">
                  <a16:creationId xmlns:a16="http://schemas.microsoft.com/office/drawing/2014/main" id="{4A268504-5A65-B032-0E24-E7ABB7745C9D}"/>
                </a:ext>
              </a:extLst>
            </p:cNvPr>
            <p:cNvSpPr/>
            <p:nvPr/>
          </p:nvSpPr>
          <p:spPr>
            <a:xfrm>
              <a:off x="6557685" y="1953923"/>
              <a:ext cx="3977368" cy="515522"/>
            </a:xfrm>
            <a:prstGeom prst="rect">
              <a:avLst/>
            </a:prstGeom>
          </p:spPr>
          <p:txBody>
            <a:bodyPr wrap="square">
              <a:spAutoFit/>
            </a:bodyPr>
            <a:lstStyle/>
            <a:p>
              <a:pPr>
                <a:lnSpc>
                  <a:spcPts val="4500"/>
                </a:lnSpc>
              </a:pPr>
              <a:r>
                <a:rPr lang="en-GB" sz="3600" b="1" dirty="0">
                  <a:solidFill>
                    <a:schemeClr val="accent1"/>
                  </a:solidFill>
                  <a:latin typeface="Cambria Math" panose="02040503050406030204" pitchFamily="18" charset="0"/>
                  <a:ea typeface="Cambria Math" panose="02040503050406030204" pitchFamily="18" charset="0"/>
                </a:rPr>
                <a:t>Introduction</a:t>
              </a:r>
              <a:endParaRPr lang="en-US" sz="3600" b="1" i="0" dirty="0">
                <a:solidFill>
                  <a:schemeClr val="accent1"/>
                </a:solidFill>
                <a:effectLst/>
                <a:latin typeface="Cambria Math" panose="02040503050406030204" pitchFamily="18" charset="0"/>
                <a:ea typeface="Cambria Math" panose="02040503050406030204" pitchFamily="18" charset="0"/>
                <a:cs typeface="Poppins SemiBold" panose="00000700000000000000" pitchFamily="50" charset="0"/>
              </a:endParaRPr>
            </a:p>
          </p:txBody>
        </p:sp>
        <p:sp>
          <p:nvSpPr>
            <p:cNvPr id="5" name="TextBox 4">
              <a:extLst>
                <a:ext uri="{FF2B5EF4-FFF2-40B4-BE49-F238E27FC236}">
                  <a16:creationId xmlns:a16="http://schemas.microsoft.com/office/drawing/2014/main" id="{5ED9D7AA-AB3E-B3DF-0741-A251780617C4}"/>
                </a:ext>
              </a:extLst>
            </p:cNvPr>
            <p:cNvSpPr txBox="1"/>
            <p:nvPr/>
          </p:nvSpPr>
          <p:spPr>
            <a:xfrm>
              <a:off x="6467875" y="2794415"/>
              <a:ext cx="5062012" cy="3432563"/>
            </a:xfrm>
            <a:prstGeom prst="rect">
              <a:avLst/>
            </a:prstGeom>
            <a:noFill/>
          </p:spPr>
          <p:txBody>
            <a:bodyPr wrap="square">
              <a:spAutoFit/>
            </a:bodyPr>
            <a:lstStyle/>
            <a:p>
              <a:pPr>
                <a:lnSpc>
                  <a:spcPct val="150000"/>
                </a:lnSpc>
              </a:pPr>
              <a:r>
                <a:rPr lang="en-GB" b="1" dirty="0" err="1">
                  <a:solidFill>
                    <a:schemeClr val="accent1"/>
                  </a:solidFill>
                  <a:latin typeface="Cambria Math" panose="02040503050406030204" pitchFamily="18" charset="0"/>
                  <a:ea typeface="Cambria Math" panose="02040503050406030204" pitchFamily="18" charset="0"/>
                  <a:cs typeface="Times New Roman" panose="02020603050405020304" pitchFamily="18" charset="0"/>
                </a:rPr>
                <a:t>Dr.</a:t>
              </a:r>
              <a:r>
                <a:rPr lang="en-GB" b="1" dirty="0">
                  <a:solidFill>
                    <a:schemeClr val="accent1"/>
                  </a:solidFill>
                  <a:latin typeface="Cambria Math" panose="02040503050406030204" pitchFamily="18" charset="0"/>
                  <a:ea typeface="Cambria Math" panose="02040503050406030204" pitchFamily="18" charset="0"/>
                  <a:cs typeface="Times New Roman" panose="02020603050405020304" pitchFamily="18" charset="0"/>
                </a:rPr>
                <a:t> Dana Hart – Ethical AI Pioneer</a:t>
              </a:r>
            </a:p>
            <a:p>
              <a:pPr>
                <a:lnSpc>
                  <a:spcPct val="150000"/>
                </a:lnSpc>
              </a:pPr>
              <a:r>
                <a:rPr lang="en-GB"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A leading robotics engineer at </a:t>
              </a:r>
              <a:r>
                <a:rPr lang="en-GB" dirty="0" err="1">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NovaTech</a:t>
              </a:r>
              <a:r>
                <a:rPr lang="en-GB"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 </a:t>
              </a:r>
              <a:r>
                <a:rPr lang="en-GB" dirty="0" err="1">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Dr.</a:t>
              </a:r>
              <a:r>
                <a:rPr lang="en-GB"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 Hart championed AI ethics, emotional computing, and responsible innovation.</a:t>
              </a:r>
            </a:p>
            <a:p>
              <a:pPr>
                <a:lnSpc>
                  <a:spcPct val="150000"/>
                </a:lnSpc>
              </a:pPr>
              <a:r>
                <a:rPr lang="en-GB" b="1" dirty="0">
                  <a:solidFill>
                    <a:schemeClr val="accent1"/>
                  </a:solidFill>
                  <a:latin typeface="Cambria Math" panose="02040503050406030204" pitchFamily="18" charset="0"/>
                  <a:ea typeface="Cambria Math" panose="02040503050406030204" pitchFamily="18" charset="0"/>
                  <a:cs typeface="Times New Roman" panose="02020603050405020304" pitchFamily="18" charset="0"/>
                </a:rPr>
                <a:t>Purpose of the Report</a:t>
              </a:r>
            </a:p>
            <a:p>
              <a:pPr>
                <a:lnSpc>
                  <a:spcPct val="150000"/>
                </a:lnSpc>
              </a:pPr>
              <a:r>
                <a:rPr lang="en-GB"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To examine her unexplained disappearance amidst rising tensions over ethical AI within her organization and the tech industry.</a:t>
              </a:r>
            </a:p>
            <a:p>
              <a:pPr>
                <a:lnSpc>
                  <a:spcPct val="150000"/>
                </a:lnSpc>
              </a:pPr>
              <a:r>
                <a:rPr lang="en-GB" b="1" dirty="0">
                  <a:solidFill>
                    <a:schemeClr val="accent1"/>
                  </a:solidFill>
                  <a:latin typeface="Cambria Math" panose="02040503050406030204" pitchFamily="18" charset="0"/>
                  <a:ea typeface="Cambria Math" panose="02040503050406030204" pitchFamily="18" charset="0"/>
                  <a:cs typeface="Times New Roman" panose="02020603050405020304" pitchFamily="18" charset="0"/>
                </a:rPr>
                <a:t>Key Questions Investigated</a:t>
              </a:r>
            </a:p>
            <a:p>
              <a:pPr>
                <a:lnSpc>
                  <a:spcPct val="150000"/>
                </a:lnSpc>
              </a:pPr>
              <a:r>
                <a:rPr lang="en-GB"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What led to </a:t>
              </a:r>
              <a:r>
                <a:rPr lang="en-GB" dirty="0" err="1">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Dr.</a:t>
              </a:r>
              <a:r>
                <a:rPr lang="en-GB"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rPr>
                <a:t> Hart’s vanishing? Was she a victim of ethical conflict, corporate coercion, or rival sabotage?</a:t>
              </a:r>
              <a:endParaRPr lang="en-IN" dirty="0">
                <a:solidFill>
                  <a:schemeClr val="tx1">
                    <a:lumMod val="75000"/>
                    <a:lumOff val="25000"/>
                  </a:schemeClr>
                </a:solidFill>
                <a:latin typeface="Cambria Math" panose="02040503050406030204" pitchFamily="18" charset="0"/>
                <a:ea typeface="Cambria Math" panose="02040503050406030204" pitchFamily="18" charset="0"/>
                <a:cs typeface="Times New Roman" panose="02020603050405020304" pitchFamily="18" charset="0"/>
              </a:endParaRPr>
            </a:p>
          </p:txBody>
        </p:sp>
      </p:grpSp>
      <p:pic>
        <p:nvPicPr>
          <p:cNvPr id="6" name="Picture 5">
            <a:extLst>
              <a:ext uri="{FF2B5EF4-FFF2-40B4-BE49-F238E27FC236}">
                <a16:creationId xmlns:a16="http://schemas.microsoft.com/office/drawing/2014/main" id="{D8AC88EF-9B67-46D9-B5E8-BCD5102C683F}"/>
              </a:ext>
            </a:extLst>
          </p:cNvPr>
          <p:cNvPicPr>
            <a:picLocks noChangeAspect="1"/>
          </p:cNvPicPr>
          <p:nvPr/>
        </p:nvPicPr>
        <p:blipFill>
          <a:blip r:embed="rId3"/>
          <a:stretch>
            <a:fillRect/>
          </a:stretch>
        </p:blipFill>
        <p:spPr>
          <a:xfrm>
            <a:off x="6753086" y="938567"/>
            <a:ext cx="3902985" cy="4980865"/>
          </a:xfrm>
          <a:prstGeom prst="rect">
            <a:avLst/>
          </a:prstGeom>
        </p:spPr>
      </p:pic>
    </p:spTree>
    <p:extLst>
      <p:ext uri="{BB962C8B-B14F-4D97-AF65-F5344CB8AC3E}">
        <p14:creationId xmlns:p14="http://schemas.microsoft.com/office/powerpoint/2010/main" val="287716403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6A17458A-DA1F-43F0-A44E-226BCC65A728}"/>
              </a:ext>
            </a:extLst>
          </p:cNvPr>
          <p:cNvSpPr txBox="1"/>
          <p:nvPr/>
        </p:nvSpPr>
        <p:spPr>
          <a:xfrm>
            <a:off x="4603480" y="1003433"/>
            <a:ext cx="4746500" cy="584775"/>
          </a:xfrm>
          <a:prstGeom prst="rect">
            <a:avLst/>
          </a:prstGeom>
          <a:noFill/>
        </p:spPr>
        <p:txBody>
          <a:bodyPr wrap="square" rtlCol="0">
            <a:spAutoFit/>
          </a:bodyPr>
          <a:lstStyle>
            <a:defPPr>
              <a:defRPr lang="en-US"/>
            </a:defPPr>
            <a:lvl1pPr>
              <a:defRPr sz="4800" b="1">
                <a:gradFill>
                  <a:gsLst>
                    <a:gs pos="0">
                      <a:srgbClr val="F2A100"/>
                    </a:gs>
                    <a:gs pos="50000">
                      <a:srgbClr val="C72F50"/>
                    </a:gs>
                    <a:gs pos="97000">
                      <a:srgbClr val="BD00E0"/>
                    </a:gs>
                  </a:gsLst>
                  <a:lin ang="2700000" scaled="1"/>
                </a:gradFill>
                <a:latin typeface="Montserrat" panose="02000505000000020004" pitchFamily="2" charset="0"/>
                <a:cs typeface="Poppins SemiBold" pitchFamily="2" charset="77"/>
              </a:defRPr>
            </a:lvl1pPr>
          </a:lstStyle>
          <a:p>
            <a:r>
              <a:rPr lang="en-US" sz="3200" dirty="0">
                <a:solidFill>
                  <a:srgbClr val="9F2824"/>
                </a:solidFill>
                <a:latin typeface="Cambria Math" panose="02040503050406030204" pitchFamily="18" charset="0"/>
                <a:ea typeface="Cambria Math" panose="02040503050406030204" pitchFamily="18" charset="0"/>
                <a:cs typeface="Poppins" panose="00000500000000000000" pitchFamily="2" charset="0"/>
              </a:rPr>
              <a:t>Evidence &amp; Timeline</a:t>
            </a:r>
          </a:p>
        </p:txBody>
      </p:sp>
      <p:grpSp>
        <p:nvGrpSpPr>
          <p:cNvPr id="3" name="Group 2">
            <a:extLst>
              <a:ext uri="{FF2B5EF4-FFF2-40B4-BE49-F238E27FC236}">
                <a16:creationId xmlns:a16="http://schemas.microsoft.com/office/drawing/2014/main" id="{C0526C2A-25C8-2931-79F5-D28D51BAEF26}"/>
              </a:ext>
            </a:extLst>
          </p:cNvPr>
          <p:cNvGrpSpPr/>
          <p:nvPr/>
        </p:nvGrpSpPr>
        <p:grpSpPr>
          <a:xfrm>
            <a:off x="694077" y="703944"/>
            <a:ext cx="571052" cy="134514"/>
            <a:chOff x="8069580" y="1226820"/>
            <a:chExt cx="679336" cy="160020"/>
          </a:xfrm>
          <a:solidFill>
            <a:srgbClr val="9F2824"/>
          </a:solidFill>
        </p:grpSpPr>
        <p:sp>
          <p:nvSpPr>
            <p:cNvPr id="4" name="Oval 3">
              <a:extLst>
                <a:ext uri="{FF2B5EF4-FFF2-40B4-BE49-F238E27FC236}">
                  <a16:creationId xmlns:a16="http://schemas.microsoft.com/office/drawing/2014/main" id="{4990EAFB-43E8-512E-E1AA-7E08D7567609}"/>
                </a:ext>
              </a:extLst>
            </p:cNvPr>
            <p:cNvSpPr/>
            <p:nvPr/>
          </p:nvSpPr>
          <p:spPr>
            <a:xfrm>
              <a:off x="8069580"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5" name="Oval 4">
              <a:extLst>
                <a:ext uri="{FF2B5EF4-FFF2-40B4-BE49-F238E27FC236}">
                  <a16:creationId xmlns:a16="http://schemas.microsoft.com/office/drawing/2014/main" id="{ED62D370-2A10-EE82-20C8-655DC82B7F1C}"/>
                </a:ext>
              </a:extLst>
            </p:cNvPr>
            <p:cNvSpPr/>
            <p:nvPr/>
          </p:nvSpPr>
          <p:spPr>
            <a:xfrm>
              <a:off x="8329238"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6" name="Oval 5">
              <a:extLst>
                <a:ext uri="{FF2B5EF4-FFF2-40B4-BE49-F238E27FC236}">
                  <a16:creationId xmlns:a16="http://schemas.microsoft.com/office/drawing/2014/main" id="{F9A82133-C43F-40D2-CF1E-F07966C97157}"/>
                </a:ext>
              </a:extLst>
            </p:cNvPr>
            <p:cNvSpPr/>
            <p:nvPr/>
          </p:nvSpPr>
          <p:spPr>
            <a:xfrm>
              <a:off x="8588896" y="1226820"/>
              <a:ext cx="160020" cy="160020"/>
            </a:xfrm>
            <a:prstGeom prst="ellipse">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grpSp>
      <p:sp>
        <p:nvSpPr>
          <p:cNvPr id="7" name="Rectangle 6">
            <a:extLst>
              <a:ext uri="{FF2B5EF4-FFF2-40B4-BE49-F238E27FC236}">
                <a16:creationId xmlns:a16="http://schemas.microsoft.com/office/drawing/2014/main" id="{A2FC2D66-0D0A-30A0-B342-9ABA9DAD5AB8}"/>
              </a:ext>
            </a:extLst>
          </p:cNvPr>
          <p:cNvSpPr/>
          <p:nvPr/>
        </p:nvSpPr>
        <p:spPr>
          <a:xfrm>
            <a:off x="4226599" y="1591967"/>
            <a:ext cx="7574386" cy="4592408"/>
          </a:xfrm>
          <a:prstGeom prst="rect">
            <a:avLst/>
          </a:prstGeom>
          <a:solidFill>
            <a:srgbClr val="FDFCFD"/>
          </a:solidFill>
          <a:ln>
            <a:noFill/>
          </a:ln>
          <a:effectLst>
            <a:outerShdw blurRad="279400" dist="38100" dir="2700000" algn="tl" rotWithShape="0">
              <a:prstClr val="black">
                <a:alpha val="2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cxnSp>
        <p:nvCxnSpPr>
          <p:cNvPr id="8" name="Straight Connector 7">
            <a:extLst>
              <a:ext uri="{FF2B5EF4-FFF2-40B4-BE49-F238E27FC236}">
                <a16:creationId xmlns:a16="http://schemas.microsoft.com/office/drawing/2014/main" id="{E1126D41-B3E5-2B9B-6D48-4EB7ADE79D25}"/>
              </a:ext>
            </a:extLst>
          </p:cNvPr>
          <p:cNvCxnSpPr>
            <a:cxnSpLocks/>
          </p:cNvCxnSpPr>
          <p:nvPr/>
        </p:nvCxnSpPr>
        <p:spPr>
          <a:xfrm>
            <a:off x="5110810" y="892406"/>
            <a:ext cx="6566325" cy="0"/>
          </a:xfrm>
          <a:prstGeom prst="line">
            <a:avLst/>
          </a:prstGeom>
          <a:ln/>
        </p:spPr>
        <p:style>
          <a:lnRef idx="1">
            <a:schemeClr val="accent1"/>
          </a:lnRef>
          <a:fillRef idx="0">
            <a:schemeClr val="accent1"/>
          </a:fillRef>
          <a:effectRef idx="0">
            <a:schemeClr val="accent1"/>
          </a:effectRef>
          <a:fontRef idx="minor">
            <a:schemeClr val="tx1"/>
          </a:fontRef>
        </p:style>
      </p:cxnSp>
      <p:sp>
        <p:nvSpPr>
          <p:cNvPr id="12" name="Rectangle 11">
            <a:extLst>
              <a:ext uri="{FF2B5EF4-FFF2-40B4-BE49-F238E27FC236}">
                <a16:creationId xmlns:a16="http://schemas.microsoft.com/office/drawing/2014/main" id="{FECB36F1-2766-7810-EB2F-AD3CAC09A13F}"/>
              </a:ext>
            </a:extLst>
          </p:cNvPr>
          <p:cNvSpPr/>
          <p:nvPr/>
        </p:nvSpPr>
        <p:spPr>
          <a:xfrm>
            <a:off x="4659085" y="0"/>
            <a:ext cx="6853577" cy="215900"/>
          </a:xfrm>
          <a:prstGeom prst="rect">
            <a:avLst/>
          </a:prstGeom>
          <a:solidFill>
            <a:srgbClr val="9F282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sp>
        <p:nvSpPr>
          <p:cNvPr id="16" name="TextBox 15">
            <a:extLst>
              <a:ext uri="{FF2B5EF4-FFF2-40B4-BE49-F238E27FC236}">
                <a16:creationId xmlns:a16="http://schemas.microsoft.com/office/drawing/2014/main" id="{14B21323-DD5A-C8D8-709F-77B700840942}"/>
              </a:ext>
            </a:extLst>
          </p:cNvPr>
          <p:cNvSpPr txBox="1"/>
          <p:nvPr/>
        </p:nvSpPr>
        <p:spPr>
          <a:xfrm>
            <a:off x="4697117" y="1591968"/>
            <a:ext cx="6628108" cy="3739998"/>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600" b="1" dirty="0">
                <a:solidFill>
                  <a:schemeClr val="accent1"/>
                </a:solidFill>
                <a:latin typeface="Cambria Math" panose="02040503050406030204" pitchFamily="18" charset="0"/>
                <a:ea typeface="Cambria Math" panose="02040503050406030204" pitchFamily="18" charset="0"/>
              </a:rPr>
              <a:t>Events on January 5</a:t>
            </a:r>
            <a:r>
              <a:rPr lang="en-US" sz="1600" b="1" baseline="30000" dirty="0">
                <a:solidFill>
                  <a:schemeClr val="accent1"/>
                </a:solidFill>
                <a:latin typeface="Cambria Math" panose="02040503050406030204" pitchFamily="18" charset="0"/>
                <a:ea typeface="Cambria Math" panose="02040503050406030204" pitchFamily="18" charset="0"/>
              </a:rPr>
              <a:t>th</a:t>
            </a:r>
            <a:endParaRPr lang="en-US" sz="1600" b="1" dirty="0">
              <a:solidFill>
                <a:schemeClr val="accent1"/>
              </a:solidFill>
              <a:latin typeface="Cambria Math" panose="02040503050406030204" pitchFamily="18" charset="0"/>
              <a:ea typeface="Cambria Math" panose="02040503050406030204" pitchFamily="18" charset="0"/>
            </a:endParaRPr>
          </a:p>
          <a:p>
            <a:pPr>
              <a:lnSpc>
                <a:spcPct val="150000"/>
              </a:lnSpc>
            </a:pPr>
            <a:r>
              <a:rPr lang="en-US" sz="1600" b="1" dirty="0">
                <a:solidFill>
                  <a:schemeClr val="tx1">
                    <a:lumMod val="75000"/>
                    <a:lumOff val="25000"/>
                  </a:schemeClr>
                </a:solidFill>
                <a:latin typeface="Cambria Math" panose="02040503050406030204" pitchFamily="18" charset="0"/>
                <a:ea typeface="Cambria Math" panose="02040503050406030204" pitchFamily="18" charset="0"/>
              </a:rPr>
              <a:t>Dr. Hart left her lab at 9:30 p.m.; the next morning, chaos was found—drawers open, documents scattered, high-tech equipment untouched.</a:t>
            </a:r>
          </a:p>
          <a:p>
            <a:pPr marL="285750" indent="-285750">
              <a:lnSpc>
                <a:spcPct val="150000"/>
              </a:lnSpc>
              <a:buFont typeface="Arial" panose="020B0604020202020204" pitchFamily="34" charset="0"/>
              <a:buChar char="•"/>
            </a:pPr>
            <a:r>
              <a:rPr lang="en-US" sz="1600" b="1" dirty="0">
                <a:solidFill>
                  <a:schemeClr val="accent1"/>
                </a:solidFill>
                <a:latin typeface="Cambria Math" panose="02040503050406030204" pitchFamily="18" charset="0"/>
                <a:ea typeface="Cambria Math" panose="02040503050406030204" pitchFamily="18" charset="0"/>
              </a:rPr>
              <a:t>Critical Observations</a:t>
            </a:r>
          </a:p>
          <a:p>
            <a:pPr>
              <a:lnSpc>
                <a:spcPct val="150000"/>
              </a:lnSpc>
            </a:pPr>
            <a:r>
              <a:rPr lang="en-US" sz="1600" b="1" dirty="0">
                <a:solidFill>
                  <a:schemeClr val="tx1">
                    <a:lumMod val="75000"/>
                    <a:lumOff val="25000"/>
                  </a:schemeClr>
                </a:solidFill>
                <a:latin typeface="Cambria Math" panose="02040503050406030204" pitchFamily="18" charset="0"/>
                <a:ea typeface="Cambria Math" panose="02040503050406030204" pitchFamily="18" charset="0"/>
              </a:rPr>
              <a:t>Witnesses noted her anxious behavior. A neighbor saw a suspicious SUV outside her home hours before the disappearance.</a:t>
            </a:r>
          </a:p>
          <a:p>
            <a:pPr marL="285750" indent="-285750">
              <a:lnSpc>
                <a:spcPct val="150000"/>
              </a:lnSpc>
              <a:buFont typeface="Arial" panose="020B0604020202020204" pitchFamily="34" charset="0"/>
              <a:buChar char="•"/>
            </a:pPr>
            <a:r>
              <a:rPr lang="en-US" sz="1600" b="1" dirty="0">
                <a:solidFill>
                  <a:schemeClr val="accent1"/>
                </a:solidFill>
                <a:latin typeface="Cambria Math" panose="02040503050406030204" pitchFamily="18" charset="0"/>
                <a:ea typeface="Cambria Math" panose="02040503050406030204" pitchFamily="18" charset="0"/>
              </a:rPr>
              <a:t>Evidence and Sources</a:t>
            </a:r>
          </a:p>
          <a:p>
            <a:pPr>
              <a:lnSpc>
                <a:spcPct val="150000"/>
              </a:lnSpc>
            </a:pPr>
            <a:r>
              <a:rPr lang="en-US" sz="1600" b="1" dirty="0">
                <a:solidFill>
                  <a:schemeClr val="tx1">
                    <a:lumMod val="75000"/>
                    <a:lumOff val="25000"/>
                  </a:schemeClr>
                </a:solidFill>
                <a:latin typeface="Cambria Math" panose="02040503050406030204" pitchFamily="18" charset="0"/>
                <a:ea typeface="Cambria Math" panose="02040503050406030204" pitchFamily="18" charset="0"/>
              </a:rPr>
              <a:t>Information drawn from direct interviews, internal corporate accounts, and academic frameworks for evaluating circumstantial evidence (</a:t>
            </a:r>
            <a:r>
              <a:rPr lang="en-US" sz="1600" b="1" dirty="0" err="1">
                <a:solidFill>
                  <a:schemeClr val="tx1">
                    <a:lumMod val="75000"/>
                    <a:lumOff val="25000"/>
                  </a:schemeClr>
                </a:solidFill>
                <a:latin typeface="Cambria Math" panose="02040503050406030204" pitchFamily="18" charset="0"/>
                <a:ea typeface="Cambria Math" panose="02040503050406030204" pitchFamily="18" charset="0"/>
              </a:rPr>
              <a:t>Dyball</a:t>
            </a:r>
            <a:r>
              <a:rPr lang="en-US" sz="1600" b="1" dirty="0">
                <a:solidFill>
                  <a:schemeClr val="tx1">
                    <a:lumMod val="75000"/>
                    <a:lumOff val="25000"/>
                  </a:schemeClr>
                </a:solidFill>
                <a:latin typeface="Cambria Math" panose="02040503050406030204" pitchFamily="18" charset="0"/>
                <a:ea typeface="Cambria Math" panose="02040503050406030204" pitchFamily="18" charset="0"/>
              </a:rPr>
              <a:t> and </a:t>
            </a:r>
            <a:r>
              <a:rPr lang="en-US" sz="1600" b="1" dirty="0" err="1">
                <a:solidFill>
                  <a:schemeClr val="tx1">
                    <a:lumMod val="75000"/>
                    <a:lumOff val="25000"/>
                  </a:schemeClr>
                </a:solidFill>
                <a:latin typeface="Cambria Math" panose="02040503050406030204" pitchFamily="18" charset="0"/>
                <a:ea typeface="Cambria Math" panose="02040503050406030204" pitchFamily="18" charset="0"/>
              </a:rPr>
              <a:t>Seethamraju</a:t>
            </a:r>
            <a:r>
              <a:rPr lang="en-US" sz="1600" b="1" dirty="0">
                <a:solidFill>
                  <a:schemeClr val="tx1">
                    <a:lumMod val="75000"/>
                    <a:lumOff val="25000"/>
                  </a:schemeClr>
                </a:solidFill>
                <a:latin typeface="Cambria Math" panose="02040503050406030204" pitchFamily="18" charset="0"/>
                <a:ea typeface="Cambria Math" panose="02040503050406030204" pitchFamily="18" charset="0"/>
              </a:rPr>
              <a:t>, 2021). </a:t>
            </a:r>
            <a:endParaRPr lang="en-IN" sz="1600" b="1" dirty="0">
              <a:solidFill>
                <a:schemeClr val="tx1">
                  <a:lumMod val="75000"/>
                  <a:lumOff val="25000"/>
                </a:schemeClr>
              </a:solidFill>
              <a:latin typeface="Cambria Math" panose="02040503050406030204" pitchFamily="18" charset="0"/>
              <a:ea typeface="Cambria Math" panose="02040503050406030204" pitchFamily="18" charset="0"/>
            </a:endParaRPr>
          </a:p>
        </p:txBody>
      </p:sp>
      <p:pic>
        <p:nvPicPr>
          <p:cNvPr id="13" name="Picture 12">
            <a:extLst>
              <a:ext uri="{FF2B5EF4-FFF2-40B4-BE49-F238E27FC236}">
                <a16:creationId xmlns:a16="http://schemas.microsoft.com/office/drawing/2014/main" id="{E304C6B5-42F6-43D0-990D-00B373AF9F67}"/>
              </a:ext>
            </a:extLst>
          </p:cNvPr>
          <p:cNvPicPr>
            <a:picLocks noChangeAspect="1"/>
          </p:cNvPicPr>
          <p:nvPr/>
        </p:nvPicPr>
        <p:blipFill>
          <a:blip r:embed="rId3"/>
          <a:stretch>
            <a:fillRect/>
          </a:stretch>
        </p:blipFill>
        <p:spPr>
          <a:xfrm>
            <a:off x="163607" y="1011357"/>
            <a:ext cx="3887605" cy="3510138"/>
          </a:xfrm>
          <a:prstGeom prst="rect">
            <a:avLst/>
          </a:prstGeom>
        </p:spPr>
      </p:pic>
    </p:spTree>
    <p:extLst>
      <p:ext uri="{BB962C8B-B14F-4D97-AF65-F5344CB8AC3E}">
        <p14:creationId xmlns:p14="http://schemas.microsoft.com/office/powerpoint/2010/main" val="2444481436"/>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EAB74E0E-15E5-80B5-86B3-675DF0A0B1D4}"/>
              </a:ext>
            </a:extLst>
          </p:cNvPr>
          <p:cNvSpPr/>
          <p:nvPr/>
        </p:nvSpPr>
        <p:spPr>
          <a:xfrm>
            <a:off x="9239189" y="0"/>
            <a:ext cx="2952811" cy="507268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6886ACDF-16E6-86CE-28D0-DDA0822A5372}"/>
              </a:ext>
            </a:extLst>
          </p:cNvPr>
          <p:cNvSpPr/>
          <p:nvPr/>
        </p:nvSpPr>
        <p:spPr>
          <a:xfrm>
            <a:off x="4396409" y="2800238"/>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4" name="Rectangle 3">
            <a:extLst>
              <a:ext uri="{FF2B5EF4-FFF2-40B4-BE49-F238E27FC236}">
                <a16:creationId xmlns:a16="http://schemas.microsoft.com/office/drawing/2014/main" id="{B72CA72D-647D-B746-6793-B4099170B1AF}"/>
              </a:ext>
            </a:extLst>
          </p:cNvPr>
          <p:cNvSpPr/>
          <p:nvPr/>
        </p:nvSpPr>
        <p:spPr>
          <a:xfrm>
            <a:off x="683987" y="2800238"/>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5" name="Rectangle 4">
            <a:extLst>
              <a:ext uri="{FF2B5EF4-FFF2-40B4-BE49-F238E27FC236}">
                <a16:creationId xmlns:a16="http://schemas.microsoft.com/office/drawing/2014/main" id="{CC31BFBF-93EF-34AA-6FE3-5177C9863265}"/>
              </a:ext>
            </a:extLst>
          </p:cNvPr>
          <p:cNvSpPr/>
          <p:nvPr/>
        </p:nvSpPr>
        <p:spPr>
          <a:xfrm>
            <a:off x="4396409" y="4660447"/>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6" name="Rectangle 5">
            <a:extLst>
              <a:ext uri="{FF2B5EF4-FFF2-40B4-BE49-F238E27FC236}">
                <a16:creationId xmlns:a16="http://schemas.microsoft.com/office/drawing/2014/main" id="{9686D6A4-73E4-4689-CAB6-52B79AB9BB9F}"/>
              </a:ext>
            </a:extLst>
          </p:cNvPr>
          <p:cNvSpPr/>
          <p:nvPr/>
        </p:nvSpPr>
        <p:spPr>
          <a:xfrm>
            <a:off x="683987" y="4660447"/>
            <a:ext cx="521000" cy="521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b="1">
              <a:latin typeface="Montserrat" panose="00000500000000000000" pitchFamily="2" charset="0"/>
            </a:endParaRPr>
          </a:p>
        </p:txBody>
      </p:sp>
      <p:sp>
        <p:nvSpPr>
          <p:cNvPr id="8" name="Rectangle 7">
            <a:extLst>
              <a:ext uri="{FF2B5EF4-FFF2-40B4-BE49-F238E27FC236}">
                <a16:creationId xmlns:a16="http://schemas.microsoft.com/office/drawing/2014/main" id="{E033BB32-F056-E2E4-71CA-A1F546C2AF6F}"/>
              </a:ext>
            </a:extLst>
          </p:cNvPr>
          <p:cNvSpPr/>
          <p:nvPr/>
        </p:nvSpPr>
        <p:spPr>
          <a:xfrm>
            <a:off x="1104959" y="2532509"/>
            <a:ext cx="3290613" cy="851591"/>
          </a:xfrm>
          <a:prstGeom prst="rect">
            <a:avLst/>
          </a:prstGeom>
          <a:noFill/>
        </p:spPr>
        <p:txBody>
          <a:bodyPr wrap="square" rtlCol="0">
            <a:spAutoFit/>
          </a:bodyPr>
          <a:lstStyle/>
          <a:p>
            <a:pPr lvl="0" algn="ctr" eaLnBrk="0" fontAlgn="base" hangingPunct="0">
              <a:spcBef>
                <a:spcPct val="0"/>
              </a:spcBef>
              <a:spcAft>
                <a:spcPct val="0"/>
              </a:spcAft>
            </a:pPr>
            <a:r>
              <a:rPr lang="en-US" altLang="en-US" sz="1200" b="1" dirty="0">
                <a:solidFill>
                  <a:schemeClr val="tx1">
                    <a:lumMod val="75000"/>
                    <a:lumOff val="25000"/>
                  </a:schemeClr>
                </a:solidFill>
                <a:latin typeface="Cambria Math" panose="02040503050406030204" pitchFamily="18" charset="0"/>
                <a:ea typeface="Cambria Math" panose="02040503050406030204" pitchFamily="18" charset="0"/>
              </a:rPr>
              <a:t>Circumstantial vs Direct Evidence</a:t>
            </a:r>
          </a:p>
          <a:p>
            <a:pPr lvl="0" algn="ctr" eaLnBrk="0" fontAlgn="base" hangingPunct="0">
              <a:spcBef>
                <a:spcPct val="0"/>
              </a:spcBef>
              <a:spcAft>
                <a:spcPct val="0"/>
              </a:spcAft>
            </a:pPr>
            <a:r>
              <a:rPr lang="en-US" altLang="en-US" sz="1200" dirty="0">
                <a:solidFill>
                  <a:schemeClr val="accent1"/>
                </a:solidFill>
                <a:latin typeface="Cambria Math" panose="02040503050406030204" pitchFamily="18" charset="0"/>
                <a:ea typeface="Cambria Math" panose="02040503050406030204" pitchFamily="18" charset="0"/>
              </a:rPr>
              <a:t>Most evidence is circumstantial—no eyewitness or direct digital trail confirms abduction or coercion.</a:t>
            </a:r>
            <a:endParaRPr kumimoji="0" lang="en-US" altLang="en-US" sz="1200" b="0" i="0" u="none" strike="noStrike" cap="none" normalizeH="0" baseline="0" dirty="0">
              <a:ln>
                <a:noFill/>
              </a:ln>
              <a:solidFill>
                <a:schemeClr val="accent1"/>
              </a:solidFill>
              <a:effectLst/>
              <a:latin typeface="Cambria Math" panose="02040503050406030204" pitchFamily="18" charset="0"/>
              <a:ea typeface="Cambria Math" panose="02040503050406030204" pitchFamily="18" charset="0"/>
            </a:endParaRPr>
          </a:p>
        </p:txBody>
      </p:sp>
      <p:sp>
        <p:nvSpPr>
          <p:cNvPr id="10" name="Rectangle 9">
            <a:extLst>
              <a:ext uri="{FF2B5EF4-FFF2-40B4-BE49-F238E27FC236}">
                <a16:creationId xmlns:a16="http://schemas.microsoft.com/office/drawing/2014/main" id="{F02C9025-02FF-C8E0-C73F-B491A7690BD7}"/>
              </a:ext>
            </a:extLst>
          </p:cNvPr>
          <p:cNvSpPr/>
          <p:nvPr/>
        </p:nvSpPr>
        <p:spPr>
          <a:xfrm>
            <a:off x="1204987" y="4403016"/>
            <a:ext cx="3166380" cy="830997"/>
          </a:xfrm>
          <a:prstGeom prst="rect">
            <a:avLst/>
          </a:prstGeom>
          <a:noFill/>
        </p:spPr>
        <p:txBody>
          <a:bodyPr wrap="square" rtlCol="0">
            <a:spAutoFit/>
          </a:bodyPr>
          <a:lstStyle/>
          <a:p>
            <a:pPr lvl="0" algn="ctr" eaLnBrk="0" fontAlgn="base" hangingPunct="0">
              <a:spcBef>
                <a:spcPct val="0"/>
              </a:spcBef>
              <a:spcAft>
                <a:spcPct val="0"/>
              </a:spcAft>
            </a:pPr>
            <a:r>
              <a:rPr lang="en-US" altLang="en-US" sz="1200" b="1" dirty="0">
                <a:latin typeface="Cambria Math" panose="02040503050406030204" pitchFamily="18" charset="0"/>
                <a:ea typeface="Cambria Math" panose="02040503050406030204" pitchFamily="18" charset="0"/>
              </a:rPr>
              <a:t>Credibility of Sources</a:t>
            </a:r>
          </a:p>
          <a:p>
            <a:pPr lvl="0" algn="ctr" eaLnBrk="0" fontAlgn="base" hangingPunct="0">
              <a:spcBef>
                <a:spcPct val="0"/>
              </a:spcBef>
              <a:spcAft>
                <a:spcPct val="0"/>
              </a:spcAft>
            </a:pPr>
            <a:r>
              <a:rPr lang="en-US" altLang="en-US" sz="1200" dirty="0">
                <a:solidFill>
                  <a:schemeClr val="accent1"/>
                </a:solidFill>
                <a:latin typeface="Cambria Math" panose="02040503050406030204" pitchFamily="18" charset="0"/>
                <a:ea typeface="Cambria Math" panose="02040503050406030204" pitchFamily="18" charset="0"/>
              </a:rPr>
              <a:t>Singh and Ramirez are primary sources; both provided consistent, independently verifiable details.</a:t>
            </a:r>
            <a:endParaRPr kumimoji="0" lang="en-US" altLang="en-US" sz="1200" b="0" i="0" u="none" strike="noStrike" cap="none" normalizeH="0" baseline="0" dirty="0">
              <a:ln>
                <a:noFill/>
              </a:ln>
              <a:solidFill>
                <a:schemeClr val="accent1"/>
              </a:solidFill>
              <a:effectLst/>
              <a:latin typeface="Cambria Math" panose="02040503050406030204" pitchFamily="18" charset="0"/>
              <a:ea typeface="Cambria Math" panose="02040503050406030204" pitchFamily="18" charset="0"/>
            </a:endParaRPr>
          </a:p>
        </p:txBody>
      </p:sp>
      <p:sp>
        <p:nvSpPr>
          <p:cNvPr id="12" name="Rectangle 11">
            <a:extLst>
              <a:ext uri="{FF2B5EF4-FFF2-40B4-BE49-F238E27FC236}">
                <a16:creationId xmlns:a16="http://schemas.microsoft.com/office/drawing/2014/main" id="{E2D38DFF-1C94-2CDC-B94C-A22A642809DF}"/>
              </a:ext>
            </a:extLst>
          </p:cNvPr>
          <p:cNvSpPr/>
          <p:nvPr/>
        </p:nvSpPr>
        <p:spPr>
          <a:xfrm>
            <a:off x="4804139" y="2540344"/>
            <a:ext cx="2949623" cy="861888"/>
          </a:xfrm>
          <a:prstGeom prst="rect">
            <a:avLst/>
          </a:prstGeom>
          <a:noFill/>
        </p:spPr>
        <p:txBody>
          <a:bodyPr wrap="square" rtlCol="0">
            <a:spAutoFit/>
          </a:bodyPr>
          <a:lstStyle/>
          <a:p>
            <a:pPr lvl="0" algn="ctr" eaLnBrk="0" fontAlgn="base" hangingPunct="0">
              <a:spcBef>
                <a:spcPct val="0"/>
              </a:spcBef>
              <a:spcAft>
                <a:spcPct val="0"/>
              </a:spcAft>
            </a:pPr>
            <a:r>
              <a:rPr lang="en-US" altLang="en-US" sz="1200" b="1" dirty="0">
                <a:solidFill>
                  <a:schemeClr val="tx1">
                    <a:lumMod val="75000"/>
                    <a:lumOff val="25000"/>
                  </a:schemeClr>
                </a:solidFill>
                <a:latin typeface="Cambria Math" panose="02040503050406030204" pitchFamily="18" charset="0"/>
                <a:ea typeface="Cambria Math" panose="02040503050406030204" pitchFamily="18" charset="0"/>
              </a:rPr>
              <a:t>Triangulation Methodology</a:t>
            </a:r>
          </a:p>
          <a:p>
            <a:pPr lvl="0" algn="ctr" eaLnBrk="0" fontAlgn="base" hangingPunct="0">
              <a:spcBef>
                <a:spcPct val="0"/>
              </a:spcBef>
              <a:spcAft>
                <a:spcPct val="0"/>
              </a:spcAft>
            </a:pPr>
            <a:r>
              <a:rPr lang="en-US" altLang="en-US" sz="1200" dirty="0">
                <a:solidFill>
                  <a:schemeClr val="accent1"/>
                </a:solidFill>
                <a:latin typeface="Cambria Math" panose="02040503050406030204" pitchFamily="18" charset="0"/>
                <a:ea typeface="Cambria Math" panose="02040503050406030204" pitchFamily="18" charset="0"/>
              </a:rPr>
              <a:t>Cross-verified witness accounts, lab observations, and industry behavior to build coherent narrative strands.</a:t>
            </a:r>
            <a:endParaRPr kumimoji="0" lang="en-US" altLang="en-US" sz="1200" b="0" i="0" u="none" strike="noStrike" cap="none" normalizeH="0" baseline="0" dirty="0">
              <a:ln>
                <a:noFill/>
              </a:ln>
              <a:solidFill>
                <a:schemeClr val="accent1"/>
              </a:solidFill>
              <a:effectLst/>
              <a:latin typeface="Cambria Math" panose="02040503050406030204" pitchFamily="18" charset="0"/>
              <a:ea typeface="Cambria Math" panose="02040503050406030204" pitchFamily="18" charset="0"/>
            </a:endParaRPr>
          </a:p>
        </p:txBody>
      </p:sp>
      <p:sp>
        <p:nvSpPr>
          <p:cNvPr id="14" name="Rectangle 13">
            <a:extLst>
              <a:ext uri="{FF2B5EF4-FFF2-40B4-BE49-F238E27FC236}">
                <a16:creationId xmlns:a16="http://schemas.microsoft.com/office/drawing/2014/main" id="{CBBE0DFD-8474-4ABF-291D-8B5B335E7941}"/>
              </a:ext>
            </a:extLst>
          </p:cNvPr>
          <p:cNvSpPr/>
          <p:nvPr/>
        </p:nvSpPr>
        <p:spPr>
          <a:xfrm>
            <a:off x="4827677" y="4400036"/>
            <a:ext cx="2936381" cy="1015663"/>
          </a:xfrm>
          <a:prstGeom prst="rect">
            <a:avLst/>
          </a:prstGeom>
          <a:noFill/>
        </p:spPr>
        <p:txBody>
          <a:bodyPr wrap="square" rtlCol="0">
            <a:spAutoFit/>
          </a:bodyPr>
          <a:lstStyle/>
          <a:p>
            <a:pPr algn="ctr"/>
            <a:r>
              <a:rPr lang="en-US" altLang="en-US" sz="1200" b="1" dirty="0">
                <a:latin typeface="Cambria Math" panose="02040503050406030204" pitchFamily="18" charset="0"/>
                <a:ea typeface="Cambria Math" panose="02040503050406030204" pitchFamily="18" charset="0"/>
              </a:rPr>
              <a:t>Academic Validation</a:t>
            </a:r>
          </a:p>
          <a:p>
            <a:pPr algn="ctr"/>
            <a:r>
              <a:rPr lang="en-US" altLang="en-US" sz="1200" dirty="0">
                <a:solidFill>
                  <a:schemeClr val="accent1"/>
                </a:solidFill>
                <a:latin typeface="Cambria Math" panose="02040503050406030204" pitchFamily="18" charset="0"/>
                <a:ea typeface="Cambria Math" panose="02040503050406030204" pitchFamily="18" charset="0"/>
              </a:rPr>
              <a:t>Referenced frameworks by Cottrell (2023) on logical reasoning and Wright &amp; Dawson (2020) on whistleblower risks in AI ethics.</a:t>
            </a:r>
            <a:endParaRPr lang="en-US" sz="1200" spc="100" dirty="0">
              <a:solidFill>
                <a:schemeClr val="accent1"/>
              </a:solidFill>
              <a:latin typeface="Cambria Math" panose="02040503050406030204" pitchFamily="18" charset="0"/>
              <a:ea typeface="Cambria Math" panose="02040503050406030204" pitchFamily="18" charset="0"/>
            </a:endParaRPr>
          </a:p>
        </p:txBody>
      </p:sp>
      <p:sp>
        <p:nvSpPr>
          <p:cNvPr id="15" name="TextBox 14">
            <a:extLst>
              <a:ext uri="{FF2B5EF4-FFF2-40B4-BE49-F238E27FC236}">
                <a16:creationId xmlns:a16="http://schemas.microsoft.com/office/drawing/2014/main" id="{0E54F86B-3814-AEEF-F1B2-20CD6FA64DC6}"/>
              </a:ext>
            </a:extLst>
          </p:cNvPr>
          <p:cNvSpPr txBox="1"/>
          <p:nvPr/>
        </p:nvSpPr>
        <p:spPr>
          <a:xfrm>
            <a:off x="779604" y="4720892"/>
            <a:ext cx="329766" cy="400110"/>
          </a:xfrm>
          <a:prstGeom prst="rect">
            <a:avLst/>
          </a:prstGeom>
          <a:noFill/>
        </p:spPr>
        <p:txBody>
          <a:bodyPr wrap="square" rtlCol="0">
            <a:spAutoFit/>
          </a:bodyPr>
          <a:lstStyle/>
          <a:p>
            <a:pPr algn="ctr"/>
            <a:r>
              <a:rPr lang="en-ID" sz="2000" b="1" dirty="0">
                <a:solidFill>
                  <a:schemeClr val="bg1"/>
                </a:solidFill>
                <a:latin typeface="Cambria Math" panose="02040503050406030204" pitchFamily="18" charset="0"/>
                <a:ea typeface="Cambria Math" panose="02040503050406030204" pitchFamily="18" charset="0"/>
              </a:rPr>
              <a:t>3</a:t>
            </a:r>
          </a:p>
        </p:txBody>
      </p:sp>
      <p:sp>
        <p:nvSpPr>
          <p:cNvPr id="16" name="TextBox 15">
            <a:extLst>
              <a:ext uri="{FF2B5EF4-FFF2-40B4-BE49-F238E27FC236}">
                <a16:creationId xmlns:a16="http://schemas.microsoft.com/office/drawing/2014/main" id="{69698F1E-2E75-0DC4-8EB5-9CDDF66EA983}"/>
              </a:ext>
            </a:extLst>
          </p:cNvPr>
          <p:cNvSpPr txBox="1"/>
          <p:nvPr/>
        </p:nvSpPr>
        <p:spPr>
          <a:xfrm>
            <a:off x="779604" y="2860683"/>
            <a:ext cx="329766" cy="400110"/>
          </a:xfrm>
          <a:prstGeom prst="rect">
            <a:avLst/>
          </a:prstGeom>
          <a:noFill/>
        </p:spPr>
        <p:txBody>
          <a:bodyPr wrap="square" rtlCol="0">
            <a:spAutoFit/>
          </a:bodyPr>
          <a:lstStyle/>
          <a:p>
            <a:pPr algn="ctr"/>
            <a:r>
              <a:rPr lang="en-ID" sz="2000" b="1" dirty="0">
                <a:solidFill>
                  <a:schemeClr val="bg1"/>
                </a:solidFill>
                <a:latin typeface="Cambria Math" panose="02040503050406030204" pitchFamily="18" charset="0"/>
                <a:ea typeface="Cambria Math" panose="02040503050406030204" pitchFamily="18" charset="0"/>
              </a:rPr>
              <a:t>1</a:t>
            </a:r>
          </a:p>
        </p:txBody>
      </p:sp>
      <p:sp>
        <p:nvSpPr>
          <p:cNvPr id="17" name="TextBox 16">
            <a:extLst>
              <a:ext uri="{FF2B5EF4-FFF2-40B4-BE49-F238E27FC236}">
                <a16:creationId xmlns:a16="http://schemas.microsoft.com/office/drawing/2014/main" id="{ACF46C90-F2FA-2260-2FA5-3985D23D01B0}"/>
              </a:ext>
            </a:extLst>
          </p:cNvPr>
          <p:cNvSpPr txBox="1"/>
          <p:nvPr/>
        </p:nvSpPr>
        <p:spPr>
          <a:xfrm>
            <a:off x="4492026" y="4720892"/>
            <a:ext cx="329766" cy="400110"/>
          </a:xfrm>
          <a:prstGeom prst="rect">
            <a:avLst/>
          </a:prstGeom>
          <a:noFill/>
        </p:spPr>
        <p:txBody>
          <a:bodyPr wrap="square" rtlCol="0">
            <a:spAutoFit/>
          </a:bodyPr>
          <a:lstStyle/>
          <a:p>
            <a:pPr algn="ctr"/>
            <a:r>
              <a:rPr lang="en-ID" sz="2000" b="1" dirty="0">
                <a:solidFill>
                  <a:schemeClr val="bg1"/>
                </a:solidFill>
                <a:latin typeface="Cambria Math" panose="02040503050406030204" pitchFamily="18" charset="0"/>
                <a:ea typeface="Cambria Math" panose="02040503050406030204" pitchFamily="18" charset="0"/>
              </a:rPr>
              <a:t>4</a:t>
            </a:r>
          </a:p>
        </p:txBody>
      </p:sp>
      <p:sp>
        <p:nvSpPr>
          <p:cNvPr id="18" name="TextBox 17">
            <a:extLst>
              <a:ext uri="{FF2B5EF4-FFF2-40B4-BE49-F238E27FC236}">
                <a16:creationId xmlns:a16="http://schemas.microsoft.com/office/drawing/2014/main" id="{028C9203-86EF-8ACC-F323-6D62A0C1168F}"/>
              </a:ext>
            </a:extLst>
          </p:cNvPr>
          <p:cNvSpPr txBox="1"/>
          <p:nvPr/>
        </p:nvSpPr>
        <p:spPr>
          <a:xfrm>
            <a:off x="4492026" y="2860683"/>
            <a:ext cx="329766" cy="400110"/>
          </a:xfrm>
          <a:prstGeom prst="rect">
            <a:avLst/>
          </a:prstGeom>
          <a:noFill/>
        </p:spPr>
        <p:txBody>
          <a:bodyPr wrap="square" rtlCol="0">
            <a:spAutoFit/>
          </a:bodyPr>
          <a:lstStyle/>
          <a:p>
            <a:pPr algn="ctr"/>
            <a:r>
              <a:rPr lang="en-ID" sz="2000" b="1" dirty="0">
                <a:solidFill>
                  <a:schemeClr val="bg1"/>
                </a:solidFill>
                <a:latin typeface="Cambria Math" panose="02040503050406030204" pitchFamily="18" charset="0"/>
                <a:ea typeface="Cambria Math" panose="02040503050406030204" pitchFamily="18" charset="0"/>
              </a:rPr>
              <a:t>2</a:t>
            </a:r>
          </a:p>
        </p:txBody>
      </p:sp>
      <p:sp>
        <p:nvSpPr>
          <p:cNvPr id="19" name="TextBox 18">
            <a:extLst>
              <a:ext uri="{FF2B5EF4-FFF2-40B4-BE49-F238E27FC236}">
                <a16:creationId xmlns:a16="http://schemas.microsoft.com/office/drawing/2014/main" id="{38991662-7995-15F2-7EDD-9C8286DAD42A}"/>
              </a:ext>
            </a:extLst>
          </p:cNvPr>
          <p:cNvSpPr txBox="1"/>
          <p:nvPr/>
        </p:nvSpPr>
        <p:spPr>
          <a:xfrm>
            <a:off x="390525" y="495300"/>
            <a:ext cx="7373098" cy="646331"/>
          </a:xfrm>
          <a:prstGeom prst="rect">
            <a:avLst/>
          </a:prstGeom>
          <a:noFill/>
        </p:spPr>
        <p:txBody>
          <a:bodyPr wrap="square" rtlCol="0">
            <a:spAutoFit/>
          </a:bodyPr>
          <a:lstStyle/>
          <a:p>
            <a:r>
              <a:rPr lang="en-IN" sz="3600" b="1" dirty="0">
                <a:solidFill>
                  <a:schemeClr val="accent1"/>
                </a:solidFill>
                <a:latin typeface="Cambria Math" panose="02040503050406030204" pitchFamily="18" charset="0"/>
                <a:ea typeface="Cambria Math" panose="02040503050406030204" pitchFamily="18" charset="0"/>
              </a:rPr>
              <a:t>Evaluating Evidence</a:t>
            </a:r>
            <a:endParaRPr lang="en-ID" sz="3600" b="1" dirty="0">
              <a:solidFill>
                <a:schemeClr val="accent1"/>
              </a:solidFill>
              <a:latin typeface="Cambria Math" panose="02040503050406030204" pitchFamily="18" charset="0"/>
              <a:ea typeface="Cambria Math" panose="02040503050406030204" pitchFamily="18" charset="0"/>
            </a:endParaRPr>
          </a:p>
        </p:txBody>
      </p:sp>
      <p:pic>
        <p:nvPicPr>
          <p:cNvPr id="20" name="Picture 19">
            <a:extLst>
              <a:ext uri="{FF2B5EF4-FFF2-40B4-BE49-F238E27FC236}">
                <a16:creationId xmlns:a16="http://schemas.microsoft.com/office/drawing/2014/main" id="{7A00C119-E89D-42A2-AD12-B36E0DE7D739}"/>
              </a:ext>
            </a:extLst>
          </p:cNvPr>
          <p:cNvPicPr>
            <a:picLocks noChangeAspect="1"/>
          </p:cNvPicPr>
          <p:nvPr/>
        </p:nvPicPr>
        <p:blipFill>
          <a:blip r:embed="rId3"/>
          <a:stretch>
            <a:fillRect/>
          </a:stretch>
        </p:blipFill>
        <p:spPr>
          <a:xfrm>
            <a:off x="7764060" y="1737457"/>
            <a:ext cx="4185654" cy="4349019"/>
          </a:xfrm>
          <a:prstGeom prst="rect">
            <a:avLst/>
          </a:prstGeom>
        </p:spPr>
      </p:pic>
    </p:spTree>
    <p:extLst>
      <p:ext uri="{BB962C8B-B14F-4D97-AF65-F5344CB8AC3E}">
        <p14:creationId xmlns:p14="http://schemas.microsoft.com/office/powerpoint/2010/main" val="200552933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66533C99-8DFF-F671-B8B4-20975E71EA60}"/>
              </a:ext>
            </a:extLst>
          </p:cNvPr>
          <p:cNvSpPr/>
          <p:nvPr/>
        </p:nvSpPr>
        <p:spPr>
          <a:xfrm>
            <a:off x="0" y="950211"/>
            <a:ext cx="3547275" cy="4957576"/>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 name="Rectangle 2">
            <a:extLst>
              <a:ext uri="{FF2B5EF4-FFF2-40B4-BE49-F238E27FC236}">
                <a16:creationId xmlns:a16="http://schemas.microsoft.com/office/drawing/2014/main" id="{91333A88-AE3A-6D7B-3F4A-2CE286098A52}"/>
              </a:ext>
            </a:extLst>
          </p:cNvPr>
          <p:cNvSpPr/>
          <p:nvPr/>
        </p:nvSpPr>
        <p:spPr>
          <a:xfrm>
            <a:off x="1061213" y="5907786"/>
            <a:ext cx="4405993" cy="493039"/>
          </a:xfrm>
          <a:prstGeom prst="rect">
            <a:avLst/>
          </a:prstGeom>
          <a:solidFill>
            <a:schemeClr val="accent1">
              <a:lumMod val="7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6" name="TextBox 5">
            <a:extLst>
              <a:ext uri="{FF2B5EF4-FFF2-40B4-BE49-F238E27FC236}">
                <a16:creationId xmlns:a16="http://schemas.microsoft.com/office/drawing/2014/main" id="{582CFEFB-43C7-E1C4-700D-45E74DA34750}"/>
              </a:ext>
            </a:extLst>
          </p:cNvPr>
          <p:cNvSpPr txBox="1"/>
          <p:nvPr/>
        </p:nvSpPr>
        <p:spPr>
          <a:xfrm>
            <a:off x="4300201" y="950211"/>
            <a:ext cx="6990099" cy="646331"/>
          </a:xfrm>
          <a:prstGeom prst="rect">
            <a:avLst/>
          </a:prstGeom>
          <a:noFill/>
        </p:spPr>
        <p:txBody>
          <a:bodyPr wrap="square" rtlCol="0">
            <a:spAutoFit/>
          </a:bodyPr>
          <a:lstStyle/>
          <a:p>
            <a:r>
              <a:rPr lang="en-IN" sz="3600" b="1" dirty="0">
                <a:solidFill>
                  <a:schemeClr val="accent1"/>
                </a:solidFill>
                <a:latin typeface="Cambria Math" panose="02040503050406030204" pitchFamily="18" charset="0"/>
                <a:ea typeface="Cambria Math" panose="02040503050406030204" pitchFamily="18" charset="0"/>
              </a:rPr>
              <a:t>Theories on Disappearance</a:t>
            </a:r>
            <a:endParaRPr lang="en-ID" sz="3600" b="1" dirty="0">
              <a:solidFill>
                <a:schemeClr val="accent1"/>
              </a:solidFill>
              <a:latin typeface="Cambria Math" panose="02040503050406030204" pitchFamily="18" charset="0"/>
              <a:ea typeface="Cambria Math" panose="02040503050406030204" pitchFamily="18" charset="0"/>
            </a:endParaRPr>
          </a:p>
        </p:txBody>
      </p:sp>
      <p:pic>
        <p:nvPicPr>
          <p:cNvPr id="1026" name="Picture 2" descr="Cash flow operations collage design">
            <a:extLst>
              <a:ext uri="{FF2B5EF4-FFF2-40B4-BE49-F238E27FC236}">
                <a16:creationId xmlns:a16="http://schemas.microsoft.com/office/drawing/2014/main" id="{4B74EFD4-6A29-432E-16B9-3841406E1E4E}"/>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t="11390" b="11390"/>
          <a:stretch/>
        </p:blipFill>
        <p:spPr bwMode="auto">
          <a:xfrm>
            <a:off x="1066339" y="2532529"/>
            <a:ext cx="4400867" cy="3375256"/>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907ECF08-0146-BF7C-1BA9-3423C4245A17}"/>
              </a:ext>
            </a:extLst>
          </p:cNvPr>
          <p:cNvSpPr txBox="1"/>
          <p:nvPr/>
        </p:nvSpPr>
        <p:spPr>
          <a:xfrm>
            <a:off x="5495153" y="1715272"/>
            <a:ext cx="5795146" cy="443758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tabLst/>
            </a:pPr>
            <a:endParaRPr lang="en-US" altLang="en-US" sz="1600" dirty="0">
              <a:solidFill>
                <a:schemeClr val="tx1">
                  <a:lumMod val="75000"/>
                  <a:lumOff val="25000"/>
                </a:schemeClr>
              </a:solidFill>
              <a:latin typeface="Montserrat" panose="00000500000000000000" pitchFamily="2" charset="0"/>
            </a:endParaRPr>
          </a:p>
          <a:p>
            <a:pPr lvl="0" algn="ctr" eaLnBrk="0" fontAlgn="base" hangingPunct="0">
              <a:lnSpc>
                <a:spcPct val="150000"/>
              </a:lnSpc>
              <a:spcBef>
                <a:spcPts val="600"/>
              </a:spcBef>
              <a:spcAft>
                <a:spcPct val="0"/>
              </a:spcAft>
            </a:pPr>
            <a:r>
              <a:rPr lang="en-US" altLang="en-US" sz="1600" b="1" dirty="0">
                <a:solidFill>
                  <a:schemeClr val="tx1">
                    <a:lumMod val="75000"/>
                    <a:lumOff val="25000"/>
                  </a:schemeClr>
                </a:solidFill>
                <a:latin typeface="Cambria Math" panose="02040503050406030204" pitchFamily="18" charset="0"/>
                <a:ea typeface="Cambria Math" panose="02040503050406030204" pitchFamily="18" charset="0"/>
              </a:rPr>
              <a:t>Whistleblower Retaliation</a:t>
            </a:r>
          </a:p>
          <a:p>
            <a:pPr lvl="0" algn="ctr" eaLnBrk="0" fontAlgn="base" hangingPunct="0">
              <a:lnSpc>
                <a:spcPct val="150000"/>
              </a:lnSpc>
              <a:spcBef>
                <a:spcPts val="600"/>
              </a:spcBef>
              <a:spcAft>
                <a:spcPct val="0"/>
              </a:spcAft>
            </a:pPr>
            <a:r>
              <a:rPr lang="en-US" altLang="en-US" sz="1600" b="1" dirty="0">
                <a:solidFill>
                  <a:schemeClr val="accent1"/>
                </a:solidFill>
                <a:latin typeface="Cambria Math" panose="02040503050406030204" pitchFamily="18" charset="0"/>
                <a:ea typeface="Cambria Math" panose="02040503050406030204" pitchFamily="18" charset="0"/>
              </a:rPr>
              <a:t>Dr. Hart may have resisted unethical directives, particularly around autonomous weapons or surveillance AI, leading to internal conflict.</a:t>
            </a:r>
          </a:p>
          <a:p>
            <a:pPr lvl="0" algn="ctr" eaLnBrk="0" fontAlgn="base" hangingPunct="0">
              <a:lnSpc>
                <a:spcPct val="150000"/>
              </a:lnSpc>
              <a:spcBef>
                <a:spcPts val="600"/>
              </a:spcBef>
              <a:spcAft>
                <a:spcPct val="0"/>
              </a:spcAft>
            </a:pPr>
            <a:r>
              <a:rPr lang="en-US" altLang="en-US" sz="1600" b="1" dirty="0">
                <a:solidFill>
                  <a:schemeClr val="tx1">
                    <a:lumMod val="75000"/>
                    <a:lumOff val="25000"/>
                  </a:schemeClr>
                </a:solidFill>
                <a:latin typeface="Cambria Math" panose="02040503050406030204" pitchFamily="18" charset="0"/>
                <a:ea typeface="Cambria Math" panose="02040503050406030204" pitchFamily="18" charset="0"/>
              </a:rPr>
              <a:t>Rival Sabotage – Dr. Alaric</a:t>
            </a:r>
          </a:p>
          <a:p>
            <a:pPr lvl="0" algn="ctr" eaLnBrk="0" fontAlgn="base" hangingPunct="0">
              <a:lnSpc>
                <a:spcPct val="150000"/>
              </a:lnSpc>
              <a:spcBef>
                <a:spcPts val="600"/>
              </a:spcBef>
              <a:spcAft>
                <a:spcPct val="0"/>
              </a:spcAft>
            </a:pPr>
            <a:r>
              <a:rPr lang="en-US" altLang="en-US" sz="1600" b="1" dirty="0">
                <a:solidFill>
                  <a:schemeClr val="accent1"/>
                </a:solidFill>
                <a:latin typeface="Cambria Math" panose="02040503050406030204" pitchFamily="18" charset="0"/>
                <a:ea typeface="Cambria Math" panose="02040503050406030204" pitchFamily="18" charset="0"/>
              </a:rPr>
              <a:t>Ongoing ethical disputes with Alaric suggest potential intellectual sabotage or reputational attack.</a:t>
            </a:r>
          </a:p>
          <a:p>
            <a:pPr lvl="0" algn="ctr" eaLnBrk="0" fontAlgn="base" hangingPunct="0">
              <a:lnSpc>
                <a:spcPct val="150000"/>
              </a:lnSpc>
              <a:spcBef>
                <a:spcPts val="600"/>
              </a:spcBef>
              <a:spcAft>
                <a:spcPct val="0"/>
              </a:spcAft>
            </a:pPr>
            <a:r>
              <a:rPr lang="en-US" altLang="en-US" sz="1600" b="1" dirty="0">
                <a:solidFill>
                  <a:schemeClr val="tx1">
                    <a:lumMod val="75000"/>
                    <a:lumOff val="25000"/>
                  </a:schemeClr>
                </a:solidFill>
                <a:latin typeface="Cambria Math" panose="02040503050406030204" pitchFamily="18" charset="0"/>
                <a:ea typeface="Cambria Math" panose="02040503050406030204" pitchFamily="18" charset="0"/>
              </a:rPr>
              <a:t>Resistance to AI Regulation</a:t>
            </a:r>
          </a:p>
          <a:p>
            <a:pPr lvl="0" algn="ctr" eaLnBrk="0" fontAlgn="base" hangingPunct="0">
              <a:lnSpc>
                <a:spcPct val="150000"/>
              </a:lnSpc>
              <a:spcBef>
                <a:spcPts val="600"/>
              </a:spcBef>
              <a:spcAft>
                <a:spcPct val="0"/>
              </a:spcAft>
            </a:pPr>
            <a:r>
              <a:rPr lang="en-US" altLang="en-US" sz="1600" b="1" dirty="0">
                <a:solidFill>
                  <a:schemeClr val="accent1"/>
                </a:solidFill>
                <a:latin typeface="Cambria Math" panose="02040503050406030204" pitchFamily="18" charset="0"/>
                <a:ea typeface="Cambria Math" panose="02040503050406030204" pitchFamily="18" charset="0"/>
              </a:rPr>
              <a:t>Her advocacy for ethical AI placed her at odds with deregulation interests, possibly provoking external threats.</a:t>
            </a:r>
            <a:endParaRPr kumimoji="0" lang="en-US" altLang="en-US" sz="1600" b="1" i="0" u="none" strike="noStrike" cap="none" normalizeH="0" baseline="0" dirty="0">
              <a:ln>
                <a:noFill/>
              </a:ln>
              <a:solidFill>
                <a:schemeClr val="accent1"/>
              </a:solidFill>
              <a:effectLst/>
              <a:latin typeface="Cambria Math" panose="02040503050406030204" pitchFamily="18" charset="0"/>
              <a:ea typeface="Cambria Math" panose="02040503050406030204" pitchFamily="18" charset="0"/>
            </a:endParaRPr>
          </a:p>
        </p:txBody>
      </p:sp>
    </p:spTree>
    <p:extLst>
      <p:ext uri="{BB962C8B-B14F-4D97-AF65-F5344CB8AC3E}">
        <p14:creationId xmlns:p14="http://schemas.microsoft.com/office/powerpoint/2010/main" val="19144924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accent2"/>
        </a:solidFill>
        <a:effectLst/>
      </p:bgPr>
    </p:bg>
    <p:spTree>
      <p:nvGrpSpPr>
        <p:cNvPr id="1" name=""/>
        <p:cNvGrpSpPr/>
        <p:nvPr/>
      </p:nvGrpSpPr>
      <p:grpSpPr>
        <a:xfrm>
          <a:off x="0" y="0"/>
          <a:ext cx="0" cy="0"/>
          <a:chOff x="0" y="0"/>
          <a:chExt cx="0" cy="0"/>
        </a:xfrm>
      </p:grpSpPr>
      <p:grpSp>
        <p:nvGrpSpPr>
          <p:cNvPr id="15" name="Group 14">
            <a:extLst>
              <a:ext uri="{FF2B5EF4-FFF2-40B4-BE49-F238E27FC236}">
                <a16:creationId xmlns:a16="http://schemas.microsoft.com/office/drawing/2014/main" id="{D21FABC4-14A1-1A39-C211-8D0F6BD3B143}"/>
              </a:ext>
            </a:extLst>
          </p:cNvPr>
          <p:cNvGrpSpPr/>
          <p:nvPr/>
        </p:nvGrpSpPr>
        <p:grpSpPr>
          <a:xfrm>
            <a:off x="0" y="613660"/>
            <a:ext cx="12192000" cy="5414438"/>
            <a:chOff x="0" y="1210404"/>
            <a:chExt cx="12192000" cy="4837410"/>
          </a:xfrm>
        </p:grpSpPr>
        <p:sp>
          <p:nvSpPr>
            <p:cNvPr id="6" name="Rectangle 5">
              <a:extLst>
                <a:ext uri="{FF2B5EF4-FFF2-40B4-BE49-F238E27FC236}">
                  <a16:creationId xmlns:a16="http://schemas.microsoft.com/office/drawing/2014/main" id="{A7DD6826-EBE7-C95E-AF1C-B426B7AB742E}"/>
                </a:ext>
              </a:extLst>
            </p:cNvPr>
            <p:cNvSpPr/>
            <p:nvPr/>
          </p:nvSpPr>
          <p:spPr>
            <a:xfrm>
              <a:off x="0" y="1210404"/>
              <a:ext cx="6665622" cy="4837410"/>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nvGrpSpPr>
            <p:cNvPr id="11" name="Group 10">
              <a:extLst>
                <a:ext uri="{FF2B5EF4-FFF2-40B4-BE49-F238E27FC236}">
                  <a16:creationId xmlns:a16="http://schemas.microsoft.com/office/drawing/2014/main" id="{2EFCDF4D-000F-B121-AACF-7D3111DFC5EE}"/>
                </a:ext>
              </a:extLst>
            </p:cNvPr>
            <p:cNvGrpSpPr/>
            <p:nvPr/>
          </p:nvGrpSpPr>
          <p:grpSpPr>
            <a:xfrm>
              <a:off x="4892" y="1367117"/>
              <a:ext cx="6094379" cy="4333769"/>
              <a:chOff x="5994435" y="1164712"/>
              <a:chExt cx="6094379" cy="4333769"/>
            </a:xfrm>
          </p:grpSpPr>
          <p:sp>
            <p:nvSpPr>
              <p:cNvPr id="12" name="Rectangle 11">
                <a:extLst>
                  <a:ext uri="{FF2B5EF4-FFF2-40B4-BE49-F238E27FC236}">
                    <a16:creationId xmlns:a16="http://schemas.microsoft.com/office/drawing/2014/main" id="{74625B7C-825C-BE2E-BE4D-4C60C52827DC}"/>
                  </a:ext>
                </a:extLst>
              </p:cNvPr>
              <p:cNvSpPr/>
              <p:nvPr/>
            </p:nvSpPr>
            <p:spPr>
              <a:xfrm>
                <a:off x="6199093" y="1164712"/>
                <a:ext cx="5289177" cy="1207254"/>
              </a:xfrm>
              <a:prstGeom prst="rect">
                <a:avLst/>
              </a:prstGeom>
            </p:spPr>
            <p:txBody>
              <a:bodyPr wrap="square">
                <a:spAutoFit/>
              </a:bodyPr>
              <a:lstStyle/>
              <a:p>
                <a:pPr>
                  <a:lnSpc>
                    <a:spcPts val="4500"/>
                  </a:lnSpc>
                </a:pPr>
                <a:r>
                  <a:rPr lang="en-GB" sz="3600" b="1" dirty="0">
                    <a:solidFill>
                      <a:schemeClr val="bg1"/>
                    </a:solidFill>
                    <a:latin typeface="Cambria Math" panose="02040503050406030204" pitchFamily="18" charset="0"/>
                    <a:ea typeface="Cambria Math" panose="02040503050406030204" pitchFamily="18" charset="0"/>
                  </a:rPr>
                  <a:t>Conclusion &amp; Recommendations</a:t>
                </a:r>
                <a:endParaRPr lang="en-US" sz="3600" b="1" i="0" dirty="0">
                  <a:solidFill>
                    <a:schemeClr val="bg1"/>
                  </a:solidFill>
                  <a:effectLst/>
                  <a:latin typeface="Cambria Math" panose="02040503050406030204" pitchFamily="18" charset="0"/>
                  <a:ea typeface="Cambria Math" panose="02040503050406030204" pitchFamily="18" charset="0"/>
                  <a:cs typeface="Poppins SemiBold" panose="00000700000000000000" pitchFamily="50" charset="0"/>
                </a:endParaRPr>
              </a:p>
            </p:txBody>
          </p:sp>
          <p:sp>
            <p:nvSpPr>
              <p:cNvPr id="13" name="TextBox 12">
                <a:extLst>
                  <a:ext uri="{FF2B5EF4-FFF2-40B4-BE49-F238E27FC236}">
                    <a16:creationId xmlns:a16="http://schemas.microsoft.com/office/drawing/2014/main" id="{CD90727B-EFF4-C602-2F1A-B496E6612EEC}"/>
                  </a:ext>
                </a:extLst>
              </p:cNvPr>
              <p:cNvSpPr txBox="1"/>
              <p:nvPr/>
            </p:nvSpPr>
            <p:spPr>
              <a:xfrm>
                <a:off x="5994435" y="2487034"/>
                <a:ext cx="6094379" cy="3011447"/>
              </a:xfrm>
              <a:prstGeom prst="rect">
                <a:avLst/>
              </a:prstGeom>
              <a:noFill/>
            </p:spPr>
            <p:txBody>
              <a:bodyPr wrap="square">
                <a:spAutoFit/>
              </a:bodyPr>
              <a:lstStyle/>
              <a:p>
                <a:pPr marL="285750" indent="-285750">
                  <a:lnSpc>
                    <a:spcPct val="150000"/>
                  </a:lnSpc>
                  <a:buFont typeface="Arial" panose="020B0604020202020204" pitchFamily="34" charset="0"/>
                  <a:buChar char="•"/>
                </a:pPr>
                <a:r>
                  <a:rPr lang="en-US" sz="1600" b="1" dirty="0">
                    <a:solidFill>
                      <a:schemeClr val="bg1"/>
                    </a:solidFill>
                    <a:latin typeface="Cambria Math" panose="02040503050406030204" pitchFamily="18" charset="0"/>
                    <a:ea typeface="Cambria Math" panose="02040503050406030204" pitchFamily="18" charset="0"/>
                  </a:rPr>
                  <a:t>Most Probable Scenario</a:t>
                </a:r>
              </a:p>
              <a:p>
                <a:pPr>
                  <a:lnSpc>
                    <a:spcPct val="150000"/>
                  </a:lnSpc>
                </a:pPr>
                <a:r>
                  <a:rPr lang="en-US" sz="1600" b="1" dirty="0">
                    <a:solidFill>
                      <a:schemeClr val="bg1"/>
                    </a:solidFill>
                    <a:latin typeface="Cambria Math" panose="02040503050406030204" pitchFamily="18" charset="0"/>
                    <a:ea typeface="Cambria Math" panose="02040503050406030204" pitchFamily="18" charset="0"/>
                  </a:rPr>
                  <a:t>Dr. Hart faced compounded threats from corporate pressure, ideological rivals, and ethical advocacy backlash.</a:t>
                </a:r>
              </a:p>
              <a:p>
                <a:pPr marL="285750" indent="-285750">
                  <a:lnSpc>
                    <a:spcPct val="150000"/>
                  </a:lnSpc>
                  <a:buFont typeface="Arial" panose="020B0604020202020204" pitchFamily="34" charset="0"/>
                  <a:buChar char="•"/>
                </a:pPr>
                <a:r>
                  <a:rPr lang="en-US" sz="1600" b="1" dirty="0">
                    <a:solidFill>
                      <a:schemeClr val="bg1"/>
                    </a:solidFill>
                    <a:latin typeface="Cambria Math" panose="02040503050406030204" pitchFamily="18" charset="0"/>
                    <a:ea typeface="Cambria Math" panose="02040503050406030204" pitchFamily="18" charset="0"/>
                  </a:rPr>
                  <a:t>Recommended Investigations</a:t>
                </a:r>
              </a:p>
              <a:p>
                <a:pPr>
                  <a:lnSpc>
                    <a:spcPct val="150000"/>
                  </a:lnSpc>
                </a:pPr>
                <a:r>
                  <a:rPr lang="en-US" sz="1600" b="1" dirty="0">
                    <a:solidFill>
                      <a:schemeClr val="bg1"/>
                    </a:solidFill>
                    <a:latin typeface="Cambria Math" panose="02040503050406030204" pitchFamily="18" charset="0"/>
                    <a:ea typeface="Cambria Math" panose="02040503050406030204" pitchFamily="18" charset="0"/>
                  </a:rPr>
                  <a:t>Conduct a full digital forensics audit and external ethics board review of </a:t>
                </a:r>
                <a:r>
                  <a:rPr lang="en-US" sz="1600" b="1" dirty="0" err="1">
                    <a:solidFill>
                      <a:schemeClr val="bg1"/>
                    </a:solidFill>
                    <a:latin typeface="Cambria Math" panose="02040503050406030204" pitchFamily="18" charset="0"/>
                    <a:ea typeface="Cambria Math" panose="02040503050406030204" pitchFamily="18" charset="0"/>
                  </a:rPr>
                  <a:t>NovaTech’s</a:t>
                </a:r>
                <a:r>
                  <a:rPr lang="en-US" sz="1600" b="1" dirty="0">
                    <a:solidFill>
                      <a:schemeClr val="bg1"/>
                    </a:solidFill>
                    <a:latin typeface="Cambria Math" panose="02040503050406030204" pitchFamily="18" charset="0"/>
                    <a:ea typeface="Cambria Math" panose="02040503050406030204" pitchFamily="18" charset="0"/>
                  </a:rPr>
                  <a:t> operations.</a:t>
                </a:r>
              </a:p>
              <a:p>
                <a:pPr marL="285750" indent="-285750">
                  <a:lnSpc>
                    <a:spcPct val="150000"/>
                  </a:lnSpc>
                  <a:buFont typeface="Arial" panose="020B0604020202020204" pitchFamily="34" charset="0"/>
                  <a:buChar char="•"/>
                </a:pPr>
                <a:r>
                  <a:rPr lang="en-US" sz="1600" b="1" dirty="0">
                    <a:solidFill>
                      <a:schemeClr val="bg1"/>
                    </a:solidFill>
                    <a:latin typeface="Cambria Math" panose="02040503050406030204" pitchFamily="18" charset="0"/>
                    <a:ea typeface="Cambria Math" panose="02040503050406030204" pitchFamily="18" charset="0"/>
                  </a:rPr>
                  <a:t>Policy Reforms Needed</a:t>
                </a:r>
              </a:p>
              <a:p>
                <a:pPr>
                  <a:lnSpc>
                    <a:spcPct val="150000"/>
                  </a:lnSpc>
                </a:pPr>
                <a:r>
                  <a:rPr lang="en-US" sz="1600" b="1" dirty="0">
                    <a:solidFill>
                      <a:schemeClr val="bg1"/>
                    </a:solidFill>
                    <a:latin typeface="Cambria Math" panose="02040503050406030204" pitchFamily="18" charset="0"/>
                    <a:ea typeface="Cambria Math" panose="02040503050406030204" pitchFamily="18" charset="0"/>
                  </a:rPr>
                  <a:t>Enforce protective policies for researchers in sensitive AI sectors to deter coercion and prevent future incidents (</a:t>
                </a:r>
                <a:r>
                  <a:rPr lang="en-US" sz="1600" b="1" dirty="0" err="1">
                    <a:solidFill>
                      <a:schemeClr val="bg1"/>
                    </a:solidFill>
                    <a:latin typeface="Cambria Math" panose="02040503050406030204" pitchFamily="18" charset="0"/>
                    <a:ea typeface="Cambria Math" panose="02040503050406030204" pitchFamily="18" charset="0"/>
                  </a:rPr>
                  <a:t>Habbal</a:t>
                </a:r>
                <a:r>
                  <a:rPr lang="en-US" sz="1600" b="1" dirty="0">
                    <a:solidFill>
                      <a:schemeClr val="bg1"/>
                    </a:solidFill>
                    <a:latin typeface="Cambria Math" panose="02040503050406030204" pitchFamily="18" charset="0"/>
                    <a:ea typeface="Cambria Math" panose="02040503050406030204" pitchFamily="18" charset="0"/>
                  </a:rPr>
                  <a:t> et al., 2024).</a:t>
                </a:r>
                <a:endParaRPr lang="en-IN" sz="1600" b="1" dirty="0">
                  <a:solidFill>
                    <a:schemeClr val="bg1"/>
                  </a:solidFill>
                  <a:latin typeface="Cambria Math" panose="02040503050406030204" pitchFamily="18" charset="0"/>
                  <a:ea typeface="Cambria Math" panose="02040503050406030204" pitchFamily="18" charset="0"/>
                </a:endParaRPr>
              </a:p>
            </p:txBody>
          </p:sp>
        </p:grpSp>
        <p:sp>
          <p:nvSpPr>
            <p:cNvPr id="14" name="Rectangle 13">
              <a:extLst>
                <a:ext uri="{FF2B5EF4-FFF2-40B4-BE49-F238E27FC236}">
                  <a16:creationId xmlns:a16="http://schemas.microsoft.com/office/drawing/2014/main" id="{8211DA0B-B4CB-486F-EB1F-185DE6C25C46}"/>
                </a:ext>
              </a:extLst>
            </p:cNvPr>
            <p:cNvSpPr/>
            <p:nvPr/>
          </p:nvSpPr>
          <p:spPr>
            <a:xfrm>
              <a:off x="11861423" y="1220320"/>
              <a:ext cx="330577" cy="4827494"/>
            </a:xfrm>
            <a:prstGeom prst="rect">
              <a:avLst/>
            </a:prstGeom>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IN"/>
            </a:p>
          </p:txBody>
        </p:sp>
      </p:grpSp>
      <p:pic>
        <p:nvPicPr>
          <p:cNvPr id="16" name="Picture 15" descr="A person and person sitting at a table&#10;&#10;Description automatically generated">
            <a:extLst>
              <a:ext uri="{FF2B5EF4-FFF2-40B4-BE49-F238E27FC236}">
                <a16:creationId xmlns:a16="http://schemas.microsoft.com/office/drawing/2014/main" id="{838AF22F-E927-5BD3-4CE1-2B46082294FA}"/>
              </a:ext>
            </a:extLst>
          </p:cNvPr>
          <p:cNvPicPr>
            <a:picLocks noChangeAspect="1"/>
          </p:cNvPicPr>
          <p:nvPr/>
        </p:nvPicPr>
        <p:blipFill rotWithShape="1">
          <a:blip r:embed="rId3">
            <a:extLst>
              <a:ext uri="{28A0092B-C50C-407E-A947-70E740481C1C}">
                <a14:useLocalDpi xmlns:a14="http://schemas.microsoft.com/office/drawing/2010/main" val="0"/>
              </a:ext>
            </a:extLst>
          </a:blip>
          <a:srcRect l="14317" r="14317"/>
          <a:stretch/>
        </p:blipFill>
        <p:spPr>
          <a:xfrm>
            <a:off x="6693273" y="1015253"/>
            <a:ext cx="5168150" cy="4827494"/>
          </a:xfrm>
          <a:prstGeom prst="rect">
            <a:avLst/>
          </a:prstGeom>
        </p:spPr>
      </p:pic>
    </p:spTree>
    <p:extLst>
      <p:ext uri="{BB962C8B-B14F-4D97-AF65-F5344CB8AC3E}">
        <p14:creationId xmlns:p14="http://schemas.microsoft.com/office/powerpoint/2010/main" val="426794915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7CFD6C56-74B9-46B8-AE63-E42052A8BC8A}"/>
              </a:ext>
            </a:extLst>
          </p:cNvPr>
          <p:cNvSpPr/>
          <p:nvPr/>
        </p:nvSpPr>
        <p:spPr>
          <a:xfrm>
            <a:off x="-1" y="0"/>
            <a:ext cx="12192001" cy="6858000"/>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Rectangle 8">
            <a:extLst>
              <a:ext uri="{FF2B5EF4-FFF2-40B4-BE49-F238E27FC236}">
                <a16:creationId xmlns:a16="http://schemas.microsoft.com/office/drawing/2014/main" id="{37C15030-339D-44DB-9A17-5C92A5C7DF67}"/>
              </a:ext>
            </a:extLst>
          </p:cNvPr>
          <p:cNvSpPr/>
          <p:nvPr/>
        </p:nvSpPr>
        <p:spPr>
          <a:xfrm>
            <a:off x="3771425" y="656222"/>
            <a:ext cx="4649158" cy="757130"/>
          </a:xfrm>
          <a:prstGeom prst="rect">
            <a:avLst/>
          </a:prstGeom>
        </p:spPr>
        <p:txBody>
          <a:bodyPr wrap="none">
            <a:spAutoFit/>
          </a:bodyPr>
          <a:lstStyle/>
          <a:p>
            <a:pPr lvl="0" algn="ctr" defTabSz="914377">
              <a:lnSpc>
                <a:spcPct val="90000"/>
              </a:lnSpc>
              <a:spcBef>
                <a:spcPct val="0"/>
              </a:spcBef>
              <a:spcAft>
                <a:spcPct val="0"/>
              </a:spcAft>
              <a:buClr>
                <a:srgbClr val="000000"/>
              </a:buClr>
              <a:buSzPts val="1100"/>
              <a:defRPr/>
            </a:pPr>
            <a:r>
              <a:rPr lang="en-US" sz="4800" b="1" dirty="0">
                <a:solidFill>
                  <a:schemeClr val="bg1"/>
                </a:solidFill>
                <a:latin typeface="Cambria Math" panose="02040503050406030204" pitchFamily="18" charset="0"/>
                <a:ea typeface="Cambria Math" panose="02040503050406030204" pitchFamily="18" charset="0"/>
                <a:cs typeface="Poppins" panose="00000500000000000000" pitchFamily="2" charset="0"/>
              </a:rPr>
              <a:t>Reflection &amp; Q&amp;A</a:t>
            </a:r>
            <a:endParaRPr kumimoji="0" lang="en-US" sz="4800" b="1" i="0" u="none" strike="noStrike" kern="1200" cap="none" spc="0" normalizeH="0" baseline="0" noProof="0" dirty="0">
              <a:ln>
                <a:noFill/>
              </a:ln>
              <a:solidFill>
                <a:schemeClr val="bg1"/>
              </a:solidFill>
              <a:effectLst/>
              <a:uLnTx/>
              <a:uFillTx/>
              <a:latin typeface="Cambria Math" panose="02040503050406030204" pitchFamily="18" charset="0"/>
              <a:ea typeface="Cambria Math" panose="02040503050406030204" pitchFamily="18" charset="0"/>
              <a:cs typeface="Poppins" panose="00000500000000000000" pitchFamily="2" charset="0"/>
            </a:endParaRPr>
          </a:p>
        </p:txBody>
      </p:sp>
      <p:sp>
        <p:nvSpPr>
          <p:cNvPr id="10" name="Rectangle 9">
            <a:extLst>
              <a:ext uri="{FF2B5EF4-FFF2-40B4-BE49-F238E27FC236}">
                <a16:creationId xmlns:a16="http://schemas.microsoft.com/office/drawing/2014/main" id="{C981EEBF-F723-47BC-AF9A-3E061595292C}"/>
              </a:ext>
            </a:extLst>
          </p:cNvPr>
          <p:cNvSpPr/>
          <p:nvPr/>
        </p:nvSpPr>
        <p:spPr>
          <a:xfrm flipH="1">
            <a:off x="1647825" y="1657351"/>
            <a:ext cx="9163050" cy="3728585"/>
          </a:xfrm>
          <a:prstGeom prst="rect">
            <a:avLst/>
          </a:prstGeom>
        </p:spPr>
        <p:txBody>
          <a:bodyPr wrap="square">
            <a:spAutoFit/>
          </a:bodyPr>
          <a:lstStyle/>
          <a:p>
            <a:pPr lvl="0" algn="ctr" defTabSz="914377">
              <a:lnSpc>
                <a:spcPct val="150000"/>
              </a:lnSpc>
              <a:spcBef>
                <a:spcPct val="0"/>
              </a:spcBef>
              <a:spcAft>
                <a:spcPct val="0"/>
              </a:spcAft>
              <a:buClr>
                <a:srgbClr val="000000"/>
              </a:buClr>
              <a:buSzPts val="1100"/>
              <a:defRPr/>
            </a:pPr>
            <a:r>
              <a:rPr lang="en-US" sz="2000" b="1" dirty="0">
                <a:solidFill>
                  <a:schemeClr val="bg1"/>
                </a:solidFill>
                <a:latin typeface="Cambria Math" panose="02040503050406030204" pitchFamily="18" charset="0"/>
                <a:ea typeface="Cambria Math" panose="02040503050406030204" pitchFamily="18" charset="0"/>
                <a:cs typeface="Poppins" panose="00000500000000000000" pitchFamily="2" charset="0"/>
              </a:rPr>
              <a:t>Investigative Challenges</a:t>
            </a:r>
          </a:p>
          <a:p>
            <a:pPr lvl="0" algn="ctr" defTabSz="914377">
              <a:lnSpc>
                <a:spcPct val="150000"/>
              </a:lnSpc>
              <a:spcBef>
                <a:spcPct val="0"/>
              </a:spcBef>
              <a:spcAft>
                <a:spcPct val="0"/>
              </a:spcAft>
              <a:buClr>
                <a:srgbClr val="000000"/>
              </a:buClr>
              <a:buSzPts val="1100"/>
              <a:defRPr/>
            </a:pPr>
            <a:r>
              <a:rPr lang="en-US" sz="2000" b="1" dirty="0">
                <a:latin typeface="Cambria Math" panose="02040503050406030204" pitchFamily="18" charset="0"/>
                <a:ea typeface="Cambria Math" panose="02040503050406030204" pitchFamily="18" charset="0"/>
                <a:cs typeface="Poppins" panose="00000500000000000000" pitchFamily="2" charset="0"/>
              </a:rPr>
              <a:t>Relying on indirect evidence and restricted access to corporate data limited the certainty of conclusions.</a:t>
            </a:r>
          </a:p>
          <a:p>
            <a:pPr lvl="0" algn="ctr" defTabSz="914377">
              <a:lnSpc>
                <a:spcPct val="150000"/>
              </a:lnSpc>
              <a:spcBef>
                <a:spcPct val="0"/>
              </a:spcBef>
              <a:spcAft>
                <a:spcPct val="0"/>
              </a:spcAft>
              <a:buClr>
                <a:srgbClr val="000000"/>
              </a:buClr>
              <a:buSzPts val="1100"/>
              <a:defRPr/>
            </a:pPr>
            <a:r>
              <a:rPr lang="en-US" sz="2000" b="1" dirty="0">
                <a:solidFill>
                  <a:schemeClr val="bg1"/>
                </a:solidFill>
                <a:latin typeface="Cambria Math" panose="02040503050406030204" pitchFamily="18" charset="0"/>
                <a:ea typeface="Cambria Math" panose="02040503050406030204" pitchFamily="18" charset="0"/>
                <a:cs typeface="Poppins" panose="00000500000000000000" pitchFamily="2" charset="0"/>
              </a:rPr>
              <a:t>Lessons Learned</a:t>
            </a:r>
          </a:p>
          <a:p>
            <a:pPr lvl="0" algn="ctr" defTabSz="914377">
              <a:lnSpc>
                <a:spcPct val="150000"/>
              </a:lnSpc>
              <a:spcBef>
                <a:spcPct val="0"/>
              </a:spcBef>
              <a:spcAft>
                <a:spcPct val="0"/>
              </a:spcAft>
              <a:buClr>
                <a:srgbClr val="000000"/>
              </a:buClr>
              <a:buSzPts val="1100"/>
              <a:defRPr/>
            </a:pPr>
            <a:r>
              <a:rPr lang="en-US" sz="2000" b="1" dirty="0">
                <a:latin typeface="Cambria Math" panose="02040503050406030204" pitchFamily="18" charset="0"/>
                <a:ea typeface="Cambria Math" panose="02040503050406030204" pitchFamily="18" charset="0"/>
                <a:cs typeface="Poppins" panose="00000500000000000000" pitchFamily="2" charset="0"/>
              </a:rPr>
              <a:t>Ethical AI work invites systemic resistance—resilience, critical reasoning, and triangulation are essential tools for investigative integrity.</a:t>
            </a:r>
          </a:p>
          <a:p>
            <a:pPr lvl="0" algn="ctr" defTabSz="914377">
              <a:lnSpc>
                <a:spcPct val="150000"/>
              </a:lnSpc>
              <a:spcBef>
                <a:spcPct val="0"/>
              </a:spcBef>
              <a:spcAft>
                <a:spcPct val="0"/>
              </a:spcAft>
              <a:buClr>
                <a:srgbClr val="000000"/>
              </a:buClr>
              <a:buSzPts val="1100"/>
              <a:defRPr/>
            </a:pPr>
            <a:r>
              <a:rPr lang="en-US" sz="2000" b="1" dirty="0">
                <a:solidFill>
                  <a:schemeClr val="bg1"/>
                </a:solidFill>
                <a:latin typeface="Cambria Math" panose="02040503050406030204" pitchFamily="18" charset="0"/>
                <a:ea typeface="Cambria Math" panose="02040503050406030204" pitchFamily="18" charset="0"/>
                <a:cs typeface="Poppins" panose="00000500000000000000" pitchFamily="2" charset="0"/>
              </a:rPr>
              <a:t>Prepared for Discussion</a:t>
            </a:r>
          </a:p>
          <a:p>
            <a:pPr lvl="0" algn="ctr" defTabSz="914377">
              <a:lnSpc>
                <a:spcPct val="150000"/>
              </a:lnSpc>
              <a:spcBef>
                <a:spcPct val="0"/>
              </a:spcBef>
              <a:spcAft>
                <a:spcPct val="0"/>
              </a:spcAft>
              <a:buClr>
                <a:srgbClr val="000000"/>
              </a:buClr>
              <a:buSzPts val="1100"/>
              <a:defRPr/>
            </a:pPr>
            <a:r>
              <a:rPr lang="en-US" sz="2000" b="1" dirty="0">
                <a:latin typeface="Cambria Math" panose="02040503050406030204" pitchFamily="18" charset="0"/>
                <a:ea typeface="Cambria Math" panose="02040503050406030204" pitchFamily="18" charset="0"/>
                <a:cs typeface="Poppins" panose="00000500000000000000" pitchFamily="2" charset="0"/>
              </a:rPr>
              <a:t>Ready to address further questions on methodology, ethics, and recommendations.</a:t>
            </a:r>
          </a:p>
        </p:txBody>
      </p:sp>
    </p:spTree>
    <p:extLst>
      <p:ext uri="{BB962C8B-B14F-4D97-AF65-F5344CB8AC3E}">
        <p14:creationId xmlns:p14="http://schemas.microsoft.com/office/powerpoint/2010/main" val="59510832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D55C81FD-F661-0905-94ED-8EF0AC018730}"/>
              </a:ext>
            </a:extLst>
          </p:cNvPr>
          <p:cNvSpPr/>
          <p:nvPr/>
        </p:nvSpPr>
        <p:spPr>
          <a:xfrm>
            <a:off x="4124325" y="257175"/>
            <a:ext cx="3475264" cy="757130"/>
          </a:xfrm>
          <a:prstGeom prst="rect">
            <a:avLst/>
          </a:prstGeom>
        </p:spPr>
        <p:txBody>
          <a:bodyPr wrap="square">
            <a:spAutoFit/>
          </a:bodyPr>
          <a:lstStyle/>
          <a:p>
            <a:pPr marL="0" marR="0" lvl="0" indent="0" algn="ctr" defTabSz="914377" rtl="0" eaLnBrk="1" fontAlgn="auto" latinLnBrk="0" hangingPunct="1">
              <a:lnSpc>
                <a:spcPct val="90000"/>
              </a:lnSpc>
              <a:spcBef>
                <a:spcPct val="0"/>
              </a:spcBef>
              <a:spcAft>
                <a:spcPct val="0"/>
              </a:spcAft>
              <a:buClr>
                <a:srgbClr val="000000"/>
              </a:buClr>
              <a:buSzPts val="1100"/>
              <a:buFontTx/>
              <a:buNone/>
              <a:tabLst/>
              <a:defRPr/>
            </a:pPr>
            <a:r>
              <a:rPr lang="en-US" sz="4800" b="1" dirty="0">
                <a:solidFill>
                  <a:schemeClr val="accent1"/>
                </a:solidFill>
                <a:latin typeface="Cambria Math" panose="02040503050406030204" pitchFamily="18" charset="0"/>
                <a:ea typeface="Cambria Math" panose="02040503050406030204" pitchFamily="18" charset="0"/>
                <a:cs typeface="Poppins" panose="00000500000000000000" pitchFamily="2" charset="0"/>
              </a:rPr>
              <a:t>References</a:t>
            </a:r>
            <a:endParaRPr kumimoji="0" lang="en-US" sz="4800" b="1" i="0" u="none" strike="noStrike" kern="1200" cap="none" spc="0" normalizeH="0" baseline="0" noProof="0" dirty="0">
              <a:ln>
                <a:noFill/>
              </a:ln>
              <a:solidFill>
                <a:schemeClr val="accent1"/>
              </a:solidFill>
              <a:effectLst/>
              <a:uLnTx/>
              <a:uFillTx/>
              <a:latin typeface="Cambria Math" panose="02040503050406030204" pitchFamily="18" charset="0"/>
              <a:ea typeface="Cambria Math" panose="02040503050406030204" pitchFamily="18" charset="0"/>
              <a:cs typeface="Poppins" panose="00000500000000000000" pitchFamily="2" charset="0"/>
            </a:endParaRPr>
          </a:p>
        </p:txBody>
      </p:sp>
      <p:sp>
        <p:nvSpPr>
          <p:cNvPr id="4" name="Rectangle 3">
            <a:extLst>
              <a:ext uri="{FF2B5EF4-FFF2-40B4-BE49-F238E27FC236}">
                <a16:creationId xmlns:a16="http://schemas.microsoft.com/office/drawing/2014/main" id="{D4C9539C-8E43-D8C1-EB29-0E046D22CDFE}"/>
              </a:ext>
            </a:extLst>
          </p:cNvPr>
          <p:cNvSpPr/>
          <p:nvPr/>
        </p:nvSpPr>
        <p:spPr>
          <a:xfrm>
            <a:off x="1523999" y="1731284"/>
            <a:ext cx="9659816" cy="338554"/>
          </a:xfrm>
          <a:prstGeom prst="rect">
            <a:avLst/>
          </a:prstGeom>
        </p:spPr>
        <p:txBody>
          <a:bodyPr wrap="square">
            <a:spAutoFit/>
          </a:bodyPr>
          <a:lstStyle/>
          <a:p>
            <a:pPr lvl="0" defTabSz="914377">
              <a:spcBef>
                <a:spcPct val="0"/>
              </a:spcBef>
              <a:spcAft>
                <a:spcPct val="0"/>
              </a:spcAft>
              <a:defRPr/>
            </a:pPr>
            <a:endParaRPr kumimoji="0" lang="en-US" sz="1600" b="1" i="0" u="none" strike="noStrike" kern="1200" cap="none" spc="0" normalizeH="0" baseline="0" noProof="0" dirty="0">
              <a:ln>
                <a:noFill/>
              </a:ln>
              <a:solidFill>
                <a:prstClr val="black"/>
              </a:solidFill>
              <a:effectLst/>
              <a:uLnTx/>
              <a:uFillTx/>
              <a:latin typeface="Montserrat" panose="00000500000000000000" pitchFamily="2" charset="0"/>
              <a:ea typeface="+mn-ea"/>
              <a:cs typeface="Poppins" panose="00000500000000000000" pitchFamily="2" charset="0"/>
            </a:endParaRPr>
          </a:p>
        </p:txBody>
      </p:sp>
      <p:sp>
        <p:nvSpPr>
          <p:cNvPr id="3" name="Rectangle 2">
            <a:extLst>
              <a:ext uri="{FF2B5EF4-FFF2-40B4-BE49-F238E27FC236}">
                <a16:creationId xmlns:a16="http://schemas.microsoft.com/office/drawing/2014/main" id="{252AB1E2-25CF-458C-8B45-1902582A76CE}"/>
              </a:ext>
            </a:extLst>
          </p:cNvPr>
          <p:cNvSpPr/>
          <p:nvPr/>
        </p:nvSpPr>
        <p:spPr>
          <a:xfrm>
            <a:off x="381000" y="1104900"/>
            <a:ext cx="11334749" cy="5026954"/>
          </a:xfrm>
          <a:prstGeom prst="rect">
            <a:avLst/>
          </a:prstGeom>
        </p:spPr>
        <p:txBody>
          <a:bodyPr wrap="square">
            <a:spAutoFit/>
          </a:bodyPr>
          <a:lstStyle/>
          <a:p>
            <a:pPr marL="285750" indent="-285750" algn="just">
              <a:lnSpc>
                <a:spcPct val="150000"/>
              </a:lnSpc>
              <a:buFont typeface="Arial" panose="020B0604020202020204" pitchFamily="34" charset="0"/>
              <a:buChar char="•"/>
            </a:pPr>
            <a:r>
              <a:rPr lang="en-US" dirty="0">
                <a:latin typeface="Cambria Math" panose="02040503050406030204" pitchFamily="18" charset="0"/>
                <a:ea typeface="Cambria Math" panose="02040503050406030204" pitchFamily="18" charset="0"/>
              </a:rPr>
              <a:t>Du Plessis, E.M. (2022). Speaking truth through power: Conceptualizing internal whistleblowing hotlines with Foucault’s dispositive. Organization, 29(4), pp.544-576.</a:t>
            </a:r>
          </a:p>
          <a:p>
            <a:pPr marL="285750" indent="-285750" algn="just">
              <a:lnSpc>
                <a:spcPct val="150000"/>
              </a:lnSpc>
              <a:buFont typeface="Arial" panose="020B0604020202020204" pitchFamily="34" charset="0"/>
              <a:buChar char="•"/>
            </a:pPr>
            <a:r>
              <a:rPr lang="en-US" dirty="0" err="1">
                <a:latin typeface="Cambria Math" panose="02040503050406030204" pitchFamily="18" charset="0"/>
                <a:ea typeface="Cambria Math" panose="02040503050406030204" pitchFamily="18" charset="0"/>
              </a:rPr>
              <a:t>Dyball</a:t>
            </a:r>
            <a:r>
              <a:rPr lang="en-US" dirty="0">
                <a:latin typeface="Cambria Math" panose="02040503050406030204" pitchFamily="18" charset="0"/>
                <a:ea typeface="Cambria Math" panose="02040503050406030204" pitchFamily="18" charset="0"/>
              </a:rPr>
              <a:t>, M.C. and </a:t>
            </a:r>
            <a:r>
              <a:rPr lang="en-US" dirty="0" err="1">
                <a:latin typeface="Cambria Math" panose="02040503050406030204" pitchFamily="18" charset="0"/>
                <a:ea typeface="Cambria Math" panose="02040503050406030204" pitchFamily="18" charset="0"/>
              </a:rPr>
              <a:t>Seethamraju</a:t>
            </a:r>
            <a:r>
              <a:rPr lang="en-US" dirty="0">
                <a:latin typeface="Cambria Math" panose="02040503050406030204" pitchFamily="18" charset="0"/>
                <a:ea typeface="Cambria Math" panose="02040503050406030204" pitchFamily="18" charset="0"/>
              </a:rPr>
              <a:t>, R. (2021). The impact of client use of blockchain technology on audit risk and audit approach—An exploratory study. International Journal of Auditing, 25(2), pp.602-615. https://doi.org/10.1111/ijau.12238</a:t>
            </a:r>
          </a:p>
          <a:p>
            <a:pPr marL="285750" indent="-285750" algn="just">
              <a:lnSpc>
                <a:spcPct val="150000"/>
              </a:lnSpc>
              <a:buFont typeface="Arial" panose="020B0604020202020204" pitchFamily="34" charset="0"/>
              <a:buChar char="•"/>
            </a:pPr>
            <a:r>
              <a:rPr lang="en-US" dirty="0" err="1">
                <a:latin typeface="Cambria Math" panose="02040503050406030204" pitchFamily="18" charset="0"/>
                <a:ea typeface="Cambria Math" panose="02040503050406030204" pitchFamily="18" charset="0"/>
              </a:rPr>
              <a:t>Habbal</a:t>
            </a:r>
            <a:r>
              <a:rPr lang="en-US" dirty="0">
                <a:latin typeface="Cambria Math" panose="02040503050406030204" pitchFamily="18" charset="0"/>
                <a:ea typeface="Cambria Math" panose="02040503050406030204" pitchFamily="18" charset="0"/>
              </a:rPr>
              <a:t>, A., Ali, M.K. and </a:t>
            </a:r>
            <a:r>
              <a:rPr lang="en-US" dirty="0" err="1">
                <a:latin typeface="Cambria Math" panose="02040503050406030204" pitchFamily="18" charset="0"/>
                <a:ea typeface="Cambria Math" panose="02040503050406030204" pitchFamily="18" charset="0"/>
              </a:rPr>
              <a:t>Abuzaraida</a:t>
            </a:r>
            <a:r>
              <a:rPr lang="en-US" dirty="0">
                <a:latin typeface="Cambria Math" panose="02040503050406030204" pitchFamily="18" charset="0"/>
                <a:ea typeface="Cambria Math" panose="02040503050406030204" pitchFamily="18" charset="0"/>
              </a:rPr>
              <a:t>, M.A. (2024). Artificial Intelligence Trust, risk and security management (AI </a:t>
            </a:r>
            <a:r>
              <a:rPr lang="en-US" dirty="0" err="1">
                <a:latin typeface="Cambria Math" panose="02040503050406030204" pitchFamily="18" charset="0"/>
                <a:ea typeface="Cambria Math" panose="02040503050406030204" pitchFamily="18" charset="0"/>
              </a:rPr>
              <a:t>trism</a:t>
            </a:r>
            <a:r>
              <a:rPr lang="en-US" dirty="0">
                <a:latin typeface="Cambria Math" panose="02040503050406030204" pitchFamily="18" charset="0"/>
                <a:ea typeface="Cambria Math" panose="02040503050406030204" pitchFamily="18" charset="0"/>
              </a:rPr>
              <a:t>): Frameworks, applications, challenges and future research directions. Expert Systems with Applications, 240, p.122442.</a:t>
            </a:r>
          </a:p>
          <a:p>
            <a:pPr marL="285750" indent="-285750" algn="just">
              <a:lnSpc>
                <a:spcPct val="150000"/>
              </a:lnSpc>
              <a:buFont typeface="Arial" panose="020B0604020202020204" pitchFamily="34" charset="0"/>
              <a:buChar char="•"/>
            </a:pPr>
            <a:r>
              <a:rPr lang="en-US" dirty="0" err="1">
                <a:latin typeface="Cambria Math" panose="02040503050406030204" pitchFamily="18" charset="0"/>
                <a:ea typeface="Cambria Math" panose="02040503050406030204" pitchFamily="18" charset="0"/>
              </a:rPr>
              <a:t>Martinsuo</a:t>
            </a:r>
            <a:r>
              <a:rPr lang="en-US" dirty="0">
                <a:latin typeface="Cambria Math" panose="02040503050406030204" pitchFamily="18" charset="0"/>
                <a:ea typeface="Cambria Math" panose="02040503050406030204" pitchFamily="18" charset="0"/>
              </a:rPr>
              <a:t>, M. and </a:t>
            </a:r>
            <a:r>
              <a:rPr lang="en-US" dirty="0" err="1">
                <a:latin typeface="Cambria Math" panose="02040503050406030204" pitchFamily="18" charset="0"/>
                <a:ea typeface="Cambria Math" panose="02040503050406030204" pitchFamily="18" charset="0"/>
              </a:rPr>
              <a:t>Huemann</a:t>
            </a:r>
            <a:r>
              <a:rPr lang="en-US" dirty="0">
                <a:latin typeface="Cambria Math" panose="02040503050406030204" pitchFamily="18" charset="0"/>
                <a:ea typeface="Cambria Math" panose="02040503050406030204" pitchFamily="18" charset="0"/>
              </a:rPr>
              <a:t>, M. (2021). Reporting case studies for making an impact. International Journal of Project Management, 39(8), pp.827-833. https://doi.org/10.1016/j.ijproman.2021.11.005</a:t>
            </a:r>
          </a:p>
          <a:p>
            <a:pPr marL="285750" indent="-285750" algn="just">
              <a:lnSpc>
                <a:spcPct val="150000"/>
              </a:lnSpc>
              <a:buFont typeface="Arial" panose="020B0604020202020204" pitchFamily="34" charset="0"/>
              <a:buChar char="•"/>
            </a:pPr>
            <a:r>
              <a:rPr lang="en-US" dirty="0">
                <a:latin typeface="Cambria Math" panose="02040503050406030204" pitchFamily="18" charset="0"/>
                <a:ea typeface="Cambria Math" panose="02040503050406030204" pitchFamily="18" charset="0"/>
              </a:rPr>
              <a:t>Meydan, C.H. and </a:t>
            </a:r>
            <a:r>
              <a:rPr lang="en-US" dirty="0" err="1">
                <a:latin typeface="Cambria Math" panose="02040503050406030204" pitchFamily="18" charset="0"/>
                <a:ea typeface="Cambria Math" panose="02040503050406030204" pitchFamily="18" charset="0"/>
              </a:rPr>
              <a:t>Akkaş</a:t>
            </a:r>
            <a:r>
              <a:rPr lang="en-US" dirty="0">
                <a:latin typeface="Cambria Math" panose="02040503050406030204" pitchFamily="18" charset="0"/>
                <a:ea typeface="Cambria Math" panose="02040503050406030204" pitchFamily="18" charset="0"/>
              </a:rPr>
              <a:t>, H. (2024). The role of triangulation in qualitative research: Converging perspectives. In Principles of Conducting Qualitative Research in Multicultural Settings (pp. 98-129). IGI Global.</a:t>
            </a:r>
          </a:p>
        </p:txBody>
      </p:sp>
    </p:spTree>
    <p:extLst>
      <p:ext uri="{BB962C8B-B14F-4D97-AF65-F5344CB8AC3E}">
        <p14:creationId xmlns:p14="http://schemas.microsoft.com/office/powerpoint/2010/main" val="373672039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77B98AC0-609B-85AC-833F-F0E8B0E773D1}"/>
              </a:ext>
            </a:extLst>
          </p:cNvPr>
          <p:cNvSpPr txBox="1"/>
          <p:nvPr/>
        </p:nvSpPr>
        <p:spPr>
          <a:xfrm>
            <a:off x="2047875" y="2295524"/>
            <a:ext cx="7362825" cy="1107996"/>
          </a:xfrm>
          <a:prstGeom prst="rect">
            <a:avLst/>
          </a:prstGeom>
          <a:noFill/>
        </p:spPr>
        <p:txBody>
          <a:bodyPr wrap="square">
            <a:spAutoFit/>
          </a:bodyPr>
          <a:lstStyle/>
          <a:p>
            <a:pPr marL="0" marR="0" lvl="0" indent="0" algn="ctr" defTabSz="914377" rtl="0" eaLnBrk="1" fontAlgn="auto" latinLnBrk="0" hangingPunct="1">
              <a:lnSpc>
                <a:spcPct val="100000"/>
              </a:lnSpc>
              <a:spcBef>
                <a:spcPct val="0"/>
              </a:spcBef>
              <a:spcAft>
                <a:spcPct val="0"/>
              </a:spcAft>
              <a:buClrTx/>
              <a:buSzTx/>
              <a:buFontTx/>
              <a:buNone/>
              <a:tabLst/>
              <a:defRPr/>
            </a:pPr>
            <a:r>
              <a:rPr kumimoji="0" lang="en-US" sz="6600" b="1" i="0" u="none" strike="noStrike" kern="1200" cap="none" spc="0" normalizeH="0" baseline="0" noProof="0" dirty="0">
                <a:ln>
                  <a:noFill/>
                </a:ln>
                <a:solidFill>
                  <a:schemeClr val="accent1"/>
                </a:solidFill>
                <a:effectLst/>
                <a:uLnTx/>
                <a:uFillTx/>
                <a:latin typeface="Cambria Math" panose="02040503050406030204" pitchFamily="18" charset="0"/>
                <a:ea typeface="Cambria Math" panose="02040503050406030204" pitchFamily="18" charset="0"/>
                <a:cs typeface="Poppins" panose="00000500000000000000" pitchFamily="2" charset="0"/>
              </a:rPr>
              <a:t>Thank You!</a:t>
            </a:r>
          </a:p>
        </p:txBody>
      </p:sp>
      <p:sp>
        <p:nvSpPr>
          <p:cNvPr id="18" name="Rectangle 17">
            <a:extLst>
              <a:ext uri="{FF2B5EF4-FFF2-40B4-BE49-F238E27FC236}">
                <a16:creationId xmlns:a16="http://schemas.microsoft.com/office/drawing/2014/main" id="{D0C9C7A9-D9CD-4A93-BF1F-6DBB9B478D8A}"/>
              </a:ext>
            </a:extLst>
          </p:cNvPr>
          <p:cNvSpPr/>
          <p:nvPr/>
        </p:nvSpPr>
        <p:spPr>
          <a:xfrm>
            <a:off x="190500" y="406765"/>
            <a:ext cx="2813850" cy="418376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 name="Rectangle 19">
            <a:extLst>
              <a:ext uri="{FF2B5EF4-FFF2-40B4-BE49-F238E27FC236}">
                <a16:creationId xmlns:a16="http://schemas.microsoft.com/office/drawing/2014/main" id="{58F5EED8-A890-4ADA-A2BF-13D6A433EC97}"/>
              </a:ext>
            </a:extLst>
          </p:cNvPr>
          <p:cNvSpPr/>
          <p:nvPr/>
        </p:nvSpPr>
        <p:spPr>
          <a:xfrm>
            <a:off x="786398" y="2393871"/>
            <a:ext cx="2813850" cy="4183762"/>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1" name="Rectangle 20">
            <a:extLst>
              <a:ext uri="{FF2B5EF4-FFF2-40B4-BE49-F238E27FC236}">
                <a16:creationId xmlns:a16="http://schemas.microsoft.com/office/drawing/2014/main" id="{97990442-B074-4967-ACB6-15111EC113CD}"/>
              </a:ext>
            </a:extLst>
          </p:cNvPr>
          <p:cNvSpPr/>
          <p:nvPr/>
        </p:nvSpPr>
        <p:spPr>
          <a:xfrm>
            <a:off x="8949323" y="406765"/>
            <a:ext cx="2813850" cy="4183762"/>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Rectangle 21">
            <a:extLst>
              <a:ext uri="{FF2B5EF4-FFF2-40B4-BE49-F238E27FC236}">
                <a16:creationId xmlns:a16="http://schemas.microsoft.com/office/drawing/2014/main" id="{3FF8D035-9299-4338-9067-4A8D77E91B4D}"/>
              </a:ext>
            </a:extLst>
          </p:cNvPr>
          <p:cNvSpPr/>
          <p:nvPr/>
        </p:nvSpPr>
        <p:spPr>
          <a:xfrm>
            <a:off x="8067675" y="2228850"/>
            <a:ext cx="2813850" cy="4183762"/>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ectangle 6">
            <a:extLst>
              <a:ext uri="{FF2B5EF4-FFF2-40B4-BE49-F238E27FC236}">
                <a16:creationId xmlns:a16="http://schemas.microsoft.com/office/drawing/2014/main" id="{537AC9C2-1371-4E62-9DD7-E56DB0549540}"/>
              </a:ext>
            </a:extLst>
          </p:cNvPr>
          <p:cNvSpPr/>
          <p:nvPr/>
        </p:nvSpPr>
        <p:spPr>
          <a:xfrm>
            <a:off x="4990898" y="3887960"/>
            <a:ext cx="1251851" cy="1410223"/>
          </a:xfrm>
          <a:prstGeom prst="rect">
            <a:avLst/>
          </a:prstGeom>
          <a:solidFill>
            <a:schemeClr val="tx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a:extLst>
              <a:ext uri="{FF2B5EF4-FFF2-40B4-BE49-F238E27FC236}">
                <a16:creationId xmlns:a16="http://schemas.microsoft.com/office/drawing/2014/main" id="{CEEFADD7-EDB9-4183-9721-7E5395DED052}"/>
              </a:ext>
            </a:extLst>
          </p:cNvPr>
          <p:cNvSpPr/>
          <p:nvPr/>
        </p:nvSpPr>
        <p:spPr>
          <a:xfrm>
            <a:off x="5277435" y="4802360"/>
            <a:ext cx="1251851" cy="1410223"/>
          </a:xfrm>
          <a:prstGeom prst="rect">
            <a:avLst/>
          </a:prstGeom>
          <a:solidFill>
            <a:schemeClr val="accent1"/>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3266056397"/>
      </p:ext>
    </p:extLst>
  </p:cSld>
  <p:clrMapOvr>
    <a:masterClrMapping/>
  </p:clrMapOvr>
</p:sld>
</file>

<file path=ppt/theme/theme1.xml><?xml version="1.0" encoding="utf-8"?>
<a:theme xmlns:a="http://schemas.openxmlformats.org/drawingml/2006/main" name="Office Theme">
  <a:themeElements>
    <a:clrScheme name="Custom 425">
      <a:dk1>
        <a:sysClr val="windowText" lastClr="000000"/>
      </a:dk1>
      <a:lt1>
        <a:sysClr val="window" lastClr="FFFFFF"/>
      </a:lt1>
      <a:dk2>
        <a:srgbClr val="0E2841"/>
      </a:dk2>
      <a:lt2>
        <a:srgbClr val="E8E8E8"/>
      </a:lt2>
      <a:accent1>
        <a:srgbClr val="9F2824"/>
      </a:accent1>
      <a:accent2>
        <a:srgbClr val="ECEEF4"/>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724</TotalTime>
  <Words>1037</Words>
  <Application>Microsoft Office PowerPoint</Application>
  <PresentationFormat>Widescreen</PresentationFormat>
  <Paragraphs>68</Paragraphs>
  <Slides>9</Slides>
  <Notes>6</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Bhavadharani T</dc:creator>
  <cp:lastModifiedBy>Bisma</cp:lastModifiedBy>
  <cp:revision>142</cp:revision>
  <dcterms:created xsi:type="dcterms:W3CDTF">2025-01-09T08:16:28Z</dcterms:created>
  <dcterms:modified xsi:type="dcterms:W3CDTF">2025-06-23T15:39:02Z</dcterms:modified>
</cp:coreProperties>
</file>