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9" r:id="rId3"/>
    <p:sldId id="260" r:id="rId4"/>
    <p:sldId id="258" r:id="rId5"/>
    <p:sldId id="261" r:id="rId6"/>
    <p:sldId id="265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6" autoAdjust="0"/>
    <p:restoredTop sz="94660"/>
  </p:normalViewPr>
  <p:slideViewPr>
    <p:cSldViewPr snapToGrid="0">
      <p:cViewPr varScale="1">
        <p:scale>
          <a:sx n="97" d="100"/>
          <a:sy n="97" d="100"/>
        </p:scale>
        <p:origin x="68" y="2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51270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9251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8713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4919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5453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6763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66996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836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533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3632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5527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D36D0D-2752-44A2-9BD2-8B5E68A17D01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542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Independent Project</a:t>
            </a:r>
            <a:br>
              <a:rPr lang="en-GB" dirty="0" smtClean="0"/>
            </a:br>
            <a:r>
              <a:rPr lang="en-GB" sz="3600" dirty="0" smtClean="0"/>
              <a:t>(formerly known as “Major Project”)</a:t>
            </a:r>
            <a:endParaRPr lang="en-GB" sz="3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86496" y="3739542"/>
            <a:ext cx="9144000" cy="1655762"/>
          </a:xfrm>
        </p:spPr>
        <p:txBody>
          <a:bodyPr>
            <a:normAutofit/>
          </a:bodyPr>
          <a:lstStyle/>
          <a:p>
            <a:r>
              <a:rPr lang="en-GB" sz="3200" dirty="0" smtClean="0"/>
              <a:t>40 credits</a:t>
            </a:r>
          </a:p>
          <a:p>
            <a:r>
              <a:rPr lang="en-GB" sz="3200" dirty="0" smtClean="0"/>
              <a:t>Semester 1 + 2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032234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Brief overview of module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40 </a:t>
            </a:r>
            <a:r>
              <a:rPr lang="en-GB" sz="3600" dirty="0" smtClean="0"/>
              <a:t>credits</a:t>
            </a:r>
          </a:p>
          <a:p>
            <a:r>
              <a:rPr lang="en-GB" sz="3600" dirty="0" smtClean="0"/>
              <a:t>Overseen by supervisor – 20 minutes/week</a:t>
            </a:r>
          </a:p>
          <a:p>
            <a:r>
              <a:rPr lang="en-GB" sz="3600" dirty="0" smtClean="0"/>
              <a:t>Culmination of your degree</a:t>
            </a:r>
          </a:p>
          <a:p>
            <a:pPr marL="0" indent="0">
              <a:buNone/>
            </a:pPr>
            <a:endParaRPr lang="en-GB" sz="3600" dirty="0" smtClean="0"/>
          </a:p>
        </p:txBody>
      </p:sp>
    </p:spTree>
    <p:extLst>
      <p:ext uri="{BB962C8B-B14F-4D97-AF65-F5344CB8AC3E}">
        <p14:creationId xmlns:p14="http://schemas.microsoft.com/office/powerpoint/2010/main" val="427599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Supervisor’s role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Work independently with the supervisor to oversee</a:t>
            </a:r>
          </a:p>
          <a:p>
            <a:r>
              <a:rPr lang="en-GB" sz="3200" dirty="0" smtClean="0"/>
              <a:t>The </a:t>
            </a:r>
            <a:r>
              <a:rPr lang="en-GB" sz="3200" dirty="0"/>
              <a:t>supervisor’s role is to use their experience to guide you, make suggestions, make sure you meet deadlines</a:t>
            </a:r>
            <a:r>
              <a:rPr lang="en-GB" sz="3200" dirty="0" smtClean="0"/>
              <a:t>.</a:t>
            </a:r>
          </a:p>
          <a:p>
            <a:r>
              <a:rPr lang="en-GB" sz="3200" dirty="0"/>
              <a:t>It is not the job of the supervisor to do your </a:t>
            </a:r>
            <a:r>
              <a:rPr lang="en-GB" sz="3200" dirty="0" smtClean="0"/>
              <a:t>project</a:t>
            </a:r>
            <a:endParaRPr lang="en-GB" sz="3200" dirty="0"/>
          </a:p>
          <a:p>
            <a:r>
              <a:rPr lang="en-GB" sz="3200" dirty="0"/>
              <a:t>It is not the job of the supervisor to give you weekly tasks</a:t>
            </a:r>
          </a:p>
        </p:txBody>
      </p:sp>
    </p:spTree>
    <p:extLst>
      <p:ext uri="{BB962C8B-B14F-4D97-AF65-F5344CB8AC3E}">
        <p14:creationId xmlns:p14="http://schemas.microsoft.com/office/powerpoint/2010/main" val="985603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391886"/>
            <a:ext cx="10515600" cy="578507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 smtClean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 smtClean="0"/>
              <a:t>4 assessment points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 smtClean="0"/>
              <a:t>15% Interim </a:t>
            </a:r>
            <a:r>
              <a:rPr lang="en-GB" sz="3200" dirty="0" smtClean="0"/>
              <a:t>Viva – January 20</a:t>
            </a:r>
            <a:r>
              <a:rPr lang="en-GB" sz="3200" baseline="30000" dirty="0" smtClean="0"/>
              <a:t>th</a:t>
            </a:r>
            <a:r>
              <a:rPr lang="en-GB" sz="3200" dirty="0" smtClean="0"/>
              <a:t>/21</a:t>
            </a:r>
            <a:r>
              <a:rPr lang="en-GB" sz="3200" baseline="30000" dirty="0" smtClean="0"/>
              <a:t>st</a:t>
            </a:r>
            <a:r>
              <a:rPr lang="en-GB" sz="3200" dirty="0" smtClean="0"/>
              <a:t>/22</a:t>
            </a:r>
            <a:r>
              <a:rPr lang="en-GB" sz="3200" baseline="30000" dirty="0" smtClean="0"/>
              <a:t>nd</a:t>
            </a:r>
            <a:endParaRPr lang="en-GB" sz="3200" dirty="0" smtClean="0"/>
          </a:p>
          <a:p>
            <a:pPr marL="0" indent="0">
              <a:buNone/>
            </a:pPr>
            <a:r>
              <a:rPr lang="en-GB" sz="3200" dirty="0" smtClean="0"/>
              <a:t>55% Report </a:t>
            </a:r>
            <a:r>
              <a:rPr lang="en-GB" sz="3200" dirty="0" smtClean="0"/>
              <a:t>– </a:t>
            </a:r>
            <a:r>
              <a:rPr lang="en-GB" sz="3200" dirty="0" smtClean="0"/>
              <a:t>Friday 23</a:t>
            </a:r>
            <a:r>
              <a:rPr lang="en-GB" sz="3200" baseline="30000" dirty="0" smtClean="0"/>
              <a:t>rd</a:t>
            </a:r>
            <a:r>
              <a:rPr lang="en-GB" sz="3200" dirty="0" smtClean="0"/>
              <a:t> </a:t>
            </a:r>
            <a:r>
              <a:rPr lang="en-GB" sz="3200" dirty="0" smtClean="0"/>
              <a:t>April 3pm (approx. 10,000 words)</a:t>
            </a:r>
          </a:p>
          <a:p>
            <a:pPr marL="0" indent="0">
              <a:buNone/>
            </a:pPr>
            <a:r>
              <a:rPr lang="en-GB" sz="3200" dirty="0" smtClean="0"/>
              <a:t>20% Final </a:t>
            </a:r>
            <a:r>
              <a:rPr lang="en-GB" sz="3200" dirty="0" smtClean="0"/>
              <a:t>Viva – 28</a:t>
            </a:r>
            <a:r>
              <a:rPr lang="en-GB" sz="3200" baseline="30000" dirty="0" smtClean="0"/>
              <a:t>th</a:t>
            </a:r>
            <a:r>
              <a:rPr lang="en-GB" sz="3200" dirty="0" smtClean="0"/>
              <a:t>/29</a:t>
            </a:r>
            <a:r>
              <a:rPr lang="en-GB" sz="3200" baseline="30000" dirty="0" smtClean="0"/>
              <a:t>th</a:t>
            </a:r>
            <a:r>
              <a:rPr lang="en-GB" sz="3200" dirty="0" smtClean="0"/>
              <a:t>/30</a:t>
            </a:r>
            <a:r>
              <a:rPr lang="en-GB" sz="3200" baseline="30000" dirty="0" smtClean="0"/>
              <a:t>th</a:t>
            </a:r>
            <a:r>
              <a:rPr lang="en-GB" sz="3200" dirty="0" smtClean="0"/>
              <a:t> April</a:t>
            </a:r>
          </a:p>
          <a:p>
            <a:pPr marL="0" indent="0">
              <a:buNone/>
            </a:pPr>
            <a:r>
              <a:rPr lang="en-GB" sz="3200" dirty="0" smtClean="0"/>
              <a:t>10% Exhibition </a:t>
            </a:r>
            <a:r>
              <a:rPr lang="en-GB" sz="3200" dirty="0" smtClean="0"/>
              <a:t>materials – </a:t>
            </a:r>
            <a:r>
              <a:rPr lang="en-GB" sz="3200" dirty="0" smtClean="0"/>
              <a:t>Tuesday 4</a:t>
            </a:r>
            <a:r>
              <a:rPr lang="en-GB" sz="3200" baseline="30000" dirty="0" smtClean="0"/>
              <a:t>th</a:t>
            </a:r>
            <a:r>
              <a:rPr lang="en-GB" sz="3200" dirty="0" smtClean="0"/>
              <a:t> </a:t>
            </a:r>
            <a:r>
              <a:rPr lang="en-GB" sz="3200" dirty="0" smtClean="0"/>
              <a:t>May </a:t>
            </a:r>
            <a:r>
              <a:rPr lang="en-GB" sz="3200" dirty="0" smtClean="0"/>
              <a:t>3pm</a:t>
            </a:r>
          </a:p>
          <a:p>
            <a:pPr marL="0" indent="0">
              <a:buNone/>
            </a:pPr>
            <a:r>
              <a:rPr lang="en-GB" sz="3200" dirty="0" smtClean="0"/>
              <a:t>Degree show – around 20</a:t>
            </a:r>
            <a:r>
              <a:rPr lang="en-GB" sz="3200" baseline="30000" dirty="0" smtClean="0"/>
              <a:t>th</a:t>
            </a:r>
            <a:r>
              <a:rPr lang="en-GB" sz="3200" dirty="0" smtClean="0"/>
              <a:t> May</a:t>
            </a:r>
            <a:endParaRPr lang="en-GB" sz="3200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 dirty="0" smtClean="0"/>
              <a:t>Assessment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8968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7780" y="1454595"/>
            <a:ext cx="8833304" cy="4896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5438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4449" y="856223"/>
            <a:ext cx="10515600" cy="5406430"/>
          </a:xfrm>
        </p:spPr>
        <p:txBody>
          <a:bodyPr/>
          <a:lstStyle/>
          <a:p>
            <a:r>
              <a:rPr lang="en-GB" sz="3600" dirty="0"/>
              <a:t>Moodle – can we all see the </a:t>
            </a:r>
            <a:r>
              <a:rPr lang="en-GB" sz="3600" dirty="0" smtClean="0"/>
              <a:t>module(s)?</a:t>
            </a:r>
          </a:p>
          <a:p>
            <a:endParaRPr lang="en-GB" sz="3600" dirty="0"/>
          </a:p>
          <a:p>
            <a:pPr>
              <a:buFontTx/>
              <a:buChar char="-"/>
            </a:pPr>
            <a:r>
              <a:rPr lang="en-GB" sz="3600" dirty="0" smtClean="0"/>
              <a:t>There are two modules on Moodle – one is labelled</a:t>
            </a:r>
          </a:p>
          <a:p>
            <a:pPr>
              <a:buFontTx/>
              <a:buChar char="-"/>
            </a:pPr>
            <a:r>
              <a:rPr lang="en-GB" sz="3600" dirty="0" smtClean="0"/>
              <a:t>“University wide material” and the other “Computing Specific”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7629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59</TotalTime>
  <Words>167</Words>
  <Application>Microsoft Office PowerPoint</Application>
  <PresentationFormat>Widescreen</PresentationFormat>
  <Paragraphs>28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Independent Project (formerly known as “Major Project”)</vt:lpstr>
      <vt:lpstr>Brief overview of module</vt:lpstr>
      <vt:lpstr>Supervisor’s role</vt:lpstr>
      <vt:lpstr>Assessment</vt:lpstr>
      <vt:lpstr>Summary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Web and Mobile Technologies</dc:title>
  <dc:creator>Gaynor Thomas</dc:creator>
  <cp:lastModifiedBy>Gaynor Thomas</cp:lastModifiedBy>
  <cp:revision>14</cp:revision>
  <dcterms:created xsi:type="dcterms:W3CDTF">2020-09-26T08:38:11Z</dcterms:created>
  <dcterms:modified xsi:type="dcterms:W3CDTF">2020-09-29T20:30:55Z</dcterms:modified>
</cp:coreProperties>
</file>