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7BFC8-B55C-7C6A-B20C-1492245981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8E58B4-1537-1CB8-3681-BE6D73D40A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6F472A-32A8-F5B0-063C-5834FEE8F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820BF0-6C52-260C-4AC7-AD5747372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C5420-09E0-FB45-A7EB-FF74CF6E2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7714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FA6F0-5193-81F1-0A88-341F0E001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08216-839F-8408-0FFB-5A0540370D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E56C7-1518-BC65-69E1-B6DAB91716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2D2EE-1DB9-A2F7-AF4B-F221FC22E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057D05-F760-1D1F-EFD0-BCC98D1ED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480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84070-174F-9241-65CF-8CEBFD77C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52249A-3138-7875-E713-65C81EE3F0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F57372-EC73-96DD-AE98-2A01F5D45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2B2B6-13F2-3FB6-3CA3-04AEDC372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EF499C-B13D-E6D5-F270-60F144F273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2744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FBC4F-C94B-C4F5-1242-DC8D7A297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AFAE2-4153-3C18-947C-1AD677A3F7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45E95B-972E-26B1-00AE-5B6D7F7FE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400DA7-DE74-D358-0F99-BE3BFF697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134D35-B070-866C-1E7E-F018C087C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96118C-8CF0-F9E9-CCF8-DD143701B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075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F2379-51BE-1659-A014-BC6F56D67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86C293-4D8C-B8EA-45BB-EF5B6542D4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DE0642-34DC-269D-4B72-F5F9251369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EF06A1-44A5-36C6-BA98-01EEBB5C8B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A8A5CA-F875-E016-6BBF-56B73D3CE4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C632FD-6102-7A10-E4FA-375A6C735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A236AA-4ABA-2852-E441-6EE5EB347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5B5373-F89D-8FEF-0939-25C8CF4AAD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5951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19530-B591-A797-1052-BD192AFE49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8CE5F6-E959-35C5-2C2B-1D376CB40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2C61AF-0248-7682-50BC-6A7700B2D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DD135F-2F6F-5C19-5434-D5A5EA397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1046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FCEF2F-C2F3-F9FF-C626-0E921DFA4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D9D847E-F0EF-9947-D350-86CB636ADB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0D547B-6917-A87F-E51C-C3B0730C5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220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C595B-6BBF-9C4B-4CD9-5963A8853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05603-DF62-1C4B-7581-3F7C86B751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6F9512-91FC-424F-CCD7-274413AC01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452A0-91C3-B91D-0207-8C8B3126D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459094-FE6F-45B0-9791-04993A8CA7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F4467-0B3A-C6CE-E34C-841F949A06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191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16AE3-8D5D-C66E-1F52-06A8481F6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24AAF4-6AF5-83BE-0416-F61242F020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036220-52F4-0EF0-4F2F-3210FFDA44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8F1422-9479-EA0D-5B48-689514121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02FC9C-827B-7365-FC5D-533D86274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CE289-9046-244A-7E31-5C578AA10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1260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C1A8C-0AA6-20BF-D623-0390F674B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251D6A0-A394-F248-927B-315A07FDCF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6024B-7A72-7848-73E9-289E0F5EA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D5AE-D3FC-3A6A-1E99-C91A44066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29B3B5-F760-EDA6-96D1-3AE1A3309D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519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3624E62-FBAA-E5F8-D95A-92D334F08C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C01956-77F0-F9EA-5946-7F3D68E8F9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131AD-5E9F-3EA2-5C8E-41A93EBF7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CAA578-AA71-6E72-BA96-9B461A7CA3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159530-D99A-F1B1-01FA-28BC4199F5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325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B054FDD-A7B6-60D4-6766-9ECF13F754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B52D52-3E4C-E24F-78CB-EB9D4C30AF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8241F5-B011-8216-A30F-7DEA47F211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00D03B-81F2-4541-858D-789A922A39BB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50A10-24C4-0265-E6EB-0F2B09CA9D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A4EE5C-452C-5AA3-5A6F-8C2E483775C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55E2078-47EB-4F54-B00F-BD275AD83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27883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27F194-4041-8D0C-163E-64BA2AAC38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75355" y="1740311"/>
            <a:ext cx="2684207" cy="325685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b="1" dirty="0"/>
            </a:br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Slide 1: Cover Slide</a:t>
            </a:r>
            <a:b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Caring for a Patient With Type 2 Diabetes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Name: Nima Ali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Student Number: 2419123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Lecturer: Robert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BMHP5023</a:t>
            </a:r>
            <a:b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Assessment 2 Title: Presentation on Care Plan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ED81F4-E488-791E-36B1-E8B2F2B925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37925" y="5947389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647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5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8D572-756C-6AEC-70CE-47345FF90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6F2CD-0384-E202-766A-51356915C7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Type 2 Diabetes is a chronic disease that impacts blood sugar control.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Get This: It’s a big public health issue in the UK (Diabetes UK, 2023).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Due to insulin resistance or decreased insulin production.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And can lead to potentially serious complications.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E9AE5C6-2ADB-0854-B1BC-678761D059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46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EC240-38BA-880B-957D-80CF34E0D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Anatomy and Physiology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56E44-2598-753C-77CB-D97B9ACBA3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Endocrine System and Pancreas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endocrine system regulates hormones.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pancreas produces insulin.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Insulin controls blood glucose.</a:t>
            </a:r>
          </a:p>
          <a:p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Glyce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is the key cellular energy carrier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C20357-8442-E2F5-2CBB-66F75CBD1B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6125344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477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5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AB6B0-4893-DA40-FC55-6FBCA9AD1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Normal Body Function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B7825-C25D-D514-9575-2C6AFCD978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5457"/>
            <a:ext cx="10515600" cy="4351338"/>
          </a:xfrm>
        </p:spPr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Normal Glucose Regulation: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Eating increases blood sugar.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pancreas releases insulin.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Cells absorb glucose for energy.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Blood sugar returns to normal.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79E6531-444D-ECBA-D5C9-214D91E0A67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9937" y="599242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814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13EA7-80D4-D62F-2E09-716764961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How Diabetes Impacts the Body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E7925-8191-B452-A3DE-78FEBF0AC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 Type 2 Diabetes, insulin works improper or isn’t enough.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Glucose cannot enter cells, and blood sugar rises.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Cells are starved of energy.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1EBCB7-866B-5B17-4632-80C32509728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04639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987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4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06B63-9FB9-E1E8-7246-F433EF786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Possible Complications</a:t>
            </a:r>
            <a:b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2311C7-90BD-6731-C929-F8B164B597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Heart disease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Kidney disease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Nerve damage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Vision loss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Stroke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388373C-CAE9-5790-2127-D354A142D7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39603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48973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774EB-A54A-B991-4FEB-5F1379323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 Fictional Patient Profile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CD9EA-FFD2-AC46-A86B-4131955FC8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Patient Demographics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Name: Mr A (fictional)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Age: 55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Gender: Male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Occupation: Taxi driver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BMI: 31 (obese)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Medical history: Hypertension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DB1617-CB51-292A-573C-DA1F92FAD3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66437" y="573630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29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2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78E5E-CD3A-C6DA-A179-13CDF7E336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Risk Factors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533930-C8B7-33BB-50B3-418141BE4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Being overweight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Poor diet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Lack of physical activity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Family history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Smoking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Age over 45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2EDBF6-7BEF-D5B7-0CBD-3DFC6F3624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69100" y="60682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694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40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360B2-FDC4-949A-D367-8AA2AA380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Assessment and Monitoring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F39EEA-CECE-8495-581A-50F68B7E67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Blood glucose tests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HbA1c monitoring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Blood pressure checks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Weight monitoring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Regular GP reviews</a:t>
            </a:r>
          </a:p>
          <a:p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CCD706F-F81E-4790-DAF0-7075014E54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6068218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4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C9C73-F6D5-E8BE-2314-3655883BA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Care Plan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43BAB-1DC0-0413-65BB-6BFA8CF49B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Healthy, balanced diet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Weight management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Physical activity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Smoking cessation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Reduce sugar intake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3BB043-7688-D40C-23BD-7C566A6C12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95241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3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C707D-3ED6-DB7A-AD1B-DC0DB1D49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Medication and Treatment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6312E-E914-15C5-B057-FABB04A01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9542" y="2002606"/>
            <a:ext cx="10515600" cy="4351338"/>
          </a:xfrm>
        </p:spPr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Oral medication (e.g. Metformin)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Insulin if needed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Lipid-regulating drug and antihypertensive agent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B2AC5B4-D190-7939-1ACB-48739F6314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75142" y="600551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4502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71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1E679-70CC-ACC4-E279-B5D534FF0C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in Care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6B295-4F9B-ABFD-9ED6-10718D5A90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Clear and accessible information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Patient involvement in decisions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Respect for cultural needs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Person-centred communication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7CD36B-A8D1-0824-6126-9434DF35B0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53800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802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771C3-447F-3940-73DA-ECA2FE358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   Ethical Considerations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8C8FE-0390-D9CC-D625-661640B44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Confidentiality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Informed consent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Respect for autonomy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Equality Act 2010: Addressing Inequality in Health Care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C404F75-38AB-742C-6716-58E3200389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446080" y="6176963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78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47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6D732-1976-CA0B-A257-5926EC6B2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100" b="1" dirty="0"/>
              <a:t>  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9DF21-92F8-9508-4811-A953B65BA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100" dirty="0"/>
              <a:t>Type 2 Diabetes is prevalent and severe.</a:t>
            </a:r>
          </a:p>
          <a:p>
            <a:r>
              <a:rPr lang="en-GB" sz="1100" dirty="0"/>
              <a:t>Early management reduces complications.</a:t>
            </a:r>
          </a:p>
          <a:p>
            <a:r>
              <a:rPr lang="en-GB" sz="1100" dirty="0"/>
              <a:t>Both lifestyle and medication are used to manage blood sugar levels.</a:t>
            </a:r>
          </a:p>
          <a:p>
            <a:r>
              <a:rPr lang="en-GB" sz="1100" dirty="0"/>
              <a:t>Care should be guided by NHS and NICE guidelines.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01D983-4BA6-ACFB-61A6-CED33BCE86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90441" y="5933281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6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2750F-7DD4-6DCA-2CC8-BF6B8DECAA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00DCF-375F-C6C7-66F3-A2468E2972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Care. (2010). Equality Act 2010. How to cite this entry: Parliament UK (2010): The Implementation of the Anti-Bribery Act in 2010. Available at: https://www.legislation.gov.uk/ukpga/2010/15/contents [Accessed 23 March 2026].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Facts and Stats Diabetes UK 2023. [2] Available at: https://www.diabetes.org.uk/professionals/position-statements-reports/statistics (Accessed: 23 March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(2023) Type 2 Diabetes. Available at: (Accessed: 23 March 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NICE (2022) Type 2 diabetes in adults: management (NG28). Available at: https://www.nice.org.uk/guidance/ng28 (Accessed: 23/03/2026).</a:t>
            </a:r>
          </a:p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Principles of Anatomy and Physiology Tortora, G.J. Derrickson, B.H. 16th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Wiley.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6924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570</Words>
  <Application>Microsoft Office PowerPoint</Application>
  <PresentationFormat>Widescreen</PresentationFormat>
  <Paragraphs>80</Paragraphs>
  <Slides>15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Aptos</vt:lpstr>
      <vt:lpstr>Aptos Display</vt:lpstr>
      <vt:lpstr>Arial</vt:lpstr>
      <vt:lpstr>Office Theme</vt:lpstr>
      <vt:lpstr>    Slide 1: Cover Slide  Caring for a Patient With Type 2 Diabetes  Name: Nima Ali Student Number: 2419123 Lecturer: Robert Nartowski Module Code: BMHP5023 Assessment 2 Title: Presentation on Care Plan  </vt:lpstr>
      <vt:lpstr>  Introduction </vt:lpstr>
      <vt:lpstr> Anatomy and Physiology </vt:lpstr>
      <vt:lpstr> Normal Body Function </vt:lpstr>
      <vt:lpstr> How Diabetes Impacts the Body </vt:lpstr>
      <vt:lpstr> Possible Complications </vt:lpstr>
      <vt:lpstr>  Fictional Patient Profile </vt:lpstr>
      <vt:lpstr> Risk Factors </vt:lpstr>
      <vt:lpstr>  Assessment and Monitoring </vt:lpstr>
      <vt:lpstr> Care Plan  </vt:lpstr>
      <vt:lpstr> Medication and Treatment </vt:lpstr>
      <vt:lpstr> Communication in Care </vt:lpstr>
      <vt:lpstr>   Ethical Considerations </vt:lpstr>
      <vt:lpstr>  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Nimaa Ali</dc:creator>
  <cp:lastModifiedBy>Nimaa Ali</cp:lastModifiedBy>
  <cp:revision>1</cp:revision>
  <dcterms:created xsi:type="dcterms:W3CDTF">2026-03-23T10:48:26Z</dcterms:created>
  <dcterms:modified xsi:type="dcterms:W3CDTF">2026-03-23T12:02:15Z</dcterms:modified>
</cp:coreProperties>
</file>