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2695E-80F5-AECE-846D-15540A6119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4ED07A-1FC4-7D89-CF9A-F20B5AB1D5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5778D-E678-E36D-CC7C-440EE5940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A01F2-3ABE-A2FB-5580-014EBF7E5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7EAEB-517B-8CEB-47D3-7470146AE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466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7AD4B-365E-34DC-0314-5B9E6F680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5EFFE-C396-6E03-D3EA-A69C9BE173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6F724-D81F-AB4A-F6C0-2FBDD457E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99FD6A-94D4-D065-6C7A-871D1F425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47FCF-0DEF-EDA1-39FA-5CFD98C76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173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14800-035F-F0F8-A805-BC62AC121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7C913-C50F-40B9-D101-5AEEFEFD0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2BE22-CE91-D19E-86D4-7A39BADA3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8924C-34A8-AA44-45B7-3F685A529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FFDF71-B15B-4B0D-925A-2E3CA6465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793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D18D5-8C17-7F34-464C-5485C411D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DCF5A-4B1B-1265-B35B-20EFC298F3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9E7A19-AC30-A0CA-C28A-BA0A3C2982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BF0179-DEE6-3948-30AD-47A2B30E0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B36846-75EC-00EB-B453-6A6C58C24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7F7446-9CA6-AB71-1260-9EAF9DD6F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673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E82D2-147D-5A94-59C4-6F56FEBBB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396019-5A4B-F7F2-C850-3ED61850E7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681032-827F-48D5-2E07-DBF602E943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3A46D3-7CED-455A-FE3E-966E9D667F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4AB112-9532-F5DB-77D2-B4C728CE05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5FE8BC-D9EC-8F24-7395-BDD14C67B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998F0A-F41F-178C-2867-513FA270A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F35D7E-7F6A-D74E-A259-F4D6562BB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81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C4748-02B1-11C6-6B72-C23830477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8C1DD9-1B96-D035-D424-4AE97DC33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27C7F7-3EC2-4367-110B-C7227FE91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A96126-1730-2E25-21EC-5ECDFE681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838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D5289D-F984-AA38-816A-4E35CEAB2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704B3E-553B-AF53-4D73-9B1B1F269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93E088-2428-7683-14B6-A0E518CD9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584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EE3E6-5898-8B87-39B4-6FF470DCE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12646-D965-9DFB-B3CE-DA040BE3C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60C709-27E0-3498-A8A0-CFD3C9A78C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808DE-87D2-2A38-D1A2-83A38665D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EA6B44-D039-B6DB-9DF3-A74CEE481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219887-BCA1-CD58-D833-69C6FF0D3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39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5FE5F-68F0-833E-7E95-E581C1C35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31298E-D14F-79B5-B5AA-1B1DACDA9E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7BBE5E-9A0C-7FA2-4E73-41FC2855E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0A10E9-7D88-7B55-85FC-F2184BC4C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5DC65D-B96E-1338-19CE-B474D074A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67AF9-F93A-1442-15A3-C87793260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644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903BD-95E5-8EDA-0308-769B6A9CE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F2CBBC-8E4A-5AD9-3C76-02742071F8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9CEF3-2974-4F79-4BFE-FA46268CC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5558F-9712-1B99-69C2-E7FC45F17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481E2-6508-64C1-E89C-56B96E980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973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DE05AB-12A9-1FBC-2170-396972B3A7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C175B4-F921-F3F5-2FAF-A302E62628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EB0E2-BC42-5B19-DFC8-41536D48A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9A20A-3AF4-46E7-B7AF-242B2CF03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1103F-EC23-591A-0C9C-AEA259A1F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556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C2D819-4EE6-9520-D95A-5C1C61EA7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2E754-C865-76BD-8954-29338BA65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2867AE-B3B6-1CE8-5E0D-9817972E59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DFA90-7B98-5A49-97DE-6AE41995AC8E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247F2-8863-315A-7BCD-AEA67D776B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ECD69-0BA8-721B-45DD-CC04BB914F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AADECF-F2D8-0141-8D2B-76707A7F4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5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B8673-D67F-82B9-B7FF-4AA0C9B179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Madalina</a:t>
            </a:r>
            <a:r>
              <a:rPr lang="en-GB" sz="2000" dirty="0"/>
              <a:t> </a:t>
            </a:r>
            <a:r>
              <a:rPr lang="en-GB" sz="2000" dirty="0" err="1"/>
              <a:t>Ghera</a:t>
            </a:r>
            <a:br>
              <a:rPr lang="en-GB" sz="2000" dirty="0"/>
            </a:br>
            <a:r>
              <a:rPr lang="en-GB" sz="2000" dirty="0"/>
              <a:t>Student Id :2128167</a:t>
            </a:r>
            <a:br>
              <a:rPr lang="en-GB" sz="2000" dirty="0"/>
            </a:br>
            <a:r>
              <a:rPr lang="en-GB" sz="2000" dirty="0"/>
              <a:t>Foreign languages and cultural awareness </a:t>
            </a:r>
            <a:br>
              <a:rPr lang="en-GB" sz="2000" dirty="0"/>
            </a:br>
            <a:r>
              <a:rPr lang="en-GB" sz="2000" dirty="0"/>
              <a:t>BMIH5003</a:t>
            </a:r>
            <a:br>
              <a:rPr lang="en-GB" sz="2000" dirty="0"/>
            </a:br>
            <a:r>
              <a:rPr lang="en-GB" sz="2000" dirty="0"/>
              <a:t>Module tutor: Rodrigo F. Aguilera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23834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70683305020__2D2A906C-2395-4869-9495-0051787B9EE5.MOV">
            <a:hlinkClick r:id="" action="ppaction://media"/>
            <a:extLst>
              <a:ext uri="{FF2B5EF4-FFF2-40B4-BE49-F238E27FC236}">
                <a16:creationId xmlns:a16="http://schemas.microsoft.com/office/drawing/2014/main" id="{0C004864-0B1F-FB97-E4D0-42063AA5205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64050" y="1825625"/>
            <a:ext cx="3263900" cy="4351338"/>
          </a:xfrm>
        </p:spPr>
      </p:pic>
    </p:spTree>
    <p:extLst>
      <p:ext uri="{BB962C8B-B14F-4D97-AF65-F5344CB8AC3E}">
        <p14:creationId xmlns:p14="http://schemas.microsoft.com/office/powerpoint/2010/main" val="349323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Madalina Ghera Student Id :2128167 Foreign languages and cultural awareness  BMIH5003 Module tutor: Rodrigo F. Aguilera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Madalina Ghera Student Id :2128167 Foreign languages and cultural awareness  BMIH5003 Module tutor: Rodrigo F. Aguilera </dc:title>
  <dc:creator>Madalina Ghera (2128167)</dc:creator>
  <cp:lastModifiedBy>Madalina Ghera (2128167)</cp:lastModifiedBy>
  <cp:revision>2</cp:revision>
  <dcterms:created xsi:type="dcterms:W3CDTF">2023-05-26T22:24:49Z</dcterms:created>
  <dcterms:modified xsi:type="dcterms:W3CDTF">2023-05-26T22:50:43Z</dcterms:modified>
</cp:coreProperties>
</file>