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1A6DC-C1D2-4CC4-8BDA-480E067BFEC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113D2-7258-4428-BF64-9AA0A36429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56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1A6DC-C1D2-4CC4-8BDA-480E067BFEC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113D2-7258-4428-BF64-9AA0A36429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935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1A6DC-C1D2-4CC4-8BDA-480E067BFEC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113D2-7258-4428-BF64-9AA0A36429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474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1A6DC-C1D2-4CC4-8BDA-480E067BFEC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113D2-7258-4428-BF64-9AA0A36429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22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1A6DC-C1D2-4CC4-8BDA-480E067BFEC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113D2-7258-4428-BF64-9AA0A36429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0905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1A6DC-C1D2-4CC4-8BDA-480E067BFEC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113D2-7258-4428-BF64-9AA0A36429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378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1A6DC-C1D2-4CC4-8BDA-480E067BFEC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113D2-7258-4428-BF64-9AA0A36429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938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1A6DC-C1D2-4CC4-8BDA-480E067BFEC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113D2-7258-4428-BF64-9AA0A36429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590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1A6DC-C1D2-4CC4-8BDA-480E067BFEC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113D2-7258-4428-BF64-9AA0A36429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393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1A6DC-C1D2-4CC4-8BDA-480E067BFEC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113D2-7258-4428-BF64-9AA0A36429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775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1A6DC-C1D2-4CC4-8BDA-480E067BFEC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113D2-7258-4428-BF64-9AA0A36429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372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11A6DC-C1D2-4CC4-8BDA-480E067BFEC8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B113D2-7258-4428-BF64-9AA0A36429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34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-153550"/>
            <a:ext cx="7772400" cy="1250197"/>
          </a:xfrm>
        </p:spPr>
        <p:txBody>
          <a:bodyPr/>
          <a:lstStyle/>
          <a:p>
            <a:r>
              <a:rPr lang="en-GB" dirty="0" smtClean="0"/>
              <a:t>  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1720" y="116632"/>
            <a:ext cx="6400800" cy="124138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CAUTION PROCEED WITH CARE</a:t>
            </a:r>
          </a:p>
          <a:p>
            <a:r>
              <a:rPr lang="en-GB" dirty="0" smtClean="0"/>
              <a:t>PRECAUCION PROCEDER CON CUIDADO</a:t>
            </a:r>
            <a:endParaRPr lang="en-US" dirty="0"/>
          </a:p>
        </p:txBody>
      </p:sp>
      <p:pic>
        <p:nvPicPr>
          <p:cNvPr id="1028" name="Picture 4" descr="Wisconsin Legal Blan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196752"/>
            <a:ext cx="4392488" cy="5510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9236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9</Words>
  <Application>Microsoft Office PowerPoint</Application>
  <PresentationFormat>On-screen Show (4:3)</PresentationFormat>
  <Paragraphs>3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Latitude E7250</dc:creator>
  <cp:lastModifiedBy>Latitude E7250</cp:lastModifiedBy>
  <cp:revision>2</cp:revision>
  <dcterms:created xsi:type="dcterms:W3CDTF">2022-11-25T09:16:50Z</dcterms:created>
  <dcterms:modified xsi:type="dcterms:W3CDTF">2022-11-25T09:36:53Z</dcterms:modified>
</cp:coreProperties>
</file>