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5"/>
  </p:notesMasterIdLst>
  <p:sldIdLst>
    <p:sldId id="256" r:id="rId2"/>
    <p:sldId id="257" r:id="rId3"/>
    <p:sldId id="267" r:id="rId4"/>
    <p:sldId id="268" r:id="rId5"/>
    <p:sldId id="258" r:id="rId6"/>
    <p:sldId id="259" r:id="rId7"/>
    <p:sldId id="260" r:id="rId8"/>
    <p:sldId id="266" r:id="rId9"/>
    <p:sldId id="261" r:id="rId10"/>
    <p:sldId id="262" r:id="rId11"/>
    <p:sldId id="263" r:id="rId12"/>
    <p:sldId id="264" r:id="rId13"/>
    <p:sldId id="265"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BCAF5FF-3E30-42D5-A7D9-1FDDA36CE52A}" v="5" dt="2022-12-11T12:42:54.5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p:scale>
          <a:sx n="53" d="100"/>
          <a:sy n="53" d="100"/>
        </p:scale>
        <p:origin x="1100" y="7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kira Peters (2118593)" userId="f1c9e43d-dd56-475b-bef9-5b0e9ce383f3" providerId="ADAL" clId="{7BCAF5FF-3E30-42D5-A7D9-1FDDA36CE52A}"/>
    <pc:docChg chg="undo custSel addSld delSld modSld">
      <pc:chgData name="Shakira Peters (2118593)" userId="f1c9e43d-dd56-475b-bef9-5b0e9ce383f3" providerId="ADAL" clId="{7BCAF5FF-3E30-42D5-A7D9-1FDDA36CE52A}" dt="2022-12-11T12:49:39.707" v="1436" actId="403"/>
      <pc:docMkLst>
        <pc:docMk/>
      </pc:docMkLst>
      <pc:sldChg chg="modSp mod">
        <pc:chgData name="Shakira Peters (2118593)" userId="f1c9e43d-dd56-475b-bef9-5b0e9ce383f3" providerId="ADAL" clId="{7BCAF5FF-3E30-42D5-A7D9-1FDDA36CE52A}" dt="2022-12-05T10:55:00.725" v="0" actId="113"/>
        <pc:sldMkLst>
          <pc:docMk/>
          <pc:sldMk cId="1052233151" sldId="257"/>
        </pc:sldMkLst>
        <pc:spChg chg="mod">
          <ac:chgData name="Shakira Peters (2118593)" userId="f1c9e43d-dd56-475b-bef9-5b0e9ce383f3" providerId="ADAL" clId="{7BCAF5FF-3E30-42D5-A7D9-1FDDA36CE52A}" dt="2022-12-05T10:55:00.725" v="0" actId="113"/>
          <ac:spMkLst>
            <pc:docMk/>
            <pc:sldMk cId="1052233151" sldId="257"/>
            <ac:spMk id="3" creationId="{268D5DB6-5D64-454E-1458-59D186E117F1}"/>
          </ac:spMkLst>
        </pc:spChg>
      </pc:sldChg>
      <pc:sldChg chg="modSp mod">
        <pc:chgData name="Shakira Peters (2118593)" userId="f1c9e43d-dd56-475b-bef9-5b0e9ce383f3" providerId="ADAL" clId="{7BCAF5FF-3E30-42D5-A7D9-1FDDA36CE52A}" dt="2022-12-05T10:55:09.617" v="1" actId="113"/>
        <pc:sldMkLst>
          <pc:docMk/>
          <pc:sldMk cId="2844416111" sldId="258"/>
        </pc:sldMkLst>
        <pc:spChg chg="mod">
          <ac:chgData name="Shakira Peters (2118593)" userId="f1c9e43d-dd56-475b-bef9-5b0e9ce383f3" providerId="ADAL" clId="{7BCAF5FF-3E30-42D5-A7D9-1FDDA36CE52A}" dt="2022-12-05T10:55:09.617" v="1" actId="113"/>
          <ac:spMkLst>
            <pc:docMk/>
            <pc:sldMk cId="2844416111" sldId="258"/>
            <ac:spMk id="3" creationId="{48350865-F252-E2A9-00A0-74ECC79FF1D1}"/>
          </ac:spMkLst>
        </pc:spChg>
      </pc:sldChg>
      <pc:sldChg chg="modSp mod">
        <pc:chgData name="Shakira Peters (2118593)" userId="f1c9e43d-dd56-475b-bef9-5b0e9ce383f3" providerId="ADAL" clId="{7BCAF5FF-3E30-42D5-A7D9-1FDDA36CE52A}" dt="2022-12-11T12:48:00.473" v="1424" actId="20577"/>
        <pc:sldMkLst>
          <pc:docMk/>
          <pc:sldMk cId="4003731567" sldId="260"/>
        </pc:sldMkLst>
        <pc:spChg chg="mod">
          <ac:chgData name="Shakira Peters (2118593)" userId="f1c9e43d-dd56-475b-bef9-5b0e9ce383f3" providerId="ADAL" clId="{7BCAF5FF-3E30-42D5-A7D9-1FDDA36CE52A}" dt="2022-12-11T12:48:00.473" v="1424" actId="20577"/>
          <ac:spMkLst>
            <pc:docMk/>
            <pc:sldMk cId="4003731567" sldId="260"/>
            <ac:spMk id="3" creationId="{4CCDF858-C3B1-868D-0EFF-17E3ED23918A}"/>
          </ac:spMkLst>
        </pc:spChg>
      </pc:sldChg>
      <pc:sldChg chg="modSp new mod">
        <pc:chgData name="Shakira Peters (2118593)" userId="f1c9e43d-dd56-475b-bef9-5b0e9ce383f3" providerId="ADAL" clId="{7BCAF5FF-3E30-42D5-A7D9-1FDDA36CE52A}" dt="2022-12-11T12:49:39.707" v="1436" actId="403"/>
        <pc:sldMkLst>
          <pc:docMk/>
          <pc:sldMk cId="1909425036" sldId="265"/>
        </pc:sldMkLst>
        <pc:spChg chg="mod">
          <ac:chgData name="Shakira Peters (2118593)" userId="f1c9e43d-dd56-475b-bef9-5b0e9ce383f3" providerId="ADAL" clId="{7BCAF5FF-3E30-42D5-A7D9-1FDDA36CE52A}" dt="2022-12-10T19:42:34.205" v="16" actId="20577"/>
          <ac:spMkLst>
            <pc:docMk/>
            <pc:sldMk cId="1909425036" sldId="265"/>
            <ac:spMk id="2" creationId="{06FB97C3-5B5E-D68B-0408-8E6CB0D1E4C5}"/>
          </ac:spMkLst>
        </pc:spChg>
        <pc:spChg chg="mod">
          <ac:chgData name="Shakira Peters (2118593)" userId="f1c9e43d-dd56-475b-bef9-5b0e9ce383f3" providerId="ADAL" clId="{7BCAF5FF-3E30-42D5-A7D9-1FDDA36CE52A}" dt="2022-12-11T12:49:39.707" v="1436" actId="403"/>
          <ac:spMkLst>
            <pc:docMk/>
            <pc:sldMk cId="1909425036" sldId="265"/>
            <ac:spMk id="3" creationId="{F74E7E54-11D9-19DD-0274-D93A576DABE3}"/>
          </ac:spMkLst>
        </pc:spChg>
      </pc:sldChg>
      <pc:sldChg chg="add del">
        <pc:chgData name="Shakira Peters (2118593)" userId="f1c9e43d-dd56-475b-bef9-5b0e9ce383f3" providerId="ADAL" clId="{7BCAF5FF-3E30-42D5-A7D9-1FDDA36CE52A}" dt="2022-12-10T19:42:58.642" v="18" actId="2890"/>
        <pc:sldMkLst>
          <pc:docMk/>
          <pc:sldMk cId="880450304" sldId="266"/>
        </pc:sldMkLst>
      </pc:sldChg>
      <pc:sldChg chg="modSp new mod">
        <pc:chgData name="Shakira Peters (2118593)" userId="f1c9e43d-dd56-475b-bef9-5b0e9ce383f3" providerId="ADAL" clId="{7BCAF5FF-3E30-42D5-A7D9-1FDDA36CE52A}" dt="2022-12-11T12:48:11.654" v="1425" actId="313"/>
        <pc:sldMkLst>
          <pc:docMk/>
          <pc:sldMk cId="2894350803" sldId="266"/>
        </pc:sldMkLst>
        <pc:spChg chg="mod">
          <ac:chgData name="Shakira Peters (2118593)" userId="f1c9e43d-dd56-475b-bef9-5b0e9ce383f3" providerId="ADAL" clId="{7BCAF5FF-3E30-42D5-A7D9-1FDDA36CE52A}" dt="2022-12-10T19:54:58.957" v="590" actId="20577"/>
          <ac:spMkLst>
            <pc:docMk/>
            <pc:sldMk cId="2894350803" sldId="266"/>
            <ac:spMk id="2" creationId="{F514F496-6C27-3154-26B1-68035155BD60}"/>
          </ac:spMkLst>
        </pc:spChg>
        <pc:spChg chg="mod">
          <ac:chgData name="Shakira Peters (2118593)" userId="f1c9e43d-dd56-475b-bef9-5b0e9ce383f3" providerId="ADAL" clId="{7BCAF5FF-3E30-42D5-A7D9-1FDDA36CE52A}" dt="2022-12-11T12:48:11.654" v="1425" actId="313"/>
          <ac:spMkLst>
            <pc:docMk/>
            <pc:sldMk cId="2894350803" sldId="266"/>
            <ac:spMk id="3" creationId="{5F69B35D-C935-AA7F-1354-D9F7A7F9FE5C}"/>
          </ac:spMkLst>
        </pc:spChg>
        <pc:spChg chg="mod">
          <ac:chgData name="Shakira Peters (2118593)" userId="f1c9e43d-dd56-475b-bef9-5b0e9ce383f3" providerId="ADAL" clId="{7BCAF5FF-3E30-42D5-A7D9-1FDDA36CE52A}" dt="2022-12-11T12:42:55.719" v="1119"/>
          <ac:spMkLst>
            <pc:docMk/>
            <pc:sldMk cId="2894350803" sldId="266"/>
            <ac:spMk id="4" creationId="{03B0AB12-E6E8-4213-4E76-79425027898F}"/>
          </ac:spMkLst>
        </pc:spChg>
      </pc:sldChg>
      <pc:sldChg chg="addSp modSp new mod setBg">
        <pc:chgData name="Shakira Peters (2118593)" userId="f1c9e43d-dd56-475b-bef9-5b0e9ce383f3" providerId="ADAL" clId="{7BCAF5FF-3E30-42D5-A7D9-1FDDA36CE52A}" dt="2022-12-11T12:34:12.078" v="901"/>
        <pc:sldMkLst>
          <pc:docMk/>
          <pc:sldMk cId="3813993854" sldId="267"/>
        </pc:sldMkLst>
        <pc:spChg chg="mod">
          <ac:chgData name="Shakira Peters (2118593)" userId="f1c9e43d-dd56-475b-bef9-5b0e9ce383f3" providerId="ADAL" clId="{7BCAF5FF-3E30-42D5-A7D9-1FDDA36CE52A}" dt="2022-12-11T12:27:14.312" v="781" actId="26606"/>
          <ac:spMkLst>
            <pc:docMk/>
            <pc:sldMk cId="3813993854" sldId="267"/>
            <ac:spMk id="2" creationId="{0F58C2CB-72BE-7172-429A-632861F732B3}"/>
          </ac:spMkLst>
        </pc:spChg>
        <pc:spChg chg="mod">
          <ac:chgData name="Shakira Peters (2118593)" userId="f1c9e43d-dd56-475b-bef9-5b0e9ce383f3" providerId="ADAL" clId="{7BCAF5FF-3E30-42D5-A7D9-1FDDA36CE52A}" dt="2022-12-11T12:27:33.121" v="787" actId="20577"/>
          <ac:spMkLst>
            <pc:docMk/>
            <pc:sldMk cId="3813993854" sldId="267"/>
            <ac:spMk id="3" creationId="{DE22795B-7C07-7067-4065-10CB3547FF63}"/>
          </ac:spMkLst>
        </pc:spChg>
        <pc:spChg chg="mod">
          <ac:chgData name="Shakira Peters (2118593)" userId="f1c9e43d-dd56-475b-bef9-5b0e9ce383f3" providerId="ADAL" clId="{7BCAF5FF-3E30-42D5-A7D9-1FDDA36CE52A}" dt="2022-12-11T12:34:12.078" v="901"/>
          <ac:spMkLst>
            <pc:docMk/>
            <pc:sldMk cId="3813993854" sldId="267"/>
            <ac:spMk id="6" creationId="{41EC6BE8-C3B3-98E5-9CFC-AA0DA068571F}"/>
          </ac:spMkLst>
        </pc:spChg>
        <pc:picChg chg="add mod">
          <ac:chgData name="Shakira Peters (2118593)" userId="f1c9e43d-dd56-475b-bef9-5b0e9ce383f3" providerId="ADAL" clId="{7BCAF5FF-3E30-42D5-A7D9-1FDDA36CE52A}" dt="2022-12-11T12:27:14.312" v="781" actId="26606"/>
          <ac:picMkLst>
            <pc:docMk/>
            <pc:sldMk cId="3813993854" sldId="267"/>
            <ac:picMk id="5" creationId="{4EEB02C7-911A-A77D-1680-BCE9AEBADA0F}"/>
          </ac:picMkLst>
        </pc:picChg>
      </pc:sldChg>
      <pc:sldChg chg="addSp delSp modSp new mod setBg">
        <pc:chgData name="Shakira Peters (2118593)" userId="f1c9e43d-dd56-475b-bef9-5b0e9ce383f3" providerId="ADAL" clId="{7BCAF5FF-3E30-42D5-A7D9-1FDDA36CE52A}" dt="2022-12-11T12:42:07.931" v="1118"/>
        <pc:sldMkLst>
          <pc:docMk/>
          <pc:sldMk cId="1397235089" sldId="268"/>
        </pc:sldMkLst>
        <pc:spChg chg="mod">
          <ac:chgData name="Shakira Peters (2118593)" userId="f1c9e43d-dd56-475b-bef9-5b0e9ce383f3" providerId="ADAL" clId="{7BCAF5FF-3E30-42D5-A7D9-1FDDA36CE52A}" dt="2022-12-11T12:30:35.455" v="815" actId="26606"/>
          <ac:spMkLst>
            <pc:docMk/>
            <pc:sldMk cId="1397235089" sldId="268"/>
            <ac:spMk id="2" creationId="{FF0E5A82-8CA9-8276-13F7-566AA7D4061C}"/>
          </ac:spMkLst>
        </pc:spChg>
        <pc:spChg chg="del">
          <ac:chgData name="Shakira Peters (2118593)" userId="f1c9e43d-dd56-475b-bef9-5b0e9ce383f3" providerId="ADAL" clId="{7BCAF5FF-3E30-42D5-A7D9-1FDDA36CE52A}" dt="2022-12-11T12:30:28.164" v="812" actId="931"/>
          <ac:spMkLst>
            <pc:docMk/>
            <pc:sldMk cId="1397235089" sldId="268"/>
            <ac:spMk id="3" creationId="{23F3FA84-3395-FEF1-0224-E01CBBB966E1}"/>
          </ac:spMkLst>
        </pc:spChg>
        <pc:spChg chg="mod">
          <ac:chgData name="Shakira Peters (2118593)" userId="f1c9e43d-dd56-475b-bef9-5b0e9ce383f3" providerId="ADAL" clId="{7BCAF5FF-3E30-42D5-A7D9-1FDDA36CE52A}" dt="2022-12-11T12:42:07.931" v="1118"/>
          <ac:spMkLst>
            <pc:docMk/>
            <pc:sldMk cId="1397235089" sldId="268"/>
            <ac:spMk id="6" creationId="{84E3CF4C-BCAE-6B9D-4723-44010C6E402E}"/>
          </ac:spMkLst>
        </pc:spChg>
        <pc:spChg chg="add mod">
          <ac:chgData name="Shakira Peters (2118593)" userId="f1c9e43d-dd56-475b-bef9-5b0e9ce383f3" providerId="ADAL" clId="{7BCAF5FF-3E30-42D5-A7D9-1FDDA36CE52A}" dt="2022-12-11T12:39:17.251" v="1116" actId="14100"/>
          <ac:spMkLst>
            <pc:docMk/>
            <pc:sldMk cId="1397235089" sldId="268"/>
            <ac:spMk id="9" creationId="{94387F84-8B49-06E9-839D-55DF6B2E12D9}"/>
          </ac:spMkLst>
        </pc:spChg>
        <pc:spChg chg="add">
          <ac:chgData name="Shakira Peters (2118593)" userId="f1c9e43d-dd56-475b-bef9-5b0e9ce383f3" providerId="ADAL" clId="{7BCAF5FF-3E30-42D5-A7D9-1FDDA36CE52A}" dt="2022-12-11T12:30:35.455" v="815" actId="26606"/>
          <ac:spMkLst>
            <pc:docMk/>
            <pc:sldMk cId="1397235089" sldId="268"/>
            <ac:spMk id="12" creationId="{C610D2AE-07EF-436A-9755-AA8DF4B933A4}"/>
          </ac:spMkLst>
        </pc:spChg>
        <pc:spChg chg="add">
          <ac:chgData name="Shakira Peters (2118593)" userId="f1c9e43d-dd56-475b-bef9-5b0e9ce383f3" providerId="ADAL" clId="{7BCAF5FF-3E30-42D5-A7D9-1FDDA36CE52A}" dt="2022-12-11T12:30:35.455" v="815" actId="26606"/>
          <ac:spMkLst>
            <pc:docMk/>
            <pc:sldMk cId="1397235089" sldId="268"/>
            <ac:spMk id="16" creationId="{CF2D8AD5-434A-4C0E-9F5B-C1AFD645F364}"/>
          </ac:spMkLst>
        </pc:spChg>
        <pc:picChg chg="add mod">
          <ac:chgData name="Shakira Peters (2118593)" userId="f1c9e43d-dd56-475b-bef9-5b0e9ce383f3" providerId="ADAL" clId="{7BCAF5FF-3E30-42D5-A7D9-1FDDA36CE52A}" dt="2022-12-11T12:39:12.274" v="1115" actId="14100"/>
          <ac:picMkLst>
            <pc:docMk/>
            <pc:sldMk cId="1397235089" sldId="268"/>
            <ac:picMk id="5" creationId="{A23877AD-ACBC-A2D6-0828-CECC22447C16}"/>
          </ac:picMkLst>
        </pc:picChg>
        <pc:picChg chg="add">
          <ac:chgData name="Shakira Peters (2118593)" userId="f1c9e43d-dd56-475b-bef9-5b0e9ce383f3" providerId="ADAL" clId="{7BCAF5FF-3E30-42D5-A7D9-1FDDA36CE52A}" dt="2022-12-11T12:30:35.455" v="815" actId="26606"/>
          <ac:picMkLst>
            <pc:docMk/>
            <pc:sldMk cId="1397235089" sldId="268"/>
            <ac:picMk id="14" creationId="{6CACDD17-9043-46DF-882D-420365B79C18}"/>
          </ac:picMkLst>
        </pc:picChg>
        <pc:picChg chg="add">
          <ac:chgData name="Shakira Peters (2118593)" userId="f1c9e43d-dd56-475b-bef9-5b0e9ce383f3" providerId="ADAL" clId="{7BCAF5FF-3E30-42D5-A7D9-1FDDA36CE52A}" dt="2022-12-11T12:30:35.455" v="815" actId="26606"/>
          <ac:picMkLst>
            <pc:docMk/>
            <pc:sldMk cId="1397235089" sldId="268"/>
            <ac:picMk id="18" creationId="{E92B246D-47CC-40F8-8DE7-B65D409E945E}"/>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BFF484-4E46-4D89-B9A8-BCE5785ECA54}" type="datetimeFigureOut">
              <a:rPr lang="en-GB" smtClean="0"/>
              <a:t>11/12/2022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843B1E-35E6-4656-9E94-E7BE84C08F0A}" type="slidenum">
              <a:rPr lang="en-GB" smtClean="0"/>
              <a:t>‹#›</a:t>
            </a:fld>
            <a:endParaRPr lang="en-GB" dirty="0"/>
          </a:p>
        </p:txBody>
      </p:sp>
    </p:spTree>
    <p:extLst>
      <p:ext uri="{BB962C8B-B14F-4D97-AF65-F5344CB8AC3E}">
        <p14:creationId xmlns:p14="http://schemas.microsoft.com/office/powerpoint/2010/main" val="42507103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8ABE3C1-DBE1-495D-B57B-2849774B866A}" type="datetimeFigureOut">
              <a:rPr lang="en-US" dirty="0"/>
              <a:t>12/6/2022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DE42F4-6EEF-4EF7-8ED4-2208F0F89A08}" type="datetimeFigureOut">
              <a:rPr lang="en-US" dirty="0"/>
              <a:t>12/6/2022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578ACC-22D6-47C1-A373-4FD133E34F3C}" type="datetimeFigureOut">
              <a:rPr lang="en-US" dirty="0"/>
              <a:t>12/6/2022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5A6C69-6797-4E8A-BF37-F2C3751466E9}" type="datetimeFigureOut">
              <a:rPr lang="en-US" dirty="0"/>
              <a:t>12/6/2022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82014A1-A632-4878-A0D3-F52BA7563730}" type="datetimeFigureOut">
              <a:rPr lang="en-US" dirty="0"/>
              <a:t>12/6/2022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99F462-093F-4566-844B-4C71F2739DA5}" type="datetimeFigureOut">
              <a:rPr lang="en-US" dirty="0"/>
              <a:t>12/6/2022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D24A7AC-904D-4781-85BA-7D10C17ED021}" type="datetimeFigureOut">
              <a:rPr lang="en-US" dirty="0"/>
              <a:t>12/6/2022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331444B-B92B-4E27-8C94-BB93EAF5CB18}" type="datetimeFigureOut">
              <a:rPr lang="en-US" dirty="0"/>
              <a:t>12/6/2022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63EFA5E-FA76-400D-B3DC-F0BA90E6D107}" type="datetimeFigureOut">
              <a:rPr lang="en-US" dirty="0"/>
              <a:t>12/6/2022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46C117F-5CCF-4837-BE5F-2B92066CAFAF}" type="datetimeFigureOut">
              <a:rPr lang="en-US" dirty="0"/>
              <a:t>12/6/2022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EB90BD-B6CE-46B7-997F-7313B992CCDC}" type="datetimeFigureOut">
              <a:rPr lang="en-US" dirty="0"/>
              <a:t>12/6/2022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DB9D11F-B188-461D-B23F-39381795C052}" type="datetimeFigureOut">
              <a:rPr lang="en-US" dirty="0"/>
              <a:t>12/6/2022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2E6D8D9-55A2-4063-B0F3-121F44549695}" type="datetimeFigureOut">
              <a:rPr lang="en-US" dirty="0"/>
              <a:t>12/6/2022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4B24536-994D-4021-A283-9F449C0DB509}" type="datetimeFigureOut">
              <a:rPr lang="en-US" dirty="0"/>
              <a:t>12/6/2022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CBBBB78-C96F-47B7-AB17-D852CA960AC9}" type="datetimeFigureOut">
              <a:rPr lang="en-US" dirty="0"/>
              <a:t>12/6/2022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A3F48C-C7C6-4055-9F49-3777875E72AE}" type="datetimeFigureOut">
              <a:rPr lang="en-US" dirty="0"/>
              <a:t>12/6/2022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6178E61D-D431-422C-9764-11DAFE33AB63}" type="datetimeFigureOut">
              <a:rPr lang="en-US" dirty="0"/>
              <a:t>12/6/2022</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D6E9DEC-419B-4CC5-A080-3B06BD5A8291}" type="datetimeFigureOut">
              <a:rPr lang="en-US" dirty="0"/>
              <a:t>12/6/2022</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5.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2178A-BA08-7243-97ED-8175EB8BE81E}"/>
              </a:ext>
            </a:extLst>
          </p:cNvPr>
          <p:cNvSpPr>
            <a:spLocks noGrp="1"/>
          </p:cNvSpPr>
          <p:nvPr>
            <p:ph type="ctrTitle"/>
          </p:nvPr>
        </p:nvSpPr>
        <p:spPr/>
        <p:txBody>
          <a:bodyPr/>
          <a:lstStyle/>
          <a:p>
            <a:r>
              <a:rPr lang="en-GB" dirty="0"/>
              <a:t>Shakira Peters</a:t>
            </a:r>
          </a:p>
        </p:txBody>
      </p:sp>
      <p:sp>
        <p:nvSpPr>
          <p:cNvPr id="3" name="Subtitle 2">
            <a:extLst>
              <a:ext uri="{FF2B5EF4-FFF2-40B4-BE49-F238E27FC236}">
                <a16:creationId xmlns:a16="http://schemas.microsoft.com/office/drawing/2014/main" id="{487F155D-8E85-9572-A3AF-00E188894565}"/>
              </a:ext>
            </a:extLst>
          </p:cNvPr>
          <p:cNvSpPr>
            <a:spLocks noGrp="1"/>
          </p:cNvSpPr>
          <p:nvPr>
            <p:ph type="subTitle" idx="1"/>
          </p:nvPr>
        </p:nvSpPr>
        <p:spPr/>
        <p:txBody>
          <a:bodyPr>
            <a:normAutofit lnSpcReduction="10000"/>
          </a:bodyPr>
          <a:lstStyle/>
          <a:p>
            <a:r>
              <a:rPr lang="en-GB" dirty="0"/>
              <a:t>Representing and Reconstructing of the Past</a:t>
            </a:r>
          </a:p>
          <a:p>
            <a:r>
              <a:rPr lang="en-GB" dirty="0"/>
              <a:t>Assignment 1 </a:t>
            </a:r>
          </a:p>
          <a:p>
            <a:r>
              <a:rPr lang="en-GB" dirty="0"/>
              <a:t>Presentation </a:t>
            </a:r>
          </a:p>
        </p:txBody>
      </p:sp>
    </p:spTree>
    <p:extLst>
      <p:ext uri="{BB962C8B-B14F-4D97-AF65-F5344CB8AC3E}">
        <p14:creationId xmlns:p14="http://schemas.microsoft.com/office/powerpoint/2010/main" val="922438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F4ECC-29CF-D55B-A4DA-EC9FADC551CB}"/>
              </a:ext>
            </a:extLst>
          </p:cNvPr>
          <p:cNvSpPr>
            <a:spLocks noGrp="1"/>
          </p:cNvSpPr>
          <p:nvPr>
            <p:ph type="title"/>
          </p:nvPr>
        </p:nvSpPr>
        <p:spPr/>
        <p:txBody>
          <a:bodyPr/>
          <a:lstStyle/>
          <a:p>
            <a:r>
              <a:rPr lang="en-GB" dirty="0"/>
              <a:t>How did I develop my topic?</a:t>
            </a:r>
          </a:p>
        </p:txBody>
      </p:sp>
      <p:sp>
        <p:nvSpPr>
          <p:cNvPr id="3" name="Content Placeholder 2">
            <a:extLst>
              <a:ext uri="{FF2B5EF4-FFF2-40B4-BE49-F238E27FC236}">
                <a16:creationId xmlns:a16="http://schemas.microsoft.com/office/drawing/2014/main" id="{268D5DB6-5D64-454E-1458-59D186E117F1}"/>
              </a:ext>
            </a:extLst>
          </p:cNvPr>
          <p:cNvSpPr>
            <a:spLocks noGrp="1"/>
          </p:cNvSpPr>
          <p:nvPr>
            <p:ph idx="1"/>
          </p:nvPr>
        </p:nvSpPr>
        <p:spPr>
          <a:xfrm>
            <a:off x="680321" y="2336873"/>
            <a:ext cx="9775644" cy="4437638"/>
          </a:xfrm>
        </p:spPr>
        <p:txBody>
          <a:bodyPr>
            <a:normAutofit lnSpcReduction="10000"/>
          </a:bodyPr>
          <a:lstStyle/>
          <a:p>
            <a:r>
              <a:rPr lang="en-GB" sz="2800" dirty="0">
                <a:effectLst/>
                <a:latin typeface="Times New Roman" panose="02020603050405020304" pitchFamily="18" charset="0"/>
                <a:ea typeface="DengXian" panose="02010600030101010101" pitchFamily="2" charset="-122"/>
              </a:rPr>
              <a:t>During the process of brainstorming what my assignment would be based on, I made up two topics: “Nature’s push to vulnerability” and “Nature blast’s vulnerability.” After weighing my options, the topic I have chosen to present on is “</a:t>
            </a:r>
            <a:r>
              <a:rPr lang="en-GB" sz="2800" b="1" dirty="0">
                <a:effectLst/>
                <a:latin typeface="Times New Roman" panose="02020603050405020304" pitchFamily="18" charset="0"/>
                <a:ea typeface="DengXian" panose="02010600030101010101" pitchFamily="2" charset="-122"/>
              </a:rPr>
              <a:t>Nature blast’s vulnerability</a:t>
            </a:r>
            <a:r>
              <a:rPr lang="en-GB" sz="2800" dirty="0">
                <a:effectLst/>
                <a:latin typeface="Times New Roman" panose="02020603050405020304" pitchFamily="18" charset="0"/>
                <a:ea typeface="DengXian" panose="02010600030101010101" pitchFamily="2" charset="-122"/>
              </a:rPr>
              <a:t>.” </a:t>
            </a:r>
          </a:p>
          <a:p>
            <a:endParaRPr lang="en-GB" sz="2800" dirty="0">
              <a:effectLst/>
              <a:latin typeface="Times New Roman" panose="02020603050405020304" pitchFamily="18" charset="0"/>
              <a:ea typeface="DengXian" panose="02010600030101010101" pitchFamily="2" charset="-122"/>
            </a:endParaRPr>
          </a:p>
          <a:p>
            <a:r>
              <a:rPr lang="en-GB" sz="2800" dirty="0">
                <a:effectLst/>
                <a:latin typeface="Times New Roman" panose="02020603050405020304" pitchFamily="18" charset="0"/>
                <a:ea typeface="DengXian" panose="02010600030101010101" pitchFamily="2" charset="-122"/>
              </a:rPr>
              <a:t>I created these two topics because it is a play on the eruption and how it exposes persons to be emotional or vulnerable. I chose this topic because I want to educate others on the Volcanic Eruption that happened in my home country, Saint Vincent, and the Grenadines, throughout April 2021. </a:t>
            </a:r>
            <a:endParaRPr lang="en-GB" sz="3600" dirty="0"/>
          </a:p>
        </p:txBody>
      </p:sp>
    </p:spTree>
    <p:extLst>
      <p:ext uri="{BB962C8B-B14F-4D97-AF65-F5344CB8AC3E}">
        <p14:creationId xmlns:p14="http://schemas.microsoft.com/office/powerpoint/2010/main" val="10522331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8C2CB-72BE-7172-429A-632861F732B3}"/>
              </a:ext>
            </a:extLst>
          </p:cNvPr>
          <p:cNvSpPr>
            <a:spLocks noGrp="1"/>
          </p:cNvSpPr>
          <p:nvPr>
            <p:ph type="title"/>
          </p:nvPr>
        </p:nvSpPr>
        <p:spPr>
          <a:xfrm>
            <a:off x="680321" y="753228"/>
            <a:ext cx="9613861" cy="1080938"/>
          </a:xfrm>
        </p:spPr>
        <p:txBody>
          <a:bodyPr>
            <a:normAutofit/>
          </a:bodyPr>
          <a:lstStyle/>
          <a:p>
            <a:r>
              <a:rPr lang="en-GB" dirty="0"/>
              <a:t>Background information:</a:t>
            </a:r>
          </a:p>
        </p:txBody>
      </p:sp>
      <p:sp>
        <p:nvSpPr>
          <p:cNvPr id="3" name="Content Placeholder 2">
            <a:extLst>
              <a:ext uri="{FF2B5EF4-FFF2-40B4-BE49-F238E27FC236}">
                <a16:creationId xmlns:a16="http://schemas.microsoft.com/office/drawing/2014/main" id="{DE22795B-7C07-7067-4065-10CB3547FF63}"/>
              </a:ext>
            </a:extLst>
          </p:cNvPr>
          <p:cNvSpPr>
            <a:spLocks noGrp="1"/>
          </p:cNvSpPr>
          <p:nvPr>
            <p:ph idx="1"/>
          </p:nvPr>
        </p:nvSpPr>
        <p:spPr>
          <a:xfrm>
            <a:off x="680322" y="2336873"/>
            <a:ext cx="3927773" cy="4376748"/>
          </a:xfrm>
        </p:spPr>
        <p:txBody>
          <a:bodyPr>
            <a:normAutofit/>
          </a:bodyPr>
          <a:lstStyle/>
          <a:p>
            <a:r>
              <a:rPr lang="en-GB" sz="2800" dirty="0"/>
              <a:t>The name of the volcano in my country is “La Soufriere Volcano”. </a:t>
            </a:r>
          </a:p>
          <a:p>
            <a:endParaRPr lang="en-GB" sz="2800" dirty="0"/>
          </a:p>
          <a:p>
            <a:r>
              <a:rPr lang="en-GB" sz="2800" dirty="0"/>
              <a:t>Below is a picture of the volcano from 2011.</a:t>
            </a:r>
          </a:p>
        </p:txBody>
      </p:sp>
      <p:pic>
        <p:nvPicPr>
          <p:cNvPr id="5" name="Picture 4" descr="A picture containing water, sky, outdoor, mountain&#10;&#10;Description automatically generated">
            <a:extLst>
              <a:ext uri="{FF2B5EF4-FFF2-40B4-BE49-F238E27FC236}">
                <a16:creationId xmlns:a16="http://schemas.microsoft.com/office/drawing/2014/main" id="{4EEB02C7-911A-A77D-1680-BCE9AEBADA0F}"/>
              </a:ext>
            </a:extLst>
          </p:cNvPr>
          <p:cNvPicPr>
            <a:picLocks noChangeAspect="1"/>
          </p:cNvPicPr>
          <p:nvPr/>
        </p:nvPicPr>
        <p:blipFill>
          <a:blip r:embed="rId2"/>
          <a:stretch>
            <a:fillRect/>
          </a:stretch>
        </p:blipFill>
        <p:spPr>
          <a:xfrm>
            <a:off x="4758115" y="2336800"/>
            <a:ext cx="5432246" cy="3598863"/>
          </a:xfrm>
          <a:prstGeom prst="rect">
            <a:avLst/>
          </a:prstGeom>
          <a:ln>
            <a:noFill/>
          </a:ln>
          <a:effectLst>
            <a:outerShdw blurRad="76200" dist="63500" dir="5040000" algn="tl" rotWithShape="0">
              <a:srgbClr val="000000">
                <a:alpha val="41000"/>
              </a:srgbClr>
            </a:outerShdw>
          </a:effectLst>
        </p:spPr>
      </p:pic>
      <p:sp>
        <p:nvSpPr>
          <p:cNvPr id="6" name="Footer Placeholder 5">
            <a:extLst>
              <a:ext uri="{FF2B5EF4-FFF2-40B4-BE49-F238E27FC236}">
                <a16:creationId xmlns:a16="http://schemas.microsoft.com/office/drawing/2014/main" id="{41EC6BE8-C3B3-98E5-9CFC-AA0DA068571F}"/>
              </a:ext>
            </a:extLst>
          </p:cNvPr>
          <p:cNvSpPr>
            <a:spLocks noGrp="1"/>
          </p:cNvSpPr>
          <p:nvPr>
            <p:ph type="ftr" sz="quarter" idx="11"/>
          </p:nvPr>
        </p:nvSpPr>
        <p:spPr/>
        <p:txBody>
          <a:bodyPr/>
          <a:lstStyle/>
          <a:p>
            <a:r>
              <a:rPr lang="en-US" dirty="0"/>
              <a:t>(SVG 2011)</a:t>
            </a:r>
          </a:p>
        </p:txBody>
      </p:sp>
    </p:spTree>
    <p:extLst>
      <p:ext uri="{BB962C8B-B14F-4D97-AF65-F5344CB8AC3E}">
        <p14:creationId xmlns:p14="http://schemas.microsoft.com/office/powerpoint/2010/main" val="38139938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610D2AE-07EF-436A-9755-AA8DF4B93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4" name="Picture 13">
            <a:extLst>
              <a:ext uri="{FF2B5EF4-FFF2-40B4-BE49-F238E27FC236}">
                <a16:creationId xmlns:a16="http://schemas.microsoft.com/office/drawing/2014/main" id="{6CACDD17-9043-46DF-882D-420365B79C1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6" name="Rectangle 15">
            <a:extLst>
              <a:ext uri="{FF2B5EF4-FFF2-40B4-BE49-F238E27FC236}">
                <a16:creationId xmlns:a16="http://schemas.microsoft.com/office/drawing/2014/main" id="{CF2D8AD5-434A-4C0E-9F5B-C1AFD645F3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4959094"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F0E5A82-8CA9-8276-13F7-566AA7D4061C}"/>
              </a:ext>
            </a:extLst>
          </p:cNvPr>
          <p:cNvSpPr>
            <a:spLocks noGrp="1"/>
          </p:cNvSpPr>
          <p:nvPr>
            <p:ph type="title"/>
          </p:nvPr>
        </p:nvSpPr>
        <p:spPr>
          <a:xfrm>
            <a:off x="680321" y="753228"/>
            <a:ext cx="4136123" cy="1080938"/>
          </a:xfrm>
        </p:spPr>
        <p:txBody>
          <a:bodyPr>
            <a:normAutofit/>
          </a:bodyPr>
          <a:lstStyle/>
          <a:p>
            <a:r>
              <a:rPr lang="en-GB" sz="2400" dirty="0"/>
              <a:t>Background information:</a:t>
            </a:r>
          </a:p>
        </p:txBody>
      </p:sp>
      <p:pic>
        <p:nvPicPr>
          <p:cNvPr id="18" name="Picture 17">
            <a:extLst>
              <a:ext uri="{FF2B5EF4-FFF2-40B4-BE49-F238E27FC236}">
                <a16:creationId xmlns:a16="http://schemas.microsoft.com/office/drawing/2014/main" id="{E92B246D-47CC-40F8-8DE7-B65D409E9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1"/>
            <a:ext cx="4956048" cy="199787"/>
          </a:xfrm>
          <a:prstGeom prst="rect">
            <a:avLst/>
          </a:prstGeom>
        </p:spPr>
      </p:pic>
      <p:sp>
        <p:nvSpPr>
          <p:cNvPr id="9" name="Content Placeholder 8">
            <a:extLst>
              <a:ext uri="{FF2B5EF4-FFF2-40B4-BE49-F238E27FC236}">
                <a16:creationId xmlns:a16="http://schemas.microsoft.com/office/drawing/2014/main" id="{94387F84-8B49-06E9-839D-55DF6B2E12D9}"/>
              </a:ext>
            </a:extLst>
          </p:cNvPr>
          <p:cNvSpPr>
            <a:spLocks noGrp="1"/>
          </p:cNvSpPr>
          <p:nvPr>
            <p:ph idx="1"/>
          </p:nvPr>
        </p:nvSpPr>
        <p:spPr>
          <a:xfrm>
            <a:off x="208547" y="2336873"/>
            <a:ext cx="5884276" cy="3599316"/>
          </a:xfrm>
        </p:spPr>
        <p:txBody>
          <a:bodyPr>
            <a:noAutofit/>
          </a:bodyPr>
          <a:lstStyle/>
          <a:p>
            <a:r>
              <a:rPr lang="en-US" sz="2800" dirty="0"/>
              <a:t>Below shows an area view of Saint Vincent and the Grenadines, my island. </a:t>
            </a:r>
          </a:p>
          <a:p>
            <a:r>
              <a:rPr lang="en-US" sz="2800" dirty="0"/>
              <a:t>This island is in the West indies.</a:t>
            </a:r>
          </a:p>
          <a:p>
            <a:r>
              <a:rPr lang="en-US" sz="2800" dirty="0"/>
              <a:t>Saint Vincent and the Grenadines is 150 square miles, we have SIX towns, FIVE parishes and  THRITY – TWO Grenadine islands. </a:t>
            </a:r>
          </a:p>
        </p:txBody>
      </p:sp>
      <p:pic>
        <p:nvPicPr>
          <p:cNvPr id="5" name="Content Placeholder 4" descr="A picture containing outdoor, mountain, nature, shore&#10;&#10;Description automatically generated">
            <a:extLst>
              <a:ext uri="{FF2B5EF4-FFF2-40B4-BE49-F238E27FC236}">
                <a16:creationId xmlns:a16="http://schemas.microsoft.com/office/drawing/2014/main" id="{A23877AD-ACBC-A2D6-0828-CECC22447C16}"/>
              </a:ext>
            </a:extLst>
          </p:cNvPr>
          <p:cNvPicPr>
            <a:picLocks noChangeAspect="1"/>
          </p:cNvPicPr>
          <p:nvPr/>
        </p:nvPicPr>
        <p:blipFill>
          <a:blip r:embed="rId4"/>
          <a:stretch>
            <a:fillRect/>
          </a:stretch>
        </p:blipFill>
        <p:spPr>
          <a:xfrm>
            <a:off x="6095999" y="1977798"/>
            <a:ext cx="5887453" cy="3352191"/>
          </a:xfrm>
          <a:prstGeom prst="rect">
            <a:avLst/>
          </a:prstGeom>
          <a:ln>
            <a:noFill/>
          </a:ln>
          <a:effectLst>
            <a:outerShdw blurRad="76200" dist="63500" dir="5040000" algn="tl" rotWithShape="0">
              <a:srgbClr val="000000">
                <a:alpha val="41000"/>
              </a:srgbClr>
            </a:outerShdw>
          </a:effectLst>
        </p:spPr>
      </p:pic>
      <p:sp>
        <p:nvSpPr>
          <p:cNvPr id="6" name="Footer Placeholder 5">
            <a:extLst>
              <a:ext uri="{FF2B5EF4-FFF2-40B4-BE49-F238E27FC236}">
                <a16:creationId xmlns:a16="http://schemas.microsoft.com/office/drawing/2014/main" id="{84E3CF4C-BCAE-6B9D-4723-44010C6E402E}"/>
              </a:ext>
            </a:extLst>
          </p:cNvPr>
          <p:cNvSpPr>
            <a:spLocks noGrp="1"/>
          </p:cNvSpPr>
          <p:nvPr>
            <p:ph type="ftr" sz="quarter" idx="11"/>
          </p:nvPr>
        </p:nvSpPr>
        <p:spPr/>
        <p:txBody>
          <a:bodyPr/>
          <a:lstStyle/>
          <a:p>
            <a:r>
              <a:rPr lang="en-US" dirty="0"/>
              <a:t>(Caribbean 2018)</a:t>
            </a:r>
          </a:p>
          <a:p>
            <a:r>
              <a:rPr lang="en-US" dirty="0"/>
              <a:t>(Inc 2021)</a:t>
            </a:r>
          </a:p>
        </p:txBody>
      </p:sp>
    </p:spTree>
    <p:extLst>
      <p:ext uri="{BB962C8B-B14F-4D97-AF65-F5344CB8AC3E}">
        <p14:creationId xmlns:p14="http://schemas.microsoft.com/office/powerpoint/2010/main" val="13972350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9DE28-C25A-C56E-D87F-8A015B497C75}"/>
              </a:ext>
            </a:extLst>
          </p:cNvPr>
          <p:cNvSpPr>
            <a:spLocks noGrp="1"/>
          </p:cNvSpPr>
          <p:nvPr>
            <p:ph type="title"/>
          </p:nvPr>
        </p:nvSpPr>
        <p:spPr/>
        <p:txBody>
          <a:bodyPr/>
          <a:lstStyle/>
          <a:p>
            <a:r>
              <a:rPr lang="en-GB" dirty="0"/>
              <a:t>What do I plan to do?</a:t>
            </a:r>
          </a:p>
        </p:txBody>
      </p:sp>
      <p:sp>
        <p:nvSpPr>
          <p:cNvPr id="3" name="Content Placeholder 2">
            <a:extLst>
              <a:ext uri="{FF2B5EF4-FFF2-40B4-BE49-F238E27FC236}">
                <a16:creationId xmlns:a16="http://schemas.microsoft.com/office/drawing/2014/main" id="{48350865-F252-E2A9-00A0-74ECC79FF1D1}"/>
              </a:ext>
            </a:extLst>
          </p:cNvPr>
          <p:cNvSpPr>
            <a:spLocks noGrp="1"/>
          </p:cNvSpPr>
          <p:nvPr>
            <p:ph idx="1"/>
          </p:nvPr>
        </p:nvSpPr>
        <p:spPr>
          <a:xfrm>
            <a:off x="680321" y="2059388"/>
            <a:ext cx="9613861" cy="4667415"/>
          </a:xfrm>
        </p:spPr>
        <p:txBody>
          <a:bodyPr>
            <a:normAutofit/>
          </a:bodyPr>
          <a:lstStyle/>
          <a:p>
            <a:r>
              <a:rPr lang="en-GB" sz="2800" dirty="0">
                <a:effectLst/>
                <a:latin typeface="Times New Roman" panose="02020603050405020304" pitchFamily="18" charset="0"/>
                <a:ea typeface="DengXian" panose="02010600030101010101" pitchFamily="2" charset="-122"/>
              </a:rPr>
              <a:t> I plan to create a video showing how our island looked before the volcano erupted and how it looked after the eruption. In this video, I plan to place pictures and videos of the timeline of the eruption, along with different point of views of the eruption. </a:t>
            </a:r>
          </a:p>
          <a:p>
            <a:endParaRPr lang="en-GB" sz="2800" dirty="0">
              <a:effectLst/>
              <a:latin typeface="Times New Roman" panose="02020603050405020304" pitchFamily="18" charset="0"/>
              <a:ea typeface="DengXian" panose="02010600030101010101" pitchFamily="2" charset="-122"/>
            </a:endParaRPr>
          </a:p>
          <a:p>
            <a:r>
              <a:rPr lang="en-GB" sz="2800" dirty="0">
                <a:effectLst/>
                <a:latin typeface="Times New Roman" panose="02020603050405020304" pitchFamily="18" charset="0"/>
                <a:ea typeface="DengXian" panose="02010600030101010101" pitchFamily="2" charset="-122"/>
              </a:rPr>
              <a:t>These points of views include villagers, reporters, and the National Emergency Management Organisation (</a:t>
            </a:r>
            <a:r>
              <a:rPr lang="en-GB" sz="2800" b="1" dirty="0">
                <a:effectLst/>
                <a:latin typeface="Times New Roman" panose="02020603050405020304" pitchFamily="18" charset="0"/>
                <a:ea typeface="DengXian" panose="02010600030101010101" pitchFamily="2" charset="-122"/>
              </a:rPr>
              <a:t>NEMO</a:t>
            </a:r>
            <a:r>
              <a:rPr lang="en-GB" sz="2800" dirty="0">
                <a:effectLst/>
                <a:latin typeface="Times New Roman" panose="02020603050405020304" pitchFamily="18" charset="0"/>
                <a:ea typeface="DengXian" panose="02010600030101010101" pitchFamily="2" charset="-122"/>
              </a:rPr>
              <a:t>) – The disaster management team of Saint Vincent, and the Grenadines. The point of views of these different individuals react to the eruption and the protective measures taken by both villagers and authorities during the eruption. </a:t>
            </a:r>
          </a:p>
        </p:txBody>
      </p:sp>
    </p:spTree>
    <p:extLst>
      <p:ext uri="{BB962C8B-B14F-4D97-AF65-F5344CB8AC3E}">
        <p14:creationId xmlns:p14="http://schemas.microsoft.com/office/powerpoint/2010/main" val="28444161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B006A-1238-F333-397D-F3EDCD7EFED1}"/>
              </a:ext>
            </a:extLst>
          </p:cNvPr>
          <p:cNvSpPr>
            <a:spLocks noGrp="1"/>
          </p:cNvSpPr>
          <p:nvPr>
            <p:ph type="title"/>
          </p:nvPr>
        </p:nvSpPr>
        <p:spPr/>
        <p:txBody>
          <a:bodyPr/>
          <a:lstStyle/>
          <a:p>
            <a:r>
              <a:rPr lang="en-GB" dirty="0"/>
              <a:t>What do I plan to do?</a:t>
            </a:r>
          </a:p>
        </p:txBody>
      </p:sp>
      <p:sp>
        <p:nvSpPr>
          <p:cNvPr id="3" name="Content Placeholder 2">
            <a:extLst>
              <a:ext uri="{FF2B5EF4-FFF2-40B4-BE49-F238E27FC236}">
                <a16:creationId xmlns:a16="http://schemas.microsoft.com/office/drawing/2014/main" id="{8E251F28-CC70-E995-F75C-C37B6BE99246}"/>
              </a:ext>
            </a:extLst>
          </p:cNvPr>
          <p:cNvSpPr>
            <a:spLocks noGrp="1"/>
          </p:cNvSpPr>
          <p:nvPr>
            <p:ph idx="1"/>
          </p:nvPr>
        </p:nvSpPr>
        <p:spPr>
          <a:xfrm>
            <a:off x="680321" y="2043486"/>
            <a:ext cx="9481446" cy="4659464"/>
          </a:xfrm>
        </p:spPr>
        <p:txBody>
          <a:bodyPr>
            <a:noAutofit/>
          </a:bodyPr>
          <a:lstStyle/>
          <a:p>
            <a:r>
              <a:rPr lang="en-GB" sz="2800" dirty="0">
                <a:effectLst/>
                <a:latin typeface="Times New Roman" panose="02020603050405020304" pitchFamily="18" charset="0"/>
                <a:ea typeface="DengXian" panose="02010600030101010101" pitchFamily="2" charset="-122"/>
              </a:rPr>
              <a:t>There will also be clips of villagers who were on the news following the eruption, both internationally and regionally. </a:t>
            </a:r>
          </a:p>
          <a:p>
            <a:endParaRPr lang="en-GB" sz="2800" dirty="0"/>
          </a:p>
          <a:p>
            <a:r>
              <a:rPr lang="en-GB" sz="2800" dirty="0">
                <a:effectLst/>
                <a:latin typeface="Times New Roman" panose="02020603050405020304" pitchFamily="18" charset="0"/>
                <a:ea typeface="DengXian" panose="02010600030101010101" pitchFamily="2" charset="-122"/>
              </a:rPr>
              <a:t>I also plan to include where I was during the eruption, how I reacted and how I assisted during the eruption. I will show how the eruption changed everyone’s lives in various aspects, some more extreme than others, including lost houses, vehicles and even animals. I plan to show how the government, NEMO, and other countries (Internationally and Regionally) assisting in the rebuilding of our country. </a:t>
            </a:r>
          </a:p>
        </p:txBody>
      </p:sp>
    </p:spTree>
    <p:extLst>
      <p:ext uri="{BB962C8B-B14F-4D97-AF65-F5344CB8AC3E}">
        <p14:creationId xmlns:p14="http://schemas.microsoft.com/office/powerpoint/2010/main" val="1720005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8459D-4C88-DA47-8BAA-F6E2BF16B2C8}"/>
              </a:ext>
            </a:extLst>
          </p:cNvPr>
          <p:cNvSpPr>
            <a:spLocks noGrp="1"/>
          </p:cNvSpPr>
          <p:nvPr>
            <p:ph type="title"/>
          </p:nvPr>
        </p:nvSpPr>
        <p:spPr/>
        <p:txBody>
          <a:bodyPr/>
          <a:lstStyle/>
          <a:p>
            <a:r>
              <a:rPr lang="en-GB" dirty="0"/>
              <a:t>What do I plan to do?</a:t>
            </a:r>
          </a:p>
        </p:txBody>
      </p:sp>
      <p:sp>
        <p:nvSpPr>
          <p:cNvPr id="3" name="Content Placeholder 2">
            <a:extLst>
              <a:ext uri="{FF2B5EF4-FFF2-40B4-BE49-F238E27FC236}">
                <a16:creationId xmlns:a16="http://schemas.microsoft.com/office/drawing/2014/main" id="{4CCDF858-C3B1-868D-0EFF-17E3ED23918A}"/>
              </a:ext>
            </a:extLst>
          </p:cNvPr>
          <p:cNvSpPr>
            <a:spLocks noGrp="1"/>
          </p:cNvSpPr>
          <p:nvPr>
            <p:ph idx="1"/>
          </p:nvPr>
        </p:nvSpPr>
        <p:spPr>
          <a:xfrm>
            <a:off x="680321" y="2336872"/>
            <a:ext cx="9613861" cy="4310417"/>
          </a:xfrm>
        </p:spPr>
        <p:txBody>
          <a:bodyPr>
            <a:normAutofit/>
          </a:bodyPr>
          <a:lstStyle/>
          <a:p>
            <a:r>
              <a:rPr lang="en-GB" sz="2800" dirty="0">
                <a:effectLst/>
                <a:latin typeface="Times New Roman" panose="02020603050405020304" pitchFamily="18" charset="0"/>
                <a:ea typeface="DengXian" panose="02010600030101010101" pitchFamily="2" charset="-122"/>
              </a:rPr>
              <a:t>This includes donating necessities that helped us tremendously, clothing, food, toiletries and even scholarships; this includes the scholarship that I am currently on – donated by the Prince of Wales to fifty Vincentian students. </a:t>
            </a:r>
          </a:p>
          <a:p>
            <a:endParaRPr lang="en-GB" sz="2800" dirty="0"/>
          </a:p>
          <a:p>
            <a:r>
              <a:rPr lang="en-GB" sz="2800" dirty="0">
                <a:effectLst/>
                <a:latin typeface="Times New Roman" panose="02020603050405020304" pitchFamily="18" charset="0"/>
                <a:ea typeface="DengXian" panose="02010600030101010101" pitchFamily="2" charset="-122"/>
              </a:rPr>
              <a:t>I plan to present information gathered by the University of West Indies Cave hill and Mona Campus, National Emergency Management Organization, and The National Coast Guard. </a:t>
            </a:r>
            <a:endParaRPr lang="en-GB" sz="2800" dirty="0"/>
          </a:p>
        </p:txBody>
      </p:sp>
    </p:spTree>
    <p:extLst>
      <p:ext uri="{BB962C8B-B14F-4D97-AF65-F5344CB8AC3E}">
        <p14:creationId xmlns:p14="http://schemas.microsoft.com/office/powerpoint/2010/main" val="40037315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4F496-6C27-3154-26B1-68035155BD60}"/>
              </a:ext>
            </a:extLst>
          </p:cNvPr>
          <p:cNvSpPr>
            <a:spLocks noGrp="1"/>
          </p:cNvSpPr>
          <p:nvPr>
            <p:ph type="title"/>
          </p:nvPr>
        </p:nvSpPr>
        <p:spPr/>
        <p:txBody>
          <a:bodyPr/>
          <a:lstStyle/>
          <a:p>
            <a:r>
              <a:rPr lang="en-GB" dirty="0"/>
              <a:t>How does my personal experience tie academically with my topic?</a:t>
            </a:r>
          </a:p>
        </p:txBody>
      </p:sp>
      <p:sp>
        <p:nvSpPr>
          <p:cNvPr id="3" name="Content Placeholder 2">
            <a:extLst>
              <a:ext uri="{FF2B5EF4-FFF2-40B4-BE49-F238E27FC236}">
                <a16:creationId xmlns:a16="http://schemas.microsoft.com/office/drawing/2014/main" id="{5F69B35D-C935-AA7F-1354-D9F7A7F9FE5C}"/>
              </a:ext>
            </a:extLst>
          </p:cNvPr>
          <p:cNvSpPr>
            <a:spLocks noGrp="1"/>
          </p:cNvSpPr>
          <p:nvPr>
            <p:ph idx="1"/>
          </p:nvPr>
        </p:nvSpPr>
        <p:spPr/>
        <p:txBody>
          <a:bodyPr/>
          <a:lstStyle/>
          <a:p>
            <a:r>
              <a:rPr lang="en-GB" dirty="0"/>
              <a:t>As well as showing my personal experience with volcanoes, I plan to display why persons decide to reside near a volcano. </a:t>
            </a:r>
          </a:p>
          <a:p>
            <a:r>
              <a:rPr lang="en-GB" dirty="0"/>
              <a:t>I plan to in show that even though volcanoes are dangerous, they have many uses and advantages just as much as disadvantages. </a:t>
            </a:r>
          </a:p>
          <a:p>
            <a:r>
              <a:rPr lang="en-GB" dirty="0"/>
              <a:t>I will also cross-reference studies of how others may have reacted to living with volcanoes and experiencing an eruption with my experience. </a:t>
            </a:r>
          </a:p>
          <a:p>
            <a:r>
              <a:rPr lang="en-GB" dirty="0"/>
              <a:t>There will be comparisons of research on behavioural patterns through volcanic eruptions. </a:t>
            </a:r>
          </a:p>
          <a:p>
            <a:endParaRPr lang="en-GB" dirty="0"/>
          </a:p>
        </p:txBody>
      </p:sp>
      <p:sp>
        <p:nvSpPr>
          <p:cNvPr id="4" name="Footer Placeholder 3">
            <a:extLst>
              <a:ext uri="{FF2B5EF4-FFF2-40B4-BE49-F238E27FC236}">
                <a16:creationId xmlns:a16="http://schemas.microsoft.com/office/drawing/2014/main" id="{03B0AB12-E6E8-4213-4E76-79425027898F}"/>
              </a:ext>
            </a:extLst>
          </p:cNvPr>
          <p:cNvSpPr>
            <a:spLocks noGrp="1"/>
          </p:cNvSpPr>
          <p:nvPr>
            <p:ph type="ftr" sz="quarter" idx="11"/>
          </p:nvPr>
        </p:nvSpPr>
        <p:spPr/>
        <p:txBody>
          <a:bodyPr/>
          <a:lstStyle/>
          <a:p>
            <a:r>
              <a:rPr lang="en-US" dirty="0"/>
              <a:t>(British Geological Survey 2012)</a:t>
            </a:r>
          </a:p>
        </p:txBody>
      </p:sp>
    </p:spTree>
    <p:extLst>
      <p:ext uri="{BB962C8B-B14F-4D97-AF65-F5344CB8AC3E}">
        <p14:creationId xmlns:p14="http://schemas.microsoft.com/office/powerpoint/2010/main" val="28943508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678C6-DC3F-7118-9650-55C6D1177E36}"/>
              </a:ext>
            </a:extLst>
          </p:cNvPr>
          <p:cNvSpPr>
            <a:spLocks noGrp="1"/>
          </p:cNvSpPr>
          <p:nvPr>
            <p:ph type="title"/>
          </p:nvPr>
        </p:nvSpPr>
        <p:spPr/>
        <p:txBody>
          <a:bodyPr/>
          <a:lstStyle/>
          <a:p>
            <a:r>
              <a:rPr lang="en-GB" dirty="0"/>
              <a:t>What do I expect at the end? </a:t>
            </a:r>
          </a:p>
        </p:txBody>
      </p:sp>
      <p:sp>
        <p:nvSpPr>
          <p:cNvPr id="3" name="Content Placeholder 2">
            <a:extLst>
              <a:ext uri="{FF2B5EF4-FFF2-40B4-BE49-F238E27FC236}">
                <a16:creationId xmlns:a16="http://schemas.microsoft.com/office/drawing/2014/main" id="{6543C3EC-C51E-BE26-2C03-178C0DC5F0C4}"/>
              </a:ext>
            </a:extLst>
          </p:cNvPr>
          <p:cNvSpPr>
            <a:spLocks noGrp="1"/>
          </p:cNvSpPr>
          <p:nvPr>
            <p:ph idx="1"/>
          </p:nvPr>
        </p:nvSpPr>
        <p:spPr/>
        <p:txBody>
          <a:bodyPr>
            <a:normAutofit/>
          </a:bodyPr>
          <a:lstStyle/>
          <a:p>
            <a:r>
              <a:rPr lang="en-GB" sz="2800" dirty="0">
                <a:effectLst/>
                <a:latin typeface="Times New Roman" panose="02020603050405020304" pitchFamily="18" charset="0"/>
                <a:ea typeface="DengXian" panose="02010600030101010101" pitchFamily="2" charset="-122"/>
              </a:rPr>
              <a:t>At the end of my video presentation, I hope to educate the severity of the eruption, the impact, details about the volcano, real reactions – an overall volcanic experience as if the persons I am presenting to were there. I produced this idea because it is the perfect opportunity the show case my island’s unique nature – the good and the bad. </a:t>
            </a:r>
            <a:endParaRPr lang="en-GB" sz="3600" dirty="0"/>
          </a:p>
        </p:txBody>
      </p:sp>
    </p:spTree>
    <p:extLst>
      <p:ext uri="{BB962C8B-B14F-4D97-AF65-F5344CB8AC3E}">
        <p14:creationId xmlns:p14="http://schemas.microsoft.com/office/powerpoint/2010/main" val="24522646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8AB0E-EB74-2BA7-D006-7C6F70769EF4}"/>
              </a:ext>
            </a:extLst>
          </p:cNvPr>
          <p:cNvSpPr>
            <a:spLocks noGrp="1"/>
          </p:cNvSpPr>
          <p:nvPr>
            <p:ph type="title"/>
          </p:nvPr>
        </p:nvSpPr>
        <p:spPr/>
        <p:txBody>
          <a:bodyPr/>
          <a:lstStyle/>
          <a:p>
            <a:r>
              <a:rPr lang="en-GB" dirty="0"/>
              <a:t>Why did I choose to do a video? </a:t>
            </a:r>
          </a:p>
        </p:txBody>
      </p:sp>
      <p:sp>
        <p:nvSpPr>
          <p:cNvPr id="3" name="Content Placeholder 2">
            <a:extLst>
              <a:ext uri="{FF2B5EF4-FFF2-40B4-BE49-F238E27FC236}">
                <a16:creationId xmlns:a16="http://schemas.microsoft.com/office/drawing/2014/main" id="{E0A5941F-E405-23AB-F968-B03E4FCE1D3A}"/>
              </a:ext>
            </a:extLst>
          </p:cNvPr>
          <p:cNvSpPr>
            <a:spLocks noGrp="1"/>
          </p:cNvSpPr>
          <p:nvPr>
            <p:ph idx="1"/>
          </p:nvPr>
        </p:nvSpPr>
        <p:spPr/>
        <p:txBody>
          <a:bodyPr>
            <a:normAutofit/>
          </a:bodyPr>
          <a:lstStyle/>
          <a:p>
            <a:r>
              <a:rPr lang="en-GB" sz="2800" dirty="0">
                <a:effectLst/>
                <a:latin typeface="Times New Roman" panose="02020603050405020304" pitchFamily="18" charset="0"/>
                <a:ea typeface="DengXian" panose="02010600030101010101" pitchFamily="2" charset="-122"/>
              </a:rPr>
              <a:t>I chose to use a video to portray the eruption because this may be the best way to highlight what has happened, rather than an essay or even a presentation. The video explicitly shows videos and pictures of the entire process of the eruption. </a:t>
            </a:r>
            <a:endParaRPr lang="en-GB" sz="3600" dirty="0"/>
          </a:p>
        </p:txBody>
      </p:sp>
    </p:spTree>
    <p:extLst>
      <p:ext uri="{BB962C8B-B14F-4D97-AF65-F5344CB8AC3E}">
        <p14:creationId xmlns:p14="http://schemas.microsoft.com/office/powerpoint/2010/main" val="30404598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C2615-2B4C-572E-670D-1B404D37F623}"/>
              </a:ext>
            </a:extLst>
          </p:cNvPr>
          <p:cNvSpPr>
            <a:spLocks noGrp="1"/>
          </p:cNvSpPr>
          <p:nvPr>
            <p:ph type="title"/>
          </p:nvPr>
        </p:nvSpPr>
        <p:spPr/>
        <p:txBody>
          <a:bodyPr/>
          <a:lstStyle/>
          <a:p>
            <a:r>
              <a:rPr lang="en-GB" dirty="0"/>
              <a:t>Suggestions received in class</a:t>
            </a:r>
          </a:p>
        </p:txBody>
      </p:sp>
      <p:sp>
        <p:nvSpPr>
          <p:cNvPr id="3" name="Content Placeholder 2">
            <a:extLst>
              <a:ext uri="{FF2B5EF4-FFF2-40B4-BE49-F238E27FC236}">
                <a16:creationId xmlns:a16="http://schemas.microsoft.com/office/drawing/2014/main" id="{C138C9B4-0E29-C3BD-C253-6D73C7A27233}"/>
              </a:ext>
            </a:extLst>
          </p:cNvPr>
          <p:cNvSpPr>
            <a:spLocks noGrp="1"/>
          </p:cNvSpPr>
          <p:nvPr>
            <p:ph idx="1"/>
          </p:nvPr>
        </p:nvSpPr>
        <p:spPr/>
        <p:txBody>
          <a:bodyPr/>
          <a:lstStyle/>
          <a:p>
            <a:r>
              <a:rPr lang="en-GB" sz="2800" dirty="0">
                <a:effectLst/>
                <a:latin typeface="Times New Roman" panose="02020603050405020304" pitchFamily="18" charset="0"/>
                <a:ea typeface="DengXian" panose="02010600030101010101" pitchFamily="2" charset="-122"/>
                <a:cs typeface="Times New Roman" panose="02020603050405020304" pitchFamily="18" charset="0"/>
              </a:rPr>
              <a:t>After sharing my topic in class, it was suggested that I show the physical form of the volcano, this can be presenting in a project, volcano while the video plays at the end of the assignment. </a:t>
            </a:r>
            <a:endParaRPr lang="en-GB" sz="28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11769733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85268E-3B4A-097B-AF3D-F2207C0A7434}"/>
              </a:ext>
            </a:extLst>
          </p:cNvPr>
          <p:cNvSpPr>
            <a:spLocks noGrp="1"/>
          </p:cNvSpPr>
          <p:nvPr>
            <p:ph type="title"/>
          </p:nvPr>
        </p:nvSpPr>
        <p:spPr/>
        <p:txBody>
          <a:bodyPr/>
          <a:lstStyle/>
          <a:p>
            <a:r>
              <a:rPr lang="en-GB" dirty="0"/>
              <a:t>Questions? </a:t>
            </a:r>
          </a:p>
        </p:txBody>
      </p:sp>
      <p:sp>
        <p:nvSpPr>
          <p:cNvPr id="3" name="Content Placeholder 2">
            <a:extLst>
              <a:ext uri="{FF2B5EF4-FFF2-40B4-BE49-F238E27FC236}">
                <a16:creationId xmlns:a16="http://schemas.microsoft.com/office/drawing/2014/main" id="{122D0DBF-74A9-8018-8F7D-ABAEED947BAA}"/>
              </a:ext>
            </a:extLst>
          </p:cNvPr>
          <p:cNvSpPr>
            <a:spLocks noGrp="1"/>
          </p:cNvSpPr>
          <p:nvPr>
            <p:ph idx="1"/>
          </p:nvPr>
        </p:nvSpPr>
        <p:spPr/>
        <p:txBody>
          <a:bodyPr>
            <a:normAutofit/>
          </a:bodyPr>
          <a:lstStyle/>
          <a:p>
            <a:r>
              <a:rPr lang="en-GB" sz="2800" dirty="0"/>
              <a:t>I welcome any question regarding my project that may have not been answered throughout my presentation.</a:t>
            </a:r>
          </a:p>
        </p:txBody>
      </p:sp>
    </p:spTree>
    <p:extLst>
      <p:ext uri="{BB962C8B-B14F-4D97-AF65-F5344CB8AC3E}">
        <p14:creationId xmlns:p14="http://schemas.microsoft.com/office/powerpoint/2010/main" val="40596450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B97C3-5B5E-D68B-0408-8E6CB0D1E4C5}"/>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F74E7E54-11D9-19DD-0274-D93A576DABE3}"/>
              </a:ext>
            </a:extLst>
          </p:cNvPr>
          <p:cNvSpPr>
            <a:spLocks noGrp="1"/>
          </p:cNvSpPr>
          <p:nvPr>
            <p:ph idx="1"/>
          </p:nvPr>
        </p:nvSpPr>
        <p:spPr>
          <a:xfrm>
            <a:off x="680321" y="2336872"/>
            <a:ext cx="11267037" cy="4340653"/>
          </a:xfrm>
        </p:spPr>
        <p:txBody>
          <a:bodyPr>
            <a:normAutofit fontScale="92500"/>
          </a:bodyPr>
          <a:lstStyle/>
          <a:p>
            <a:pPr algn="l">
              <a:lnSpc>
                <a:spcPct val="150000"/>
              </a:lnSpc>
            </a:pPr>
            <a:r>
              <a:rPr lang="en-GB" sz="1200" b="0" dirty="0">
                <a:effectLst/>
                <a:latin typeface="Times New Roman" panose="02020603050405020304" pitchFamily="18" charset="0"/>
              </a:rPr>
              <a:t>Bibliography</a:t>
            </a:r>
          </a:p>
          <a:p>
            <a:pPr marL="457200" indent="-457200">
              <a:lnSpc>
                <a:spcPct val="150000"/>
              </a:lnSpc>
            </a:pPr>
            <a:r>
              <a:rPr lang="en-GB" sz="1200" dirty="0">
                <a:effectLst/>
                <a:latin typeface="Times New Roman" panose="02020603050405020304" pitchFamily="18" charset="0"/>
              </a:rPr>
              <a:t>British Geological Survey. 2012. ‘Living with Volcanoes’, </a:t>
            </a:r>
            <a:r>
              <a:rPr lang="en-GB" sz="1200" i="1" dirty="0">
                <a:effectLst/>
                <a:latin typeface="Times New Roman" panose="02020603050405020304" pitchFamily="18" charset="0"/>
              </a:rPr>
              <a:t>British Geological Survey</a:t>
            </a:r>
            <a:r>
              <a:rPr lang="en-GB" sz="1200" dirty="0">
                <a:effectLst/>
                <a:latin typeface="Times New Roman" panose="02020603050405020304" pitchFamily="18" charset="0"/>
              </a:rPr>
              <a:t> &lt;https://www.bgs.ac.uk/discovering-geology/earth-hazards/volcanoes/living-with-volcanoes/&gt;</a:t>
            </a:r>
          </a:p>
          <a:p>
            <a:pPr marL="457200" indent="-457200">
              <a:lnSpc>
                <a:spcPct val="150000"/>
              </a:lnSpc>
            </a:pPr>
            <a:r>
              <a:rPr lang="en-GB" sz="1200" dirty="0">
                <a:effectLst/>
                <a:latin typeface="Times New Roman" panose="02020603050405020304" pitchFamily="18" charset="0"/>
              </a:rPr>
              <a:t>Caribbean, Business View. 2018. </a:t>
            </a:r>
            <a:r>
              <a:rPr lang="en-GB" sz="1200" i="1" dirty="0">
                <a:effectLst/>
                <a:latin typeface="Times New Roman" panose="02020603050405020304" pitchFamily="18" charset="0"/>
              </a:rPr>
              <a:t>Government of Saint Vincent and the Grenadines</a:t>
            </a:r>
            <a:r>
              <a:rPr lang="en-GB" sz="1200" dirty="0">
                <a:effectLst/>
                <a:latin typeface="Times New Roman" panose="02020603050405020304" pitchFamily="18" charset="0"/>
              </a:rPr>
              <a:t>, </a:t>
            </a:r>
            <a:r>
              <a:rPr lang="en-GB" sz="1200" i="1" dirty="0">
                <a:effectLst/>
                <a:latin typeface="Times New Roman" panose="02020603050405020304" pitchFamily="18" charset="0"/>
              </a:rPr>
              <a:t>Website</a:t>
            </a:r>
            <a:r>
              <a:rPr lang="en-GB" sz="1200" dirty="0">
                <a:effectLst/>
                <a:latin typeface="Times New Roman" panose="02020603050405020304" pitchFamily="18" charset="0"/>
              </a:rPr>
              <a:t> &lt;https://www.bing.com/images/search?view=detailV2&amp;ccid=Xwb7TVMr&amp;id=0CA552306860F229D27C507A5E0F712F9783BEFC&amp;thid=OIP.Xwb7TVMrAVdjy8cAOTgPjgHaCK&amp;mediaurl=https%3a%2f%2fbusinessviewcaribbean.com%2fwp-content%2fuploads%2f2019%2f10%2fgovernment-st-vincent-grenadines-prime-minister-ralph-gonsalves_f.jpeg&amp;cdnurl=https%3a%2f%2fth.bing.com%2fth%2fid%2fR.5f06fb4d532b015763cbc70039380f8e%3frik%3d%252fL6Dly9xD156UA%26pid%3dImgRaw%26r%3d0&amp;exph=560&amp;expw=1920&amp;q=saint+vincent+and+the+grenadines+area+view&amp;simid=607995837250558739&amp;FORM=IRPRST&amp;ck=E78F8031ABC1DD6C02E6A20ED1C7095C&amp;selectedIndex=77&amp;ajaxhist=0&amp;ajaxserp=0&gt;</a:t>
            </a:r>
          </a:p>
          <a:p>
            <a:pPr marL="457200" indent="-457200">
              <a:lnSpc>
                <a:spcPct val="150000"/>
              </a:lnSpc>
            </a:pPr>
            <a:r>
              <a:rPr lang="en-GB" sz="1200" dirty="0">
                <a:effectLst/>
                <a:latin typeface="Times New Roman" panose="02020603050405020304" pitchFamily="18" charset="0"/>
              </a:rPr>
              <a:t>Inc, </a:t>
            </a:r>
            <a:r>
              <a:rPr lang="en-GB" sz="1200" dirty="0" err="1">
                <a:effectLst/>
                <a:latin typeface="Times New Roman" panose="02020603050405020304" pitchFamily="18" charset="0"/>
              </a:rPr>
              <a:t>Valnet</a:t>
            </a:r>
            <a:r>
              <a:rPr lang="en-GB" sz="1200" dirty="0">
                <a:effectLst/>
                <a:latin typeface="Times New Roman" panose="02020603050405020304" pitchFamily="18" charset="0"/>
              </a:rPr>
              <a:t>. 2021. ‘St Vincent and the Grenadines Maps &amp; Facts’, </a:t>
            </a:r>
            <a:r>
              <a:rPr lang="en-GB" sz="1200" i="1" dirty="0" err="1">
                <a:effectLst/>
                <a:latin typeface="Times New Roman" panose="02020603050405020304" pitchFamily="18" charset="0"/>
              </a:rPr>
              <a:t>WorldAtlas</a:t>
            </a:r>
            <a:r>
              <a:rPr lang="en-GB" sz="1200" dirty="0">
                <a:effectLst/>
                <a:latin typeface="Times New Roman" panose="02020603050405020304" pitchFamily="18" charset="0"/>
              </a:rPr>
              <a:t> &lt;https://www.worldatlas.com/maps/st-vincent-and-the-grenadines&gt;</a:t>
            </a:r>
          </a:p>
          <a:p>
            <a:pPr marL="457200" indent="-457200">
              <a:lnSpc>
                <a:spcPct val="150000"/>
              </a:lnSpc>
            </a:pPr>
            <a:r>
              <a:rPr lang="en-GB" sz="1200" dirty="0">
                <a:effectLst/>
                <a:latin typeface="Times New Roman" panose="02020603050405020304" pitchFamily="18" charset="0"/>
              </a:rPr>
              <a:t>SVG, </a:t>
            </a:r>
            <a:r>
              <a:rPr lang="en-GB" sz="1200" dirty="0" err="1">
                <a:effectLst/>
                <a:latin typeface="Times New Roman" panose="02020603050405020304" pitchFamily="18" charset="0"/>
              </a:rPr>
              <a:t>Iwitnessnews</a:t>
            </a:r>
            <a:r>
              <a:rPr lang="en-GB" sz="1200" dirty="0">
                <a:effectLst/>
                <a:latin typeface="Times New Roman" panose="02020603050405020304" pitchFamily="18" charset="0"/>
              </a:rPr>
              <a:t>. 2011. </a:t>
            </a:r>
            <a:r>
              <a:rPr lang="en-GB" sz="1200" i="1" dirty="0">
                <a:effectLst/>
                <a:latin typeface="Times New Roman" panose="02020603050405020304" pitchFamily="18" charset="0"/>
              </a:rPr>
              <a:t>La Soufriere</a:t>
            </a:r>
            <a:r>
              <a:rPr lang="en-GB" sz="1200" dirty="0">
                <a:effectLst/>
                <a:latin typeface="Times New Roman" panose="02020603050405020304" pitchFamily="18" charset="0"/>
              </a:rPr>
              <a:t>, </a:t>
            </a:r>
            <a:r>
              <a:rPr lang="en-GB" sz="1200" i="1" dirty="0">
                <a:effectLst/>
                <a:latin typeface="Times New Roman" panose="02020603050405020304" pitchFamily="18" charset="0"/>
              </a:rPr>
              <a:t>Website</a:t>
            </a:r>
            <a:r>
              <a:rPr lang="en-GB" sz="1200" dirty="0">
                <a:effectLst/>
                <a:latin typeface="Times New Roman" panose="02020603050405020304" pitchFamily="18" charset="0"/>
              </a:rPr>
              <a:t> &lt;https://www.bing.com/images/search?view=detailV2&amp;ccid=EXcQPG9T&amp;id=3241E70CD9840A03B2851E13EB9551DB336EC185&amp;thid=OIP.EXcQPG9TPlxp0uaQ438N8wHaE6&amp;mediaurl=https%3a%2f%2fcdn.iwnsvg.com%2fuploads%2f2013%2f11%2fLA-Soufriere.jpg&amp;cdnurl=https%3a%2f%2fth.bing.com%2fth%2fid%2fR.1177103c6f533e5c69d2e690e37f0df3%3frik%3dhcFuM9tRlesTHg%26pid%3dImgRaw%26r%3d0&amp;exph=424&amp;expw=640&amp;q=la+soufriere+svgg&amp;simid=607995978984459039&amp;FORM=IRPRST&amp;ck=FF91E03EAB304F88F823AE1906632DAD&amp;selectedIndex=28&amp;ajaxhist=0&amp;ajaxserp=0&gt;</a:t>
            </a:r>
          </a:p>
          <a:p>
            <a:endParaRPr lang="en-GB" sz="1400" dirty="0"/>
          </a:p>
        </p:txBody>
      </p:sp>
    </p:spTree>
    <p:extLst>
      <p:ext uri="{BB962C8B-B14F-4D97-AF65-F5344CB8AC3E}">
        <p14:creationId xmlns:p14="http://schemas.microsoft.com/office/powerpoint/2010/main" val="1909425036"/>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TM04033917[[fn=Berlin]]</Template>
  <TotalTime>7344</TotalTime>
  <Words>1155</Words>
  <Application>Microsoft Office PowerPoint</Application>
  <PresentationFormat>Widescreen</PresentationFormat>
  <Paragraphs>51</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Times New Roman</vt:lpstr>
      <vt:lpstr>Trebuchet MS</vt:lpstr>
      <vt:lpstr>Berlin</vt:lpstr>
      <vt:lpstr>Shakira Peters</vt:lpstr>
      <vt:lpstr>How did I develop my topic?</vt:lpstr>
      <vt:lpstr>Background information:</vt:lpstr>
      <vt:lpstr>Background information:</vt:lpstr>
      <vt:lpstr>What do I plan to do?</vt:lpstr>
      <vt:lpstr>What do I plan to do?</vt:lpstr>
      <vt:lpstr>What do I plan to do?</vt:lpstr>
      <vt:lpstr>How does my personal experience tie academically with my topic?</vt:lpstr>
      <vt:lpstr>What do I expect at the end? </vt:lpstr>
      <vt:lpstr>Why did I choose to do a video? </vt:lpstr>
      <vt:lpstr>Suggestions received in class</vt:lpstr>
      <vt:lpstr>Questions? </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Shakira Peters</dc:title>
  <dc:creator>Shakira Peters (2118593)</dc:creator>
  <cp:lastModifiedBy>Shakira Peters (2118593)</cp:lastModifiedBy>
  <cp:revision>1</cp:revision>
  <dcterms:created xsi:type="dcterms:W3CDTF">2022-12-05T10:35:55Z</dcterms:created>
  <dcterms:modified xsi:type="dcterms:W3CDTF">2022-12-11T12:49:44Z</dcterms:modified>
</cp:coreProperties>
</file>