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0058400" cy="7772400"/>
  <p:notesSz cx="6858000" cy="9144000"/>
  <p:embeddedFontLst>
    <p:embeddedFont>
      <p:font typeface="Old Standard TT" panose="020B0604020202020204" charset="0"/>
      <p:regular r:id="rId13"/>
      <p:bold r:id="rId14"/>
      <p:italic r:id="rId1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448">
          <p15:clr>
            <a:srgbClr val="747775"/>
          </p15:clr>
        </p15:guide>
        <p15:guide id="2" pos="3168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0D5B4B-2B94-F6E6-3DF8-7036B46EB945}" v="16" dt="2026-08-10T00:57:04.7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448"/>
        <p:guide pos="3168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sim Molla (2506587)" userId="S::2506587@student.uwtsd.ac.uk::3a7d2bc9-611a-4409-bd21-247e3d1bc4cf" providerId="AD" clId="Web-{170D5B4B-2B94-F6E6-3DF8-7036B46EB945}"/>
    <pc:docChg chg="modSld">
      <pc:chgData name="Nasim Molla (2506587)" userId="S::2506587@student.uwtsd.ac.uk::3a7d2bc9-611a-4409-bd21-247e3d1bc4cf" providerId="AD" clId="Web-{170D5B4B-2B94-F6E6-3DF8-7036B46EB945}" dt="2026-08-10T00:57:04.797" v="15" actId="20577"/>
      <pc:docMkLst>
        <pc:docMk/>
      </pc:docMkLst>
      <pc:sldChg chg="modSp">
        <pc:chgData name="Nasim Molla (2506587)" userId="S::2506587@student.uwtsd.ac.uk::3a7d2bc9-611a-4409-bd21-247e3d1bc4cf" providerId="AD" clId="Web-{170D5B4B-2B94-F6E6-3DF8-7036B46EB945}" dt="2026-08-10T00:55:01.928" v="9" actId="1076"/>
        <pc:sldMkLst>
          <pc:docMk/>
          <pc:sldMk cId="0" sldId="261"/>
        </pc:sldMkLst>
        <pc:picChg chg="mod">
          <ac:chgData name="Nasim Molla (2506587)" userId="S::2506587@student.uwtsd.ac.uk::3a7d2bc9-611a-4409-bd21-247e3d1bc4cf" providerId="AD" clId="Web-{170D5B4B-2B94-F6E6-3DF8-7036B46EB945}" dt="2026-08-10T00:55:01.928" v="9" actId="1076"/>
          <ac:picMkLst>
            <pc:docMk/>
            <pc:sldMk cId="0" sldId="261"/>
            <ac:picMk id="98" creationId="{00000000-0000-0000-0000-000000000000}"/>
          </ac:picMkLst>
        </pc:picChg>
      </pc:sldChg>
      <pc:sldChg chg="modSp">
        <pc:chgData name="Nasim Molla (2506587)" userId="S::2506587@student.uwtsd.ac.uk::3a7d2bc9-611a-4409-bd21-247e3d1bc4cf" providerId="AD" clId="Web-{170D5B4B-2B94-F6E6-3DF8-7036B46EB945}" dt="2026-08-10T00:52:49.027" v="4" actId="14100"/>
        <pc:sldMkLst>
          <pc:docMk/>
          <pc:sldMk cId="0" sldId="262"/>
        </pc:sldMkLst>
        <pc:picChg chg="mod">
          <ac:chgData name="Nasim Molla (2506587)" userId="S::2506587@student.uwtsd.ac.uk::3a7d2bc9-611a-4409-bd21-247e3d1bc4cf" providerId="AD" clId="Web-{170D5B4B-2B94-F6E6-3DF8-7036B46EB945}" dt="2026-08-10T00:52:49.027" v="4" actId="14100"/>
          <ac:picMkLst>
            <pc:docMk/>
            <pc:sldMk cId="0" sldId="262"/>
            <ac:picMk id="105" creationId="{00000000-0000-0000-0000-000000000000}"/>
          </ac:picMkLst>
        </pc:picChg>
      </pc:sldChg>
      <pc:sldChg chg="modSp">
        <pc:chgData name="Nasim Molla (2506587)" userId="S::2506587@student.uwtsd.ac.uk::3a7d2bc9-611a-4409-bd21-247e3d1bc4cf" providerId="AD" clId="Web-{170D5B4B-2B94-F6E6-3DF8-7036B46EB945}" dt="2026-08-10T00:53:08.232" v="7" actId="14100"/>
        <pc:sldMkLst>
          <pc:docMk/>
          <pc:sldMk cId="0" sldId="263"/>
        </pc:sldMkLst>
        <pc:picChg chg="mod">
          <ac:chgData name="Nasim Molla (2506587)" userId="S::2506587@student.uwtsd.ac.uk::3a7d2bc9-611a-4409-bd21-247e3d1bc4cf" providerId="AD" clId="Web-{170D5B4B-2B94-F6E6-3DF8-7036B46EB945}" dt="2026-08-10T00:53:08.232" v="7" actId="14100"/>
          <ac:picMkLst>
            <pc:docMk/>
            <pc:sldMk cId="0" sldId="263"/>
            <ac:picMk id="111" creationId="{00000000-0000-0000-0000-000000000000}"/>
          </ac:picMkLst>
        </pc:picChg>
      </pc:sldChg>
      <pc:sldChg chg="modSp">
        <pc:chgData name="Nasim Molla (2506587)" userId="S::2506587@student.uwtsd.ac.uk::3a7d2bc9-611a-4409-bd21-247e3d1bc4cf" providerId="AD" clId="Web-{170D5B4B-2B94-F6E6-3DF8-7036B46EB945}" dt="2026-08-10T00:57:04.797" v="15" actId="20577"/>
        <pc:sldMkLst>
          <pc:docMk/>
          <pc:sldMk cId="0" sldId="265"/>
        </pc:sldMkLst>
        <pc:spChg chg="mod">
          <ac:chgData name="Nasim Molla (2506587)" userId="S::2506587@student.uwtsd.ac.uk::3a7d2bc9-611a-4409-bd21-247e3d1bc4cf" providerId="AD" clId="Web-{170D5B4B-2B94-F6E6-3DF8-7036B46EB945}" dt="2026-08-10T00:57:04.797" v="15" actId="20577"/>
          <ac:spMkLst>
            <pc:docMk/>
            <pc:sldMk cId="0" sldId="265"/>
            <ac:spMk id="122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210546" y="685800"/>
            <a:ext cx="44376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gc6f8f3c68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210464" y="685800"/>
            <a:ext cx="44376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" name="Google Shape;57;gc6f8f3c68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3f610332f08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210546" y="685800"/>
            <a:ext cx="44376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3f610332f08_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g3f610332f08_1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210546" y="685800"/>
            <a:ext cx="44376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" name="Google Shape;77;g3f610332f08_1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g3f610332f08_1_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210546" y="685800"/>
            <a:ext cx="44376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Google Shape;84;g3f610332f08_1_2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g3f610332f08_1_4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210546" y="685800"/>
            <a:ext cx="44376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" name="Google Shape;90;g3f610332f08_1_4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g3f610332f08_1_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211263" y="685800"/>
            <a:ext cx="4437062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" name="Google Shape;95;g3f610332f08_1_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g3f610332f08_1_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211263" y="685800"/>
            <a:ext cx="4437062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1" name="Google Shape;101;g3f610332f08_1_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3f610332f08_1_6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211263" y="685800"/>
            <a:ext cx="4437062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3f610332f08_1_6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g3f62020f3ac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210546" y="685800"/>
            <a:ext cx="44376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" name="Google Shape;114;g3f62020f3ac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3f673988f84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210546" y="685800"/>
            <a:ext cx="44376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" name="Google Shape;120;g3f673988f84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dk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0" y="151"/>
            <a:ext cx="10058400" cy="25866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13100" tIns="113100" rIns="113100" bIns="1131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11" name="Google Shape;11;p2"/>
          <p:cNvCxnSpPr/>
          <p:nvPr/>
        </p:nvCxnSpPr>
        <p:spPr>
          <a:xfrm>
            <a:off x="706128" y="5436222"/>
            <a:ext cx="4293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2" name="Google Shape;12;p2"/>
          <p:cNvSpPr txBox="1">
            <a:spLocks noGrp="1"/>
          </p:cNvSpPr>
          <p:nvPr>
            <p:ph type="ctrTitle"/>
          </p:nvPr>
        </p:nvSpPr>
        <p:spPr>
          <a:xfrm>
            <a:off x="563970" y="2860987"/>
            <a:ext cx="8930400" cy="2301000"/>
          </a:xfrm>
          <a:prstGeom prst="rect">
            <a:avLst/>
          </a:prstGeom>
        </p:spPr>
        <p:txBody>
          <a:bodyPr spcFirstLastPara="1" wrap="square" lIns="113100" tIns="113100" rIns="113100" bIns="11310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None/>
              <a:defRPr sz="5200">
                <a:solidFill>
                  <a:schemeClr val="accen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None/>
              <a:defRPr sz="5200">
                <a:solidFill>
                  <a:schemeClr val="accen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None/>
              <a:defRPr sz="5200">
                <a:solidFill>
                  <a:schemeClr val="accen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None/>
              <a:defRPr sz="5200">
                <a:solidFill>
                  <a:schemeClr val="accen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None/>
              <a:defRPr sz="5200">
                <a:solidFill>
                  <a:schemeClr val="accen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None/>
              <a:defRPr sz="5200">
                <a:solidFill>
                  <a:schemeClr val="accen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None/>
              <a:defRPr sz="5200">
                <a:solidFill>
                  <a:schemeClr val="accen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None/>
              <a:defRPr sz="5200">
                <a:solidFill>
                  <a:schemeClr val="accen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None/>
              <a:defRPr sz="52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ubTitle" idx="1"/>
          </p:nvPr>
        </p:nvSpPr>
        <p:spPr>
          <a:xfrm>
            <a:off x="563970" y="5803632"/>
            <a:ext cx="8930400" cy="1190100"/>
          </a:xfrm>
          <a:prstGeom prst="rect">
            <a:avLst/>
          </a:prstGeom>
        </p:spPr>
        <p:txBody>
          <a:bodyPr spcFirstLastPara="1" wrap="square" lIns="113100" tIns="113100" rIns="113100" bIns="11310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 sz="3000">
                <a:solidFill>
                  <a:schemeClr val="accent2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 sz="3000">
                <a:solidFill>
                  <a:schemeClr val="accent2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 sz="3000">
                <a:solidFill>
                  <a:schemeClr val="accent2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 sz="3000">
                <a:solidFill>
                  <a:schemeClr val="accent2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 sz="3000">
                <a:solidFill>
                  <a:schemeClr val="accent2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 sz="3000">
                <a:solidFill>
                  <a:schemeClr val="accent2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 sz="3000">
                <a:solidFill>
                  <a:schemeClr val="accent2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 sz="3000">
                <a:solidFill>
                  <a:schemeClr val="accent2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 sz="3000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9319704" y="7046639"/>
            <a:ext cx="603600" cy="594900"/>
          </a:xfrm>
          <a:prstGeom prst="rect">
            <a:avLst/>
          </a:prstGeom>
        </p:spPr>
        <p:txBody>
          <a:bodyPr spcFirstLastPara="1" wrap="square" lIns="113100" tIns="113100" rIns="113100" bIns="113100" anchor="ctr" anchorCtr="0">
            <a:no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dk1"/>
        </a:solidFill>
        <a:effectLst/>
      </p:bgPr>
    </p:bg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Google Shape;16;p3"/>
          <p:cNvCxnSpPr/>
          <p:nvPr/>
        </p:nvCxnSpPr>
        <p:spPr>
          <a:xfrm>
            <a:off x="706128" y="5436222"/>
            <a:ext cx="429300" cy="0"/>
          </a:xfrm>
          <a:prstGeom prst="straightConnector1">
            <a:avLst/>
          </a:prstGeom>
          <a:noFill/>
          <a:ln w="2857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7" name="Google Shape;17;p3"/>
          <p:cNvSpPr txBox="1">
            <a:spLocks noGrp="1"/>
          </p:cNvSpPr>
          <p:nvPr>
            <p:ph type="title"/>
          </p:nvPr>
        </p:nvSpPr>
        <p:spPr>
          <a:xfrm>
            <a:off x="563970" y="2860987"/>
            <a:ext cx="8930400" cy="2301000"/>
          </a:xfrm>
          <a:prstGeom prst="rect">
            <a:avLst/>
          </a:prstGeom>
        </p:spPr>
        <p:txBody>
          <a:bodyPr spcFirstLastPara="1" wrap="square" lIns="113100" tIns="113100" rIns="113100" bIns="11310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400"/>
              <a:buNone/>
              <a:defRPr sz="7400">
                <a:solidFill>
                  <a:schemeClr val="accen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400"/>
              <a:buNone/>
              <a:defRPr sz="7400">
                <a:solidFill>
                  <a:schemeClr val="accen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400"/>
              <a:buNone/>
              <a:defRPr sz="7400">
                <a:solidFill>
                  <a:schemeClr val="accen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400"/>
              <a:buNone/>
              <a:defRPr sz="7400">
                <a:solidFill>
                  <a:schemeClr val="accen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400"/>
              <a:buNone/>
              <a:defRPr sz="7400">
                <a:solidFill>
                  <a:schemeClr val="accen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400"/>
              <a:buNone/>
              <a:defRPr sz="7400">
                <a:solidFill>
                  <a:schemeClr val="accen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400"/>
              <a:buNone/>
              <a:defRPr sz="7400">
                <a:solidFill>
                  <a:schemeClr val="accen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400"/>
              <a:buNone/>
              <a:defRPr sz="7400">
                <a:solidFill>
                  <a:schemeClr val="accen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400"/>
              <a:buNone/>
              <a:defRPr sz="74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sldNum" idx="12"/>
          </p:nvPr>
        </p:nvSpPr>
        <p:spPr>
          <a:xfrm>
            <a:off x="9319704" y="7046639"/>
            <a:ext cx="603600" cy="594900"/>
          </a:xfrm>
          <a:prstGeom prst="rect">
            <a:avLst/>
          </a:prstGeom>
        </p:spPr>
        <p:txBody>
          <a:bodyPr spcFirstLastPara="1" wrap="square" lIns="113100" tIns="113100" rIns="113100" bIns="113100" anchor="ctr" anchorCtr="0">
            <a:no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4"/>
          <p:cNvSpPr/>
          <p:nvPr/>
        </p:nvSpPr>
        <p:spPr>
          <a:xfrm>
            <a:off x="0" y="7624613"/>
            <a:ext cx="10058400" cy="1479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13100" tIns="113100" rIns="113100" bIns="1131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" name="Google Shape;21;p4"/>
          <p:cNvSpPr txBox="1">
            <a:spLocks noGrp="1"/>
          </p:cNvSpPr>
          <p:nvPr>
            <p:ph type="title"/>
          </p:nvPr>
        </p:nvSpPr>
        <p:spPr>
          <a:xfrm>
            <a:off x="342870" y="672482"/>
            <a:ext cx="9372600" cy="926700"/>
          </a:xfrm>
          <a:prstGeom prst="rect">
            <a:avLst/>
          </a:prstGeom>
        </p:spPr>
        <p:txBody>
          <a:bodyPr spcFirstLastPara="1" wrap="square" lIns="113100" tIns="113100" rIns="113100" bIns="11310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4"/>
          <p:cNvSpPr txBox="1">
            <a:spLocks noGrp="1"/>
          </p:cNvSpPr>
          <p:nvPr>
            <p:ph type="body" idx="1"/>
          </p:nvPr>
        </p:nvSpPr>
        <p:spPr>
          <a:xfrm>
            <a:off x="342870" y="1770418"/>
            <a:ext cx="9372600" cy="5133600"/>
          </a:xfrm>
          <a:prstGeom prst="rect">
            <a:avLst/>
          </a:prstGeom>
        </p:spPr>
        <p:txBody>
          <a:bodyPr spcFirstLastPara="1" wrap="square" lIns="113100" tIns="113100" rIns="113100" bIns="113100" anchor="t" anchorCtr="0">
            <a:noAutofit/>
          </a:bodyPr>
          <a:lstStyle>
            <a:lvl1pPr marL="457200" lvl="0" indent="-368300"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1pPr>
            <a:lvl2pPr marL="914400" lvl="1" indent="-336550">
              <a:spcBef>
                <a:spcPts val="2000"/>
              </a:spcBef>
              <a:spcAft>
                <a:spcPts val="0"/>
              </a:spcAft>
              <a:buSzPts val="1700"/>
              <a:buChar char="○"/>
              <a:defRPr/>
            </a:lvl2pPr>
            <a:lvl3pPr marL="1371600" lvl="2" indent="-336550">
              <a:spcBef>
                <a:spcPts val="2000"/>
              </a:spcBef>
              <a:spcAft>
                <a:spcPts val="0"/>
              </a:spcAft>
              <a:buSzPts val="1700"/>
              <a:buChar char="■"/>
              <a:defRPr/>
            </a:lvl3pPr>
            <a:lvl4pPr marL="1828800" lvl="3" indent="-336550">
              <a:spcBef>
                <a:spcPts val="2000"/>
              </a:spcBef>
              <a:spcAft>
                <a:spcPts val="0"/>
              </a:spcAft>
              <a:buSzPts val="1700"/>
              <a:buChar char="●"/>
              <a:defRPr/>
            </a:lvl4pPr>
            <a:lvl5pPr marL="2286000" lvl="4" indent="-336550">
              <a:spcBef>
                <a:spcPts val="2000"/>
              </a:spcBef>
              <a:spcAft>
                <a:spcPts val="0"/>
              </a:spcAft>
              <a:buSzPts val="1700"/>
              <a:buChar char="○"/>
              <a:defRPr/>
            </a:lvl5pPr>
            <a:lvl6pPr marL="2743200" lvl="5" indent="-336550">
              <a:spcBef>
                <a:spcPts val="2000"/>
              </a:spcBef>
              <a:spcAft>
                <a:spcPts val="0"/>
              </a:spcAft>
              <a:buSzPts val="1700"/>
              <a:buChar char="■"/>
              <a:defRPr/>
            </a:lvl6pPr>
            <a:lvl7pPr marL="3200400" lvl="6" indent="-336550">
              <a:spcBef>
                <a:spcPts val="2000"/>
              </a:spcBef>
              <a:spcAft>
                <a:spcPts val="0"/>
              </a:spcAft>
              <a:buSzPts val="1700"/>
              <a:buChar char="●"/>
              <a:defRPr/>
            </a:lvl7pPr>
            <a:lvl8pPr marL="3657600" lvl="7" indent="-336550">
              <a:spcBef>
                <a:spcPts val="2000"/>
              </a:spcBef>
              <a:spcAft>
                <a:spcPts val="0"/>
              </a:spcAft>
              <a:buSzPts val="1700"/>
              <a:buChar char="○"/>
              <a:defRPr/>
            </a:lvl8pPr>
            <a:lvl9pPr marL="4114800" lvl="8" indent="-336550">
              <a:spcBef>
                <a:spcPts val="2000"/>
              </a:spcBef>
              <a:spcAft>
                <a:spcPts val="2000"/>
              </a:spcAft>
              <a:buSzPts val="1700"/>
              <a:buChar char="■"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sldNum" idx="12"/>
          </p:nvPr>
        </p:nvSpPr>
        <p:spPr>
          <a:xfrm>
            <a:off x="9319704" y="7046639"/>
            <a:ext cx="603600" cy="594900"/>
          </a:xfrm>
          <a:prstGeom prst="rect">
            <a:avLst/>
          </a:prstGeom>
        </p:spPr>
        <p:txBody>
          <a:bodyPr spcFirstLastPara="1" wrap="square" lIns="113100" tIns="113100" rIns="113100" bIns="1131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"/>
          <p:cNvSpPr txBox="1">
            <a:spLocks noGrp="1"/>
          </p:cNvSpPr>
          <p:nvPr>
            <p:ph type="title"/>
          </p:nvPr>
        </p:nvSpPr>
        <p:spPr>
          <a:xfrm>
            <a:off x="342870" y="672482"/>
            <a:ext cx="9372600" cy="926700"/>
          </a:xfrm>
          <a:prstGeom prst="rect">
            <a:avLst/>
          </a:prstGeom>
        </p:spPr>
        <p:txBody>
          <a:bodyPr spcFirstLastPara="1" wrap="square" lIns="113100" tIns="113100" rIns="113100" bIns="11310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5"/>
          <p:cNvSpPr txBox="1">
            <a:spLocks noGrp="1"/>
          </p:cNvSpPr>
          <p:nvPr>
            <p:ph type="body" idx="1"/>
          </p:nvPr>
        </p:nvSpPr>
        <p:spPr>
          <a:xfrm>
            <a:off x="342870" y="1770531"/>
            <a:ext cx="4399800" cy="5133600"/>
          </a:xfrm>
          <a:prstGeom prst="rect">
            <a:avLst/>
          </a:prstGeom>
        </p:spPr>
        <p:txBody>
          <a:bodyPr spcFirstLastPara="1" wrap="square" lIns="113100" tIns="113100" rIns="113100" bIns="113100" anchor="t" anchorCtr="0">
            <a:noAutofit/>
          </a:bodyPr>
          <a:lstStyle>
            <a:lvl1pPr marL="457200" lvl="0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 sz="1700"/>
            </a:lvl1pPr>
            <a:lvl2pPr marL="914400" lvl="1" indent="-323850">
              <a:spcBef>
                <a:spcPts val="2000"/>
              </a:spcBef>
              <a:spcAft>
                <a:spcPts val="0"/>
              </a:spcAft>
              <a:buSzPts val="1500"/>
              <a:buChar char="○"/>
              <a:defRPr sz="1500"/>
            </a:lvl2pPr>
            <a:lvl3pPr marL="1371600" lvl="2" indent="-323850">
              <a:spcBef>
                <a:spcPts val="2000"/>
              </a:spcBef>
              <a:spcAft>
                <a:spcPts val="0"/>
              </a:spcAft>
              <a:buSzPts val="1500"/>
              <a:buChar char="■"/>
              <a:defRPr sz="1500"/>
            </a:lvl3pPr>
            <a:lvl4pPr marL="1828800" lvl="3" indent="-323850">
              <a:spcBef>
                <a:spcPts val="2000"/>
              </a:spcBef>
              <a:spcAft>
                <a:spcPts val="0"/>
              </a:spcAft>
              <a:buSzPts val="1500"/>
              <a:buChar char="●"/>
              <a:defRPr sz="1500"/>
            </a:lvl4pPr>
            <a:lvl5pPr marL="2286000" lvl="4" indent="-323850">
              <a:spcBef>
                <a:spcPts val="2000"/>
              </a:spcBef>
              <a:spcAft>
                <a:spcPts val="0"/>
              </a:spcAft>
              <a:buSzPts val="1500"/>
              <a:buChar char="○"/>
              <a:defRPr sz="1500"/>
            </a:lvl5pPr>
            <a:lvl6pPr marL="2743200" lvl="5" indent="-323850">
              <a:spcBef>
                <a:spcPts val="2000"/>
              </a:spcBef>
              <a:spcAft>
                <a:spcPts val="0"/>
              </a:spcAft>
              <a:buSzPts val="1500"/>
              <a:buChar char="■"/>
              <a:defRPr sz="1500"/>
            </a:lvl6pPr>
            <a:lvl7pPr marL="3200400" lvl="6" indent="-323850">
              <a:spcBef>
                <a:spcPts val="2000"/>
              </a:spcBef>
              <a:spcAft>
                <a:spcPts val="0"/>
              </a:spcAft>
              <a:buSzPts val="1500"/>
              <a:buChar char="●"/>
              <a:defRPr sz="1500"/>
            </a:lvl7pPr>
            <a:lvl8pPr marL="3657600" lvl="7" indent="-323850">
              <a:spcBef>
                <a:spcPts val="2000"/>
              </a:spcBef>
              <a:spcAft>
                <a:spcPts val="0"/>
              </a:spcAft>
              <a:buSzPts val="1500"/>
              <a:buChar char="○"/>
              <a:defRPr sz="1500"/>
            </a:lvl8pPr>
            <a:lvl9pPr marL="4114800" lvl="8" indent="-323850">
              <a:spcBef>
                <a:spcPts val="2000"/>
              </a:spcBef>
              <a:spcAft>
                <a:spcPts val="2000"/>
              </a:spcAft>
              <a:buSzPts val="1500"/>
              <a:buChar char="■"/>
              <a:defRPr sz="1500"/>
            </a:lvl9pPr>
          </a:lstStyle>
          <a:p>
            <a:endParaRPr/>
          </a:p>
        </p:txBody>
      </p:sp>
      <p:sp>
        <p:nvSpPr>
          <p:cNvPr id="27" name="Google Shape;27;p5"/>
          <p:cNvSpPr txBox="1">
            <a:spLocks noGrp="1"/>
          </p:cNvSpPr>
          <p:nvPr>
            <p:ph type="body" idx="2"/>
          </p:nvPr>
        </p:nvSpPr>
        <p:spPr>
          <a:xfrm>
            <a:off x="5315640" y="1770531"/>
            <a:ext cx="4399800" cy="5133600"/>
          </a:xfrm>
          <a:prstGeom prst="rect">
            <a:avLst/>
          </a:prstGeom>
        </p:spPr>
        <p:txBody>
          <a:bodyPr spcFirstLastPara="1" wrap="square" lIns="113100" tIns="113100" rIns="113100" bIns="113100" anchor="t" anchorCtr="0">
            <a:noAutofit/>
          </a:bodyPr>
          <a:lstStyle>
            <a:lvl1pPr marL="457200" lvl="0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 sz="1700"/>
            </a:lvl1pPr>
            <a:lvl2pPr marL="914400" lvl="1" indent="-323850">
              <a:spcBef>
                <a:spcPts val="2000"/>
              </a:spcBef>
              <a:spcAft>
                <a:spcPts val="0"/>
              </a:spcAft>
              <a:buSzPts val="1500"/>
              <a:buChar char="○"/>
              <a:defRPr sz="1500"/>
            </a:lvl2pPr>
            <a:lvl3pPr marL="1371600" lvl="2" indent="-323850">
              <a:spcBef>
                <a:spcPts val="2000"/>
              </a:spcBef>
              <a:spcAft>
                <a:spcPts val="0"/>
              </a:spcAft>
              <a:buSzPts val="1500"/>
              <a:buChar char="■"/>
              <a:defRPr sz="1500"/>
            </a:lvl3pPr>
            <a:lvl4pPr marL="1828800" lvl="3" indent="-323850">
              <a:spcBef>
                <a:spcPts val="2000"/>
              </a:spcBef>
              <a:spcAft>
                <a:spcPts val="0"/>
              </a:spcAft>
              <a:buSzPts val="1500"/>
              <a:buChar char="●"/>
              <a:defRPr sz="1500"/>
            </a:lvl4pPr>
            <a:lvl5pPr marL="2286000" lvl="4" indent="-323850">
              <a:spcBef>
                <a:spcPts val="2000"/>
              </a:spcBef>
              <a:spcAft>
                <a:spcPts val="0"/>
              </a:spcAft>
              <a:buSzPts val="1500"/>
              <a:buChar char="○"/>
              <a:defRPr sz="1500"/>
            </a:lvl5pPr>
            <a:lvl6pPr marL="2743200" lvl="5" indent="-323850">
              <a:spcBef>
                <a:spcPts val="2000"/>
              </a:spcBef>
              <a:spcAft>
                <a:spcPts val="0"/>
              </a:spcAft>
              <a:buSzPts val="1500"/>
              <a:buChar char="■"/>
              <a:defRPr sz="1500"/>
            </a:lvl6pPr>
            <a:lvl7pPr marL="3200400" lvl="6" indent="-323850">
              <a:spcBef>
                <a:spcPts val="2000"/>
              </a:spcBef>
              <a:spcAft>
                <a:spcPts val="0"/>
              </a:spcAft>
              <a:buSzPts val="1500"/>
              <a:buChar char="●"/>
              <a:defRPr sz="1500"/>
            </a:lvl7pPr>
            <a:lvl8pPr marL="3657600" lvl="7" indent="-323850">
              <a:spcBef>
                <a:spcPts val="2000"/>
              </a:spcBef>
              <a:spcAft>
                <a:spcPts val="0"/>
              </a:spcAft>
              <a:buSzPts val="1500"/>
              <a:buChar char="○"/>
              <a:defRPr sz="1500"/>
            </a:lvl8pPr>
            <a:lvl9pPr marL="4114800" lvl="8" indent="-323850">
              <a:spcBef>
                <a:spcPts val="2000"/>
              </a:spcBef>
              <a:spcAft>
                <a:spcPts val="2000"/>
              </a:spcAft>
              <a:buSzPts val="1500"/>
              <a:buChar char="■"/>
              <a:defRPr sz="1500"/>
            </a:lvl9pPr>
          </a:lstStyle>
          <a:p>
            <a:endParaRPr/>
          </a:p>
        </p:txBody>
      </p:sp>
      <p:sp>
        <p:nvSpPr>
          <p:cNvPr id="28" name="Google Shape;28;p5"/>
          <p:cNvSpPr txBox="1">
            <a:spLocks noGrp="1"/>
          </p:cNvSpPr>
          <p:nvPr>
            <p:ph type="sldNum" idx="12"/>
          </p:nvPr>
        </p:nvSpPr>
        <p:spPr>
          <a:xfrm>
            <a:off x="9319704" y="7046639"/>
            <a:ext cx="603600" cy="594900"/>
          </a:xfrm>
          <a:prstGeom prst="rect">
            <a:avLst/>
          </a:prstGeom>
        </p:spPr>
        <p:txBody>
          <a:bodyPr spcFirstLastPara="1" wrap="square" lIns="113100" tIns="113100" rIns="113100" bIns="1131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6"/>
          <p:cNvSpPr txBox="1">
            <a:spLocks noGrp="1"/>
          </p:cNvSpPr>
          <p:nvPr>
            <p:ph type="title"/>
          </p:nvPr>
        </p:nvSpPr>
        <p:spPr>
          <a:xfrm>
            <a:off x="342870" y="672482"/>
            <a:ext cx="9372600" cy="926700"/>
          </a:xfrm>
          <a:prstGeom prst="rect">
            <a:avLst/>
          </a:prstGeom>
        </p:spPr>
        <p:txBody>
          <a:bodyPr spcFirstLastPara="1" wrap="square" lIns="113100" tIns="113100" rIns="113100" bIns="11310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6"/>
          <p:cNvSpPr txBox="1">
            <a:spLocks noGrp="1"/>
          </p:cNvSpPr>
          <p:nvPr>
            <p:ph type="sldNum" idx="12"/>
          </p:nvPr>
        </p:nvSpPr>
        <p:spPr>
          <a:xfrm>
            <a:off x="9319704" y="7046639"/>
            <a:ext cx="603600" cy="594900"/>
          </a:xfrm>
          <a:prstGeom prst="rect">
            <a:avLst/>
          </a:prstGeom>
        </p:spPr>
        <p:txBody>
          <a:bodyPr spcFirstLastPara="1" wrap="square" lIns="113100" tIns="113100" rIns="113100" bIns="1131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7"/>
          <p:cNvSpPr txBox="1">
            <a:spLocks noGrp="1"/>
          </p:cNvSpPr>
          <p:nvPr>
            <p:ph type="title"/>
          </p:nvPr>
        </p:nvSpPr>
        <p:spPr>
          <a:xfrm>
            <a:off x="342870" y="839573"/>
            <a:ext cx="3088800" cy="1141800"/>
          </a:xfrm>
          <a:prstGeom prst="rect">
            <a:avLst/>
          </a:prstGeom>
        </p:spPr>
        <p:txBody>
          <a:bodyPr spcFirstLastPara="1" wrap="square" lIns="113100" tIns="113100" rIns="113100" bIns="11310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34" name="Google Shape;34;p7"/>
          <p:cNvSpPr txBox="1">
            <a:spLocks noGrp="1"/>
          </p:cNvSpPr>
          <p:nvPr>
            <p:ph type="body" idx="1"/>
          </p:nvPr>
        </p:nvSpPr>
        <p:spPr>
          <a:xfrm>
            <a:off x="342870" y="2099840"/>
            <a:ext cx="3088800" cy="4804500"/>
          </a:xfrm>
          <a:prstGeom prst="rect">
            <a:avLst/>
          </a:prstGeom>
        </p:spPr>
        <p:txBody>
          <a:bodyPr spcFirstLastPara="1" wrap="square" lIns="113100" tIns="113100" rIns="113100" bIns="113100" anchor="t" anchorCtr="0">
            <a:noAutofit/>
          </a:bodyPr>
          <a:lstStyle>
            <a:lvl1pPr marL="457200" lvl="0" indent="-323850">
              <a:spcBef>
                <a:spcPts val="0"/>
              </a:spcBef>
              <a:spcAft>
                <a:spcPts val="0"/>
              </a:spcAft>
              <a:buSzPts val="1500"/>
              <a:buChar char="●"/>
              <a:defRPr sz="1500"/>
            </a:lvl1pPr>
            <a:lvl2pPr marL="914400" lvl="1" indent="-323850">
              <a:spcBef>
                <a:spcPts val="2000"/>
              </a:spcBef>
              <a:spcAft>
                <a:spcPts val="0"/>
              </a:spcAft>
              <a:buSzPts val="1500"/>
              <a:buChar char="○"/>
              <a:defRPr sz="1500"/>
            </a:lvl2pPr>
            <a:lvl3pPr marL="1371600" lvl="2" indent="-323850">
              <a:spcBef>
                <a:spcPts val="2000"/>
              </a:spcBef>
              <a:spcAft>
                <a:spcPts val="0"/>
              </a:spcAft>
              <a:buSzPts val="1500"/>
              <a:buChar char="■"/>
              <a:defRPr sz="1500"/>
            </a:lvl3pPr>
            <a:lvl4pPr marL="1828800" lvl="3" indent="-323850">
              <a:spcBef>
                <a:spcPts val="2000"/>
              </a:spcBef>
              <a:spcAft>
                <a:spcPts val="0"/>
              </a:spcAft>
              <a:buSzPts val="1500"/>
              <a:buChar char="●"/>
              <a:defRPr sz="1500"/>
            </a:lvl4pPr>
            <a:lvl5pPr marL="2286000" lvl="4" indent="-323850">
              <a:spcBef>
                <a:spcPts val="2000"/>
              </a:spcBef>
              <a:spcAft>
                <a:spcPts val="0"/>
              </a:spcAft>
              <a:buSzPts val="1500"/>
              <a:buChar char="○"/>
              <a:defRPr sz="1500"/>
            </a:lvl5pPr>
            <a:lvl6pPr marL="2743200" lvl="5" indent="-323850">
              <a:spcBef>
                <a:spcPts val="2000"/>
              </a:spcBef>
              <a:spcAft>
                <a:spcPts val="0"/>
              </a:spcAft>
              <a:buSzPts val="1500"/>
              <a:buChar char="■"/>
              <a:defRPr sz="1500"/>
            </a:lvl6pPr>
            <a:lvl7pPr marL="3200400" lvl="6" indent="-323850">
              <a:spcBef>
                <a:spcPts val="2000"/>
              </a:spcBef>
              <a:spcAft>
                <a:spcPts val="0"/>
              </a:spcAft>
              <a:buSzPts val="1500"/>
              <a:buChar char="●"/>
              <a:defRPr sz="1500"/>
            </a:lvl7pPr>
            <a:lvl8pPr marL="3657600" lvl="7" indent="-323850">
              <a:spcBef>
                <a:spcPts val="2000"/>
              </a:spcBef>
              <a:spcAft>
                <a:spcPts val="0"/>
              </a:spcAft>
              <a:buSzPts val="1500"/>
              <a:buChar char="○"/>
              <a:defRPr sz="1500"/>
            </a:lvl8pPr>
            <a:lvl9pPr marL="4114800" lvl="8" indent="-323850">
              <a:spcBef>
                <a:spcPts val="2000"/>
              </a:spcBef>
              <a:spcAft>
                <a:spcPts val="2000"/>
              </a:spcAft>
              <a:buSzPts val="1500"/>
              <a:buChar char="■"/>
              <a:defRPr sz="1500"/>
            </a:lvl9pPr>
          </a:lstStyle>
          <a:p>
            <a:endParaRPr/>
          </a:p>
        </p:txBody>
      </p:sp>
      <p:sp>
        <p:nvSpPr>
          <p:cNvPr id="35" name="Google Shape;35;p7"/>
          <p:cNvSpPr txBox="1">
            <a:spLocks noGrp="1"/>
          </p:cNvSpPr>
          <p:nvPr>
            <p:ph type="sldNum" idx="12"/>
          </p:nvPr>
        </p:nvSpPr>
        <p:spPr>
          <a:xfrm>
            <a:off x="9319704" y="7046639"/>
            <a:ext cx="603600" cy="594900"/>
          </a:xfrm>
          <a:prstGeom prst="rect">
            <a:avLst/>
          </a:prstGeom>
        </p:spPr>
        <p:txBody>
          <a:bodyPr spcFirstLastPara="1" wrap="square" lIns="113100" tIns="113100" rIns="113100" bIns="1131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lt2"/>
        </a:solidFill>
        <a:effectLst/>
      </p:bgPr>
    </p:bg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8"/>
          <p:cNvSpPr txBox="1">
            <a:spLocks noGrp="1"/>
          </p:cNvSpPr>
          <p:nvPr>
            <p:ph type="title"/>
          </p:nvPr>
        </p:nvSpPr>
        <p:spPr>
          <a:xfrm>
            <a:off x="539275" y="795373"/>
            <a:ext cx="6164400" cy="6181800"/>
          </a:xfrm>
          <a:prstGeom prst="rect">
            <a:avLst/>
          </a:prstGeom>
        </p:spPr>
        <p:txBody>
          <a:bodyPr spcFirstLastPara="1" wrap="square" lIns="113100" tIns="113100" rIns="113100" bIns="11310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700"/>
              <a:buNone/>
              <a:defRPr sz="6700">
                <a:solidFill>
                  <a:schemeClr val="accen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700"/>
              <a:buNone/>
              <a:defRPr sz="6700">
                <a:solidFill>
                  <a:schemeClr val="accen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700"/>
              <a:buNone/>
              <a:defRPr sz="6700">
                <a:solidFill>
                  <a:schemeClr val="accen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700"/>
              <a:buNone/>
              <a:defRPr sz="6700">
                <a:solidFill>
                  <a:schemeClr val="accen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700"/>
              <a:buNone/>
              <a:defRPr sz="6700">
                <a:solidFill>
                  <a:schemeClr val="accen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700"/>
              <a:buNone/>
              <a:defRPr sz="6700">
                <a:solidFill>
                  <a:schemeClr val="accen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700"/>
              <a:buNone/>
              <a:defRPr sz="6700">
                <a:solidFill>
                  <a:schemeClr val="accen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700"/>
              <a:buNone/>
              <a:defRPr sz="6700">
                <a:solidFill>
                  <a:schemeClr val="accen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700"/>
              <a:buNone/>
              <a:defRPr sz="67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38" name="Google Shape;38;p8"/>
          <p:cNvSpPr txBox="1">
            <a:spLocks noGrp="1"/>
          </p:cNvSpPr>
          <p:nvPr>
            <p:ph type="sldNum" idx="12"/>
          </p:nvPr>
        </p:nvSpPr>
        <p:spPr>
          <a:xfrm>
            <a:off x="9319704" y="7046639"/>
            <a:ext cx="603600" cy="594900"/>
          </a:xfrm>
          <a:prstGeom prst="rect">
            <a:avLst/>
          </a:prstGeom>
        </p:spPr>
        <p:txBody>
          <a:bodyPr spcFirstLastPara="1" wrap="square" lIns="113100" tIns="113100" rIns="113100" bIns="113100" anchor="ctr" anchorCtr="0">
            <a:no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9"/>
          <p:cNvSpPr/>
          <p:nvPr/>
        </p:nvSpPr>
        <p:spPr>
          <a:xfrm>
            <a:off x="5029200" y="-38"/>
            <a:ext cx="5029200" cy="77724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113100" tIns="113100" rIns="113100" bIns="1131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41" name="Google Shape;41;p9"/>
          <p:cNvCxnSpPr/>
          <p:nvPr/>
        </p:nvCxnSpPr>
        <p:spPr>
          <a:xfrm>
            <a:off x="5532643" y="6793200"/>
            <a:ext cx="755100" cy="0"/>
          </a:xfrm>
          <a:prstGeom prst="straightConnector1">
            <a:avLst/>
          </a:prstGeom>
          <a:noFill/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42" name="Google Shape;42;p9"/>
          <p:cNvSpPr txBox="1">
            <a:spLocks noGrp="1"/>
          </p:cNvSpPr>
          <p:nvPr>
            <p:ph type="title"/>
          </p:nvPr>
        </p:nvSpPr>
        <p:spPr>
          <a:xfrm>
            <a:off x="292050" y="2088884"/>
            <a:ext cx="4449600" cy="2014500"/>
          </a:xfrm>
          <a:prstGeom prst="rect">
            <a:avLst/>
          </a:prstGeom>
        </p:spPr>
        <p:txBody>
          <a:bodyPr spcFirstLastPara="1" wrap="square" lIns="113100" tIns="113100" rIns="113100" bIns="11310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5200"/>
              <a:buNone/>
              <a:defRPr sz="5200">
                <a:solidFill>
                  <a:schemeClr val="lt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5200"/>
              <a:buNone/>
              <a:defRPr sz="5200">
                <a:solidFill>
                  <a:schemeClr val="lt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5200"/>
              <a:buNone/>
              <a:defRPr sz="5200">
                <a:solidFill>
                  <a:schemeClr val="lt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5200"/>
              <a:buNone/>
              <a:defRPr sz="5200">
                <a:solidFill>
                  <a:schemeClr val="lt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5200"/>
              <a:buNone/>
              <a:defRPr sz="5200">
                <a:solidFill>
                  <a:schemeClr val="lt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5200"/>
              <a:buNone/>
              <a:defRPr sz="5200">
                <a:solidFill>
                  <a:schemeClr val="lt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5200"/>
              <a:buNone/>
              <a:defRPr sz="5200">
                <a:solidFill>
                  <a:schemeClr val="lt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5200"/>
              <a:buNone/>
              <a:defRPr sz="5200">
                <a:solidFill>
                  <a:schemeClr val="lt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5200"/>
              <a:buNone/>
              <a:defRPr sz="5200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43" name="Google Shape;43;p9"/>
          <p:cNvSpPr txBox="1">
            <a:spLocks noGrp="1"/>
          </p:cNvSpPr>
          <p:nvPr>
            <p:ph type="subTitle" idx="1"/>
          </p:nvPr>
        </p:nvSpPr>
        <p:spPr>
          <a:xfrm>
            <a:off x="292050" y="4184268"/>
            <a:ext cx="4449600" cy="2033100"/>
          </a:xfrm>
          <a:prstGeom prst="rect">
            <a:avLst/>
          </a:prstGeom>
        </p:spPr>
        <p:txBody>
          <a:bodyPr spcFirstLastPara="1" wrap="square" lIns="113100" tIns="113100" rIns="113100" bIns="11310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  <p:sp>
        <p:nvSpPr>
          <p:cNvPr id="44" name="Google Shape;44;p9"/>
          <p:cNvSpPr txBox="1">
            <a:spLocks noGrp="1"/>
          </p:cNvSpPr>
          <p:nvPr>
            <p:ph type="body" idx="2"/>
          </p:nvPr>
        </p:nvSpPr>
        <p:spPr>
          <a:xfrm>
            <a:off x="5433450" y="1094347"/>
            <a:ext cx="4220700" cy="5583600"/>
          </a:xfrm>
          <a:prstGeom prst="rect">
            <a:avLst/>
          </a:prstGeom>
        </p:spPr>
        <p:txBody>
          <a:bodyPr spcFirstLastPara="1" wrap="square" lIns="113100" tIns="113100" rIns="113100" bIns="113100" anchor="ctr" anchorCtr="0">
            <a:noAutofit/>
          </a:bodyPr>
          <a:lstStyle>
            <a:lvl1pPr marL="457200" lvl="0" indent="-3683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Char char="●"/>
              <a:defRPr>
                <a:solidFill>
                  <a:schemeClr val="accent1"/>
                </a:solidFill>
              </a:defRPr>
            </a:lvl1pPr>
            <a:lvl2pPr marL="914400" lvl="1" indent="-336550">
              <a:spcBef>
                <a:spcPts val="2000"/>
              </a:spcBef>
              <a:spcAft>
                <a:spcPts val="0"/>
              </a:spcAft>
              <a:buClr>
                <a:schemeClr val="accent1"/>
              </a:buClr>
              <a:buSzPts val="1700"/>
              <a:buChar char="○"/>
              <a:defRPr>
                <a:solidFill>
                  <a:schemeClr val="accent1"/>
                </a:solidFill>
              </a:defRPr>
            </a:lvl2pPr>
            <a:lvl3pPr marL="1371600" lvl="2" indent="-336550">
              <a:spcBef>
                <a:spcPts val="2000"/>
              </a:spcBef>
              <a:spcAft>
                <a:spcPts val="0"/>
              </a:spcAft>
              <a:buClr>
                <a:schemeClr val="accent1"/>
              </a:buClr>
              <a:buSzPts val="1700"/>
              <a:buChar char="■"/>
              <a:defRPr>
                <a:solidFill>
                  <a:schemeClr val="accent1"/>
                </a:solidFill>
              </a:defRPr>
            </a:lvl3pPr>
            <a:lvl4pPr marL="1828800" lvl="3" indent="-336550">
              <a:spcBef>
                <a:spcPts val="2000"/>
              </a:spcBef>
              <a:spcAft>
                <a:spcPts val="0"/>
              </a:spcAft>
              <a:buClr>
                <a:schemeClr val="accent1"/>
              </a:buClr>
              <a:buSzPts val="1700"/>
              <a:buChar char="●"/>
              <a:defRPr>
                <a:solidFill>
                  <a:schemeClr val="accent1"/>
                </a:solidFill>
              </a:defRPr>
            </a:lvl4pPr>
            <a:lvl5pPr marL="2286000" lvl="4" indent="-336550">
              <a:spcBef>
                <a:spcPts val="2000"/>
              </a:spcBef>
              <a:spcAft>
                <a:spcPts val="0"/>
              </a:spcAft>
              <a:buClr>
                <a:schemeClr val="accent1"/>
              </a:buClr>
              <a:buSzPts val="1700"/>
              <a:buChar char="○"/>
              <a:defRPr>
                <a:solidFill>
                  <a:schemeClr val="accent1"/>
                </a:solidFill>
              </a:defRPr>
            </a:lvl5pPr>
            <a:lvl6pPr marL="2743200" lvl="5" indent="-336550">
              <a:spcBef>
                <a:spcPts val="2000"/>
              </a:spcBef>
              <a:spcAft>
                <a:spcPts val="0"/>
              </a:spcAft>
              <a:buClr>
                <a:schemeClr val="accent1"/>
              </a:buClr>
              <a:buSzPts val="1700"/>
              <a:buChar char="■"/>
              <a:defRPr>
                <a:solidFill>
                  <a:schemeClr val="accent1"/>
                </a:solidFill>
              </a:defRPr>
            </a:lvl6pPr>
            <a:lvl7pPr marL="3200400" lvl="6" indent="-336550">
              <a:spcBef>
                <a:spcPts val="2000"/>
              </a:spcBef>
              <a:spcAft>
                <a:spcPts val="0"/>
              </a:spcAft>
              <a:buClr>
                <a:schemeClr val="accent1"/>
              </a:buClr>
              <a:buSzPts val="1700"/>
              <a:buChar char="●"/>
              <a:defRPr>
                <a:solidFill>
                  <a:schemeClr val="accent1"/>
                </a:solidFill>
              </a:defRPr>
            </a:lvl7pPr>
            <a:lvl8pPr marL="3657600" lvl="7" indent="-336550">
              <a:spcBef>
                <a:spcPts val="2000"/>
              </a:spcBef>
              <a:spcAft>
                <a:spcPts val="0"/>
              </a:spcAft>
              <a:buClr>
                <a:schemeClr val="accent1"/>
              </a:buClr>
              <a:buSzPts val="1700"/>
              <a:buChar char="○"/>
              <a:defRPr>
                <a:solidFill>
                  <a:schemeClr val="accent1"/>
                </a:solidFill>
              </a:defRPr>
            </a:lvl8pPr>
            <a:lvl9pPr marL="4114800" lvl="8" indent="-336550">
              <a:spcBef>
                <a:spcPts val="2000"/>
              </a:spcBef>
              <a:spcAft>
                <a:spcPts val="2000"/>
              </a:spcAft>
              <a:buClr>
                <a:schemeClr val="accent1"/>
              </a:buClr>
              <a:buSzPts val="1700"/>
              <a:buChar char="■"/>
              <a:defRPr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45" name="Google Shape;45;p9"/>
          <p:cNvSpPr txBox="1">
            <a:spLocks noGrp="1"/>
          </p:cNvSpPr>
          <p:nvPr>
            <p:ph type="sldNum" idx="12"/>
          </p:nvPr>
        </p:nvSpPr>
        <p:spPr>
          <a:xfrm>
            <a:off x="9319704" y="7046639"/>
            <a:ext cx="603600" cy="594900"/>
          </a:xfrm>
          <a:prstGeom prst="rect">
            <a:avLst/>
          </a:prstGeom>
        </p:spPr>
        <p:txBody>
          <a:bodyPr spcFirstLastPara="1" wrap="square" lIns="113100" tIns="113100" rIns="113100" bIns="113100" anchor="ctr" anchorCtr="0">
            <a:no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10"/>
          <p:cNvSpPr txBox="1">
            <a:spLocks noGrp="1"/>
          </p:cNvSpPr>
          <p:nvPr>
            <p:ph type="body" idx="1"/>
          </p:nvPr>
        </p:nvSpPr>
        <p:spPr>
          <a:xfrm>
            <a:off x="342870" y="6392869"/>
            <a:ext cx="6598800" cy="914400"/>
          </a:xfrm>
          <a:prstGeom prst="rect">
            <a:avLst/>
          </a:prstGeom>
        </p:spPr>
        <p:txBody>
          <a:bodyPr spcFirstLastPara="1" wrap="square" lIns="113100" tIns="113100" rIns="113100" bIns="113100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/>
            </a:lvl1pPr>
          </a:lstStyle>
          <a:p>
            <a:endParaRPr/>
          </a:p>
        </p:txBody>
      </p:sp>
      <p:sp>
        <p:nvSpPr>
          <p:cNvPr id="48" name="Google Shape;48;p10"/>
          <p:cNvSpPr txBox="1">
            <a:spLocks noGrp="1"/>
          </p:cNvSpPr>
          <p:nvPr>
            <p:ph type="sldNum" idx="12"/>
          </p:nvPr>
        </p:nvSpPr>
        <p:spPr>
          <a:xfrm>
            <a:off x="9319704" y="7046639"/>
            <a:ext cx="603600" cy="594900"/>
          </a:xfrm>
          <a:prstGeom prst="rect">
            <a:avLst/>
          </a:prstGeom>
        </p:spPr>
        <p:txBody>
          <a:bodyPr spcFirstLastPara="1" wrap="square" lIns="113100" tIns="113100" rIns="113100" bIns="1131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1"/>
          <p:cNvSpPr txBox="1">
            <a:spLocks noGrp="1"/>
          </p:cNvSpPr>
          <p:nvPr>
            <p:ph type="title" hasCustomPrompt="1"/>
          </p:nvPr>
        </p:nvSpPr>
        <p:spPr>
          <a:xfrm>
            <a:off x="342870" y="1571027"/>
            <a:ext cx="9372600" cy="3183000"/>
          </a:xfrm>
          <a:prstGeom prst="rect">
            <a:avLst/>
          </a:prstGeom>
        </p:spPr>
        <p:txBody>
          <a:bodyPr spcFirstLastPara="1" wrap="square" lIns="113100" tIns="113100" rIns="113100" bIns="11310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7300"/>
              <a:buNone/>
              <a:defRPr sz="17300" b="1"/>
            </a:lvl1pPr>
            <a:lvl2pPr lvl="1" algn="ctr">
              <a:spcBef>
                <a:spcPts val="0"/>
              </a:spcBef>
              <a:spcAft>
                <a:spcPts val="0"/>
              </a:spcAft>
              <a:buSzPts val="17300"/>
              <a:buNone/>
              <a:defRPr sz="17300" b="1"/>
            </a:lvl2pPr>
            <a:lvl3pPr lvl="2" algn="ctr">
              <a:spcBef>
                <a:spcPts val="0"/>
              </a:spcBef>
              <a:spcAft>
                <a:spcPts val="0"/>
              </a:spcAft>
              <a:buSzPts val="17300"/>
              <a:buNone/>
              <a:defRPr sz="17300" b="1"/>
            </a:lvl3pPr>
            <a:lvl4pPr lvl="3" algn="ctr">
              <a:spcBef>
                <a:spcPts val="0"/>
              </a:spcBef>
              <a:spcAft>
                <a:spcPts val="0"/>
              </a:spcAft>
              <a:buSzPts val="17300"/>
              <a:buNone/>
              <a:defRPr sz="17300" b="1"/>
            </a:lvl4pPr>
            <a:lvl5pPr lvl="4" algn="ctr">
              <a:spcBef>
                <a:spcPts val="0"/>
              </a:spcBef>
              <a:spcAft>
                <a:spcPts val="0"/>
              </a:spcAft>
              <a:buSzPts val="17300"/>
              <a:buNone/>
              <a:defRPr sz="17300" b="1"/>
            </a:lvl5pPr>
            <a:lvl6pPr lvl="5" algn="ctr">
              <a:spcBef>
                <a:spcPts val="0"/>
              </a:spcBef>
              <a:spcAft>
                <a:spcPts val="0"/>
              </a:spcAft>
              <a:buSzPts val="17300"/>
              <a:buNone/>
              <a:defRPr sz="17300" b="1"/>
            </a:lvl6pPr>
            <a:lvl7pPr lvl="6" algn="ctr">
              <a:spcBef>
                <a:spcPts val="0"/>
              </a:spcBef>
              <a:spcAft>
                <a:spcPts val="0"/>
              </a:spcAft>
              <a:buSzPts val="17300"/>
              <a:buNone/>
              <a:defRPr sz="17300" b="1"/>
            </a:lvl7pPr>
            <a:lvl8pPr lvl="7" algn="ctr">
              <a:spcBef>
                <a:spcPts val="0"/>
              </a:spcBef>
              <a:spcAft>
                <a:spcPts val="0"/>
              </a:spcAft>
              <a:buSzPts val="17300"/>
              <a:buNone/>
              <a:defRPr sz="17300" b="1"/>
            </a:lvl8pPr>
            <a:lvl9pPr lvl="8" algn="ctr">
              <a:spcBef>
                <a:spcPts val="0"/>
              </a:spcBef>
              <a:spcAft>
                <a:spcPts val="0"/>
              </a:spcAft>
              <a:buSzPts val="17300"/>
              <a:buNone/>
              <a:defRPr sz="17300" b="1"/>
            </a:lvl9pPr>
          </a:lstStyle>
          <a:p>
            <a:r>
              <a:t>xx%</a:t>
            </a:r>
          </a:p>
        </p:txBody>
      </p:sp>
      <p:sp>
        <p:nvSpPr>
          <p:cNvPr id="51" name="Google Shape;51;p11"/>
          <p:cNvSpPr txBox="1">
            <a:spLocks noGrp="1"/>
          </p:cNvSpPr>
          <p:nvPr>
            <p:ph type="body" idx="1"/>
          </p:nvPr>
        </p:nvSpPr>
        <p:spPr>
          <a:xfrm>
            <a:off x="342870" y="4878509"/>
            <a:ext cx="9372600" cy="1965600"/>
          </a:xfrm>
          <a:prstGeom prst="rect">
            <a:avLst/>
          </a:prstGeom>
        </p:spPr>
        <p:txBody>
          <a:bodyPr spcFirstLastPara="1" wrap="square" lIns="113100" tIns="113100" rIns="113100" bIns="113100" anchor="t" anchorCtr="0">
            <a:noAutofit/>
          </a:bodyPr>
          <a:lstStyle>
            <a:lvl1pPr marL="457200" lvl="0" indent="-368300" algn="ctr"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1pPr>
            <a:lvl2pPr marL="914400" lvl="1" indent="-336550" algn="ctr">
              <a:spcBef>
                <a:spcPts val="2000"/>
              </a:spcBef>
              <a:spcAft>
                <a:spcPts val="0"/>
              </a:spcAft>
              <a:buSzPts val="1700"/>
              <a:buChar char="○"/>
              <a:defRPr/>
            </a:lvl2pPr>
            <a:lvl3pPr marL="1371600" lvl="2" indent="-336550" algn="ctr">
              <a:spcBef>
                <a:spcPts val="2000"/>
              </a:spcBef>
              <a:spcAft>
                <a:spcPts val="0"/>
              </a:spcAft>
              <a:buSzPts val="1700"/>
              <a:buChar char="■"/>
              <a:defRPr/>
            </a:lvl3pPr>
            <a:lvl4pPr marL="1828800" lvl="3" indent="-336550" algn="ctr">
              <a:spcBef>
                <a:spcPts val="2000"/>
              </a:spcBef>
              <a:spcAft>
                <a:spcPts val="0"/>
              </a:spcAft>
              <a:buSzPts val="1700"/>
              <a:buChar char="●"/>
              <a:defRPr/>
            </a:lvl4pPr>
            <a:lvl5pPr marL="2286000" lvl="4" indent="-336550" algn="ctr">
              <a:spcBef>
                <a:spcPts val="2000"/>
              </a:spcBef>
              <a:spcAft>
                <a:spcPts val="0"/>
              </a:spcAft>
              <a:buSzPts val="1700"/>
              <a:buChar char="○"/>
              <a:defRPr/>
            </a:lvl5pPr>
            <a:lvl6pPr marL="2743200" lvl="5" indent="-336550" algn="ctr">
              <a:spcBef>
                <a:spcPts val="2000"/>
              </a:spcBef>
              <a:spcAft>
                <a:spcPts val="0"/>
              </a:spcAft>
              <a:buSzPts val="1700"/>
              <a:buChar char="■"/>
              <a:defRPr/>
            </a:lvl6pPr>
            <a:lvl7pPr marL="3200400" lvl="6" indent="-336550" algn="ctr">
              <a:spcBef>
                <a:spcPts val="2000"/>
              </a:spcBef>
              <a:spcAft>
                <a:spcPts val="0"/>
              </a:spcAft>
              <a:buSzPts val="1700"/>
              <a:buChar char="●"/>
              <a:defRPr/>
            </a:lvl7pPr>
            <a:lvl8pPr marL="3657600" lvl="7" indent="-336550" algn="ctr">
              <a:spcBef>
                <a:spcPts val="2000"/>
              </a:spcBef>
              <a:spcAft>
                <a:spcPts val="0"/>
              </a:spcAft>
              <a:buSzPts val="1700"/>
              <a:buChar char="○"/>
              <a:defRPr/>
            </a:lvl8pPr>
            <a:lvl9pPr marL="4114800" lvl="8" indent="-336550" algn="ctr">
              <a:spcBef>
                <a:spcPts val="2000"/>
              </a:spcBef>
              <a:spcAft>
                <a:spcPts val="2000"/>
              </a:spcAft>
              <a:buSzPts val="1700"/>
              <a:buChar char="■"/>
              <a:defRPr/>
            </a:lvl9pPr>
          </a:lstStyle>
          <a:p>
            <a:endParaRPr/>
          </a:p>
        </p:txBody>
      </p:sp>
      <p:sp>
        <p:nvSpPr>
          <p:cNvPr id="52" name="Google Shape;52;p11"/>
          <p:cNvSpPr txBox="1">
            <a:spLocks noGrp="1"/>
          </p:cNvSpPr>
          <p:nvPr>
            <p:ph type="sldNum" idx="12"/>
          </p:nvPr>
        </p:nvSpPr>
        <p:spPr>
          <a:xfrm>
            <a:off x="9319704" y="7046639"/>
            <a:ext cx="603600" cy="594900"/>
          </a:xfrm>
          <a:prstGeom prst="rect">
            <a:avLst/>
          </a:prstGeom>
        </p:spPr>
        <p:txBody>
          <a:bodyPr spcFirstLastPara="1" wrap="square" lIns="113100" tIns="113100" rIns="113100" bIns="1131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2"/>
          <p:cNvSpPr txBox="1">
            <a:spLocks noGrp="1"/>
          </p:cNvSpPr>
          <p:nvPr>
            <p:ph type="sldNum" idx="12"/>
          </p:nvPr>
        </p:nvSpPr>
        <p:spPr>
          <a:xfrm>
            <a:off x="9319704" y="7046639"/>
            <a:ext cx="603600" cy="594900"/>
          </a:xfrm>
          <a:prstGeom prst="rect">
            <a:avLst/>
          </a:prstGeom>
        </p:spPr>
        <p:txBody>
          <a:bodyPr spcFirstLastPara="1" wrap="square" lIns="113100" tIns="113100" rIns="113100" bIns="1131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paperback">
    <p:bg>
      <p:bgPr>
        <a:solidFill>
          <a:schemeClr val="accen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42870" y="672482"/>
            <a:ext cx="9372600" cy="92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3100" tIns="113100" rIns="113100" bIns="11310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Old Standard TT"/>
              <a:buNone/>
              <a:defRPr sz="37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Old Standard TT"/>
              <a:buNone/>
              <a:defRPr sz="37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Old Standard TT"/>
              <a:buNone/>
              <a:defRPr sz="37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Old Standard TT"/>
              <a:buNone/>
              <a:defRPr sz="37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Old Standard TT"/>
              <a:buNone/>
              <a:defRPr sz="37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Old Standard TT"/>
              <a:buNone/>
              <a:defRPr sz="37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Old Standard TT"/>
              <a:buNone/>
              <a:defRPr sz="37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Old Standard TT"/>
              <a:buNone/>
              <a:defRPr sz="37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Old Standard TT"/>
              <a:buNone/>
              <a:defRPr sz="37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42870" y="1770418"/>
            <a:ext cx="9372600" cy="51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3100" tIns="113100" rIns="113100" bIns="113100" anchor="t" anchorCtr="0">
            <a:noAutofit/>
          </a:bodyPr>
          <a:lstStyle>
            <a:lvl1pPr marL="457200" lvl="0" indent="-3683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Old Standard TT"/>
              <a:buChar char="●"/>
              <a:defRPr sz="22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marL="914400" lvl="1" indent="-336550">
              <a:lnSpc>
                <a:spcPct val="115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Old Standard TT"/>
              <a:buChar char="○"/>
              <a:defRPr sz="17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marL="1371600" lvl="2" indent="-336550">
              <a:lnSpc>
                <a:spcPct val="115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Old Standard TT"/>
              <a:buChar char="■"/>
              <a:defRPr sz="17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marL="1828800" lvl="3" indent="-336550">
              <a:lnSpc>
                <a:spcPct val="115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Old Standard TT"/>
              <a:buChar char="●"/>
              <a:defRPr sz="17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marL="2286000" lvl="4" indent="-336550">
              <a:lnSpc>
                <a:spcPct val="115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Old Standard TT"/>
              <a:buChar char="○"/>
              <a:defRPr sz="17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marL="2743200" lvl="5" indent="-336550">
              <a:lnSpc>
                <a:spcPct val="115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Old Standard TT"/>
              <a:buChar char="■"/>
              <a:defRPr sz="17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marL="3200400" lvl="6" indent="-336550">
              <a:lnSpc>
                <a:spcPct val="115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Old Standard TT"/>
              <a:buChar char="●"/>
              <a:defRPr sz="17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marL="3657600" lvl="7" indent="-336550">
              <a:lnSpc>
                <a:spcPct val="115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Old Standard TT"/>
              <a:buChar char="○"/>
              <a:defRPr sz="17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marL="4114800" lvl="8" indent="-336550">
              <a:lnSpc>
                <a:spcPct val="115000"/>
              </a:lnSpc>
              <a:spcBef>
                <a:spcPts val="2000"/>
              </a:spcBef>
              <a:spcAft>
                <a:spcPts val="2000"/>
              </a:spcAft>
              <a:buClr>
                <a:schemeClr val="dk1"/>
              </a:buClr>
              <a:buSzPts val="1700"/>
              <a:buFont typeface="Old Standard TT"/>
              <a:buChar char="■"/>
              <a:defRPr sz="17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9319704" y="7046639"/>
            <a:ext cx="603600" cy="594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3100" tIns="113100" rIns="113100" bIns="113100" anchor="ctr" anchorCtr="0">
            <a:noAutofit/>
          </a:bodyPr>
          <a:lstStyle>
            <a:lvl1pPr lvl="0" algn="r">
              <a:buNone/>
              <a:defRPr sz="12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 algn="r">
              <a:buNone/>
              <a:defRPr sz="12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 algn="r">
              <a:buNone/>
              <a:defRPr sz="12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 algn="r">
              <a:buNone/>
              <a:defRPr sz="12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 algn="r">
              <a:buNone/>
              <a:defRPr sz="12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 algn="r">
              <a:buNone/>
              <a:defRPr sz="12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 algn="r">
              <a:buNone/>
              <a:defRPr sz="12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 algn="r">
              <a:buNone/>
              <a:defRPr sz="12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 algn="r">
              <a:buNone/>
              <a:defRPr sz="12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3"/>
          <p:cNvSpPr/>
          <p:nvPr/>
        </p:nvSpPr>
        <p:spPr>
          <a:xfrm>
            <a:off x="675000" y="661500"/>
            <a:ext cx="8708400" cy="6449400"/>
          </a:xfrm>
          <a:prstGeom prst="rect">
            <a:avLst/>
          </a:prstGeom>
          <a:solidFill>
            <a:schemeClr val="lt1"/>
          </a:solidFill>
          <a:ln w="19050" cap="flat" cmpd="sng">
            <a:solidFill>
              <a:srgbClr val="CCCCC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" name="Google Shape;60;p13"/>
          <p:cNvSpPr/>
          <p:nvPr/>
        </p:nvSpPr>
        <p:spPr>
          <a:xfrm>
            <a:off x="675000" y="661500"/>
            <a:ext cx="8708400" cy="28773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" name="Google Shape;61;p13"/>
          <p:cNvSpPr txBox="1">
            <a:spLocks noGrp="1"/>
          </p:cNvSpPr>
          <p:nvPr>
            <p:ph type="title" idx="4294967295"/>
          </p:nvPr>
        </p:nvSpPr>
        <p:spPr>
          <a:xfrm>
            <a:off x="1011450" y="826725"/>
            <a:ext cx="8035500" cy="1962900"/>
          </a:xfrm>
          <a:prstGeom prst="rect">
            <a:avLst/>
          </a:prstGeom>
        </p:spPr>
        <p:txBody>
          <a:bodyPr spcFirstLastPara="1" wrap="square" lIns="113100" tIns="113100" rIns="113100" bIns="1131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>
                <a:solidFill>
                  <a:schemeClr val="lt1"/>
                </a:solidFill>
              </a:rPr>
              <a:t>A comparative evaluation of Machine Learning Algorithms for Ransomware Detection</a:t>
            </a:r>
            <a:endParaRPr sz="4000">
              <a:solidFill>
                <a:schemeClr val="lt1"/>
              </a:solidFill>
            </a:endParaRPr>
          </a:p>
        </p:txBody>
      </p:sp>
      <p:cxnSp>
        <p:nvCxnSpPr>
          <p:cNvPr id="62" name="Google Shape;62;p13"/>
          <p:cNvCxnSpPr/>
          <p:nvPr/>
        </p:nvCxnSpPr>
        <p:spPr>
          <a:xfrm>
            <a:off x="1132851" y="3091538"/>
            <a:ext cx="429600" cy="0"/>
          </a:xfrm>
          <a:prstGeom prst="straightConnector1">
            <a:avLst/>
          </a:prstGeom>
          <a:noFill/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63" name="Google Shape;63;p13"/>
          <p:cNvSpPr txBox="1">
            <a:spLocks noGrp="1"/>
          </p:cNvSpPr>
          <p:nvPr>
            <p:ph type="body" idx="4294967295"/>
          </p:nvPr>
        </p:nvSpPr>
        <p:spPr>
          <a:xfrm>
            <a:off x="1011450" y="3872712"/>
            <a:ext cx="8035500" cy="844800"/>
          </a:xfrm>
          <a:prstGeom prst="rect">
            <a:avLst/>
          </a:prstGeom>
        </p:spPr>
        <p:txBody>
          <a:bodyPr spcFirstLastPara="1" wrap="square" lIns="113100" tIns="113100" rIns="113100" bIns="1131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In recognition of superior performance and outstanding accomplishment over the past quarter</a:t>
            </a:r>
            <a:endParaRPr sz="2400"/>
          </a:p>
        </p:txBody>
      </p:sp>
      <p:cxnSp>
        <p:nvCxnSpPr>
          <p:cNvPr id="64" name="Google Shape;64;p13"/>
          <p:cNvCxnSpPr/>
          <p:nvPr/>
        </p:nvCxnSpPr>
        <p:spPr>
          <a:xfrm>
            <a:off x="1132851" y="6056457"/>
            <a:ext cx="36165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65" name="Google Shape;65;p13"/>
          <p:cNvSpPr txBox="1">
            <a:spLocks noGrp="1"/>
          </p:cNvSpPr>
          <p:nvPr>
            <p:ph type="body" idx="4294967295"/>
          </p:nvPr>
        </p:nvSpPr>
        <p:spPr>
          <a:xfrm>
            <a:off x="1011350" y="5451050"/>
            <a:ext cx="3616500" cy="605400"/>
          </a:xfrm>
          <a:prstGeom prst="rect">
            <a:avLst/>
          </a:prstGeom>
        </p:spPr>
        <p:txBody>
          <a:bodyPr spcFirstLastPara="1" wrap="square" lIns="113100" tIns="113100" rIns="113100" bIns="1131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Date: 10th Aug 2026</a:t>
            </a:r>
            <a:endParaRPr sz="2400"/>
          </a:p>
        </p:txBody>
      </p:sp>
      <p:cxnSp>
        <p:nvCxnSpPr>
          <p:cNvPr id="66" name="Google Shape;66;p13"/>
          <p:cNvCxnSpPr/>
          <p:nvPr/>
        </p:nvCxnSpPr>
        <p:spPr>
          <a:xfrm>
            <a:off x="5315865" y="6056457"/>
            <a:ext cx="36165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67" name="Google Shape;67;p13"/>
          <p:cNvSpPr txBox="1">
            <a:spLocks noGrp="1"/>
          </p:cNvSpPr>
          <p:nvPr>
            <p:ph type="body" idx="4294967295"/>
          </p:nvPr>
        </p:nvSpPr>
        <p:spPr>
          <a:xfrm>
            <a:off x="5149350" y="5451050"/>
            <a:ext cx="4102200" cy="605400"/>
          </a:xfrm>
          <a:prstGeom prst="rect">
            <a:avLst/>
          </a:prstGeom>
        </p:spPr>
        <p:txBody>
          <a:bodyPr spcFirstLastPara="1" wrap="square" lIns="113100" tIns="113100" rIns="113100" bIns="1131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Presented By: Nasim Molla</a:t>
            </a:r>
            <a:endParaRPr sz="24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4"/>
          <p:cNvSpPr txBox="1">
            <a:spLocks noGrp="1"/>
          </p:cNvSpPr>
          <p:nvPr>
            <p:ph type="title"/>
          </p:nvPr>
        </p:nvSpPr>
        <p:spPr>
          <a:xfrm>
            <a:off x="342875" y="805450"/>
            <a:ext cx="9715500" cy="793500"/>
          </a:xfrm>
          <a:prstGeom prst="rect">
            <a:avLst/>
          </a:prstGeom>
        </p:spPr>
        <p:txBody>
          <a:bodyPr spcFirstLastPara="1" wrap="square" lIns="113100" tIns="113100" rIns="113100" bIns="1131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/>
              <a:t>RESEARCH CONTEXT </a:t>
            </a:r>
            <a:endParaRPr sz="4000"/>
          </a:p>
        </p:txBody>
      </p:sp>
      <p:sp>
        <p:nvSpPr>
          <p:cNvPr id="73" name="Google Shape;73;p14"/>
          <p:cNvSpPr txBox="1">
            <a:spLocks noGrp="1"/>
          </p:cNvSpPr>
          <p:nvPr>
            <p:ph type="body" idx="1"/>
          </p:nvPr>
        </p:nvSpPr>
        <p:spPr>
          <a:xfrm>
            <a:off x="342875" y="1964525"/>
            <a:ext cx="4399800" cy="4939800"/>
          </a:xfrm>
          <a:prstGeom prst="rect">
            <a:avLst/>
          </a:prstGeom>
        </p:spPr>
        <p:txBody>
          <a:bodyPr spcFirstLastPara="1" wrap="square" lIns="113100" tIns="113100" rIns="113100" bIns="1131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Modern syndicates (LockBit, Conti) operate under Ransomware-as-a-Service (RaaS) models, heavily targeting enterprise networks and Critical National Infrastructure.</a:t>
            </a:r>
            <a:endParaRPr sz="2400"/>
          </a:p>
          <a:p>
            <a:pPr marL="0" lvl="0" indent="0" algn="l" rtl="0">
              <a:spcBef>
                <a:spcPts val="2000"/>
              </a:spcBef>
              <a:spcAft>
                <a:spcPts val="2000"/>
              </a:spcAft>
              <a:buNone/>
            </a:pPr>
            <a:endParaRPr sz="2400"/>
          </a:p>
        </p:txBody>
      </p:sp>
      <p:sp>
        <p:nvSpPr>
          <p:cNvPr id="74" name="Google Shape;74;p14"/>
          <p:cNvSpPr txBox="1">
            <a:spLocks noGrp="1"/>
          </p:cNvSpPr>
          <p:nvPr>
            <p:ph type="body" idx="2"/>
          </p:nvPr>
        </p:nvSpPr>
        <p:spPr>
          <a:xfrm>
            <a:off x="5315650" y="1964350"/>
            <a:ext cx="4399800" cy="4939800"/>
          </a:xfrm>
          <a:prstGeom prst="rect">
            <a:avLst/>
          </a:prstGeom>
        </p:spPr>
        <p:txBody>
          <a:bodyPr spcFirstLastPara="1" wrap="square" lIns="113100" tIns="113100" rIns="113100" bIns="1131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2000"/>
              </a:spcAft>
              <a:buNone/>
            </a:pPr>
            <a:r>
              <a:rPr lang="en" sz="2400"/>
              <a:t>While ML is effective, there are numerous algorithmic approaches (SVM, Trees, Neural Networks) and understanding their exact operational efficacy is critical </a:t>
            </a:r>
            <a:endParaRPr sz="24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5"/>
          <p:cNvSpPr txBox="1">
            <a:spLocks noGrp="1"/>
          </p:cNvSpPr>
          <p:nvPr>
            <p:ph type="title"/>
          </p:nvPr>
        </p:nvSpPr>
        <p:spPr>
          <a:xfrm>
            <a:off x="292050" y="2088884"/>
            <a:ext cx="4449600" cy="2014500"/>
          </a:xfrm>
          <a:prstGeom prst="rect">
            <a:avLst/>
          </a:prstGeom>
        </p:spPr>
        <p:txBody>
          <a:bodyPr spcFirstLastPara="1" wrap="square" lIns="113100" tIns="113100" rIns="113100" bIns="1131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/>
              <a:t>RESEARCH PROBLEM</a:t>
            </a:r>
            <a:endParaRPr sz="4000"/>
          </a:p>
        </p:txBody>
      </p:sp>
      <p:sp>
        <p:nvSpPr>
          <p:cNvPr id="80" name="Google Shape;80;p15"/>
          <p:cNvSpPr txBox="1">
            <a:spLocks noGrp="1"/>
          </p:cNvSpPr>
          <p:nvPr>
            <p:ph type="body" idx="2"/>
          </p:nvPr>
        </p:nvSpPr>
        <p:spPr>
          <a:xfrm>
            <a:off x="5433450" y="1094347"/>
            <a:ext cx="4220700" cy="5583600"/>
          </a:xfrm>
          <a:prstGeom prst="rect">
            <a:avLst/>
          </a:prstGeom>
        </p:spPr>
        <p:txBody>
          <a:bodyPr spcFirstLastPara="1" wrap="square" lIns="113100" tIns="113100" rIns="113100" bIns="113100" anchor="ctr" anchorCtr="0">
            <a:noAutofit/>
          </a:bodyPr>
          <a:lstStyle/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Encryption Speed</a:t>
            </a:r>
            <a:endParaRPr sz="2400"/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False Positive Fatigue</a:t>
            </a:r>
            <a:endParaRPr sz="2400"/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The Gap</a:t>
            </a:r>
            <a:endParaRPr sz="2400"/>
          </a:p>
        </p:txBody>
      </p:sp>
      <p:sp>
        <p:nvSpPr>
          <p:cNvPr id="81" name="Google Shape;81;p15"/>
          <p:cNvSpPr txBox="1">
            <a:spLocks noGrp="1"/>
          </p:cNvSpPr>
          <p:nvPr>
            <p:ph type="subTitle" idx="1"/>
          </p:nvPr>
        </p:nvSpPr>
        <p:spPr>
          <a:xfrm>
            <a:off x="292050" y="4184268"/>
            <a:ext cx="4449600" cy="2033100"/>
          </a:xfrm>
          <a:prstGeom prst="rect">
            <a:avLst/>
          </a:prstGeom>
        </p:spPr>
        <p:txBody>
          <a:bodyPr spcFirstLastPara="1" wrap="square" lIns="113100" tIns="113100" rIns="113100" bIns="11310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Evaluating ML models purely on static "accuracy" creates a dangerous blind spot in live environments </a:t>
            </a:r>
            <a:endParaRPr sz="24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6"/>
          <p:cNvSpPr txBox="1">
            <a:spLocks noGrp="1"/>
          </p:cNvSpPr>
          <p:nvPr>
            <p:ph type="title"/>
          </p:nvPr>
        </p:nvSpPr>
        <p:spPr>
          <a:xfrm>
            <a:off x="342870" y="672482"/>
            <a:ext cx="9372600" cy="926700"/>
          </a:xfrm>
          <a:prstGeom prst="rect">
            <a:avLst/>
          </a:prstGeom>
        </p:spPr>
        <p:txBody>
          <a:bodyPr spcFirstLastPara="1" wrap="square" lIns="113100" tIns="113100" rIns="113100" bIns="1131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/>
              <a:t>RESEARCH AIM &amp; OBJECTIVES</a:t>
            </a:r>
            <a:endParaRPr sz="4100"/>
          </a:p>
        </p:txBody>
      </p:sp>
      <p:sp>
        <p:nvSpPr>
          <p:cNvPr id="87" name="Google Shape;87;p16"/>
          <p:cNvSpPr txBox="1">
            <a:spLocks noGrp="1"/>
          </p:cNvSpPr>
          <p:nvPr>
            <p:ph type="body" idx="1"/>
          </p:nvPr>
        </p:nvSpPr>
        <p:spPr>
          <a:xfrm>
            <a:off x="342879" y="1770525"/>
            <a:ext cx="8067600" cy="5133600"/>
          </a:xfrm>
          <a:prstGeom prst="rect">
            <a:avLst/>
          </a:prstGeom>
        </p:spPr>
        <p:txBody>
          <a:bodyPr spcFirstLastPara="1" wrap="square" lIns="113100" tIns="113100" rIns="113100" bIns="1131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Curate live zero-day ransomware from repositories (MalwareBazaar) and benign software </a:t>
            </a:r>
            <a:endParaRPr sz="2400"/>
          </a:p>
          <a:p>
            <a:pPr marL="457200" lvl="0" indent="-381000" algn="l" rtl="0">
              <a:spcBef>
                <a:spcPts val="200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Train Algorithms</a:t>
            </a:r>
            <a:endParaRPr sz="2400"/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Dynamic Extraction</a:t>
            </a:r>
            <a:endParaRPr sz="2400"/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Benchmark Metrics</a:t>
            </a:r>
            <a:endParaRPr sz="24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7"/>
          <p:cNvSpPr txBox="1">
            <a:spLocks noGrp="1"/>
          </p:cNvSpPr>
          <p:nvPr>
            <p:ph type="title"/>
          </p:nvPr>
        </p:nvSpPr>
        <p:spPr>
          <a:xfrm>
            <a:off x="563970" y="2860987"/>
            <a:ext cx="8930400" cy="2301000"/>
          </a:xfrm>
          <a:prstGeom prst="rect">
            <a:avLst/>
          </a:prstGeom>
        </p:spPr>
        <p:txBody>
          <a:bodyPr spcFirstLastPara="1" wrap="square" lIns="113100" tIns="113100" rIns="113100" bIns="1131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/>
              <a:t>LITERATURE REVIEW &amp; IDENTIFIED GAP</a:t>
            </a:r>
            <a:endParaRPr sz="40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Static vs. Dynamic</a:t>
            </a:r>
            <a:endParaRPr sz="24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Algorithmic Approaches</a:t>
            </a:r>
            <a:endParaRPr sz="24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Crucial Literature Gap</a:t>
            </a:r>
            <a:endParaRPr sz="24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8"/>
          <p:cNvSpPr txBox="1">
            <a:spLocks noGrp="1"/>
          </p:cNvSpPr>
          <p:nvPr>
            <p:ph type="title"/>
          </p:nvPr>
        </p:nvSpPr>
        <p:spPr>
          <a:xfrm>
            <a:off x="342875" y="672477"/>
            <a:ext cx="9372600" cy="2097600"/>
          </a:xfrm>
          <a:prstGeom prst="rect">
            <a:avLst/>
          </a:prstGeom>
        </p:spPr>
        <p:txBody>
          <a:bodyPr spcFirstLastPara="1" wrap="square" lIns="113100" tIns="113100" rIns="113100" bIns="1131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/>
              <a:t>RESEARCH METHODOLOGY: SANDBOX ARCHITECTURE</a:t>
            </a:r>
            <a:br>
              <a:rPr lang="en" sz="4000"/>
            </a:br>
            <a:br>
              <a:rPr lang="en" sz="2400"/>
            </a:br>
            <a:r>
              <a:rPr lang="en" sz="2400"/>
              <a:t>Design Science Research (DSR) &amp; Quantitative Simulation</a:t>
            </a:r>
            <a:endParaRPr sz="2400"/>
          </a:p>
        </p:txBody>
      </p:sp>
      <p:pic>
        <p:nvPicPr>
          <p:cNvPr id="98" name="Google Shape;98;p18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531" y="3737078"/>
            <a:ext cx="9723411" cy="164644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19"/>
          <p:cNvSpPr txBox="1">
            <a:spLocks noGrp="1"/>
          </p:cNvSpPr>
          <p:nvPr>
            <p:ph type="ctrTitle"/>
          </p:nvPr>
        </p:nvSpPr>
        <p:spPr>
          <a:xfrm>
            <a:off x="563975" y="471325"/>
            <a:ext cx="8930400" cy="1532400"/>
          </a:xfrm>
          <a:prstGeom prst="rect">
            <a:avLst/>
          </a:prstGeom>
        </p:spPr>
        <p:txBody>
          <a:bodyPr spcFirstLastPara="1" wrap="square" lIns="113100" tIns="113100" rIns="113100" bIns="1131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/>
              <a:t>METHODOLOGY: ALGORITHMIC BENCHMARKING</a:t>
            </a:r>
            <a:endParaRPr sz="4000"/>
          </a:p>
        </p:txBody>
      </p:sp>
      <p:sp>
        <p:nvSpPr>
          <p:cNvPr id="104" name="Google Shape;104;p19"/>
          <p:cNvSpPr txBox="1">
            <a:spLocks noGrp="1"/>
          </p:cNvSpPr>
          <p:nvPr>
            <p:ph type="subTitle" idx="1"/>
          </p:nvPr>
        </p:nvSpPr>
        <p:spPr>
          <a:xfrm>
            <a:off x="563975" y="5579274"/>
            <a:ext cx="8930400" cy="1414500"/>
          </a:xfrm>
          <a:prstGeom prst="rect">
            <a:avLst/>
          </a:prstGeom>
        </p:spPr>
        <p:txBody>
          <a:bodyPr spcFirstLastPara="1" wrap="square" lIns="113100" tIns="113100" rIns="113100" bIns="1131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XGBoost will offer the optimal trade-off: near-LSTM accuracy but rendering decisions in milliseconds rather than seconds</a:t>
            </a:r>
            <a:endParaRPr sz="2400"/>
          </a:p>
        </p:txBody>
      </p:sp>
      <p:pic>
        <p:nvPicPr>
          <p:cNvPr id="105" name="Google Shape;105;p19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305359" y="2902600"/>
            <a:ext cx="9177628" cy="247880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20"/>
          <p:cNvSpPr txBox="1">
            <a:spLocks noGrp="1"/>
          </p:cNvSpPr>
          <p:nvPr>
            <p:ph type="title"/>
          </p:nvPr>
        </p:nvSpPr>
        <p:spPr>
          <a:xfrm>
            <a:off x="342875" y="923324"/>
            <a:ext cx="9372600" cy="1473300"/>
          </a:xfrm>
          <a:prstGeom prst="rect">
            <a:avLst/>
          </a:prstGeom>
        </p:spPr>
        <p:txBody>
          <a:bodyPr spcFirstLastPara="1" wrap="square" lIns="113100" tIns="113100" rIns="113100" bIns="1131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/>
              <a:t>PROJECT PLANNING TIMELINE</a:t>
            </a:r>
            <a:br>
              <a:rPr lang="en" sz="4000"/>
            </a:br>
            <a:br>
              <a:rPr lang="en" sz="2400"/>
            </a:br>
            <a:r>
              <a:rPr lang="en" sz="2400"/>
              <a:t>Required Resources: Cuckoo Sandbox, Python 3.x (Scikit-Learn, TensorFlow/Keras), High-performance GPU.</a:t>
            </a:r>
            <a:endParaRPr sz="2400"/>
          </a:p>
        </p:txBody>
      </p:sp>
      <p:pic>
        <p:nvPicPr>
          <p:cNvPr id="111" name="Google Shape;111;p20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121038" y="3168843"/>
            <a:ext cx="9598987" cy="26461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21"/>
          <p:cNvSpPr txBox="1">
            <a:spLocks noGrp="1"/>
          </p:cNvSpPr>
          <p:nvPr>
            <p:ph type="title"/>
          </p:nvPr>
        </p:nvSpPr>
        <p:spPr>
          <a:xfrm>
            <a:off x="342870" y="672482"/>
            <a:ext cx="9372600" cy="926700"/>
          </a:xfrm>
          <a:prstGeom prst="rect">
            <a:avLst/>
          </a:prstGeom>
        </p:spPr>
        <p:txBody>
          <a:bodyPr spcFirstLastPara="1" wrap="square" lIns="113100" tIns="113100" rIns="113100" bIns="1131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/>
              <a:t>IMPACT AND REFERENCES</a:t>
            </a:r>
            <a:endParaRPr sz="4000"/>
          </a:p>
        </p:txBody>
      </p:sp>
      <p:sp>
        <p:nvSpPr>
          <p:cNvPr id="117" name="Google Shape;117;p21"/>
          <p:cNvSpPr txBox="1">
            <a:spLocks noGrp="1"/>
          </p:cNvSpPr>
          <p:nvPr>
            <p:ph type="body" idx="1"/>
          </p:nvPr>
        </p:nvSpPr>
        <p:spPr>
          <a:xfrm>
            <a:off x="342870" y="1770418"/>
            <a:ext cx="9372600" cy="5133600"/>
          </a:xfrm>
          <a:prstGeom prst="rect">
            <a:avLst/>
          </a:prstGeom>
        </p:spPr>
        <p:txBody>
          <a:bodyPr spcFirstLastPara="1" wrap="square" lIns="113100" tIns="113100" rIns="113100" bIns="1131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Equips Endpoint Detection and Response (EDR) vendors and SOC teams with verified data to optimize their scanning engines, terminating processes before encryption completes .</a:t>
            </a:r>
            <a:endParaRPr sz="2400"/>
          </a:p>
          <a:p>
            <a:pPr marL="0" lvl="0" indent="0" algn="l" rtl="0">
              <a:spcBef>
                <a:spcPts val="2000"/>
              </a:spcBef>
              <a:spcAft>
                <a:spcPts val="2000"/>
              </a:spcAft>
              <a:buNone/>
            </a:pPr>
            <a:r>
              <a:rPr lang="en" sz="2400"/>
              <a:t>[1] R. Wright &amp; J. Smith, "Evolution of Ransomware-as-a-Service...", IEEE TIFS, 2023.</a:t>
            </a:r>
            <a:br>
              <a:rPr lang="en" sz="2400"/>
            </a:br>
            <a:r>
              <a:rPr lang="en" sz="2400"/>
              <a:t>[2] M. Al-Dosari &amp; T. Hughes, "The Obsolescence of Static Analysis...", JCST, 2024.</a:t>
            </a:r>
            <a:br>
              <a:rPr lang="en" sz="2400"/>
            </a:br>
            <a:r>
              <a:rPr lang="en" sz="2400"/>
              <a:t>[3] B. Strom et al., "Dynamic Behavioral Telemetry...", MITRE, 2024.</a:t>
            </a:r>
            <a:br>
              <a:rPr lang="en" sz="2400"/>
            </a:br>
            <a:r>
              <a:rPr lang="en" sz="2400"/>
              <a:t>[4] S. O'Connor, "Evaluating Tree-Based Ensembles...", DFM, 2024.</a:t>
            </a:r>
            <a:br>
              <a:rPr lang="en" sz="2400"/>
            </a:br>
            <a:r>
              <a:rPr lang="en" sz="2400"/>
              <a:t>[5] A. Miller, "The Latency Paradox...", JCIR, 2025.</a:t>
            </a:r>
            <a:endParaRPr sz="24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22"/>
          <p:cNvSpPr txBox="1">
            <a:spLocks noGrp="1"/>
          </p:cNvSpPr>
          <p:nvPr>
            <p:ph type="title"/>
          </p:nvPr>
        </p:nvSpPr>
        <p:spPr>
          <a:xfrm>
            <a:off x="342875" y="672437"/>
            <a:ext cx="9372600" cy="5798400"/>
          </a:xfrm>
          <a:prstGeom prst="rect">
            <a:avLst/>
          </a:prstGeom>
        </p:spPr>
        <p:txBody>
          <a:bodyPr spcFirstLastPara="1" wrap="square" lIns="113100" tIns="113100" rIns="113100" bIns="113100" anchor="ctr" anchorCtr="0">
            <a:noAutofit/>
          </a:bodyPr>
          <a:lstStyle/>
          <a:p>
            <a:pPr algn="ctr"/>
            <a:r>
              <a:rPr lang="en" sz="4000"/>
              <a:t>Thank you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aperback">
  <a:themeElements>
    <a:clrScheme name="Paperback">
      <a:dk1>
        <a:srgbClr val="000000"/>
      </a:dk1>
      <a:lt1>
        <a:srgbClr val="FFFFFF"/>
      </a:lt1>
      <a:dk2>
        <a:srgbClr val="00695C"/>
      </a:dk2>
      <a:lt2>
        <a:srgbClr val="26A69A"/>
      </a:lt2>
      <a:accent1>
        <a:srgbClr val="FFFBF0"/>
      </a:accent1>
      <a:accent2>
        <a:srgbClr val="B7B7B7"/>
      </a:accent2>
      <a:accent3>
        <a:srgbClr val="FB8C00"/>
      </a:accent3>
      <a:accent4>
        <a:srgbClr val="80CBC4"/>
      </a:accent4>
      <a:accent5>
        <a:srgbClr val="AF4345"/>
      </a:accent5>
      <a:accent6>
        <a:srgbClr val="F58F8F"/>
      </a:accent6>
      <a:hlink>
        <a:srgbClr val="AF4345"/>
      </a:hlink>
      <a:folHlink>
        <a:srgbClr val="AF4345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Custom</PresentationFormat>
  <Slides>10</Slides>
  <Notes>10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Paperback</vt:lpstr>
      <vt:lpstr>A comparative evaluation of Machine Learning Algorithms for Ransomware Detection</vt:lpstr>
      <vt:lpstr>RESEARCH CONTEXT </vt:lpstr>
      <vt:lpstr>RESEARCH PROBLEM</vt:lpstr>
      <vt:lpstr>RESEARCH AIM &amp; OBJECTIVES</vt:lpstr>
      <vt:lpstr>LITERATURE REVIEW &amp; IDENTIFIED GAP Static vs. Dynamic Algorithmic Approaches Crucial Literature Gap </vt:lpstr>
      <vt:lpstr>RESEARCH METHODOLOGY: SANDBOX ARCHITECTURE  Design Science Research (DSR) &amp; Quantitative Simulation</vt:lpstr>
      <vt:lpstr>METHODOLOGY: ALGORITHMIC BENCHMARKING</vt:lpstr>
      <vt:lpstr>PROJECT PLANNING TIMELINE  Required Resources: Cuckoo Sandbox, Python 3.x (Scikit-Learn, TensorFlow/Keras), High-performance GPU.</vt:lpstr>
      <vt:lpstr>IMPACT AND REFERENCES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revision>1</cp:revision>
  <dcterms:modified xsi:type="dcterms:W3CDTF">2026-08-10T00:57:46Z</dcterms:modified>
</cp:coreProperties>
</file>