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9" r:id="rId4"/>
    <p:sldId id="268" r:id="rId5"/>
    <p:sldId id="257" r:id="rId6"/>
    <p:sldId id="270" r:id="rId7"/>
    <p:sldId id="271" r:id="rId8"/>
    <p:sldId id="265" r:id="rId9"/>
    <p:sldId id="263" r:id="rId10"/>
    <p:sldId id="272" r:id="rId11"/>
    <p:sldId id="27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02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CF34693-24EE-41B1-8424-9EF273F8A871}" type="datetimeFigureOut">
              <a:rPr lang="en-GB" smtClean="0"/>
              <a:t>23/08/2019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3909F3C-C151-4C4C-A8F6-1B0E500A487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88024" y="3140968"/>
            <a:ext cx="3166120" cy="211566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Looked After Children </a:t>
            </a: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(LAC)</a:t>
            </a:r>
          </a:p>
        </p:txBody>
      </p:sp>
    </p:spTree>
    <p:extLst>
      <p:ext uri="{BB962C8B-B14F-4D97-AF65-F5344CB8AC3E}">
        <p14:creationId xmlns:p14="http://schemas.microsoft.com/office/powerpoint/2010/main" val="73133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young people looked after by the state, according to relevant national legislation which differs between UK countries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Includes those subject to a care order or temporarily classed as looked after on a planned basis for short breaks or respite care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describes ‘accommodated’ children and young people who are looked after on a voluntary basis at the request of, or by agreement with, their parents</a:t>
            </a:r>
          </a:p>
        </p:txBody>
      </p:sp>
    </p:spTree>
    <p:extLst>
      <p:ext uri="{BB962C8B-B14F-4D97-AF65-F5344CB8AC3E}">
        <p14:creationId xmlns:p14="http://schemas.microsoft.com/office/powerpoint/2010/main" val="4073774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looked after by Local Authority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Mainly due to child’s parents or caregivers are unable to care for him/her, have been neglecting him/her or the child has committed an offence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 has specific responsibilities and duties towards a child who is being looked after or who has been looked after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child may be: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local authority accommodation under a voluntary arrangement, where the child’s parents agree to the child being accommodated or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local authority accommodation or at home, under compulsory measures decided by a children’s hearing or a court</a:t>
            </a:r>
          </a:p>
        </p:txBody>
      </p:sp>
    </p:spTree>
    <p:extLst>
      <p:ext uri="{BB962C8B-B14F-4D97-AF65-F5344CB8AC3E}">
        <p14:creationId xmlns:p14="http://schemas.microsoft.com/office/powerpoint/2010/main" val="136349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90,000 children looked after at any time in the UK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Majority enter care because of abuse and neglect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45% have a diagnosable mental health condition (Meltzer et al, 2003)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 is a vital part of protection and their only family support system.</a:t>
            </a:r>
          </a:p>
        </p:txBody>
      </p:sp>
    </p:spTree>
    <p:extLst>
      <p:ext uri="{BB962C8B-B14F-4D97-AF65-F5344CB8AC3E}">
        <p14:creationId xmlns:p14="http://schemas.microsoft.com/office/powerpoint/2010/main" val="2505299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Foster Care: UK Statistics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57,000 children and young people live in foster care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Average age 10 years old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Statistics show that at least 10,000 more foster families are needed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30,000 young people need fostering every year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than one in 10 children had three or more placements (2010)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13% stayed in care system for more than five years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Following the inquiry into the death of baby Peter Connolly a significant increase in the number of care proceedings in England followed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257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908720"/>
            <a:ext cx="7168760" cy="901904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 and Judicial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916832"/>
            <a:ext cx="7168760" cy="4536504"/>
          </a:xfrm>
        </p:spPr>
        <p:txBody>
          <a:bodyPr>
            <a:no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27% of the adult prison population had once been in care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Half of all 15-18-year olds in prison have been in care at some point in their lives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on children in the YJS and jail terms shows a link between offending and vulnerability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census of every child imprisoned over a 6-month period in 2008 highlighted:</a:t>
            </a:r>
          </a:p>
          <a:p>
            <a:pPr marL="6858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76% had an absent father;</a:t>
            </a:r>
          </a:p>
          <a:p>
            <a:pPr marL="6858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47% had run away or absconded</a:t>
            </a:r>
          </a:p>
          <a:p>
            <a:pPr marL="6858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39% had been subject to a child protection plan 	and/or experienced abuse or neglect</a:t>
            </a:r>
          </a:p>
          <a:p>
            <a:pPr marL="6858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27% had been or were looked after</a:t>
            </a:r>
          </a:p>
          <a:p>
            <a:pPr marL="6858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13% had experienced the death of a parent or sibling</a:t>
            </a:r>
          </a:p>
        </p:txBody>
      </p:sp>
    </p:spTree>
    <p:extLst>
      <p:ext uri="{BB962C8B-B14F-4D97-AF65-F5344CB8AC3E}">
        <p14:creationId xmlns:p14="http://schemas.microsoft.com/office/powerpoint/2010/main" val="2270851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statistics show that rates of known offending by children in care far outstrip those of their peers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practice in some placements (i.e. children’s homes) is criticised for bringing LAC into justice system unnecessarily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Twice as many LAC were given a reprimand, warning or conviction compared to other children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Abuse and family breakdown are by far the most common reasons why children are taken into 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942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Statistics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4,310 children were living with foster families (on 31 March 2011)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59% of the children were looked after due to  abuse or neglect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approximately 3,000 foster families in Wales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Fostering Network estimates that fostering services need to recruit a further 550 Welsh foster families in the next 12 months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236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 and Abuse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34570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analysis of serious case reviews in England from 2009-11 show that 13% of incidents took place whilst the child was not living at home or with relatives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analysis of 56 significant case reviews in Scotland since 2007 identified 11 cases (20%) relating to children who were or had been looked after.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analysis of serious case reviews in England show that 10% (2003-05) and 13% (2005-07) relate to a child in care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have been 33 child deaths in youth custody since 1990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ChildLine counselled 3,196 children and young people in 2009/10 about problems related to being looked after, equating to one in 26% of all looked after children in the 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282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 and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1366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they leave primary school, 43% of LAC reach national curriculum test level expected for their age - compared with 74% of all children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Almost one third of LAC leave school with no GCSEs or vocational tests like GNVQs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13.2% of LAC obtain five good GCSEs - compared with 57.9% of all children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 6% of care leavers go to university - compared with 38% of all young people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third of care leavers are not in education, employment or training - compared with 13% of all young people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567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of LAC’s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who spend time in the care system are less likely than other children to achieve academic success or benefit from stable relationships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more likely to have problems with crime, drugs and mental health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27% of the adult prison population has been in care and almost 40% of prisoners under 21 were in care as children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in comparison to the 2% of the general population spend time in prison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quarter of young women leaving care are pregnant or already mothers, and nearly half become mothers by the age of 24.5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3758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442</TotalTime>
  <Words>838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Century Gothic</vt:lpstr>
      <vt:lpstr>Times New Roman</vt:lpstr>
      <vt:lpstr>Wingdings 2</vt:lpstr>
      <vt:lpstr>Austin</vt:lpstr>
      <vt:lpstr>Looked After Children  (LAC)</vt:lpstr>
      <vt:lpstr>LAC</vt:lpstr>
      <vt:lpstr>Children looked after by Local Authority </vt:lpstr>
      <vt:lpstr>At Risk</vt:lpstr>
      <vt:lpstr>Foster Care: UK Statistics </vt:lpstr>
      <vt:lpstr>LAC and Judicial System</vt:lpstr>
      <vt:lpstr>LAC and Crime</vt:lpstr>
      <vt:lpstr>Wales Statistics  </vt:lpstr>
      <vt:lpstr>LAC and Abuse</vt:lpstr>
      <vt:lpstr>LAC and Education</vt:lpstr>
      <vt:lpstr>Future of LAC’s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Tanix</dc:creator>
  <cp:lastModifiedBy>Joanna</cp:lastModifiedBy>
  <cp:revision>11</cp:revision>
  <dcterms:created xsi:type="dcterms:W3CDTF">2013-01-03T13:53:47Z</dcterms:created>
  <dcterms:modified xsi:type="dcterms:W3CDTF">2019-08-23T18:21:32Z</dcterms:modified>
</cp:coreProperties>
</file>