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5" r:id="rId10"/>
    <p:sldId id="554" r:id="rId11"/>
    <p:sldId id="259" r:id="rId12"/>
    <p:sldId id="263" r:id="rId13"/>
    <p:sldId id="264" r:id="rId14"/>
    <p:sldId id="265" r:id="rId15"/>
    <p:sldId id="266" r:id="rId16"/>
    <p:sldId id="561" r:id="rId17"/>
    <p:sldId id="277" r:id="rId18"/>
    <p:sldId id="280" r:id="rId19"/>
    <p:sldId id="339" r:id="rId20"/>
    <p:sldId id="562" r:id="rId21"/>
    <p:sldId id="287" r:id="rId22"/>
    <p:sldId id="563" r:id="rId23"/>
    <p:sldId id="564" r:id="rId24"/>
    <p:sldId id="282" r:id="rId25"/>
    <p:sldId id="284" r:id="rId26"/>
    <p:sldId id="285" r:id="rId27"/>
    <p:sldId id="283" r:id="rId28"/>
    <p:sldId id="286" r:id="rId29"/>
    <p:sldId id="399" r:id="rId30"/>
    <p:sldId id="565" r:id="rId31"/>
    <p:sldId id="55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A1DCD4-DB02-4FD3-8D04-9152312A40D8}" v="24" dt="2022-03-17T06:48:27.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7673" autoAdjust="0"/>
  </p:normalViewPr>
  <p:slideViewPr>
    <p:cSldViewPr snapToGrid="0">
      <p:cViewPr varScale="1">
        <p:scale>
          <a:sx n="85" d="100"/>
          <a:sy n="85" d="100"/>
        </p:scale>
        <p:origin x="13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7A1DCD4-DB02-4FD3-8D04-9152312A40D8}"/>
    <pc:docChg chg="undo custSel addSld delSld modSld">
      <pc:chgData name="Nitheesh Kaliyamurthy" userId="2821ebda-f4ac-4963-9a4e-a836dfc45829" providerId="ADAL" clId="{A7A1DCD4-DB02-4FD3-8D04-9152312A40D8}" dt="2022-03-17T06:54:05.703" v="803" actId="6549"/>
      <pc:docMkLst>
        <pc:docMk/>
      </pc:docMkLst>
      <pc:sldChg chg="addSp delSp modSp del mod delDesignElem">
        <pc:chgData name="Nitheesh Kaliyamurthy" userId="2821ebda-f4ac-4963-9a4e-a836dfc45829" providerId="ADAL" clId="{A7A1DCD4-DB02-4FD3-8D04-9152312A40D8}" dt="2022-03-16T19:34:14.653" v="176" actId="47"/>
        <pc:sldMkLst>
          <pc:docMk/>
          <pc:sldMk cId="3475781044" sldId="258"/>
        </pc:sldMkLst>
        <pc:spChg chg="add del mod">
          <ac:chgData name="Nitheesh Kaliyamurthy" userId="2821ebda-f4ac-4963-9a4e-a836dfc45829" providerId="ADAL" clId="{A7A1DCD4-DB02-4FD3-8D04-9152312A40D8}" dt="2022-03-16T19:32:20.224" v="139" actId="21"/>
          <ac:spMkLst>
            <pc:docMk/>
            <pc:sldMk cId="3475781044" sldId="258"/>
            <ac:spMk id="2" creationId="{48638271-79B0-4A9C-8B62-E456EB2264D5}"/>
          </ac:spMkLst>
        </pc:spChg>
        <pc:spChg chg="del">
          <ac:chgData name="Nitheesh Kaliyamurthy" userId="2821ebda-f4ac-4963-9a4e-a836dfc45829" providerId="ADAL" clId="{A7A1DCD4-DB02-4FD3-8D04-9152312A40D8}" dt="2022-03-16T19:32:30.235" v="143" actId="21"/>
          <ac:spMkLst>
            <pc:docMk/>
            <pc:sldMk cId="3475781044" sldId="258"/>
            <ac:spMk id="3" creationId="{BBC52A14-1BC2-476A-9B2E-183CCFDAAC2F}"/>
          </ac:spMkLst>
        </pc:spChg>
        <pc:spChg chg="add del mod">
          <ac:chgData name="Nitheesh Kaliyamurthy" userId="2821ebda-f4ac-4963-9a4e-a836dfc45829" providerId="ADAL" clId="{A7A1DCD4-DB02-4FD3-8D04-9152312A40D8}" dt="2022-03-16T19:32:02.258" v="130" actId="21"/>
          <ac:spMkLst>
            <pc:docMk/>
            <pc:sldMk cId="3475781044" sldId="258"/>
            <ac:spMk id="5" creationId="{45F0A05B-3113-437C-99FF-7F529D82D813}"/>
          </ac:spMkLst>
        </pc:spChg>
        <pc:spChg chg="add mod">
          <ac:chgData name="Nitheesh Kaliyamurthy" userId="2821ebda-f4ac-4963-9a4e-a836dfc45829" providerId="ADAL" clId="{A7A1DCD4-DB02-4FD3-8D04-9152312A40D8}" dt="2022-03-16T19:32:20.224" v="139" actId="21"/>
          <ac:spMkLst>
            <pc:docMk/>
            <pc:sldMk cId="3475781044" sldId="258"/>
            <ac:spMk id="8" creationId="{C580D28F-4FF7-4865-94D4-31BE3125C61E}"/>
          </ac:spMkLst>
        </pc:spChg>
        <pc:spChg chg="add mod">
          <ac:chgData name="Nitheesh Kaliyamurthy" userId="2821ebda-f4ac-4963-9a4e-a836dfc45829" providerId="ADAL" clId="{A7A1DCD4-DB02-4FD3-8D04-9152312A40D8}" dt="2022-03-16T19:34:06.625" v="172" actId="1076"/>
          <ac:spMkLst>
            <pc:docMk/>
            <pc:sldMk cId="3475781044" sldId="258"/>
            <ac:spMk id="10" creationId="{208A057F-5816-4D4E-82A5-D3097AFEAA15}"/>
          </ac:spMkLst>
        </pc:spChg>
        <pc:picChg chg="del">
          <ac:chgData name="Nitheesh Kaliyamurthy" userId="2821ebda-f4ac-4963-9a4e-a836dfc45829" providerId="ADAL" clId="{A7A1DCD4-DB02-4FD3-8D04-9152312A40D8}" dt="2022-03-16T19:34:08.060" v="173" actId="21"/>
          <ac:picMkLst>
            <pc:docMk/>
            <pc:sldMk cId="3475781044" sldId="258"/>
            <ac:picMk id="7" creationId="{8EC2A6BF-A7D4-4774-8370-3417A632A0C8}"/>
          </ac:picMkLst>
        </pc:picChg>
      </pc:sldChg>
      <pc:sldChg chg="addSp delSp modSp mod delDesignElem">
        <pc:chgData name="Nitheesh Kaliyamurthy" userId="2821ebda-f4ac-4963-9a4e-a836dfc45829" providerId="ADAL" clId="{A7A1DCD4-DB02-4FD3-8D04-9152312A40D8}" dt="2022-03-17T06:53:48.595" v="800" actId="6549"/>
        <pc:sldMkLst>
          <pc:docMk/>
          <pc:sldMk cId="3617678532" sldId="259"/>
        </pc:sldMkLst>
        <pc:spChg chg="mod">
          <ac:chgData name="Nitheesh Kaliyamurthy" userId="2821ebda-f4ac-4963-9a4e-a836dfc45829" providerId="ADAL" clId="{A7A1DCD4-DB02-4FD3-8D04-9152312A40D8}" dt="2022-03-16T19:37:01.151" v="185" actId="14100"/>
          <ac:spMkLst>
            <pc:docMk/>
            <pc:sldMk cId="3617678532" sldId="259"/>
            <ac:spMk id="3" creationId="{BBC52A14-1BC2-476A-9B2E-183CCFDAAC2F}"/>
          </ac:spMkLst>
        </pc:spChg>
        <pc:spChg chg="add del mod topLvl">
          <ac:chgData name="Nitheesh Kaliyamurthy" userId="2821ebda-f4ac-4963-9a4e-a836dfc45829" providerId="ADAL" clId="{A7A1DCD4-DB02-4FD3-8D04-9152312A40D8}" dt="2022-03-17T06:53:48.595" v="800" actId="6549"/>
          <ac:spMkLst>
            <pc:docMk/>
            <pc:sldMk cId="3617678532" sldId="259"/>
            <ac:spMk id="25" creationId="{E69FFE4F-8BD0-46B1-89EF-8BFA392F27E4}"/>
          </ac:spMkLst>
        </pc:spChg>
        <pc:spChg chg="mod">
          <ac:chgData name="Nitheesh Kaliyamurthy" userId="2821ebda-f4ac-4963-9a4e-a836dfc45829" providerId="ADAL" clId="{A7A1DCD4-DB02-4FD3-8D04-9152312A40D8}" dt="2022-03-16T19:36:24.556" v="184" actId="1076"/>
          <ac:spMkLst>
            <pc:docMk/>
            <pc:sldMk cId="3617678532" sldId="259"/>
            <ac:spMk id="76" creationId="{5F6C83CE-400B-41CD-BA00-814F389F29DF}"/>
          </ac:spMkLst>
        </pc:spChg>
        <pc:grpChg chg="add del mod">
          <ac:chgData name="Nitheesh Kaliyamurthy" userId="2821ebda-f4ac-4963-9a4e-a836dfc45829" providerId="ADAL" clId="{A7A1DCD4-DB02-4FD3-8D04-9152312A40D8}" dt="2022-03-16T19:34:28.573" v="181" actId="478"/>
          <ac:grpSpMkLst>
            <pc:docMk/>
            <pc:sldMk cId="3617678532" sldId="259"/>
            <ac:grpSpMk id="23" creationId="{C45D3C95-678D-486D-AC6C-0D7F9DB372F8}"/>
          </ac:grpSpMkLst>
        </pc:grpChg>
        <pc:grpChg chg="mod topLvl">
          <ac:chgData name="Nitheesh Kaliyamurthy" userId="2821ebda-f4ac-4963-9a4e-a836dfc45829" providerId="ADAL" clId="{A7A1DCD4-DB02-4FD3-8D04-9152312A40D8}" dt="2022-03-16T19:34:28.573" v="181" actId="478"/>
          <ac:grpSpMkLst>
            <pc:docMk/>
            <pc:sldMk cId="3617678532" sldId="259"/>
            <ac:grpSpMk id="24" creationId="{DB29309C-D29E-4ED9-8AC0-59DDFCD5BA2B}"/>
          </ac:grpSpMkLst>
        </pc:grpChg>
        <pc:picChg chg="del">
          <ac:chgData name="Nitheesh Kaliyamurthy" userId="2821ebda-f4ac-4963-9a4e-a836dfc45829" providerId="ADAL" clId="{A7A1DCD4-DB02-4FD3-8D04-9152312A40D8}" dt="2022-03-16T19:34:19.485" v="178" actId="478"/>
          <ac:picMkLst>
            <pc:docMk/>
            <pc:sldMk cId="3617678532" sldId="259"/>
            <ac:picMk id="9" creationId="{19632930-978F-4577-A2E8-FCDD297259BD}"/>
          </ac:picMkLst>
        </pc:picChg>
        <pc:picChg chg="del">
          <ac:chgData name="Nitheesh Kaliyamurthy" userId="2821ebda-f4ac-4963-9a4e-a836dfc45829" providerId="ADAL" clId="{A7A1DCD4-DB02-4FD3-8D04-9152312A40D8}" dt="2022-03-16T19:34:18.514" v="177" actId="478"/>
          <ac:picMkLst>
            <pc:docMk/>
            <pc:sldMk cId="3617678532" sldId="259"/>
            <ac:picMk id="14" creationId="{CCDA0844-02D0-4631-8E52-D163982BA92C}"/>
          </ac:picMkLst>
        </pc:picChg>
      </pc:sldChg>
      <pc:sldChg chg="delSp modSp mod delDesignElem">
        <pc:chgData name="Nitheesh Kaliyamurthy" userId="2821ebda-f4ac-4963-9a4e-a836dfc45829" providerId="ADAL" clId="{A7A1DCD4-DB02-4FD3-8D04-9152312A40D8}" dt="2022-03-17T06:53:54.230" v="801" actId="6549"/>
        <pc:sldMkLst>
          <pc:docMk/>
          <pc:sldMk cId="2933637150" sldId="263"/>
        </pc:sldMkLst>
        <pc:spChg chg="mod">
          <ac:chgData name="Nitheesh Kaliyamurthy" userId="2821ebda-f4ac-4963-9a4e-a836dfc45829" providerId="ADAL" clId="{A7A1DCD4-DB02-4FD3-8D04-9152312A40D8}" dt="2022-03-16T19:37:27.391" v="188" actId="1076"/>
          <ac:spMkLst>
            <pc:docMk/>
            <pc:sldMk cId="2933637150" sldId="263"/>
            <ac:spMk id="3" creationId="{BBC52A14-1BC2-476A-9B2E-183CCFDAAC2F}"/>
          </ac:spMkLst>
        </pc:spChg>
        <pc:spChg chg="mod">
          <ac:chgData name="Nitheesh Kaliyamurthy" userId="2821ebda-f4ac-4963-9a4e-a836dfc45829" providerId="ADAL" clId="{A7A1DCD4-DB02-4FD3-8D04-9152312A40D8}" dt="2022-03-16T19:37:30.151" v="189" actId="1076"/>
          <ac:spMkLst>
            <pc:docMk/>
            <pc:sldMk cId="2933637150" sldId="263"/>
            <ac:spMk id="4" creationId="{1B765B09-7F89-4AF8-A55E-9D77F3F088AD}"/>
          </ac:spMkLst>
        </pc:spChg>
        <pc:spChg chg="mod">
          <ac:chgData name="Nitheesh Kaliyamurthy" userId="2821ebda-f4ac-4963-9a4e-a836dfc45829" providerId="ADAL" clId="{A7A1DCD4-DB02-4FD3-8D04-9152312A40D8}" dt="2022-03-17T06:53:54.230" v="801" actId="6549"/>
          <ac:spMkLst>
            <pc:docMk/>
            <pc:sldMk cId="2933637150" sldId="263"/>
            <ac:spMk id="25" creationId="{E69FFE4F-8BD0-46B1-89EF-8BFA392F27E4}"/>
          </ac:spMkLst>
        </pc:spChg>
        <pc:picChg chg="del">
          <ac:chgData name="Nitheesh Kaliyamurthy" userId="2821ebda-f4ac-4963-9a4e-a836dfc45829" providerId="ADAL" clId="{A7A1DCD4-DB02-4FD3-8D04-9152312A40D8}" dt="2022-03-16T19:37:20.724" v="186" actId="478"/>
          <ac:picMkLst>
            <pc:docMk/>
            <pc:sldMk cId="2933637150" sldId="263"/>
            <ac:picMk id="9" creationId="{19632930-978F-4577-A2E8-FCDD297259BD}"/>
          </ac:picMkLst>
        </pc:picChg>
        <pc:picChg chg="del">
          <ac:chgData name="Nitheesh Kaliyamurthy" userId="2821ebda-f4ac-4963-9a4e-a836dfc45829" providerId="ADAL" clId="{A7A1DCD4-DB02-4FD3-8D04-9152312A40D8}" dt="2022-03-16T19:37:21.643" v="187" actId="478"/>
          <ac:picMkLst>
            <pc:docMk/>
            <pc:sldMk cId="2933637150" sldId="263"/>
            <ac:picMk id="14" creationId="{CCDA0844-02D0-4631-8E52-D163982BA92C}"/>
          </ac:picMkLst>
        </pc:picChg>
      </pc:sldChg>
      <pc:sldChg chg="delSp modSp mod delDesignElem">
        <pc:chgData name="Nitheesh Kaliyamurthy" userId="2821ebda-f4ac-4963-9a4e-a836dfc45829" providerId="ADAL" clId="{A7A1DCD4-DB02-4FD3-8D04-9152312A40D8}" dt="2022-03-17T06:53:59.415" v="802" actId="6549"/>
        <pc:sldMkLst>
          <pc:docMk/>
          <pc:sldMk cId="3965950970" sldId="264"/>
        </pc:sldMkLst>
        <pc:spChg chg="mod">
          <ac:chgData name="Nitheesh Kaliyamurthy" userId="2821ebda-f4ac-4963-9a4e-a836dfc45829" providerId="ADAL" clId="{A7A1DCD4-DB02-4FD3-8D04-9152312A40D8}" dt="2022-03-16T19:37:38.859" v="190" actId="1076"/>
          <ac:spMkLst>
            <pc:docMk/>
            <pc:sldMk cId="3965950970" sldId="264"/>
            <ac:spMk id="3" creationId="{BBC52A14-1BC2-476A-9B2E-183CCFDAAC2F}"/>
          </ac:spMkLst>
        </pc:spChg>
        <pc:spChg chg="mod">
          <ac:chgData name="Nitheesh Kaliyamurthy" userId="2821ebda-f4ac-4963-9a4e-a836dfc45829" providerId="ADAL" clId="{A7A1DCD4-DB02-4FD3-8D04-9152312A40D8}" dt="2022-03-16T19:37:41.657" v="191" actId="1076"/>
          <ac:spMkLst>
            <pc:docMk/>
            <pc:sldMk cId="3965950970" sldId="264"/>
            <ac:spMk id="4" creationId="{1B765B09-7F89-4AF8-A55E-9D77F3F088AD}"/>
          </ac:spMkLst>
        </pc:spChg>
        <pc:spChg chg="mod">
          <ac:chgData name="Nitheesh Kaliyamurthy" userId="2821ebda-f4ac-4963-9a4e-a836dfc45829" providerId="ADAL" clId="{A7A1DCD4-DB02-4FD3-8D04-9152312A40D8}" dt="2022-03-17T06:53:59.415" v="802" actId="6549"/>
          <ac:spMkLst>
            <pc:docMk/>
            <pc:sldMk cId="3965950970" sldId="264"/>
            <ac:spMk id="81" creationId="{E52F233D-0343-42CF-A98C-B5983DFB2671}"/>
          </ac:spMkLst>
        </pc:spChg>
        <pc:picChg chg="del">
          <ac:chgData name="Nitheesh Kaliyamurthy" userId="2821ebda-f4ac-4963-9a4e-a836dfc45829" providerId="ADAL" clId="{A7A1DCD4-DB02-4FD3-8D04-9152312A40D8}" dt="2022-03-16T19:37:43.129" v="192" actId="478"/>
          <ac:picMkLst>
            <pc:docMk/>
            <pc:sldMk cId="3965950970" sldId="264"/>
            <ac:picMk id="9" creationId="{19632930-978F-4577-A2E8-FCDD297259BD}"/>
          </ac:picMkLst>
        </pc:picChg>
        <pc:picChg chg="del">
          <ac:chgData name="Nitheesh Kaliyamurthy" userId="2821ebda-f4ac-4963-9a4e-a836dfc45829" providerId="ADAL" clId="{A7A1DCD4-DB02-4FD3-8D04-9152312A40D8}" dt="2022-03-16T19:37:43.947" v="193" actId="478"/>
          <ac:picMkLst>
            <pc:docMk/>
            <pc:sldMk cId="3965950970" sldId="264"/>
            <ac:picMk id="14" creationId="{CCDA0844-02D0-4631-8E52-D163982BA92C}"/>
          </ac:picMkLst>
        </pc:picChg>
      </pc:sldChg>
      <pc:sldChg chg="delSp modSp mod delDesignElem">
        <pc:chgData name="Nitheesh Kaliyamurthy" userId="2821ebda-f4ac-4963-9a4e-a836dfc45829" providerId="ADAL" clId="{A7A1DCD4-DB02-4FD3-8D04-9152312A40D8}" dt="2022-03-17T06:54:05.703" v="803" actId="6549"/>
        <pc:sldMkLst>
          <pc:docMk/>
          <pc:sldMk cId="255211227" sldId="265"/>
        </pc:sldMkLst>
        <pc:spChg chg="mod">
          <ac:chgData name="Nitheesh Kaliyamurthy" userId="2821ebda-f4ac-4963-9a4e-a836dfc45829" providerId="ADAL" clId="{A7A1DCD4-DB02-4FD3-8D04-9152312A40D8}" dt="2022-03-16T19:38:02.564" v="196" actId="1076"/>
          <ac:spMkLst>
            <pc:docMk/>
            <pc:sldMk cId="255211227" sldId="265"/>
            <ac:spMk id="3" creationId="{BBC52A14-1BC2-476A-9B2E-183CCFDAAC2F}"/>
          </ac:spMkLst>
        </pc:spChg>
        <pc:spChg chg="mod">
          <ac:chgData name="Nitheesh Kaliyamurthy" userId="2821ebda-f4ac-4963-9a4e-a836dfc45829" providerId="ADAL" clId="{A7A1DCD4-DB02-4FD3-8D04-9152312A40D8}" dt="2022-03-16T19:38:06.328" v="197" actId="1076"/>
          <ac:spMkLst>
            <pc:docMk/>
            <pc:sldMk cId="255211227" sldId="265"/>
            <ac:spMk id="4" creationId="{1B765B09-7F89-4AF8-A55E-9D77F3F088AD}"/>
          </ac:spMkLst>
        </pc:spChg>
        <pc:spChg chg="mod">
          <ac:chgData name="Nitheesh Kaliyamurthy" userId="2821ebda-f4ac-4963-9a4e-a836dfc45829" providerId="ADAL" clId="{A7A1DCD4-DB02-4FD3-8D04-9152312A40D8}" dt="2022-03-17T06:54:05.703" v="803" actId="6549"/>
          <ac:spMkLst>
            <pc:docMk/>
            <pc:sldMk cId="255211227" sldId="265"/>
            <ac:spMk id="81" creationId="{E52F233D-0343-42CF-A98C-B5983DFB2671}"/>
          </ac:spMkLst>
        </pc:spChg>
        <pc:picChg chg="del">
          <ac:chgData name="Nitheesh Kaliyamurthy" userId="2821ebda-f4ac-4963-9a4e-a836dfc45829" providerId="ADAL" clId="{A7A1DCD4-DB02-4FD3-8D04-9152312A40D8}" dt="2022-03-16T19:37:57.496" v="195" actId="478"/>
          <ac:picMkLst>
            <pc:docMk/>
            <pc:sldMk cId="255211227" sldId="265"/>
            <ac:picMk id="9" creationId="{19632930-978F-4577-A2E8-FCDD297259BD}"/>
          </ac:picMkLst>
        </pc:picChg>
        <pc:picChg chg="del">
          <ac:chgData name="Nitheesh Kaliyamurthy" userId="2821ebda-f4ac-4963-9a4e-a836dfc45829" providerId="ADAL" clId="{A7A1DCD4-DB02-4FD3-8D04-9152312A40D8}" dt="2022-03-16T19:37:56.795" v="194" actId="478"/>
          <ac:picMkLst>
            <pc:docMk/>
            <pc:sldMk cId="255211227" sldId="265"/>
            <ac:picMk id="14" creationId="{CCDA0844-02D0-4631-8E52-D163982BA92C}"/>
          </ac:picMkLst>
        </pc:picChg>
      </pc:sldChg>
      <pc:sldChg chg="delSp modSp mod delDesignElem">
        <pc:chgData name="Nitheesh Kaliyamurthy" userId="2821ebda-f4ac-4963-9a4e-a836dfc45829" providerId="ADAL" clId="{A7A1DCD4-DB02-4FD3-8D04-9152312A40D8}" dt="2022-03-16T19:38:29.652" v="201" actId="478"/>
        <pc:sldMkLst>
          <pc:docMk/>
          <pc:sldMk cId="2720238614" sldId="266"/>
        </pc:sldMkLst>
        <pc:spChg chg="mod">
          <ac:chgData name="Nitheesh Kaliyamurthy" userId="2821ebda-f4ac-4963-9a4e-a836dfc45829" providerId="ADAL" clId="{A7A1DCD4-DB02-4FD3-8D04-9152312A40D8}" dt="2022-03-16T19:38:25.137" v="198" actId="1076"/>
          <ac:spMkLst>
            <pc:docMk/>
            <pc:sldMk cId="2720238614" sldId="266"/>
            <ac:spMk id="3" creationId="{BBC52A14-1BC2-476A-9B2E-183CCFDAAC2F}"/>
          </ac:spMkLst>
        </pc:spChg>
        <pc:spChg chg="mod">
          <ac:chgData name="Nitheesh Kaliyamurthy" userId="2821ebda-f4ac-4963-9a4e-a836dfc45829" providerId="ADAL" clId="{A7A1DCD4-DB02-4FD3-8D04-9152312A40D8}" dt="2022-03-16T19:38:27.568" v="199" actId="1076"/>
          <ac:spMkLst>
            <pc:docMk/>
            <pc:sldMk cId="2720238614" sldId="266"/>
            <ac:spMk id="4" creationId="{1B765B09-7F89-4AF8-A55E-9D77F3F088AD}"/>
          </ac:spMkLst>
        </pc:spChg>
        <pc:picChg chg="del">
          <ac:chgData name="Nitheesh Kaliyamurthy" userId="2821ebda-f4ac-4963-9a4e-a836dfc45829" providerId="ADAL" clId="{A7A1DCD4-DB02-4FD3-8D04-9152312A40D8}" dt="2022-03-16T19:38:29.072" v="200" actId="478"/>
          <ac:picMkLst>
            <pc:docMk/>
            <pc:sldMk cId="2720238614" sldId="266"/>
            <ac:picMk id="9" creationId="{19632930-978F-4577-A2E8-FCDD297259BD}"/>
          </ac:picMkLst>
        </pc:picChg>
        <pc:picChg chg="del">
          <ac:chgData name="Nitheesh Kaliyamurthy" userId="2821ebda-f4ac-4963-9a4e-a836dfc45829" providerId="ADAL" clId="{A7A1DCD4-DB02-4FD3-8D04-9152312A40D8}" dt="2022-03-16T19:38:29.652" v="201" actId="478"/>
          <ac:picMkLst>
            <pc:docMk/>
            <pc:sldMk cId="2720238614" sldId="266"/>
            <ac:picMk id="14" creationId="{CCDA0844-02D0-4631-8E52-D163982BA92C}"/>
          </ac:picMkLst>
        </pc:picChg>
      </pc:sldChg>
      <pc:sldChg chg="addSp delSp modSp mod delDesignElem">
        <pc:chgData name="Nitheesh Kaliyamurthy" userId="2821ebda-f4ac-4963-9a4e-a836dfc45829" providerId="ADAL" clId="{A7A1DCD4-DB02-4FD3-8D04-9152312A40D8}" dt="2022-03-17T06:45:35.432" v="627" actId="255"/>
        <pc:sldMkLst>
          <pc:docMk/>
          <pc:sldMk cId="3608482558" sldId="277"/>
        </pc:sldMkLst>
        <pc:spChg chg="del">
          <ac:chgData name="Nitheesh Kaliyamurthy" userId="2821ebda-f4ac-4963-9a4e-a836dfc45829" providerId="ADAL" clId="{A7A1DCD4-DB02-4FD3-8D04-9152312A40D8}" dt="2022-03-16T20:03:03.195" v="249" actId="478"/>
          <ac:spMkLst>
            <pc:docMk/>
            <pc:sldMk cId="3608482558" sldId="277"/>
            <ac:spMk id="2" creationId="{48638271-79B0-4A9C-8B62-E456EB2264D5}"/>
          </ac:spMkLst>
        </pc:spChg>
        <pc:spChg chg="mod">
          <ac:chgData name="Nitheesh Kaliyamurthy" userId="2821ebda-f4ac-4963-9a4e-a836dfc45829" providerId="ADAL" clId="{A7A1DCD4-DB02-4FD3-8D04-9152312A40D8}" dt="2022-03-17T06:45:35.432" v="627" actId="255"/>
          <ac:spMkLst>
            <pc:docMk/>
            <pc:sldMk cId="3608482558" sldId="277"/>
            <ac:spMk id="3" creationId="{BBC52A14-1BC2-476A-9B2E-183CCFDAAC2F}"/>
          </ac:spMkLst>
        </pc:spChg>
        <pc:spChg chg="mod">
          <ac:chgData name="Nitheesh Kaliyamurthy" userId="2821ebda-f4ac-4963-9a4e-a836dfc45829" providerId="ADAL" clId="{A7A1DCD4-DB02-4FD3-8D04-9152312A40D8}" dt="2022-03-17T06:44:51.598" v="614"/>
          <ac:spMkLst>
            <pc:docMk/>
            <pc:sldMk cId="3608482558" sldId="277"/>
            <ac:spMk id="6" creationId="{E132A6B7-458A-4289-A6CD-A282C671F571}"/>
          </ac:spMkLst>
        </pc:spChg>
        <pc:spChg chg="add del mod">
          <ac:chgData name="Nitheesh Kaliyamurthy" userId="2821ebda-f4ac-4963-9a4e-a836dfc45829" providerId="ADAL" clId="{A7A1DCD4-DB02-4FD3-8D04-9152312A40D8}" dt="2022-03-16T20:03:05.445" v="250" actId="478"/>
          <ac:spMkLst>
            <pc:docMk/>
            <pc:sldMk cId="3608482558" sldId="277"/>
            <ac:spMk id="7" creationId="{FD0F5906-6AB4-4A1B-87B6-EF3516518064}"/>
          </ac:spMkLst>
        </pc:spChg>
        <pc:spChg chg="mod">
          <ac:chgData name="Nitheesh Kaliyamurthy" userId="2821ebda-f4ac-4963-9a4e-a836dfc45829" providerId="ADAL" clId="{A7A1DCD4-DB02-4FD3-8D04-9152312A40D8}" dt="2022-03-17T06:44:51.598" v="614"/>
          <ac:spMkLst>
            <pc:docMk/>
            <pc:sldMk cId="3608482558" sldId="277"/>
            <ac:spMk id="9" creationId="{7DA7DE40-C960-4DED-AFA6-5BC42B203F1E}"/>
          </ac:spMkLst>
        </pc:spChg>
        <pc:spChg chg="mod">
          <ac:chgData name="Nitheesh Kaliyamurthy" userId="2821ebda-f4ac-4963-9a4e-a836dfc45829" providerId="ADAL" clId="{A7A1DCD4-DB02-4FD3-8D04-9152312A40D8}" dt="2022-03-17T06:44:51.598" v="614"/>
          <ac:spMkLst>
            <pc:docMk/>
            <pc:sldMk cId="3608482558" sldId="277"/>
            <ac:spMk id="10" creationId="{9364AEFC-F88A-4343-A1AE-D1A8B65B2840}"/>
          </ac:spMkLst>
        </pc:spChg>
        <pc:spChg chg="mod">
          <ac:chgData name="Nitheesh Kaliyamurthy" userId="2821ebda-f4ac-4963-9a4e-a836dfc45829" providerId="ADAL" clId="{A7A1DCD4-DB02-4FD3-8D04-9152312A40D8}" dt="2022-03-17T06:44:51.598" v="614"/>
          <ac:spMkLst>
            <pc:docMk/>
            <pc:sldMk cId="3608482558" sldId="277"/>
            <ac:spMk id="11" creationId="{DE4E1C5A-3C9E-4B47-B55E-03104117FB44}"/>
          </ac:spMkLst>
        </pc:spChg>
        <pc:spChg chg="mod">
          <ac:chgData name="Nitheesh Kaliyamurthy" userId="2821ebda-f4ac-4963-9a4e-a836dfc45829" providerId="ADAL" clId="{A7A1DCD4-DB02-4FD3-8D04-9152312A40D8}" dt="2022-03-17T06:44:51.598" v="614"/>
          <ac:spMkLst>
            <pc:docMk/>
            <pc:sldMk cId="3608482558" sldId="277"/>
            <ac:spMk id="12" creationId="{EA2660CF-6991-4575-940D-2E87D69BBAA7}"/>
          </ac:spMkLst>
        </pc:spChg>
        <pc:spChg chg="mod">
          <ac:chgData name="Nitheesh Kaliyamurthy" userId="2821ebda-f4ac-4963-9a4e-a836dfc45829" providerId="ADAL" clId="{A7A1DCD4-DB02-4FD3-8D04-9152312A40D8}" dt="2022-03-17T06:44:51.598" v="614"/>
          <ac:spMkLst>
            <pc:docMk/>
            <pc:sldMk cId="3608482558" sldId="277"/>
            <ac:spMk id="13" creationId="{9C021E18-28C2-4532-9D29-A1B6EB212C57}"/>
          </ac:spMkLst>
        </pc:spChg>
        <pc:spChg chg="mod">
          <ac:chgData name="Nitheesh Kaliyamurthy" userId="2821ebda-f4ac-4963-9a4e-a836dfc45829" providerId="ADAL" clId="{A7A1DCD4-DB02-4FD3-8D04-9152312A40D8}" dt="2022-03-17T06:44:51.598" v="614"/>
          <ac:spMkLst>
            <pc:docMk/>
            <pc:sldMk cId="3608482558" sldId="277"/>
            <ac:spMk id="14" creationId="{A33DB0B7-777F-4875-942E-B3B6607713E6}"/>
          </ac:spMkLst>
        </pc:spChg>
        <pc:spChg chg="add mod">
          <ac:chgData name="Nitheesh Kaliyamurthy" userId="2821ebda-f4ac-4963-9a4e-a836dfc45829" providerId="ADAL" clId="{A7A1DCD4-DB02-4FD3-8D04-9152312A40D8}" dt="2022-03-16T20:03:19.315" v="255" actId="20577"/>
          <ac:spMkLst>
            <pc:docMk/>
            <pc:sldMk cId="3608482558" sldId="277"/>
            <ac:spMk id="15" creationId="{2AB5F242-8274-49DC-B567-B569D7766490}"/>
          </ac:spMkLst>
        </pc:spChg>
        <pc:spChg chg="mod">
          <ac:chgData name="Nitheesh Kaliyamurthy" userId="2821ebda-f4ac-4963-9a4e-a836dfc45829" providerId="ADAL" clId="{A7A1DCD4-DB02-4FD3-8D04-9152312A40D8}" dt="2022-03-17T06:44:51.598" v="614"/>
          <ac:spMkLst>
            <pc:docMk/>
            <pc:sldMk cId="3608482558" sldId="277"/>
            <ac:spMk id="16" creationId="{E8D5E25E-BAEF-4C3D-BD5B-8B7752045C11}"/>
          </ac:spMkLst>
        </pc:spChg>
        <pc:spChg chg="mod">
          <ac:chgData name="Nitheesh Kaliyamurthy" userId="2821ebda-f4ac-4963-9a4e-a836dfc45829" providerId="ADAL" clId="{A7A1DCD4-DB02-4FD3-8D04-9152312A40D8}" dt="2022-03-17T06:44:51.598" v="614"/>
          <ac:spMkLst>
            <pc:docMk/>
            <pc:sldMk cId="3608482558" sldId="277"/>
            <ac:spMk id="17" creationId="{A78A987E-8256-441F-A496-42DC1BA01AF0}"/>
          </ac:spMkLst>
        </pc:spChg>
        <pc:spChg chg="mod">
          <ac:chgData name="Nitheesh Kaliyamurthy" userId="2821ebda-f4ac-4963-9a4e-a836dfc45829" providerId="ADAL" clId="{A7A1DCD4-DB02-4FD3-8D04-9152312A40D8}" dt="2022-03-17T06:44:51.598" v="614"/>
          <ac:spMkLst>
            <pc:docMk/>
            <pc:sldMk cId="3608482558" sldId="277"/>
            <ac:spMk id="22" creationId="{E085ED88-6A88-422D-AE5C-1C0AC799ED1A}"/>
          </ac:spMkLst>
        </pc:spChg>
        <pc:spChg chg="mod">
          <ac:chgData name="Nitheesh Kaliyamurthy" userId="2821ebda-f4ac-4963-9a4e-a836dfc45829" providerId="ADAL" clId="{A7A1DCD4-DB02-4FD3-8D04-9152312A40D8}" dt="2022-03-17T06:44:51.598" v="614"/>
          <ac:spMkLst>
            <pc:docMk/>
            <pc:sldMk cId="3608482558" sldId="277"/>
            <ac:spMk id="23" creationId="{32169471-63C6-40B3-9F83-95069CE43E86}"/>
          </ac:spMkLst>
        </pc:spChg>
        <pc:grpChg chg="add mod">
          <ac:chgData name="Nitheesh Kaliyamurthy" userId="2821ebda-f4ac-4963-9a4e-a836dfc45829" providerId="ADAL" clId="{A7A1DCD4-DB02-4FD3-8D04-9152312A40D8}" dt="2022-03-17T06:45:03.730" v="619" actId="1076"/>
          <ac:grpSpMkLst>
            <pc:docMk/>
            <pc:sldMk cId="3608482558" sldId="277"/>
            <ac:grpSpMk id="4" creationId="{E318E026-1EC1-48FA-ABD5-C4B6C1896497}"/>
          </ac:grpSpMkLst>
        </pc:grpChg>
        <pc:grpChg chg="mod">
          <ac:chgData name="Nitheesh Kaliyamurthy" userId="2821ebda-f4ac-4963-9a4e-a836dfc45829" providerId="ADAL" clId="{A7A1DCD4-DB02-4FD3-8D04-9152312A40D8}" dt="2022-03-17T06:44:51.598" v="614"/>
          <ac:grpSpMkLst>
            <pc:docMk/>
            <pc:sldMk cId="3608482558" sldId="277"/>
            <ac:grpSpMk id="5" creationId="{3FA145CB-959C-43AA-B224-3B3F8E009491}"/>
          </ac:grpSpMkLst>
        </pc:grpChg>
        <pc:grpChg chg="del">
          <ac:chgData name="Nitheesh Kaliyamurthy" userId="2821ebda-f4ac-4963-9a4e-a836dfc45829" providerId="ADAL" clId="{A7A1DCD4-DB02-4FD3-8D04-9152312A40D8}" dt="2022-03-16T20:03:55.149" v="263" actId="478"/>
          <ac:grpSpMkLst>
            <pc:docMk/>
            <pc:sldMk cId="3608482558" sldId="277"/>
            <ac:grpSpMk id="6" creationId="{00000000-0000-0000-0000-000000000000}"/>
          </ac:grpSpMkLst>
        </pc:grpChg>
        <pc:picChg chg="del">
          <ac:chgData name="Nitheesh Kaliyamurthy" userId="2821ebda-f4ac-4963-9a4e-a836dfc45829" providerId="ADAL" clId="{A7A1DCD4-DB02-4FD3-8D04-9152312A40D8}" dt="2022-03-16T20:03:55.149" v="263" actId="478"/>
          <ac:picMkLst>
            <pc:docMk/>
            <pc:sldMk cId="3608482558" sldId="277"/>
            <ac:picMk id="5" creationId="{B98E5873-A950-490F-A51D-42E1408DF667}"/>
          </ac:picMkLst>
        </pc:picChg>
        <pc:picChg chg="del">
          <ac:chgData name="Nitheesh Kaliyamurthy" userId="2821ebda-f4ac-4963-9a4e-a836dfc45829" providerId="ADAL" clId="{A7A1DCD4-DB02-4FD3-8D04-9152312A40D8}" dt="2022-03-16T20:03:55.149" v="263" actId="478"/>
          <ac:picMkLst>
            <pc:docMk/>
            <pc:sldMk cId="3608482558" sldId="277"/>
            <ac:picMk id="9" creationId="{19632930-978F-4577-A2E8-FCDD297259BD}"/>
          </ac:picMkLst>
        </pc:picChg>
        <pc:picChg chg="del">
          <ac:chgData name="Nitheesh Kaliyamurthy" userId="2821ebda-f4ac-4963-9a4e-a836dfc45829" providerId="ADAL" clId="{A7A1DCD4-DB02-4FD3-8D04-9152312A40D8}" dt="2022-03-16T20:03:01.054" v="248" actId="478"/>
          <ac:picMkLst>
            <pc:docMk/>
            <pc:sldMk cId="3608482558" sldId="277"/>
            <ac:picMk id="10" creationId="{00000000-0000-0000-0000-000000000000}"/>
          </ac:picMkLst>
        </pc:picChg>
        <pc:picChg chg="del">
          <ac:chgData name="Nitheesh Kaliyamurthy" userId="2821ebda-f4ac-4963-9a4e-a836dfc45829" providerId="ADAL" clId="{A7A1DCD4-DB02-4FD3-8D04-9152312A40D8}" dt="2022-03-16T20:03:55.149" v="263" actId="478"/>
          <ac:picMkLst>
            <pc:docMk/>
            <pc:sldMk cId="3608482558" sldId="277"/>
            <ac:picMk id="14" creationId="{CCDA0844-02D0-4631-8E52-D163982BA92C}"/>
          </ac:picMkLst>
        </pc:picChg>
        <pc:cxnChg chg="mod">
          <ac:chgData name="Nitheesh Kaliyamurthy" userId="2821ebda-f4ac-4963-9a4e-a836dfc45829" providerId="ADAL" clId="{A7A1DCD4-DB02-4FD3-8D04-9152312A40D8}" dt="2022-03-17T06:44:51.598" v="614"/>
          <ac:cxnSpMkLst>
            <pc:docMk/>
            <pc:sldMk cId="3608482558" sldId="277"/>
            <ac:cxnSpMk id="7" creationId="{948D4775-3406-40E3-84F1-16B6F4A652A2}"/>
          </ac:cxnSpMkLst>
        </pc:cxnChg>
        <pc:cxnChg chg="mod">
          <ac:chgData name="Nitheesh Kaliyamurthy" userId="2821ebda-f4ac-4963-9a4e-a836dfc45829" providerId="ADAL" clId="{A7A1DCD4-DB02-4FD3-8D04-9152312A40D8}" dt="2022-03-17T06:44:51.598" v="614"/>
          <ac:cxnSpMkLst>
            <pc:docMk/>
            <pc:sldMk cId="3608482558" sldId="277"/>
            <ac:cxnSpMk id="8" creationId="{0C87B2A7-3191-4085-96C2-9BD63C70644B}"/>
          </ac:cxnSpMkLst>
        </pc:cxnChg>
        <pc:cxnChg chg="mod">
          <ac:chgData name="Nitheesh Kaliyamurthy" userId="2821ebda-f4ac-4963-9a4e-a836dfc45829" providerId="ADAL" clId="{A7A1DCD4-DB02-4FD3-8D04-9152312A40D8}" dt="2022-03-17T06:44:51.598" v="614"/>
          <ac:cxnSpMkLst>
            <pc:docMk/>
            <pc:sldMk cId="3608482558" sldId="277"/>
            <ac:cxnSpMk id="18" creationId="{F117FFDF-6CA2-43B9-8AFA-52B0D22C5AAA}"/>
          </ac:cxnSpMkLst>
        </pc:cxnChg>
        <pc:cxnChg chg="mod">
          <ac:chgData name="Nitheesh Kaliyamurthy" userId="2821ebda-f4ac-4963-9a4e-a836dfc45829" providerId="ADAL" clId="{A7A1DCD4-DB02-4FD3-8D04-9152312A40D8}" dt="2022-03-17T06:44:51.598" v="614"/>
          <ac:cxnSpMkLst>
            <pc:docMk/>
            <pc:sldMk cId="3608482558" sldId="277"/>
            <ac:cxnSpMk id="19" creationId="{7E7717E5-07B6-44CB-BA2B-B4EBBCD316FB}"/>
          </ac:cxnSpMkLst>
        </pc:cxnChg>
        <pc:cxnChg chg="mod">
          <ac:chgData name="Nitheesh Kaliyamurthy" userId="2821ebda-f4ac-4963-9a4e-a836dfc45829" providerId="ADAL" clId="{A7A1DCD4-DB02-4FD3-8D04-9152312A40D8}" dt="2022-03-17T06:44:51.598" v="614"/>
          <ac:cxnSpMkLst>
            <pc:docMk/>
            <pc:sldMk cId="3608482558" sldId="277"/>
            <ac:cxnSpMk id="20" creationId="{D51228A2-0A53-4C18-B029-F2A94F2EDF3C}"/>
          </ac:cxnSpMkLst>
        </pc:cxnChg>
        <pc:cxnChg chg="mod">
          <ac:chgData name="Nitheesh Kaliyamurthy" userId="2821ebda-f4ac-4963-9a4e-a836dfc45829" providerId="ADAL" clId="{A7A1DCD4-DB02-4FD3-8D04-9152312A40D8}" dt="2022-03-17T06:44:51.598" v="614"/>
          <ac:cxnSpMkLst>
            <pc:docMk/>
            <pc:sldMk cId="3608482558" sldId="277"/>
            <ac:cxnSpMk id="21" creationId="{A80255C5-44CE-4357-B67F-436CAF0AB8F0}"/>
          </ac:cxnSpMkLst>
        </pc:cxnChg>
      </pc:sldChg>
      <pc:sldChg chg="addSp delSp modSp del mod delDesignElem">
        <pc:chgData name="Nitheesh Kaliyamurthy" userId="2821ebda-f4ac-4963-9a4e-a836dfc45829" providerId="ADAL" clId="{A7A1DCD4-DB02-4FD3-8D04-9152312A40D8}" dt="2022-03-17T06:45:08.832" v="620" actId="47"/>
        <pc:sldMkLst>
          <pc:docMk/>
          <pc:sldMk cId="3118506078" sldId="279"/>
        </pc:sldMkLst>
        <pc:spChg chg="mod">
          <ac:chgData name="Nitheesh Kaliyamurthy" userId="2821ebda-f4ac-4963-9a4e-a836dfc45829" providerId="ADAL" clId="{A7A1DCD4-DB02-4FD3-8D04-9152312A40D8}" dt="2022-03-16T20:05:40.954" v="275" actId="1076"/>
          <ac:spMkLst>
            <pc:docMk/>
            <pc:sldMk cId="3118506078" sldId="279"/>
            <ac:spMk id="2" creationId="{48638271-79B0-4A9C-8B62-E456EB2264D5}"/>
          </ac:spMkLst>
        </pc:spChg>
        <pc:spChg chg="mod">
          <ac:chgData name="Nitheesh Kaliyamurthy" userId="2821ebda-f4ac-4963-9a4e-a836dfc45829" providerId="ADAL" clId="{A7A1DCD4-DB02-4FD3-8D04-9152312A40D8}" dt="2022-03-16T20:05:48.031" v="277" actId="1076"/>
          <ac:spMkLst>
            <pc:docMk/>
            <pc:sldMk cId="3118506078" sldId="279"/>
            <ac:spMk id="3" creationId="{BBC52A14-1BC2-476A-9B2E-183CCFDAAC2F}"/>
          </ac:spMkLst>
        </pc:spChg>
        <pc:spChg chg="mod">
          <ac:chgData name="Nitheesh Kaliyamurthy" userId="2821ebda-f4ac-4963-9a4e-a836dfc45829" providerId="ADAL" clId="{A7A1DCD4-DB02-4FD3-8D04-9152312A40D8}" dt="2022-03-17T06:44:48.035" v="612" actId="164"/>
          <ac:spMkLst>
            <pc:docMk/>
            <pc:sldMk cId="3118506078" sldId="279"/>
            <ac:spMk id="18" creationId="{00000000-0000-0000-0000-000000000000}"/>
          </ac:spMkLst>
        </pc:spChg>
        <pc:spChg chg="mod">
          <ac:chgData name="Nitheesh Kaliyamurthy" userId="2821ebda-f4ac-4963-9a4e-a836dfc45829" providerId="ADAL" clId="{A7A1DCD4-DB02-4FD3-8D04-9152312A40D8}" dt="2022-03-16T20:06:02.011" v="280" actId="14100"/>
          <ac:spMkLst>
            <pc:docMk/>
            <pc:sldMk cId="3118506078" sldId="279"/>
            <ac:spMk id="25" creationId="{00000000-0000-0000-0000-000000000000}"/>
          </ac:spMkLst>
        </pc:spChg>
        <pc:spChg chg="mod">
          <ac:chgData name="Nitheesh Kaliyamurthy" userId="2821ebda-f4ac-4963-9a4e-a836dfc45829" providerId="ADAL" clId="{A7A1DCD4-DB02-4FD3-8D04-9152312A40D8}" dt="2022-03-16T20:05:56.406" v="279" actId="14100"/>
          <ac:spMkLst>
            <pc:docMk/>
            <pc:sldMk cId="3118506078" sldId="279"/>
            <ac:spMk id="26" creationId="{00000000-0000-0000-0000-000000000000}"/>
          </ac:spMkLst>
        </pc:spChg>
        <pc:grpChg chg="add del mod">
          <ac:chgData name="Nitheesh Kaliyamurthy" userId="2821ebda-f4ac-4963-9a4e-a836dfc45829" providerId="ADAL" clId="{A7A1DCD4-DB02-4FD3-8D04-9152312A40D8}" dt="2022-03-17T06:44:49.688" v="613" actId="21"/>
          <ac:grpSpMkLst>
            <pc:docMk/>
            <pc:sldMk cId="3118506078" sldId="279"/>
            <ac:grpSpMk id="4" creationId="{BBCA0530-834B-4F88-8E7F-71C5409343AD}"/>
          </ac:grpSpMkLst>
        </pc:grpChg>
        <pc:grpChg chg="add del mod">
          <ac:chgData name="Nitheesh Kaliyamurthy" userId="2821ebda-f4ac-4963-9a4e-a836dfc45829" providerId="ADAL" clId="{A7A1DCD4-DB02-4FD3-8D04-9152312A40D8}" dt="2022-03-17T06:44:48.035" v="612" actId="164"/>
          <ac:grpSpMkLst>
            <pc:docMk/>
            <pc:sldMk cId="3118506078" sldId="279"/>
            <ac:grpSpMk id="8" creationId="{00000000-0000-0000-0000-000000000000}"/>
          </ac:grpSpMkLst>
        </pc:grpChg>
        <pc:grpChg chg="del">
          <ac:chgData name="Nitheesh Kaliyamurthy" userId="2821ebda-f4ac-4963-9a4e-a836dfc45829" providerId="ADAL" clId="{A7A1DCD4-DB02-4FD3-8D04-9152312A40D8}" dt="2022-03-16T20:06:32.165" v="283" actId="478"/>
          <ac:grpSpMkLst>
            <pc:docMk/>
            <pc:sldMk cId="3118506078" sldId="279"/>
            <ac:grpSpMk id="36" creationId="{00000000-0000-0000-0000-000000000000}"/>
          </ac:grpSpMkLst>
        </pc:grpChg>
        <pc:picChg chg="del">
          <ac:chgData name="Nitheesh Kaliyamurthy" userId="2821ebda-f4ac-4963-9a4e-a836dfc45829" providerId="ADAL" clId="{A7A1DCD4-DB02-4FD3-8D04-9152312A40D8}" dt="2022-03-16T20:06:32.165" v="283" actId="478"/>
          <ac:picMkLst>
            <pc:docMk/>
            <pc:sldMk cId="3118506078" sldId="279"/>
            <ac:picMk id="5" creationId="{B98E5873-A950-490F-A51D-42E1408DF667}"/>
          </ac:picMkLst>
        </pc:picChg>
        <pc:picChg chg="del">
          <ac:chgData name="Nitheesh Kaliyamurthy" userId="2821ebda-f4ac-4963-9a4e-a836dfc45829" providerId="ADAL" clId="{A7A1DCD4-DB02-4FD3-8D04-9152312A40D8}" dt="2022-03-16T20:06:32.165" v="283" actId="478"/>
          <ac:picMkLst>
            <pc:docMk/>
            <pc:sldMk cId="3118506078" sldId="279"/>
            <ac:picMk id="9" creationId="{19632930-978F-4577-A2E8-FCDD297259BD}"/>
          </ac:picMkLst>
        </pc:picChg>
        <pc:picChg chg="del">
          <ac:chgData name="Nitheesh Kaliyamurthy" userId="2821ebda-f4ac-4963-9a4e-a836dfc45829" providerId="ADAL" clId="{A7A1DCD4-DB02-4FD3-8D04-9152312A40D8}" dt="2022-03-16T20:06:32.165" v="283" actId="478"/>
          <ac:picMkLst>
            <pc:docMk/>
            <pc:sldMk cId="3118506078" sldId="279"/>
            <ac:picMk id="14" creationId="{CCDA0844-02D0-4631-8E52-D163982BA92C}"/>
          </ac:picMkLst>
        </pc:picChg>
        <pc:picChg chg="del">
          <ac:chgData name="Nitheesh Kaliyamurthy" userId="2821ebda-f4ac-4963-9a4e-a836dfc45829" providerId="ADAL" clId="{A7A1DCD4-DB02-4FD3-8D04-9152312A40D8}" dt="2022-03-16T20:06:32.165" v="283" actId="478"/>
          <ac:picMkLst>
            <pc:docMk/>
            <pc:sldMk cId="3118506078" sldId="279"/>
            <ac:picMk id="39" creationId="{00000000-0000-0000-0000-000000000000}"/>
          </ac:picMkLst>
        </pc:picChg>
        <pc:picChg chg="del mod">
          <ac:chgData name="Nitheesh Kaliyamurthy" userId="2821ebda-f4ac-4963-9a4e-a836dfc45829" providerId="ADAL" clId="{A7A1DCD4-DB02-4FD3-8D04-9152312A40D8}" dt="2022-03-16T20:05:37.094" v="274" actId="478"/>
          <ac:picMkLst>
            <pc:docMk/>
            <pc:sldMk cId="3118506078" sldId="279"/>
            <ac:picMk id="50" creationId="{00000000-0000-0000-0000-000000000000}"/>
          </ac:picMkLst>
        </pc:picChg>
        <pc:cxnChg chg="mod">
          <ac:chgData name="Nitheesh Kaliyamurthy" userId="2821ebda-f4ac-4963-9a4e-a836dfc45829" providerId="ADAL" clId="{A7A1DCD4-DB02-4FD3-8D04-9152312A40D8}" dt="2022-03-17T06:44:48.035" v="612" actId="164"/>
          <ac:cxnSpMkLst>
            <pc:docMk/>
            <pc:sldMk cId="3118506078" sldId="279"/>
            <ac:cxnSpMk id="20" creationId="{00000000-0000-0000-0000-000000000000}"/>
          </ac:cxnSpMkLst>
        </pc:cxnChg>
        <pc:cxnChg chg="mod">
          <ac:chgData name="Nitheesh Kaliyamurthy" userId="2821ebda-f4ac-4963-9a4e-a836dfc45829" providerId="ADAL" clId="{A7A1DCD4-DB02-4FD3-8D04-9152312A40D8}" dt="2022-03-17T06:44:48.035" v="612" actId="164"/>
          <ac:cxnSpMkLst>
            <pc:docMk/>
            <pc:sldMk cId="3118506078" sldId="279"/>
            <ac:cxnSpMk id="21" creationId="{00000000-0000-0000-0000-000000000000}"/>
          </ac:cxnSpMkLst>
        </pc:cxnChg>
      </pc:sldChg>
      <pc:sldChg chg="addSp delSp modSp mod">
        <pc:chgData name="Nitheesh Kaliyamurthy" userId="2821ebda-f4ac-4963-9a4e-a836dfc45829" providerId="ADAL" clId="{A7A1DCD4-DB02-4FD3-8D04-9152312A40D8}" dt="2022-03-17T06:45:27.544" v="626" actId="1076"/>
        <pc:sldMkLst>
          <pc:docMk/>
          <pc:sldMk cId="426469349" sldId="280"/>
        </pc:sldMkLst>
        <pc:spChg chg="mod">
          <ac:chgData name="Nitheesh Kaliyamurthy" userId="2821ebda-f4ac-4963-9a4e-a836dfc45829" providerId="ADAL" clId="{A7A1DCD4-DB02-4FD3-8D04-9152312A40D8}" dt="2022-03-17T06:45:27.544" v="626" actId="1076"/>
          <ac:spMkLst>
            <pc:docMk/>
            <pc:sldMk cId="426469349" sldId="280"/>
            <ac:spMk id="3" creationId="{BBC52A14-1BC2-476A-9B2E-183CCFDAAC2F}"/>
          </ac:spMkLst>
        </pc:spChg>
        <pc:spChg chg="add del mod">
          <ac:chgData name="Nitheesh Kaliyamurthy" userId="2821ebda-f4ac-4963-9a4e-a836dfc45829" providerId="ADAL" clId="{A7A1DCD4-DB02-4FD3-8D04-9152312A40D8}" dt="2022-03-16T20:07:00.184" v="332" actId="478"/>
          <ac:spMkLst>
            <pc:docMk/>
            <pc:sldMk cId="426469349" sldId="280"/>
            <ac:spMk id="4" creationId="{CA86752D-9C5F-4F74-BF3D-9583E51F8CFB}"/>
          </ac:spMkLst>
        </pc:spChg>
        <pc:spChg chg="add mod">
          <ac:chgData name="Nitheesh Kaliyamurthy" userId="2821ebda-f4ac-4963-9a4e-a836dfc45829" providerId="ADAL" clId="{A7A1DCD4-DB02-4FD3-8D04-9152312A40D8}" dt="2022-03-16T20:06:54.458" v="330"/>
          <ac:spMkLst>
            <pc:docMk/>
            <pc:sldMk cId="426469349" sldId="280"/>
            <ac:spMk id="12" creationId="{BD4C2D5C-8716-4895-96F9-890F37AE2BB7}"/>
          </ac:spMkLst>
        </pc:spChg>
        <pc:spChg chg="del">
          <ac:chgData name="Nitheesh Kaliyamurthy" userId="2821ebda-f4ac-4963-9a4e-a836dfc45829" providerId="ADAL" clId="{A7A1DCD4-DB02-4FD3-8D04-9152312A40D8}" dt="2022-03-16T20:06:58.161" v="331" actId="478"/>
          <ac:spMkLst>
            <pc:docMk/>
            <pc:sldMk cId="426469349" sldId="280"/>
            <ac:spMk id="18" creationId="{48638271-79B0-4A9C-8B62-E456EB2264D5}"/>
          </ac:spMkLst>
        </pc:spChg>
        <pc:grpChg chg="del">
          <ac:chgData name="Nitheesh Kaliyamurthy" userId="2821ebda-f4ac-4963-9a4e-a836dfc45829" providerId="ADAL" clId="{A7A1DCD4-DB02-4FD3-8D04-9152312A40D8}" dt="2022-03-16T20:07:07.769" v="334" actId="478"/>
          <ac:grpSpMkLst>
            <pc:docMk/>
            <pc:sldMk cId="426469349" sldId="280"/>
            <ac:grpSpMk id="20" creationId="{00000000-0000-0000-0000-000000000000}"/>
          </ac:grpSpMkLst>
        </pc:grpChg>
        <pc:picChg chg="del">
          <ac:chgData name="Nitheesh Kaliyamurthy" userId="2821ebda-f4ac-4963-9a4e-a836dfc45829" providerId="ADAL" clId="{A7A1DCD4-DB02-4FD3-8D04-9152312A40D8}" dt="2022-03-16T20:07:07.769" v="334" actId="478"/>
          <ac:picMkLst>
            <pc:docMk/>
            <pc:sldMk cId="426469349" sldId="280"/>
            <ac:picMk id="5" creationId="{B98E5873-A950-490F-A51D-42E1408DF667}"/>
          </ac:picMkLst>
        </pc:picChg>
        <pc:picChg chg="del">
          <ac:chgData name="Nitheesh Kaliyamurthy" userId="2821ebda-f4ac-4963-9a4e-a836dfc45829" providerId="ADAL" clId="{A7A1DCD4-DB02-4FD3-8D04-9152312A40D8}" dt="2022-03-16T20:07:07.769" v="334" actId="478"/>
          <ac:picMkLst>
            <pc:docMk/>
            <pc:sldMk cId="426469349" sldId="280"/>
            <ac:picMk id="9" creationId="{19632930-978F-4577-A2E8-FCDD297259BD}"/>
          </ac:picMkLst>
        </pc:picChg>
        <pc:picChg chg="del">
          <ac:chgData name="Nitheesh Kaliyamurthy" userId="2821ebda-f4ac-4963-9a4e-a836dfc45829" providerId="ADAL" clId="{A7A1DCD4-DB02-4FD3-8D04-9152312A40D8}" dt="2022-03-16T20:07:07.769" v="334" actId="478"/>
          <ac:picMkLst>
            <pc:docMk/>
            <pc:sldMk cId="426469349" sldId="280"/>
            <ac:picMk id="14" creationId="{CCDA0844-02D0-4631-8E52-D163982BA92C}"/>
          </ac:picMkLst>
        </pc:picChg>
        <pc:picChg chg="del">
          <ac:chgData name="Nitheesh Kaliyamurthy" userId="2821ebda-f4ac-4963-9a4e-a836dfc45829" providerId="ADAL" clId="{A7A1DCD4-DB02-4FD3-8D04-9152312A40D8}" dt="2022-03-16T20:06:50.516" v="329" actId="478"/>
          <ac:picMkLst>
            <pc:docMk/>
            <pc:sldMk cId="426469349" sldId="280"/>
            <ac:picMk id="19" creationId="{00000000-0000-0000-0000-000000000000}"/>
          </ac:picMkLst>
        </pc:picChg>
        <pc:picChg chg="del">
          <ac:chgData name="Nitheesh Kaliyamurthy" userId="2821ebda-f4ac-4963-9a4e-a836dfc45829" providerId="ADAL" clId="{A7A1DCD4-DB02-4FD3-8D04-9152312A40D8}" dt="2022-03-16T20:07:07.769" v="334" actId="478"/>
          <ac:picMkLst>
            <pc:docMk/>
            <pc:sldMk cId="426469349" sldId="280"/>
            <ac:picMk id="23" creationId="{00000000-0000-0000-0000-000000000000}"/>
          </ac:picMkLst>
        </pc:picChg>
      </pc:sldChg>
      <pc:sldChg chg="delSp modSp mod">
        <pc:chgData name="Nitheesh Kaliyamurthy" userId="2821ebda-f4ac-4963-9a4e-a836dfc45829" providerId="ADAL" clId="{A7A1DCD4-DB02-4FD3-8D04-9152312A40D8}" dt="2022-03-16T20:07:43.492" v="344" actId="478"/>
        <pc:sldMkLst>
          <pc:docMk/>
          <pc:sldMk cId="3179447127" sldId="282"/>
        </pc:sldMkLst>
        <pc:spChg chg="mod">
          <ac:chgData name="Nitheesh Kaliyamurthy" userId="2821ebda-f4ac-4963-9a4e-a836dfc45829" providerId="ADAL" clId="{A7A1DCD4-DB02-4FD3-8D04-9152312A40D8}" dt="2022-03-16T20:07:37.307" v="343" actId="1076"/>
          <ac:spMkLst>
            <pc:docMk/>
            <pc:sldMk cId="3179447127" sldId="282"/>
            <ac:spMk id="4" creationId="{1B765B09-7F89-4AF8-A55E-9D77F3F088AD}"/>
          </ac:spMkLst>
        </pc:spChg>
        <pc:spChg chg="mod">
          <ac:chgData name="Nitheesh Kaliyamurthy" userId="2821ebda-f4ac-4963-9a4e-a836dfc45829" providerId="ADAL" clId="{A7A1DCD4-DB02-4FD3-8D04-9152312A40D8}" dt="2022-03-16T20:07:20.179" v="340" actId="14100"/>
          <ac:spMkLst>
            <pc:docMk/>
            <pc:sldMk cId="3179447127" sldId="282"/>
            <ac:spMk id="36" creationId="{48638271-79B0-4A9C-8B62-E456EB2264D5}"/>
          </ac:spMkLst>
        </pc:spChg>
        <pc:grpChg chg="mod">
          <ac:chgData name="Nitheesh Kaliyamurthy" userId="2821ebda-f4ac-4963-9a4e-a836dfc45829" providerId="ADAL" clId="{A7A1DCD4-DB02-4FD3-8D04-9152312A40D8}" dt="2022-03-16T20:07:34.587" v="342" actId="1076"/>
          <ac:grpSpMkLst>
            <pc:docMk/>
            <pc:sldMk cId="3179447127" sldId="282"/>
            <ac:grpSpMk id="12" creationId="{C9AF96AD-E1D2-4129-AE59-88DFC12E1699}"/>
          </ac:grpSpMkLst>
        </pc:grpChg>
        <pc:grpChg chg="del">
          <ac:chgData name="Nitheesh Kaliyamurthy" userId="2821ebda-f4ac-4963-9a4e-a836dfc45829" providerId="ADAL" clId="{A7A1DCD4-DB02-4FD3-8D04-9152312A40D8}" dt="2022-03-16T20:07:43.492" v="344" actId="478"/>
          <ac:grpSpMkLst>
            <pc:docMk/>
            <pc:sldMk cId="3179447127" sldId="282"/>
            <ac:grpSpMk id="41" creationId="{00000000-0000-0000-0000-000000000000}"/>
          </ac:grpSpMkLst>
        </pc:grpChg>
        <pc:picChg chg="del">
          <ac:chgData name="Nitheesh Kaliyamurthy" userId="2821ebda-f4ac-4963-9a4e-a836dfc45829" providerId="ADAL" clId="{A7A1DCD4-DB02-4FD3-8D04-9152312A40D8}" dt="2022-03-16T20:07:43.492" v="344" actId="478"/>
          <ac:picMkLst>
            <pc:docMk/>
            <pc:sldMk cId="3179447127" sldId="282"/>
            <ac:picMk id="5" creationId="{B98E5873-A950-490F-A51D-42E1408DF667}"/>
          </ac:picMkLst>
        </pc:picChg>
        <pc:picChg chg="del">
          <ac:chgData name="Nitheesh Kaliyamurthy" userId="2821ebda-f4ac-4963-9a4e-a836dfc45829" providerId="ADAL" clId="{A7A1DCD4-DB02-4FD3-8D04-9152312A40D8}" dt="2022-03-16T20:07:43.492" v="344" actId="478"/>
          <ac:picMkLst>
            <pc:docMk/>
            <pc:sldMk cId="3179447127" sldId="282"/>
            <ac:picMk id="9" creationId="{19632930-978F-4577-A2E8-FCDD297259BD}"/>
          </ac:picMkLst>
        </pc:picChg>
        <pc:picChg chg="del">
          <ac:chgData name="Nitheesh Kaliyamurthy" userId="2821ebda-f4ac-4963-9a4e-a836dfc45829" providerId="ADAL" clId="{A7A1DCD4-DB02-4FD3-8D04-9152312A40D8}" dt="2022-03-16T20:07:43.492" v="344" actId="478"/>
          <ac:picMkLst>
            <pc:docMk/>
            <pc:sldMk cId="3179447127" sldId="282"/>
            <ac:picMk id="14" creationId="{CCDA0844-02D0-4631-8E52-D163982BA92C}"/>
          </ac:picMkLst>
        </pc:picChg>
        <pc:picChg chg="del">
          <ac:chgData name="Nitheesh Kaliyamurthy" userId="2821ebda-f4ac-4963-9a4e-a836dfc45829" providerId="ADAL" clId="{A7A1DCD4-DB02-4FD3-8D04-9152312A40D8}" dt="2022-03-16T20:07:43.492" v="344" actId="478"/>
          <ac:picMkLst>
            <pc:docMk/>
            <pc:sldMk cId="3179447127" sldId="282"/>
            <ac:picMk id="44" creationId="{00000000-0000-0000-0000-000000000000}"/>
          </ac:picMkLst>
        </pc:picChg>
        <pc:picChg chg="del">
          <ac:chgData name="Nitheesh Kaliyamurthy" userId="2821ebda-f4ac-4963-9a4e-a836dfc45829" providerId="ADAL" clId="{A7A1DCD4-DB02-4FD3-8D04-9152312A40D8}" dt="2022-03-16T20:07:43.492" v="344" actId="478"/>
          <ac:picMkLst>
            <pc:docMk/>
            <pc:sldMk cId="3179447127" sldId="282"/>
            <ac:picMk id="45" creationId="{00000000-0000-0000-0000-000000000000}"/>
          </ac:picMkLst>
        </pc:picChg>
        <pc:picChg chg="del">
          <ac:chgData name="Nitheesh Kaliyamurthy" userId="2821ebda-f4ac-4963-9a4e-a836dfc45829" providerId="ADAL" clId="{A7A1DCD4-DB02-4FD3-8D04-9152312A40D8}" dt="2022-03-16T20:07:12.154" v="335" actId="478"/>
          <ac:picMkLst>
            <pc:docMk/>
            <pc:sldMk cId="3179447127" sldId="282"/>
            <ac:picMk id="46" creationId="{00000000-0000-0000-0000-000000000000}"/>
          </ac:picMkLst>
        </pc:picChg>
      </pc:sldChg>
      <pc:sldChg chg="delSp modSp mod">
        <pc:chgData name="Nitheesh Kaliyamurthy" userId="2821ebda-f4ac-4963-9a4e-a836dfc45829" providerId="ADAL" clId="{A7A1DCD4-DB02-4FD3-8D04-9152312A40D8}" dt="2022-03-16T20:09:15.051" v="374" actId="478"/>
        <pc:sldMkLst>
          <pc:docMk/>
          <pc:sldMk cId="2570785780" sldId="283"/>
        </pc:sldMkLst>
        <pc:spChg chg="mod">
          <ac:chgData name="Nitheesh Kaliyamurthy" userId="2821ebda-f4ac-4963-9a4e-a836dfc45829" providerId="ADAL" clId="{A7A1DCD4-DB02-4FD3-8D04-9152312A40D8}" dt="2022-03-16T20:09:08.246" v="372" actId="1076"/>
          <ac:spMkLst>
            <pc:docMk/>
            <pc:sldMk cId="2570785780" sldId="283"/>
            <ac:spMk id="3" creationId="{BBC52A14-1BC2-476A-9B2E-183CCFDAAC2F}"/>
          </ac:spMkLst>
        </pc:spChg>
        <pc:spChg chg="mod">
          <ac:chgData name="Nitheesh Kaliyamurthy" userId="2821ebda-f4ac-4963-9a4e-a836dfc45829" providerId="ADAL" clId="{A7A1DCD4-DB02-4FD3-8D04-9152312A40D8}" dt="2022-03-16T20:09:05.822" v="371" actId="1076"/>
          <ac:spMkLst>
            <pc:docMk/>
            <pc:sldMk cId="2570785780" sldId="283"/>
            <ac:spMk id="36" creationId="{48638271-79B0-4A9C-8B62-E456EB2264D5}"/>
          </ac:spMkLst>
        </pc:spChg>
        <pc:grpChg chg="mod">
          <ac:chgData name="Nitheesh Kaliyamurthy" userId="2821ebda-f4ac-4963-9a4e-a836dfc45829" providerId="ADAL" clId="{A7A1DCD4-DB02-4FD3-8D04-9152312A40D8}" dt="2022-03-16T20:09:09.781" v="373" actId="1076"/>
          <ac:grpSpMkLst>
            <pc:docMk/>
            <pc:sldMk cId="2570785780" sldId="283"/>
            <ac:grpSpMk id="12" creationId="{9D473FB9-D576-432E-9755-9013ECB705A0}"/>
          </ac:grpSpMkLst>
        </pc:grpChg>
        <pc:grpChg chg="del">
          <ac:chgData name="Nitheesh Kaliyamurthy" userId="2821ebda-f4ac-4963-9a4e-a836dfc45829" providerId="ADAL" clId="{A7A1DCD4-DB02-4FD3-8D04-9152312A40D8}" dt="2022-03-16T20:09:15.051" v="374" actId="478"/>
          <ac:grpSpMkLst>
            <pc:docMk/>
            <pc:sldMk cId="2570785780" sldId="283"/>
            <ac:grpSpMk id="33" creationId="{00000000-0000-0000-0000-000000000000}"/>
          </ac:grpSpMkLst>
        </pc:grpChg>
        <pc:grpChg chg="del">
          <ac:chgData name="Nitheesh Kaliyamurthy" userId="2821ebda-f4ac-4963-9a4e-a836dfc45829" providerId="ADAL" clId="{A7A1DCD4-DB02-4FD3-8D04-9152312A40D8}" dt="2022-03-16T20:08:57.236" v="366" actId="478"/>
          <ac:grpSpMkLst>
            <pc:docMk/>
            <pc:sldMk cId="2570785780" sldId="283"/>
            <ac:grpSpMk id="40" creationId="{00000000-0000-0000-0000-000000000000}"/>
          </ac:grpSpMkLst>
        </pc:grpChg>
        <pc:picChg chg="del">
          <ac:chgData name="Nitheesh Kaliyamurthy" userId="2821ebda-f4ac-4963-9a4e-a836dfc45829" providerId="ADAL" clId="{A7A1DCD4-DB02-4FD3-8D04-9152312A40D8}" dt="2022-03-16T20:09:15.051" v="374" actId="478"/>
          <ac:picMkLst>
            <pc:docMk/>
            <pc:sldMk cId="2570785780" sldId="283"/>
            <ac:picMk id="5" creationId="{B98E5873-A950-490F-A51D-42E1408DF667}"/>
          </ac:picMkLst>
        </pc:picChg>
        <pc:picChg chg="del">
          <ac:chgData name="Nitheesh Kaliyamurthy" userId="2821ebda-f4ac-4963-9a4e-a836dfc45829" providerId="ADAL" clId="{A7A1DCD4-DB02-4FD3-8D04-9152312A40D8}" dt="2022-03-16T20:09:15.051" v="374" actId="478"/>
          <ac:picMkLst>
            <pc:docMk/>
            <pc:sldMk cId="2570785780" sldId="283"/>
            <ac:picMk id="9" creationId="{19632930-978F-4577-A2E8-FCDD297259BD}"/>
          </ac:picMkLst>
        </pc:picChg>
        <pc:picChg chg="del">
          <ac:chgData name="Nitheesh Kaliyamurthy" userId="2821ebda-f4ac-4963-9a4e-a836dfc45829" providerId="ADAL" clId="{A7A1DCD4-DB02-4FD3-8D04-9152312A40D8}" dt="2022-03-16T20:09:15.051" v="374" actId="478"/>
          <ac:picMkLst>
            <pc:docMk/>
            <pc:sldMk cId="2570785780" sldId="283"/>
            <ac:picMk id="14" creationId="{CCDA0844-02D0-4631-8E52-D163982BA92C}"/>
          </ac:picMkLst>
        </pc:picChg>
        <pc:picChg chg="del">
          <ac:chgData name="Nitheesh Kaliyamurthy" userId="2821ebda-f4ac-4963-9a4e-a836dfc45829" providerId="ADAL" clId="{A7A1DCD4-DB02-4FD3-8D04-9152312A40D8}" dt="2022-03-16T20:09:15.051" v="374" actId="478"/>
          <ac:picMkLst>
            <pc:docMk/>
            <pc:sldMk cId="2570785780" sldId="283"/>
            <ac:picMk id="37"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8" creationId="{00000000-0000-0000-0000-000000000000}"/>
          </ac:picMkLst>
        </pc:picChg>
        <pc:picChg chg="del">
          <ac:chgData name="Nitheesh Kaliyamurthy" userId="2821ebda-f4ac-4963-9a4e-a836dfc45829" providerId="ADAL" clId="{A7A1DCD4-DB02-4FD3-8D04-9152312A40D8}" dt="2022-03-16T20:09:15.051" v="374" actId="478"/>
          <ac:picMkLst>
            <pc:docMk/>
            <pc:sldMk cId="2570785780" sldId="283"/>
            <ac:picMk id="39" creationId="{00000000-0000-0000-0000-000000000000}"/>
          </ac:picMkLst>
        </pc:picChg>
      </pc:sldChg>
      <pc:sldChg chg="addSp delSp modSp mod delDesignElem">
        <pc:chgData name="Nitheesh Kaliyamurthy" userId="2821ebda-f4ac-4963-9a4e-a836dfc45829" providerId="ADAL" clId="{A7A1DCD4-DB02-4FD3-8D04-9152312A40D8}" dt="2022-03-16T20:08:12.039" v="353" actId="478"/>
        <pc:sldMkLst>
          <pc:docMk/>
          <pc:sldMk cId="2935573678" sldId="284"/>
        </pc:sldMkLst>
        <pc:spChg chg="del">
          <ac:chgData name="Nitheesh Kaliyamurthy" userId="2821ebda-f4ac-4963-9a4e-a836dfc45829" providerId="ADAL" clId="{A7A1DCD4-DB02-4FD3-8D04-9152312A40D8}" dt="2022-03-16T20:07:53.497" v="347" actId="478"/>
          <ac:spMkLst>
            <pc:docMk/>
            <pc:sldMk cId="2935573678" sldId="284"/>
            <ac:spMk id="2" creationId="{48638271-79B0-4A9C-8B62-E456EB2264D5}"/>
          </ac:spMkLst>
        </pc:spChg>
        <pc:spChg chg="mod">
          <ac:chgData name="Nitheesh Kaliyamurthy" userId="2821ebda-f4ac-4963-9a4e-a836dfc45829" providerId="ADAL" clId="{A7A1DCD4-DB02-4FD3-8D04-9152312A40D8}" dt="2022-03-16T20:08:02.093" v="351" actId="14100"/>
          <ac:spMkLst>
            <pc:docMk/>
            <pc:sldMk cId="2935573678" sldId="284"/>
            <ac:spMk id="3" creationId="{BBC52A14-1BC2-476A-9B2E-183CCFDAAC2F}"/>
          </ac:spMkLst>
        </pc:spChg>
        <pc:spChg chg="mod">
          <ac:chgData name="Nitheesh Kaliyamurthy" userId="2821ebda-f4ac-4963-9a4e-a836dfc45829" providerId="ADAL" clId="{A7A1DCD4-DB02-4FD3-8D04-9152312A40D8}" dt="2022-03-16T20:08:05.704" v="352" actId="1076"/>
          <ac:spMkLst>
            <pc:docMk/>
            <pc:sldMk cId="2935573678" sldId="284"/>
            <ac:spMk id="4" creationId="{1B765B09-7F89-4AF8-A55E-9D77F3F088AD}"/>
          </ac:spMkLst>
        </pc:spChg>
        <pc:spChg chg="mod">
          <ac:chgData name="Nitheesh Kaliyamurthy" userId="2821ebda-f4ac-4963-9a4e-a836dfc45829" providerId="ADAL" clId="{A7A1DCD4-DB02-4FD3-8D04-9152312A40D8}" dt="2022-03-16T20:07:57.179" v="349" actId="1076"/>
          <ac:spMkLst>
            <pc:docMk/>
            <pc:sldMk cId="2935573678" sldId="284"/>
            <ac:spMk id="6" creationId="{00000000-0000-0000-0000-000000000000}"/>
          </ac:spMkLst>
        </pc:spChg>
        <pc:spChg chg="add del mod">
          <ac:chgData name="Nitheesh Kaliyamurthy" userId="2821ebda-f4ac-4963-9a4e-a836dfc45829" providerId="ADAL" clId="{A7A1DCD4-DB02-4FD3-8D04-9152312A40D8}" dt="2022-03-16T20:07:54.923" v="348" actId="478"/>
          <ac:spMkLst>
            <pc:docMk/>
            <pc:sldMk cId="2935573678" sldId="284"/>
            <ac:spMk id="8" creationId="{95AD8023-3ED5-4A3A-97A8-3209787390BD}"/>
          </ac:spMkLst>
        </pc:spChg>
        <pc:spChg chg="add mod">
          <ac:chgData name="Nitheesh Kaliyamurthy" userId="2821ebda-f4ac-4963-9a4e-a836dfc45829" providerId="ADAL" clId="{A7A1DCD4-DB02-4FD3-8D04-9152312A40D8}" dt="2022-03-16T20:07:51.059" v="346"/>
          <ac:spMkLst>
            <pc:docMk/>
            <pc:sldMk cId="2935573678" sldId="284"/>
            <ac:spMk id="23" creationId="{A1D43526-E840-4691-80C8-78018090AFFF}"/>
          </ac:spMkLst>
        </pc:spChg>
        <pc:grpChg chg="del">
          <ac:chgData name="Nitheesh Kaliyamurthy" userId="2821ebda-f4ac-4963-9a4e-a836dfc45829" providerId="ADAL" clId="{A7A1DCD4-DB02-4FD3-8D04-9152312A40D8}" dt="2022-03-16T20:08:12.039" v="353" actId="478"/>
          <ac:grpSpMkLst>
            <pc:docMk/>
            <pc:sldMk cId="2935573678" sldId="284"/>
            <ac:grpSpMk id="16" creationId="{00000000-0000-0000-0000-000000000000}"/>
          </ac:grpSpMkLst>
        </pc:grpChg>
        <pc:picChg chg="del">
          <ac:chgData name="Nitheesh Kaliyamurthy" userId="2821ebda-f4ac-4963-9a4e-a836dfc45829" providerId="ADAL" clId="{A7A1DCD4-DB02-4FD3-8D04-9152312A40D8}" dt="2022-03-16T20:08:12.039" v="353" actId="478"/>
          <ac:picMkLst>
            <pc:docMk/>
            <pc:sldMk cId="2935573678" sldId="284"/>
            <ac:picMk id="5" creationId="{B98E5873-A950-490F-A51D-42E1408DF667}"/>
          </ac:picMkLst>
        </pc:picChg>
        <pc:picChg chg="del">
          <ac:chgData name="Nitheesh Kaliyamurthy" userId="2821ebda-f4ac-4963-9a4e-a836dfc45829" providerId="ADAL" clId="{A7A1DCD4-DB02-4FD3-8D04-9152312A40D8}" dt="2022-03-16T20:08:12.039" v="353" actId="478"/>
          <ac:picMkLst>
            <pc:docMk/>
            <pc:sldMk cId="2935573678" sldId="284"/>
            <ac:picMk id="9" creationId="{19632930-978F-4577-A2E8-FCDD297259BD}"/>
          </ac:picMkLst>
        </pc:picChg>
        <pc:picChg chg="del">
          <ac:chgData name="Nitheesh Kaliyamurthy" userId="2821ebda-f4ac-4963-9a4e-a836dfc45829" providerId="ADAL" clId="{A7A1DCD4-DB02-4FD3-8D04-9152312A40D8}" dt="2022-03-16T20:08:12.039" v="353" actId="478"/>
          <ac:picMkLst>
            <pc:docMk/>
            <pc:sldMk cId="2935573678" sldId="284"/>
            <ac:picMk id="14" creationId="{CCDA0844-02D0-4631-8E52-D163982BA92C}"/>
          </ac:picMkLst>
        </pc:picChg>
        <pc:picChg chg="del">
          <ac:chgData name="Nitheesh Kaliyamurthy" userId="2821ebda-f4ac-4963-9a4e-a836dfc45829" providerId="ADAL" clId="{A7A1DCD4-DB02-4FD3-8D04-9152312A40D8}" dt="2022-03-16T20:07:47.149" v="345" actId="478"/>
          <ac:picMkLst>
            <pc:docMk/>
            <pc:sldMk cId="2935573678" sldId="284"/>
            <ac:picMk id="15"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1" creationId="{00000000-0000-0000-0000-000000000000}"/>
          </ac:picMkLst>
        </pc:picChg>
        <pc:picChg chg="del">
          <ac:chgData name="Nitheesh Kaliyamurthy" userId="2821ebda-f4ac-4963-9a4e-a836dfc45829" providerId="ADAL" clId="{A7A1DCD4-DB02-4FD3-8D04-9152312A40D8}" dt="2022-03-16T20:08:12.039" v="353" actId="478"/>
          <ac:picMkLst>
            <pc:docMk/>
            <pc:sldMk cId="2935573678" sldId="284"/>
            <ac:picMk id="22" creationId="{00000000-0000-0000-0000-000000000000}"/>
          </ac:picMkLst>
        </pc:picChg>
      </pc:sldChg>
      <pc:sldChg chg="delSp modSp mod">
        <pc:chgData name="Nitheesh Kaliyamurthy" userId="2821ebda-f4ac-4963-9a4e-a836dfc45829" providerId="ADAL" clId="{A7A1DCD4-DB02-4FD3-8D04-9152312A40D8}" dt="2022-03-16T20:08:51.620" v="365" actId="478"/>
        <pc:sldMkLst>
          <pc:docMk/>
          <pc:sldMk cId="3525918411" sldId="285"/>
        </pc:sldMkLst>
        <pc:spChg chg="mod">
          <ac:chgData name="Nitheesh Kaliyamurthy" userId="2821ebda-f4ac-4963-9a4e-a836dfc45829" providerId="ADAL" clId="{A7A1DCD4-DB02-4FD3-8D04-9152312A40D8}" dt="2022-03-16T20:08:33.447" v="360" actId="1076"/>
          <ac:spMkLst>
            <pc:docMk/>
            <pc:sldMk cId="3525918411" sldId="285"/>
            <ac:spMk id="4" creationId="{1B765B09-7F89-4AF8-A55E-9D77F3F088AD}"/>
          </ac:spMkLst>
        </pc:spChg>
        <pc:spChg chg="mod">
          <ac:chgData name="Nitheesh Kaliyamurthy" userId="2821ebda-f4ac-4963-9a4e-a836dfc45829" providerId="ADAL" clId="{A7A1DCD4-DB02-4FD3-8D04-9152312A40D8}" dt="2022-03-16T20:08:26.370" v="359" actId="1076"/>
          <ac:spMkLst>
            <pc:docMk/>
            <pc:sldMk cId="3525918411" sldId="285"/>
            <ac:spMk id="36" creationId="{48638271-79B0-4A9C-8B62-E456EB2264D5}"/>
          </ac:spMkLst>
        </pc:spChg>
        <pc:grpChg chg="del">
          <ac:chgData name="Nitheesh Kaliyamurthy" userId="2821ebda-f4ac-4963-9a4e-a836dfc45829" providerId="ADAL" clId="{A7A1DCD4-DB02-4FD3-8D04-9152312A40D8}" dt="2022-03-16T20:08:51.620" v="365" actId="478"/>
          <ac:grpSpMkLst>
            <pc:docMk/>
            <pc:sldMk cId="3525918411" sldId="285"/>
            <ac:grpSpMk id="28" creationId="{00000000-0000-0000-0000-000000000000}"/>
          </ac:grpSpMkLst>
        </pc:grpChg>
        <pc:grpChg chg="mod">
          <ac:chgData name="Nitheesh Kaliyamurthy" userId="2821ebda-f4ac-4963-9a4e-a836dfc45829" providerId="ADAL" clId="{A7A1DCD4-DB02-4FD3-8D04-9152312A40D8}" dt="2022-03-16T20:08:42.706" v="364" actId="1035"/>
          <ac:grpSpMkLst>
            <pc:docMk/>
            <pc:sldMk cId="3525918411" sldId="285"/>
            <ac:grpSpMk id="54" creationId="{00000000-0000-0000-0000-000000000000}"/>
          </ac:grpSpMkLst>
        </pc:grpChg>
        <pc:picChg chg="del">
          <ac:chgData name="Nitheesh Kaliyamurthy" userId="2821ebda-f4ac-4963-9a4e-a836dfc45829" providerId="ADAL" clId="{A7A1DCD4-DB02-4FD3-8D04-9152312A40D8}" dt="2022-03-16T20:08:51.620" v="365" actId="478"/>
          <ac:picMkLst>
            <pc:docMk/>
            <pc:sldMk cId="3525918411" sldId="285"/>
            <ac:picMk id="5" creationId="{B98E5873-A950-490F-A51D-42E1408DF667}"/>
          </ac:picMkLst>
        </pc:picChg>
        <pc:picChg chg="del">
          <ac:chgData name="Nitheesh Kaliyamurthy" userId="2821ebda-f4ac-4963-9a4e-a836dfc45829" providerId="ADAL" clId="{A7A1DCD4-DB02-4FD3-8D04-9152312A40D8}" dt="2022-03-16T20:08:51.620" v="365" actId="478"/>
          <ac:picMkLst>
            <pc:docMk/>
            <pc:sldMk cId="3525918411" sldId="285"/>
            <ac:picMk id="9" creationId="{19632930-978F-4577-A2E8-FCDD297259BD}"/>
          </ac:picMkLst>
        </pc:picChg>
        <pc:picChg chg="del">
          <ac:chgData name="Nitheesh Kaliyamurthy" userId="2821ebda-f4ac-4963-9a4e-a836dfc45829" providerId="ADAL" clId="{A7A1DCD4-DB02-4FD3-8D04-9152312A40D8}" dt="2022-03-16T20:08:51.620" v="365" actId="478"/>
          <ac:picMkLst>
            <pc:docMk/>
            <pc:sldMk cId="3525918411" sldId="285"/>
            <ac:picMk id="14" creationId="{CCDA0844-02D0-4631-8E52-D163982BA92C}"/>
          </ac:picMkLst>
        </pc:picChg>
        <pc:picChg chg="del">
          <ac:chgData name="Nitheesh Kaliyamurthy" userId="2821ebda-f4ac-4963-9a4e-a836dfc45829" providerId="ADAL" clId="{A7A1DCD4-DB02-4FD3-8D04-9152312A40D8}" dt="2022-03-16T20:08:16.491" v="354" actId="478"/>
          <ac:picMkLst>
            <pc:docMk/>
            <pc:sldMk cId="3525918411" sldId="285"/>
            <ac:picMk id="27"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1" creationId="{00000000-0000-0000-0000-000000000000}"/>
          </ac:picMkLst>
        </pc:picChg>
        <pc:picChg chg="del">
          <ac:chgData name="Nitheesh Kaliyamurthy" userId="2821ebda-f4ac-4963-9a4e-a836dfc45829" providerId="ADAL" clId="{A7A1DCD4-DB02-4FD3-8D04-9152312A40D8}" dt="2022-03-16T20:08:51.620" v="365" actId="478"/>
          <ac:picMkLst>
            <pc:docMk/>
            <pc:sldMk cId="3525918411" sldId="285"/>
            <ac:picMk id="32" creationId="{00000000-0000-0000-0000-000000000000}"/>
          </ac:picMkLst>
        </pc:picChg>
      </pc:sldChg>
      <pc:sldChg chg="addSp delSp modSp mod">
        <pc:chgData name="Nitheesh Kaliyamurthy" userId="2821ebda-f4ac-4963-9a4e-a836dfc45829" providerId="ADAL" clId="{A7A1DCD4-DB02-4FD3-8D04-9152312A40D8}" dt="2022-03-16T20:09:36.678" v="381" actId="478"/>
        <pc:sldMkLst>
          <pc:docMk/>
          <pc:sldMk cId="401428134" sldId="286"/>
        </pc:sldMkLst>
        <pc:spChg chg="mod">
          <ac:chgData name="Nitheesh Kaliyamurthy" userId="2821ebda-f4ac-4963-9a4e-a836dfc45829" providerId="ADAL" clId="{A7A1DCD4-DB02-4FD3-8D04-9152312A40D8}" dt="2022-03-16T20:09:32.400" v="380" actId="1076"/>
          <ac:spMkLst>
            <pc:docMk/>
            <pc:sldMk cId="401428134" sldId="286"/>
            <ac:spMk id="3" creationId="{BBC52A14-1BC2-476A-9B2E-183CCFDAAC2F}"/>
          </ac:spMkLst>
        </pc:spChg>
        <pc:spChg chg="add mod">
          <ac:chgData name="Nitheesh Kaliyamurthy" userId="2821ebda-f4ac-4963-9a4e-a836dfc45829" providerId="ADAL" clId="{A7A1DCD4-DB02-4FD3-8D04-9152312A40D8}" dt="2022-03-16T20:09:22.451" v="376"/>
          <ac:spMkLst>
            <pc:docMk/>
            <pc:sldMk cId="401428134" sldId="286"/>
            <ac:spMk id="22" creationId="{BD2A00B1-65C3-47AD-98A8-65F1E4A4F8A7}"/>
          </ac:spMkLst>
        </pc:spChg>
        <pc:spChg chg="del">
          <ac:chgData name="Nitheesh Kaliyamurthy" userId="2821ebda-f4ac-4963-9a4e-a836dfc45829" providerId="ADAL" clId="{A7A1DCD4-DB02-4FD3-8D04-9152312A40D8}" dt="2022-03-16T20:09:25.078" v="377" actId="478"/>
          <ac:spMkLst>
            <pc:docMk/>
            <pc:sldMk cId="401428134" sldId="286"/>
            <ac:spMk id="36" creationId="{48638271-79B0-4A9C-8B62-E456EB2264D5}"/>
          </ac:spMkLst>
        </pc:spChg>
        <pc:grpChg chg="del">
          <ac:chgData name="Nitheesh Kaliyamurthy" userId="2821ebda-f4ac-4963-9a4e-a836dfc45829" providerId="ADAL" clId="{A7A1DCD4-DB02-4FD3-8D04-9152312A40D8}" dt="2022-03-16T20:09:18.824" v="375" actId="478"/>
          <ac:grpSpMkLst>
            <pc:docMk/>
            <pc:sldMk cId="401428134" sldId="286"/>
            <ac:grpSpMk id="10" creationId="{00000000-0000-0000-0000-000000000000}"/>
          </ac:grpSpMkLst>
        </pc:grpChg>
        <pc:grpChg chg="del">
          <ac:chgData name="Nitheesh Kaliyamurthy" userId="2821ebda-f4ac-4963-9a4e-a836dfc45829" providerId="ADAL" clId="{A7A1DCD4-DB02-4FD3-8D04-9152312A40D8}" dt="2022-03-16T20:09:36.678" v="381" actId="478"/>
          <ac:grpSpMkLst>
            <pc:docMk/>
            <pc:sldMk cId="401428134" sldId="286"/>
            <ac:grpSpMk id="16" creationId="{00000000-0000-0000-0000-000000000000}"/>
          </ac:grpSpMkLst>
        </pc:grpChg>
        <pc:picChg chg="del">
          <ac:chgData name="Nitheesh Kaliyamurthy" userId="2821ebda-f4ac-4963-9a4e-a836dfc45829" providerId="ADAL" clId="{A7A1DCD4-DB02-4FD3-8D04-9152312A40D8}" dt="2022-03-16T20:09:36.678" v="381" actId="478"/>
          <ac:picMkLst>
            <pc:docMk/>
            <pc:sldMk cId="401428134" sldId="286"/>
            <ac:picMk id="5" creationId="{B98E5873-A950-490F-A51D-42E1408DF667}"/>
          </ac:picMkLst>
        </pc:picChg>
        <pc:picChg chg="del">
          <ac:chgData name="Nitheesh Kaliyamurthy" userId="2821ebda-f4ac-4963-9a4e-a836dfc45829" providerId="ADAL" clId="{A7A1DCD4-DB02-4FD3-8D04-9152312A40D8}" dt="2022-03-16T20:09:36.678" v="381" actId="478"/>
          <ac:picMkLst>
            <pc:docMk/>
            <pc:sldMk cId="401428134" sldId="286"/>
            <ac:picMk id="9" creationId="{19632930-978F-4577-A2E8-FCDD297259BD}"/>
          </ac:picMkLst>
        </pc:picChg>
        <pc:picChg chg="del">
          <ac:chgData name="Nitheesh Kaliyamurthy" userId="2821ebda-f4ac-4963-9a4e-a836dfc45829" providerId="ADAL" clId="{A7A1DCD4-DB02-4FD3-8D04-9152312A40D8}" dt="2022-03-16T20:09:36.678" v="381" actId="478"/>
          <ac:picMkLst>
            <pc:docMk/>
            <pc:sldMk cId="401428134" sldId="286"/>
            <ac:picMk id="14" creationId="{CCDA0844-02D0-4631-8E52-D163982BA92C}"/>
          </ac:picMkLst>
        </pc:picChg>
        <pc:picChg chg="del">
          <ac:chgData name="Nitheesh Kaliyamurthy" userId="2821ebda-f4ac-4963-9a4e-a836dfc45829" providerId="ADAL" clId="{A7A1DCD4-DB02-4FD3-8D04-9152312A40D8}" dt="2022-03-16T20:09:36.678" v="381" actId="478"/>
          <ac:picMkLst>
            <pc:docMk/>
            <pc:sldMk cId="401428134" sldId="286"/>
            <ac:picMk id="19"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0" creationId="{00000000-0000-0000-0000-000000000000}"/>
          </ac:picMkLst>
        </pc:picChg>
        <pc:picChg chg="del">
          <ac:chgData name="Nitheesh Kaliyamurthy" userId="2821ebda-f4ac-4963-9a4e-a836dfc45829" providerId="ADAL" clId="{A7A1DCD4-DB02-4FD3-8D04-9152312A40D8}" dt="2022-03-16T20:09:36.678" v="381" actId="478"/>
          <ac:picMkLst>
            <pc:docMk/>
            <pc:sldMk cId="401428134" sldId="286"/>
            <ac:picMk id="21" creationId="{00000000-0000-0000-0000-000000000000}"/>
          </ac:picMkLst>
        </pc:picChg>
      </pc:sldChg>
      <pc:sldChg chg="addSp delSp modSp mod">
        <pc:chgData name="Nitheesh Kaliyamurthy" userId="2821ebda-f4ac-4963-9a4e-a836dfc45829" providerId="ADAL" clId="{A7A1DCD4-DB02-4FD3-8D04-9152312A40D8}" dt="2022-03-17T06:42:02.427" v="574" actId="14100"/>
        <pc:sldMkLst>
          <pc:docMk/>
          <pc:sldMk cId="3525155820" sldId="287"/>
        </pc:sldMkLst>
        <pc:spChg chg="del">
          <ac:chgData name="Nitheesh Kaliyamurthy" userId="2821ebda-f4ac-4963-9a4e-a836dfc45829" providerId="ADAL" clId="{A7A1DCD4-DB02-4FD3-8D04-9152312A40D8}" dt="2022-03-17T06:39:50.522" v="519" actId="478"/>
          <ac:spMkLst>
            <pc:docMk/>
            <pc:sldMk cId="3525155820" sldId="287"/>
            <ac:spMk id="2" creationId="{00000000-0000-0000-0000-000000000000}"/>
          </ac:spMkLst>
        </pc:spChg>
        <pc:spChg chg="mod">
          <ac:chgData name="Nitheesh Kaliyamurthy" userId="2821ebda-f4ac-4963-9a4e-a836dfc45829" providerId="ADAL" clId="{A7A1DCD4-DB02-4FD3-8D04-9152312A40D8}" dt="2022-03-17T06:42:02.427" v="574" actId="14100"/>
          <ac:spMkLst>
            <pc:docMk/>
            <pc:sldMk cId="3525155820" sldId="287"/>
            <ac:spMk id="3" creationId="{00000000-0000-0000-0000-000000000000}"/>
          </ac:spMkLst>
        </pc:spChg>
        <pc:spChg chg="add mod">
          <ac:chgData name="Nitheesh Kaliyamurthy" userId="2821ebda-f4ac-4963-9a4e-a836dfc45829" providerId="ADAL" clId="{A7A1DCD4-DB02-4FD3-8D04-9152312A40D8}" dt="2022-03-17T06:39:47.224" v="518" actId="20577"/>
          <ac:spMkLst>
            <pc:docMk/>
            <pc:sldMk cId="3525155820" sldId="287"/>
            <ac:spMk id="4" creationId="{33D853AB-956C-4A31-9F8D-3854F1716645}"/>
          </ac:spMkLst>
        </pc:spChg>
        <pc:spChg chg="add del mod">
          <ac:chgData name="Nitheesh Kaliyamurthy" userId="2821ebda-f4ac-4963-9a4e-a836dfc45829" providerId="ADAL" clId="{A7A1DCD4-DB02-4FD3-8D04-9152312A40D8}" dt="2022-03-17T06:39:51.758" v="520" actId="478"/>
          <ac:spMkLst>
            <pc:docMk/>
            <pc:sldMk cId="3525155820" sldId="287"/>
            <ac:spMk id="6" creationId="{104CDD8A-B284-4C16-A2A4-1DAD2D8794F2}"/>
          </ac:spMkLst>
        </pc:spChg>
      </pc:sldChg>
      <pc:sldChg chg="modSp del mod">
        <pc:chgData name="Nitheesh Kaliyamurthy" userId="2821ebda-f4ac-4963-9a4e-a836dfc45829" providerId="ADAL" clId="{A7A1DCD4-DB02-4FD3-8D04-9152312A40D8}" dt="2022-03-17T06:47:27.251" v="630" actId="47"/>
        <pc:sldMkLst>
          <pc:docMk/>
          <pc:sldMk cId="4235460" sldId="288"/>
        </pc:sldMkLst>
        <pc:spChg chg="mod">
          <ac:chgData name="Nitheesh Kaliyamurthy" userId="2821ebda-f4ac-4963-9a4e-a836dfc45829" providerId="ADAL" clId="{A7A1DCD4-DB02-4FD3-8D04-9152312A40D8}" dt="2022-03-17T06:39:31.691" v="509" actId="27636"/>
          <ac:spMkLst>
            <pc:docMk/>
            <pc:sldMk cId="4235460" sldId="288"/>
            <ac:spMk id="3" creationId="{00000000-0000-0000-0000-000000000000}"/>
          </ac:spMkLst>
        </pc:spChg>
      </pc:sldChg>
      <pc:sldChg chg="modSp mod">
        <pc:chgData name="Nitheesh Kaliyamurthy" userId="2821ebda-f4ac-4963-9a4e-a836dfc45829" providerId="ADAL" clId="{A7A1DCD4-DB02-4FD3-8D04-9152312A40D8}" dt="2022-03-16T19:31:04.451" v="76" actId="1076"/>
        <pc:sldMkLst>
          <pc:docMk/>
          <pc:sldMk cId="3229398234" sldId="295"/>
        </pc:sldMkLst>
        <pc:spChg chg="mod">
          <ac:chgData name="Nitheesh Kaliyamurthy" userId="2821ebda-f4ac-4963-9a4e-a836dfc45829" providerId="ADAL" clId="{A7A1DCD4-DB02-4FD3-8D04-9152312A40D8}" dt="2022-03-16T19:30:14.400" v="0" actId="108"/>
          <ac:spMkLst>
            <pc:docMk/>
            <pc:sldMk cId="3229398234" sldId="295"/>
            <ac:spMk id="3" creationId="{00000000-0000-0000-0000-000000000000}"/>
          </ac:spMkLst>
        </pc:spChg>
        <pc:spChg chg="mod">
          <ac:chgData name="Nitheesh Kaliyamurthy" userId="2821ebda-f4ac-4963-9a4e-a836dfc45829" providerId="ADAL" clId="{A7A1DCD4-DB02-4FD3-8D04-9152312A40D8}" dt="2022-03-16T19:31:04.451" v="76" actId="1076"/>
          <ac:spMkLst>
            <pc:docMk/>
            <pc:sldMk cId="3229398234" sldId="295"/>
            <ac:spMk id="4" creationId="{00000000-0000-0000-0000-000000000000}"/>
          </ac:spMkLst>
        </pc:spChg>
      </pc:sldChg>
      <pc:sldChg chg="del">
        <pc:chgData name="Nitheesh Kaliyamurthy" userId="2821ebda-f4ac-4963-9a4e-a836dfc45829" providerId="ADAL" clId="{A7A1DCD4-DB02-4FD3-8D04-9152312A40D8}" dt="2022-03-16T20:05:11.547" v="266" actId="47"/>
        <pc:sldMkLst>
          <pc:docMk/>
          <pc:sldMk cId="1423915232" sldId="308"/>
        </pc:sldMkLst>
      </pc:sldChg>
      <pc:sldChg chg="addSp delSp modSp mod">
        <pc:chgData name="Nitheesh Kaliyamurthy" userId="2821ebda-f4ac-4963-9a4e-a836dfc45829" providerId="ADAL" clId="{A7A1DCD4-DB02-4FD3-8D04-9152312A40D8}" dt="2022-03-17T06:36:09.484" v="442" actId="6549"/>
        <pc:sldMkLst>
          <pc:docMk/>
          <pc:sldMk cId="3872541439" sldId="339"/>
        </pc:sldMkLst>
        <pc:spChg chg="del">
          <ac:chgData name="Nitheesh Kaliyamurthy" userId="2821ebda-f4ac-4963-9a4e-a836dfc45829" providerId="ADAL" clId="{A7A1DCD4-DB02-4FD3-8D04-9152312A40D8}" dt="2022-03-17T06:34:24.471" v="396" actId="478"/>
          <ac:spMkLst>
            <pc:docMk/>
            <pc:sldMk cId="3872541439" sldId="339"/>
            <ac:spMk id="2" creationId="{00000000-0000-0000-0000-000000000000}"/>
          </ac:spMkLst>
        </pc:spChg>
        <pc:spChg chg="add del mod">
          <ac:chgData name="Nitheesh Kaliyamurthy" userId="2821ebda-f4ac-4963-9a4e-a836dfc45829" providerId="ADAL" clId="{A7A1DCD4-DB02-4FD3-8D04-9152312A40D8}" dt="2022-03-17T06:34:27.079" v="397" actId="478"/>
          <ac:spMkLst>
            <pc:docMk/>
            <pc:sldMk cId="3872541439" sldId="339"/>
            <ac:spMk id="4" creationId="{71FCA65C-3B7E-4ABF-9FAD-5EDFBAD9B0BC}"/>
          </ac:spMkLst>
        </pc:spChg>
        <pc:spChg chg="mod">
          <ac:chgData name="Nitheesh Kaliyamurthy" userId="2821ebda-f4ac-4963-9a4e-a836dfc45829" providerId="ADAL" clId="{A7A1DCD4-DB02-4FD3-8D04-9152312A40D8}" dt="2022-03-17T06:36:09.484" v="442" actId="6549"/>
          <ac:spMkLst>
            <pc:docMk/>
            <pc:sldMk cId="3872541439" sldId="339"/>
            <ac:spMk id="5" creationId="{00000000-0000-0000-0000-000000000000}"/>
          </ac:spMkLst>
        </pc:spChg>
        <pc:spChg chg="mod">
          <ac:chgData name="Nitheesh Kaliyamurthy" userId="2821ebda-f4ac-4963-9a4e-a836dfc45829" providerId="ADAL" clId="{A7A1DCD4-DB02-4FD3-8D04-9152312A40D8}" dt="2022-03-17T06:34:36.590" v="400" actId="6549"/>
          <ac:spMkLst>
            <pc:docMk/>
            <pc:sldMk cId="3872541439" sldId="339"/>
            <ac:spMk id="7" creationId="{00000000-0000-0000-0000-000000000000}"/>
          </ac:spMkLst>
        </pc:spChg>
        <pc:spChg chg="add mod">
          <ac:chgData name="Nitheesh Kaliyamurthy" userId="2821ebda-f4ac-4963-9a4e-a836dfc45829" providerId="ADAL" clId="{A7A1DCD4-DB02-4FD3-8D04-9152312A40D8}" dt="2022-03-17T06:34:21.626" v="395" actId="20577"/>
          <ac:spMkLst>
            <pc:docMk/>
            <pc:sldMk cId="3872541439" sldId="339"/>
            <ac:spMk id="8" creationId="{ABBB8CA9-C788-4339-92E2-D573CD18CD12}"/>
          </ac:spMkLst>
        </pc:spChg>
        <pc:picChg chg="mod">
          <ac:chgData name="Nitheesh Kaliyamurthy" userId="2821ebda-f4ac-4963-9a4e-a836dfc45829" providerId="ADAL" clId="{A7A1DCD4-DB02-4FD3-8D04-9152312A40D8}" dt="2022-03-17T06:34:31.068" v="398" actId="1076"/>
          <ac:picMkLst>
            <pc:docMk/>
            <pc:sldMk cId="3872541439" sldId="339"/>
            <ac:picMk id="6" creationId="{00000000-0000-0000-0000-000000000000}"/>
          </ac:picMkLst>
        </pc:picChg>
      </pc:sldChg>
      <pc:sldChg chg="modSp del mod">
        <pc:chgData name="Nitheesh Kaliyamurthy" userId="2821ebda-f4ac-4963-9a4e-a836dfc45829" providerId="ADAL" clId="{A7A1DCD4-DB02-4FD3-8D04-9152312A40D8}" dt="2022-03-17T06:37:24.760" v="480" actId="47"/>
        <pc:sldMkLst>
          <pc:docMk/>
          <pc:sldMk cId="1639336672" sldId="340"/>
        </pc:sldMkLst>
        <pc:spChg chg="mod">
          <ac:chgData name="Nitheesh Kaliyamurthy" userId="2821ebda-f4ac-4963-9a4e-a836dfc45829" providerId="ADAL" clId="{A7A1DCD4-DB02-4FD3-8D04-9152312A40D8}" dt="2022-03-17T06:34:03.238" v="384" actId="27636"/>
          <ac:spMkLst>
            <pc:docMk/>
            <pc:sldMk cId="1639336672" sldId="340"/>
            <ac:spMk id="3" creationId="{00000000-0000-0000-0000-000000000000}"/>
          </ac:spMkLst>
        </pc:spChg>
      </pc:sldChg>
      <pc:sldChg chg="modSp del mod">
        <pc:chgData name="Nitheesh Kaliyamurthy" userId="2821ebda-f4ac-4963-9a4e-a836dfc45829" providerId="ADAL" clId="{A7A1DCD4-DB02-4FD3-8D04-9152312A40D8}" dt="2022-03-17T06:38:06.353" v="506" actId="47"/>
        <pc:sldMkLst>
          <pc:docMk/>
          <pc:sldMk cId="4176736501" sldId="341"/>
        </pc:sldMkLst>
        <pc:spChg chg="mod">
          <ac:chgData name="Nitheesh Kaliyamurthy" userId="2821ebda-f4ac-4963-9a4e-a836dfc45829" providerId="ADAL" clId="{A7A1DCD4-DB02-4FD3-8D04-9152312A40D8}" dt="2022-03-17T06:34:03.263" v="385" actId="27636"/>
          <ac:spMkLst>
            <pc:docMk/>
            <pc:sldMk cId="4176736501" sldId="341"/>
            <ac:spMk id="3" creationId="{00000000-0000-0000-0000-000000000000}"/>
          </ac:spMkLst>
        </pc:spChg>
      </pc:sldChg>
      <pc:sldChg chg="modSp del mod">
        <pc:chgData name="Nitheesh Kaliyamurthy" userId="2821ebda-f4ac-4963-9a4e-a836dfc45829" providerId="ADAL" clId="{A7A1DCD4-DB02-4FD3-8D04-9152312A40D8}" dt="2022-03-17T06:35:54.841" v="437" actId="47"/>
        <pc:sldMkLst>
          <pc:docMk/>
          <pc:sldMk cId="1746519304" sldId="360"/>
        </pc:sldMkLst>
        <pc:spChg chg="mod">
          <ac:chgData name="Nitheesh Kaliyamurthy" userId="2821ebda-f4ac-4963-9a4e-a836dfc45829" providerId="ADAL" clId="{A7A1DCD4-DB02-4FD3-8D04-9152312A40D8}" dt="2022-03-17T06:34:03.222" v="382" actId="27636"/>
          <ac:spMkLst>
            <pc:docMk/>
            <pc:sldMk cId="1746519304" sldId="360"/>
            <ac:spMk id="3" creationId="{00000000-0000-0000-0000-000000000000}"/>
          </ac:spMkLst>
        </pc:spChg>
      </pc:sldChg>
      <pc:sldChg chg="modSp del mod">
        <pc:chgData name="Nitheesh Kaliyamurthy" userId="2821ebda-f4ac-4963-9a4e-a836dfc45829" providerId="ADAL" clId="{A7A1DCD4-DB02-4FD3-8D04-9152312A40D8}" dt="2022-03-17T06:36:13.938" v="443" actId="47"/>
        <pc:sldMkLst>
          <pc:docMk/>
          <pc:sldMk cId="360290821" sldId="361"/>
        </pc:sldMkLst>
        <pc:spChg chg="mod">
          <ac:chgData name="Nitheesh Kaliyamurthy" userId="2821ebda-f4ac-4963-9a4e-a836dfc45829" providerId="ADAL" clId="{A7A1DCD4-DB02-4FD3-8D04-9152312A40D8}" dt="2022-03-17T06:34:03.222" v="383" actId="27636"/>
          <ac:spMkLst>
            <pc:docMk/>
            <pc:sldMk cId="360290821" sldId="361"/>
            <ac:spMk id="3" creationId="{00000000-0000-0000-0000-000000000000}"/>
          </ac:spMkLst>
        </pc:spChg>
      </pc:sldChg>
      <pc:sldChg chg="del">
        <pc:chgData name="Nitheesh Kaliyamurthy" userId="2821ebda-f4ac-4963-9a4e-a836dfc45829" providerId="ADAL" clId="{A7A1DCD4-DB02-4FD3-8D04-9152312A40D8}" dt="2022-03-17T06:46:03.601" v="628" actId="47"/>
        <pc:sldMkLst>
          <pc:docMk/>
          <pc:sldMk cId="342620241" sldId="390"/>
        </pc:sldMkLst>
      </pc:sldChg>
      <pc:sldChg chg="addSp delSp modSp mod modNotesTx">
        <pc:chgData name="Nitheesh Kaliyamurthy" userId="2821ebda-f4ac-4963-9a4e-a836dfc45829" providerId="ADAL" clId="{A7A1DCD4-DB02-4FD3-8D04-9152312A40D8}" dt="2022-03-17T06:51:21.176" v="725" actId="6549"/>
        <pc:sldMkLst>
          <pc:docMk/>
          <pc:sldMk cId="899808063" sldId="399"/>
        </pc:sldMkLst>
        <pc:spChg chg="del">
          <ac:chgData name="Nitheesh Kaliyamurthy" userId="2821ebda-f4ac-4963-9a4e-a836dfc45829" providerId="ADAL" clId="{A7A1DCD4-DB02-4FD3-8D04-9152312A40D8}" dt="2022-03-17T06:48:44.159" v="662" actId="478"/>
          <ac:spMkLst>
            <pc:docMk/>
            <pc:sldMk cId="899808063" sldId="399"/>
            <ac:spMk id="2" creationId="{00000000-0000-0000-0000-000000000000}"/>
          </ac:spMkLst>
        </pc:spChg>
        <pc:spChg chg="add mod">
          <ac:chgData name="Nitheesh Kaliyamurthy" userId="2821ebda-f4ac-4963-9a4e-a836dfc45829" providerId="ADAL" clId="{A7A1DCD4-DB02-4FD3-8D04-9152312A40D8}" dt="2022-03-17T06:48:40.528" v="661" actId="20577"/>
          <ac:spMkLst>
            <pc:docMk/>
            <pc:sldMk cId="899808063" sldId="399"/>
            <ac:spMk id="4" creationId="{A505EAE3-0746-48DF-A866-C4E27697F77B}"/>
          </ac:spMkLst>
        </pc:spChg>
        <pc:spChg chg="add del mod">
          <ac:chgData name="Nitheesh Kaliyamurthy" userId="2821ebda-f4ac-4963-9a4e-a836dfc45829" providerId="ADAL" clId="{A7A1DCD4-DB02-4FD3-8D04-9152312A40D8}" dt="2022-03-17T06:48:45.934" v="663" actId="478"/>
          <ac:spMkLst>
            <pc:docMk/>
            <pc:sldMk cId="899808063" sldId="399"/>
            <ac:spMk id="5" creationId="{FB7EBBEB-734F-4A77-90AF-7D636971825F}"/>
          </ac:spMkLst>
        </pc:spChg>
        <pc:spChg chg="mod">
          <ac:chgData name="Nitheesh Kaliyamurthy" userId="2821ebda-f4ac-4963-9a4e-a836dfc45829" providerId="ADAL" clId="{A7A1DCD4-DB02-4FD3-8D04-9152312A40D8}" dt="2022-03-17T06:51:19.169" v="724" actId="1076"/>
          <ac:spMkLst>
            <pc:docMk/>
            <pc:sldMk cId="899808063" sldId="399"/>
            <ac:spMk id="39" creationId="{00000000-0000-0000-0000-000000000000}"/>
          </ac:spMkLst>
        </pc:spChg>
      </pc:sldChg>
      <pc:sldChg chg="del">
        <pc:chgData name="Nitheesh Kaliyamurthy" userId="2821ebda-f4ac-4963-9a4e-a836dfc45829" providerId="ADAL" clId="{A7A1DCD4-DB02-4FD3-8D04-9152312A40D8}" dt="2022-03-17T06:43:48.467" v="607" actId="47"/>
        <pc:sldMkLst>
          <pc:docMk/>
          <pc:sldMk cId="170168431" sldId="404"/>
        </pc:sldMkLst>
      </pc:sldChg>
      <pc:sldChg chg="modSp del mod">
        <pc:chgData name="Nitheesh Kaliyamurthy" userId="2821ebda-f4ac-4963-9a4e-a836dfc45829" providerId="ADAL" clId="{A7A1DCD4-DB02-4FD3-8D04-9152312A40D8}" dt="2022-03-17T06:41:00.795" v="545" actId="47"/>
        <pc:sldMkLst>
          <pc:docMk/>
          <pc:sldMk cId="2776964792" sldId="405"/>
        </pc:sldMkLst>
        <pc:spChg chg="mod">
          <ac:chgData name="Nitheesh Kaliyamurthy" userId="2821ebda-f4ac-4963-9a4e-a836dfc45829" providerId="ADAL" clId="{A7A1DCD4-DB02-4FD3-8D04-9152312A40D8}" dt="2022-03-17T06:39:31.644" v="508" actId="27636"/>
          <ac:spMkLst>
            <pc:docMk/>
            <pc:sldMk cId="2776964792" sldId="405"/>
            <ac:spMk id="3" creationId="{00000000-0000-0000-0000-000000000000}"/>
          </ac:spMkLst>
        </pc:spChg>
      </pc:sldChg>
      <pc:sldChg chg="del">
        <pc:chgData name="Nitheesh Kaliyamurthy" userId="2821ebda-f4ac-4963-9a4e-a836dfc45829" providerId="ADAL" clId="{A7A1DCD4-DB02-4FD3-8D04-9152312A40D8}" dt="2022-03-17T06:42:31.023" v="580" actId="47"/>
        <pc:sldMkLst>
          <pc:docMk/>
          <pc:sldMk cId="1239328796" sldId="406"/>
        </pc:sldMkLst>
      </pc:sldChg>
      <pc:sldChg chg="del">
        <pc:chgData name="Nitheesh Kaliyamurthy" userId="2821ebda-f4ac-4963-9a4e-a836dfc45829" providerId="ADAL" clId="{A7A1DCD4-DB02-4FD3-8D04-9152312A40D8}" dt="2022-03-17T06:43:02.033" v="593" actId="47"/>
        <pc:sldMkLst>
          <pc:docMk/>
          <pc:sldMk cId="3199195925" sldId="407"/>
        </pc:sldMkLst>
      </pc:sldChg>
      <pc:sldChg chg="del">
        <pc:chgData name="Nitheesh Kaliyamurthy" userId="2821ebda-f4ac-4963-9a4e-a836dfc45829" providerId="ADAL" clId="{A7A1DCD4-DB02-4FD3-8D04-9152312A40D8}" dt="2022-03-17T06:43:44.836" v="606" actId="47"/>
        <pc:sldMkLst>
          <pc:docMk/>
          <pc:sldMk cId="540070045" sldId="408"/>
        </pc:sldMkLst>
      </pc:sldChg>
      <pc:sldChg chg="modSp del mod">
        <pc:chgData name="Nitheesh Kaliyamurthy" userId="2821ebda-f4ac-4963-9a4e-a836dfc45829" providerId="ADAL" clId="{A7A1DCD4-DB02-4FD3-8D04-9152312A40D8}" dt="2022-03-17T06:47:27.251" v="630" actId="47"/>
        <pc:sldMkLst>
          <pc:docMk/>
          <pc:sldMk cId="2280116707" sldId="409"/>
        </pc:sldMkLst>
        <pc:spChg chg="mod">
          <ac:chgData name="Nitheesh Kaliyamurthy" userId="2821ebda-f4ac-4963-9a4e-a836dfc45829" providerId="ADAL" clId="{A7A1DCD4-DB02-4FD3-8D04-9152312A40D8}" dt="2022-03-17T06:39:31.706" v="510" actId="27636"/>
          <ac:spMkLst>
            <pc:docMk/>
            <pc:sldMk cId="2280116707" sldId="409"/>
            <ac:spMk id="3" creationId="{00000000-0000-0000-0000-000000000000}"/>
          </ac:spMkLst>
        </pc:spChg>
      </pc:sldChg>
      <pc:sldChg chg="del">
        <pc:chgData name="Nitheesh Kaliyamurthy" userId="2821ebda-f4ac-4963-9a4e-a836dfc45829" providerId="ADAL" clId="{A7A1DCD4-DB02-4FD3-8D04-9152312A40D8}" dt="2022-03-17T06:49:38.582" v="680" actId="47"/>
        <pc:sldMkLst>
          <pc:docMk/>
          <pc:sldMk cId="1265082535" sldId="411"/>
        </pc:sldMkLst>
      </pc:sldChg>
      <pc:sldChg chg="del">
        <pc:chgData name="Nitheesh Kaliyamurthy" userId="2821ebda-f4ac-4963-9a4e-a836dfc45829" providerId="ADAL" clId="{A7A1DCD4-DB02-4FD3-8D04-9152312A40D8}" dt="2022-03-17T06:51:27.228" v="726" actId="47"/>
        <pc:sldMkLst>
          <pc:docMk/>
          <pc:sldMk cId="580668169" sldId="412"/>
        </pc:sldMkLst>
      </pc:sldChg>
      <pc:sldChg chg="del">
        <pc:chgData name="Nitheesh Kaliyamurthy" userId="2821ebda-f4ac-4963-9a4e-a836dfc45829" providerId="ADAL" clId="{A7A1DCD4-DB02-4FD3-8D04-9152312A40D8}" dt="2022-03-17T06:52:04.635" v="737" actId="47"/>
        <pc:sldMkLst>
          <pc:docMk/>
          <pc:sldMk cId="1657086528" sldId="413"/>
        </pc:sldMkLst>
      </pc:sldChg>
      <pc:sldChg chg="del">
        <pc:chgData name="Nitheesh Kaliyamurthy" userId="2821ebda-f4ac-4963-9a4e-a836dfc45829" providerId="ADAL" clId="{A7A1DCD4-DB02-4FD3-8D04-9152312A40D8}" dt="2022-03-16T20:05:11.547" v="266" actId="47"/>
        <pc:sldMkLst>
          <pc:docMk/>
          <pc:sldMk cId="639244745" sldId="460"/>
        </pc:sldMkLst>
      </pc:sldChg>
      <pc:sldChg chg="del">
        <pc:chgData name="Nitheesh Kaliyamurthy" userId="2821ebda-f4ac-4963-9a4e-a836dfc45829" providerId="ADAL" clId="{A7A1DCD4-DB02-4FD3-8D04-9152312A40D8}" dt="2022-03-16T20:05:11.547" v="266" actId="47"/>
        <pc:sldMkLst>
          <pc:docMk/>
          <pc:sldMk cId="1820867633" sldId="542"/>
        </pc:sldMkLst>
      </pc:sldChg>
      <pc:sldChg chg="del">
        <pc:chgData name="Nitheesh Kaliyamurthy" userId="2821ebda-f4ac-4963-9a4e-a836dfc45829" providerId="ADAL" clId="{A7A1DCD4-DB02-4FD3-8D04-9152312A40D8}" dt="2022-03-16T20:05:11.547" v="266" actId="47"/>
        <pc:sldMkLst>
          <pc:docMk/>
          <pc:sldMk cId="596088766" sldId="543"/>
        </pc:sldMkLst>
      </pc:sldChg>
      <pc:sldChg chg="del">
        <pc:chgData name="Nitheesh Kaliyamurthy" userId="2821ebda-f4ac-4963-9a4e-a836dfc45829" providerId="ADAL" clId="{A7A1DCD4-DB02-4FD3-8D04-9152312A40D8}" dt="2022-03-16T20:05:11.547" v="266" actId="47"/>
        <pc:sldMkLst>
          <pc:docMk/>
          <pc:sldMk cId="4114536909" sldId="545"/>
        </pc:sldMkLst>
      </pc:sldChg>
      <pc:sldChg chg="del">
        <pc:chgData name="Nitheesh Kaliyamurthy" userId="2821ebda-f4ac-4963-9a4e-a836dfc45829" providerId="ADAL" clId="{A7A1DCD4-DB02-4FD3-8D04-9152312A40D8}" dt="2022-03-16T20:05:11.547" v="266" actId="47"/>
        <pc:sldMkLst>
          <pc:docMk/>
          <pc:sldMk cId="2995997509" sldId="549"/>
        </pc:sldMkLst>
      </pc:sldChg>
      <pc:sldChg chg="addSp delSp modSp mod">
        <pc:chgData name="Nitheesh Kaliyamurthy" userId="2821ebda-f4ac-4963-9a4e-a836dfc45829" providerId="ADAL" clId="{A7A1DCD4-DB02-4FD3-8D04-9152312A40D8}" dt="2022-03-17T06:53:17.486" v="799" actId="20577"/>
        <pc:sldMkLst>
          <pc:docMk/>
          <pc:sldMk cId="4033350757" sldId="554"/>
        </pc:sldMkLst>
        <pc:spChg chg="mod">
          <ac:chgData name="Nitheesh Kaliyamurthy" userId="2821ebda-f4ac-4963-9a4e-a836dfc45829" providerId="ADAL" clId="{A7A1DCD4-DB02-4FD3-8D04-9152312A40D8}" dt="2022-03-17T06:53:17.486" v="799" actId="20577"/>
          <ac:spMkLst>
            <pc:docMk/>
            <pc:sldMk cId="4033350757" sldId="554"/>
            <ac:spMk id="3" creationId="{00000000-0000-0000-0000-000000000000}"/>
          </ac:spMkLst>
        </pc:spChg>
        <pc:spChg chg="del">
          <ac:chgData name="Nitheesh Kaliyamurthy" userId="2821ebda-f4ac-4963-9a4e-a836dfc45829" providerId="ADAL" clId="{A7A1DCD4-DB02-4FD3-8D04-9152312A40D8}" dt="2022-03-16T19:31:22.132" v="118" actId="478"/>
          <ac:spMkLst>
            <pc:docMk/>
            <pc:sldMk cId="4033350757" sldId="554"/>
            <ac:spMk id="4" creationId="{00000000-0000-0000-0000-000000000000}"/>
          </ac:spMkLst>
        </pc:spChg>
        <pc:spChg chg="add mod">
          <ac:chgData name="Nitheesh Kaliyamurthy" userId="2821ebda-f4ac-4963-9a4e-a836dfc45829" providerId="ADAL" clId="{A7A1DCD4-DB02-4FD3-8D04-9152312A40D8}" dt="2022-03-16T19:32:26.041" v="142" actId="1076"/>
          <ac:spMkLst>
            <pc:docMk/>
            <pc:sldMk cId="4033350757" sldId="554"/>
            <ac:spMk id="5" creationId="{10E30A5A-BC15-45D9-8EFF-E634A6A30703}"/>
          </ac:spMkLst>
        </pc:spChg>
        <pc:spChg chg="add del mod">
          <ac:chgData name="Nitheesh Kaliyamurthy" userId="2821ebda-f4ac-4963-9a4e-a836dfc45829" providerId="ADAL" clId="{A7A1DCD4-DB02-4FD3-8D04-9152312A40D8}" dt="2022-03-16T19:33:35.883" v="156" actId="478"/>
          <ac:spMkLst>
            <pc:docMk/>
            <pc:sldMk cId="4033350757" sldId="554"/>
            <ac:spMk id="6" creationId="{81333EDD-80AD-40E2-ABA7-3C837DF5233A}"/>
          </ac:spMkLst>
        </pc:spChg>
        <pc:spChg chg="add mod">
          <ac:chgData name="Nitheesh Kaliyamurthy" userId="2821ebda-f4ac-4963-9a4e-a836dfc45829" providerId="ADAL" clId="{A7A1DCD4-DB02-4FD3-8D04-9152312A40D8}" dt="2022-03-16T19:33:55.338" v="170" actId="20577"/>
          <ac:spMkLst>
            <pc:docMk/>
            <pc:sldMk cId="4033350757" sldId="554"/>
            <ac:spMk id="7" creationId="{80D72950-2B4B-4E54-9D39-02A63D69042F}"/>
          </ac:spMkLst>
        </pc:spChg>
        <pc:picChg chg="add mod">
          <ac:chgData name="Nitheesh Kaliyamurthy" userId="2821ebda-f4ac-4963-9a4e-a836dfc45829" providerId="ADAL" clId="{A7A1DCD4-DB02-4FD3-8D04-9152312A40D8}" dt="2022-03-16T19:34:11.776" v="175" actId="1076"/>
          <ac:picMkLst>
            <pc:docMk/>
            <pc:sldMk cId="4033350757" sldId="554"/>
            <ac:picMk id="8" creationId="{1B4FCD8F-99B4-477D-82FC-912C85E202F8}"/>
          </ac:picMkLst>
        </pc:picChg>
      </pc:sldChg>
      <pc:sldChg chg="del">
        <pc:chgData name="Nitheesh Kaliyamurthy" userId="2821ebda-f4ac-4963-9a4e-a836dfc45829" providerId="ADAL" clId="{A7A1DCD4-DB02-4FD3-8D04-9152312A40D8}" dt="2022-03-16T20:05:11.547" v="266" actId="47"/>
        <pc:sldMkLst>
          <pc:docMk/>
          <pc:sldMk cId="3786969794" sldId="555"/>
        </pc:sldMkLst>
      </pc:sldChg>
      <pc:sldChg chg="del">
        <pc:chgData name="Nitheesh Kaliyamurthy" userId="2821ebda-f4ac-4963-9a4e-a836dfc45829" providerId="ADAL" clId="{A7A1DCD4-DB02-4FD3-8D04-9152312A40D8}" dt="2022-03-16T19:31:27.370" v="119" actId="47"/>
        <pc:sldMkLst>
          <pc:docMk/>
          <pc:sldMk cId="3487658956" sldId="558"/>
        </pc:sldMkLst>
      </pc:sldChg>
      <pc:sldChg chg="del">
        <pc:chgData name="Nitheesh Kaliyamurthy" userId="2821ebda-f4ac-4963-9a4e-a836dfc45829" providerId="ADAL" clId="{A7A1DCD4-DB02-4FD3-8D04-9152312A40D8}" dt="2022-03-16T19:31:27.370" v="119" actId="47"/>
        <pc:sldMkLst>
          <pc:docMk/>
          <pc:sldMk cId="337726991" sldId="559"/>
        </pc:sldMkLst>
      </pc:sldChg>
      <pc:sldChg chg="del">
        <pc:chgData name="Nitheesh Kaliyamurthy" userId="2821ebda-f4ac-4963-9a4e-a836dfc45829" providerId="ADAL" clId="{A7A1DCD4-DB02-4FD3-8D04-9152312A40D8}" dt="2022-03-16T19:31:53.721" v="128" actId="47"/>
        <pc:sldMkLst>
          <pc:docMk/>
          <pc:sldMk cId="1783811207" sldId="560"/>
        </pc:sldMkLst>
      </pc:sldChg>
      <pc:sldChg chg="addSp modSp mod modNotesTx">
        <pc:chgData name="Nitheesh Kaliyamurthy" userId="2821ebda-f4ac-4963-9a4e-a836dfc45829" providerId="ADAL" clId="{A7A1DCD4-DB02-4FD3-8D04-9152312A40D8}" dt="2022-03-16T20:02:30.197" v="246" actId="1076"/>
        <pc:sldMkLst>
          <pc:docMk/>
          <pc:sldMk cId="2693809136" sldId="561"/>
        </pc:sldMkLst>
        <pc:spChg chg="mod">
          <ac:chgData name="Nitheesh Kaliyamurthy" userId="2821ebda-f4ac-4963-9a4e-a836dfc45829" providerId="ADAL" clId="{A7A1DCD4-DB02-4FD3-8D04-9152312A40D8}" dt="2022-03-16T20:00:07.534" v="212" actId="20577"/>
          <ac:spMkLst>
            <pc:docMk/>
            <pc:sldMk cId="2693809136" sldId="561"/>
            <ac:spMk id="2" creationId="{00000000-0000-0000-0000-000000000000}"/>
          </ac:spMkLst>
        </pc:spChg>
        <pc:spChg chg="mod">
          <ac:chgData name="Nitheesh Kaliyamurthy" userId="2821ebda-f4ac-4963-9a4e-a836dfc45829" providerId="ADAL" clId="{A7A1DCD4-DB02-4FD3-8D04-9152312A40D8}" dt="2022-03-16T20:01:13.531" v="231" actId="20577"/>
          <ac:spMkLst>
            <pc:docMk/>
            <pc:sldMk cId="2693809136" sldId="561"/>
            <ac:spMk id="3" creationId="{00000000-0000-0000-0000-000000000000}"/>
          </ac:spMkLst>
        </pc:spChg>
        <pc:spChg chg="add mod">
          <ac:chgData name="Nitheesh Kaliyamurthy" userId="2821ebda-f4ac-4963-9a4e-a836dfc45829" providerId="ADAL" clId="{A7A1DCD4-DB02-4FD3-8D04-9152312A40D8}" dt="2022-03-16T20:02:24.795" v="245" actId="1076"/>
          <ac:spMkLst>
            <pc:docMk/>
            <pc:sldMk cId="2693809136" sldId="561"/>
            <ac:spMk id="4" creationId="{36954C0C-C09E-4722-B4AF-A5BC54E6E5C9}"/>
          </ac:spMkLst>
        </pc:spChg>
        <pc:spChg chg="add mod">
          <ac:chgData name="Nitheesh Kaliyamurthy" userId="2821ebda-f4ac-4963-9a4e-a836dfc45829" providerId="ADAL" clId="{A7A1DCD4-DB02-4FD3-8D04-9152312A40D8}" dt="2022-03-16T20:02:21.989" v="244" actId="1076"/>
          <ac:spMkLst>
            <pc:docMk/>
            <pc:sldMk cId="2693809136" sldId="561"/>
            <ac:spMk id="5" creationId="{BFEF2262-F4EA-416D-8D10-057461BFA74E}"/>
          </ac:spMkLst>
        </pc:spChg>
        <pc:spChg chg="add mod">
          <ac:chgData name="Nitheesh Kaliyamurthy" userId="2821ebda-f4ac-4963-9a4e-a836dfc45829" providerId="ADAL" clId="{A7A1DCD4-DB02-4FD3-8D04-9152312A40D8}" dt="2022-03-16T20:02:30.197" v="246" actId="1076"/>
          <ac:spMkLst>
            <pc:docMk/>
            <pc:sldMk cId="2693809136" sldId="561"/>
            <ac:spMk id="6" creationId="{614A8BF4-6512-48B3-BAE6-E814909D9B4C}"/>
          </ac:spMkLst>
        </pc:spChg>
        <pc:spChg chg="add mod">
          <ac:chgData name="Nitheesh Kaliyamurthy" userId="2821ebda-f4ac-4963-9a4e-a836dfc45829" providerId="ADAL" clId="{A7A1DCD4-DB02-4FD3-8D04-9152312A40D8}" dt="2022-03-16T20:02:18.310" v="243" actId="1076"/>
          <ac:spMkLst>
            <pc:docMk/>
            <pc:sldMk cId="2693809136" sldId="561"/>
            <ac:spMk id="7" creationId="{F5138D2E-6EB8-4B6E-BDE0-C93A34D1C48E}"/>
          </ac:spMkLst>
        </pc:spChg>
        <pc:spChg chg="add mod">
          <ac:chgData name="Nitheesh Kaliyamurthy" userId="2821ebda-f4ac-4963-9a4e-a836dfc45829" providerId="ADAL" clId="{A7A1DCD4-DB02-4FD3-8D04-9152312A40D8}" dt="2022-03-16T20:02:14.244" v="242" actId="1076"/>
          <ac:spMkLst>
            <pc:docMk/>
            <pc:sldMk cId="2693809136" sldId="561"/>
            <ac:spMk id="8" creationId="{E12D9796-3E71-4A1D-A38C-9AD58B272837}"/>
          </ac:spMkLst>
        </pc:spChg>
      </pc:sldChg>
      <pc:sldChg chg="delSp modSp add mod">
        <pc:chgData name="Nitheesh Kaliyamurthy" userId="2821ebda-f4ac-4963-9a4e-a836dfc45829" providerId="ADAL" clId="{A7A1DCD4-DB02-4FD3-8D04-9152312A40D8}" dt="2022-03-17T06:38:03.730" v="505" actId="14100"/>
        <pc:sldMkLst>
          <pc:docMk/>
          <pc:sldMk cId="3067876575" sldId="562"/>
        </pc:sldMkLst>
        <pc:spChg chg="mod">
          <ac:chgData name="Nitheesh Kaliyamurthy" userId="2821ebda-f4ac-4963-9a4e-a836dfc45829" providerId="ADAL" clId="{A7A1DCD4-DB02-4FD3-8D04-9152312A40D8}" dt="2022-03-17T06:38:03.730" v="505" actId="14100"/>
          <ac:spMkLst>
            <pc:docMk/>
            <pc:sldMk cId="3067876575" sldId="562"/>
            <ac:spMk id="5" creationId="{00000000-0000-0000-0000-000000000000}"/>
          </ac:spMkLst>
        </pc:spChg>
        <pc:spChg chg="del">
          <ac:chgData name="Nitheesh Kaliyamurthy" userId="2821ebda-f4ac-4963-9a4e-a836dfc45829" providerId="ADAL" clId="{A7A1DCD4-DB02-4FD3-8D04-9152312A40D8}" dt="2022-03-17T06:37:22.715" v="479" actId="478"/>
          <ac:spMkLst>
            <pc:docMk/>
            <pc:sldMk cId="3067876575" sldId="562"/>
            <ac:spMk id="7" creationId="{00000000-0000-0000-0000-000000000000}"/>
          </ac:spMkLst>
        </pc:spChg>
        <pc:spChg chg="mod">
          <ac:chgData name="Nitheesh Kaliyamurthy" userId="2821ebda-f4ac-4963-9a4e-a836dfc45829" providerId="ADAL" clId="{A7A1DCD4-DB02-4FD3-8D04-9152312A40D8}" dt="2022-03-17T06:36:35.923" v="454" actId="20577"/>
          <ac:spMkLst>
            <pc:docMk/>
            <pc:sldMk cId="3067876575" sldId="562"/>
            <ac:spMk id="8" creationId="{ABBB8CA9-C788-4339-92E2-D573CD18CD12}"/>
          </ac:spMkLst>
        </pc:spChg>
        <pc:picChg chg="del">
          <ac:chgData name="Nitheesh Kaliyamurthy" userId="2821ebda-f4ac-4963-9a4e-a836dfc45829" providerId="ADAL" clId="{A7A1DCD4-DB02-4FD3-8D04-9152312A40D8}" dt="2022-03-17T06:37:20.863" v="478" actId="478"/>
          <ac:picMkLst>
            <pc:docMk/>
            <pc:sldMk cId="3067876575" sldId="562"/>
            <ac:picMk id="6" creationId="{00000000-0000-0000-0000-000000000000}"/>
          </ac:picMkLst>
        </pc:picChg>
      </pc:sldChg>
      <pc:sldChg chg="del">
        <pc:chgData name="Nitheesh Kaliyamurthy" userId="2821ebda-f4ac-4963-9a4e-a836dfc45829" providerId="ADAL" clId="{A7A1DCD4-DB02-4FD3-8D04-9152312A40D8}" dt="2022-03-16T20:05:11.547" v="266" actId="47"/>
        <pc:sldMkLst>
          <pc:docMk/>
          <pc:sldMk cId="3911502834" sldId="562"/>
        </pc:sldMkLst>
      </pc:sldChg>
      <pc:sldChg chg="del">
        <pc:chgData name="Nitheesh Kaliyamurthy" userId="2821ebda-f4ac-4963-9a4e-a836dfc45829" providerId="ADAL" clId="{A7A1DCD4-DB02-4FD3-8D04-9152312A40D8}" dt="2022-03-16T20:05:11.547" v="266" actId="47"/>
        <pc:sldMkLst>
          <pc:docMk/>
          <pc:sldMk cId="974355137" sldId="563"/>
        </pc:sldMkLst>
      </pc:sldChg>
      <pc:sldChg chg="modSp add mod">
        <pc:chgData name="Nitheesh Kaliyamurthy" userId="2821ebda-f4ac-4963-9a4e-a836dfc45829" providerId="ADAL" clId="{A7A1DCD4-DB02-4FD3-8D04-9152312A40D8}" dt="2022-03-17T06:43:35.757" v="605" actId="2711"/>
        <pc:sldMkLst>
          <pc:docMk/>
          <pc:sldMk cId="2323477460" sldId="563"/>
        </pc:sldMkLst>
        <pc:spChg chg="mod">
          <ac:chgData name="Nitheesh Kaliyamurthy" userId="2821ebda-f4ac-4963-9a4e-a836dfc45829" providerId="ADAL" clId="{A7A1DCD4-DB02-4FD3-8D04-9152312A40D8}" dt="2022-03-17T06:43:35.757" v="605" actId="2711"/>
          <ac:spMkLst>
            <pc:docMk/>
            <pc:sldMk cId="2323477460" sldId="563"/>
            <ac:spMk id="3" creationId="{00000000-0000-0000-0000-000000000000}"/>
          </ac:spMkLst>
        </pc:spChg>
      </pc:sldChg>
      <pc:sldChg chg="del">
        <pc:chgData name="Nitheesh Kaliyamurthy" userId="2821ebda-f4ac-4963-9a4e-a836dfc45829" providerId="ADAL" clId="{A7A1DCD4-DB02-4FD3-8D04-9152312A40D8}" dt="2022-03-16T20:05:11.547" v="266" actId="47"/>
        <pc:sldMkLst>
          <pc:docMk/>
          <pc:sldMk cId="2740850031" sldId="564"/>
        </pc:sldMkLst>
      </pc:sldChg>
      <pc:sldChg chg="add">
        <pc:chgData name="Nitheesh Kaliyamurthy" userId="2821ebda-f4ac-4963-9a4e-a836dfc45829" providerId="ADAL" clId="{A7A1DCD4-DB02-4FD3-8D04-9152312A40D8}" dt="2022-03-17T06:46:34.711" v="629" actId="2890"/>
        <pc:sldMkLst>
          <pc:docMk/>
          <pc:sldMk cId="4089268178" sldId="564"/>
        </pc:sldMkLst>
      </pc:sldChg>
      <pc:sldChg chg="modSp add mod">
        <pc:chgData name="Nitheesh Kaliyamurthy" userId="2821ebda-f4ac-4963-9a4e-a836dfc45829" providerId="ADAL" clId="{A7A1DCD4-DB02-4FD3-8D04-9152312A40D8}" dt="2022-03-17T06:51:56.901" v="736" actId="114"/>
        <pc:sldMkLst>
          <pc:docMk/>
          <pc:sldMk cId="694552289" sldId="565"/>
        </pc:sldMkLst>
        <pc:spChg chg="mod">
          <ac:chgData name="Nitheesh Kaliyamurthy" userId="2821ebda-f4ac-4963-9a4e-a836dfc45829" providerId="ADAL" clId="{A7A1DCD4-DB02-4FD3-8D04-9152312A40D8}" dt="2022-03-17T06:51:56.901" v="736" actId="114"/>
          <ac:spMkLst>
            <pc:docMk/>
            <pc:sldMk cId="694552289" sldId="565"/>
            <ac:spMk id="39" creationId="{00000000-0000-0000-0000-000000000000}"/>
          </ac:spMkLst>
        </pc:spChg>
      </pc:sldChg>
      <pc:sldChg chg="del">
        <pc:chgData name="Nitheesh Kaliyamurthy" userId="2821ebda-f4ac-4963-9a4e-a836dfc45829" providerId="ADAL" clId="{A7A1DCD4-DB02-4FD3-8D04-9152312A40D8}" dt="2022-03-16T20:05:11.547" v="266" actId="47"/>
        <pc:sldMkLst>
          <pc:docMk/>
          <pc:sldMk cId="4185793759" sldId="565"/>
        </pc:sldMkLst>
      </pc:sldChg>
      <pc:sldChg chg="del">
        <pc:chgData name="Nitheesh Kaliyamurthy" userId="2821ebda-f4ac-4963-9a4e-a836dfc45829" providerId="ADAL" clId="{A7A1DCD4-DB02-4FD3-8D04-9152312A40D8}" dt="2022-03-16T20:05:11.547" v="266" actId="47"/>
        <pc:sldMkLst>
          <pc:docMk/>
          <pc:sldMk cId="3166600063" sldId="566"/>
        </pc:sldMkLst>
      </pc:sldChg>
      <pc:sldChg chg="del">
        <pc:chgData name="Nitheesh Kaliyamurthy" userId="2821ebda-f4ac-4963-9a4e-a836dfc45829" providerId="ADAL" clId="{A7A1DCD4-DB02-4FD3-8D04-9152312A40D8}" dt="2022-03-16T20:05:11.547" v="266" actId="47"/>
        <pc:sldMkLst>
          <pc:docMk/>
          <pc:sldMk cId="3580783493" sldId="567"/>
        </pc:sldMkLst>
      </pc:sldChg>
      <pc:sldChg chg="del">
        <pc:chgData name="Nitheesh Kaliyamurthy" userId="2821ebda-f4ac-4963-9a4e-a836dfc45829" providerId="ADAL" clId="{A7A1DCD4-DB02-4FD3-8D04-9152312A40D8}" dt="2022-03-16T20:05:11.547" v="266" actId="47"/>
        <pc:sldMkLst>
          <pc:docMk/>
          <pc:sldMk cId="3103493558" sldId="568"/>
        </pc:sldMkLst>
      </pc:sldChg>
      <pc:sldChg chg="del">
        <pc:chgData name="Nitheesh Kaliyamurthy" userId="2821ebda-f4ac-4963-9a4e-a836dfc45829" providerId="ADAL" clId="{A7A1DCD4-DB02-4FD3-8D04-9152312A40D8}" dt="2022-03-16T20:05:11.547" v="266" actId="47"/>
        <pc:sldMkLst>
          <pc:docMk/>
          <pc:sldMk cId="3290096451" sldId="569"/>
        </pc:sldMkLst>
      </pc:sldChg>
      <pc:sldChg chg="del">
        <pc:chgData name="Nitheesh Kaliyamurthy" userId="2821ebda-f4ac-4963-9a4e-a836dfc45829" providerId="ADAL" clId="{A7A1DCD4-DB02-4FD3-8D04-9152312A40D8}" dt="2022-03-16T20:05:11.547" v="266" actId="47"/>
        <pc:sldMkLst>
          <pc:docMk/>
          <pc:sldMk cId="953038915" sldId="570"/>
        </pc:sldMkLst>
      </pc:sldChg>
      <pc:sldChg chg="del">
        <pc:chgData name="Nitheesh Kaliyamurthy" userId="2821ebda-f4ac-4963-9a4e-a836dfc45829" providerId="ADAL" clId="{A7A1DCD4-DB02-4FD3-8D04-9152312A40D8}" dt="2022-03-16T20:05:11.547" v="266" actId="47"/>
        <pc:sldMkLst>
          <pc:docMk/>
          <pc:sldMk cId="2895589655" sldId="571"/>
        </pc:sldMkLst>
      </pc:sldChg>
      <pc:sldChg chg="del">
        <pc:chgData name="Nitheesh Kaliyamurthy" userId="2821ebda-f4ac-4963-9a4e-a836dfc45829" providerId="ADAL" clId="{A7A1DCD4-DB02-4FD3-8D04-9152312A40D8}" dt="2022-03-16T20:05:11.547" v="266" actId="47"/>
        <pc:sldMkLst>
          <pc:docMk/>
          <pc:sldMk cId="3950515494" sldId="572"/>
        </pc:sldMkLst>
      </pc:sldChg>
      <pc:sldChg chg="del">
        <pc:chgData name="Nitheesh Kaliyamurthy" userId="2821ebda-f4ac-4963-9a4e-a836dfc45829" providerId="ADAL" clId="{A7A1DCD4-DB02-4FD3-8D04-9152312A40D8}" dt="2022-03-16T20:05:11.547" v="266" actId="47"/>
        <pc:sldMkLst>
          <pc:docMk/>
          <pc:sldMk cId="1982373199" sldId="573"/>
        </pc:sldMkLst>
      </pc:sldChg>
      <pc:sldChg chg="del">
        <pc:chgData name="Nitheesh Kaliyamurthy" userId="2821ebda-f4ac-4963-9a4e-a836dfc45829" providerId="ADAL" clId="{A7A1DCD4-DB02-4FD3-8D04-9152312A40D8}" dt="2022-03-16T20:05:11.547" v="266" actId="47"/>
        <pc:sldMkLst>
          <pc:docMk/>
          <pc:sldMk cId="463828813" sldId="574"/>
        </pc:sldMkLst>
      </pc:sldChg>
      <pc:sldChg chg="del">
        <pc:chgData name="Nitheesh Kaliyamurthy" userId="2821ebda-f4ac-4963-9a4e-a836dfc45829" providerId="ADAL" clId="{A7A1DCD4-DB02-4FD3-8D04-9152312A40D8}" dt="2022-03-16T20:05:11.547" v="266" actId="47"/>
        <pc:sldMkLst>
          <pc:docMk/>
          <pc:sldMk cId="2195181131" sldId="575"/>
        </pc:sldMkLst>
      </pc:sldChg>
      <pc:sldChg chg="del">
        <pc:chgData name="Nitheesh Kaliyamurthy" userId="2821ebda-f4ac-4963-9a4e-a836dfc45829" providerId="ADAL" clId="{A7A1DCD4-DB02-4FD3-8D04-9152312A40D8}" dt="2022-03-16T20:05:11.547" v="266" actId="47"/>
        <pc:sldMkLst>
          <pc:docMk/>
          <pc:sldMk cId="26030031" sldId="57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3C2A30-74BB-4483-92DA-8E5B121F9946}" type="doc">
      <dgm:prSet loTypeId="urn:microsoft.com/office/officeart/2005/8/layout/list1" loCatId="list" qsTypeId="urn:microsoft.com/office/officeart/2005/8/quickstyle/3d5" qsCatId="3D" csTypeId="urn:microsoft.com/office/officeart/2005/8/colors/accent1_2" csCatId="accent1" phldr="1"/>
      <dgm:spPr/>
      <dgm:t>
        <a:bodyPr/>
        <a:lstStyle/>
        <a:p>
          <a:endParaRPr lang="en-BW"/>
        </a:p>
      </dgm:t>
    </dgm:pt>
    <dgm:pt modelId="{10966472-4F63-480A-82F3-4DD5A1A11F9F}">
      <dgm:prSet phldrT="[Text]" custT="1"/>
      <dgm:spPr/>
      <dgm:t>
        <a:bodyPr/>
        <a:lstStyle/>
        <a:p>
          <a:r>
            <a:rPr lang="en-US" sz="1400" dirty="0">
              <a:effectLst/>
            </a:rPr>
            <a:t>Network Management, Security, Automation, Bandwidth, Policy, Topology.</a:t>
          </a:r>
        </a:p>
      </dgm:t>
    </dgm:pt>
    <dgm:pt modelId="{3DE80411-AD30-45D9-B7DE-99B8FC1EC9C4}" type="parTrans" cxnId="{36A0D356-A537-4A41-9B5C-F8E4BF2D5DE2}">
      <dgm:prSet/>
      <dgm:spPr/>
      <dgm:t>
        <a:bodyPr/>
        <a:lstStyle/>
        <a:p>
          <a:endParaRPr lang="en-BW"/>
        </a:p>
      </dgm:t>
    </dgm:pt>
    <dgm:pt modelId="{F20AA56D-0408-411C-B3EC-AF698D30AE0D}" type="sibTrans" cxnId="{36A0D356-A537-4A41-9B5C-F8E4BF2D5DE2}">
      <dgm:prSet/>
      <dgm:spPr/>
      <dgm:t>
        <a:bodyPr/>
        <a:lstStyle/>
        <a:p>
          <a:endParaRPr lang="en-BW"/>
        </a:p>
      </dgm:t>
    </dgm:pt>
    <dgm:pt modelId="{2ACD11E5-6B1C-467E-8F67-6418A8E2CDFE}">
      <dgm:prSet phldrT="[Text]" custT="1"/>
      <dgm:spPr/>
      <dgm:t>
        <a:bodyPr/>
        <a:lstStyle/>
        <a:p>
          <a:r>
            <a:rPr lang="en-GB" sz="1400" dirty="0"/>
            <a:t>Routing Controls, Network Discovery, Mapping, Southbound Plugins.</a:t>
          </a:r>
          <a:endParaRPr lang="en-BW" sz="1400" dirty="0"/>
        </a:p>
      </dgm:t>
    </dgm:pt>
    <dgm:pt modelId="{ADFEEC33-89C2-4A9B-856B-84967A2A8B41}" type="parTrans" cxnId="{B95886E0-D786-444A-B98B-B07E883B7763}">
      <dgm:prSet/>
      <dgm:spPr/>
      <dgm:t>
        <a:bodyPr/>
        <a:lstStyle/>
        <a:p>
          <a:endParaRPr lang="en-BW"/>
        </a:p>
      </dgm:t>
    </dgm:pt>
    <dgm:pt modelId="{9045C03E-D552-433A-B0D6-50ED65A182F5}" type="sibTrans" cxnId="{B95886E0-D786-444A-B98B-B07E883B7763}">
      <dgm:prSet/>
      <dgm:spPr/>
      <dgm:t>
        <a:bodyPr/>
        <a:lstStyle/>
        <a:p>
          <a:endParaRPr lang="en-BW"/>
        </a:p>
      </dgm:t>
    </dgm:pt>
    <dgm:pt modelId="{C5D43C04-5E00-4BD8-BB2A-F79C559BD9FD}">
      <dgm:prSet phldrT="[Text]"/>
      <dgm:spPr/>
      <dgm:t>
        <a:bodyPr/>
        <a:lstStyle/>
        <a:p>
          <a:r>
            <a:rPr lang="en-GB" dirty="0"/>
            <a:t>Physical Switches, Virtual Switches.</a:t>
          </a:r>
          <a:endParaRPr lang="en-BW" dirty="0"/>
        </a:p>
      </dgm:t>
    </dgm:pt>
    <dgm:pt modelId="{FE2677D9-6CE1-423F-A177-F753E64CB8BD}" type="parTrans" cxnId="{918C0D9F-22E0-4279-BE93-2503B034684C}">
      <dgm:prSet/>
      <dgm:spPr/>
      <dgm:t>
        <a:bodyPr/>
        <a:lstStyle/>
        <a:p>
          <a:endParaRPr lang="en-BW"/>
        </a:p>
      </dgm:t>
    </dgm:pt>
    <dgm:pt modelId="{7E7ADA70-6D5D-4361-B3B1-7EDB8F404976}" type="sibTrans" cxnId="{918C0D9F-22E0-4279-BE93-2503B034684C}">
      <dgm:prSet/>
      <dgm:spPr/>
      <dgm:t>
        <a:bodyPr/>
        <a:lstStyle/>
        <a:p>
          <a:endParaRPr lang="en-BW"/>
        </a:p>
      </dgm:t>
    </dgm:pt>
    <dgm:pt modelId="{08F93960-A9D8-471C-A5AE-FAB17EE569F8}">
      <dgm:prSet/>
      <dgm:spPr/>
      <dgm:t>
        <a:bodyPr/>
        <a:lstStyle/>
        <a:p>
          <a:endParaRPr lang="en-BW" dirty="0"/>
        </a:p>
      </dgm:t>
    </dgm:pt>
    <dgm:pt modelId="{C3C84DE3-F8AD-49FE-B106-EE431276E6F0}" type="parTrans" cxnId="{B9F8135D-3938-48ED-B3D5-446DD61B7F8A}">
      <dgm:prSet/>
      <dgm:spPr/>
      <dgm:t>
        <a:bodyPr/>
        <a:lstStyle/>
        <a:p>
          <a:endParaRPr lang="en-BW"/>
        </a:p>
      </dgm:t>
    </dgm:pt>
    <dgm:pt modelId="{2E0D567F-C862-4A1B-AC97-4798C2902B74}" type="sibTrans" cxnId="{B9F8135D-3938-48ED-B3D5-446DD61B7F8A}">
      <dgm:prSet/>
      <dgm:spPr/>
      <dgm:t>
        <a:bodyPr/>
        <a:lstStyle/>
        <a:p>
          <a:endParaRPr lang="en-BW"/>
        </a:p>
      </dgm:t>
    </dgm:pt>
    <dgm:pt modelId="{681162D3-FF0D-406F-AE36-7CA79933B386}" type="pres">
      <dgm:prSet presAssocID="{093C2A30-74BB-4483-92DA-8E5B121F9946}" presName="linear" presStyleCnt="0">
        <dgm:presLayoutVars>
          <dgm:dir/>
          <dgm:animLvl val="lvl"/>
          <dgm:resizeHandles val="exact"/>
        </dgm:presLayoutVars>
      </dgm:prSet>
      <dgm:spPr/>
    </dgm:pt>
    <dgm:pt modelId="{26FEB755-FAD7-4466-AB59-06CC84210BCE}" type="pres">
      <dgm:prSet presAssocID="{10966472-4F63-480A-82F3-4DD5A1A11F9F}" presName="parentLin" presStyleCnt="0"/>
      <dgm:spPr/>
    </dgm:pt>
    <dgm:pt modelId="{CB7C1B48-80A3-4671-8CA6-5F0CA63D8D43}" type="pres">
      <dgm:prSet presAssocID="{10966472-4F63-480A-82F3-4DD5A1A11F9F}" presName="parentLeftMargin" presStyleLbl="node1" presStyleIdx="0" presStyleCnt="3"/>
      <dgm:spPr/>
    </dgm:pt>
    <dgm:pt modelId="{50C62264-EBD2-4BF6-9DFC-4B5A838469AB}" type="pres">
      <dgm:prSet presAssocID="{10966472-4F63-480A-82F3-4DD5A1A11F9F}" presName="parentText" presStyleLbl="node1" presStyleIdx="0" presStyleCnt="3" custScaleX="111328" custScaleY="132547" custLinFactNeighborX="-8665" custLinFactNeighborY="-65616">
        <dgm:presLayoutVars>
          <dgm:chMax val="0"/>
          <dgm:bulletEnabled val="1"/>
        </dgm:presLayoutVars>
      </dgm:prSet>
      <dgm:spPr/>
    </dgm:pt>
    <dgm:pt modelId="{3215CC4F-E697-4E4A-9027-360280077DE8}" type="pres">
      <dgm:prSet presAssocID="{10966472-4F63-480A-82F3-4DD5A1A11F9F}" presName="negativeSpace" presStyleCnt="0"/>
      <dgm:spPr/>
    </dgm:pt>
    <dgm:pt modelId="{950C3F0E-4655-4BB9-862F-BCC63F8E0917}" type="pres">
      <dgm:prSet presAssocID="{10966472-4F63-480A-82F3-4DD5A1A11F9F}" presName="childText" presStyleLbl="conFgAcc1" presStyleIdx="0" presStyleCnt="3" custLinFactY="-535745" custLinFactNeighborX="685" custLinFactNeighborY="-600000">
        <dgm:presLayoutVars>
          <dgm:bulletEnabled val="1"/>
        </dgm:presLayoutVars>
      </dgm:prSet>
      <dgm:spPr/>
    </dgm:pt>
    <dgm:pt modelId="{ED454573-8DF6-4DB7-A6C8-D7835908873C}" type="pres">
      <dgm:prSet presAssocID="{F20AA56D-0408-411C-B3EC-AF698D30AE0D}" presName="spaceBetweenRectangles" presStyleCnt="0"/>
      <dgm:spPr/>
    </dgm:pt>
    <dgm:pt modelId="{0F9C5282-76C4-4891-BAEF-0B09CB0D47B9}" type="pres">
      <dgm:prSet presAssocID="{2ACD11E5-6B1C-467E-8F67-6418A8E2CDFE}" presName="parentLin" presStyleCnt="0"/>
      <dgm:spPr/>
    </dgm:pt>
    <dgm:pt modelId="{57E14C6D-CD4E-49D6-BD5A-9951B1F95384}" type="pres">
      <dgm:prSet presAssocID="{2ACD11E5-6B1C-467E-8F67-6418A8E2CDFE}" presName="parentLeftMargin" presStyleLbl="node1" presStyleIdx="0" presStyleCnt="3"/>
      <dgm:spPr/>
    </dgm:pt>
    <dgm:pt modelId="{7914CF59-5856-471B-9D3D-621B4B5AA479}" type="pres">
      <dgm:prSet presAssocID="{2ACD11E5-6B1C-467E-8F67-6418A8E2CDFE}" presName="parentText" presStyleLbl="node1" presStyleIdx="1" presStyleCnt="3" custScaleX="112466" custLinFactNeighborX="-4566" custLinFactNeighborY="-19062">
        <dgm:presLayoutVars>
          <dgm:chMax val="0"/>
          <dgm:bulletEnabled val="1"/>
        </dgm:presLayoutVars>
      </dgm:prSet>
      <dgm:spPr/>
    </dgm:pt>
    <dgm:pt modelId="{DCB47484-E3F3-4B90-AE53-F0CD7164C13D}" type="pres">
      <dgm:prSet presAssocID="{2ACD11E5-6B1C-467E-8F67-6418A8E2CDFE}" presName="negativeSpace" presStyleCnt="0"/>
      <dgm:spPr/>
    </dgm:pt>
    <dgm:pt modelId="{42358525-7B64-4392-85D9-525F9D29B56C}" type="pres">
      <dgm:prSet presAssocID="{2ACD11E5-6B1C-467E-8F67-6418A8E2CDFE}" presName="childText" presStyleLbl="conFgAcc1" presStyleIdx="1" presStyleCnt="3" custLinFactY="-100000" custLinFactNeighborX="685" custLinFactNeighborY="-137834">
        <dgm:presLayoutVars>
          <dgm:bulletEnabled val="1"/>
        </dgm:presLayoutVars>
      </dgm:prSet>
      <dgm:spPr/>
    </dgm:pt>
    <dgm:pt modelId="{532F9311-BE90-4212-9159-3902313E7583}" type="pres">
      <dgm:prSet presAssocID="{9045C03E-D552-433A-B0D6-50ED65A182F5}" presName="spaceBetweenRectangles" presStyleCnt="0"/>
      <dgm:spPr/>
    </dgm:pt>
    <dgm:pt modelId="{A2D637ED-B090-4DBE-AD21-029C1307CD71}" type="pres">
      <dgm:prSet presAssocID="{C5D43C04-5E00-4BD8-BB2A-F79C559BD9FD}" presName="parentLin" presStyleCnt="0"/>
      <dgm:spPr/>
    </dgm:pt>
    <dgm:pt modelId="{84C560C0-AE6E-4E12-AABA-31A1F9B0E52B}" type="pres">
      <dgm:prSet presAssocID="{C5D43C04-5E00-4BD8-BB2A-F79C559BD9FD}" presName="parentLeftMargin" presStyleLbl="node1" presStyleIdx="1" presStyleCnt="3"/>
      <dgm:spPr/>
    </dgm:pt>
    <dgm:pt modelId="{865EB50A-E38A-4878-9D70-47F3372E9E3B}" type="pres">
      <dgm:prSet presAssocID="{C5D43C04-5E00-4BD8-BB2A-F79C559BD9FD}" presName="parentText" presStyleLbl="node1" presStyleIdx="2" presStyleCnt="3" custScaleX="112465" custLinFactNeighborX="-13453" custLinFactNeighborY="41052">
        <dgm:presLayoutVars>
          <dgm:chMax val="0"/>
          <dgm:bulletEnabled val="1"/>
        </dgm:presLayoutVars>
      </dgm:prSet>
      <dgm:spPr/>
    </dgm:pt>
    <dgm:pt modelId="{EA1AE4E4-E9D1-432E-AA41-5AE36C77ACC8}" type="pres">
      <dgm:prSet presAssocID="{C5D43C04-5E00-4BD8-BB2A-F79C559BD9FD}" presName="negativeSpace" presStyleCnt="0"/>
      <dgm:spPr/>
    </dgm:pt>
    <dgm:pt modelId="{36C3B9A1-5986-4E2D-BE02-CD6C6B3E08A1}" type="pres">
      <dgm:prSet presAssocID="{C5D43C04-5E00-4BD8-BB2A-F79C559BD9FD}" presName="childText" presStyleLbl="conFgAcc1" presStyleIdx="2" presStyleCnt="3" custLinFactY="-18849" custLinFactNeighborX="685" custLinFactNeighborY="-100000">
        <dgm:presLayoutVars>
          <dgm:bulletEnabled val="1"/>
        </dgm:presLayoutVars>
      </dgm:prSet>
      <dgm:spPr/>
    </dgm:pt>
  </dgm:ptLst>
  <dgm:cxnLst>
    <dgm:cxn modelId="{33897115-F5D0-4EBD-A10F-76846849100F}" type="presOf" srcId="{2ACD11E5-6B1C-467E-8F67-6418A8E2CDFE}" destId="{7914CF59-5856-471B-9D3D-621B4B5AA479}" srcOrd="1" destOrd="0" presId="urn:microsoft.com/office/officeart/2005/8/layout/list1"/>
    <dgm:cxn modelId="{5FB3C731-C372-4CDB-A48A-A78E3D2C3DD1}" type="presOf" srcId="{C5D43C04-5E00-4BD8-BB2A-F79C559BD9FD}" destId="{84C560C0-AE6E-4E12-AABA-31A1F9B0E52B}" srcOrd="0" destOrd="0" presId="urn:microsoft.com/office/officeart/2005/8/layout/list1"/>
    <dgm:cxn modelId="{B9F8135D-3938-48ED-B3D5-446DD61B7F8A}" srcId="{10966472-4F63-480A-82F3-4DD5A1A11F9F}" destId="{08F93960-A9D8-471C-A5AE-FAB17EE569F8}" srcOrd="0" destOrd="0" parTransId="{C3C84DE3-F8AD-49FE-B106-EE431276E6F0}" sibTransId="{2E0D567F-C862-4A1B-AC97-4798C2902B74}"/>
    <dgm:cxn modelId="{9BEAE968-A9AB-439A-8FB2-DDA20672A65B}" type="presOf" srcId="{C5D43C04-5E00-4BD8-BB2A-F79C559BD9FD}" destId="{865EB50A-E38A-4878-9D70-47F3372E9E3B}" srcOrd="1" destOrd="0" presId="urn:microsoft.com/office/officeart/2005/8/layout/list1"/>
    <dgm:cxn modelId="{3A6D4E56-CFFE-4E6B-B0E0-68EBC5061D8F}" type="presOf" srcId="{10966472-4F63-480A-82F3-4DD5A1A11F9F}" destId="{50C62264-EBD2-4BF6-9DFC-4B5A838469AB}" srcOrd="1" destOrd="0" presId="urn:microsoft.com/office/officeart/2005/8/layout/list1"/>
    <dgm:cxn modelId="{36A0D356-A537-4A41-9B5C-F8E4BF2D5DE2}" srcId="{093C2A30-74BB-4483-92DA-8E5B121F9946}" destId="{10966472-4F63-480A-82F3-4DD5A1A11F9F}" srcOrd="0" destOrd="0" parTransId="{3DE80411-AD30-45D9-B7DE-99B8FC1EC9C4}" sibTransId="{F20AA56D-0408-411C-B3EC-AF698D30AE0D}"/>
    <dgm:cxn modelId="{1747B784-A1CD-43F2-80E0-30AFD6627A86}" type="presOf" srcId="{08F93960-A9D8-471C-A5AE-FAB17EE569F8}" destId="{950C3F0E-4655-4BB9-862F-BCC63F8E0917}" srcOrd="0" destOrd="0" presId="urn:microsoft.com/office/officeart/2005/8/layout/list1"/>
    <dgm:cxn modelId="{918C0D9F-22E0-4279-BE93-2503B034684C}" srcId="{093C2A30-74BB-4483-92DA-8E5B121F9946}" destId="{C5D43C04-5E00-4BD8-BB2A-F79C559BD9FD}" srcOrd="2" destOrd="0" parTransId="{FE2677D9-6CE1-423F-A177-F753E64CB8BD}" sibTransId="{7E7ADA70-6D5D-4361-B3B1-7EDB8F404976}"/>
    <dgm:cxn modelId="{51B1AAA4-1C5B-433A-8B83-B373BFF5BCD9}" type="presOf" srcId="{10966472-4F63-480A-82F3-4DD5A1A11F9F}" destId="{CB7C1B48-80A3-4671-8CA6-5F0CA63D8D43}" srcOrd="0" destOrd="0" presId="urn:microsoft.com/office/officeart/2005/8/layout/list1"/>
    <dgm:cxn modelId="{EE72BBA8-FBCA-4578-BE0B-3FBC896B4D44}" type="presOf" srcId="{2ACD11E5-6B1C-467E-8F67-6418A8E2CDFE}" destId="{57E14C6D-CD4E-49D6-BD5A-9951B1F95384}" srcOrd="0" destOrd="0" presId="urn:microsoft.com/office/officeart/2005/8/layout/list1"/>
    <dgm:cxn modelId="{0B10AAAB-3BA8-4EB9-A1F2-2935574635FA}" type="presOf" srcId="{093C2A30-74BB-4483-92DA-8E5B121F9946}" destId="{681162D3-FF0D-406F-AE36-7CA79933B386}" srcOrd="0" destOrd="0" presId="urn:microsoft.com/office/officeart/2005/8/layout/list1"/>
    <dgm:cxn modelId="{B95886E0-D786-444A-B98B-B07E883B7763}" srcId="{093C2A30-74BB-4483-92DA-8E5B121F9946}" destId="{2ACD11E5-6B1C-467E-8F67-6418A8E2CDFE}" srcOrd="1" destOrd="0" parTransId="{ADFEEC33-89C2-4A9B-856B-84967A2A8B41}" sibTransId="{9045C03E-D552-433A-B0D6-50ED65A182F5}"/>
    <dgm:cxn modelId="{C85B3CD2-613C-4013-91DD-1B19F40999D4}" type="presParOf" srcId="{681162D3-FF0D-406F-AE36-7CA79933B386}" destId="{26FEB755-FAD7-4466-AB59-06CC84210BCE}" srcOrd="0" destOrd="0" presId="urn:microsoft.com/office/officeart/2005/8/layout/list1"/>
    <dgm:cxn modelId="{9E331F8C-D63B-4BE2-BECE-0359F5ADBF8F}" type="presParOf" srcId="{26FEB755-FAD7-4466-AB59-06CC84210BCE}" destId="{CB7C1B48-80A3-4671-8CA6-5F0CA63D8D43}" srcOrd="0" destOrd="0" presId="urn:microsoft.com/office/officeart/2005/8/layout/list1"/>
    <dgm:cxn modelId="{8D68ED7E-16B3-41E7-83D6-5139A6DD87A9}" type="presParOf" srcId="{26FEB755-FAD7-4466-AB59-06CC84210BCE}" destId="{50C62264-EBD2-4BF6-9DFC-4B5A838469AB}" srcOrd="1" destOrd="0" presId="urn:microsoft.com/office/officeart/2005/8/layout/list1"/>
    <dgm:cxn modelId="{D6E553DC-1668-4CB8-B71F-930CADB440FB}" type="presParOf" srcId="{681162D3-FF0D-406F-AE36-7CA79933B386}" destId="{3215CC4F-E697-4E4A-9027-360280077DE8}" srcOrd="1" destOrd="0" presId="urn:microsoft.com/office/officeart/2005/8/layout/list1"/>
    <dgm:cxn modelId="{D7724E1C-DAB0-42C7-B9FD-82040E9B6E79}" type="presParOf" srcId="{681162D3-FF0D-406F-AE36-7CA79933B386}" destId="{950C3F0E-4655-4BB9-862F-BCC63F8E0917}" srcOrd="2" destOrd="0" presId="urn:microsoft.com/office/officeart/2005/8/layout/list1"/>
    <dgm:cxn modelId="{7D813090-A2BC-44C4-A340-7EC55B5DFC3C}" type="presParOf" srcId="{681162D3-FF0D-406F-AE36-7CA79933B386}" destId="{ED454573-8DF6-4DB7-A6C8-D7835908873C}" srcOrd="3" destOrd="0" presId="urn:microsoft.com/office/officeart/2005/8/layout/list1"/>
    <dgm:cxn modelId="{EC2F92AE-E340-4D46-9AC1-7F9997536E6D}" type="presParOf" srcId="{681162D3-FF0D-406F-AE36-7CA79933B386}" destId="{0F9C5282-76C4-4891-BAEF-0B09CB0D47B9}" srcOrd="4" destOrd="0" presId="urn:microsoft.com/office/officeart/2005/8/layout/list1"/>
    <dgm:cxn modelId="{8FE8E8C9-6797-43D4-8061-33FE9C8A8203}" type="presParOf" srcId="{0F9C5282-76C4-4891-BAEF-0B09CB0D47B9}" destId="{57E14C6D-CD4E-49D6-BD5A-9951B1F95384}" srcOrd="0" destOrd="0" presId="urn:microsoft.com/office/officeart/2005/8/layout/list1"/>
    <dgm:cxn modelId="{4327F114-7BA2-407F-8B08-E000DF8C60D6}" type="presParOf" srcId="{0F9C5282-76C4-4891-BAEF-0B09CB0D47B9}" destId="{7914CF59-5856-471B-9D3D-621B4B5AA479}" srcOrd="1" destOrd="0" presId="urn:microsoft.com/office/officeart/2005/8/layout/list1"/>
    <dgm:cxn modelId="{9FBBCEBA-7734-4CEA-8870-CD28C3594225}" type="presParOf" srcId="{681162D3-FF0D-406F-AE36-7CA79933B386}" destId="{DCB47484-E3F3-4B90-AE53-F0CD7164C13D}" srcOrd="5" destOrd="0" presId="urn:microsoft.com/office/officeart/2005/8/layout/list1"/>
    <dgm:cxn modelId="{97380B1E-285E-4953-A7D2-689FD5E3336E}" type="presParOf" srcId="{681162D3-FF0D-406F-AE36-7CA79933B386}" destId="{42358525-7B64-4392-85D9-525F9D29B56C}" srcOrd="6" destOrd="0" presId="urn:microsoft.com/office/officeart/2005/8/layout/list1"/>
    <dgm:cxn modelId="{5A914FAD-477C-44DD-96CF-B47611F4A952}" type="presParOf" srcId="{681162D3-FF0D-406F-AE36-7CA79933B386}" destId="{532F9311-BE90-4212-9159-3902313E7583}" srcOrd="7" destOrd="0" presId="urn:microsoft.com/office/officeart/2005/8/layout/list1"/>
    <dgm:cxn modelId="{AADAE907-F012-443C-8DDB-8A46F4A14850}" type="presParOf" srcId="{681162D3-FF0D-406F-AE36-7CA79933B386}" destId="{A2D637ED-B090-4DBE-AD21-029C1307CD71}" srcOrd="8" destOrd="0" presId="urn:microsoft.com/office/officeart/2005/8/layout/list1"/>
    <dgm:cxn modelId="{EEC4D406-9F04-4971-8C42-E61DAAB8BF2B}" type="presParOf" srcId="{A2D637ED-B090-4DBE-AD21-029C1307CD71}" destId="{84C560C0-AE6E-4E12-AABA-31A1F9B0E52B}" srcOrd="0" destOrd="0" presId="urn:microsoft.com/office/officeart/2005/8/layout/list1"/>
    <dgm:cxn modelId="{DFE7AAD6-FFD3-48EF-A7FE-3DCC6A1F314F}" type="presParOf" srcId="{A2D637ED-B090-4DBE-AD21-029C1307CD71}" destId="{865EB50A-E38A-4878-9D70-47F3372E9E3B}" srcOrd="1" destOrd="0" presId="urn:microsoft.com/office/officeart/2005/8/layout/list1"/>
    <dgm:cxn modelId="{A9270E5B-BDB7-4334-AF19-C37AD109CB55}" type="presParOf" srcId="{681162D3-FF0D-406F-AE36-7CA79933B386}" destId="{EA1AE4E4-E9D1-432E-AA41-5AE36C77ACC8}" srcOrd="9" destOrd="0" presId="urn:microsoft.com/office/officeart/2005/8/layout/list1"/>
    <dgm:cxn modelId="{20C252D3-D7A9-418D-8FFC-CD5D4C6BB9CC}" type="presParOf" srcId="{681162D3-FF0D-406F-AE36-7CA79933B386}" destId="{36C3B9A1-5986-4E2D-BE02-CD6C6B3E08A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C3F0E-4655-4BB9-862F-BCC63F8E0917}">
      <dsp:nvSpPr>
        <dsp:cNvPr id="0" name=""/>
        <dsp:cNvSpPr/>
      </dsp:nvSpPr>
      <dsp:spPr>
        <a:xfrm>
          <a:off x="0" y="0"/>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txBody>
        <a:bodyPr spcFirstLastPara="0" vert="horz" wrap="square" lIns="350346" tIns="312420" rIns="350346" bIns="106680" numCol="1" spcCol="1270" anchor="t" anchorCtr="0">
          <a:noAutofit/>
        </a:bodyPr>
        <a:lstStyle/>
        <a:p>
          <a:pPr marL="114300" lvl="1" indent="-114300" algn="l" defTabSz="666750">
            <a:lnSpc>
              <a:spcPct val="90000"/>
            </a:lnSpc>
            <a:spcBef>
              <a:spcPct val="0"/>
            </a:spcBef>
            <a:spcAft>
              <a:spcPct val="15000"/>
            </a:spcAft>
            <a:buChar char="•"/>
          </a:pPr>
          <a:endParaRPr lang="en-BW" sz="1500" kern="1200" dirty="0"/>
        </a:p>
      </dsp:txBody>
      <dsp:txXfrm>
        <a:off x="0" y="0"/>
        <a:ext cx="4514124" cy="378000"/>
      </dsp:txXfrm>
    </dsp:sp>
    <dsp:sp modelId="{50C62264-EBD2-4BF6-9DFC-4B5A838469AB}">
      <dsp:nvSpPr>
        <dsp:cNvPr id="0" name=""/>
        <dsp:cNvSpPr/>
      </dsp:nvSpPr>
      <dsp:spPr>
        <a:xfrm>
          <a:off x="206148" y="179696"/>
          <a:ext cx="3517838" cy="586918"/>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US" sz="1400" kern="1200" dirty="0">
              <a:effectLst/>
            </a:rPr>
            <a:t>Network Management, Security, Automation, Bandwidth, Policy, Topology.</a:t>
          </a:r>
        </a:p>
      </dsp:txBody>
      <dsp:txXfrm>
        <a:off x="234799" y="208347"/>
        <a:ext cx="3460536" cy="529616"/>
      </dsp:txXfrm>
    </dsp:sp>
    <dsp:sp modelId="{42358525-7B64-4392-85D9-525F9D29B56C}">
      <dsp:nvSpPr>
        <dsp:cNvPr id="0" name=""/>
        <dsp:cNvSpPr/>
      </dsp:nvSpPr>
      <dsp:spPr>
        <a:xfrm>
          <a:off x="0" y="1026516"/>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7914CF59-5856-471B-9D3D-621B4B5AA479}">
      <dsp:nvSpPr>
        <dsp:cNvPr id="0" name=""/>
        <dsp:cNvSpPr/>
      </dsp:nvSpPr>
      <dsp:spPr>
        <a:xfrm>
          <a:off x="215400" y="1210355"/>
          <a:ext cx="3553798"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22300">
            <a:lnSpc>
              <a:spcPct val="90000"/>
            </a:lnSpc>
            <a:spcBef>
              <a:spcPct val="0"/>
            </a:spcBef>
            <a:spcAft>
              <a:spcPct val="35000"/>
            </a:spcAft>
            <a:buNone/>
          </a:pPr>
          <a:r>
            <a:rPr lang="en-GB" sz="1400" kern="1200" dirty="0"/>
            <a:t>Routing Controls, Network Discovery, Mapping, Southbound Plugins.</a:t>
          </a:r>
          <a:endParaRPr lang="en-BW" sz="1400" kern="1200" dirty="0"/>
        </a:p>
      </dsp:txBody>
      <dsp:txXfrm>
        <a:off x="237016" y="1231971"/>
        <a:ext cx="3510566" cy="399568"/>
      </dsp:txXfrm>
    </dsp:sp>
    <dsp:sp modelId="{36C3B9A1-5986-4E2D-BE02-CD6C6B3E08A1}">
      <dsp:nvSpPr>
        <dsp:cNvPr id="0" name=""/>
        <dsp:cNvSpPr/>
      </dsp:nvSpPr>
      <dsp:spPr>
        <a:xfrm>
          <a:off x="0" y="1903912"/>
          <a:ext cx="4514124" cy="3780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p3d z="-60000" extrusionH="63500" prstMaterial="matte"/>
      </dsp:spPr>
      <dsp:style>
        <a:lnRef idx="1">
          <a:scrgbClr r="0" g="0" b="0"/>
        </a:lnRef>
        <a:fillRef idx="1">
          <a:scrgbClr r="0" g="0" b="0"/>
        </a:fillRef>
        <a:effectRef idx="0">
          <a:scrgbClr r="0" g="0" b="0"/>
        </a:effectRef>
        <a:fontRef idx="minor"/>
      </dsp:style>
    </dsp:sp>
    <dsp:sp modelId="{865EB50A-E38A-4878-9D70-47F3372E9E3B}">
      <dsp:nvSpPr>
        <dsp:cNvPr id="0" name=""/>
        <dsp:cNvSpPr/>
      </dsp:nvSpPr>
      <dsp:spPr>
        <a:xfrm>
          <a:off x="195341" y="2156940"/>
          <a:ext cx="3553766" cy="442800"/>
        </a:xfrm>
        <a:prstGeom prst="roundRect">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19436" tIns="0" rIns="119436" bIns="0" numCol="1" spcCol="1270" anchor="ctr" anchorCtr="0">
          <a:noAutofit/>
        </a:bodyPr>
        <a:lstStyle/>
        <a:p>
          <a:pPr marL="0" lvl="0" indent="0" algn="l" defTabSz="666750">
            <a:lnSpc>
              <a:spcPct val="90000"/>
            </a:lnSpc>
            <a:spcBef>
              <a:spcPct val="0"/>
            </a:spcBef>
            <a:spcAft>
              <a:spcPct val="35000"/>
            </a:spcAft>
            <a:buNone/>
          </a:pPr>
          <a:r>
            <a:rPr lang="en-GB" sz="1500" kern="1200" dirty="0"/>
            <a:t>Physical Switches, Virtual Switches.</a:t>
          </a:r>
          <a:endParaRPr lang="en-BW" sz="1500" kern="1200" dirty="0"/>
        </a:p>
      </dsp:txBody>
      <dsp:txXfrm>
        <a:off x="216957" y="2178556"/>
        <a:ext cx="351053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1370180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22</a:t>
            </a:fld>
            <a:endParaRPr lang="en-US"/>
          </a:p>
        </p:txBody>
      </p:sp>
    </p:spTree>
    <p:extLst>
      <p:ext uri="{BB962C8B-B14F-4D97-AF65-F5344CB8AC3E}">
        <p14:creationId xmlns:p14="http://schemas.microsoft.com/office/powerpoint/2010/main" val="806410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C994AD-114E-48E1-83F0-5F342F141D32}" type="slidenum">
              <a:rPr lang="en-US" smtClean="0"/>
              <a:t>23</a:t>
            </a:fld>
            <a:endParaRPr lang="en-US"/>
          </a:p>
        </p:txBody>
      </p:sp>
    </p:spTree>
    <p:extLst>
      <p:ext uri="{BB962C8B-B14F-4D97-AF65-F5344CB8AC3E}">
        <p14:creationId xmlns:p14="http://schemas.microsoft.com/office/powerpoint/2010/main" val="205254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3/17/2022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svg"/><Relationship Id="rId7" Type="http://schemas.openxmlformats.org/officeDocument/2006/relationships/diagramColors" Target="../diagrams/colors1.xml"/><Relationship Id="rId2" Type="http://schemas.openxmlformats.org/officeDocument/2006/relationships/image" Target="../media/image9.png"/><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sv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svg"/><Relationship Id="rId18" Type="http://schemas.openxmlformats.org/officeDocument/2006/relationships/image" Target="../media/image38.png"/><Relationship Id="rId3" Type="http://schemas.openxmlformats.org/officeDocument/2006/relationships/image" Target="../media/image23.svg"/><Relationship Id="rId7" Type="http://schemas.openxmlformats.org/officeDocument/2006/relationships/image" Target="../media/image27.svg"/><Relationship Id="rId12" Type="http://schemas.openxmlformats.org/officeDocument/2006/relationships/image" Target="../media/image32.png"/><Relationship Id="rId17" Type="http://schemas.openxmlformats.org/officeDocument/2006/relationships/image" Target="../media/image37.svg"/><Relationship Id="rId2" Type="http://schemas.openxmlformats.org/officeDocument/2006/relationships/image" Target="../media/image22.png"/><Relationship Id="rId16" Type="http://schemas.openxmlformats.org/officeDocument/2006/relationships/image" Target="../media/image36.png"/><Relationship Id="rId1" Type="http://schemas.openxmlformats.org/officeDocument/2006/relationships/slideLayout" Target="../slideLayouts/slideLayout5.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5.svg"/><Relationship Id="rId15" Type="http://schemas.openxmlformats.org/officeDocument/2006/relationships/image" Target="../media/image35.svg"/><Relationship Id="rId10" Type="http://schemas.openxmlformats.org/officeDocument/2006/relationships/image" Target="../media/image30.png"/><Relationship Id="rId19" Type="http://schemas.openxmlformats.org/officeDocument/2006/relationships/image" Target="../media/image39.svg"/><Relationship Id="rId4" Type="http://schemas.openxmlformats.org/officeDocument/2006/relationships/image" Target="../media/image24.png"/><Relationship Id="rId9" Type="http://schemas.openxmlformats.org/officeDocument/2006/relationships/image" Target="../media/image29.svg"/><Relationship Id="rId14" Type="http://schemas.openxmlformats.org/officeDocument/2006/relationships/image" Target="../media/image3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8110" y="1686014"/>
            <a:ext cx="5152571" cy="2862322"/>
          </a:xfrm>
          <a:prstGeom prst="rect">
            <a:avLst/>
          </a:prstGeom>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Enable virtualization on a server and run VMs.,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Set up virtual networks,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Install Hyper-V role</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Install Active Directories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Configure DHCP, DNS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Create Accounts and Groups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solidFill>
                  <a:prstClr val="black"/>
                </a:solidFill>
                <a:latin typeface="Calibri" panose="020F0502020204030204"/>
              </a:rPr>
              <a:t>Assign Group Policies</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sz="20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p:txBody>
      </p:sp>
      <p:sp>
        <p:nvSpPr>
          <p:cNvPr id="3" name="Rectangle 2"/>
          <p:cNvSpPr/>
          <p:nvPr/>
        </p:nvSpPr>
        <p:spPr>
          <a:xfrm>
            <a:off x="231630" y="1127336"/>
            <a:ext cx="5799056" cy="4401205"/>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So far</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1" i="1" dirty="0">
                <a:solidFill>
                  <a:schemeClr val="accent5">
                    <a:lumMod val="60000"/>
                    <a:lumOff val="40000"/>
                  </a:schemeClr>
                </a:solidFill>
                <a:latin typeface="Calibri" panose="020F0502020204030204"/>
              </a:rPr>
              <a:t>Understanding Network </a:t>
            </a: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Components</a:t>
            </a:r>
            <a:r>
              <a:rPr lang="en-GB" sz="2000" b="1" i="1" dirty="0">
                <a:solidFill>
                  <a:schemeClr val="accent5">
                    <a:lumMod val="60000"/>
                    <a:lumOff val="40000"/>
                  </a:schemeClr>
                </a:solidFill>
                <a:latin typeface="Calibri" panose="020F0502020204030204"/>
              </a:rPr>
              <a:t>, </a:t>
            </a: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IP Addressing, Servers &amp; Operating Systems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Virtualization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Server virtualization and its modes,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Hyper-V architecture and its installation requirements,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Nested virtualization</a:t>
            </a:r>
          </a:p>
          <a:p>
            <a:pPr marR="0" lvl="1" algn="l" defTabSz="914400" rtl="0" eaLnBrk="1" fontAlgn="auto" latinLnBrk="0" hangingPunct="1">
              <a:lnSpc>
                <a:spcPct val="100000"/>
              </a:lnSpc>
              <a:spcBef>
                <a:spcPts val="0"/>
              </a:spcBef>
              <a:spcAft>
                <a:spcPts val="0"/>
              </a:spcAft>
              <a:buClrTx/>
              <a:buSzTx/>
              <a:tabLst/>
              <a:defRPr/>
            </a:pPr>
            <a:endParaRPr lang="en-GB" sz="1600" b="1" i="1" dirty="0">
              <a:solidFill>
                <a:prstClr val="white"/>
              </a:solidFill>
              <a:latin typeface="Calibri" panose="020F0502020204030204"/>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Directory Services </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Understand the Active Directory Infrastructure</a:t>
            </a:r>
          </a:p>
          <a:p>
            <a:pPr marL="800100" marR="0" lvl="1"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i="1" u="none" strike="noStrike" kern="1200" cap="none" spc="0" normalizeH="0" baseline="0" noProof="0" dirty="0">
                <a:ln>
                  <a:noFill/>
                </a:ln>
                <a:solidFill>
                  <a:schemeClr val="accent5">
                    <a:lumMod val="60000"/>
                    <a:lumOff val="40000"/>
                  </a:schemeClr>
                </a:solidFill>
                <a:effectLst/>
                <a:uLnTx/>
                <a:uFillTx/>
                <a:latin typeface="Calibri" panose="020F0502020204030204"/>
                <a:ea typeface="+mn-ea"/>
                <a:cs typeface="+mn-cs"/>
              </a:rPr>
              <a:t>Understand DHCP</a:t>
            </a:r>
          </a:p>
          <a:p>
            <a:pPr marL="800100" lvl="1" indent="-342900" algn="just">
              <a:buFont typeface="Wingdings" panose="05000000000000000000" pitchFamily="2" charset="2"/>
              <a:buChar char="Ø"/>
              <a:defRPr/>
            </a:pPr>
            <a:r>
              <a:rPr lang="en-GB" sz="2000" i="1" dirty="0">
                <a:solidFill>
                  <a:schemeClr val="accent5">
                    <a:lumMod val="60000"/>
                    <a:lumOff val="40000"/>
                  </a:schemeClr>
                </a:solidFill>
                <a:latin typeface="Calibri" panose="020F0502020204030204"/>
              </a:rPr>
              <a:t>Understand the DNS</a:t>
            </a:r>
          </a:p>
          <a:p>
            <a:pPr marL="800100" marR="0" lvl="1" indent="-342900" algn="just" fontAlgn="auto">
              <a:lnSpc>
                <a:spcPct val="100000"/>
              </a:lnSpc>
              <a:spcBef>
                <a:spcPts val="0"/>
              </a:spcBef>
              <a:spcAft>
                <a:spcPts val="0"/>
              </a:spcAft>
              <a:buClrTx/>
              <a:buSzTx/>
              <a:buFont typeface="Wingdings" panose="05000000000000000000" pitchFamily="2" charset="2"/>
              <a:buChar char="Ø"/>
              <a:tabLst/>
              <a:defRPr/>
            </a:pPr>
            <a:r>
              <a:rPr lang="en-GB" sz="2000" i="1" dirty="0">
                <a:solidFill>
                  <a:schemeClr val="accent5">
                    <a:lumMod val="60000"/>
                    <a:lumOff val="40000"/>
                  </a:schemeClr>
                </a:solidFill>
                <a:latin typeface="Calibri" panose="020F0502020204030204"/>
              </a:rPr>
              <a:t>Understand OUs and Containers</a:t>
            </a:r>
          </a:p>
          <a:p>
            <a:pPr marL="800100" marR="0" lvl="1" indent="-342900" algn="just" fontAlgn="auto">
              <a:lnSpc>
                <a:spcPct val="100000"/>
              </a:lnSpc>
              <a:spcBef>
                <a:spcPts val="0"/>
              </a:spcBef>
              <a:spcAft>
                <a:spcPts val="0"/>
              </a:spcAft>
              <a:buClrTx/>
              <a:buSzTx/>
              <a:buFont typeface="Wingdings" panose="05000000000000000000" pitchFamily="2" charset="2"/>
              <a:buChar char="Ø"/>
              <a:tabLst/>
              <a:defRPr/>
            </a:pPr>
            <a:r>
              <a:rPr lang="en-GB" sz="2000" i="1" dirty="0">
                <a:solidFill>
                  <a:schemeClr val="accent5">
                    <a:lumMod val="60000"/>
                    <a:lumOff val="40000"/>
                  </a:schemeClr>
                </a:solidFill>
                <a:latin typeface="Calibri" panose="020F0502020204030204"/>
              </a:rPr>
              <a:t>Understand Accounts and Groups</a:t>
            </a:r>
          </a:p>
          <a:p>
            <a:pPr marR="0" lvl="1" algn="l" defTabSz="914400" rtl="0" eaLnBrk="1" fontAlgn="auto" latinLnBrk="0" hangingPunct="1">
              <a:lnSpc>
                <a:spcPct val="100000"/>
              </a:lnSpc>
              <a:spcBef>
                <a:spcPts val="0"/>
              </a:spcBef>
              <a:spcAft>
                <a:spcPts val="0"/>
              </a:spcAft>
              <a:buClrTx/>
              <a:buSzTx/>
              <a:tabLst/>
              <a:defRPr/>
            </a:pPr>
            <a:endPar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98171" y="927281"/>
            <a:ext cx="5670997"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So far…</a:t>
            </a:r>
          </a:p>
        </p:txBody>
      </p:sp>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1534" y="1429843"/>
            <a:ext cx="5670997" cy="1938992"/>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Today</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Overview of Software Defined Networking</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What is SDN?</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SDN vs TNA</a:t>
            </a:r>
          </a:p>
          <a:p>
            <a:pPr marL="800100" lvl="1" indent="-342900" algn="just">
              <a:buFont typeface="Wingdings" panose="05000000000000000000" pitchFamily="2" charset="2"/>
              <a:buChar char="Ø"/>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Security</a:t>
            </a:r>
          </a:p>
          <a:p>
            <a:pPr marL="800100" lvl="1" indent="-342900" algn="just">
              <a:buFont typeface="Wingdings" panose="05000000000000000000" pitchFamily="2" charset="2"/>
              <a:buChar char="Ø"/>
              <a:defRPr/>
            </a:pPr>
            <a:r>
              <a:rPr lang="en-GB" sz="2000" b="1" i="1" dirty="0">
                <a:solidFill>
                  <a:prstClr val="white"/>
                </a:solidFill>
                <a:latin typeface="Calibri" panose="020F0502020204030204"/>
              </a:rPr>
              <a:t>Mitigations</a:t>
            </a:r>
            <a:endPar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10E30A5A-BC15-45D9-8EFF-E634A6A30703}"/>
              </a:ext>
            </a:extLst>
          </p:cNvPr>
          <p:cNvSpPr txBox="1">
            <a:spLocks/>
          </p:cNvSpPr>
          <p:nvPr/>
        </p:nvSpPr>
        <p:spPr>
          <a:xfrm>
            <a:off x="6694311" y="767645"/>
            <a:ext cx="2499858" cy="499983"/>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t>Objective</a:t>
            </a:r>
            <a:endParaRPr lang="en-BW" sz="3200" dirty="0"/>
          </a:p>
        </p:txBody>
      </p:sp>
      <p:sp>
        <p:nvSpPr>
          <p:cNvPr id="7" name="Rectangle 6">
            <a:extLst>
              <a:ext uri="{FF2B5EF4-FFF2-40B4-BE49-F238E27FC236}">
                <a16:creationId xmlns:a16="http://schemas.microsoft.com/office/drawing/2014/main" id="{80D72950-2B4B-4E54-9D39-02A63D69042F}"/>
              </a:ext>
            </a:extLst>
          </p:cNvPr>
          <p:cNvSpPr/>
          <p:nvPr/>
        </p:nvSpPr>
        <p:spPr>
          <a:xfrm>
            <a:off x="6358670" y="1429843"/>
            <a:ext cx="5670997" cy="1969770"/>
          </a:xfrm>
          <a:prstGeom prst="rect">
            <a:avLst/>
          </a:prstGeom>
        </p:spPr>
        <p:txBody>
          <a:bodyPr wrap="square">
            <a:spAutoFit/>
          </a:bodyPr>
          <a:lstStyle/>
          <a:p>
            <a:pPr marR="0" lvl="0" algn="just" defTabSz="914400" rtl="0" eaLnBrk="1" fontAlgn="auto" latinLnBrk="0" hangingPunct="1">
              <a:lnSpc>
                <a:spcPct val="100000"/>
              </a:lnSpc>
              <a:spcBef>
                <a:spcPts val="0"/>
              </a:spcBef>
              <a:spcAft>
                <a:spcPts val="0"/>
              </a:spcAft>
              <a:buClrTx/>
              <a:buSzTx/>
              <a:tabLst/>
              <a:defRPr/>
            </a:pPr>
            <a:r>
              <a:rPr lang="en-ZA" sz="1700" dirty="0">
                <a:hlinkClick r:id="" action="ppaction://noaction"/>
              </a:rPr>
              <a:t>From traditional networking architecture to Software Defined Networking</a:t>
            </a:r>
            <a:endParaRPr lang="en-ZA" sz="1700" dirty="0"/>
          </a:p>
          <a:p>
            <a:pPr marR="0" lvl="0" algn="just" defTabSz="914400" rtl="0" eaLnBrk="1" fontAlgn="auto" latinLnBrk="0" hangingPunct="1">
              <a:lnSpc>
                <a:spcPct val="100000"/>
              </a:lnSpc>
              <a:spcBef>
                <a:spcPts val="0"/>
              </a:spcBef>
              <a:spcAft>
                <a:spcPts val="0"/>
              </a:spcAft>
              <a:buClrTx/>
              <a:buSzTx/>
              <a:tabLst/>
              <a:defRPr/>
            </a:pPr>
            <a:endParaRPr lang="en-ZA" sz="1700" dirty="0"/>
          </a:p>
          <a:p>
            <a:pPr marR="0" lvl="0" algn="just" defTabSz="914400" rtl="0" eaLnBrk="1" fontAlgn="auto" latinLnBrk="0" hangingPunct="1">
              <a:lnSpc>
                <a:spcPct val="100000"/>
              </a:lnSpc>
              <a:spcBef>
                <a:spcPts val="0"/>
              </a:spcBef>
              <a:spcAft>
                <a:spcPts val="0"/>
              </a:spcAft>
              <a:buClrTx/>
              <a:buSzTx/>
              <a:tabLst/>
              <a:defRPr/>
            </a:pPr>
            <a:r>
              <a:rPr lang="en-ZA" sz="1700" dirty="0"/>
              <a:t>The necessities to move for the existing legacy traditional networking architecture towards Software Defined Networking.</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Graphic 7" descr="Target Audience">
            <a:extLst>
              <a:ext uri="{FF2B5EF4-FFF2-40B4-BE49-F238E27FC236}">
                <a16:creationId xmlns:a16="http://schemas.microsoft.com/office/drawing/2014/main" id="{1B4FCD8F-99B4-477D-82FC-912C85E202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4168" y="210572"/>
            <a:ext cx="1219271" cy="1219271"/>
          </a:xfrm>
          <a:prstGeom prst="rect">
            <a:avLst/>
          </a:prstGeom>
        </p:spPr>
      </p:pic>
    </p:spTree>
    <p:extLst>
      <p:ext uri="{BB962C8B-B14F-4D97-AF65-F5344CB8AC3E}">
        <p14:creationId xmlns:p14="http://schemas.microsoft.com/office/powerpoint/2010/main" val="4033350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3576" y="44085"/>
            <a:ext cx="7958424" cy="5017638"/>
          </a:xfrm>
        </p:spPr>
        <p:txBody>
          <a:bodyPr anchor="ctr">
            <a:normAutofit fontScale="92500" lnSpcReduction="10000"/>
          </a:bodyPr>
          <a:lstStyle/>
          <a:p>
            <a:pPr marL="0" indent="0" algn="just">
              <a:buNone/>
            </a:pPr>
            <a:r>
              <a:rPr lang="en-ZA" sz="2300" b="1" dirty="0"/>
              <a:t>The existing network infrastructure</a:t>
            </a:r>
            <a:r>
              <a:rPr lang="en-ZA" sz="2300" dirty="0"/>
              <a:t> </a:t>
            </a:r>
            <a:r>
              <a:rPr lang="en-ZA" sz="2000" i="1" dirty="0"/>
              <a:t>(addressed as Legacy Networks)</a:t>
            </a:r>
            <a:endParaRPr lang="en-ZA" sz="2300" i="1" dirty="0"/>
          </a:p>
          <a:p>
            <a:pPr lvl="1" algn="just"/>
            <a:r>
              <a:rPr lang="en-ZA" sz="2000" dirty="0">
                <a:solidFill>
                  <a:srgbClr val="002060"/>
                </a:solidFill>
              </a:rPr>
              <a:t>the IP based protocols are based on the TCP/IP standards which are widely used in network communications. </a:t>
            </a:r>
          </a:p>
          <a:p>
            <a:pPr lvl="1" algn="just"/>
            <a:r>
              <a:rPr lang="en-ZA" sz="2000" dirty="0">
                <a:solidFill>
                  <a:srgbClr val="002060"/>
                </a:solidFill>
              </a:rPr>
              <a:t>better utilization of all the resources available and focus on all the specification of data starting from data formats, its transmission, addressing, routing till the data being received at the destination. </a:t>
            </a:r>
          </a:p>
          <a:p>
            <a:pPr lvl="1" algn="just"/>
            <a:r>
              <a:rPr lang="en-ZA" sz="2000" dirty="0">
                <a:solidFill>
                  <a:srgbClr val="002060"/>
                </a:solidFill>
              </a:rPr>
              <a:t>Enabling the existing standards to allow high throughput in the networks.</a:t>
            </a:r>
          </a:p>
          <a:p>
            <a:pPr lvl="1" algn="just"/>
            <a:endParaRPr lang="en-ZA" sz="2000" dirty="0">
              <a:solidFill>
                <a:srgbClr val="002060"/>
              </a:solidFill>
            </a:endParaRPr>
          </a:p>
          <a:p>
            <a:pPr lvl="1" algn="just"/>
            <a:r>
              <a:rPr lang="en-ZA" dirty="0">
                <a:solidFill>
                  <a:srgbClr val="C00000"/>
                </a:solidFill>
              </a:rPr>
              <a:t>Automatic reconfiguration and other response mechanisms have no concentration in the existing standards.</a:t>
            </a:r>
          </a:p>
          <a:p>
            <a:pPr lvl="1" algn="just"/>
            <a:r>
              <a:rPr lang="en-ZA" dirty="0">
                <a:solidFill>
                  <a:srgbClr val="C00000"/>
                </a:solidFill>
              </a:rPr>
              <a:t>The communications between networks are heavier which raises the risk of increasing “performance” bottlenecks.</a:t>
            </a:r>
          </a:p>
          <a:p>
            <a:pPr lvl="1" algn="just"/>
            <a:r>
              <a:rPr lang="en-ZA" dirty="0">
                <a:solidFill>
                  <a:srgbClr val="C00000"/>
                </a:solidFill>
              </a:rPr>
              <a:t>In the case of larger network size and during the increase of delay or bandwidth in a network, the potentiality of IP Networking is a big Question.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164357" y="1686750"/>
            <a:ext cx="5358517" cy="3118440"/>
            <a:chOff x="1752600" y="1828800"/>
            <a:chExt cx="7708467" cy="3870552"/>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384760" y="4005311"/>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Legacy Network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76" name="Graphic 74" descr="Stop">
            <a:extLst>
              <a:ext uri="{FF2B5EF4-FFF2-40B4-BE49-F238E27FC236}">
                <a16:creationId xmlns:a16="http://schemas.microsoft.com/office/drawing/2014/main" id="{5F6C83CE-400B-41CD-BA00-814F389F29DF}"/>
              </a:ext>
            </a:extLst>
          </p:cNvPr>
          <p:cNvSpPr/>
          <p:nvPr/>
        </p:nvSpPr>
        <p:spPr>
          <a:xfrm>
            <a:off x="5904851" y="480519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0" indent="0" algn="ctr">
              <a:buNone/>
            </a:pPr>
            <a:r>
              <a:rPr lang="en-ZA" sz="1500" i="1" dirty="0">
                <a:solidFill>
                  <a:schemeClr val="bg1"/>
                </a:solidFill>
              </a:rPr>
              <a:t>The focus now laid on the physical routing devices. </a:t>
            </a:r>
          </a:p>
          <a:p>
            <a:pPr marL="0" indent="0" algn="ctr">
              <a:buNone/>
            </a:pPr>
            <a:r>
              <a:rPr lang="en-ZA" sz="1500" i="1" dirty="0">
                <a:solidFill>
                  <a:schemeClr val="bg1"/>
                </a:solidFill>
              </a:rPr>
              <a:t>network map &amp; forwarding data packets is in one function.</a:t>
            </a:r>
          </a:p>
        </p:txBody>
      </p:sp>
    </p:spTree>
    <p:extLst>
      <p:ext uri="{BB962C8B-B14F-4D97-AF65-F5344CB8AC3E}">
        <p14:creationId xmlns:p14="http://schemas.microsoft.com/office/powerpoint/2010/main" val="3617678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115237" y="32363"/>
            <a:ext cx="7842375" cy="5017638"/>
          </a:xfrm>
        </p:spPr>
        <p:txBody>
          <a:bodyPr anchor="ctr">
            <a:normAutofit/>
          </a:bodyPr>
          <a:lstStyle/>
          <a:p>
            <a:pPr marL="0" indent="0" algn="just">
              <a:buNone/>
            </a:pPr>
            <a:r>
              <a:rPr lang="en-ZA" sz="2300" b="1" dirty="0"/>
              <a:t>Software Defined Networking</a:t>
            </a:r>
            <a:endParaRPr lang="en-ZA" sz="2300" i="1" dirty="0"/>
          </a:p>
          <a:p>
            <a:pPr lvl="1" algn="just"/>
            <a:r>
              <a:rPr lang="en-ZA" sz="2000" dirty="0"/>
              <a:t>an upside-down epitome considering the existing network operations. </a:t>
            </a:r>
          </a:p>
          <a:p>
            <a:pPr lvl="1" algn="just"/>
            <a:r>
              <a:rPr lang="en-ZA" sz="2000" dirty="0"/>
              <a:t>a decoupled architecture with centralized control </a:t>
            </a:r>
          </a:p>
          <a:p>
            <a:pPr lvl="1" algn="just"/>
            <a:r>
              <a:rPr lang="en-ZA" sz="2000" dirty="0"/>
              <a:t>very cost effective and complexity impact technology.</a:t>
            </a:r>
          </a:p>
          <a:p>
            <a:pPr lvl="1" algn="just"/>
            <a:r>
              <a:rPr lang="en-ZA" sz="2000" dirty="0"/>
              <a:t>implicate closed networks &amp; vendor specific proprietary implementations.</a:t>
            </a:r>
          </a:p>
          <a:p>
            <a:pPr lvl="1" algn="just"/>
            <a:r>
              <a:rPr lang="en-ZA" sz="2000" dirty="0"/>
              <a:t>Intelligence and flexibility provided to the control plane by decoupling it from data plane</a:t>
            </a:r>
            <a:r>
              <a:rPr lang="en-US" sz="2000" dirty="0"/>
              <a:t>.</a:t>
            </a:r>
          </a:p>
          <a:p>
            <a:pPr lvl="1" algn="just"/>
            <a:r>
              <a:rPr lang="en-US" sz="2000" dirty="0"/>
              <a:t>This fundamental change in the operation brings linear perspective towards the approach of resolving the existing problems of the IP Networking Architecture. </a:t>
            </a:r>
            <a:endParaRPr lang="en-GB" sz="2000" dirty="0"/>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grpSp>
        <p:nvGrpSpPr>
          <p:cNvPr id="23" name="Group 22">
            <a:extLst>
              <a:ext uri="{FF2B5EF4-FFF2-40B4-BE49-F238E27FC236}">
                <a16:creationId xmlns:a16="http://schemas.microsoft.com/office/drawing/2014/main" id="{C45D3C95-678D-486D-AC6C-0D7F9DB372F8}"/>
              </a:ext>
            </a:extLst>
          </p:cNvPr>
          <p:cNvGrpSpPr/>
          <p:nvPr/>
        </p:nvGrpSpPr>
        <p:grpSpPr>
          <a:xfrm>
            <a:off x="81145" y="2106447"/>
            <a:ext cx="5697942" cy="3046144"/>
            <a:chOff x="1752600" y="1828800"/>
            <a:chExt cx="8196745" cy="3780819"/>
          </a:xfrm>
        </p:grpSpPr>
        <p:grpSp>
          <p:nvGrpSpPr>
            <p:cNvPr id="24" name="Group 23">
              <a:extLst>
                <a:ext uri="{FF2B5EF4-FFF2-40B4-BE49-F238E27FC236}">
                  <a16:creationId xmlns:a16="http://schemas.microsoft.com/office/drawing/2014/main" id="{DB29309C-D29E-4ED9-8AC0-59DDFCD5BA2B}"/>
                </a:ext>
              </a:extLst>
            </p:cNvPr>
            <p:cNvGrpSpPr/>
            <p:nvPr/>
          </p:nvGrpSpPr>
          <p:grpSpPr>
            <a:xfrm>
              <a:off x="1752600" y="1828800"/>
              <a:ext cx="5734050" cy="3171825"/>
              <a:chOff x="0" y="0"/>
              <a:chExt cx="5734050" cy="3171825"/>
            </a:xfrm>
          </p:grpSpPr>
          <p:grpSp>
            <p:nvGrpSpPr>
              <p:cNvPr id="26" name="Group 25">
                <a:extLst>
                  <a:ext uri="{FF2B5EF4-FFF2-40B4-BE49-F238E27FC236}">
                    <a16:creationId xmlns:a16="http://schemas.microsoft.com/office/drawing/2014/main" id="{EA5B9A4B-33E6-4F7D-B78C-C078A2C269C3}"/>
                  </a:ext>
                </a:extLst>
              </p:cNvPr>
              <p:cNvGrpSpPr/>
              <p:nvPr/>
            </p:nvGrpSpPr>
            <p:grpSpPr>
              <a:xfrm>
                <a:off x="0" y="0"/>
                <a:ext cx="5734050" cy="3171825"/>
                <a:chOff x="0" y="0"/>
                <a:chExt cx="5734050" cy="3171825"/>
              </a:xfrm>
            </p:grpSpPr>
            <p:sp>
              <p:nvSpPr>
                <p:cNvPr id="31" name="Snip Diagonal Corner Rectangle 10">
                  <a:extLst>
                    <a:ext uri="{FF2B5EF4-FFF2-40B4-BE49-F238E27FC236}">
                      <a16:creationId xmlns:a16="http://schemas.microsoft.com/office/drawing/2014/main" id="{BA630980-EB4F-42BE-B550-5CE247854CE1}"/>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32" name="Group 31">
                  <a:extLst>
                    <a:ext uri="{FF2B5EF4-FFF2-40B4-BE49-F238E27FC236}">
                      <a16:creationId xmlns:a16="http://schemas.microsoft.com/office/drawing/2014/main" id="{C9EE09AB-A783-444A-9D74-5F572AB778FB}"/>
                    </a:ext>
                  </a:extLst>
                </p:cNvPr>
                <p:cNvGrpSpPr/>
                <p:nvPr/>
              </p:nvGrpSpPr>
              <p:grpSpPr>
                <a:xfrm>
                  <a:off x="400050" y="66675"/>
                  <a:ext cx="4682532" cy="1884680"/>
                  <a:chOff x="0" y="0"/>
                  <a:chExt cx="4682532" cy="1884680"/>
                </a:xfrm>
              </p:grpSpPr>
              <p:pic>
                <p:nvPicPr>
                  <p:cNvPr id="33" name="Picture 32" descr="C:\NitheeshMurugan\Research\Papers\Thesis Formulation\My Work\Images\Router1.png">
                    <a:extLst>
                      <a:ext uri="{FF2B5EF4-FFF2-40B4-BE49-F238E27FC236}">
                        <a16:creationId xmlns:a16="http://schemas.microsoft.com/office/drawing/2014/main" id="{DBE41035-F94F-4CA6-8DE6-D8E07B0A444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9800" y="1047750"/>
                    <a:ext cx="341630" cy="341630"/>
                  </a:xfrm>
                  <a:prstGeom prst="rect">
                    <a:avLst/>
                  </a:prstGeom>
                  <a:noFill/>
                  <a:ln>
                    <a:noFill/>
                  </a:ln>
                </p:spPr>
              </p:pic>
              <p:pic>
                <p:nvPicPr>
                  <p:cNvPr id="34" name="Picture 33" descr="C:\NitheeshMurugan\Research\Papers\Thesis Formulation\My Work\Images\Router1.png">
                    <a:extLst>
                      <a:ext uri="{FF2B5EF4-FFF2-40B4-BE49-F238E27FC236}">
                        <a16:creationId xmlns:a16="http://schemas.microsoft.com/office/drawing/2014/main" id="{522967E6-B187-4774-8A89-3BB81D52C89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00350" y="1543050"/>
                    <a:ext cx="341630" cy="341630"/>
                  </a:xfrm>
                  <a:prstGeom prst="rect">
                    <a:avLst/>
                  </a:prstGeom>
                  <a:noFill/>
                  <a:ln>
                    <a:noFill/>
                  </a:ln>
                </p:spPr>
              </p:pic>
              <p:pic>
                <p:nvPicPr>
                  <p:cNvPr id="35" name="Picture 34" descr="C:\NitheeshMurugan\Research\Papers\Thesis Formulation\My Work\Images\Router1.png">
                    <a:extLst>
                      <a:ext uri="{FF2B5EF4-FFF2-40B4-BE49-F238E27FC236}">
                        <a16:creationId xmlns:a16="http://schemas.microsoft.com/office/drawing/2014/main" id="{EA1CCC91-9EDE-42F5-BA2D-F2259FE3CF5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81150" y="1543050"/>
                    <a:ext cx="341630" cy="341630"/>
                  </a:xfrm>
                  <a:prstGeom prst="rect">
                    <a:avLst/>
                  </a:prstGeom>
                  <a:noFill/>
                  <a:ln>
                    <a:noFill/>
                  </a:ln>
                </p:spPr>
              </p:pic>
              <p:sp>
                <p:nvSpPr>
                  <p:cNvPr id="36" name="Rounded Rectangle 15">
                    <a:extLst>
                      <a:ext uri="{FF2B5EF4-FFF2-40B4-BE49-F238E27FC236}">
                        <a16:creationId xmlns:a16="http://schemas.microsoft.com/office/drawing/2014/main" id="{9A96F8F3-B4FA-4E5F-B9C2-3AA6E6026296}"/>
                      </a:ext>
                    </a:extLst>
                  </p:cNvPr>
                  <p:cNvSpPr/>
                  <p:nvPr/>
                </p:nvSpPr>
                <p:spPr>
                  <a:xfrm>
                    <a:off x="1162050" y="1543050"/>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7" name="Rounded Rectangle 16">
                    <a:extLst>
                      <a:ext uri="{FF2B5EF4-FFF2-40B4-BE49-F238E27FC236}">
                        <a16:creationId xmlns:a16="http://schemas.microsoft.com/office/drawing/2014/main" id="{442794AC-5BD0-4F76-8FC2-630E52C267B1}"/>
                      </a:ext>
                    </a:extLst>
                  </p:cNvPr>
                  <p:cNvSpPr/>
                  <p:nvPr/>
                </p:nvSpPr>
                <p:spPr>
                  <a:xfrm>
                    <a:off x="3276600" y="15716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Rounded Rectangle 17">
                    <a:extLst>
                      <a:ext uri="{FF2B5EF4-FFF2-40B4-BE49-F238E27FC236}">
                        <a16:creationId xmlns:a16="http://schemas.microsoft.com/office/drawing/2014/main" id="{46312F22-5370-48FB-9C20-F40365930050}"/>
                      </a:ext>
                    </a:extLst>
                  </p:cNvPr>
                  <p:cNvSpPr/>
                  <p:nvPr/>
                </p:nvSpPr>
                <p:spPr>
                  <a:xfrm>
                    <a:off x="2552700" y="847725"/>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ounded Rectangle 18">
                    <a:extLst>
                      <a:ext uri="{FF2B5EF4-FFF2-40B4-BE49-F238E27FC236}">
                        <a16:creationId xmlns:a16="http://schemas.microsoft.com/office/drawing/2014/main" id="{F8D8728B-2CED-49E4-B3C0-FBEBA8DA6C9F}"/>
                      </a:ext>
                    </a:extLst>
                  </p:cNvPr>
                  <p:cNvSpPr/>
                  <p:nvPr/>
                </p:nvSpPr>
                <p:spPr>
                  <a:xfrm>
                    <a:off x="1162050" y="134302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Rounded Rectangle 19">
                    <a:extLst>
                      <a:ext uri="{FF2B5EF4-FFF2-40B4-BE49-F238E27FC236}">
                        <a16:creationId xmlns:a16="http://schemas.microsoft.com/office/drawing/2014/main" id="{7AD64799-3800-492E-82EE-E0C71071F40E}"/>
                      </a:ext>
                    </a:extLst>
                  </p:cNvPr>
                  <p:cNvSpPr/>
                  <p:nvPr/>
                </p:nvSpPr>
                <p:spPr>
                  <a:xfrm>
                    <a:off x="2552700" y="6381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1" name="Rounded Rectangle 20">
                    <a:extLst>
                      <a:ext uri="{FF2B5EF4-FFF2-40B4-BE49-F238E27FC236}">
                        <a16:creationId xmlns:a16="http://schemas.microsoft.com/office/drawing/2014/main" id="{CC9E5489-B037-4728-9610-A774A271F6EE}"/>
                      </a:ext>
                    </a:extLst>
                  </p:cNvPr>
                  <p:cNvSpPr/>
                  <p:nvPr/>
                </p:nvSpPr>
                <p:spPr>
                  <a:xfrm>
                    <a:off x="3276600" y="1362075"/>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2" name="Straight Arrow Connector 41">
                    <a:extLst>
                      <a:ext uri="{FF2B5EF4-FFF2-40B4-BE49-F238E27FC236}">
                        <a16:creationId xmlns:a16="http://schemas.microsoft.com/office/drawing/2014/main" id="{63DC767D-09F4-4556-B7E6-85791EF5015A}"/>
                      </a:ext>
                    </a:extLst>
                  </p:cNvPr>
                  <p:cNvCxnSpPr/>
                  <p:nvPr/>
                </p:nvCxnSpPr>
                <p:spPr>
                  <a:xfrm flipV="1">
                    <a:off x="1962150" y="1362075"/>
                    <a:ext cx="276225" cy="20574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4CCAE14D-3FF3-448C-8149-B11ADCDDD051}"/>
                      </a:ext>
                    </a:extLst>
                  </p:cNvPr>
                  <p:cNvCxnSpPr/>
                  <p:nvPr/>
                </p:nvCxnSpPr>
                <p:spPr>
                  <a:xfrm>
                    <a:off x="2581275" y="1343025"/>
                    <a:ext cx="221064" cy="1959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AD31A13-D4D8-4EBC-BE8B-8E974B4515D3}"/>
                      </a:ext>
                    </a:extLst>
                  </p:cNvPr>
                  <p:cNvCxnSpPr/>
                  <p:nvPr/>
                </p:nvCxnSpPr>
                <p:spPr>
                  <a:xfrm>
                    <a:off x="2095500" y="1724025"/>
                    <a:ext cx="532563"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F373BC91-A4C8-4EBD-90C5-47BE8CFE5091}"/>
                      </a:ext>
                    </a:extLst>
                  </p:cNvPr>
                  <p:cNvSpPr/>
                  <p:nvPr/>
                </p:nvSpPr>
                <p:spPr>
                  <a:xfrm>
                    <a:off x="0" y="0"/>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46" name="Straight Arrow Connector 45">
                    <a:extLst>
                      <a:ext uri="{FF2B5EF4-FFF2-40B4-BE49-F238E27FC236}">
                        <a16:creationId xmlns:a16="http://schemas.microsoft.com/office/drawing/2014/main" id="{14776606-9904-4643-B737-F76D1C8BB249}"/>
                      </a:ext>
                    </a:extLst>
                  </p:cNvPr>
                  <p:cNvCxnSpPr/>
                  <p:nvPr/>
                </p:nvCxnSpPr>
                <p:spPr>
                  <a:xfrm flipH="1">
                    <a:off x="1285875" y="323850"/>
                    <a:ext cx="3835" cy="930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147FEEDE-5C85-4684-82F1-9C068C8CA695}"/>
                      </a:ext>
                    </a:extLst>
                  </p:cNvPr>
                  <p:cNvCxnSpPr/>
                  <p:nvPr/>
                </p:nvCxnSpPr>
                <p:spPr>
                  <a:xfrm>
                    <a:off x="2714625" y="304800"/>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02065AF1-C628-41EF-9EF8-62C58506DDC3}"/>
                      </a:ext>
                    </a:extLst>
                  </p:cNvPr>
                  <p:cNvCxnSpPr/>
                  <p:nvPr/>
                </p:nvCxnSpPr>
                <p:spPr>
                  <a:xfrm>
                    <a:off x="3381375" y="323850"/>
                    <a:ext cx="19050" cy="1016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sp>
            <p:nvSpPr>
              <p:cNvPr id="27" name="Rounded Rectangle 6">
                <a:extLst>
                  <a:ext uri="{FF2B5EF4-FFF2-40B4-BE49-F238E27FC236}">
                    <a16:creationId xmlns:a16="http://schemas.microsoft.com/office/drawing/2014/main" id="{8EE26819-D9A5-45D3-A3D5-B5595DB80CDC}"/>
                  </a:ext>
                </a:extLst>
              </p:cNvPr>
              <p:cNvSpPr/>
              <p:nvPr/>
            </p:nvSpPr>
            <p:spPr>
              <a:xfrm>
                <a:off x="379562" y="231187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Rounded Rectangle 7">
                <a:extLst>
                  <a:ext uri="{FF2B5EF4-FFF2-40B4-BE49-F238E27FC236}">
                    <a16:creationId xmlns:a16="http://schemas.microsoft.com/office/drawing/2014/main" id="{1BBEFB47-E9CC-447E-9A4A-F9B2127B4B66}"/>
                  </a:ext>
                </a:extLst>
              </p:cNvPr>
              <p:cNvSpPr/>
              <p:nvPr/>
            </p:nvSpPr>
            <p:spPr>
              <a:xfrm>
                <a:off x="1768415" y="229462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Rectangle 28">
                <a:extLst>
                  <a:ext uri="{FF2B5EF4-FFF2-40B4-BE49-F238E27FC236}">
                    <a16:creationId xmlns:a16="http://schemas.microsoft.com/office/drawing/2014/main" id="{9A011910-496E-403F-879B-557FA39CBA6F}"/>
                  </a:ext>
                </a:extLst>
              </p:cNvPr>
              <p:cNvSpPr/>
              <p:nvPr/>
            </p:nvSpPr>
            <p:spPr>
              <a:xfrm>
                <a:off x="3812875" y="2311879"/>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30" name="Picture 29" descr="C:\NitheeshMurugan\Research\Papers\Thesis Formulation\My Work\Images\Router1.png">
                <a:extLst>
                  <a:ext uri="{FF2B5EF4-FFF2-40B4-BE49-F238E27FC236}">
                    <a16:creationId xmlns:a16="http://schemas.microsoft.com/office/drawing/2014/main" id="{953B7EB2-DDF4-4B49-8C72-70BD4372B64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2309" y="2639683"/>
                <a:ext cx="190500" cy="190500"/>
              </a:xfrm>
              <a:prstGeom prst="rect">
                <a:avLst/>
              </a:prstGeom>
              <a:noFill/>
              <a:ln>
                <a:noFill/>
              </a:ln>
            </p:spPr>
          </p:pic>
        </p:grpSp>
        <p:sp>
          <p:nvSpPr>
            <p:cNvPr id="25" name="Rectangle 24">
              <a:extLst>
                <a:ext uri="{FF2B5EF4-FFF2-40B4-BE49-F238E27FC236}">
                  <a16:creationId xmlns:a16="http://schemas.microsoft.com/office/drawing/2014/main" id="{E69FFE4F-8BD0-46B1-89EF-8BFA392F27E4}"/>
                </a:ext>
              </a:extLst>
            </p:cNvPr>
            <p:cNvSpPr/>
            <p:nvPr/>
          </p:nvSpPr>
          <p:spPr>
            <a:xfrm>
              <a:off x="2873038" y="3915578"/>
              <a:ext cx="7076307" cy="1694041"/>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a:t>
              </a: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endPar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Architecture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pSp>
      <p:grpSp>
        <p:nvGrpSpPr>
          <p:cNvPr id="49" name="Group 48">
            <a:extLst>
              <a:ext uri="{FF2B5EF4-FFF2-40B4-BE49-F238E27FC236}">
                <a16:creationId xmlns:a16="http://schemas.microsoft.com/office/drawing/2014/main" id="{6099EFF8-D5A3-49E9-BDBE-1873F5AB3314}"/>
              </a:ext>
            </a:extLst>
          </p:cNvPr>
          <p:cNvGrpSpPr/>
          <p:nvPr/>
        </p:nvGrpSpPr>
        <p:grpSpPr>
          <a:xfrm>
            <a:off x="81145" y="2116446"/>
            <a:ext cx="4557525" cy="2529737"/>
            <a:chOff x="1704975" y="1843088"/>
            <a:chExt cx="6582599" cy="3171825"/>
          </a:xfrm>
        </p:grpSpPr>
        <p:grpSp>
          <p:nvGrpSpPr>
            <p:cNvPr id="50" name="Group 49">
              <a:extLst>
                <a:ext uri="{FF2B5EF4-FFF2-40B4-BE49-F238E27FC236}">
                  <a16:creationId xmlns:a16="http://schemas.microsoft.com/office/drawing/2014/main" id="{9209C8AD-C684-4832-9D8B-E7DAEE369ED9}"/>
                </a:ext>
              </a:extLst>
            </p:cNvPr>
            <p:cNvGrpSpPr/>
            <p:nvPr/>
          </p:nvGrpSpPr>
          <p:grpSpPr>
            <a:xfrm>
              <a:off x="1704975" y="1843088"/>
              <a:ext cx="5734050" cy="3171825"/>
              <a:chOff x="0" y="0"/>
              <a:chExt cx="5734050" cy="3171825"/>
            </a:xfrm>
          </p:grpSpPr>
          <p:sp>
            <p:nvSpPr>
              <p:cNvPr id="52" name="Snip Diagonal Corner Rectangle 31">
                <a:extLst>
                  <a:ext uri="{FF2B5EF4-FFF2-40B4-BE49-F238E27FC236}">
                    <a16:creationId xmlns:a16="http://schemas.microsoft.com/office/drawing/2014/main" id="{73875A75-D5AC-43A5-822A-0E5303C4D2EF}"/>
                  </a:ext>
                </a:extLst>
              </p:cNvPr>
              <p:cNvSpPr/>
              <p:nvPr/>
            </p:nvSpPr>
            <p:spPr>
              <a:xfrm>
                <a:off x="0" y="0"/>
                <a:ext cx="5734050" cy="3171825"/>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3" name="Picture 52" descr="C:\NitheeshMurugan\Research\Papers\Thesis Formulation\My Work\Images\Router1.png">
                <a:extLst>
                  <a:ext uri="{FF2B5EF4-FFF2-40B4-BE49-F238E27FC236}">
                    <a16:creationId xmlns:a16="http://schemas.microsoft.com/office/drawing/2014/main" id="{BAC9BA64-292F-457D-ACD8-EDA0C09F77E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06722" y="1112293"/>
                <a:ext cx="341630" cy="341630"/>
              </a:xfrm>
              <a:prstGeom prst="rect">
                <a:avLst/>
              </a:prstGeom>
              <a:noFill/>
              <a:ln>
                <a:noFill/>
              </a:ln>
            </p:spPr>
          </p:pic>
          <p:pic>
            <p:nvPicPr>
              <p:cNvPr id="54" name="Picture 53" descr="C:\NitheeshMurugan\Research\Papers\Thesis Formulation\My Work\Images\Router1.png">
                <a:extLst>
                  <a:ext uri="{FF2B5EF4-FFF2-40B4-BE49-F238E27FC236}">
                    <a16:creationId xmlns:a16="http://schemas.microsoft.com/office/drawing/2014/main" id="{EBB58AB5-9D29-41AE-B478-B36DA319945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0400" y="1610436"/>
                <a:ext cx="341630" cy="341630"/>
              </a:xfrm>
              <a:prstGeom prst="rect">
                <a:avLst/>
              </a:prstGeom>
              <a:noFill/>
              <a:ln>
                <a:noFill/>
              </a:ln>
            </p:spPr>
          </p:pic>
          <p:pic>
            <p:nvPicPr>
              <p:cNvPr id="55" name="Picture 54" descr="C:\NitheeshMurugan\Research\Papers\Thesis Formulation\My Work\Images\Router1.png">
                <a:extLst>
                  <a:ext uri="{FF2B5EF4-FFF2-40B4-BE49-F238E27FC236}">
                    <a16:creationId xmlns:a16="http://schemas.microsoft.com/office/drawing/2014/main" id="{CB578A10-2EAA-4EC9-BF72-40D68028DC8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8925" y="1610436"/>
                <a:ext cx="341630" cy="341630"/>
              </a:xfrm>
              <a:prstGeom prst="rect">
                <a:avLst/>
              </a:prstGeom>
              <a:noFill/>
              <a:ln>
                <a:noFill/>
              </a:ln>
            </p:spPr>
          </p:pic>
          <p:sp>
            <p:nvSpPr>
              <p:cNvPr id="56" name="Rounded Rectangle 35">
                <a:extLst>
                  <a:ext uri="{FF2B5EF4-FFF2-40B4-BE49-F238E27FC236}">
                    <a16:creationId xmlns:a16="http://schemas.microsoft.com/office/drawing/2014/main" id="{39BD297B-9F68-4FEC-AA54-6DF2F82BFC28}"/>
                  </a:ext>
                </a:extLst>
              </p:cNvPr>
              <p:cNvSpPr/>
              <p:nvPr/>
            </p:nvSpPr>
            <p:spPr>
              <a:xfrm>
                <a:off x="1562669" y="1610436"/>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7" name="Rounded Rectangle 36">
                <a:extLst>
                  <a:ext uri="{FF2B5EF4-FFF2-40B4-BE49-F238E27FC236}">
                    <a16:creationId xmlns:a16="http://schemas.microsoft.com/office/drawing/2014/main" id="{C5135E65-6F53-43F8-8BD5-8C7818104917}"/>
                  </a:ext>
                </a:extLst>
              </p:cNvPr>
              <p:cNvSpPr/>
              <p:nvPr/>
            </p:nvSpPr>
            <p:spPr>
              <a:xfrm>
                <a:off x="2169994" y="12078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8" name="Rounded Rectangle 37">
                <a:extLst>
                  <a:ext uri="{FF2B5EF4-FFF2-40B4-BE49-F238E27FC236}">
                    <a16:creationId xmlns:a16="http://schemas.microsoft.com/office/drawing/2014/main" id="{FFF07194-9B74-445E-9A85-DA003013FF3B}"/>
                  </a:ext>
                </a:extLst>
              </p:cNvPr>
              <p:cNvSpPr/>
              <p:nvPr/>
            </p:nvSpPr>
            <p:spPr>
              <a:xfrm>
                <a:off x="1508078" y="641445"/>
                <a:ext cx="2447925" cy="2667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59" name="Straight Arrow Connector 58">
                <a:extLst>
                  <a:ext uri="{FF2B5EF4-FFF2-40B4-BE49-F238E27FC236}">
                    <a16:creationId xmlns:a16="http://schemas.microsoft.com/office/drawing/2014/main" id="{B6DAD74E-13B2-4E78-B4A7-7CB50BE3F0F6}"/>
                  </a:ext>
                </a:extLst>
              </p:cNvPr>
              <p:cNvCxnSpPr/>
              <p:nvPr/>
            </p:nvCxnSpPr>
            <p:spPr>
              <a:xfrm flipH="1" flipV="1">
                <a:off x="1740090" y="887104"/>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57DFCD2B-1C4D-4215-8350-6FA178DDB868}"/>
                  </a:ext>
                </a:extLst>
              </p:cNvPr>
              <p:cNvSpPr/>
              <p:nvPr/>
            </p:nvSpPr>
            <p:spPr>
              <a:xfrm>
                <a:off x="402609" y="68239"/>
                <a:ext cx="4682532" cy="32657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cxnSp>
            <p:nvCxnSpPr>
              <p:cNvPr id="61" name="Straight Arrow Connector 60">
                <a:extLst>
                  <a:ext uri="{FF2B5EF4-FFF2-40B4-BE49-F238E27FC236}">
                    <a16:creationId xmlns:a16="http://schemas.microsoft.com/office/drawing/2014/main" id="{25465261-6F5C-4291-B554-8DAA89750AF8}"/>
                  </a:ext>
                </a:extLst>
              </p:cNvPr>
              <p:cNvCxnSpPr/>
              <p:nvPr/>
            </p:nvCxnSpPr>
            <p:spPr>
              <a:xfrm>
                <a:off x="2715904" y="395785"/>
                <a:ext cx="9525" cy="2650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2" name="Rounded Rectangle 41">
                <a:extLst>
                  <a:ext uri="{FF2B5EF4-FFF2-40B4-BE49-F238E27FC236}">
                    <a16:creationId xmlns:a16="http://schemas.microsoft.com/office/drawing/2014/main" id="{8105339B-1A4A-4EDC-AE28-0366CD154DFE}"/>
                  </a:ext>
                </a:extLst>
              </p:cNvPr>
              <p:cNvSpPr/>
              <p:nvPr/>
            </p:nvSpPr>
            <p:spPr>
              <a:xfrm>
                <a:off x="3589361" y="1637731"/>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3" name="Rounded Rectangle 42">
                <a:extLst>
                  <a:ext uri="{FF2B5EF4-FFF2-40B4-BE49-F238E27FC236}">
                    <a16:creationId xmlns:a16="http://schemas.microsoft.com/office/drawing/2014/main" id="{3CEA7162-4A86-4351-9917-B931ABD95804}"/>
                  </a:ext>
                </a:extLst>
              </p:cNvPr>
              <p:cNvSpPr/>
              <p:nvPr/>
            </p:nvSpPr>
            <p:spPr>
              <a:xfrm>
                <a:off x="368490" y="2142699"/>
                <a:ext cx="361315" cy="140335"/>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4" name="Rounded Rectangle 43">
                <a:extLst>
                  <a:ext uri="{FF2B5EF4-FFF2-40B4-BE49-F238E27FC236}">
                    <a16:creationId xmlns:a16="http://schemas.microsoft.com/office/drawing/2014/main" id="{867A0552-2A80-47DD-B934-1757FCACB41C}"/>
                  </a:ext>
                </a:extLst>
              </p:cNvPr>
              <p:cNvSpPr/>
              <p:nvPr/>
            </p:nvSpPr>
            <p:spPr>
              <a:xfrm>
                <a:off x="1849272" y="2122227"/>
                <a:ext cx="361315" cy="16065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5" name="Rectangle 64">
                <a:extLst>
                  <a:ext uri="{FF2B5EF4-FFF2-40B4-BE49-F238E27FC236}">
                    <a16:creationId xmlns:a16="http://schemas.microsoft.com/office/drawing/2014/main" id="{E9F5801A-CF89-4CCB-879B-5A3DBC25E800}"/>
                  </a:ext>
                </a:extLst>
              </p:cNvPr>
              <p:cNvSpPr/>
              <p:nvPr/>
            </p:nvSpPr>
            <p:spPr>
              <a:xfrm>
                <a:off x="3848669" y="2129051"/>
                <a:ext cx="365760" cy="14160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66" name="Picture 65" descr="C:\NitheeshMurugan\Research\Papers\Thesis Formulation\My Work\Images\Router1.png">
                <a:extLst>
                  <a:ext uri="{FF2B5EF4-FFF2-40B4-BE49-F238E27FC236}">
                    <a16:creationId xmlns:a16="http://schemas.microsoft.com/office/drawing/2014/main" id="{9354AC16-9598-45F1-AF7C-E9D30130B0C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087" y="2442949"/>
                <a:ext cx="190500" cy="190500"/>
              </a:xfrm>
              <a:prstGeom prst="rect">
                <a:avLst/>
              </a:prstGeom>
              <a:noFill/>
              <a:ln>
                <a:noFill/>
              </a:ln>
            </p:spPr>
          </p:pic>
          <p:cxnSp>
            <p:nvCxnSpPr>
              <p:cNvPr id="67" name="Straight Arrow Connector 66">
                <a:extLst>
                  <a:ext uri="{FF2B5EF4-FFF2-40B4-BE49-F238E27FC236}">
                    <a16:creationId xmlns:a16="http://schemas.microsoft.com/office/drawing/2014/main" id="{07E301F9-4ECF-4D68-AF32-800F429448B5}"/>
                  </a:ext>
                </a:extLst>
              </p:cNvPr>
              <p:cNvCxnSpPr/>
              <p:nvPr/>
            </p:nvCxnSpPr>
            <p:spPr>
              <a:xfrm flipH="1" flipV="1">
                <a:off x="3787254" y="914400"/>
                <a:ext cx="13335" cy="72961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3D7A3DB-0306-4CD6-9DFF-39687A98363A}"/>
                  </a:ext>
                </a:extLst>
              </p:cNvPr>
              <p:cNvCxnSpPr/>
              <p:nvPr/>
            </p:nvCxnSpPr>
            <p:spPr>
              <a:xfrm flipH="1" flipV="1">
                <a:off x="2361063" y="880281"/>
                <a:ext cx="13335" cy="3394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7957E63-B310-44CF-9573-111650351274}"/>
                  </a:ext>
                </a:extLst>
              </p:cNvPr>
              <p:cNvCxnSpPr/>
              <p:nvPr/>
            </p:nvCxnSpPr>
            <p:spPr>
              <a:xfrm flipH="1">
                <a:off x="2279176" y="1378424"/>
                <a:ext cx="373216" cy="303292"/>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DF0E3A9-89FE-48FB-BB00-3CA32BBFEC28}"/>
                  </a:ext>
                </a:extLst>
              </p:cNvPr>
              <p:cNvCxnSpPr/>
              <p:nvPr/>
            </p:nvCxnSpPr>
            <p:spPr>
              <a:xfrm>
                <a:off x="2326943" y="1801504"/>
                <a:ext cx="876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7215882-D236-44E3-ADA8-B3A0B6EDB718}"/>
                  </a:ext>
                </a:extLst>
              </p:cNvPr>
              <p:cNvCxnSpPr/>
              <p:nvPr/>
            </p:nvCxnSpPr>
            <p:spPr>
              <a:xfrm>
                <a:off x="2920621" y="1371600"/>
                <a:ext cx="362138" cy="2693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1" name="Rectangle 50">
              <a:extLst>
                <a:ext uri="{FF2B5EF4-FFF2-40B4-BE49-F238E27FC236}">
                  <a16:creationId xmlns:a16="http://schemas.microsoft.com/office/drawing/2014/main" id="{64195CE2-CD1A-4DC7-A0F8-A250059720C8}"/>
                </a:ext>
              </a:extLst>
            </p:cNvPr>
            <p:cNvSpPr/>
            <p:nvPr/>
          </p:nvSpPr>
          <p:spPr>
            <a:xfrm>
              <a:off x="2458274" y="3867082"/>
              <a:ext cx="5829300" cy="788594"/>
            </a:xfrm>
            <a:prstGeom prst="rect">
              <a:avLst/>
            </a:prstGeom>
          </p:spPr>
          <p:txBody>
            <a:bodyPr wrap="square">
              <a:spAutoFit/>
            </a:bodyPr>
            <a:lstStyle/>
            <a:p>
              <a:pPr algn="just">
                <a:lnSpc>
                  <a:spcPct val="150000"/>
                </a:lnSpc>
                <a:spcAft>
                  <a:spcPts val="800"/>
                </a:spcAft>
              </a:pPr>
              <a:r>
                <a:rPr lang="en-ZA" sz="1000" dirty="0">
                  <a:latin typeface="Times New Roman" panose="02020603050405020304" pitchFamily="18" charset="0"/>
                  <a:ea typeface="Calibri" panose="020F0502020204030204" pitchFamily="34" charset="0"/>
                  <a:cs typeface="Times New Roman" panose="02020603050405020304" pitchFamily="18" charset="0"/>
                </a:rPr>
                <a:t>Control                    Data / Forwarding              Applications </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US" sz="1000" dirty="0">
                  <a:latin typeface="Times New Roman" panose="02020603050405020304" pitchFamily="18" charset="0"/>
                  <a:ea typeface="Calibri" panose="020F0502020204030204" pitchFamily="34" charset="0"/>
                  <a:cs typeface="Times New Roman" panose="02020603050405020304" pitchFamily="18" charset="0"/>
                </a:rPr>
                <a:t>Network Devices           </a:t>
              </a:r>
            </a:p>
          </p:txBody>
        </p:sp>
      </p:grpSp>
      <p:sp>
        <p:nvSpPr>
          <p:cNvPr id="4" name="Graphic 74" descr="Stop">
            <a:extLst>
              <a:ext uri="{FF2B5EF4-FFF2-40B4-BE49-F238E27FC236}">
                <a16:creationId xmlns:a16="http://schemas.microsoft.com/office/drawing/2014/main" id="{1B765B09-7F89-4AF8-A55E-9D77F3F088AD}"/>
              </a:ext>
            </a:extLst>
          </p:cNvPr>
          <p:cNvSpPr/>
          <p:nvPr/>
        </p:nvSpPr>
        <p:spPr>
          <a:xfrm>
            <a:off x="5533085" y="4538861"/>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a technology which helps in virtualization of physical network devices based on </a:t>
            </a:r>
            <a:r>
              <a:rPr lang="en-ZA" sz="1500" b="1" i="1" dirty="0">
                <a:solidFill>
                  <a:schemeClr val="bg1"/>
                </a:solidFill>
              </a:rPr>
              <a:t>“On Demand” requirements</a:t>
            </a:r>
            <a:r>
              <a:rPr lang="en-ZA" sz="1500" i="1" dirty="0">
                <a:solidFill>
                  <a:schemeClr val="bg1"/>
                </a:solidFill>
              </a:rPr>
              <a:t>. </a:t>
            </a:r>
          </a:p>
        </p:txBody>
      </p:sp>
    </p:spTree>
    <p:extLst>
      <p:ext uri="{BB962C8B-B14F-4D97-AF65-F5344CB8AC3E}">
        <p14:creationId xmlns:p14="http://schemas.microsoft.com/office/powerpoint/2010/main" val="2933637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37465" y="9785"/>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1900" dirty="0"/>
              <a:t>The SDN architecture is a layered approach classified with three layers. </a:t>
            </a:r>
          </a:p>
          <a:p>
            <a:pPr algn="just"/>
            <a:r>
              <a:rPr lang="en-US" sz="1900" dirty="0"/>
              <a:t>The topmost layer is the application layer, where the applications dedicated or designed for the entire network control and operations are residing on various servers. </a:t>
            </a:r>
            <a:endParaRPr lang="en-GB" sz="1900" dirty="0"/>
          </a:p>
          <a:p>
            <a:pPr algn="just"/>
            <a:r>
              <a:rPr lang="en-US" sz="1900" dirty="0"/>
              <a:t>The bottom most layer is the Physical Layer or a Data Plane layer which acts as a forwarding engine. </a:t>
            </a:r>
          </a:p>
          <a:p>
            <a:pPr algn="just"/>
            <a:r>
              <a:rPr lang="en-US" sz="1900" dirty="0"/>
              <a:t>The arbitrate layer in between the Application Layer and the Physical Layer is the Controller or a Control Plane layer rendering network services for the physical layer.</a:t>
            </a:r>
            <a:endParaRPr lang="en-GB" sz="1900" dirty="0"/>
          </a:p>
          <a:p>
            <a:pPr algn="just"/>
            <a:r>
              <a:rPr lang="en-ZA" sz="1900" dirty="0"/>
              <a:t>The Application and the Control Layer relates to the North Bound Interface. </a:t>
            </a:r>
          </a:p>
          <a:p>
            <a:pPr algn="just"/>
            <a:r>
              <a:rPr lang="en-ZA" sz="1900" dirty="0"/>
              <a:t>The Control Layer and the Physical Layer relates to the South Bound Interface. </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770151" y="4607565"/>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US" sz="1500" i="1" dirty="0">
                <a:solidFill>
                  <a:schemeClr val="bg1"/>
                </a:solidFill>
              </a:rPr>
              <a:t>A logical centralized view over the network not only achieving flexibility but also cost efficiency and feasibility</a:t>
            </a:r>
            <a:endParaRPr lang="en-ZA" sz="1500" i="1" dirty="0">
              <a:solidFill>
                <a:schemeClr val="bg1"/>
              </a:solidFill>
            </a:endParaRPr>
          </a:p>
        </p:txBody>
      </p:sp>
      <p:grpSp>
        <p:nvGrpSpPr>
          <p:cNvPr id="72" name="Group 71">
            <a:extLst>
              <a:ext uri="{FF2B5EF4-FFF2-40B4-BE49-F238E27FC236}">
                <a16:creationId xmlns:a16="http://schemas.microsoft.com/office/drawing/2014/main" id="{DCECB0A0-02A4-46CE-9AF1-76FB2AE206F3}"/>
              </a:ext>
            </a:extLst>
          </p:cNvPr>
          <p:cNvGrpSpPr/>
          <p:nvPr/>
        </p:nvGrpSpPr>
        <p:grpSpPr>
          <a:xfrm>
            <a:off x="164357" y="1935435"/>
            <a:ext cx="3690190" cy="2829932"/>
            <a:chOff x="0" y="0"/>
            <a:chExt cx="5734050" cy="2639683"/>
          </a:xfrm>
        </p:grpSpPr>
        <p:sp>
          <p:nvSpPr>
            <p:cNvPr id="73" name="Snip Diagonal Corner Rectangle 53">
              <a:extLst>
                <a:ext uri="{FF2B5EF4-FFF2-40B4-BE49-F238E27FC236}">
                  <a16:creationId xmlns:a16="http://schemas.microsoft.com/office/drawing/2014/main" id="{1DB7D47B-C111-44E8-A084-CFA1895E6D37}"/>
                </a:ext>
              </a:extLst>
            </p:cNvPr>
            <p:cNvSpPr/>
            <p:nvPr/>
          </p:nvSpPr>
          <p:spPr>
            <a:xfrm>
              <a:off x="0" y="0"/>
              <a:ext cx="5734050" cy="2639683"/>
            </a:xfrm>
            <a:prstGeom prst="snip2DiagRect">
              <a:avLst/>
            </a:prstGeom>
          </p:spPr>
          <p:style>
            <a:lnRef idx="2">
              <a:schemeClr val="accent6"/>
            </a:lnRef>
            <a:fillRef idx="1">
              <a:schemeClr val="lt1"/>
            </a:fillRef>
            <a:effectRef idx="0">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4" name="Rounded Rectangle 54">
              <a:extLst>
                <a:ext uri="{FF2B5EF4-FFF2-40B4-BE49-F238E27FC236}">
                  <a16:creationId xmlns:a16="http://schemas.microsoft.com/office/drawing/2014/main" id="{8E4EF37B-5A77-4311-97CF-370A08E99F8D}"/>
                </a:ext>
              </a:extLst>
            </p:cNvPr>
            <p:cNvSpPr/>
            <p:nvPr/>
          </p:nvSpPr>
          <p:spPr>
            <a:xfrm>
              <a:off x="293298" y="112143"/>
              <a:ext cx="2907102" cy="4485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      (SDN Applications)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5" name="Straight Arrow Connector 74">
              <a:extLst>
                <a:ext uri="{FF2B5EF4-FFF2-40B4-BE49-F238E27FC236}">
                  <a16:creationId xmlns:a16="http://schemas.microsoft.com/office/drawing/2014/main" id="{FDB421B6-95E6-476C-A3C4-50CFD866D015}"/>
                </a:ext>
              </a:extLst>
            </p:cNvPr>
            <p:cNvCxnSpPr/>
            <p:nvPr/>
          </p:nvCxnSpPr>
          <p:spPr>
            <a:xfrm flipH="1">
              <a:off x="1837426" y="560717"/>
              <a:ext cx="8110" cy="3448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6" name="Text Box 83">
              <a:extLst>
                <a:ext uri="{FF2B5EF4-FFF2-40B4-BE49-F238E27FC236}">
                  <a16:creationId xmlns:a16="http://schemas.microsoft.com/office/drawing/2014/main" id="{69E8B778-ABE2-4DC7-A72A-038806AF3DD7}"/>
                </a:ext>
              </a:extLst>
            </p:cNvPr>
            <p:cNvSpPr txBox="1"/>
            <p:nvPr/>
          </p:nvSpPr>
          <p:spPr>
            <a:xfrm>
              <a:off x="3200400" y="560717"/>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US"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North Bound APIs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7" name="Rounded Rectangle 57">
              <a:extLst>
                <a:ext uri="{FF2B5EF4-FFF2-40B4-BE49-F238E27FC236}">
                  <a16:creationId xmlns:a16="http://schemas.microsoft.com/office/drawing/2014/main" id="{29996F74-45E7-4533-B82A-7D3C2AC9DD68}"/>
                </a:ext>
              </a:extLst>
            </p:cNvPr>
            <p:cNvSpPr/>
            <p:nvPr/>
          </p:nvSpPr>
          <p:spPr>
            <a:xfrm>
              <a:off x="293298" y="914400"/>
              <a:ext cx="2907030" cy="414068"/>
            </a:xfrm>
            <a:prstGeom prst="roundRect">
              <a:avLst/>
            </a:prstGeom>
          </p:spPr>
          <p:style>
            <a:lnRef idx="3">
              <a:schemeClr val="lt1"/>
            </a:lnRef>
            <a:fillRef idx="1">
              <a:schemeClr val="accent2"/>
            </a:fillRef>
            <a:effectRef idx="1">
              <a:schemeClr val="accent2"/>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Control Layer              (SDN Controller)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8" name="Straight Arrow Connector 77">
              <a:extLst>
                <a:ext uri="{FF2B5EF4-FFF2-40B4-BE49-F238E27FC236}">
                  <a16:creationId xmlns:a16="http://schemas.microsoft.com/office/drawing/2014/main" id="{FEAA51DA-30CF-4C8B-84E3-F42423E7149E}"/>
                </a:ext>
              </a:extLst>
            </p:cNvPr>
            <p:cNvCxnSpPr/>
            <p:nvPr/>
          </p:nvCxnSpPr>
          <p:spPr>
            <a:xfrm>
              <a:off x="1863306" y="1311215"/>
              <a:ext cx="6095" cy="3619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9" name="Rounded Rectangle 59">
              <a:extLst>
                <a:ext uri="{FF2B5EF4-FFF2-40B4-BE49-F238E27FC236}">
                  <a16:creationId xmlns:a16="http://schemas.microsoft.com/office/drawing/2014/main" id="{377FB53B-DD40-48A4-A882-97CB844DD623}"/>
                </a:ext>
              </a:extLst>
            </p:cNvPr>
            <p:cNvSpPr/>
            <p:nvPr/>
          </p:nvSpPr>
          <p:spPr>
            <a:xfrm>
              <a:off x="336430" y="1673524"/>
              <a:ext cx="2863910" cy="362309"/>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Physical Layer           (Data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0" name="Text Box 84">
              <a:extLst>
                <a:ext uri="{FF2B5EF4-FFF2-40B4-BE49-F238E27FC236}">
                  <a16:creationId xmlns:a16="http://schemas.microsoft.com/office/drawing/2014/main" id="{1F4E3140-058F-456C-9638-243EAFD02DC4}"/>
                </a:ext>
              </a:extLst>
            </p:cNvPr>
            <p:cNvSpPr txBox="1"/>
            <p:nvPr/>
          </p:nvSpPr>
          <p:spPr>
            <a:xfrm>
              <a:off x="3278038" y="1345721"/>
              <a:ext cx="1837427" cy="241540"/>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50000"/>
                </a:lnSpc>
                <a:spcAft>
                  <a:spcPts val="0"/>
                </a:spcAft>
              </a:pPr>
              <a:r>
                <a:rPr lang="en-ZA" sz="110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South Bound APIs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Operational Structure</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5950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68480" y="45820"/>
            <a:ext cx="7842375" cy="5017638"/>
          </a:xfrm>
        </p:spPr>
        <p:txBody>
          <a:bodyPr anchor="ctr">
            <a:normAutofit/>
          </a:bodyPr>
          <a:lstStyle/>
          <a:p>
            <a:pPr marL="0" indent="0" algn="just">
              <a:buNone/>
            </a:pPr>
            <a:r>
              <a:rPr lang="en-ZA" sz="2300" b="1" dirty="0"/>
              <a:t>Software Defined Networking</a:t>
            </a:r>
            <a:endParaRPr lang="en-ZA" sz="2300" i="1" dirty="0"/>
          </a:p>
          <a:p>
            <a:pPr algn="just"/>
            <a:r>
              <a:rPr lang="en-US" sz="2000" dirty="0"/>
              <a:t>The SDN approach minimizes the overload and throughput in a network caused by the physical devices by separating the control and the data plane. </a:t>
            </a:r>
          </a:p>
          <a:p>
            <a:pPr algn="just"/>
            <a:r>
              <a:rPr lang="en-US" sz="2000" dirty="0"/>
              <a:t>The operations of control and data plane in the SDN does not rely of a physical networking device but a flow based forwarding decisions.</a:t>
            </a:r>
          </a:p>
          <a:p>
            <a:pPr algn="just"/>
            <a:r>
              <a:rPr lang="en-US" sz="2000" dirty="0"/>
              <a:t>This flow based forwarding decisions will enable a better flexible data transmission which would be based on the topological requirements.  </a:t>
            </a:r>
          </a:p>
          <a:p>
            <a:pPr algn="just"/>
            <a:r>
              <a:rPr lang="en-US" sz="2000" dirty="0"/>
              <a:t>This is an evident of ensuring a logical centralized view over the network not only achieving flexibility but </a:t>
            </a:r>
            <a:r>
              <a:rPr lang="en-US" sz="2100" dirty="0"/>
              <a:t>also</a:t>
            </a:r>
            <a:r>
              <a:rPr lang="en-US" sz="2000" dirty="0"/>
              <a:t> cost efficiency and feasibility.  </a:t>
            </a:r>
          </a:p>
          <a:p>
            <a:pPr algn="just"/>
            <a:r>
              <a:rPr lang="en-ZA" sz="2100" dirty="0"/>
              <a:t>The control plane (Layer), which is a software platform, is not in the physical networking devices as in a legacy network, instead providing logically centralized view on the network and poses control.</a:t>
            </a:r>
          </a:p>
        </p:txBody>
      </p:sp>
      <p:pic>
        <p:nvPicPr>
          <p:cNvPr id="5"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
        <p:nvSpPr>
          <p:cNvPr id="4" name="Graphic 74" descr="Stop">
            <a:extLst>
              <a:ext uri="{FF2B5EF4-FFF2-40B4-BE49-F238E27FC236}">
                <a16:creationId xmlns:a16="http://schemas.microsoft.com/office/drawing/2014/main" id="{1B765B09-7F89-4AF8-A55E-9D77F3F088AD}"/>
              </a:ext>
            </a:extLst>
          </p:cNvPr>
          <p:cNvSpPr/>
          <p:nvPr/>
        </p:nvSpPr>
        <p:spPr>
          <a:xfrm>
            <a:off x="5940930" y="469884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The SDN implemented networks hold control over the flow of data in the network</a:t>
            </a:r>
            <a:endParaRPr lang="en-GB" sz="1500" i="1" dirty="0">
              <a:solidFill>
                <a:schemeClr val="bg1"/>
              </a:solidFill>
            </a:endParaRPr>
          </a:p>
        </p:txBody>
      </p:sp>
      <p:sp>
        <p:nvSpPr>
          <p:cNvPr id="81" name="TextBox 80">
            <a:extLst>
              <a:ext uri="{FF2B5EF4-FFF2-40B4-BE49-F238E27FC236}">
                <a16:creationId xmlns:a16="http://schemas.microsoft.com/office/drawing/2014/main" id="{E52F233D-0343-42CF-A98C-B5983DFB2671}"/>
              </a:ext>
            </a:extLst>
          </p:cNvPr>
          <p:cNvSpPr txBox="1"/>
          <p:nvPr/>
        </p:nvSpPr>
        <p:spPr>
          <a:xfrm>
            <a:off x="-40412" y="4894130"/>
            <a:ext cx="6168682" cy="315856"/>
          </a:xfrm>
          <a:prstGeom prst="rect">
            <a:avLst/>
          </a:prstGeom>
          <a:noFill/>
        </p:spPr>
        <p:txBody>
          <a:bodyPr wrap="square">
            <a:spAutoFit/>
          </a:bodyPr>
          <a:lstStyle/>
          <a:p>
            <a:pPr algn="ctr">
              <a:lnSpc>
                <a:spcPct val="150000"/>
              </a:lnSpc>
              <a:spcAft>
                <a:spcPts val="1000"/>
              </a:spcAft>
            </a:pPr>
            <a:r>
              <a:rPr lang="en-ZA" sz="1100" i="1">
                <a:solidFill>
                  <a:srgbClr val="44546A"/>
                </a:solidFill>
                <a:latin typeface="Times New Roman" panose="02020603050405020304" pitchFamily="18" charset="0"/>
                <a:ea typeface="Calibri" panose="020F0502020204030204" pitchFamily="34" charset="0"/>
                <a:cs typeface="Times New Roman" panose="02020603050405020304" pitchFamily="18" charset="0"/>
              </a:rPr>
              <a:t>SDN </a:t>
            </a: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Functional Attributes</a:t>
            </a:r>
            <a:endParaRPr lang="en-GB" sz="1100" i="1" dirty="0">
              <a:solidFill>
                <a:srgbClr val="44546A"/>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C0CCC7A8-14C3-41ED-B186-9908508A7F6D}"/>
              </a:ext>
            </a:extLst>
          </p:cNvPr>
          <p:cNvGraphicFramePr/>
          <p:nvPr/>
        </p:nvGraphicFramePr>
        <p:xfrm>
          <a:off x="-204770" y="2043134"/>
          <a:ext cx="4514124" cy="30448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Rectangle 9">
            <a:extLst>
              <a:ext uri="{FF2B5EF4-FFF2-40B4-BE49-F238E27FC236}">
                <a16:creationId xmlns:a16="http://schemas.microsoft.com/office/drawing/2014/main" id="{812CA655-2D41-4361-B473-F5D38C739A83}"/>
              </a:ext>
            </a:extLst>
          </p:cNvPr>
          <p:cNvSpPr/>
          <p:nvPr/>
        </p:nvSpPr>
        <p:spPr>
          <a:xfrm>
            <a:off x="48485" y="1708832"/>
            <a:ext cx="2044149"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Application Layer</a:t>
            </a:r>
          </a:p>
        </p:txBody>
      </p:sp>
      <p:sp>
        <p:nvSpPr>
          <p:cNvPr id="12" name="Rectangle 11">
            <a:extLst>
              <a:ext uri="{FF2B5EF4-FFF2-40B4-BE49-F238E27FC236}">
                <a16:creationId xmlns:a16="http://schemas.microsoft.com/office/drawing/2014/main" id="{2C85989F-8643-48E5-A812-F78F28B0F14C}"/>
              </a:ext>
            </a:extLst>
          </p:cNvPr>
          <p:cNvSpPr/>
          <p:nvPr/>
        </p:nvSpPr>
        <p:spPr>
          <a:xfrm>
            <a:off x="42223" y="2709912"/>
            <a:ext cx="1625766"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Control Layer</a:t>
            </a:r>
          </a:p>
        </p:txBody>
      </p:sp>
      <p:sp>
        <p:nvSpPr>
          <p:cNvPr id="13" name="Rectangle 12">
            <a:extLst>
              <a:ext uri="{FF2B5EF4-FFF2-40B4-BE49-F238E27FC236}">
                <a16:creationId xmlns:a16="http://schemas.microsoft.com/office/drawing/2014/main" id="{34759CDF-39FF-4061-8DD0-B1425F60BD72}"/>
              </a:ext>
            </a:extLst>
          </p:cNvPr>
          <p:cNvSpPr/>
          <p:nvPr/>
        </p:nvSpPr>
        <p:spPr>
          <a:xfrm>
            <a:off x="77178" y="3586627"/>
            <a:ext cx="1343638" cy="400110"/>
          </a:xfrm>
          <a:prstGeom prst="rect">
            <a:avLst/>
          </a:prstGeom>
          <a:noFill/>
        </p:spPr>
        <p:txBody>
          <a:bodyPr wrap="none" lIns="91440" tIns="45720" rIns="91440" bIns="45720">
            <a:spAutoFit/>
          </a:bodyPr>
          <a:lstStyle/>
          <a:p>
            <a:pPr algn="ctr"/>
            <a:r>
              <a:rPr lang="en-US" sz="2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Data Layer</a:t>
            </a:r>
          </a:p>
        </p:txBody>
      </p:sp>
    </p:spTree>
    <p:extLst>
      <p:ext uri="{BB962C8B-B14F-4D97-AF65-F5344CB8AC3E}">
        <p14:creationId xmlns:p14="http://schemas.microsoft.com/office/powerpoint/2010/main" val="255211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38271-79B0-4A9C-8B62-E456EB2264D5}"/>
              </a:ext>
            </a:extLst>
          </p:cNvPr>
          <p:cNvSpPr>
            <a:spLocks noGrp="1"/>
          </p:cNvSpPr>
          <p:nvPr>
            <p:ph type="title"/>
          </p:nvPr>
        </p:nvSpPr>
        <p:spPr>
          <a:xfrm>
            <a:off x="81145" y="584854"/>
            <a:ext cx="3173688" cy="1101896"/>
          </a:xfrm>
        </p:spPr>
        <p:txBody>
          <a:bodyPr>
            <a:normAutofit/>
          </a:bodyPr>
          <a:lstStyle/>
          <a:p>
            <a:pPr algn="l"/>
            <a:r>
              <a:rPr lang="en-GB" dirty="0"/>
              <a:t>Introduction</a:t>
            </a:r>
            <a:endParaRPr lang="en-BW" dirty="0"/>
          </a:p>
        </p:txBody>
      </p:sp>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99562" y="0"/>
            <a:ext cx="7842375" cy="5017638"/>
          </a:xfrm>
        </p:spPr>
        <p:txBody>
          <a:bodyPr anchor="ctr">
            <a:normAutofit/>
          </a:bodyPr>
          <a:lstStyle/>
          <a:p>
            <a:pPr marL="0" indent="0" algn="just">
              <a:buNone/>
            </a:pPr>
            <a:r>
              <a:rPr lang="en-ZA" sz="1900" b="1" dirty="0"/>
              <a:t>Software Defined Networking</a:t>
            </a:r>
            <a:endParaRPr lang="en-ZA" sz="1900" i="1" dirty="0"/>
          </a:p>
          <a:p>
            <a:pPr algn="just"/>
            <a:r>
              <a:rPr lang="en-ZA" sz="1900" dirty="0"/>
              <a:t>There are various controllers and protocols playing key roles in making the layers work effectively and efficiently. </a:t>
            </a:r>
          </a:p>
          <a:p>
            <a:pPr algn="just"/>
            <a:r>
              <a:rPr lang="en-ZA" sz="1900" dirty="0"/>
              <a:t>SDN Controllers: NOX, POX, </a:t>
            </a:r>
            <a:r>
              <a:rPr lang="en-ZA" sz="1900" dirty="0" err="1"/>
              <a:t>FloodLight</a:t>
            </a:r>
            <a:r>
              <a:rPr lang="en-ZA" sz="1900" dirty="0"/>
              <a:t>, </a:t>
            </a:r>
            <a:r>
              <a:rPr lang="en-ZA" sz="1900" dirty="0" err="1"/>
              <a:t>FlowVisor</a:t>
            </a:r>
            <a:r>
              <a:rPr lang="en-ZA" sz="1900" dirty="0"/>
              <a:t>, Beacon, Maestro, SNAC, RISE, </a:t>
            </a:r>
            <a:r>
              <a:rPr lang="en-ZA" sz="1900" dirty="0" err="1"/>
              <a:t>OpenDaylight</a:t>
            </a:r>
            <a:r>
              <a:rPr lang="en-ZA" sz="1900" dirty="0"/>
              <a:t>, IBM, HP etc. </a:t>
            </a:r>
          </a:p>
          <a:p>
            <a:pPr algn="just"/>
            <a:r>
              <a:rPr lang="en-ZA" sz="1900" dirty="0"/>
              <a:t>The North Bound API, connecting the control plane and the application layer aims to desegregate the applications which are developed for customizing the network with the SDN Controller. </a:t>
            </a:r>
          </a:p>
          <a:p>
            <a:pPr algn="just"/>
            <a:r>
              <a:rPr lang="en-ZA" sz="1900" dirty="0"/>
              <a:t>The South Bound API establishes the communication between the data and the control plane (controller and the physical) to commute configurations, flow entries etc.</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645973" y="4437717"/>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All the information to the data paths such as switches/routers are given through southbound application programming interface.</a:t>
            </a:r>
          </a:p>
        </p:txBody>
      </p:sp>
      <p:graphicFrame>
        <p:nvGraphicFramePr>
          <p:cNvPr id="21" name="Table 20"/>
          <p:cNvGraphicFramePr>
            <a:graphicFrameLocks noGrp="1"/>
          </p:cNvGraphicFramePr>
          <p:nvPr/>
        </p:nvGraphicFramePr>
        <p:xfrm>
          <a:off x="50063" y="2312306"/>
          <a:ext cx="4019064" cy="2125411"/>
        </p:xfrm>
        <a:graphic>
          <a:graphicData uri="http://schemas.openxmlformats.org/drawingml/2006/table">
            <a:tbl>
              <a:tblPr firstRow="1" firstCol="1" bandRow="1">
                <a:tableStyleId>{9D7B26C5-4107-4FEC-AEDC-1716B250A1EF}</a:tableStyleId>
              </a:tblPr>
              <a:tblGrid>
                <a:gridCol w="1353243">
                  <a:extLst>
                    <a:ext uri="{9D8B030D-6E8A-4147-A177-3AD203B41FA5}">
                      <a16:colId xmlns:a16="http://schemas.microsoft.com/office/drawing/2014/main" val="20000"/>
                    </a:ext>
                  </a:extLst>
                </a:gridCol>
                <a:gridCol w="1275025">
                  <a:extLst>
                    <a:ext uri="{9D8B030D-6E8A-4147-A177-3AD203B41FA5}">
                      <a16:colId xmlns:a16="http://schemas.microsoft.com/office/drawing/2014/main" val="20001"/>
                    </a:ext>
                  </a:extLst>
                </a:gridCol>
                <a:gridCol w="1390796">
                  <a:extLst>
                    <a:ext uri="{9D8B030D-6E8A-4147-A177-3AD203B41FA5}">
                      <a16:colId xmlns:a16="http://schemas.microsoft.com/office/drawing/2014/main" val="20002"/>
                    </a:ext>
                  </a:extLst>
                </a:gridCol>
              </a:tblGrid>
              <a:tr h="341785">
                <a:tc>
                  <a:txBody>
                    <a:bodyPr/>
                    <a:lstStyle/>
                    <a:p>
                      <a:pPr algn="ctr">
                        <a:lnSpc>
                          <a:spcPct val="150000"/>
                        </a:lnSpc>
                        <a:spcAft>
                          <a:spcPts val="0"/>
                        </a:spcAft>
                      </a:pPr>
                      <a:r>
                        <a:rPr lang="en-US" sz="1100" dirty="0">
                          <a:effectLst/>
                        </a:rPr>
                        <a:t>Application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Control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50000"/>
                        </a:lnSpc>
                        <a:spcAft>
                          <a:spcPts val="0"/>
                        </a:spcAft>
                      </a:pPr>
                      <a:r>
                        <a:rPr lang="en-US" sz="1100" dirty="0">
                          <a:effectLst/>
                        </a:rPr>
                        <a:t>Physical Layer</a:t>
                      </a:r>
                      <a:endParaRPr lang="en-GB" sz="105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445923">
                <a:tc>
                  <a:txBody>
                    <a:bodyPr/>
                    <a:lstStyle/>
                    <a:p>
                      <a:pPr algn="just">
                        <a:lnSpc>
                          <a:spcPct val="150000"/>
                        </a:lnSpc>
                        <a:spcAft>
                          <a:spcPts val="0"/>
                        </a:spcAft>
                      </a:pPr>
                      <a:r>
                        <a:rPr lang="en-US" sz="1100" b="0" dirty="0">
                          <a:effectLst/>
                        </a:rPr>
                        <a:t>Network Management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Routing Controls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Physical Infrastructure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6077">
                <a:tc>
                  <a:txBody>
                    <a:bodyPr/>
                    <a:lstStyle/>
                    <a:p>
                      <a:pPr algn="just">
                        <a:lnSpc>
                          <a:spcPct val="150000"/>
                        </a:lnSpc>
                        <a:spcAft>
                          <a:spcPts val="0"/>
                        </a:spcAft>
                      </a:pPr>
                      <a:r>
                        <a:rPr lang="en-US" sz="1100" b="0" dirty="0">
                          <a:effectLst/>
                        </a:rPr>
                        <a:t>Network Topology </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Discovery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Switches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04800">
                <a:tc>
                  <a:txBody>
                    <a:bodyPr/>
                    <a:lstStyle/>
                    <a:p>
                      <a:pPr algn="just">
                        <a:lnSpc>
                          <a:spcPct val="150000"/>
                        </a:lnSpc>
                        <a:spcAft>
                          <a:spcPts val="0"/>
                        </a:spcAft>
                      </a:pPr>
                      <a:r>
                        <a:rPr lang="en-US" sz="1100" b="0" dirty="0">
                          <a:effectLst/>
                        </a:rPr>
                        <a:t>Policy Enforcement</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Network Mapping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04800">
                <a:tc>
                  <a:txBody>
                    <a:bodyPr/>
                    <a:lstStyle/>
                    <a:p>
                      <a:pPr algn="just">
                        <a:lnSpc>
                          <a:spcPct val="150000"/>
                        </a:lnSpc>
                        <a:spcAft>
                          <a:spcPts val="0"/>
                        </a:spcAft>
                      </a:pPr>
                      <a:r>
                        <a:rPr lang="en-US" sz="1100" b="0" dirty="0">
                          <a:effectLst/>
                        </a:rPr>
                        <a:t>Network Automation</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Southbound Plugins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81000">
                <a:tc>
                  <a:txBody>
                    <a:bodyPr/>
                    <a:lstStyle/>
                    <a:p>
                      <a:pPr algn="just">
                        <a:lnSpc>
                          <a:spcPct val="150000"/>
                        </a:lnSpc>
                        <a:spcAft>
                          <a:spcPts val="0"/>
                        </a:spcAft>
                      </a:pPr>
                      <a:r>
                        <a:rPr lang="en-US" sz="1100" b="0" dirty="0">
                          <a:effectLst/>
                        </a:rPr>
                        <a:t>Network Bandwidth</a:t>
                      </a:r>
                      <a:endParaRPr lang="en-GB" sz="105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ACLs/ DHCPs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100" dirty="0">
                          <a:effectLst/>
                        </a:rPr>
                        <a: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bl>
          </a:graphicData>
        </a:graphic>
      </p:graphicFrame>
      <p:pic>
        <p:nvPicPr>
          <p:cNvPr id="11" name="Graphic 4" descr="Reflection">
            <a:extLst>
              <a:ext uri="{FF2B5EF4-FFF2-40B4-BE49-F238E27FC236}">
                <a16:creationId xmlns:a16="http://schemas.microsoft.com/office/drawing/2014/main" id="{B98E5873-A950-490F-A51D-42E1408DF66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45" y="162662"/>
            <a:ext cx="914400" cy="914400"/>
          </a:xfrm>
          <a:prstGeom prst="rect">
            <a:avLst/>
          </a:prstGeom>
        </p:spPr>
      </p:pic>
    </p:spTree>
    <p:extLst>
      <p:ext uri="{BB962C8B-B14F-4D97-AF65-F5344CB8AC3E}">
        <p14:creationId xmlns:p14="http://schemas.microsoft.com/office/powerpoint/2010/main" val="2720238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History</a:t>
            </a:r>
            <a:endParaRPr lang="en-GB" sz="3200" dirty="0">
              <a:solidFill>
                <a:schemeClr val="accent1">
                  <a:lumMod val="50000"/>
                </a:schemeClr>
              </a:solidFill>
            </a:endParaRPr>
          </a:p>
        </p:txBody>
      </p:sp>
      <p:sp>
        <p:nvSpPr>
          <p:cNvPr id="3" name="Content Placeholder 2"/>
          <p:cNvSpPr>
            <a:spLocks noGrp="1"/>
          </p:cNvSpPr>
          <p:nvPr>
            <p:ph idx="1"/>
          </p:nvPr>
        </p:nvSpPr>
        <p:spPr>
          <a:xfrm>
            <a:off x="224532" y="766382"/>
            <a:ext cx="11967467" cy="2613217"/>
          </a:xfrm>
        </p:spPr>
        <p:txBody>
          <a:bodyPr>
            <a:noAutofit/>
          </a:bodyPr>
          <a:lstStyle/>
          <a:p>
            <a:pPr marL="0" indent="0" algn="just">
              <a:buNone/>
            </a:pPr>
            <a:r>
              <a:rPr lang="en-ZA" sz="1800" b="1" dirty="0">
                <a:latin typeface="Calibri" panose="020F0502020204030204" pitchFamily="34" charset="0"/>
                <a:ea typeface="DengXian" panose="02010600030101010101" pitchFamily="2" charset="-122"/>
                <a:cs typeface="Times New Roman" panose="02020603050405020304" pitchFamily="18" charset="0"/>
              </a:rPr>
              <a:t>1997 AT&amp;T</a:t>
            </a:r>
          </a:p>
          <a:p>
            <a:pPr marL="228600" lvl="1" algn="just">
              <a:spcBef>
                <a:spcPts val="1000"/>
              </a:spcBef>
              <a:buFont typeface="Courier New" panose="02070309020205020404" pitchFamily="49" charset="0"/>
              <a:buChar char="o"/>
            </a:pPr>
            <a:r>
              <a:rPr lang="en-ZA" sz="1800" dirty="0" err="1">
                <a:latin typeface="Calibri" panose="020F0502020204030204" pitchFamily="34" charset="0"/>
                <a:ea typeface="DengXian" panose="02010600030101010101" pitchFamily="2" charset="-122"/>
                <a:cs typeface="Times New Roman" panose="02020603050405020304" pitchFamily="18" charset="0"/>
              </a:rPr>
              <a:t>GeoPlex</a:t>
            </a:r>
            <a:r>
              <a:rPr lang="en-ZA" sz="1800" dirty="0">
                <a:latin typeface="Calibri" panose="020F0502020204030204" pitchFamily="34" charset="0"/>
                <a:ea typeface="DengXian" panose="02010600030101010101" pitchFamily="2" charset="-122"/>
                <a:cs typeface="Times New Roman" panose="02020603050405020304" pitchFamily="18" charset="0"/>
              </a:rPr>
              <a:t> a common IP Software Platform developed by AT&amp;T acted as a managing network middleware.</a:t>
            </a:r>
          </a:p>
          <a:p>
            <a:pPr marL="0" lvl="1" indent="0" algn="just">
              <a:spcBef>
                <a:spcPts val="1000"/>
              </a:spcBef>
              <a:buNone/>
            </a:pPr>
            <a:r>
              <a:rPr lang="en-ZA" sz="1800" b="1" dirty="0">
                <a:latin typeface="Calibri" panose="020F0502020204030204" pitchFamily="34" charset="0"/>
                <a:ea typeface="DengXian" panose="02010600030101010101" pitchFamily="2" charset="-122"/>
                <a:cs typeface="Times New Roman" panose="02020603050405020304" pitchFamily="18" charset="0"/>
              </a:rPr>
              <a:t>2001 Ericson</a:t>
            </a:r>
          </a:p>
          <a:p>
            <a:pPr marL="228600" lvl="1" algn="just">
              <a:spcBef>
                <a:spcPts val="1000"/>
              </a:spcBef>
              <a:buFont typeface="Courier New" panose="02070309020205020404" pitchFamily="49" charset="0"/>
              <a:buChar char="o"/>
            </a:pPr>
            <a:r>
              <a:rPr lang="en-ZA" sz="1800" dirty="0">
                <a:latin typeface="Calibri" panose="020F0502020204030204" pitchFamily="34" charset="0"/>
                <a:ea typeface="DengXian" panose="02010600030101010101" pitchFamily="2" charset="-122"/>
                <a:cs typeface="Times New Roman" panose="02020603050405020304" pitchFamily="18" charset="0"/>
              </a:rPr>
              <a:t>First soft switch known as </a:t>
            </a:r>
            <a:r>
              <a:rPr lang="en-ZA" sz="1800" dirty="0" err="1">
                <a:latin typeface="Calibri" panose="020F0502020204030204" pitchFamily="34" charset="0"/>
                <a:ea typeface="DengXian" panose="02010600030101010101" pitchFamily="2" charset="-122"/>
                <a:cs typeface="Times New Roman" panose="02020603050405020304" pitchFamily="18" charset="0"/>
              </a:rPr>
              <a:t>Supranet</a:t>
            </a:r>
            <a:r>
              <a:rPr lang="en-ZA" sz="1800" dirty="0">
                <a:latin typeface="Calibri" panose="020F0502020204030204" pitchFamily="34" charset="0"/>
                <a:ea typeface="DengXian" panose="02010600030101010101" pitchFamily="2" charset="-122"/>
                <a:cs typeface="Times New Roman" panose="02020603050405020304" pitchFamily="18" charset="0"/>
              </a:rPr>
              <a:t> Transaction Server. </a:t>
            </a:r>
          </a:p>
          <a:p>
            <a:pPr algn="just">
              <a:lnSpc>
                <a:spcPct val="90000"/>
              </a:lnSpc>
              <a:buFont typeface="Courier New" panose="02070309020205020404" pitchFamily="49" charset="0"/>
              <a:buChar char="o"/>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4" name="Graphic 74" descr="Stop">
            <a:extLst>
              <a:ext uri="{FF2B5EF4-FFF2-40B4-BE49-F238E27FC236}">
                <a16:creationId xmlns:a16="http://schemas.microsoft.com/office/drawing/2014/main" id="{36954C0C-C09E-4722-B4AF-A5BC54E6E5C9}"/>
              </a:ext>
            </a:extLst>
          </p:cNvPr>
          <p:cNvSpPr/>
          <p:nvPr/>
        </p:nvSpPr>
        <p:spPr>
          <a:xfrm>
            <a:off x="6284120" y="165188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Today’s SDN concept was formulated in 2007 and then taken forward by Stanford University in 2008.</a:t>
            </a:r>
          </a:p>
        </p:txBody>
      </p:sp>
      <p:sp>
        <p:nvSpPr>
          <p:cNvPr id="5" name="Graphic 74" descr="Stop">
            <a:extLst>
              <a:ext uri="{FF2B5EF4-FFF2-40B4-BE49-F238E27FC236}">
                <a16:creationId xmlns:a16="http://schemas.microsoft.com/office/drawing/2014/main" id="{BFEF2262-F4EA-416D-8D10-057461BFA74E}"/>
              </a:ext>
            </a:extLst>
          </p:cNvPr>
          <p:cNvSpPr/>
          <p:nvPr/>
        </p:nvSpPr>
        <p:spPr>
          <a:xfrm>
            <a:off x="524917" y="2674166"/>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The arising need of programmable network and implications in legacy network, Open Networking Foundation (ONF) came into existence in 2011. </a:t>
            </a:r>
          </a:p>
        </p:txBody>
      </p:sp>
      <p:sp>
        <p:nvSpPr>
          <p:cNvPr id="6" name="Graphic 74" descr="Stop">
            <a:extLst>
              <a:ext uri="{FF2B5EF4-FFF2-40B4-BE49-F238E27FC236}">
                <a16:creationId xmlns:a16="http://schemas.microsoft.com/office/drawing/2014/main" id="{614A8BF4-6512-48B3-BAE6-E814909D9B4C}"/>
              </a:ext>
            </a:extLst>
          </p:cNvPr>
          <p:cNvSpPr/>
          <p:nvPr/>
        </p:nvSpPr>
        <p:spPr>
          <a:xfrm>
            <a:off x="6284120" y="337959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If doing a SWOT analysis over SDN, the cost is reduced and its overall control features increase exponentially providing an eagle’s view control. </a:t>
            </a:r>
          </a:p>
        </p:txBody>
      </p:sp>
      <p:sp>
        <p:nvSpPr>
          <p:cNvPr id="7" name="Graphic 74" descr="Stop">
            <a:extLst>
              <a:ext uri="{FF2B5EF4-FFF2-40B4-BE49-F238E27FC236}">
                <a16:creationId xmlns:a16="http://schemas.microsoft.com/office/drawing/2014/main" id="{F5138D2E-6EB8-4B6E-BDE0-C93A34D1C48E}"/>
              </a:ext>
            </a:extLst>
          </p:cNvPr>
          <p:cNvSpPr/>
          <p:nvPr/>
        </p:nvSpPr>
        <p:spPr>
          <a:xfrm>
            <a:off x="524917" y="4265103"/>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SDN has many advantages over a traditional network likely to solve many security issues of a legacy network. </a:t>
            </a:r>
          </a:p>
        </p:txBody>
      </p:sp>
      <p:sp>
        <p:nvSpPr>
          <p:cNvPr id="8" name="Graphic 74" descr="Stop">
            <a:extLst>
              <a:ext uri="{FF2B5EF4-FFF2-40B4-BE49-F238E27FC236}">
                <a16:creationId xmlns:a16="http://schemas.microsoft.com/office/drawing/2014/main" id="{E12D9796-3E71-4A1D-A38C-9AD58B272837}"/>
              </a:ext>
            </a:extLst>
          </p:cNvPr>
          <p:cNvSpPr/>
          <p:nvPr/>
        </p:nvSpPr>
        <p:spPr>
          <a:xfrm>
            <a:off x="6284120" y="4886789"/>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GB" sz="1500" i="1" dirty="0">
                <a:solidFill>
                  <a:schemeClr val="bg1"/>
                </a:solidFill>
              </a:rPr>
              <a:t>Nevertheless, SDN also has many security vulnerabilities.</a:t>
            </a:r>
          </a:p>
        </p:txBody>
      </p:sp>
    </p:spTree>
    <p:extLst>
      <p:ext uri="{BB962C8B-B14F-4D97-AF65-F5344CB8AC3E}">
        <p14:creationId xmlns:p14="http://schemas.microsoft.com/office/powerpoint/2010/main" val="2693809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49723" y="1276090"/>
            <a:ext cx="7102993" cy="3384225"/>
          </a:xfrm>
        </p:spPr>
        <p:txBody>
          <a:bodyPr anchor="ctr">
            <a:noAutofit/>
          </a:bodyPr>
          <a:lstStyle/>
          <a:p>
            <a:pPr algn="just">
              <a:buFont typeface="Arial" panose="020B0604020202020204" pitchFamily="34" charset="0"/>
              <a:buChar char="•"/>
            </a:pPr>
            <a:r>
              <a:rPr lang="en-ZA" sz="1800" b="1" dirty="0">
                <a:solidFill>
                  <a:srgbClr val="0070C0"/>
                </a:solidFill>
              </a:rPr>
              <a:t>Exponential increase in the number of users </a:t>
            </a:r>
            <a:r>
              <a:rPr lang="en-ZA" sz="1800" dirty="0"/>
              <a:t>in a network exposing high risk of security in a network. </a:t>
            </a:r>
          </a:p>
          <a:p>
            <a:pPr algn="just">
              <a:buFont typeface="Arial" panose="020B0604020202020204" pitchFamily="34" charset="0"/>
              <a:buChar char="•"/>
            </a:pPr>
            <a:r>
              <a:rPr lang="en-ZA" sz="1800" dirty="0"/>
              <a:t>There are a huge </a:t>
            </a:r>
            <a:r>
              <a:rPr lang="en-ZA" sz="1800" b="1" dirty="0">
                <a:solidFill>
                  <a:srgbClr val="0070C0"/>
                </a:solidFill>
              </a:rPr>
              <a:t>number of security breaches and counter – attacks in enhancing the security aspects</a:t>
            </a:r>
            <a:r>
              <a:rPr lang="en-ZA" sz="1800" dirty="0"/>
              <a:t>, are continuously happening in the networking domain. </a:t>
            </a:r>
          </a:p>
          <a:p>
            <a:pPr algn="just">
              <a:buFont typeface="Arial" panose="020B0604020202020204" pitchFamily="34" charset="0"/>
              <a:buChar char="•"/>
            </a:pPr>
            <a:r>
              <a:rPr lang="en-ZA" sz="1800" dirty="0"/>
              <a:t>However, </a:t>
            </a:r>
            <a:r>
              <a:rPr lang="en-ZA" sz="1800" b="1" dirty="0">
                <a:solidFill>
                  <a:srgbClr val="0070C0"/>
                </a:solidFill>
              </a:rPr>
              <a:t>the attackers are still a step upfront in compromising a network</a:t>
            </a:r>
            <a:r>
              <a:rPr lang="en-ZA" sz="1800" dirty="0"/>
              <a:t>. </a:t>
            </a:r>
          </a:p>
          <a:p>
            <a:pPr algn="just">
              <a:buFont typeface="Arial" panose="020B0604020202020204" pitchFamily="34" charset="0"/>
              <a:buChar char="•"/>
            </a:pPr>
            <a:r>
              <a:rPr lang="en-ZA" sz="1800" dirty="0"/>
              <a:t>SDN Architecture would provide a fine-grained opportunity </a:t>
            </a:r>
            <a:r>
              <a:rPr lang="en-ZA" sz="1800" b="1" dirty="0">
                <a:solidFill>
                  <a:srgbClr val="0070C0"/>
                </a:solidFill>
              </a:rPr>
              <a:t>to detect and mitigate Attacks in the network because of its decoupled design.</a:t>
            </a:r>
            <a:endParaRPr lang="en-US" sz="1800" b="1" dirty="0">
              <a:solidFill>
                <a:srgbClr val="0070C0"/>
              </a:solidFill>
            </a:endParaRPr>
          </a:p>
          <a:p>
            <a:pPr algn="just">
              <a:buFont typeface="Arial" panose="020B0604020202020204" pitchFamily="34" charset="0"/>
              <a:buChar char="•"/>
            </a:pPr>
            <a:r>
              <a:rPr lang="en-ZA" sz="1800" dirty="0"/>
              <a:t>The </a:t>
            </a:r>
            <a:r>
              <a:rPr lang="en-ZA" sz="1800" b="1" dirty="0">
                <a:solidFill>
                  <a:srgbClr val="0070C0"/>
                </a:solidFill>
              </a:rPr>
              <a:t>programmable design </a:t>
            </a:r>
            <a:r>
              <a:rPr lang="en-ZA" sz="1800" dirty="0"/>
              <a:t>in SDN will enable a feasible solution in detecting the attacks very quickly and act accordingly by </a:t>
            </a:r>
            <a:r>
              <a:rPr lang="en-ZA" sz="1800" b="1" dirty="0">
                <a:solidFill>
                  <a:srgbClr val="0070C0"/>
                </a:solidFill>
              </a:rPr>
              <a:t>making required changes in the Packet Forwarding</a:t>
            </a:r>
            <a:r>
              <a:rPr lang="en-ZA" sz="1800" dirty="0"/>
              <a:t>.   </a:t>
            </a:r>
            <a:endParaRPr lang="en-US" sz="1800" dirty="0"/>
          </a:p>
          <a:p>
            <a:pPr algn="just">
              <a:buFont typeface="Wingdings" panose="05000000000000000000" pitchFamily="2" charset="2"/>
              <a:buChar char="Ø"/>
            </a:pPr>
            <a:endParaRPr lang="en-US" sz="1800" dirty="0"/>
          </a:p>
        </p:txBody>
      </p:sp>
      <p:sp>
        <p:nvSpPr>
          <p:cNvPr id="15" name="Title 1">
            <a:extLst>
              <a:ext uri="{FF2B5EF4-FFF2-40B4-BE49-F238E27FC236}">
                <a16:creationId xmlns:a16="http://schemas.microsoft.com/office/drawing/2014/main" id="{2AB5F242-8274-49DC-B567-B569D7766490}"/>
              </a:ext>
            </a:extLst>
          </p:cNvPr>
          <p:cNvSpPr>
            <a:spLocks noGrp="1"/>
          </p:cNvSpPr>
          <p:nvPr>
            <p:ph type="title"/>
          </p:nvPr>
        </p:nvSpPr>
        <p:spPr>
          <a:xfrm>
            <a:off x="20780" y="0"/>
            <a:ext cx="6796207" cy="619613"/>
          </a:xfrm>
        </p:spPr>
        <p:txBody>
          <a:bodyPr>
            <a:noAutofit/>
          </a:bodyPr>
          <a:lstStyle/>
          <a:p>
            <a:r>
              <a:rPr lang="en-US" sz="3200" dirty="0">
                <a:solidFill>
                  <a:schemeClr val="accent1">
                    <a:lumMod val="50000"/>
                  </a:schemeClr>
                </a:solidFill>
              </a:rPr>
              <a:t>Need</a:t>
            </a:r>
            <a:endParaRPr lang="en-GB" sz="3200" dirty="0">
              <a:solidFill>
                <a:schemeClr val="accent1">
                  <a:lumMod val="50000"/>
                </a:schemeClr>
              </a:solidFill>
            </a:endParaRPr>
          </a:p>
        </p:txBody>
      </p:sp>
      <p:grpSp>
        <p:nvGrpSpPr>
          <p:cNvPr id="4" name="Group 3">
            <a:extLst>
              <a:ext uri="{FF2B5EF4-FFF2-40B4-BE49-F238E27FC236}">
                <a16:creationId xmlns:a16="http://schemas.microsoft.com/office/drawing/2014/main" id="{E318E026-1EC1-48FA-ABD5-C4B6C1896497}"/>
              </a:ext>
            </a:extLst>
          </p:cNvPr>
          <p:cNvGrpSpPr/>
          <p:nvPr/>
        </p:nvGrpSpPr>
        <p:grpSpPr>
          <a:xfrm>
            <a:off x="7736006" y="1117343"/>
            <a:ext cx="4132430" cy="3542972"/>
            <a:chOff x="25696" y="1158955"/>
            <a:chExt cx="4132430" cy="3542972"/>
          </a:xfrm>
        </p:grpSpPr>
        <p:grpSp>
          <p:nvGrpSpPr>
            <p:cNvPr id="5" name="Group 4">
              <a:extLst>
                <a:ext uri="{FF2B5EF4-FFF2-40B4-BE49-F238E27FC236}">
                  <a16:creationId xmlns:a16="http://schemas.microsoft.com/office/drawing/2014/main" id="{3FA145CB-959C-43AA-B224-3B3F8E009491}"/>
                </a:ext>
              </a:extLst>
            </p:cNvPr>
            <p:cNvGrpSpPr/>
            <p:nvPr/>
          </p:nvGrpSpPr>
          <p:grpSpPr>
            <a:xfrm>
              <a:off x="25696" y="1158955"/>
              <a:ext cx="4132430" cy="3542972"/>
              <a:chOff x="157349" y="1872311"/>
              <a:chExt cx="3812500" cy="3068772"/>
            </a:xfrm>
          </p:grpSpPr>
          <p:sp>
            <p:nvSpPr>
              <p:cNvPr id="9" name="Rounded Rectangle 21">
                <a:extLst>
                  <a:ext uri="{FF2B5EF4-FFF2-40B4-BE49-F238E27FC236}">
                    <a16:creationId xmlns:a16="http://schemas.microsoft.com/office/drawing/2014/main" id="{7DA7DE40-C960-4DED-AFA6-5BC42B203F1E}"/>
                  </a:ext>
                </a:extLst>
              </p:cNvPr>
              <p:cNvSpPr/>
              <p:nvPr/>
            </p:nvSpPr>
            <p:spPr>
              <a:xfrm>
                <a:off x="157349" y="1872311"/>
                <a:ext cx="3812500" cy="30687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 Box 74">
                <a:extLst>
                  <a:ext uri="{FF2B5EF4-FFF2-40B4-BE49-F238E27FC236}">
                    <a16:creationId xmlns:a16="http://schemas.microsoft.com/office/drawing/2014/main" id="{9364AEFC-F88A-4343-A1AE-D1A8B65B2840}"/>
                  </a:ext>
                </a:extLst>
              </p:cNvPr>
              <p:cNvSpPr txBox="1"/>
              <p:nvPr/>
            </p:nvSpPr>
            <p:spPr>
              <a:xfrm>
                <a:off x="948378" y="2776879"/>
                <a:ext cx="230824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North Bound </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(Application Program Interface)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Eg</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REST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Vyatta</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Ad-hoc API, </a:t>
                </a:r>
                <a:r>
                  <a:rPr lang="en-ZA" sz="1200" i="1" dirty="0" err="1">
                    <a:effectLst/>
                    <a:latin typeface="Times New Roman" panose="02020603050405020304" pitchFamily="18" charset="0"/>
                    <a:ea typeface="Calibri" panose="020F0502020204030204" pitchFamily="34" charset="0"/>
                    <a:cs typeface="Times New Roman" panose="02020603050405020304" pitchFamily="18" charset="0"/>
                  </a:rPr>
                  <a:t>Openstack</a:t>
                </a:r>
                <a:r>
                  <a:rPr lang="en-ZA" sz="1200" i="1" dirty="0">
                    <a:effectLst/>
                    <a:latin typeface="Times New Roman" panose="02020603050405020304" pitchFamily="18" charset="0"/>
                    <a:ea typeface="Calibri" panose="020F0502020204030204" pitchFamily="34" charset="0"/>
                    <a:cs typeface="Times New Roman" panose="02020603050405020304" pitchFamily="18" charset="0"/>
                  </a:rPr>
                  <a:t>, Frenetic etc.</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 Box 75">
                <a:extLst>
                  <a:ext uri="{FF2B5EF4-FFF2-40B4-BE49-F238E27FC236}">
                    <a16:creationId xmlns:a16="http://schemas.microsoft.com/office/drawing/2014/main" id="{DE4E1C5A-3C9E-4B47-B55E-03104117FB44}"/>
                  </a:ext>
                </a:extLst>
              </p:cNvPr>
              <p:cNvSpPr txBox="1"/>
              <p:nvPr/>
            </p:nvSpPr>
            <p:spPr>
              <a:xfrm>
                <a:off x="1330926" y="3647633"/>
                <a:ext cx="1685799" cy="253277"/>
              </a:xfrm>
              <a:prstGeom prst="rect">
                <a:avLst/>
              </a:prstGeom>
              <a:solidFill>
                <a:schemeClr val="accent1"/>
              </a:solidFill>
              <a:ln w="6350">
                <a:solidFill>
                  <a:schemeClr val="accent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800" dirty="0">
                    <a:effectLst/>
                    <a:latin typeface="Times New Roman" panose="02020603050405020304" pitchFamily="18" charset="0"/>
                    <a:ea typeface="Calibri" panose="020F0502020204030204" pitchFamily="34" charset="0"/>
                    <a:cs typeface="Times New Roman" panose="02020603050405020304" pitchFamily="18" charset="0"/>
                  </a:rPr>
                  <a:t>South Bound </a:t>
                </a:r>
                <a:r>
                  <a:rPr lang="en-ZA" sz="800" i="1" dirty="0">
                    <a:effectLst/>
                    <a:latin typeface="Times New Roman" panose="02020603050405020304" pitchFamily="18" charset="0"/>
                    <a:ea typeface="Calibri" panose="020F0502020204030204" pitchFamily="34" charset="0"/>
                    <a:cs typeface="Times New Roman" panose="02020603050405020304" pitchFamily="18" charset="0"/>
                  </a:rPr>
                  <a:t>(Open Flow Protocol)</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Cross 11">
                <a:extLst>
                  <a:ext uri="{FF2B5EF4-FFF2-40B4-BE49-F238E27FC236}">
                    <a16:creationId xmlns:a16="http://schemas.microsoft.com/office/drawing/2014/main" id="{EA2660CF-6991-4575-940D-2E87D69BBAA7}"/>
                  </a:ext>
                </a:extLst>
              </p:cNvPr>
              <p:cNvSpPr/>
              <p:nvPr/>
            </p:nvSpPr>
            <p:spPr>
              <a:xfrm>
                <a:off x="1071571" y="3213367"/>
                <a:ext cx="2119614" cy="400167"/>
              </a:xfrm>
              <a:prstGeom prst="plus">
                <a:avLst/>
              </a:prstGeom>
            </p:spPr>
            <p:style>
              <a:lnRef idx="2">
                <a:schemeClr val="accent3">
                  <a:shade val="50000"/>
                </a:schemeClr>
              </a:lnRef>
              <a:fillRef idx="1">
                <a:schemeClr val="accent3"/>
              </a:fillRef>
              <a:effectRef idx="0">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West Bound   </a:t>
                </a:r>
                <a:r>
                  <a:rPr lang="en-ZA" sz="1200" b="1" dirty="0">
                    <a:effectLst/>
                    <a:latin typeface="Times New Roman" panose="02020603050405020304" pitchFamily="18" charset="0"/>
                    <a:ea typeface="Calibri" panose="020F0502020204030204" pitchFamily="34" charset="0"/>
                    <a:cs typeface="Times New Roman" panose="02020603050405020304" pitchFamily="18" charset="0"/>
                  </a:rPr>
                  <a:t>Control Layer</a:t>
                </a: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  East Bound</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 name="Round Diagonal Corner Rectangle 25">
                <a:extLst>
                  <a:ext uri="{FF2B5EF4-FFF2-40B4-BE49-F238E27FC236}">
                    <a16:creationId xmlns:a16="http://schemas.microsoft.com/office/drawing/2014/main" id="{9C021E18-28C2-4532-9D29-A1B6EB212C57}"/>
                  </a:ext>
                </a:extLst>
              </p:cNvPr>
              <p:cNvSpPr/>
              <p:nvPr/>
            </p:nvSpPr>
            <p:spPr>
              <a:xfrm>
                <a:off x="507476" y="1965304"/>
                <a:ext cx="2925743" cy="652753"/>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200" dirty="0">
                    <a:effectLst/>
                    <a:latin typeface="Times New Roman" panose="02020603050405020304" pitchFamily="18" charset="0"/>
                    <a:ea typeface="Calibri" panose="020F0502020204030204" pitchFamily="34" charset="0"/>
                    <a:cs typeface="Times New Roman" panose="02020603050405020304" pitchFamily="18" charset="0"/>
                  </a:rPr>
                  <a:t>Application Layer</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Round Diagonal Corner Rectangle 26">
                <a:extLst>
                  <a:ext uri="{FF2B5EF4-FFF2-40B4-BE49-F238E27FC236}">
                    <a16:creationId xmlns:a16="http://schemas.microsoft.com/office/drawing/2014/main" id="{A33DB0B7-777F-4875-942E-B3B6607713E6}"/>
                  </a:ext>
                </a:extLst>
              </p:cNvPr>
              <p:cNvSpPr/>
              <p:nvPr/>
            </p:nvSpPr>
            <p:spPr>
              <a:xfrm>
                <a:off x="507476" y="3918159"/>
                <a:ext cx="2925744" cy="796547"/>
              </a:xfrm>
              <a:prstGeom prst="round2DiagRect">
                <a:avLst/>
              </a:prstGeom>
            </p:spPr>
            <p:style>
              <a:lnRef idx="1">
                <a:schemeClr val="accent3"/>
              </a:lnRef>
              <a:fillRef idx="3">
                <a:schemeClr val="accent3"/>
              </a:fillRef>
              <a:effectRef idx="2">
                <a:schemeClr val="accent3"/>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r">
                  <a:lnSpc>
                    <a:spcPct val="107000"/>
                  </a:lnSpc>
                  <a:spcAft>
                    <a:spcPts val="800"/>
                  </a:spcAft>
                </a:pPr>
                <a:r>
                  <a:rPr lang="en-ZA" sz="1050" dirty="0">
                    <a:effectLst/>
                    <a:latin typeface="Times New Roman" panose="02020603050405020304" pitchFamily="18" charset="0"/>
                    <a:ea typeface="Calibri" panose="020F0502020204030204" pitchFamily="34" charset="0"/>
                    <a:cs typeface="Times New Roman" panose="02020603050405020304" pitchFamily="18" charset="0"/>
                  </a:rPr>
                  <a:t>Infrastructure Layer</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Card 15">
                <a:extLst>
                  <a:ext uri="{FF2B5EF4-FFF2-40B4-BE49-F238E27FC236}">
                    <a16:creationId xmlns:a16="http://schemas.microsoft.com/office/drawing/2014/main" id="{E8D5E25E-BAEF-4C3D-BD5B-8B7752045C11}"/>
                  </a:ext>
                </a:extLst>
              </p:cNvPr>
              <p:cNvSpPr/>
              <p:nvPr/>
            </p:nvSpPr>
            <p:spPr>
              <a:xfrm rot="5400000">
                <a:off x="3319147" y="4158613"/>
                <a:ext cx="743296"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a:effectLst/>
                    <a:latin typeface="Times New Roman" panose="02020603050405020304" pitchFamily="18" charset="0"/>
                    <a:ea typeface="Calibri" panose="020F0502020204030204" pitchFamily="34" charset="0"/>
                    <a:cs typeface="Times New Roman" panose="02020603050405020304" pitchFamily="18" charset="0"/>
                  </a:rPr>
                  <a:t>Data Plane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Flowchart: Card 16">
                <a:extLst>
                  <a:ext uri="{FF2B5EF4-FFF2-40B4-BE49-F238E27FC236}">
                    <a16:creationId xmlns:a16="http://schemas.microsoft.com/office/drawing/2014/main" id="{A78A987E-8256-441F-A496-42DC1BA01AF0}"/>
                  </a:ext>
                </a:extLst>
              </p:cNvPr>
              <p:cNvSpPr/>
              <p:nvPr/>
            </p:nvSpPr>
            <p:spPr>
              <a:xfrm rot="5400000">
                <a:off x="3244089" y="3194866"/>
                <a:ext cx="886652" cy="24723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1000" dirty="0">
                    <a:effectLst/>
                    <a:latin typeface="Times New Roman" panose="02020603050405020304" pitchFamily="18" charset="0"/>
                    <a:ea typeface="Calibri" panose="020F0502020204030204" pitchFamily="34" charset="0"/>
                    <a:cs typeface="Times New Roman" panose="02020603050405020304" pitchFamily="18" charset="0"/>
                  </a:rPr>
                  <a:t>Control Plane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18" name="Straight Arrow Connector 17">
                <a:extLst>
                  <a:ext uri="{FF2B5EF4-FFF2-40B4-BE49-F238E27FC236}">
                    <a16:creationId xmlns:a16="http://schemas.microsoft.com/office/drawing/2014/main" id="{F117FFDF-6CA2-43B9-8AFA-52B0D22C5AAA}"/>
                  </a:ext>
                </a:extLst>
              </p:cNvPr>
              <p:cNvCxnSpPr/>
              <p:nvPr/>
            </p:nvCxnSpPr>
            <p:spPr>
              <a:xfrm>
                <a:off x="1279053"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7E7717E5-07B6-44CB-BA2B-B4EBBCD316FB}"/>
                  </a:ext>
                </a:extLst>
              </p:cNvPr>
              <p:cNvCxnSpPr/>
              <p:nvPr/>
            </p:nvCxnSpPr>
            <p:spPr>
              <a:xfrm>
                <a:off x="3036175" y="3681448"/>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D51228A2-0A53-4C18-B029-F2A94F2EDF3C}"/>
                  </a:ext>
                </a:extLst>
              </p:cNvPr>
              <p:cNvCxnSpPr/>
              <p:nvPr/>
            </p:nvCxnSpPr>
            <p:spPr>
              <a:xfrm flipH="1">
                <a:off x="799249" y="3377107"/>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A80255C5-44CE-4357-B67F-436CAF0AB8F0}"/>
                  </a:ext>
                </a:extLst>
              </p:cNvPr>
              <p:cNvCxnSpPr/>
              <p:nvPr/>
            </p:nvCxnSpPr>
            <p:spPr>
              <a:xfrm flipH="1">
                <a:off x="3256626" y="3360199"/>
                <a:ext cx="226934" cy="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22" name="Flowchart: Data 21">
                <a:extLst>
                  <a:ext uri="{FF2B5EF4-FFF2-40B4-BE49-F238E27FC236}">
                    <a16:creationId xmlns:a16="http://schemas.microsoft.com/office/drawing/2014/main" id="{E085ED88-6A88-422D-AE5C-1C0AC799ED1A}"/>
                  </a:ext>
                </a:extLst>
              </p:cNvPr>
              <p:cNvSpPr/>
              <p:nvPr/>
            </p:nvSpPr>
            <p:spPr>
              <a:xfrm>
                <a:off x="591766" y="4011151"/>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Physical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Flowchart: Data 22">
                <a:extLst>
                  <a:ext uri="{FF2B5EF4-FFF2-40B4-BE49-F238E27FC236}">
                    <a16:creationId xmlns:a16="http://schemas.microsoft.com/office/drawing/2014/main" id="{32169471-63C6-40B3-9F83-95069CE43E86}"/>
                  </a:ext>
                </a:extLst>
              </p:cNvPr>
              <p:cNvSpPr/>
              <p:nvPr/>
            </p:nvSpPr>
            <p:spPr>
              <a:xfrm>
                <a:off x="1447633" y="4011152"/>
                <a:ext cx="842900" cy="599899"/>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Virtual</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ZA" sz="700" dirty="0">
                    <a:effectLst/>
                    <a:latin typeface="Times New Roman" panose="02020603050405020304" pitchFamily="18" charset="0"/>
                    <a:ea typeface="Calibri" panose="020F0502020204030204" pitchFamily="34" charset="0"/>
                    <a:cs typeface="Times New Roman" panose="02020603050405020304" pitchFamily="18" charset="0"/>
                  </a:rPr>
                  <a:t>Switches</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6" name="Flowchart: Multidocument 5">
              <a:extLst>
                <a:ext uri="{FF2B5EF4-FFF2-40B4-BE49-F238E27FC236}">
                  <a16:creationId xmlns:a16="http://schemas.microsoft.com/office/drawing/2014/main" id="{E132A6B7-458A-4289-A6CD-A282C671F571}"/>
                </a:ext>
              </a:extLst>
            </p:cNvPr>
            <p:cNvSpPr/>
            <p:nvPr/>
          </p:nvSpPr>
          <p:spPr>
            <a:xfrm>
              <a:off x="672956" y="1408807"/>
              <a:ext cx="992749" cy="49161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ZA" sz="900" dirty="0">
                  <a:effectLst/>
                  <a:latin typeface="Times New Roman" panose="02020603050405020304" pitchFamily="18" charset="0"/>
                  <a:ea typeface="Calibri" panose="020F0502020204030204" pitchFamily="34" charset="0"/>
                  <a:cs typeface="Times New Roman" panose="02020603050405020304" pitchFamily="18" charset="0"/>
                </a:rPr>
                <a:t>Applications *</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 name="Straight Arrow Connector 6">
              <a:extLst>
                <a:ext uri="{FF2B5EF4-FFF2-40B4-BE49-F238E27FC236}">
                  <a16:creationId xmlns:a16="http://schemas.microsoft.com/office/drawing/2014/main" id="{948D4775-3406-40E3-84F1-16B6F4A652A2}"/>
                </a:ext>
              </a:extLst>
            </p:cNvPr>
            <p:cNvCxnSpPr>
              <a:cxnSpLocks/>
            </p:cNvCxnSpPr>
            <p:nvPr/>
          </p:nvCxnSpPr>
          <p:spPr>
            <a:xfrm>
              <a:off x="1131896" y="2852965"/>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0C87B2A7-3191-4085-96C2-9BD63C70644B}"/>
                </a:ext>
              </a:extLst>
            </p:cNvPr>
            <p:cNvCxnSpPr/>
            <p:nvPr/>
          </p:nvCxnSpPr>
          <p:spPr>
            <a:xfrm>
              <a:off x="3120466" y="2861420"/>
              <a:ext cx="0" cy="15495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3608482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398238" y="1515537"/>
            <a:ext cx="10018713" cy="2288819"/>
          </a:xfrm>
        </p:spPr>
        <p:txBody>
          <a:bodyPr>
            <a:noAutofit/>
          </a:bodyPr>
          <a:lstStyle/>
          <a:p>
            <a:pPr algn="just">
              <a:buFont typeface="Courier New" panose="02070309020205020404" pitchFamily="49" charset="0"/>
              <a:buChar char="o"/>
            </a:pPr>
            <a:r>
              <a:rPr lang="en-GB" sz="1800" dirty="0"/>
              <a:t>As detailed earlier, the heart of SDN Architecture is its Control Plane where the </a:t>
            </a:r>
            <a:r>
              <a:rPr lang="en-GB" sz="1800" b="1" dirty="0"/>
              <a:t>controller sits with an eagle view</a:t>
            </a:r>
            <a:r>
              <a:rPr lang="en-GB" sz="1800" dirty="0"/>
              <a:t> making a variable control over the network. </a:t>
            </a:r>
          </a:p>
          <a:p>
            <a:pPr algn="just">
              <a:buFont typeface="Courier New" panose="02070309020205020404" pitchFamily="49" charset="0"/>
              <a:buChar char="o"/>
            </a:pPr>
            <a:r>
              <a:rPr lang="en-GB" sz="1800" dirty="0"/>
              <a:t>All the networking devices fall under data plane, easing itself just by forwarding the traffic. However, traffic forwarding is adapted from the instructions of the controller in the Control plane. </a:t>
            </a:r>
          </a:p>
          <a:p>
            <a:pPr algn="just">
              <a:buFont typeface="Courier New" panose="02070309020205020404" pitchFamily="49" charset="0"/>
              <a:buChar char="o"/>
            </a:pPr>
            <a:r>
              <a:rPr lang="en-GB" sz="1800" dirty="0"/>
              <a:t>Hence, the packet is sent from the data plane as a </a:t>
            </a:r>
            <a:r>
              <a:rPr lang="en-GB" sz="1800" b="1" dirty="0"/>
              <a:t>“</a:t>
            </a:r>
            <a:r>
              <a:rPr lang="en-GB" sz="1800" b="1" dirty="0" err="1"/>
              <a:t>PacketIn</a:t>
            </a:r>
            <a:r>
              <a:rPr lang="en-GB" sz="1800" b="1" dirty="0"/>
              <a:t>” message </a:t>
            </a:r>
            <a:r>
              <a:rPr lang="en-GB" sz="1800" dirty="0"/>
              <a:t>into the </a:t>
            </a:r>
            <a:r>
              <a:rPr lang="en-GB" sz="1800" b="1" dirty="0"/>
              <a:t>Control plane </a:t>
            </a:r>
            <a:r>
              <a:rPr lang="en-GB" sz="1800" dirty="0"/>
              <a:t>as instructed by the controller and those instructions are </a:t>
            </a:r>
            <a:r>
              <a:rPr lang="en-GB" sz="1800" b="1" dirty="0"/>
              <a:t>defined by the applications </a:t>
            </a:r>
            <a:r>
              <a:rPr lang="en-GB" sz="1800" dirty="0"/>
              <a:t>in the Application layer.</a:t>
            </a:r>
            <a:endParaRPr lang="en-BW" sz="1800" dirty="0"/>
          </a:p>
        </p:txBody>
      </p:sp>
      <p:sp>
        <p:nvSpPr>
          <p:cNvPr id="12" name="Title 1">
            <a:extLst>
              <a:ext uri="{FF2B5EF4-FFF2-40B4-BE49-F238E27FC236}">
                <a16:creationId xmlns:a16="http://schemas.microsoft.com/office/drawing/2014/main" id="{BD4C2D5C-8716-4895-96F9-890F37AE2BB7}"/>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Architecture</a:t>
            </a:r>
            <a:endParaRPr lang="en-BW" sz="3200" b="1" dirty="0"/>
          </a:p>
        </p:txBody>
      </p:sp>
    </p:spTree>
    <p:extLst>
      <p:ext uri="{BB962C8B-B14F-4D97-AF65-F5344CB8AC3E}">
        <p14:creationId xmlns:p14="http://schemas.microsoft.com/office/powerpoint/2010/main" val="426469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9" y="721597"/>
            <a:ext cx="7670800" cy="4937760"/>
          </a:xfrm>
        </p:spPr>
        <p:txBody>
          <a:bodyPr>
            <a:normAutofit lnSpcReduction="10000"/>
          </a:bodyPr>
          <a:lstStyle/>
          <a:p>
            <a:pPr algn="just">
              <a:buFont typeface="Courier New" panose="02070309020205020404" pitchFamily="49" charset="0"/>
              <a:buChar char="o"/>
            </a:pPr>
            <a:r>
              <a:rPr lang="en-ZA" sz="1800" dirty="0"/>
              <a:t>There are two perspectives of standards in SDN. </a:t>
            </a:r>
          </a:p>
          <a:p>
            <a:pPr lvl="1" algn="just">
              <a:buFont typeface="Courier New" panose="02070309020205020404" pitchFamily="49" charset="0"/>
              <a:buChar char="o"/>
            </a:pPr>
            <a:r>
              <a:rPr lang="en-ZA" sz="1800" dirty="0"/>
              <a:t>IETF (Internet Engineering Task Force) standard is a true standard body &amp; </a:t>
            </a:r>
          </a:p>
          <a:p>
            <a:pPr lvl="1" algn="just">
              <a:buFont typeface="Courier New" panose="02070309020205020404" pitchFamily="49" charset="0"/>
              <a:buChar char="o"/>
            </a:pPr>
            <a:endParaRPr lang="en-ZA" sz="1800" dirty="0"/>
          </a:p>
          <a:p>
            <a:pPr lvl="1" algn="just">
              <a:buFont typeface="Courier New" panose="02070309020205020404" pitchFamily="49" charset="0"/>
              <a:buChar char="o"/>
            </a:pPr>
            <a:r>
              <a:rPr lang="en-ZA" sz="1800" dirty="0"/>
              <a:t>the other standards ONF (Open Networking Foundation), </a:t>
            </a:r>
            <a:r>
              <a:rPr lang="en-ZA" sz="1800" dirty="0" err="1"/>
              <a:t>OpenDayLight</a:t>
            </a:r>
            <a:r>
              <a:rPr lang="en-ZA" sz="1800" dirty="0"/>
              <a:t>, OpenStack are all industry alliance standards. </a:t>
            </a:r>
          </a:p>
          <a:p>
            <a:pPr algn="just">
              <a:buFont typeface="Courier New" panose="02070309020205020404" pitchFamily="49" charset="0"/>
              <a:buChar char="o"/>
            </a:pPr>
            <a:r>
              <a:rPr lang="en-GB" sz="1800" dirty="0"/>
              <a:t>This figure self explains the participation of Industry in the development of SDN Technology. </a:t>
            </a:r>
          </a:p>
          <a:p>
            <a:pPr algn="just">
              <a:buFont typeface="Courier New" panose="02070309020205020404" pitchFamily="49" charset="0"/>
              <a:buChar char="o"/>
            </a:pPr>
            <a:r>
              <a:rPr lang="en-GB" sz="1800" dirty="0"/>
              <a:t>These industrial giants join in different perspectives and portfolios to form a non-profitable organization to establish standards in the SDN technology. </a:t>
            </a:r>
          </a:p>
          <a:p>
            <a:pPr algn="just">
              <a:buFont typeface="Courier New" panose="02070309020205020404" pitchFamily="49" charset="0"/>
              <a:buChar char="o"/>
            </a:pPr>
            <a:r>
              <a:rPr lang="en-GB" sz="1800" dirty="0"/>
              <a:t>This made the technology to cross over 42 billion US dollars in the year 2022 which is projected as a growth rate of over 72.3% (ARC, Forecast(2020 - 2025)). </a:t>
            </a:r>
          </a:p>
          <a:p>
            <a:pPr algn="just">
              <a:lnSpc>
                <a:spcPct val="100000"/>
              </a:lnSpc>
              <a:buFont typeface="Courier New" panose="02070309020205020404" pitchFamily="49" charset="0"/>
              <a:buChar char="o"/>
            </a:pPr>
            <a:r>
              <a:rPr lang="en-ZA" sz="1800" dirty="0"/>
              <a:t>Internet Engineering Task Force is one standard which is not related to any of the industrial participation, anticipating true standard specifications.</a:t>
            </a:r>
          </a:p>
          <a:p>
            <a:pPr algn="just">
              <a:lnSpc>
                <a:spcPct val="100000"/>
              </a:lnSpc>
              <a:buFont typeface="Courier New" panose="02070309020205020404" pitchFamily="49" charset="0"/>
              <a:buChar char="o"/>
            </a:pPr>
            <a:r>
              <a:rPr lang="en-ZA" sz="1800" dirty="0"/>
              <a:t>The other standards like ONF, ODL, etc which are collaborative with industry alliances </a:t>
            </a:r>
          </a:p>
          <a:p>
            <a:pPr algn="just">
              <a:buFont typeface="Courier New" panose="02070309020205020404" pitchFamily="49" charset="0"/>
              <a:buChar char="o"/>
            </a:pPr>
            <a:endParaRPr lang="en-ZA" sz="1800" dirty="0"/>
          </a:p>
          <a:p>
            <a:pPr marL="0" indent="0" algn="just">
              <a:buNone/>
            </a:pPr>
            <a:endParaRPr lang="en-US" dirty="0"/>
          </a:p>
        </p:txBody>
      </p:sp>
      <p:pic>
        <p:nvPicPr>
          <p:cNvPr id="6" name="Picture 5" descr="C:\Botho\ \PhD Work (Confidential)\Research Works\Course Work\MyWork_PhD\Amity Conference\Understanding SDN\Figure 3 - UnderstandingSDN.svg.png"/>
          <p:cNvPicPr/>
          <p:nvPr/>
        </p:nvPicPr>
        <p:blipFill rotWithShape="1">
          <a:blip r:embed="rId2" cstate="print">
            <a:extLst>
              <a:ext uri="{28A0092B-C50C-407E-A947-70E740481C1C}">
                <a14:useLocalDpi xmlns:a14="http://schemas.microsoft.com/office/drawing/2010/main" val="0"/>
              </a:ext>
            </a:extLst>
          </a:blip>
          <a:srcRect t="2973"/>
          <a:stretch/>
        </p:blipFill>
        <p:spPr bwMode="auto">
          <a:xfrm>
            <a:off x="7964311" y="349276"/>
            <a:ext cx="3429000" cy="4731774"/>
          </a:xfrm>
          <a:prstGeom prst="rect">
            <a:avLst/>
          </a:prstGeom>
          <a:noFill/>
          <a:ln>
            <a:noFill/>
          </a:ln>
        </p:spPr>
      </p:pic>
      <p:sp>
        <p:nvSpPr>
          <p:cNvPr id="7" name="Rectangle 6"/>
          <p:cNvSpPr/>
          <p:nvPr/>
        </p:nvSpPr>
        <p:spPr>
          <a:xfrm>
            <a:off x="9006992" y="5192889"/>
            <a:ext cx="1343637" cy="315856"/>
          </a:xfrm>
          <a:prstGeom prst="rect">
            <a:avLst/>
          </a:prstGeom>
        </p:spPr>
        <p:txBody>
          <a:bodyPr wrap="none">
            <a:spAutoFit/>
          </a:bodyPr>
          <a:lstStyle/>
          <a:p>
            <a:pPr algn="ctr">
              <a:lnSpc>
                <a:spcPct val="150000"/>
              </a:lnSpc>
              <a:spcAft>
                <a:spcPts val="1000"/>
              </a:spcAft>
            </a:pPr>
            <a:r>
              <a:rPr lang="en-ZA"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Industry Association</a:t>
            </a:r>
            <a:endParaRPr lang="en-GB" sz="11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Standards</a:t>
            </a:r>
            <a:endParaRPr lang="en-BW" sz="3200" b="1" dirty="0"/>
          </a:p>
        </p:txBody>
      </p:sp>
    </p:spTree>
    <p:extLst>
      <p:ext uri="{BB962C8B-B14F-4D97-AF65-F5344CB8AC3E}">
        <p14:creationId xmlns:p14="http://schemas.microsoft.com/office/powerpoint/2010/main" val="3872541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sz="quarter" idx="1"/>
          </p:nvPr>
        </p:nvSpPr>
        <p:spPr>
          <a:xfrm>
            <a:off x="163688" y="721597"/>
            <a:ext cx="11520311" cy="4937760"/>
          </a:xfrm>
        </p:spPr>
        <p:txBody>
          <a:bodyPr>
            <a:normAutofit/>
          </a:bodyPr>
          <a:lstStyle/>
          <a:p>
            <a:pPr algn="just">
              <a:buFont typeface="Courier New" panose="02070309020205020404" pitchFamily="49" charset="0"/>
              <a:buChar char="o"/>
            </a:pPr>
            <a:r>
              <a:rPr lang="en-ZA" sz="1800" dirty="0"/>
              <a:t>Google, Amazon, Verizon and many more enterprise organisations have already started to switch over their operations towards Software Defined Networking. </a:t>
            </a:r>
          </a:p>
          <a:p>
            <a:pPr algn="just">
              <a:buFont typeface="Courier New" panose="02070309020205020404" pitchFamily="49" charset="0"/>
              <a:buChar char="o"/>
            </a:pPr>
            <a:r>
              <a:rPr lang="en-ZA" sz="1800" dirty="0"/>
              <a:t>Google started to work on SDN in 2008 and initial deployment was done in 2010.</a:t>
            </a:r>
            <a:endParaRPr lang="en-US" sz="1800" dirty="0"/>
          </a:p>
          <a:p>
            <a:pPr algn="just">
              <a:buFont typeface="Courier New" panose="02070309020205020404" pitchFamily="49" charset="0"/>
              <a:buChar char="o"/>
            </a:pPr>
            <a:r>
              <a:rPr lang="en-ZA" sz="1800" dirty="0"/>
              <a:t>In the recent past, dynamic flow control is implemented in the </a:t>
            </a:r>
            <a:r>
              <a:rPr lang="en-ZA" sz="1800" dirty="0" err="1"/>
              <a:t>Varmour</a:t>
            </a:r>
            <a:r>
              <a:rPr lang="en-ZA" sz="1800" dirty="0"/>
              <a:t> firewall product for an enterprise network.</a:t>
            </a:r>
            <a:endParaRPr lang="en-US" sz="1800" dirty="0"/>
          </a:p>
          <a:p>
            <a:pPr algn="just">
              <a:buFont typeface="Courier New" panose="02070309020205020404" pitchFamily="49" charset="0"/>
              <a:buChar char="o"/>
            </a:pPr>
            <a:r>
              <a:rPr lang="en-ZA" sz="1800" dirty="0"/>
              <a:t>Recent deployments were done by</a:t>
            </a:r>
          </a:p>
          <a:p>
            <a:pPr marL="892175" lvl="1" indent="-260350" algn="just">
              <a:spcBef>
                <a:spcPts val="1000"/>
              </a:spcBef>
              <a:buFont typeface="Courier New" panose="02070309020205020404" pitchFamily="49" charset="0"/>
              <a:buChar char="o"/>
            </a:pPr>
            <a:r>
              <a:rPr lang="en-ZA" sz="1800" dirty="0"/>
              <a:t>Cornell University,  </a:t>
            </a:r>
          </a:p>
          <a:p>
            <a:pPr marL="892175" lvl="1" indent="-260350" algn="just">
              <a:spcBef>
                <a:spcPts val="1000"/>
              </a:spcBef>
              <a:buFont typeface="Courier New" panose="02070309020205020404" pitchFamily="49" charset="0"/>
              <a:buChar char="o"/>
            </a:pPr>
            <a:r>
              <a:rPr lang="en-ZA" sz="1800" dirty="0"/>
              <a:t>REANZZ – New Zealand,  </a:t>
            </a:r>
          </a:p>
          <a:p>
            <a:pPr marL="892175" lvl="1" indent="-260350" algn="just">
              <a:spcBef>
                <a:spcPts val="1000"/>
              </a:spcBef>
              <a:buFont typeface="Courier New" panose="02070309020205020404" pitchFamily="49" charset="0"/>
              <a:buChar char="o"/>
            </a:pPr>
            <a:r>
              <a:rPr lang="en-ZA" sz="1800" dirty="0" err="1"/>
              <a:t>TouIX</a:t>
            </a:r>
            <a:r>
              <a:rPr lang="en-ZA" sz="1800" dirty="0"/>
              <a:t> – France,  </a:t>
            </a:r>
          </a:p>
          <a:p>
            <a:pPr marL="892175" lvl="1" indent="-260350" algn="just">
              <a:spcBef>
                <a:spcPts val="1000"/>
              </a:spcBef>
              <a:buFont typeface="Courier New" panose="02070309020205020404" pitchFamily="49" charset="0"/>
              <a:buChar char="o"/>
            </a:pPr>
            <a:r>
              <a:rPr lang="en-US" sz="1800" dirty="0" err="1"/>
              <a:t>Géant</a:t>
            </a:r>
            <a:r>
              <a:rPr lang="en-US" sz="1800" dirty="0"/>
              <a:t> – Switzerland.</a:t>
            </a:r>
            <a:endParaRPr lang="en-ZA" sz="1800" dirty="0"/>
          </a:p>
          <a:p>
            <a:pPr algn="just">
              <a:buFont typeface="Courier New" panose="02070309020205020404" pitchFamily="49" charset="0"/>
              <a:buChar char="o"/>
            </a:pPr>
            <a:endParaRPr lang="en-ZA" sz="1800" dirty="0"/>
          </a:p>
          <a:p>
            <a:pPr marL="0" indent="0" algn="just">
              <a:buNone/>
            </a:pPr>
            <a:endParaRPr lang="en-US" dirty="0"/>
          </a:p>
        </p:txBody>
      </p:sp>
      <p:sp>
        <p:nvSpPr>
          <p:cNvPr id="8" name="Title 1">
            <a:extLst>
              <a:ext uri="{FF2B5EF4-FFF2-40B4-BE49-F238E27FC236}">
                <a16:creationId xmlns:a16="http://schemas.microsoft.com/office/drawing/2014/main" id="{ABBB8CA9-C788-4339-92E2-D573CD18CD12}"/>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Industry</a:t>
            </a:r>
            <a:endParaRPr lang="en-BW" sz="3200" b="1" dirty="0"/>
          </a:p>
        </p:txBody>
      </p:sp>
    </p:spTree>
    <p:extLst>
      <p:ext uri="{BB962C8B-B14F-4D97-AF65-F5344CB8AC3E}">
        <p14:creationId xmlns:p14="http://schemas.microsoft.com/office/powerpoint/2010/main" val="306787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Performance</a:t>
            </a: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A network infrastructure’s capability is primarily based on the processing speed. The speed on the network is calculated by the throughput and latency as metrics. On considering the above parameters, SDN has an improvised performance scope comparing with traditional networks because of its programmability.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latin typeface="Calibri" panose="020F0502020204030204" pitchFamily="34" charset="0"/>
                <a:ea typeface="Calibri" panose="020F0502020204030204" pitchFamily="34" charset="0"/>
                <a:cs typeface="Times New Roman" panose="02020603050405020304" pitchFamily="18" charset="0"/>
              </a:rPr>
              <a:t>However, limitations such as 10 GBPS links in physical layers needs further research works to mitigate problems like high volume of data flows.</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latin typeface="Calibri" panose="020F0502020204030204" pitchFamily="34" charset="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r>
              <a:rPr lang="en-GB" sz="1800" b="1" i="1" dirty="0">
                <a:latin typeface="Calibri" panose="020F0502020204030204" pitchFamily="34" charset="0"/>
                <a:ea typeface="Calibri" panose="020F0502020204030204" pitchFamily="34" charset="0"/>
                <a:cs typeface="Times New Roman" panose="02020603050405020304" pitchFamily="18" charset="0"/>
              </a:rPr>
              <a:t>Scalability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From the initial stage of its development, SDN architecture’s ability to make itself flexible for the growth of the network maintains the research scope on a rising mode. </a:t>
            </a:r>
          </a:p>
          <a:p>
            <a:pPr lvl="2" algn="just">
              <a:buFont typeface="Wingdings" panose="05000000000000000000" pitchFamily="2" charset="2"/>
              <a:buChar char="§"/>
            </a:pPr>
            <a:r>
              <a:rPr lang="en-GB" sz="1800" i="1" dirty="0">
                <a:latin typeface="Calibri" panose="020F0502020204030204" pitchFamily="34" charset="0"/>
                <a:cs typeface="Times New Roman" panose="02020603050405020304" pitchFamily="18" charset="0"/>
              </a:rPr>
              <a:t>Even though, it is decoupled in the control and data functionalities, and all of it done with a centralised controller, which is considered as a hero in this overall architecture, it could cause high impact on network scalability.</a:t>
            </a:r>
            <a:endParaRPr lang="en-BW" sz="1800" i="1" dirty="0">
              <a:latin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3525155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Availability </a:t>
            </a: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Availability is another critical criterion for a network’s rating. The network’s functioning capability and its balance on responding to the requests. Functionally, SDN’s availability is extensively better compared with the traditional networks because of its decoupled approach. </a:t>
            </a:r>
            <a:endParaRPr lang="en-GB" sz="1800" dirty="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However, the heart of the SDN network operation is its controller and if the controller is made unavailable, the entire networks availability is a big question mark.</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Security</a:t>
            </a: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In an approach to bring forth a network architecture to mitigate the problems existed in, more than a couple of decades existing traditional network architecture, SDN made its way because of its totally new approach of decoupling scenario, promoting vendor independent modules within a network. </a:t>
            </a:r>
            <a:endParaRPr lang="en-GB" sz="1800" dirty="0">
              <a:ea typeface="Calibri" panose="020F0502020204030204" pitchFamily="34" charset="0"/>
              <a:cs typeface="Times New Roman" panose="02020603050405020304" pitchFamily="18" charset="0"/>
            </a:endParaRP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As, all the basic functional parameters for a network has evidenced augmented pros and cons in an SDN Architecture comparing to a traditional network, additional but essential in today’s cyber world, </a:t>
            </a:r>
            <a:r>
              <a:rPr lang="en-GB" sz="1800" i="1" dirty="0">
                <a:solidFill>
                  <a:srgbClr val="FF0000"/>
                </a:solidFill>
                <a:ea typeface="Calibri" panose="020F0502020204030204" pitchFamily="34" charset="0"/>
                <a:cs typeface="Times New Roman" panose="02020603050405020304" pitchFamily="18" charset="0"/>
              </a:rPr>
              <a:t>“security” also remain in the same position necessitating to address more distinguished challenges</a:t>
            </a:r>
            <a:r>
              <a:rPr lang="en-GB" sz="1800" i="1" dirty="0">
                <a:ea typeface="Calibri" panose="020F0502020204030204" pitchFamily="34" charset="0"/>
                <a:cs typeface="Times New Roman" panose="02020603050405020304" pitchFamily="18" charset="0"/>
              </a:rPr>
              <a:t>.</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b="1" dirty="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2323477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70934" y="922868"/>
            <a:ext cx="11695288" cy="3917032"/>
          </a:xfrm>
        </p:spPr>
        <p:txBody>
          <a:bodyPr>
            <a:noAutofit/>
          </a:bodyPr>
          <a:lstStyle/>
          <a:p>
            <a:pPr algn="just">
              <a:buFont typeface="Courier New" panose="02070309020205020404" pitchFamily="49" charset="0"/>
              <a:buChar char="o"/>
            </a:pPr>
            <a:r>
              <a:rPr lang="en-ZA" sz="1800" dirty="0"/>
              <a:t>SDN Architecture would be accessed based on the following performance criteria</a:t>
            </a:r>
            <a:endParaRPr lang="en-US" sz="1800" dirty="0"/>
          </a:p>
          <a:p>
            <a:pPr lvl="1" algn="jus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Availability </a:t>
            </a: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Availability is another critical criterion for a network’s rating. The network’s functioning capability and its balance on responding to the requests. Functionally, SDN’s availability is extensively better compared with the traditional networks because of its decoupled approach. </a:t>
            </a:r>
            <a:endParaRPr lang="en-GB" sz="1800" dirty="0">
              <a:ea typeface="Calibri" panose="020F0502020204030204" pitchFamily="34" charset="0"/>
              <a:cs typeface="Times New Roman" panose="02020603050405020304" pitchFamily="18" charset="0"/>
            </a:endParaRPr>
          </a:p>
          <a:p>
            <a:pPr lvl="2" algn="jus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However, the heart of the SDN network operation is its controller and if the controller is made unavailable, the entire networks availability is a big question mark.</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i="1" dirty="0">
                <a:ea typeface="Calibri" panose="020F0502020204030204" pitchFamily="34" charset="0"/>
                <a:cs typeface="Times New Roman" panose="02020603050405020304" pitchFamily="18" charset="0"/>
              </a:rPr>
              <a:t>Security</a:t>
            </a: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In an approach to bring forth a network architecture to mitigate the problems existed in, more than a couple of decades existing traditional network architecture, SDN made its way because of its totally new approach of decoupling scenario, promoting vendor independent modules within a network. </a:t>
            </a:r>
            <a:endParaRPr lang="en-GB" sz="1800" dirty="0">
              <a:ea typeface="Calibri" panose="020F0502020204030204" pitchFamily="34" charset="0"/>
              <a:cs typeface="Times New Roman" panose="02020603050405020304" pitchFamily="18" charset="0"/>
            </a:endParaRPr>
          </a:p>
          <a:p>
            <a:pPr lvl="2" algn="just">
              <a:lnSpc>
                <a:spcPct val="107000"/>
              </a:lnSpc>
              <a:spcAft>
                <a:spcPts val="800"/>
              </a:spcAft>
              <a:buFont typeface="Wingdings" panose="05000000000000000000" pitchFamily="2" charset="2"/>
              <a:buChar char="§"/>
            </a:pPr>
            <a:r>
              <a:rPr lang="en-GB" sz="1800" i="1" dirty="0">
                <a:ea typeface="Calibri" panose="020F0502020204030204" pitchFamily="34" charset="0"/>
                <a:cs typeface="Times New Roman" panose="02020603050405020304" pitchFamily="18" charset="0"/>
              </a:rPr>
              <a:t>As, all the basic functional parameters for a network has evidenced augmented pros and cons in an SDN Architecture comparing to a traditional network, additional but essential in today’s cyber world, </a:t>
            </a:r>
            <a:r>
              <a:rPr lang="en-GB" sz="1800" i="1" dirty="0">
                <a:solidFill>
                  <a:srgbClr val="FF0000"/>
                </a:solidFill>
                <a:ea typeface="Calibri" panose="020F0502020204030204" pitchFamily="34" charset="0"/>
                <a:cs typeface="Times New Roman" panose="02020603050405020304" pitchFamily="18" charset="0"/>
              </a:rPr>
              <a:t>“security” also remain in the same position necessitating to address more distinguished challenges</a:t>
            </a:r>
            <a:r>
              <a:rPr lang="en-GB" sz="1800" i="1" dirty="0">
                <a:ea typeface="Calibri" panose="020F0502020204030204" pitchFamily="34" charset="0"/>
                <a:cs typeface="Times New Roman" panose="02020603050405020304" pitchFamily="18" charset="0"/>
              </a:rPr>
              <a:t>.</a:t>
            </a:r>
            <a:endParaRPr lang="en-BW" sz="1800" dirty="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b="1" dirty="0">
              <a:ea typeface="Calibri" panose="020F0502020204030204" pitchFamily="34" charset="0"/>
              <a:cs typeface="Times New Roman" panose="02020603050405020304" pitchFamily="18" charset="0"/>
            </a:endParaRPr>
          </a:p>
          <a:p>
            <a:pPr lvl="1" algn="just">
              <a:buFont typeface="Courier New" panose="02070309020205020404" pitchFamily="49" charset="0"/>
              <a:buChar char="o"/>
            </a:pPr>
            <a:endParaRPr lang="en-GB" sz="1800" b="1" i="1" dirty="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33D853AB-956C-4A31-9F8D-3854F1716645}"/>
              </a:ext>
            </a:extLst>
          </p:cNvPr>
          <p:cNvSpPr txBox="1">
            <a:spLocks/>
          </p:cNvSpPr>
          <p:nvPr/>
        </p:nvSpPr>
        <p:spPr>
          <a:xfrm>
            <a:off x="20059" y="0"/>
            <a:ext cx="3080842" cy="7215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 Efforts</a:t>
            </a:r>
            <a:endParaRPr lang="en-BW" sz="3200" b="1" dirty="0"/>
          </a:p>
        </p:txBody>
      </p:sp>
    </p:spTree>
    <p:extLst>
      <p:ext uri="{BB962C8B-B14F-4D97-AF65-F5344CB8AC3E}">
        <p14:creationId xmlns:p14="http://schemas.microsoft.com/office/powerpoint/2010/main" val="4089268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1767908" y="4740254"/>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algn="ctr"/>
            <a:r>
              <a:rPr lang="en-ZA" sz="1500" i="1" dirty="0">
                <a:solidFill>
                  <a:schemeClr val="bg1"/>
                </a:solidFill>
              </a:rPr>
              <a:t>Software Defined Networking has the potential to secure its network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526821" cy="663551"/>
          </a:xfrm>
        </p:spPr>
        <p:txBody>
          <a:bodyPr>
            <a:normAutofit/>
          </a:bodyPr>
          <a:lstStyle/>
          <a:p>
            <a:pPr algn="l"/>
            <a:r>
              <a:rPr lang="en-GB" sz="3200" b="1" dirty="0"/>
              <a:t>SDN Security</a:t>
            </a:r>
            <a:endParaRPr lang="en-BW" sz="3200" b="1" dirty="0"/>
          </a:p>
        </p:txBody>
      </p:sp>
      <p:grpSp>
        <p:nvGrpSpPr>
          <p:cNvPr id="12" name="Group 11">
            <a:extLst>
              <a:ext uri="{FF2B5EF4-FFF2-40B4-BE49-F238E27FC236}">
                <a16:creationId xmlns:a16="http://schemas.microsoft.com/office/drawing/2014/main" id="{C9AF96AD-E1D2-4129-AE59-88DFC12E1699}"/>
              </a:ext>
            </a:extLst>
          </p:cNvPr>
          <p:cNvGrpSpPr/>
          <p:nvPr/>
        </p:nvGrpSpPr>
        <p:grpSpPr>
          <a:xfrm>
            <a:off x="2784885" y="53649"/>
            <a:ext cx="8746425" cy="4961009"/>
            <a:chOff x="140701" y="1134991"/>
            <a:chExt cx="8746425" cy="4961009"/>
          </a:xfrm>
        </p:grpSpPr>
        <p:grpSp>
          <p:nvGrpSpPr>
            <p:cNvPr id="15" name="Group 14">
              <a:extLst>
                <a:ext uri="{FF2B5EF4-FFF2-40B4-BE49-F238E27FC236}">
                  <a16:creationId xmlns:a16="http://schemas.microsoft.com/office/drawing/2014/main" id="{28B9CBE8-5805-4214-990E-BC74FC06A07A}"/>
                </a:ext>
              </a:extLst>
            </p:cNvPr>
            <p:cNvGrpSpPr/>
            <p:nvPr/>
          </p:nvGrpSpPr>
          <p:grpSpPr>
            <a:xfrm>
              <a:off x="3584015" y="2262414"/>
              <a:ext cx="1524000" cy="2971800"/>
              <a:chOff x="3584015" y="2262414"/>
              <a:chExt cx="1524000" cy="2971800"/>
            </a:xfrm>
          </p:grpSpPr>
          <p:sp>
            <p:nvSpPr>
              <p:cNvPr id="35" name="Rectangle: Rounded Corners 13">
                <a:extLst>
                  <a:ext uri="{FF2B5EF4-FFF2-40B4-BE49-F238E27FC236}">
                    <a16:creationId xmlns:a16="http://schemas.microsoft.com/office/drawing/2014/main" id="{8708C0D0-1D71-4B78-980C-8DFB31B3CC15}"/>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37" name="Group 36">
                <a:extLst>
                  <a:ext uri="{FF2B5EF4-FFF2-40B4-BE49-F238E27FC236}">
                    <a16:creationId xmlns:a16="http://schemas.microsoft.com/office/drawing/2014/main" id="{4ECA6DDB-254A-4ABF-8606-34A919B92891}"/>
                  </a:ext>
                </a:extLst>
              </p:cNvPr>
              <p:cNvGrpSpPr/>
              <p:nvPr/>
            </p:nvGrpSpPr>
            <p:grpSpPr>
              <a:xfrm>
                <a:off x="3863643" y="2514600"/>
                <a:ext cx="943429" cy="2467428"/>
                <a:chOff x="3857171" y="2500086"/>
                <a:chExt cx="943429" cy="2467428"/>
              </a:xfrm>
            </p:grpSpPr>
            <p:pic>
              <p:nvPicPr>
                <p:cNvPr id="38" name="Graphic 9" descr="Layers Design">
                  <a:extLst>
                    <a:ext uri="{FF2B5EF4-FFF2-40B4-BE49-F238E27FC236}">
                      <a16:creationId xmlns:a16="http://schemas.microsoft.com/office/drawing/2014/main" id="{1AFBC003-7B95-4117-A8FC-19B1508B7D6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2500086"/>
                  <a:ext cx="914400" cy="914400"/>
                </a:xfrm>
                <a:prstGeom prst="rect">
                  <a:avLst/>
                </a:prstGeom>
              </p:spPr>
            </p:pic>
            <p:pic>
              <p:nvPicPr>
                <p:cNvPr id="39" name="Graphic 10" descr="Layers Design">
                  <a:extLst>
                    <a:ext uri="{FF2B5EF4-FFF2-40B4-BE49-F238E27FC236}">
                      <a16:creationId xmlns:a16="http://schemas.microsoft.com/office/drawing/2014/main" id="{03B1952C-487F-45A4-A396-0ADBA9DABEF8}"/>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86200" y="3276600"/>
                  <a:ext cx="914400" cy="914400"/>
                </a:xfrm>
                <a:prstGeom prst="rect">
                  <a:avLst/>
                </a:prstGeom>
              </p:spPr>
            </p:pic>
            <p:pic>
              <p:nvPicPr>
                <p:cNvPr id="40" name="Graphic 11" descr="Layers Design">
                  <a:extLst>
                    <a:ext uri="{FF2B5EF4-FFF2-40B4-BE49-F238E27FC236}">
                      <a16:creationId xmlns:a16="http://schemas.microsoft.com/office/drawing/2014/main" id="{E701806B-BFFE-4E0F-9A75-8694D7D808C6}"/>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57171" y="4053114"/>
                  <a:ext cx="914400" cy="914400"/>
                </a:xfrm>
                <a:prstGeom prst="rect">
                  <a:avLst/>
                </a:prstGeom>
              </p:spPr>
            </p:pic>
          </p:grpSp>
        </p:grpSp>
        <p:pic>
          <p:nvPicPr>
            <p:cNvPr id="16" name="Picture 15" descr="Angry Max The Husky">
              <a:extLst>
                <a:ext uri="{FF2B5EF4-FFF2-40B4-BE49-F238E27FC236}">
                  <a16:creationId xmlns:a16="http://schemas.microsoft.com/office/drawing/2014/main" id="{90D82A55-96BC-4B00-A789-57BC6028C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17" name="Picture 16" descr="Sad Bee">
              <a:extLst>
                <a:ext uri="{FF2B5EF4-FFF2-40B4-BE49-F238E27FC236}">
                  <a16:creationId xmlns:a16="http://schemas.microsoft.com/office/drawing/2014/main" id="{0F4C7328-1CFB-4647-AC30-265B450B1E66}"/>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18" name="Picture 17" descr="Stop Bee">
              <a:extLst>
                <a:ext uri="{FF2B5EF4-FFF2-40B4-BE49-F238E27FC236}">
                  <a16:creationId xmlns:a16="http://schemas.microsoft.com/office/drawing/2014/main" id="{02709628-5C25-4FD2-9A3D-9A4F45AA7A08}"/>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19" name="Picture 18" descr="Well Bee">
              <a:extLst>
                <a:ext uri="{FF2B5EF4-FFF2-40B4-BE49-F238E27FC236}">
                  <a16:creationId xmlns:a16="http://schemas.microsoft.com/office/drawing/2014/main" id="{C9E8BBD5-6756-4794-805F-BF14048C6874}"/>
                </a:ext>
              </a:extLst>
            </p:cNvPr>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20" name="Picture 19" descr="Eating Cat">
              <a:extLst>
                <a:ext uri="{FF2B5EF4-FFF2-40B4-BE49-F238E27FC236}">
                  <a16:creationId xmlns:a16="http://schemas.microsoft.com/office/drawing/2014/main" id="{A4CDDF7F-6A08-4957-8F65-7074ECDB15B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pic>
          <p:nvPicPr>
            <p:cNvPr id="21" name="Picture 20" descr="BRB Meow">
              <a:extLst>
                <a:ext uri="{FF2B5EF4-FFF2-40B4-BE49-F238E27FC236}">
                  <a16:creationId xmlns:a16="http://schemas.microsoft.com/office/drawing/2014/main" id="{FE2BFF78-BDA2-4870-BCCB-39F6BD0221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60272" y="4733514"/>
              <a:ext cx="1362486" cy="1362486"/>
            </a:xfrm>
            <a:prstGeom prst="rect">
              <a:avLst/>
            </a:prstGeom>
          </p:spPr>
        </p:pic>
        <p:sp>
          <p:nvSpPr>
            <p:cNvPr id="22" name="Arrow: Notched Right 36">
              <a:extLst>
                <a:ext uri="{FF2B5EF4-FFF2-40B4-BE49-F238E27FC236}">
                  <a16:creationId xmlns:a16="http://schemas.microsoft.com/office/drawing/2014/main" id="{F4182DFB-BBC7-4C09-A68D-4BD688713890}"/>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3" name="Arrow: Notched Right 37">
              <a:extLst>
                <a:ext uri="{FF2B5EF4-FFF2-40B4-BE49-F238E27FC236}">
                  <a16:creationId xmlns:a16="http://schemas.microsoft.com/office/drawing/2014/main" id="{5010BD5A-C69D-4D7E-AEB5-617EE4FCAA69}"/>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4" name="Arrow: Notched Right 39">
              <a:extLst>
                <a:ext uri="{FF2B5EF4-FFF2-40B4-BE49-F238E27FC236}">
                  <a16:creationId xmlns:a16="http://schemas.microsoft.com/office/drawing/2014/main" id="{372CB9C9-BA81-4F88-A60A-E4602E422178}"/>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5" name="Arrow: Notched Right 41">
              <a:extLst>
                <a:ext uri="{FF2B5EF4-FFF2-40B4-BE49-F238E27FC236}">
                  <a16:creationId xmlns:a16="http://schemas.microsoft.com/office/drawing/2014/main" id="{95716EB6-28D6-47E8-A75E-8C4593657801}"/>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6" name="Arrow: Notched Right 42">
              <a:extLst>
                <a:ext uri="{FF2B5EF4-FFF2-40B4-BE49-F238E27FC236}">
                  <a16:creationId xmlns:a16="http://schemas.microsoft.com/office/drawing/2014/main" id="{D6504265-0542-4BD0-992F-3136D6FB2299}"/>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7" name="Arrow: Notched Right 43">
              <a:extLst>
                <a:ext uri="{FF2B5EF4-FFF2-40B4-BE49-F238E27FC236}">
                  <a16:creationId xmlns:a16="http://schemas.microsoft.com/office/drawing/2014/main" id="{E509A1AA-9FDE-4CDD-AE7E-0B88052DADFB}"/>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28" name="TextBox 27">
              <a:extLst>
                <a:ext uri="{FF2B5EF4-FFF2-40B4-BE49-F238E27FC236}">
                  <a16:creationId xmlns:a16="http://schemas.microsoft.com/office/drawing/2014/main" id="{013E43D2-406F-436C-9F0A-E5DF6F96CA99}"/>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9" name="TextBox 28">
              <a:extLst>
                <a:ext uri="{FF2B5EF4-FFF2-40B4-BE49-F238E27FC236}">
                  <a16:creationId xmlns:a16="http://schemas.microsoft.com/office/drawing/2014/main" id="{DCC37B5B-54B4-4362-926A-3A9DFD6407B1}"/>
                </a:ext>
              </a:extLst>
            </p:cNvPr>
            <p:cNvSpPr txBox="1"/>
            <p:nvPr/>
          </p:nvSpPr>
          <p:spPr>
            <a:xfrm>
              <a:off x="1383432" y="4786520"/>
              <a:ext cx="1924608" cy="369332"/>
            </a:xfrm>
            <a:prstGeom prst="rect">
              <a:avLst/>
            </a:prstGeom>
            <a:noFill/>
          </p:spPr>
          <p:txBody>
            <a:bodyPr wrap="square">
              <a:spAutoFit/>
            </a:bodyPr>
            <a:lstStyle/>
            <a:p>
              <a:pPr algn="ctr"/>
              <a:r>
                <a:rPr lang="en-GB" b="1" dirty="0"/>
                <a:t>DoS/ DDoS</a:t>
              </a:r>
              <a:endParaRPr lang="en-BW" b="1" dirty="0"/>
            </a:p>
          </p:txBody>
        </p:sp>
        <p:sp>
          <p:nvSpPr>
            <p:cNvPr id="30" name="TextBox 29">
              <a:extLst>
                <a:ext uri="{FF2B5EF4-FFF2-40B4-BE49-F238E27FC236}">
                  <a16:creationId xmlns:a16="http://schemas.microsoft.com/office/drawing/2014/main" id="{354FDC3E-545D-4335-B058-4A6AFC99CE6F}"/>
                </a:ext>
              </a:extLst>
            </p:cNvPr>
            <p:cNvSpPr txBox="1"/>
            <p:nvPr/>
          </p:nvSpPr>
          <p:spPr>
            <a:xfrm>
              <a:off x="313072" y="3891793"/>
              <a:ext cx="1924608" cy="369332"/>
            </a:xfrm>
            <a:prstGeom prst="rect">
              <a:avLst/>
            </a:prstGeom>
            <a:noFill/>
          </p:spPr>
          <p:txBody>
            <a:bodyPr wrap="square">
              <a:spAutoFit/>
            </a:bodyPr>
            <a:lstStyle/>
            <a:p>
              <a:pPr algn="ctr"/>
              <a:r>
                <a:rPr lang="en-GB" b="1" dirty="0"/>
                <a:t>Data Outflow</a:t>
              </a:r>
              <a:endParaRPr lang="en-BW" b="1" dirty="0"/>
            </a:p>
          </p:txBody>
        </p:sp>
        <p:sp>
          <p:nvSpPr>
            <p:cNvPr id="31" name="TextBox 30">
              <a:extLst>
                <a:ext uri="{FF2B5EF4-FFF2-40B4-BE49-F238E27FC236}">
                  <a16:creationId xmlns:a16="http://schemas.microsoft.com/office/drawing/2014/main" id="{FB4806D1-C9B9-4CF0-9013-2D3C5055FDEC}"/>
                </a:ext>
              </a:extLst>
            </p:cNvPr>
            <p:cNvSpPr txBox="1"/>
            <p:nvPr/>
          </p:nvSpPr>
          <p:spPr>
            <a:xfrm>
              <a:off x="1504392" y="2678668"/>
              <a:ext cx="1924608" cy="369332"/>
            </a:xfrm>
            <a:prstGeom prst="rect">
              <a:avLst/>
            </a:prstGeom>
            <a:noFill/>
          </p:spPr>
          <p:txBody>
            <a:bodyPr wrap="square">
              <a:spAutoFit/>
            </a:bodyPr>
            <a:lstStyle/>
            <a:p>
              <a:pPr algn="ctr"/>
              <a:r>
                <a:rPr lang="en-GB" b="1" dirty="0"/>
                <a:t>Access Problem</a:t>
              </a:r>
              <a:endParaRPr lang="en-BW" b="1" dirty="0"/>
            </a:p>
          </p:txBody>
        </p:sp>
        <p:sp>
          <p:nvSpPr>
            <p:cNvPr id="32" name="TextBox 31">
              <a:extLst>
                <a:ext uri="{FF2B5EF4-FFF2-40B4-BE49-F238E27FC236}">
                  <a16:creationId xmlns:a16="http://schemas.microsoft.com/office/drawing/2014/main" id="{68EAE1D2-40DD-47CD-9216-D39B1FF13BFC}"/>
                </a:ext>
              </a:extLst>
            </p:cNvPr>
            <p:cNvSpPr txBox="1"/>
            <p:nvPr/>
          </p:nvSpPr>
          <p:spPr>
            <a:xfrm>
              <a:off x="6277051" y="4811579"/>
              <a:ext cx="1924608" cy="369332"/>
            </a:xfrm>
            <a:prstGeom prst="rect">
              <a:avLst/>
            </a:prstGeom>
            <a:noFill/>
          </p:spPr>
          <p:txBody>
            <a:bodyPr wrap="square">
              <a:spAutoFit/>
            </a:bodyPr>
            <a:lstStyle/>
            <a:p>
              <a:pPr algn="ctr"/>
              <a:r>
                <a:rPr lang="en-GB" b="1" dirty="0"/>
                <a:t>Data Alteration</a:t>
              </a:r>
              <a:endParaRPr lang="en-BW" b="1" dirty="0"/>
            </a:p>
          </p:txBody>
        </p:sp>
        <p:sp>
          <p:nvSpPr>
            <p:cNvPr id="33" name="TextBox 32">
              <a:extLst>
                <a:ext uri="{FF2B5EF4-FFF2-40B4-BE49-F238E27FC236}">
                  <a16:creationId xmlns:a16="http://schemas.microsoft.com/office/drawing/2014/main" id="{8B1A7DA3-6038-4B97-8719-F5F3ACAE47D5}"/>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34" name="TextBox 33">
              <a:extLst>
                <a:ext uri="{FF2B5EF4-FFF2-40B4-BE49-F238E27FC236}">
                  <a16:creationId xmlns:a16="http://schemas.microsoft.com/office/drawing/2014/main" id="{C84B806E-7C46-4F6E-881C-9D4D4CFE4CAE}"/>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3179447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4205632" y="220270"/>
            <a:ext cx="7842375" cy="3708263"/>
          </a:xfrm>
        </p:spPr>
        <p:txBody>
          <a:bodyPr anchor="ctr">
            <a:normAutofit/>
          </a:bodyPr>
          <a:lstStyle/>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This makes a sense that, a </a:t>
            </a:r>
            <a:r>
              <a:rPr lang="en-GB" sz="2000" b="1" dirty="0">
                <a:latin typeface="+mj-lt"/>
                <a:ea typeface="Calibri" panose="020F0502020204030204" pitchFamily="34" charset="0"/>
                <a:cs typeface="Times New Roman" panose="02020603050405020304" pitchFamily="18" charset="0"/>
              </a:rPr>
              <a:t>controller</a:t>
            </a:r>
            <a:r>
              <a:rPr lang="en-GB" sz="2000" dirty="0">
                <a:latin typeface="+mj-lt"/>
                <a:ea typeface="Calibri" panose="020F0502020204030204" pitchFamily="34" charset="0"/>
                <a:cs typeface="Times New Roman" panose="02020603050405020304" pitchFamily="18" charset="0"/>
              </a:rPr>
              <a:t> in SDN Architecture is the </a:t>
            </a:r>
            <a:r>
              <a:rPr lang="en-GB" sz="2000" b="1" dirty="0">
                <a:latin typeface="+mj-lt"/>
                <a:ea typeface="Calibri" panose="020F0502020204030204" pitchFamily="34" charset="0"/>
                <a:cs typeface="Times New Roman" panose="02020603050405020304" pitchFamily="18" charset="0"/>
              </a:rPr>
              <a:t>boss</a:t>
            </a:r>
            <a:r>
              <a:rPr lang="en-GB" sz="2000" dirty="0">
                <a:latin typeface="+mj-lt"/>
                <a:ea typeface="Calibri" panose="020F0502020204030204" pitchFamily="34" charset="0"/>
                <a:cs typeface="Times New Roman" panose="02020603050405020304" pitchFamily="18" charset="0"/>
              </a:rPr>
              <a:t> supported by the </a:t>
            </a:r>
            <a:r>
              <a:rPr lang="en-GB" sz="2000" b="1" dirty="0">
                <a:latin typeface="+mj-lt"/>
                <a:ea typeface="Calibri" panose="020F0502020204030204" pitchFamily="34" charset="0"/>
                <a:cs typeface="Times New Roman" panose="02020603050405020304" pitchFamily="18" charset="0"/>
              </a:rPr>
              <a:t>decision support system </a:t>
            </a:r>
            <a:r>
              <a:rPr lang="en-GB" sz="2000" dirty="0">
                <a:latin typeface="+mj-lt"/>
                <a:ea typeface="Calibri" panose="020F0502020204030204" pitchFamily="34" charset="0"/>
                <a:cs typeface="Times New Roman" panose="02020603050405020304" pitchFamily="18" charset="0"/>
              </a:rPr>
              <a:t>entities in the </a:t>
            </a:r>
            <a:r>
              <a:rPr lang="en-GB" sz="2000" b="1" dirty="0">
                <a:latin typeface="+mj-lt"/>
                <a:ea typeface="Calibri" panose="020F0502020204030204" pitchFamily="34" charset="0"/>
                <a:cs typeface="Times New Roman" panose="02020603050405020304" pitchFamily="18" charset="0"/>
              </a:rPr>
              <a:t>application layer</a:t>
            </a:r>
            <a:r>
              <a:rPr lang="en-GB" sz="2000" dirty="0">
                <a:latin typeface="+mj-lt"/>
                <a:ea typeface="Calibri" panose="020F0502020204030204" pitchFamily="34" charset="0"/>
                <a:cs typeface="Times New Roman" panose="02020603050405020304" pitchFamily="18" charset="0"/>
              </a:rPr>
              <a:t> and the instructions are followed by the task-doers, actual devices in data plane.</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dirty="0">
                <a:latin typeface="+mj-lt"/>
                <a:ea typeface="Calibri" panose="020F0502020204030204" pitchFamily="34" charset="0"/>
                <a:cs typeface="Times New Roman" panose="02020603050405020304" pitchFamily="18" charset="0"/>
              </a:rPr>
              <a:t>The importance of </a:t>
            </a:r>
            <a:r>
              <a:rPr lang="en-GB" sz="2000" b="1" dirty="0">
                <a:latin typeface="+mj-lt"/>
                <a:ea typeface="Calibri" panose="020F0502020204030204" pitchFamily="34" charset="0"/>
                <a:cs typeface="Times New Roman" panose="02020603050405020304" pitchFamily="18" charset="0"/>
              </a:rPr>
              <a:t>Application Layer </a:t>
            </a:r>
            <a:r>
              <a:rPr lang="en-GB" sz="2000" dirty="0">
                <a:latin typeface="+mj-lt"/>
                <a:ea typeface="Calibri" panose="020F0502020204030204" pitchFamily="34" charset="0"/>
                <a:cs typeface="Times New Roman" panose="02020603050405020304" pitchFamily="18" charset="0"/>
              </a:rPr>
              <a:t>is now clear, that it could modify the </a:t>
            </a:r>
            <a:r>
              <a:rPr lang="en-GB" sz="2000" b="1" dirty="0">
                <a:latin typeface="+mj-lt"/>
                <a:ea typeface="Calibri" panose="020F0502020204030204" pitchFamily="34" charset="0"/>
                <a:cs typeface="Times New Roman" panose="02020603050405020304" pitchFamily="18" charset="0"/>
              </a:rPr>
              <a:t>flow of data plane using external applications</a:t>
            </a:r>
            <a:r>
              <a:rPr lang="en-GB" sz="2000" dirty="0">
                <a:latin typeface="+mj-lt"/>
                <a:ea typeface="Calibri" panose="020F0502020204030204" pitchFamily="34" charset="0"/>
                <a:cs typeface="Times New Roman" panose="02020603050405020304" pitchFamily="18" charset="0"/>
              </a:rPr>
              <a:t>. </a:t>
            </a:r>
            <a:endParaRPr lang="en-BW" sz="2000"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2000" b="1" dirty="0">
                <a:latin typeface="+mj-lt"/>
                <a:ea typeface="Calibri" panose="020F0502020204030204" pitchFamily="34" charset="0"/>
                <a:cs typeface="Times New Roman" panose="02020603050405020304" pitchFamily="18" charset="0"/>
              </a:rPr>
              <a:t>Application</a:t>
            </a:r>
            <a:r>
              <a:rPr lang="en-GB" sz="2000" dirty="0">
                <a:latin typeface="+mj-lt"/>
                <a:ea typeface="Calibri" panose="020F0502020204030204" pitchFamily="34" charset="0"/>
                <a:cs typeface="Times New Roman" panose="02020603050405020304" pitchFamily="18" charset="0"/>
              </a:rPr>
              <a:t> Layer is also one of the </a:t>
            </a:r>
            <a:r>
              <a:rPr lang="en-GB" sz="2000" b="1" dirty="0">
                <a:latin typeface="+mj-lt"/>
                <a:ea typeface="Calibri" panose="020F0502020204030204" pitchFamily="34" charset="0"/>
                <a:cs typeface="Times New Roman" panose="02020603050405020304" pitchFamily="18" charset="0"/>
              </a:rPr>
              <a:t>vital resources </a:t>
            </a:r>
            <a:r>
              <a:rPr lang="en-GB" sz="2000" dirty="0">
                <a:latin typeface="+mj-lt"/>
                <a:ea typeface="Calibri" panose="020F0502020204030204" pitchFamily="34" charset="0"/>
                <a:cs typeface="Times New Roman" panose="02020603050405020304" pitchFamily="18" charset="0"/>
              </a:rPr>
              <a:t>in an SDN Architecture, as it focuses on </a:t>
            </a:r>
            <a:r>
              <a:rPr lang="en-GB" sz="2000" b="1" dirty="0">
                <a:latin typeface="+mj-lt"/>
                <a:ea typeface="Calibri" panose="020F0502020204030204" pitchFamily="34" charset="0"/>
                <a:cs typeface="Times New Roman" panose="02020603050405020304" pitchFamily="18" charset="0"/>
              </a:rPr>
              <a:t>operations and functions </a:t>
            </a:r>
            <a:r>
              <a:rPr lang="en-GB" sz="2000" dirty="0">
                <a:latin typeface="+mj-lt"/>
                <a:ea typeface="Calibri" panose="020F0502020204030204" pitchFamily="34" charset="0"/>
                <a:cs typeface="Times New Roman" panose="02020603050405020304" pitchFamily="18" charset="0"/>
              </a:rPr>
              <a:t>of the network such as </a:t>
            </a:r>
            <a:r>
              <a:rPr lang="en-GB" sz="2000" i="1" dirty="0">
                <a:latin typeface="+mj-lt"/>
                <a:ea typeface="Calibri" panose="020F0502020204030204" pitchFamily="34" charset="0"/>
                <a:cs typeface="Times New Roman" panose="02020603050405020304" pitchFamily="18" charset="0"/>
              </a:rPr>
              <a:t>Routing, access control, security, load balancing </a:t>
            </a:r>
            <a:r>
              <a:rPr lang="en-GB" sz="2000" dirty="0">
                <a:latin typeface="+mj-lt"/>
                <a:ea typeface="Calibri" panose="020F0502020204030204" pitchFamily="34" charset="0"/>
                <a:cs typeface="Times New Roman" panose="02020603050405020304" pitchFamily="18" charset="0"/>
              </a:rPr>
              <a:t>etc.  </a:t>
            </a:r>
          </a:p>
        </p:txBody>
      </p:sp>
      <p:sp>
        <p:nvSpPr>
          <p:cNvPr id="4" name="Graphic 74" descr="Stop">
            <a:extLst>
              <a:ext uri="{FF2B5EF4-FFF2-40B4-BE49-F238E27FC236}">
                <a16:creationId xmlns:a16="http://schemas.microsoft.com/office/drawing/2014/main" id="{1B765B09-7F89-4AF8-A55E-9D77F3F088AD}"/>
              </a:ext>
            </a:extLst>
          </p:cNvPr>
          <p:cNvSpPr/>
          <p:nvPr/>
        </p:nvSpPr>
        <p:spPr>
          <a:xfrm>
            <a:off x="5499218" y="4378788"/>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On a security aspect, Software Defined Networking has an upper hand in detecting and reacting to </a:t>
            </a:r>
            <a:r>
              <a:rPr lang="en-ZA" sz="1500" i="1" dirty="0" err="1">
                <a:solidFill>
                  <a:schemeClr val="bg1"/>
                </a:solidFill>
              </a:rPr>
              <a:t>DDoS</a:t>
            </a:r>
            <a:r>
              <a:rPr lang="en-ZA" sz="1500" i="1" dirty="0">
                <a:solidFill>
                  <a:schemeClr val="bg1"/>
                </a:solidFill>
              </a:rPr>
              <a:t> attacks</a:t>
            </a:r>
            <a:endParaRPr lang="en-GB" sz="1500" i="1" dirty="0">
              <a:solidFill>
                <a:schemeClr val="bg1"/>
              </a:solidFill>
            </a:endParaRPr>
          </a:p>
        </p:txBody>
      </p:sp>
      <p:sp>
        <p:nvSpPr>
          <p:cNvPr id="6" name="Rectangle 5"/>
          <p:cNvSpPr/>
          <p:nvPr/>
        </p:nvSpPr>
        <p:spPr>
          <a:xfrm>
            <a:off x="62972" y="1090160"/>
            <a:ext cx="3973411" cy="3477875"/>
          </a:xfrm>
          <a:prstGeom prst="rect">
            <a:avLst/>
          </a:prstGeom>
        </p:spPr>
        <p:txBody>
          <a:bodyPr wrap="square">
            <a:spAutoFit/>
          </a:bodyPr>
          <a:lstStyle/>
          <a:p>
            <a:r>
              <a:rPr lang="en-GB" sz="2000" b="1" dirty="0">
                <a:solidFill>
                  <a:srgbClr val="404040"/>
                </a:solidFill>
                <a:effectLst>
                  <a:outerShdw blurRad="38100" dist="38100" dir="2700000" algn="tl">
                    <a:srgbClr val="000000">
                      <a:alpha val="43137"/>
                    </a:srgbClr>
                  </a:outerShdw>
                </a:effectLst>
              </a:rPr>
              <a:t>Untrusted control </a:t>
            </a:r>
            <a:r>
              <a:rPr lang="en-GB" sz="2000" i="1" dirty="0"/>
              <a:t>over </a:t>
            </a:r>
          </a:p>
          <a:p>
            <a:r>
              <a:rPr lang="en-GB" sz="2000" i="1" dirty="0"/>
              <a:t>Application, Control and Data Plane, </a:t>
            </a:r>
          </a:p>
          <a:p>
            <a:r>
              <a:rPr lang="en-GB" sz="2000" dirty="0"/>
              <a:t>as they are decoupled.</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Data Plane</a:t>
            </a:r>
            <a:r>
              <a:rPr lang="en-GB" sz="2000" dirty="0"/>
              <a:t> modules/ entities </a:t>
            </a:r>
          </a:p>
          <a:p>
            <a:r>
              <a:rPr lang="en-GB" sz="2000" dirty="0"/>
              <a:t>(Switches/ Virtual Networks)</a:t>
            </a:r>
          </a:p>
          <a:p>
            <a:endParaRPr lang="en-GB" sz="2000" dirty="0"/>
          </a:p>
          <a:p>
            <a:r>
              <a:rPr lang="en-GB" sz="2000" b="1" dirty="0">
                <a:solidFill>
                  <a:srgbClr val="404040"/>
                </a:solidFill>
                <a:effectLst>
                  <a:outerShdw blurRad="38100" dist="38100" dir="2700000" algn="tl">
                    <a:srgbClr val="000000">
                      <a:alpha val="43137"/>
                    </a:srgbClr>
                  </a:outerShdw>
                </a:effectLst>
              </a:rPr>
              <a:t>Attack focusing Control Plane </a:t>
            </a:r>
            <a:r>
              <a:rPr lang="en-GB" sz="2000" dirty="0"/>
              <a:t>(Controllers and its deliverables) </a:t>
            </a:r>
          </a:p>
          <a:p>
            <a:r>
              <a:rPr lang="en-GB" sz="2000" dirty="0"/>
              <a:t>Altered traffic in the network</a:t>
            </a:r>
          </a:p>
        </p:txBody>
      </p:sp>
      <p:sp>
        <p:nvSpPr>
          <p:cNvPr id="23" name="Title 1">
            <a:extLst>
              <a:ext uri="{FF2B5EF4-FFF2-40B4-BE49-F238E27FC236}">
                <a16:creationId xmlns:a16="http://schemas.microsoft.com/office/drawing/2014/main" id="{A1D43526-E840-4691-80C8-78018090AFFF}"/>
              </a:ext>
            </a:extLst>
          </p:cNvPr>
          <p:cNvSpPr txBox="1">
            <a:spLocks/>
          </p:cNvSpPr>
          <p:nvPr/>
        </p:nvSpPr>
        <p:spPr>
          <a:xfrm>
            <a:off x="20059" y="0"/>
            <a:ext cx="2526821" cy="6635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Security</a:t>
            </a:r>
            <a:endParaRPr lang="en-BW" sz="3200" b="1" dirty="0"/>
          </a:p>
        </p:txBody>
      </p:sp>
    </p:spTree>
    <p:extLst>
      <p:ext uri="{BB962C8B-B14F-4D97-AF65-F5344CB8AC3E}">
        <p14:creationId xmlns:p14="http://schemas.microsoft.com/office/powerpoint/2010/main" val="2935573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raphic 74" descr="Stop">
            <a:extLst>
              <a:ext uri="{FF2B5EF4-FFF2-40B4-BE49-F238E27FC236}">
                <a16:creationId xmlns:a16="http://schemas.microsoft.com/office/drawing/2014/main" id="{1B765B09-7F89-4AF8-A55E-9D77F3F088AD}"/>
              </a:ext>
            </a:extLst>
          </p:cNvPr>
          <p:cNvSpPr/>
          <p:nvPr/>
        </p:nvSpPr>
        <p:spPr>
          <a:xfrm>
            <a:off x="-79968" y="3506160"/>
            <a:ext cx="5683348" cy="1022280"/>
          </a:xfrm>
          <a:custGeom>
            <a:avLst/>
            <a:gdLst>
              <a:gd name="connsiteX0" fmla="*/ 0 w 4878733"/>
              <a:gd name="connsiteY0" fmla="*/ 0 h 1233233"/>
              <a:gd name="connsiteX1" fmla="*/ 4878734 w 4878733"/>
              <a:gd name="connsiteY1" fmla="*/ 0 h 1233233"/>
              <a:gd name="connsiteX2" fmla="*/ 4878734 w 4878733"/>
              <a:gd name="connsiteY2" fmla="*/ 1233234 h 1233233"/>
              <a:gd name="connsiteX3" fmla="*/ 0 w 4878733"/>
              <a:gd name="connsiteY3" fmla="*/ 1233234 h 1233233"/>
            </a:gdLst>
            <a:ahLst/>
            <a:cxnLst>
              <a:cxn ang="0">
                <a:pos x="connsiteX0" y="connsiteY0"/>
              </a:cxn>
              <a:cxn ang="0">
                <a:pos x="connsiteX1" y="connsiteY1"/>
              </a:cxn>
              <a:cxn ang="0">
                <a:pos x="connsiteX2" y="connsiteY2"/>
              </a:cxn>
              <a:cxn ang="0">
                <a:pos x="connsiteX3" y="connsiteY3"/>
              </a:cxn>
            </a:cxnLst>
            <a:rect l="l" t="t" r="r" b="b"/>
            <a:pathLst>
              <a:path w="4878733" h="1233233">
                <a:moveTo>
                  <a:pt x="0" y="0"/>
                </a:moveTo>
                <a:lnTo>
                  <a:pt x="4878734" y="0"/>
                </a:lnTo>
                <a:lnTo>
                  <a:pt x="4878734" y="1233234"/>
                </a:lnTo>
                <a:lnTo>
                  <a:pt x="0" y="1233234"/>
                </a:lnTo>
                <a:close/>
              </a:path>
            </a:pathLst>
          </a:custGeom>
          <a:solidFill>
            <a:schemeClr val="tx1">
              <a:lumMod val="75000"/>
              <a:lumOff val="25000"/>
            </a:schemeClr>
          </a:solidFill>
          <a:ln w="65881" cap="flat">
            <a:noFill/>
            <a:prstDash val="solid"/>
            <a:miter/>
          </a:ln>
          <a:effectLst>
            <a:softEdge rad="127000"/>
          </a:effectLst>
        </p:spPr>
        <p:txBody>
          <a:bodyPr rtlCol="0" anchor="ctr"/>
          <a:lstStyle/>
          <a:p>
            <a:pPr marL="84138" lvl="1" algn="ctr"/>
            <a:r>
              <a:rPr lang="en-ZA" sz="1500" i="1" dirty="0">
                <a:solidFill>
                  <a:schemeClr val="bg1"/>
                </a:solidFill>
              </a:rPr>
              <a:t>SDN is used to provide security in the network by improving the security itself</a:t>
            </a:r>
            <a:endParaRPr lang="en-GB" sz="1500" i="1" dirty="0">
              <a:solidFill>
                <a:schemeClr val="bg1"/>
              </a:solidFill>
            </a:endParaRP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0"/>
            <a:ext cx="2360013" cy="755363"/>
          </a:xfrm>
        </p:spPr>
        <p:txBody>
          <a:bodyPr>
            <a:normAutofit/>
          </a:bodyPr>
          <a:lstStyle/>
          <a:p>
            <a:pPr algn="l"/>
            <a:r>
              <a:rPr lang="en-GB" sz="3200" b="1" dirty="0"/>
              <a:t>SDN Security</a:t>
            </a:r>
            <a:endParaRPr lang="en-BW" sz="3200" b="1" dirty="0"/>
          </a:p>
        </p:txBody>
      </p:sp>
      <p:grpSp>
        <p:nvGrpSpPr>
          <p:cNvPr id="54" name="Group 53"/>
          <p:cNvGrpSpPr/>
          <p:nvPr/>
        </p:nvGrpSpPr>
        <p:grpSpPr>
          <a:xfrm>
            <a:off x="6096000" y="184251"/>
            <a:ext cx="5812971" cy="5388428"/>
            <a:chOff x="2133600" y="1280996"/>
            <a:chExt cx="5082382" cy="4891204"/>
          </a:xfrm>
        </p:grpSpPr>
        <p:grpSp>
          <p:nvGrpSpPr>
            <p:cNvPr id="55" name="Group 54"/>
            <p:cNvGrpSpPr/>
            <p:nvPr/>
          </p:nvGrpSpPr>
          <p:grpSpPr>
            <a:xfrm>
              <a:off x="2133600" y="1280996"/>
              <a:ext cx="4876798" cy="4891204"/>
              <a:chOff x="0" y="-14939"/>
              <a:chExt cx="5457825" cy="5072714"/>
            </a:xfrm>
          </p:grpSpPr>
          <p:grpSp>
            <p:nvGrpSpPr>
              <p:cNvPr id="60" name="Group 59"/>
              <p:cNvGrpSpPr/>
              <p:nvPr/>
            </p:nvGrpSpPr>
            <p:grpSpPr>
              <a:xfrm>
                <a:off x="0" y="-14939"/>
                <a:ext cx="5457825" cy="5072714"/>
                <a:chOff x="0" y="-14939"/>
                <a:chExt cx="5457825" cy="5072714"/>
              </a:xfrm>
            </p:grpSpPr>
            <p:grpSp>
              <p:nvGrpSpPr>
                <p:cNvPr id="62" name="Group 61"/>
                <p:cNvGrpSpPr/>
                <p:nvPr/>
              </p:nvGrpSpPr>
              <p:grpSpPr>
                <a:xfrm>
                  <a:off x="152400" y="-14939"/>
                  <a:ext cx="5305425" cy="5072714"/>
                  <a:chOff x="0" y="-14939"/>
                  <a:chExt cx="5305425" cy="5072714"/>
                </a:xfrm>
              </p:grpSpPr>
              <p:sp>
                <p:nvSpPr>
                  <p:cNvPr id="64" name="Oval 63"/>
                  <p:cNvSpPr/>
                  <p:nvPr/>
                </p:nvSpPr>
                <p:spPr>
                  <a:xfrm>
                    <a:off x="2162175" y="-14939"/>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r">
                      <a:spcBef>
                        <a:spcPts val="0"/>
                      </a:spcBef>
                      <a:spcAft>
                        <a:spcPts val="0"/>
                      </a:spcAft>
                    </a:pPr>
                    <a:r>
                      <a:rPr lang="en-ZA" sz="1100" dirty="0">
                        <a:effectLst/>
                        <a:latin typeface="Times New Roman"/>
                        <a:ea typeface="Calibri"/>
                        <a:cs typeface="Times New Roman"/>
                      </a:rPr>
                      <a:t>North Bound API</a:t>
                    </a:r>
                    <a:endParaRPr lang="en-US" sz="1100" dirty="0">
                      <a:effectLst/>
                      <a:ea typeface="Calibri"/>
                      <a:cs typeface="Times New Roman"/>
                    </a:endParaRPr>
                  </a:p>
                </p:txBody>
              </p:sp>
              <p:sp>
                <p:nvSpPr>
                  <p:cNvPr id="65" name="Oval 64"/>
                  <p:cNvSpPr/>
                  <p:nvPr/>
                </p:nvSpPr>
                <p:spPr>
                  <a:xfrm>
                    <a:off x="2162175" y="3476625"/>
                    <a:ext cx="1752600" cy="15811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spcBef>
                        <a:spcPts val="0"/>
                      </a:spcBef>
                      <a:spcAft>
                        <a:spcPts val="0"/>
                      </a:spcAft>
                    </a:pPr>
                    <a:r>
                      <a:rPr lang="en-ZA" sz="1100">
                        <a:effectLst/>
                        <a:latin typeface="Times New Roman"/>
                        <a:ea typeface="Calibri"/>
                        <a:cs typeface="Times New Roman"/>
                      </a:rPr>
                      <a:t>South Bound API</a:t>
                    </a:r>
                    <a:endParaRPr lang="en-US" sz="1100">
                      <a:effectLst/>
                      <a:ea typeface="Calibri"/>
                      <a:cs typeface="Times New Roman"/>
                    </a:endParaRPr>
                  </a:p>
                  <a:p>
                    <a:pPr marL="0" marR="0" algn="ctr">
                      <a:spcBef>
                        <a:spcPts val="0"/>
                      </a:spcBef>
                      <a:spcAft>
                        <a:spcPts val="0"/>
                      </a:spcAft>
                    </a:pPr>
                    <a:r>
                      <a:rPr lang="en-ZA" sz="1100">
                        <a:effectLst/>
                        <a:latin typeface="Times New Roman"/>
                        <a:ea typeface="Calibri"/>
                        <a:cs typeface="Times New Roman"/>
                      </a:rPr>
                      <a:t>Data Plane</a:t>
                    </a:r>
                    <a:endParaRPr lang="en-US" sz="1100">
                      <a:effectLst/>
                      <a:ea typeface="Calibri"/>
                      <a:cs typeface="Times New Roman"/>
                    </a:endParaRPr>
                  </a:p>
                </p:txBody>
              </p:sp>
              <p:sp>
                <p:nvSpPr>
                  <p:cNvPr id="66" name="Rounded Rectangle 65"/>
                  <p:cNvSpPr/>
                  <p:nvPr/>
                </p:nvSpPr>
                <p:spPr>
                  <a:xfrm>
                    <a:off x="1419225" y="1943100"/>
                    <a:ext cx="3333750" cy="11715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spcBef>
                        <a:spcPts val="0"/>
                      </a:spcBef>
                      <a:spcAft>
                        <a:spcPts val="0"/>
                      </a:spcAft>
                    </a:pPr>
                    <a:r>
                      <a:rPr lang="en-ZA" sz="1200" dirty="0">
                        <a:effectLst/>
                        <a:latin typeface="Times New Roman"/>
                        <a:ea typeface="Calibri"/>
                        <a:cs typeface="Times New Roman"/>
                      </a:rPr>
                      <a:t>SDN Controller</a:t>
                    </a:r>
                    <a:endParaRPr lang="en-US" sz="1100" dirty="0">
                      <a:effectLst/>
                      <a:ea typeface="Calibri"/>
                      <a:cs typeface="Times New Roman"/>
                    </a:endParaRPr>
                  </a:p>
                  <a:p>
                    <a:pPr marL="0" marR="0">
                      <a:spcBef>
                        <a:spcPts val="0"/>
                      </a:spcBef>
                      <a:spcAft>
                        <a:spcPts val="0"/>
                      </a:spcAft>
                    </a:pPr>
                    <a:r>
                      <a:rPr lang="en-ZA" sz="1200" dirty="0">
                        <a:effectLst/>
                        <a:latin typeface="Times New Roman"/>
                        <a:ea typeface="Calibri"/>
                        <a:cs typeface="Times New Roman"/>
                      </a:rPr>
                      <a:t>Control Plane</a:t>
                    </a:r>
                    <a:endParaRPr lang="en-US" sz="1100" dirty="0">
                      <a:effectLst/>
                      <a:ea typeface="Calibri"/>
                      <a:cs typeface="Times New Roman"/>
                    </a:endParaRPr>
                  </a:p>
                </p:txBody>
              </p:sp>
              <p:cxnSp>
                <p:nvCxnSpPr>
                  <p:cNvPr id="67" name="Straight Arrow Connector 66"/>
                  <p:cNvCxnSpPr/>
                  <p:nvPr/>
                </p:nvCxnSpPr>
                <p:spPr>
                  <a:xfrm flipV="1">
                    <a:off x="3019425" y="1581150"/>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flipV="1">
                    <a:off x="3019425" y="3114675"/>
                    <a:ext cx="0" cy="36195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69" name="Explosion 1 68"/>
                  <p:cNvSpPr/>
                  <p:nvPr/>
                </p:nvSpPr>
                <p:spPr>
                  <a:xfrm rot="19841475">
                    <a:off x="3667125" y="733425"/>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0" name="Explosion 1 69"/>
                  <p:cNvSpPr/>
                  <p:nvPr/>
                </p:nvSpPr>
                <p:spPr>
                  <a:xfrm rot="1783465">
                    <a:off x="3514725" y="3124200"/>
                    <a:ext cx="1638300" cy="12954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marL="0" marR="0" algn="ctr">
                      <a:lnSpc>
                        <a:spcPct val="107000"/>
                      </a:lnSpc>
                      <a:spcBef>
                        <a:spcPts val="0"/>
                      </a:spcBef>
                      <a:spcAft>
                        <a:spcPts val="800"/>
                      </a:spcAft>
                    </a:pPr>
                    <a:r>
                      <a:rPr lang="en-ZA" sz="1100">
                        <a:effectLst/>
                        <a:latin typeface="Times New Roman"/>
                        <a:ea typeface="Calibri"/>
                        <a:cs typeface="Times New Roman"/>
                      </a:rPr>
                      <a:t>DDoS Attack</a:t>
                    </a:r>
                    <a:endParaRPr lang="en-US" sz="1100">
                      <a:effectLst/>
                      <a:ea typeface="Calibri"/>
                      <a:cs typeface="Times New Roman"/>
                    </a:endParaRPr>
                  </a:p>
                </p:txBody>
              </p:sp>
              <p:sp>
                <p:nvSpPr>
                  <p:cNvPr id="71" name="Text Box 15"/>
                  <p:cNvSpPr txBox="1"/>
                  <p:nvPr/>
                </p:nvSpPr>
                <p:spPr>
                  <a:xfrm>
                    <a:off x="0" y="2095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Applications and North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sp>
              <p:nvSpPr>
                <p:cNvPr id="63" name="Text Box 16"/>
                <p:cNvSpPr txBox="1"/>
                <p:nvPr/>
              </p:nvSpPr>
              <p:spPr>
                <a:xfrm>
                  <a:off x="0" y="2076450"/>
                  <a:ext cx="1543050" cy="1038225"/>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dirty="0">
                      <a:effectLst/>
                      <a:ea typeface="Calibri"/>
                      <a:cs typeface="Times New Roman"/>
                    </a:rPr>
                    <a:t>Controller, North South, East and West Bound API’s</a:t>
                  </a:r>
                  <a:endParaRPr lang="en-US" sz="1100" dirty="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dirty="0">
                      <a:effectLst/>
                      <a:ea typeface="Calibri"/>
                      <a:cs typeface="Times New Roman"/>
                    </a:rPr>
                    <a:t> </a:t>
                  </a:r>
                  <a:endParaRPr lang="en-US" sz="1100" dirty="0">
                    <a:effectLst/>
                    <a:ea typeface="Calibri"/>
                    <a:cs typeface="Times New Roman"/>
                  </a:endParaRPr>
                </a:p>
              </p:txBody>
            </p:sp>
          </p:grpSp>
          <p:sp>
            <p:nvSpPr>
              <p:cNvPr id="61" name="Text Box 17"/>
              <p:cNvSpPr txBox="1"/>
              <p:nvPr/>
            </p:nvSpPr>
            <p:spPr>
              <a:xfrm>
                <a:off x="85725" y="3752850"/>
                <a:ext cx="1543050" cy="857250"/>
              </a:xfrm>
              <a:prstGeom prst="rect">
                <a:avLst/>
              </a:prstGeom>
              <a:solidFill>
                <a:schemeClr val="lt1"/>
              </a:solidFill>
              <a:ln w="6350">
                <a:solidFill>
                  <a:schemeClr val="bg1"/>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marL="0" marR="0" algn="ctr">
                  <a:lnSpc>
                    <a:spcPct val="107000"/>
                  </a:lnSpc>
                  <a:spcBef>
                    <a:spcPts val="0"/>
                  </a:spcBef>
                  <a:spcAft>
                    <a:spcPts val="800"/>
                  </a:spcAft>
                </a:pPr>
                <a:r>
                  <a:rPr lang="en-ZA" sz="1100">
                    <a:effectLst/>
                    <a:ea typeface="Calibri"/>
                    <a:cs typeface="Times New Roman"/>
                  </a:rPr>
                  <a:t>Switch and South Bound API’s</a:t>
                </a:r>
                <a:endParaRPr lang="en-US" sz="1100">
                  <a:effectLst/>
                  <a:ea typeface="Calibri"/>
                  <a:cs typeface="Times New Roman"/>
                </a:endParaRPr>
              </a:p>
              <a:p>
                <a:pPr marL="342900" marR="0" lvl="0" indent="-342900" algn="ctr">
                  <a:lnSpc>
                    <a:spcPct val="115000"/>
                  </a:lnSpc>
                  <a:spcBef>
                    <a:spcPts val="0"/>
                  </a:spcBef>
                  <a:spcAft>
                    <a:spcPts val="1000"/>
                  </a:spcAft>
                  <a:buFont typeface="Wingdings"/>
                  <a:buChar char=""/>
                </a:pPr>
                <a:r>
                  <a:rPr lang="en-ZA" sz="1100">
                    <a:effectLst/>
                    <a:ea typeface="Calibri"/>
                    <a:cs typeface="Times New Roman"/>
                  </a:rPr>
                  <a:t> </a:t>
                </a:r>
                <a:endParaRPr lang="en-US" sz="1100">
                  <a:effectLst/>
                  <a:ea typeface="Calibri"/>
                  <a:cs typeface="Times New Roman"/>
                </a:endParaRPr>
              </a:p>
            </p:txBody>
          </p:sp>
        </p:grpSp>
        <p:pic>
          <p:nvPicPr>
            <p:cNvPr id="56" name="Picture 55" descr="Stop Bee">
              <a:extLst>
                <a:ext uri="{FF2B5EF4-FFF2-40B4-BE49-F238E27FC236}">
                  <a16:creationId xmlns:a16="http://schemas.microsoft.com/office/drawing/2014/main" id="{B4E82174-2276-4D5E-8576-7FB69A987B81}"/>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572000" y="2597600"/>
              <a:ext cx="1556100" cy="1556100"/>
            </a:xfrm>
            <a:prstGeom prst="rect">
              <a:avLst/>
            </a:prstGeom>
          </p:spPr>
        </p:pic>
        <p:pic>
          <p:nvPicPr>
            <p:cNvPr id="57" name="Picture 56" descr="Angry Max The Husky">
              <a:extLst>
                <a:ext uri="{FF2B5EF4-FFF2-40B4-BE49-F238E27FC236}">
                  <a16:creationId xmlns:a16="http://schemas.microsoft.com/office/drawing/2014/main" id="{C3D51B62-619E-4474-AD42-0A51F2C0A55A}"/>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861677" y="1494477"/>
              <a:ext cx="879941" cy="879941"/>
            </a:xfrm>
            <a:prstGeom prst="rect">
              <a:avLst/>
            </a:prstGeom>
          </p:spPr>
        </p:pic>
        <p:pic>
          <p:nvPicPr>
            <p:cNvPr id="58" name="Picture 57" descr="BRB Meow">
              <a:extLst>
                <a:ext uri="{FF2B5EF4-FFF2-40B4-BE49-F238E27FC236}">
                  <a16:creationId xmlns:a16="http://schemas.microsoft.com/office/drawing/2014/main" id="{14F7F4B4-5939-44D2-8B39-A3DD5666AA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106282">
              <a:off x="6141982" y="2173032"/>
              <a:ext cx="1074000" cy="1074000"/>
            </a:xfrm>
            <a:prstGeom prst="rect">
              <a:avLst/>
            </a:prstGeom>
          </p:spPr>
        </p:pic>
        <p:pic>
          <p:nvPicPr>
            <p:cNvPr id="59" name="Picture 58" descr="BRB Meow">
              <a:extLst>
                <a:ext uri="{FF2B5EF4-FFF2-40B4-BE49-F238E27FC236}">
                  <a16:creationId xmlns:a16="http://schemas.microsoft.com/office/drawing/2014/main" id="{88043C4E-F6D3-4795-806B-EEFBC8F544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333610">
              <a:off x="5855777" y="5028766"/>
              <a:ext cx="1074000" cy="1074000"/>
            </a:xfrm>
            <a:prstGeom prst="rect">
              <a:avLst/>
            </a:prstGeom>
          </p:spPr>
        </p:pic>
      </p:grpSp>
    </p:spTree>
    <p:extLst>
      <p:ext uri="{BB962C8B-B14F-4D97-AF65-F5344CB8AC3E}">
        <p14:creationId xmlns:p14="http://schemas.microsoft.com/office/powerpoint/2010/main" val="3525918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1128864" y="836626"/>
            <a:ext cx="10018713" cy="1515100"/>
          </a:xfrm>
        </p:spPr>
        <p:txBody>
          <a:bodyPr>
            <a:noAutofit/>
          </a:bodyPr>
          <a:lstStyle/>
          <a:p>
            <a:pPr marL="0" indent="0" algn="just">
              <a:buNone/>
            </a:pPr>
            <a:r>
              <a:rPr lang="en-GB" dirty="0"/>
              <a:t>The </a:t>
            </a:r>
            <a:r>
              <a:rPr lang="en-GB" b="1" dirty="0"/>
              <a:t>Application layer</a:t>
            </a:r>
            <a:r>
              <a:rPr lang="en-GB" dirty="0"/>
              <a:t> of Software Defined Networking architecture often deals with end-user applications that are utilized for security purposes, load balancing, network virtualization etc. </a:t>
            </a:r>
          </a:p>
        </p:txBody>
      </p:sp>
      <p:sp>
        <p:nvSpPr>
          <p:cNvPr id="36" name="Title 1">
            <a:extLst>
              <a:ext uri="{FF2B5EF4-FFF2-40B4-BE49-F238E27FC236}">
                <a16:creationId xmlns:a16="http://schemas.microsoft.com/office/drawing/2014/main" id="{48638271-79B0-4A9C-8B62-E456EB2264D5}"/>
              </a:ext>
            </a:extLst>
          </p:cNvPr>
          <p:cNvSpPr>
            <a:spLocks noGrp="1"/>
          </p:cNvSpPr>
          <p:nvPr>
            <p:ph type="title" idx="4294967295"/>
          </p:nvPr>
        </p:nvSpPr>
        <p:spPr>
          <a:xfrm>
            <a:off x="20059" y="10826"/>
            <a:ext cx="6796169" cy="726841"/>
          </a:xfrm>
        </p:spPr>
        <p:txBody>
          <a:bodyPr>
            <a:normAutofit/>
          </a:bodyPr>
          <a:lstStyle/>
          <a:p>
            <a:pPr algn="l"/>
            <a:r>
              <a:rPr lang="en-GB" sz="3200" b="1" dirty="0"/>
              <a:t>SDN Application Layer Vulnerability</a:t>
            </a:r>
            <a:endParaRPr lang="en-BW" sz="3200" b="1" dirty="0"/>
          </a:p>
        </p:txBody>
      </p:sp>
      <p:grpSp>
        <p:nvGrpSpPr>
          <p:cNvPr id="12" name="Group 11">
            <a:extLst>
              <a:ext uri="{FF2B5EF4-FFF2-40B4-BE49-F238E27FC236}">
                <a16:creationId xmlns:a16="http://schemas.microsoft.com/office/drawing/2014/main" id="{9D473FB9-D576-432E-9755-9013ECB705A0}"/>
              </a:ext>
            </a:extLst>
          </p:cNvPr>
          <p:cNvGrpSpPr/>
          <p:nvPr/>
        </p:nvGrpSpPr>
        <p:grpSpPr>
          <a:xfrm>
            <a:off x="2737798" y="2535073"/>
            <a:ext cx="7620000" cy="2514600"/>
            <a:chOff x="1016746" y="2785457"/>
            <a:chExt cx="7620000" cy="2514600"/>
          </a:xfrm>
        </p:grpSpPr>
        <p:grpSp>
          <p:nvGrpSpPr>
            <p:cNvPr id="15" name="Group 14">
              <a:extLst>
                <a:ext uri="{FF2B5EF4-FFF2-40B4-BE49-F238E27FC236}">
                  <a16:creationId xmlns:a16="http://schemas.microsoft.com/office/drawing/2014/main" id="{CAF9E585-E93E-4270-BCD2-95B10B88435E}"/>
                </a:ext>
              </a:extLst>
            </p:cNvPr>
            <p:cNvGrpSpPr/>
            <p:nvPr/>
          </p:nvGrpSpPr>
          <p:grpSpPr>
            <a:xfrm>
              <a:off x="1016746" y="2785457"/>
              <a:ext cx="7620000" cy="2514600"/>
              <a:chOff x="762000" y="3276600"/>
              <a:chExt cx="7620000" cy="2514600"/>
            </a:xfrm>
          </p:grpSpPr>
          <p:grpSp>
            <p:nvGrpSpPr>
              <p:cNvPr id="17" name="Group 16">
                <a:extLst>
                  <a:ext uri="{FF2B5EF4-FFF2-40B4-BE49-F238E27FC236}">
                    <a16:creationId xmlns:a16="http://schemas.microsoft.com/office/drawing/2014/main" id="{89E41C86-AA84-4D22-9938-800E582D930E}"/>
                  </a:ext>
                </a:extLst>
              </p:cNvPr>
              <p:cNvGrpSpPr/>
              <p:nvPr/>
            </p:nvGrpSpPr>
            <p:grpSpPr>
              <a:xfrm>
                <a:off x="762000" y="3276600"/>
                <a:ext cx="7620000" cy="2514600"/>
                <a:chOff x="762000" y="3276600"/>
                <a:chExt cx="7620000" cy="2514600"/>
              </a:xfrm>
            </p:grpSpPr>
            <p:sp>
              <p:nvSpPr>
                <p:cNvPr id="23" name="Rectangle: Rounded Corners 2">
                  <a:extLst>
                    <a:ext uri="{FF2B5EF4-FFF2-40B4-BE49-F238E27FC236}">
                      <a16:creationId xmlns:a16="http://schemas.microsoft.com/office/drawing/2014/main" id="{EB0A0767-D6C0-4C0D-906F-D0D40152EAE9}"/>
                    </a:ext>
                  </a:extLst>
                </p:cNvPr>
                <p:cNvSpPr/>
                <p:nvPr/>
              </p:nvSpPr>
              <p:spPr>
                <a:xfrm>
                  <a:off x="762000" y="3276600"/>
                  <a:ext cx="7620000" cy="25146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4" name="Group 23">
                  <a:extLst>
                    <a:ext uri="{FF2B5EF4-FFF2-40B4-BE49-F238E27FC236}">
                      <a16:creationId xmlns:a16="http://schemas.microsoft.com/office/drawing/2014/main" id="{5D181EA9-EB5A-447D-8306-89DF82901473}"/>
                    </a:ext>
                  </a:extLst>
                </p:cNvPr>
                <p:cNvGrpSpPr/>
                <p:nvPr/>
              </p:nvGrpSpPr>
              <p:grpSpPr>
                <a:xfrm>
                  <a:off x="904536" y="4012700"/>
                  <a:ext cx="1099089" cy="954155"/>
                  <a:chOff x="1186911" y="3385089"/>
                  <a:chExt cx="1099089" cy="954155"/>
                </a:xfrm>
              </p:grpSpPr>
              <p:pic>
                <p:nvPicPr>
                  <p:cNvPr id="31" name="Graphic 46" descr="Key">
                    <a:extLst>
                      <a:ext uri="{FF2B5EF4-FFF2-40B4-BE49-F238E27FC236}">
                        <a16:creationId xmlns:a16="http://schemas.microsoft.com/office/drawing/2014/main" id="{BA99D73D-FEE2-4862-8E87-1B52455099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314271">
                    <a:off x="1186911" y="3385089"/>
                    <a:ext cx="914400" cy="914400"/>
                  </a:xfrm>
                  <a:prstGeom prst="rect">
                    <a:avLst/>
                  </a:prstGeom>
                </p:spPr>
              </p:pic>
              <p:pic>
                <p:nvPicPr>
                  <p:cNvPr id="32" name="Graphic 47" descr="Lock">
                    <a:extLst>
                      <a:ext uri="{FF2B5EF4-FFF2-40B4-BE49-F238E27FC236}">
                        <a16:creationId xmlns:a16="http://schemas.microsoft.com/office/drawing/2014/main" id="{A2116122-8608-4371-BAC6-B12C41A40676}"/>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71600" y="3424844"/>
                    <a:ext cx="914400" cy="914400"/>
                  </a:xfrm>
                  <a:prstGeom prst="rect">
                    <a:avLst/>
                  </a:prstGeom>
                </p:spPr>
              </p:pic>
            </p:grpSp>
            <p:pic>
              <p:nvPicPr>
                <p:cNvPr id="25" name="Graphic 49" descr="Inbox">
                  <a:extLst>
                    <a:ext uri="{FF2B5EF4-FFF2-40B4-BE49-F238E27FC236}">
                      <a16:creationId xmlns:a16="http://schemas.microsoft.com/office/drawing/2014/main" id="{383D9AE7-2624-41CB-8A80-504015194EC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302030" y="3329247"/>
                  <a:ext cx="2080953" cy="2080953"/>
                </a:xfrm>
                <a:prstGeom prst="rect">
                  <a:avLst/>
                </a:prstGeom>
              </p:spPr>
            </p:pic>
            <p:pic>
              <p:nvPicPr>
                <p:cNvPr id="26" name="Graphic 51" descr="Cloud Computing">
                  <a:extLst>
                    <a:ext uri="{FF2B5EF4-FFF2-40B4-BE49-F238E27FC236}">
                      <a16:creationId xmlns:a16="http://schemas.microsoft.com/office/drawing/2014/main" id="{2E0174DC-BFE3-483D-8EB4-8C34E19BC442}"/>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03541" y="4621876"/>
                  <a:ext cx="914400" cy="914400"/>
                </a:xfrm>
                <a:prstGeom prst="rect">
                  <a:avLst/>
                </a:prstGeom>
              </p:spPr>
            </p:pic>
            <p:pic>
              <p:nvPicPr>
                <p:cNvPr id="27" name="Graphic 53" descr="Computer">
                  <a:extLst>
                    <a:ext uri="{FF2B5EF4-FFF2-40B4-BE49-F238E27FC236}">
                      <a16:creationId xmlns:a16="http://schemas.microsoft.com/office/drawing/2014/main" id="{BBF990C7-D425-4630-91BC-EF556F01EFDB}"/>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877887" y="4716087"/>
                  <a:ext cx="1075113" cy="1075113"/>
                </a:xfrm>
                <a:prstGeom prst="rect">
                  <a:avLst/>
                </a:prstGeom>
              </p:spPr>
            </p:pic>
            <p:pic>
              <p:nvPicPr>
                <p:cNvPr id="28" name="Graphic 55" descr="Database">
                  <a:extLst>
                    <a:ext uri="{FF2B5EF4-FFF2-40B4-BE49-F238E27FC236}">
                      <a16:creationId xmlns:a16="http://schemas.microsoft.com/office/drawing/2014/main" id="{AE0159BF-C9FF-4702-ABFF-5A4C054A76A0}"/>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886247" y="3279235"/>
                  <a:ext cx="914400" cy="914400"/>
                </a:xfrm>
                <a:prstGeom prst="rect">
                  <a:avLst/>
                </a:prstGeom>
              </p:spPr>
            </p:pic>
            <p:pic>
              <p:nvPicPr>
                <p:cNvPr id="29" name="Graphic 57" descr="Internet Of Things">
                  <a:extLst>
                    <a:ext uri="{FF2B5EF4-FFF2-40B4-BE49-F238E27FC236}">
                      <a16:creationId xmlns:a16="http://schemas.microsoft.com/office/drawing/2014/main" id="{32C1BDAC-BD1F-437A-9B73-263E5C33CCB0}"/>
                    </a:ext>
                  </a:extLst>
                </p:cNvPr>
                <p:cNvPicPr>
                  <a:picLocks noChangeAspect="1"/>
                </p:cNvPicPr>
                <p:nvPr/>
              </p:nvPicPr>
              <p:blipFill>
                <a:blip r:embed="rId14"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5466558" y="3828010"/>
                  <a:ext cx="914400" cy="914400"/>
                </a:xfrm>
                <a:prstGeom prst="rect">
                  <a:avLst/>
                </a:prstGeom>
              </p:spPr>
            </p:pic>
            <p:pic>
              <p:nvPicPr>
                <p:cNvPr id="30" name="Graphic 79" descr="Smart Phone">
                  <a:extLst>
                    <a:ext uri="{FF2B5EF4-FFF2-40B4-BE49-F238E27FC236}">
                      <a16:creationId xmlns:a16="http://schemas.microsoft.com/office/drawing/2014/main" id="{F969F638-635A-4423-949F-F05EF77CB6AB}"/>
                    </a:ext>
                  </a:extLst>
                </p:cNvPr>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2366553" y="3429000"/>
                  <a:ext cx="914400" cy="914400"/>
                </a:xfrm>
                <a:prstGeom prst="rect">
                  <a:avLst/>
                </a:prstGeom>
              </p:spPr>
            </p:pic>
          </p:grpSp>
          <p:sp>
            <p:nvSpPr>
              <p:cNvPr id="18" name="TextBox 17">
                <a:extLst>
                  <a:ext uri="{FF2B5EF4-FFF2-40B4-BE49-F238E27FC236}">
                    <a16:creationId xmlns:a16="http://schemas.microsoft.com/office/drawing/2014/main" id="{9C963A4F-4AE3-4881-932E-706F68C1CB40}"/>
                  </a:ext>
                </a:extLst>
              </p:cNvPr>
              <p:cNvSpPr txBox="1"/>
              <p:nvPr/>
            </p:nvSpPr>
            <p:spPr>
              <a:xfrm>
                <a:off x="990547" y="4949637"/>
                <a:ext cx="1077539" cy="369332"/>
              </a:xfrm>
              <a:prstGeom prst="rect">
                <a:avLst/>
              </a:prstGeom>
              <a:noFill/>
            </p:spPr>
            <p:txBody>
              <a:bodyPr wrap="none" rtlCol="0">
                <a:spAutoFit/>
              </a:bodyPr>
              <a:lstStyle/>
              <a:p>
                <a:r>
                  <a:rPr lang="en-GB" b="1" dirty="0"/>
                  <a:t>Security</a:t>
                </a:r>
                <a:endParaRPr lang="en-BW" b="1" dirty="0"/>
              </a:p>
            </p:txBody>
          </p:sp>
          <p:sp>
            <p:nvSpPr>
              <p:cNvPr id="19" name="TextBox 18">
                <a:extLst>
                  <a:ext uri="{FF2B5EF4-FFF2-40B4-BE49-F238E27FC236}">
                    <a16:creationId xmlns:a16="http://schemas.microsoft.com/office/drawing/2014/main" id="{37D0BEA2-5F62-44CC-B995-7674B229BDC3}"/>
                  </a:ext>
                </a:extLst>
              </p:cNvPr>
              <p:cNvSpPr txBox="1"/>
              <p:nvPr/>
            </p:nvSpPr>
            <p:spPr>
              <a:xfrm>
                <a:off x="2412522" y="4495800"/>
                <a:ext cx="914400" cy="369332"/>
              </a:xfrm>
              <a:prstGeom prst="rect">
                <a:avLst/>
              </a:prstGeom>
              <a:noFill/>
            </p:spPr>
            <p:txBody>
              <a:bodyPr wrap="square">
                <a:spAutoFit/>
              </a:bodyPr>
              <a:lstStyle/>
              <a:p>
                <a:r>
                  <a:rPr lang="en-GB" b="1" dirty="0"/>
                  <a:t>BYOD</a:t>
                </a:r>
                <a:endParaRPr lang="en-BW" b="1" dirty="0"/>
              </a:p>
            </p:txBody>
          </p:sp>
          <p:sp>
            <p:nvSpPr>
              <p:cNvPr id="20" name="TextBox 19">
                <a:extLst>
                  <a:ext uri="{FF2B5EF4-FFF2-40B4-BE49-F238E27FC236}">
                    <a16:creationId xmlns:a16="http://schemas.microsoft.com/office/drawing/2014/main" id="{E7D96613-FB9D-48DE-8269-2E7790CE47FE}"/>
                  </a:ext>
                </a:extLst>
              </p:cNvPr>
              <p:cNvSpPr txBox="1"/>
              <p:nvPr/>
            </p:nvSpPr>
            <p:spPr>
              <a:xfrm>
                <a:off x="5147634" y="4895352"/>
                <a:ext cx="1552247" cy="646331"/>
              </a:xfrm>
              <a:prstGeom prst="rect">
                <a:avLst/>
              </a:prstGeom>
              <a:noFill/>
            </p:spPr>
            <p:txBody>
              <a:bodyPr wrap="square">
                <a:spAutoFit/>
              </a:bodyPr>
              <a:lstStyle/>
              <a:p>
                <a:pPr algn="ctr"/>
                <a:r>
                  <a:rPr lang="en-GB" b="1" dirty="0"/>
                  <a:t>Business Applications</a:t>
                </a:r>
                <a:endParaRPr lang="en-BW" b="1" dirty="0"/>
              </a:p>
            </p:txBody>
          </p:sp>
          <p:sp>
            <p:nvSpPr>
              <p:cNvPr id="21" name="TextBox 20">
                <a:extLst>
                  <a:ext uri="{FF2B5EF4-FFF2-40B4-BE49-F238E27FC236}">
                    <a16:creationId xmlns:a16="http://schemas.microsoft.com/office/drawing/2014/main" id="{B82CA79A-6632-49FC-B999-EB536080E47E}"/>
                  </a:ext>
                </a:extLst>
              </p:cNvPr>
              <p:cNvSpPr txBox="1"/>
              <p:nvPr/>
            </p:nvSpPr>
            <p:spPr>
              <a:xfrm>
                <a:off x="6646616" y="4084590"/>
                <a:ext cx="1552247" cy="646331"/>
              </a:xfrm>
              <a:prstGeom prst="rect">
                <a:avLst/>
              </a:prstGeom>
              <a:noFill/>
            </p:spPr>
            <p:txBody>
              <a:bodyPr wrap="square">
                <a:spAutoFit/>
              </a:bodyPr>
              <a:lstStyle/>
              <a:p>
                <a:pPr algn="ctr"/>
                <a:r>
                  <a:rPr lang="en-GB" b="1" dirty="0"/>
                  <a:t>Network Monitoring</a:t>
                </a:r>
                <a:endParaRPr lang="en-BW" b="1" dirty="0"/>
              </a:p>
            </p:txBody>
          </p:sp>
          <p:sp>
            <p:nvSpPr>
              <p:cNvPr id="22" name="TextBox 21">
                <a:extLst>
                  <a:ext uri="{FF2B5EF4-FFF2-40B4-BE49-F238E27FC236}">
                    <a16:creationId xmlns:a16="http://schemas.microsoft.com/office/drawing/2014/main" id="{8FE86C3D-3DFB-43D2-97D1-3D12B41DB177}"/>
                  </a:ext>
                </a:extLst>
              </p:cNvPr>
              <p:cNvSpPr txBox="1"/>
              <p:nvPr/>
            </p:nvSpPr>
            <p:spPr>
              <a:xfrm>
                <a:off x="3429000" y="3367103"/>
                <a:ext cx="1924608" cy="646331"/>
              </a:xfrm>
              <a:prstGeom prst="rect">
                <a:avLst/>
              </a:prstGeom>
              <a:noFill/>
            </p:spPr>
            <p:txBody>
              <a:bodyPr wrap="square">
                <a:spAutoFit/>
              </a:bodyPr>
              <a:lstStyle/>
              <a:p>
                <a:pPr algn="ctr"/>
                <a:r>
                  <a:rPr lang="en-GB" b="1" dirty="0"/>
                  <a:t>Access Control and       Routing</a:t>
                </a:r>
                <a:endParaRPr lang="en-BW" b="1" dirty="0"/>
              </a:p>
            </p:txBody>
          </p:sp>
        </p:grpSp>
        <p:pic>
          <p:nvPicPr>
            <p:cNvPr id="16" name="Graphic 81" descr="Stream">
              <a:extLst>
                <a:ext uri="{FF2B5EF4-FFF2-40B4-BE49-F238E27FC236}">
                  <a16:creationId xmlns:a16="http://schemas.microsoft.com/office/drawing/2014/main" id="{60C75E54-4237-4435-937E-43833BD778BD}"/>
                </a:ext>
              </a:extLst>
            </p:cNvPr>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2664827" y="4305300"/>
              <a:ext cx="914400" cy="914400"/>
            </a:xfrm>
            <a:prstGeom prst="rect">
              <a:avLst/>
            </a:prstGeom>
          </p:spPr>
        </p:pic>
      </p:grpSp>
    </p:spTree>
    <p:extLst>
      <p:ext uri="{BB962C8B-B14F-4D97-AF65-F5344CB8AC3E}">
        <p14:creationId xmlns:p14="http://schemas.microsoft.com/office/powerpoint/2010/main" val="2570785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52A14-1BC2-476A-9B2E-183CCFDAAC2F}"/>
              </a:ext>
            </a:extLst>
          </p:cNvPr>
          <p:cNvSpPr>
            <a:spLocks noGrp="1"/>
          </p:cNvSpPr>
          <p:nvPr>
            <p:ph idx="1"/>
          </p:nvPr>
        </p:nvSpPr>
        <p:spPr>
          <a:xfrm>
            <a:off x="328317" y="1229696"/>
            <a:ext cx="11535366" cy="3124201"/>
          </a:xfrm>
        </p:spPr>
        <p:txBody>
          <a:bodyPr>
            <a:noAutofit/>
          </a:bodyPr>
          <a:lstStyle/>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focus on application layer is its level of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management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applications and the SDN architecture.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The major weak point at the application layer is the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trust over the communication between the application and the controller</a:t>
            </a:r>
            <a:r>
              <a:rPr lang="en-GB" sz="2000" b="1" dirty="0">
                <a:solidFill>
                  <a:srgbClr val="30ACEC"/>
                </a:solidFill>
                <a:latin typeface="+mj-lt"/>
                <a:ea typeface="Calibri" panose="020F0502020204030204" pitchFamily="34" charset="0"/>
                <a:cs typeface="Times New Roman" panose="02020603050405020304" pitchFamily="18" charset="0"/>
              </a:rPr>
              <a:t> leading to various attacks like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spoofing, malicious applications, flow control modifications </a:t>
            </a:r>
            <a:r>
              <a:rPr lang="en-GB" sz="2000" b="1" dirty="0">
                <a:solidFill>
                  <a:srgbClr val="30ACEC"/>
                </a:solidFill>
                <a:latin typeface="+mj-lt"/>
                <a:ea typeface="Calibri" panose="020F0502020204030204" pitchFamily="34" charset="0"/>
                <a:cs typeface="Times New Roman" panose="02020603050405020304" pitchFamily="18" charset="0"/>
              </a:rPr>
              <a:t>paving an easy way to diverse models of attacks including </a:t>
            </a:r>
            <a:r>
              <a:rPr lang="en-GB" sz="2000" b="1" i="1" dirty="0" err="1">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DDoS</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 attacks</a:t>
            </a:r>
            <a:r>
              <a:rPr lang="en-GB" sz="2000" b="1" dirty="0">
                <a:solidFill>
                  <a:srgbClr val="30ACEC"/>
                </a:solidFill>
                <a:latin typeface="+mj-lt"/>
                <a:ea typeface="Calibri" panose="020F0502020204030204" pitchFamily="34" charset="0"/>
                <a:cs typeface="Times New Roman" panose="02020603050405020304" pitchFamily="18" charset="0"/>
              </a:rPr>
              <a:t>. </a:t>
            </a:r>
          </a:p>
          <a:p>
            <a:pPr algn="just">
              <a:lnSpc>
                <a:spcPct val="107000"/>
              </a:lnSpc>
              <a:spcAft>
                <a:spcPts val="800"/>
              </a:spcAft>
            </a:pPr>
            <a:r>
              <a:rPr lang="en-GB" sz="2000" b="1" dirty="0" err="1">
                <a:solidFill>
                  <a:srgbClr val="30ACEC"/>
                </a:solidFill>
                <a:latin typeface="+mj-lt"/>
                <a:ea typeface="Calibri" panose="020F0502020204030204" pitchFamily="34" charset="0"/>
                <a:cs typeface="Times New Roman" panose="02020603050405020304" pitchFamily="18" charset="0"/>
              </a:rPr>
              <a:t>DDoS</a:t>
            </a:r>
            <a:r>
              <a:rPr lang="en-GB" sz="2000" b="1" dirty="0">
                <a:solidFill>
                  <a:srgbClr val="30ACEC"/>
                </a:solidFill>
                <a:latin typeface="+mj-lt"/>
                <a:ea typeface="Calibri" panose="020F0502020204030204" pitchFamily="34" charset="0"/>
                <a:cs typeface="Times New Roman" panose="02020603050405020304" pitchFamily="18" charset="0"/>
              </a:rPr>
              <a:t> attacks are primitive due to its attack nature of being easy to plunge and not easy to defend. </a:t>
            </a:r>
          </a:p>
          <a:p>
            <a:pPr algn="just">
              <a:lnSpc>
                <a:spcPct val="107000"/>
              </a:lnSpc>
              <a:spcAft>
                <a:spcPts val="800"/>
              </a:spcAft>
            </a:pPr>
            <a:r>
              <a:rPr lang="en-GB" sz="2000" b="1" dirty="0">
                <a:solidFill>
                  <a:srgbClr val="30ACEC"/>
                </a:solidFill>
                <a:latin typeface="+mj-lt"/>
                <a:ea typeface="Calibri" panose="020F0502020204030204" pitchFamily="34" charset="0"/>
                <a:cs typeface="Times New Roman" panose="02020603050405020304" pitchFamily="18" charset="0"/>
              </a:rPr>
              <a:t>Using</a:t>
            </a:r>
            <a:r>
              <a:rPr lang="en-GB" sz="2000" b="1" i="1" dirty="0">
                <a:solidFill>
                  <a:srgbClr val="30ACEC"/>
                </a:solidFill>
                <a:latin typeface="+mj-lt"/>
                <a:ea typeface="Calibri" panose="020F0502020204030204" pitchFamily="34" charset="0"/>
                <a:cs typeface="Times New Roman" panose="02020603050405020304" pitchFamily="18" charset="0"/>
              </a:rPr>
              <a:t> </a:t>
            </a:r>
            <a:r>
              <a:rPr lang="en-GB" sz="2000" b="1" i="1" dirty="0">
                <a:solidFill>
                  <a:srgbClr val="FF0000"/>
                </a:solidFill>
                <a:effectLst>
                  <a:outerShdw blurRad="38100" dist="38100" dir="2700000" algn="tl">
                    <a:srgbClr val="000000">
                      <a:alpha val="43137"/>
                    </a:srgbClr>
                  </a:outerShdw>
                </a:effectLst>
                <a:latin typeface="+mj-lt"/>
                <a:ea typeface="Calibri" panose="020F0502020204030204" pitchFamily="34" charset="0"/>
                <a:cs typeface="Times New Roman" panose="02020603050405020304" pitchFamily="18" charset="0"/>
              </a:rPr>
              <a:t>botnets via a malicious application to control/ block the point of communication </a:t>
            </a:r>
            <a:r>
              <a:rPr lang="en-GB" sz="2000" b="1" dirty="0">
                <a:solidFill>
                  <a:srgbClr val="30ACEC"/>
                </a:solidFill>
                <a:latin typeface="+mj-lt"/>
                <a:ea typeface="Calibri" panose="020F0502020204030204" pitchFamily="34" charset="0"/>
                <a:cs typeface="Times New Roman" panose="02020603050405020304" pitchFamily="18" charset="0"/>
              </a:rPr>
              <a:t>between the application layer and the controller or other legitimate applications could lead to a devastating network collapse</a:t>
            </a:r>
            <a:r>
              <a:rPr lang="en-GB" sz="2000" b="1" i="1" dirty="0">
                <a:solidFill>
                  <a:srgbClr val="30ACEC"/>
                </a:solidFill>
                <a:latin typeface="+mj-lt"/>
                <a:ea typeface="Calibri" panose="020F0502020204030204" pitchFamily="34" charset="0"/>
                <a:cs typeface="Times New Roman" panose="02020603050405020304" pitchFamily="18" charset="0"/>
              </a:rPr>
              <a:t>.</a:t>
            </a:r>
            <a:r>
              <a:rPr lang="en-GB" sz="2000" b="1" dirty="0">
                <a:solidFill>
                  <a:srgbClr val="30ACEC"/>
                </a:solidFill>
                <a:latin typeface="+mj-lt"/>
                <a:ea typeface="Calibri" panose="020F0502020204030204" pitchFamily="34" charset="0"/>
                <a:cs typeface="Times New Roman" panose="02020603050405020304" pitchFamily="18" charset="0"/>
              </a:rPr>
              <a:t>  </a:t>
            </a:r>
            <a:endParaRPr lang="en-BW" sz="2000" b="1" dirty="0">
              <a:solidFill>
                <a:srgbClr val="30ACEC"/>
              </a:solidFill>
              <a:latin typeface="+mj-lt"/>
              <a:ea typeface="Calibri" panose="020F0502020204030204" pitchFamily="34" charset="0"/>
              <a:cs typeface="Times New Roman" panose="02020603050405020304" pitchFamily="18" charset="0"/>
            </a:endParaRPr>
          </a:p>
        </p:txBody>
      </p:sp>
      <p:sp>
        <p:nvSpPr>
          <p:cNvPr id="22" name="Title 1">
            <a:extLst>
              <a:ext uri="{FF2B5EF4-FFF2-40B4-BE49-F238E27FC236}">
                <a16:creationId xmlns:a16="http://schemas.microsoft.com/office/drawing/2014/main" id="{BD2A00B1-65C3-47AD-98A8-65F1E4A4F8A7}"/>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SDN Application Layer Vulnerability</a:t>
            </a:r>
            <a:endParaRPr lang="en-BW" sz="3200" b="1" dirty="0"/>
          </a:p>
        </p:txBody>
      </p:sp>
    </p:spTree>
    <p:extLst>
      <p:ext uri="{BB962C8B-B14F-4D97-AF65-F5344CB8AC3E}">
        <p14:creationId xmlns:p14="http://schemas.microsoft.com/office/powerpoint/2010/main" val="401428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Let us move with the CIA Triad in mitigating the security issues, as it is a proven method. </a:t>
            </a: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The parameters of CIA Triad </a:t>
            </a: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C</a:t>
            </a:r>
            <a:r>
              <a:rPr lang="en-GB" sz="1800" dirty="0">
                <a:latin typeface="Calibri" panose="020F0502020204030204" pitchFamily="34" charset="0"/>
                <a:ea typeface="Calibri" panose="020F0502020204030204" pitchFamily="34" charset="0"/>
                <a:cs typeface="Times New Roman" panose="02020603050405020304" pitchFamily="18" charset="0"/>
              </a:rPr>
              <a:t>onfidentiality: The network architecture should be restricting the access and disclosure of any information only to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to avoid misuse</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I</a:t>
            </a:r>
            <a:r>
              <a:rPr lang="en-GB" sz="1800" dirty="0">
                <a:latin typeface="Calibri" panose="020F0502020204030204" pitchFamily="34" charset="0"/>
                <a:ea typeface="Calibri" panose="020F0502020204030204" pitchFamily="34" charset="0"/>
                <a:cs typeface="Times New Roman" panose="02020603050405020304" pitchFamily="18" charset="0"/>
              </a:rPr>
              <a:t>ntegrity: </a:t>
            </a:r>
            <a:r>
              <a:rPr lang="en-GB" sz="1800" dirty="0">
                <a:latin typeface="Calibri" panose="020F0502020204030204" pitchFamily="34" charset="0"/>
                <a:cs typeface="Times New Roman" panose="02020603050405020304" pitchFamily="18" charset="0"/>
              </a:rPr>
              <a:t>The network architecture should be viable to ensure and confirm the trustworthiness of information to avoid </a:t>
            </a:r>
            <a:r>
              <a:rPr lang="en-US" sz="1800" dirty="0">
                <a:latin typeface="Calibri" panose="020F0502020204030204" pitchFamily="34" charset="0"/>
                <a:cs typeface="Times New Roman" panose="02020603050405020304" pitchFamily="18" charset="0"/>
              </a:rPr>
              <a:t>unauthorized alteration</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r>
              <a:rPr lang="en-GB" sz="1800" b="1" dirty="0">
                <a:latin typeface="Calibri" panose="020F0502020204030204" pitchFamily="34" charset="0"/>
                <a:ea typeface="Calibri" panose="020F0502020204030204" pitchFamily="34" charset="0"/>
                <a:cs typeface="Times New Roman" panose="02020603050405020304" pitchFamily="18" charset="0"/>
              </a:rPr>
              <a:t>A</a:t>
            </a:r>
            <a:r>
              <a:rPr lang="en-GB" sz="1800" dirty="0">
                <a:latin typeface="Calibri" panose="020F0502020204030204" pitchFamily="34" charset="0"/>
                <a:ea typeface="Calibri" panose="020F0502020204030204" pitchFamily="34" charset="0"/>
                <a:cs typeface="Times New Roman" panose="02020603050405020304" pitchFamily="18" charset="0"/>
              </a:rPr>
              <a:t>vailability : The network architecture should be available and ready to provide the expected service to the </a:t>
            </a:r>
            <a:r>
              <a:rPr lang="en-US" sz="1800" dirty="0">
                <a:latin typeface="Arial" panose="020B0604020202020204" pitchFamily="34" charset="0"/>
                <a:ea typeface="Calibri" panose="020F0502020204030204" pitchFamily="34" charset="0"/>
                <a:cs typeface="Times New Roman" panose="02020603050405020304" pitchFamily="18" charset="0"/>
              </a:rPr>
              <a:t>authorized users. </a:t>
            </a:r>
            <a:endParaRPr lang="en-BW" sz="1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To ensure a secured network, </a:t>
            </a:r>
          </a:p>
          <a:p>
            <a:pPr lvl="1" algn="just">
              <a:lnSpc>
                <a:spcPct val="107000"/>
              </a:lnSpc>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data flow within the network must be confidential</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entire system must be bound with integrity and</a:t>
            </a:r>
          </a:p>
          <a:p>
            <a:pPr marL="685800" lvl="2" algn="just">
              <a:lnSpc>
                <a:spcPct val="107000"/>
              </a:lnSpc>
              <a:spcBef>
                <a:spcPts val="1000"/>
              </a:spcBef>
              <a:spcAft>
                <a:spcPts val="800"/>
              </a:spcAft>
              <a:buFont typeface="Courier New" panose="02070309020205020404" pitchFamily="49" charset="0"/>
              <a:buChar char="o"/>
            </a:pPr>
            <a:r>
              <a:rPr lang="en-GB" sz="1800" dirty="0">
                <a:latin typeface="Calibri" panose="020F0502020204030204" pitchFamily="34" charset="0"/>
                <a:cs typeface="Times New Roman" panose="02020603050405020304" pitchFamily="18" charset="0"/>
              </a:rPr>
              <a:t>the availability of the network must be ensured by making redundant infrastructure.</a:t>
            </a:r>
            <a:r>
              <a:rPr lang="en-US" sz="1800" dirty="0">
                <a:latin typeface="Calibri" panose="020F0502020204030204" pitchFamily="34" charset="0"/>
                <a:cs typeface="Times New Roman" panose="02020603050405020304" pitchFamily="18" charset="0"/>
              </a:rPr>
              <a:t> </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8998080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 Placeholder 2"/>
          <p:cNvSpPr>
            <a:spLocks noGrp="1"/>
          </p:cNvSpPr>
          <p:nvPr>
            <p:ph sz="quarter" idx="1"/>
          </p:nvPr>
        </p:nvSpPr>
        <p:spPr>
          <a:xfrm>
            <a:off x="197556" y="579622"/>
            <a:ext cx="11796888" cy="4937760"/>
          </a:xfrm>
        </p:spPr>
        <p:txBody>
          <a:bodyPr>
            <a:noAutofit/>
          </a:bodyPr>
          <a:lstStyle/>
          <a:p>
            <a:pPr marL="0" indent="0" algn="just">
              <a:lnSpc>
                <a:spcPct val="107000"/>
              </a:lnSpc>
              <a:spcAft>
                <a:spcPts val="800"/>
              </a:spcAft>
              <a:buNone/>
            </a:pPr>
            <a:r>
              <a:rPr lang="en-US" sz="1800" b="1" i="1" dirty="0">
                <a:latin typeface="Calibri" panose="020F0502020204030204" pitchFamily="34" charset="0"/>
                <a:cs typeface="Times New Roman" panose="02020603050405020304" pitchFamily="18" charset="0"/>
              </a:rPr>
              <a:t>According to ONF, 8 security principles has been outlined which are applicable to all the SDN protocols, SDN components and SDN interfaces.</a:t>
            </a:r>
            <a:endParaRPr lang="en-BW" sz="1800" b="1" i="1"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1: Clearly Define Security Dependencies and Trust Boundaries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2: Assure Robust Identity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3: Build Security based on Open Standards</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4: Protect the Information Security Triad</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5: Protect Operational Reference Data</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6: Make Systems Secure by Default</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7: Provide Accountability and Traceability</a:t>
            </a:r>
            <a:endParaRPr lang="en-BW" sz="1800" dirty="0">
              <a:latin typeface="Calibri" panose="020F0502020204030204" pitchFamily="34" charset="0"/>
              <a:cs typeface="Times New Roman" panose="02020603050405020304" pitchFamily="18" charset="0"/>
            </a:endParaRPr>
          </a:p>
          <a:p>
            <a:pPr marL="228600" lvl="1" algn="just">
              <a:lnSpc>
                <a:spcPct val="107000"/>
              </a:lnSpc>
              <a:spcBef>
                <a:spcPts val="1000"/>
              </a:spcBef>
              <a:spcAft>
                <a:spcPts val="800"/>
              </a:spcAft>
              <a:buFont typeface="Courier New" panose="02070309020205020404" pitchFamily="49" charset="0"/>
              <a:buChar char="o"/>
            </a:pPr>
            <a:r>
              <a:rPr lang="en-US" sz="1800" dirty="0">
                <a:latin typeface="Calibri" panose="020F0502020204030204" pitchFamily="34" charset="0"/>
                <a:cs typeface="Times New Roman" panose="02020603050405020304" pitchFamily="18" charset="0"/>
              </a:rPr>
              <a:t>Principle 8: Properties of Manageable Security Controls</a:t>
            </a:r>
            <a:endParaRPr lang="en-BW" sz="1800" dirty="0">
              <a:latin typeface="Calibri" panose="020F0502020204030204" pitchFamily="34" charset="0"/>
              <a:cs typeface="Times New Roman" panose="02020603050405020304" pitchFamily="18" charset="0"/>
            </a:endParaRPr>
          </a:p>
          <a:p>
            <a:pPr lvl="1" algn="just">
              <a:lnSpc>
                <a:spcPct val="107000"/>
              </a:lnSpc>
              <a:spcAft>
                <a:spcPts val="800"/>
              </a:spcAft>
              <a:buFont typeface="Courier New" panose="02070309020205020404" pitchFamily="49" charset="0"/>
              <a:buChar char="o"/>
            </a:pPr>
            <a:endParaRPr lang="en-BW"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A505EAE3-0746-48DF-A866-C4E27697F77B}"/>
              </a:ext>
            </a:extLst>
          </p:cNvPr>
          <p:cNvSpPr txBox="1">
            <a:spLocks/>
          </p:cNvSpPr>
          <p:nvPr/>
        </p:nvSpPr>
        <p:spPr>
          <a:xfrm>
            <a:off x="20059" y="10826"/>
            <a:ext cx="6796169" cy="7268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SDN Security Mitigation Techniques</a:t>
            </a:r>
            <a:endParaRPr lang="en-BW" sz="3200" b="1" dirty="0"/>
          </a:p>
        </p:txBody>
      </p:sp>
    </p:spTree>
    <p:extLst>
      <p:ext uri="{BB962C8B-B14F-4D97-AF65-F5344CB8AC3E}">
        <p14:creationId xmlns:p14="http://schemas.microsoft.com/office/powerpoint/2010/main" val="694552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2030</TotalTime>
  <Words>2744</Words>
  <Application>Microsoft Office PowerPoint</Application>
  <PresentationFormat>Widescreen</PresentationFormat>
  <Paragraphs>270</Paragraphs>
  <Slides>24</Slides>
  <Notes>3</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24</vt:i4>
      </vt:variant>
    </vt:vector>
  </HeadingPairs>
  <TitlesOfParts>
    <vt:vector size="35" baseType="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Introduction</vt:lpstr>
      <vt:lpstr>Introduction</vt:lpstr>
      <vt:lpstr>Introduction</vt:lpstr>
      <vt:lpstr>Introduction</vt:lpstr>
      <vt:lpstr>Introduction</vt:lpstr>
      <vt:lpstr>History</vt:lpstr>
      <vt:lpstr>Need</vt:lpstr>
      <vt:lpstr>PowerPoint Presentation</vt:lpstr>
      <vt:lpstr>PowerPoint Presentation</vt:lpstr>
      <vt:lpstr>PowerPoint Presentation</vt:lpstr>
      <vt:lpstr>PowerPoint Presentation</vt:lpstr>
      <vt:lpstr>PowerPoint Presentation</vt:lpstr>
      <vt:lpstr>PowerPoint Presentation</vt:lpstr>
      <vt:lpstr>SDN Security</vt:lpstr>
      <vt:lpstr>PowerPoint Presentation</vt:lpstr>
      <vt:lpstr>SDN Security</vt:lpstr>
      <vt:lpstr>SDN Application Layer Vulnerability</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87</cp:revision>
  <dcterms:created xsi:type="dcterms:W3CDTF">2021-03-05T06:07:01Z</dcterms:created>
  <dcterms:modified xsi:type="dcterms:W3CDTF">2022-03-17T06:54:06Z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