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531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633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96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454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135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394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88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223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9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680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435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5C177-1A4F-4522-8FFE-D2F7F48BAB19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1FE0F-A8B5-4833-9B38-49135D345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774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7" y="2157537"/>
            <a:ext cx="8679915" cy="1748729"/>
          </a:xfrm>
        </p:spPr>
        <p:txBody>
          <a:bodyPr>
            <a:noAutofit/>
          </a:bodyPr>
          <a:lstStyle/>
          <a:p>
            <a:r>
              <a:rPr lang="en-GB" sz="4400" b="1" dirty="0" smtClean="0">
                <a:solidFill>
                  <a:schemeClr val="tx1"/>
                </a:solidFill>
              </a:rPr>
              <a:t>Vlog by Dee Jones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Click the link down below to watch!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>Hope you enjoy!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https://l.facebook.com/l.php?u=https%3A%2F%2Fyoutu.be%2FMVtMALJOj9I%3Ffbclid%3DIwAR0ijGn8yO4dI9uALg7rn1UDNXt3b5wJoGLhWE9tfyzd1f5ID0Pduh5Zh08&amp;h=AT2bUlMBiC9NFUTUogUFil_t7V-PbVIQO5eo-bL7049Fhth0VOScI8iwGvDgUJsJ35elICKz9TBYqou-rgJloG7P_levNKKo6ZdTrwUIW6My5Jkc39KIRjITDe9nN0JRqWE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627187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9</TotalTime>
  <Words>7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 Light</vt:lpstr>
      <vt:lpstr>Rockwell</vt:lpstr>
      <vt:lpstr>Wingdings</vt:lpstr>
      <vt:lpstr>Atlas</vt:lpstr>
      <vt:lpstr>Vlog by Dee Jones  Click the link down below to watch!  Hope you enjoy!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Vlog by Dee Jones  Click the link down below to watch!  Hope you enjoy!</dc:title>
  <dc:creator>Dee Jones (1700521)</dc:creator>
  <cp:lastModifiedBy>Dee Jones (1700521)</cp:lastModifiedBy>
  <cp:revision>2</cp:revision>
  <dcterms:created xsi:type="dcterms:W3CDTF">2019-03-14T15:43:44Z</dcterms:created>
  <dcterms:modified xsi:type="dcterms:W3CDTF">2019-03-14T15:53:04Z</dcterms:modified>
</cp:coreProperties>
</file>