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9" r:id="rId1"/>
  </p:sldMasterIdLst>
  <p:sldIdLst>
    <p:sldId id="256" r:id="rId2"/>
    <p:sldId id="258" r:id="rId3"/>
    <p:sldId id="267" r:id="rId4"/>
    <p:sldId id="260" r:id="rId5"/>
    <p:sldId id="261" r:id="rId6"/>
    <p:sldId id="263" r:id="rId7"/>
    <p:sldId id="271" r:id="rId8"/>
    <p:sldId id="264" r:id="rId9"/>
    <p:sldId id="270" r:id="rId10"/>
    <p:sldId id="268" r:id="rId11"/>
    <p:sldId id="269" r:id="rId12"/>
    <p:sldId id="265" r:id="rId13"/>
    <p:sldId id="272" r:id="rId14"/>
    <p:sldId id="296" r:id="rId15"/>
    <p:sldId id="274" r:id="rId16"/>
    <p:sldId id="275" r:id="rId17"/>
    <p:sldId id="276" r:id="rId18"/>
    <p:sldId id="280" r:id="rId19"/>
    <p:sldId id="285" r:id="rId20"/>
    <p:sldId id="286" r:id="rId21"/>
    <p:sldId id="284" r:id="rId22"/>
    <p:sldId id="293" r:id="rId23"/>
    <p:sldId id="294" r:id="rId24"/>
    <p:sldId id="302" r:id="rId25"/>
    <p:sldId id="303" r:id="rId26"/>
    <p:sldId id="306" r:id="rId27"/>
    <p:sldId id="287" r:id="rId28"/>
    <p:sldId id="273" r:id="rId29"/>
    <p:sldId id="283" r:id="rId30"/>
    <p:sldId id="304" r:id="rId31"/>
    <p:sldId id="308" r:id="rId32"/>
    <p:sldId id="309" r:id="rId33"/>
    <p:sldId id="279" r:id="rId34"/>
    <p:sldId id="310" r:id="rId35"/>
    <p:sldId id="305" r:id="rId36"/>
    <p:sldId id="281" r:id="rId37"/>
    <p:sldId id="277" r:id="rId38"/>
    <p:sldId id="295" r:id="rId39"/>
    <p:sldId id="314" r:id="rId40"/>
    <p:sldId id="289" r:id="rId41"/>
    <p:sldId id="311" r:id="rId42"/>
    <p:sldId id="312" r:id="rId43"/>
    <p:sldId id="313" r:id="rId44"/>
    <p:sldId id="316" r:id="rId45"/>
    <p:sldId id="317" r:id="rId46"/>
    <p:sldId id="298" r:id="rId47"/>
    <p:sldId id="299" r:id="rId48"/>
    <p:sldId id="300" r:id="rId49"/>
    <p:sldId id="301" r:id="rId50"/>
    <p:sldId id="315" r:id="rId51"/>
    <p:sldId id="318" r:id="rId52"/>
    <p:sldId id="319" r:id="rId53"/>
    <p:sldId id="320" r:id="rId54"/>
    <p:sldId id="290" r:id="rId5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lph Haeussler" initials="RH" lastIdx="1" clrIdx="0">
    <p:extLst>
      <p:ext uri="{19B8F6BF-5375-455C-9EA6-DF929625EA0E}">
        <p15:presenceInfo xmlns:p15="http://schemas.microsoft.com/office/powerpoint/2012/main" userId="a33031a8bc7a0d8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51D40C-A0A6-4AA8-AA79-717F4E63B1D6}" v="564" dt="2019-03-13T17:23:39.6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0055" autoAdjust="0"/>
    <p:restoredTop sz="94660"/>
  </p:normalViewPr>
  <p:slideViewPr>
    <p:cSldViewPr snapToGrid="0">
      <p:cViewPr varScale="1">
        <p:scale>
          <a:sx n="41" d="100"/>
          <a:sy n="41" d="100"/>
        </p:scale>
        <p:origin x="66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61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2251D40C-A0A6-4AA8-AA79-717F4E63B1D6}"/>
    <pc:docChg chg="undo custSel mod addSld delSld modSld sldOrd">
      <pc:chgData name="Ralph Haeussler" userId="a33031a8bc7a0d8c" providerId="LiveId" clId="{2251D40C-A0A6-4AA8-AA79-717F4E63B1D6}" dt="2019-03-13T17:23:50.933" v="3016" actId="2696"/>
      <pc:docMkLst>
        <pc:docMk/>
      </pc:docMkLst>
      <pc:sldChg chg="del">
        <pc:chgData name="Ralph Haeussler" userId="a33031a8bc7a0d8c" providerId="LiveId" clId="{2251D40C-A0A6-4AA8-AA79-717F4E63B1D6}" dt="2019-03-13T17:23:50.933" v="3016" actId="2696"/>
        <pc:sldMkLst>
          <pc:docMk/>
          <pc:sldMk cId="3668486592" sldId="257"/>
        </pc:sldMkLst>
      </pc:sldChg>
      <pc:sldChg chg="addSp delSp modSp del modAnim">
        <pc:chgData name="Ralph Haeussler" userId="a33031a8bc7a0d8c" providerId="LiveId" clId="{2251D40C-A0A6-4AA8-AA79-717F4E63B1D6}" dt="2019-03-13T17:23:44.382" v="3015" actId="2696"/>
        <pc:sldMkLst>
          <pc:docMk/>
          <pc:sldMk cId="3241643534" sldId="262"/>
        </pc:sldMkLst>
        <pc:spChg chg="del">
          <ac:chgData name="Ralph Haeussler" userId="a33031a8bc7a0d8c" providerId="LiveId" clId="{2251D40C-A0A6-4AA8-AA79-717F4E63B1D6}" dt="2019-03-13T17:23:38.108" v="3013"/>
          <ac:spMkLst>
            <pc:docMk/>
            <pc:sldMk cId="3241643534" sldId="262"/>
            <ac:spMk id="2" creationId="{6F0A1817-05E5-4FED-A22E-59ABEE261B48}"/>
          </ac:spMkLst>
        </pc:spChg>
        <pc:spChg chg="del mod">
          <ac:chgData name="Ralph Haeussler" userId="a33031a8bc7a0d8c" providerId="LiveId" clId="{2251D40C-A0A6-4AA8-AA79-717F4E63B1D6}" dt="2019-03-13T17:13:59.690" v="2779" actId="478"/>
          <ac:spMkLst>
            <pc:docMk/>
            <pc:sldMk cId="3241643534" sldId="262"/>
            <ac:spMk id="3" creationId="{C69AD6E5-A478-427F-8CCF-B838EEDF533E}"/>
          </ac:spMkLst>
        </pc:spChg>
        <pc:spChg chg="add del mod">
          <ac:chgData name="Ralph Haeussler" userId="a33031a8bc7a0d8c" providerId="LiveId" clId="{2251D40C-A0A6-4AA8-AA79-717F4E63B1D6}" dt="2019-03-13T17:23:38.108" v="3013"/>
          <ac:spMkLst>
            <pc:docMk/>
            <pc:sldMk cId="3241643534" sldId="262"/>
            <ac:spMk id="5" creationId="{1D42F9FE-B1B5-45DD-A88B-262C188A8C45}"/>
          </ac:spMkLst>
        </pc:spChg>
        <pc:spChg chg="add mod">
          <ac:chgData name="Ralph Haeussler" userId="a33031a8bc7a0d8c" providerId="LiveId" clId="{2251D40C-A0A6-4AA8-AA79-717F4E63B1D6}" dt="2019-03-13T17:23:38.108" v="3013"/>
          <ac:spMkLst>
            <pc:docMk/>
            <pc:sldMk cId="3241643534" sldId="262"/>
            <ac:spMk id="8" creationId="{E9EC77BD-FC29-4B0E-99AC-665427F5533C}"/>
          </ac:spMkLst>
        </pc:spChg>
        <pc:spChg chg="add mod">
          <ac:chgData name="Ralph Haeussler" userId="a33031a8bc7a0d8c" providerId="LiveId" clId="{2251D40C-A0A6-4AA8-AA79-717F4E63B1D6}" dt="2019-03-13T17:23:38.108" v="3013"/>
          <ac:spMkLst>
            <pc:docMk/>
            <pc:sldMk cId="3241643534" sldId="262"/>
            <ac:spMk id="9" creationId="{9D17F5DC-8881-4A7D-B658-D9CFEDF38809}"/>
          </ac:spMkLst>
        </pc:spChg>
        <pc:picChg chg="del">
          <ac:chgData name="Ralph Haeussler" userId="a33031a8bc7a0d8c" providerId="LiveId" clId="{2251D40C-A0A6-4AA8-AA79-717F4E63B1D6}" dt="2019-03-13T17:23:36.357" v="3012" actId="478"/>
          <ac:picMkLst>
            <pc:docMk/>
            <pc:sldMk cId="3241643534" sldId="262"/>
            <ac:picMk id="6" creationId="{679B4B6B-2A88-4877-BC2D-AEF963E4FFF3}"/>
          </ac:picMkLst>
        </pc:picChg>
        <pc:picChg chg="add del mod">
          <ac:chgData name="Ralph Haeussler" userId="a33031a8bc7a0d8c" providerId="LiveId" clId="{2251D40C-A0A6-4AA8-AA79-717F4E63B1D6}" dt="2019-03-13T17:23:38.108" v="3013"/>
          <ac:picMkLst>
            <pc:docMk/>
            <pc:sldMk cId="3241643534" sldId="262"/>
            <ac:picMk id="7" creationId="{FD5B2B3C-F12B-4530-9851-4CA828D82CEE}"/>
          </ac:picMkLst>
        </pc:picChg>
      </pc:sldChg>
      <pc:sldChg chg="addSp delSp modSp">
        <pc:chgData name="Ralph Haeussler" userId="a33031a8bc7a0d8c" providerId="LiveId" clId="{2251D40C-A0A6-4AA8-AA79-717F4E63B1D6}" dt="2019-03-06T12:07:31.867" v="425" actId="478"/>
        <pc:sldMkLst>
          <pc:docMk/>
          <pc:sldMk cId="3339583218" sldId="263"/>
        </pc:sldMkLst>
        <pc:spChg chg="del mod">
          <ac:chgData name="Ralph Haeussler" userId="a33031a8bc7a0d8c" providerId="LiveId" clId="{2251D40C-A0A6-4AA8-AA79-717F4E63B1D6}" dt="2019-03-06T12:07:31.867" v="425" actId="478"/>
          <ac:spMkLst>
            <pc:docMk/>
            <pc:sldMk cId="3339583218" sldId="263"/>
            <ac:spMk id="2" creationId="{6F0A1817-05E5-4FED-A22E-59ABEE261B48}"/>
          </ac:spMkLst>
        </pc:spChg>
        <pc:spChg chg="add mod">
          <ac:chgData name="Ralph Haeussler" userId="a33031a8bc7a0d8c" providerId="LiveId" clId="{2251D40C-A0A6-4AA8-AA79-717F4E63B1D6}" dt="2019-03-06T12:07:31.867" v="425" actId="478"/>
          <ac:spMkLst>
            <pc:docMk/>
            <pc:sldMk cId="3339583218" sldId="263"/>
            <ac:spMk id="4" creationId="{590020AB-C22E-4CA3-A209-6C999FD3B8FD}"/>
          </ac:spMkLst>
        </pc:spChg>
      </pc:sldChg>
      <pc:sldChg chg="addSp delSp modSp delAnim modAnim">
        <pc:chgData name="Ralph Haeussler" userId="a33031a8bc7a0d8c" providerId="LiveId" clId="{2251D40C-A0A6-4AA8-AA79-717F4E63B1D6}" dt="2019-03-06T11:53:47.049" v="105" actId="1076"/>
        <pc:sldMkLst>
          <pc:docMk/>
          <pc:sldMk cId="1469386432" sldId="264"/>
        </pc:sldMkLst>
        <pc:spChg chg="mod">
          <ac:chgData name="Ralph Haeussler" userId="a33031a8bc7a0d8c" providerId="LiveId" clId="{2251D40C-A0A6-4AA8-AA79-717F4E63B1D6}" dt="2019-03-06T11:45:22.723" v="10" actId="5793"/>
          <ac:spMkLst>
            <pc:docMk/>
            <pc:sldMk cId="1469386432" sldId="264"/>
            <ac:spMk id="4" creationId="{78DAC2AD-A1DA-40F4-A7A7-D63B0A9A3B5D}"/>
          </ac:spMkLst>
        </pc:spChg>
        <pc:spChg chg="add del mod">
          <ac:chgData name="Ralph Haeussler" userId="a33031a8bc7a0d8c" providerId="LiveId" clId="{2251D40C-A0A6-4AA8-AA79-717F4E63B1D6}" dt="2019-03-06T11:53:02.899" v="88" actId="478"/>
          <ac:spMkLst>
            <pc:docMk/>
            <pc:sldMk cId="1469386432" sldId="264"/>
            <ac:spMk id="7" creationId="{489F2089-0E05-413C-94FF-B83A679904E7}"/>
          </ac:spMkLst>
        </pc:spChg>
        <pc:spChg chg="add del mod">
          <ac:chgData name="Ralph Haeussler" userId="a33031a8bc7a0d8c" providerId="LiveId" clId="{2251D40C-A0A6-4AA8-AA79-717F4E63B1D6}" dt="2019-03-06T11:53:02.899" v="88" actId="478"/>
          <ac:spMkLst>
            <pc:docMk/>
            <pc:sldMk cId="1469386432" sldId="264"/>
            <ac:spMk id="9" creationId="{5A8D67EA-0BA0-4A60-8005-475173D162EB}"/>
          </ac:spMkLst>
        </pc:spChg>
        <pc:spChg chg="add">
          <ac:chgData name="Ralph Haeussler" userId="a33031a8bc7a0d8c" providerId="LiveId" clId="{2251D40C-A0A6-4AA8-AA79-717F4E63B1D6}" dt="2019-03-06T11:53:04.071" v="89"/>
          <ac:spMkLst>
            <pc:docMk/>
            <pc:sldMk cId="1469386432" sldId="264"/>
            <ac:spMk id="13" creationId="{148A501B-9E46-41CD-A0EB-96EAFABAE939}"/>
          </ac:spMkLst>
        </pc:spChg>
        <pc:spChg chg="add">
          <ac:chgData name="Ralph Haeussler" userId="a33031a8bc7a0d8c" providerId="LiveId" clId="{2251D40C-A0A6-4AA8-AA79-717F4E63B1D6}" dt="2019-03-06T11:53:04.071" v="89"/>
          <ac:spMkLst>
            <pc:docMk/>
            <pc:sldMk cId="1469386432" sldId="264"/>
            <ac:spMk id="16" creationId="{82F9815B-F7F8-49DA-A9AB-5E5EEB9B4E71}"/>
          </ac:spMkLst>
        </pc:spChg>
        <pc:spChg chg="add">
          <ac:chgData name="Ralph Haeussler" userId="a33031a8bc7a0d8c" providerId="LiveId" clId="{2251D40C-A0A6-4AA8-AA79-717F4E63B1D6}" dt="2019-03-06T11:53:04.071" v="89"/>
          <ac:spMkLst>
            <pc:docMk/>
            <pc:sldMk cId="1469386432" sldId="264"/>
            <ac:spMk id="18" creationId="{86E0FFB5-09CF-4C02-98BD-428402363714}"/>
          </ac:spMkLst>
        </pc:spChg>
        <pc:spChg chg="add mod">
          <ac:chgData name="Ralph Haeussler" userId="a33031a8bc7a0d8c" providerId="LiveId" clId="{2251D40C-A0A6-4AA8-AA79-717F4E63B1D6}" dt="2019-03-06T11:53:10.412" v="90" actId="1076"/>
          <ac:spMkLst>
            <pc:docMk/>
            <pc:sldMk cId="1469386432" sldId="264"/>
            <ac:spMk id="19" creationId="{5141B5A5-558C-47BB-B887-C10048C6C77F}"/>
          </ac:spMkLst>
        </pc:spChg>
        <pc:spChg chg="add mod">
          <ac:chgData name="Ralph Haeussler" userId="a33031a8bc7a0d8c" providerId="LiveId" clId="{2251D40C-A0A6-4AA8-AA79-717F4E63B1D6}" dt="2019-03-06T11:53:31.472" v="94" actId="14100"/>
          <ac:spMkLst>
            <pc:docMk/>
            <pc:sldMk cId="1469386432" sldId="264"/>
            <ac:spMk id="20" creationId="{D886B000-34C1-4AFC-A4F7-E668CE7BBDFF}"/>
          </ac:spMkLst>
        </pc:spChg>
        <pc:spChg chg="add mod">
          <ac:chgData name="Ralph Haeussler" userId="a33031a8bc7a0d8c" providerId="LiveId" clId="{2251D40C-A0A6-4AA8-AA79-717F4E63B1D6}" dt="2019-03-06T11:53:10.412" v="90" actId="1076"/>
          <ac:spMkLst>
            <pc:docMk/>
            <pc:sldMk cId="1469386432" sldId="264"/>
            <ac:spMk id="23" creationId="{48E57ECD-B2D8-47BF-879D-7C27A6EE83AA}"/>
          </ac:spMkLst>
        </pc:spChg>
        <pc:spChg chg="add mod">
          <ac:chgData name="Ralph Haeussler" userId="a33031a8bc7a0d8c" providerId="LiveId" clId="{2251D40C-A0A6-4AA8-AA79-717F4E63B1D6}" dt="2019-03-06T11:53:47.049" v="105" actId="1076"/>
          <ac:spMkLst>
            <pc:docMk/>
            <pc:sldMk cId="1469386432" sldId="264"/>
            <ac:spMk id="24" creationId="{18514C5A-32E5-4450-9881-DAD85586587E}"/>
          </ac:spMkLst>
        </pc:spChg>
        <pc:spChg chg="add mod">
          <ac:chgData name="Ralph Haeussler" userId="a33031a8bc7a0d8c" providerId="LiveId" clId="{2251D40C-A0A6-4AA8-AA79-717F4E63B1D6}" dt="2019-03-06T11:53:39.643" v="104" actId="1038"/>
          <ac:spMkLst>
            <pc:docMk/>
            <pc:sldMk cId="1469386432" sldId="264"/>
            <ac:spMk id="26" creationId="{39828AC0-6A45-455B-A010-5E08FEEFFB72}"/>
          </ac:spMkLst>
        </pc:spChg>
        <pc:picChg chg="add del mod">
          <ac:chgData name="Ralph Haeussler" userId="a33031a8bc7a0d8c" providerId="LiveId" clId="{2251D40C-A0A6-4AA8-AA79-717F4E63B1D6}" dt="2019-03-06T11:53:02.899" v="88" actId="478"/>
          <ac:picMkLst>
            <pc:docMk/>
            <pc:sldMk cId="1469386432" sldId="264"/>
            <ac:picMk id="8" creationId="{D8693FCC-5E71-450D-8197-C970A9FF95C6}"/>
          </ac:picMkLst>
        </pc:picChg>
        <pc:picChg chg="add">
          <ac:chgData name="Ralph Haeussler" userId="a33031a8bc7a0d8c" providerId="LiveId" clId="{2251D40C-A0A6-4AA8-AA79-717F4E63B1D6}" dt="2019-03-06T11:53:04.071" v="89"/>
          <ac:picMkLst>
            <pc:docMk/>
            <pc:sldMk cId="1469386432" sldId="264"/>
            <ac:picMk id="10" creationId="{E6DA3980-B620-426D-9196-2C4E50B417D0}"/>
          </ac:picMkLst>
        </pc:picChg>
        <pc:picChg chg="add">
          <ac:chgData name="Ralph Haeussler" userId="a33031a8bc7a0d8c" providerId="LiveId" clId="{2251D40C-A0A6-4AA8-AA79-717F4E63B1D6}" dt="2019-03-06T11:53:04.071" v="89"/>
          <ac:picMkLst>
            <pc:docMk/>
            <pc:sldMk cId="1469386432" sldId="264"/>
            <ac:picMk id="12" creationId="{76DA8235-4AC1-42A5-A6C1-917DDF1D494E}"/>
          </ac:picMkLst>
        </pc:picChg>
        <pc:picChg chg="add">
          <ac:chgData name="Ralph Haeussler" userId="a33031a8bc7a0d8c" providerId="LiveId" clId="{2251D40C-A0A6-4AA8-AA79-717F4E63B1D6}" dt="2019-03-06T11:53:04.071" v="89"/>
          <ac:picMkLst>
            <pc:docMk/>
            <pc:sldMk cId="1469386432" sldId="264"/>
            <ac:picMk id="14" creationId="{3C8B444A-0C90-40B7-A8D1-22ED575C6548}"/>
          </ac:picMkLst>
        </pc:picChg>
        <pc:picChg chg="add">
          <ac:chgData name="Ralph Haeussler" userId="a33031a8bc7a0d8c" providerId="LiveId" clId="{2251D40C-A0A6-4AA8-AA79-717F4E63B1D6}" dt="2019-03-06T11:53:04.071" v="89"/>
          <ac:picMkLst>
            <pc:docMk/>
            <pc:sldMk cId="1469386432" sldId="264"/>
            <ac:picMk id="15" creationId="{373C4091-63A9-423D-8A1D-4AD3C3686D88}"/>
          </ac:picMkLst>
        </pc:picChg>
        <pc:picChg chg="add mod">
          <ac:chgData name="Ralph Haeussler" userId="a33031a8bc7a0d8c" providerId="LiveId" clId="{2251D40C-A0A6-4AA8-AA79-717F4E63B1D6}" dt="2019-03-06T11:53:10.412" v="90" actId="1076"/>
          <ac:picMkLst>
            <pc:docMk/>
            <pc:sldMk cId="1469386432" sldId="264"/>
            <ac:picMk id="17" creationId="{BD3F5A5E-818B-4B89-8274-D0984A0768F7}"/>
          </ac:picMkLst>
        </pc:picChg>
        <pc:picChg chg="add mod">
          <ac:chgData name="Ralph Haeussler" userId="a33031a8bc7a0d8c" providerId="LiveId" clId="{2251D40C-A0A6-4AA8-AA79-717F4E63B1D6}" dt="2019-03-06T11:53:17.058" v="91" actId="1076"/>
          <ac:picMkLst>
            <pc:docMk/>
            <pc:sldMk cId="1469386432" sldId="264"/>
            <ac:picMk id="21" creationId="{D409688A-E74E-414F-B2C9-C3F00A940D31}"/>
          </ac:picMkLst>
        </pc:picChg>
        <pc:picChg chg="add mod">
          <ac:chgData name="Ralph Haeussler" userId="a33031a8bc7a0d8c" providerId="LiveId" clId="{2251D40C-A0A6-4AA8-AA79-717F4E63B1D6}" dt="2019-03-06T11:53:24.849" v="92" actId="1076"/>
          <ac:picMkLst>
            <pc:docMk/>
            <pc:sldMk cId="1469386432" sldId="264"/>
            <ac:picMk id="22" creationId="{1DC1FF5B-2FCC-42F7-96D3-005EDEE1FD5B}"/>
          </ac:picMkLst>
        </pc:picChg>
        <pc:picChg chg="add mod">
          <ac:chgData name="Ralph Haeussler" userId="a33031a8bc7a0d8c" providerId="LiveId" clId="{2251D40C-A0A6-4AA8-AA79-717F4E63B1D6}" dt="2019-03-06T11:53:39.643" v="104" actId="1038"/>
          <ac:picMkLst>
            <pc:docMk/>
            <pc:sldMk cId="1469386432" sldId="264"/>
            <ac:picMk id="25" creationId="{65830DDD-A6A2-4BC3-86FD-D870087B335F}"/>
          </ac:picMkLst>
        </pc:picChg>
      </pc:sldChg>
      <pc:sldChg chg="addSp modSp">
        <pc:chgData name="Ralph Haeussler" userId="a33031a8bc7a0d8c" providerId="LiveId" clId="{2251D40C-A0A6-4AA8-AA79-717F4E63B1D6}" dt="2019-03-06T11:58:01.609" v="123" actId="1076"/>
        <pc:sldMkLst>
          <pc:docMk/>
          <pc:sldMk cId="1705039302" sldId="265"/>
        </pc:sldMkLst>
        <pc:spChg chg="mod">
          <ac:chgData name="Ralph Haeussler" userId="a33031a8bc7a0d8c" providerId="LiveId" clId="{2251D40C-A0A6-4AA8-AA79-717F4E63B1D6}" dt="2019-03-06T11:57:37.360" v="122"/>
          <ac:spMkLst>
            <pc:docMk/>
            <pc:sldMk cId="1705039302" sldId="265"/>
            <ac:spMk id="4" creationId="{78DAC2AD-A1DA-40F4-A7A7-D63B0A9A3B5D}"/>
          </ac:spMkLst>
        </pc:spChg>
        <pc:spChg chg="mod">
          <ac:chgData name="Ralph Haeussler" userId="a33031a8bc7a0d8c" providerId="LiveId" clId="{2251D40C-A0A6-4AA8-AA79-717F4E63B1D6}" dt="2019-03-06T11:55:33.339" v="117" actId="13926"/>
          <ac:spMkLst>
            <pc:docMk/>
            <pc:sldMk cId="1705039302" sldId="265"/>
            <ac:spMk id="11" creationId="{6ADD07B9-78AA-4DBA-B3F6-B5355A247923}"/>
          </ac:spMkLst>
        </pc:spChg>
        <pc:picChg chg="add mod modCrop">
          <ac:chgData name="Ralph Haeussler" userId="a33031a8bc7a0d8c" providerId="LiveId" clId="{2251D40C-A0A6-4AA8-AA79-717F4E63B1D6}" dt="2019-03-06T11:58:01.609" v="123" actId="1076"/>
          <ac:picMkLst>
            <pc:docMk/>
            <pc:sldMk cId="1705039302" sldId="265"/>
            <ac:picMk id="7" creationId="{CEC58BF6-2712-4071-8213-077331843EC8}"/>
          </ac:picMkLst>
        </pc:picChg>
      </pc:sldChg>
      <pc:sldChg chg="del">
        <pc:chgData name="Ralph Haeussler" userId="a33031a8bc7a0d8c" providerId="LiveId" clId="{2251D40C-A0A6-4AA8-AA79-717F4E63B1D6}" dt="2019-03-13T17:15:21.650" v="2851" actId="2696"/>
        <pc:sldMkLst>
          <pc:docMk/>
          <pc:sldMk cId="4034288725" sldId="266"/>
        </pc:sldMkLst>
      </pc:sldChg>
      <pc:sldChg chg="modSp">
        <pc:chgData name="Ralph Haeussler" userId="a33031a8bc7a0d8c" providerId="LiveId" clId="{2251D40C-A0A6-4AA8-AA79-717F4E63B1D6}" dt="2019-03-13T16:07:49.355" v="1209" actId="1076"/>
        <pc:sldMkLst>
          <pc:docMk/>
          <pc:sldMk cId="1089094758" sldId="267"/>
        </pc:sldMkLst>
        <pc:spChg chg="mod">
          <ac:chgData name="Ralph Haeussler" userId="a33031a8bc7a0d8c" providerId="LiveId" clId="{2251D40C-A0A6-4AA8-AA79-717F4E63B1D6}" dt="2019-03-13T16:07:49.355" v="1209" actId="1076"/>
          <ac:spMkLst>
            <pc:docMk/>
            <pc:sldMk cId="1089094758" sldId="267"/>
            <ac:spMk id="5" creationId="{8A61EFDB-5D48-42A8-B3C2-DEF21F1CD3B9}"/>
          </ac:spMkLst>
        </pc:spChg>
        <pc:spChg chg="mod">
          <ac:chgData name="Ralph Haeussler" userId="a33031a8bc7a0d8c" providerId="LiveId" clId="{2251D40C-A0A6-4AA8-AA79-717F4E63B1D6}" dt="2019-03-13T16:07:42.665" v="1208" actId="15"/>
          <ac:spMkLst>
            <pc:docMk/>
            <pc:sldMk cId="1089094758" sldId="267"/>
            <ac:spMk id="7" creationId="{996D2E5F-76F8-41EB-AF4A-85B4B6723502}"/>
          </ac:spMkLst>
        </pc:spChg>
      </pc:sldChg>
      <pc:sldChg chg="addSp delSp modSp add delAnim modAnim">
        <pc:chgData name="Ralph Haeussler" userId="a33031a8bc7a0d8c" providerId="LiveId" clId="{2251D40C-A0A6-4AA8-AA79-717F4E63B1D6}" dt="2019-03-06T12:06:52.882" v="418" actId="14100"/>
        <pc:sldMkLst>
          <pc:docMk/>
          <pc:sldMk cId="4100240342" sldId="268"/>
        </pc:sldMkLst>
        <pc:spChg chg="del mod">
          <ac:chgData name="Ralph Haeussler" userId="a33031a8bc7a0d8c" providerId="LiveId" clId="{2251D40C-A0A6-4AA8-AA79-717F4E63B1D6}" dt="2019-03-06T12:06:33.455" v="414" actId="478"/>
          <ac:spMkLst>
            <pc:docMk/>
            <pc:sldMk cId="4100240342" sldId="268"/>
            <ac:spMk id="2" creationId="{6F0A1817-05E5-4FED-A22E-59ABEE261B48}"/>
          </ac:spMkLst>
        </pc:spChg>
        <pc:spChg chg="mod ord">
          <ac:chgData name="Ralph Haeussler" userId="a33031a8bc7a0d8c" providerId="LiveId" clId="{2251D40C-A0A6-4AA8-AA79-717F4E63B1D6}" dt="2019-03-06T11:47:34.981" v="72" actId="166"/>
          <ac:spMkLst>
            <pc:docMk/>
            <pc:sldMk cId="4100240342" sldId="268"/>
            <ac:spMk id="4" creationId="{78DAC2AD-A1DA-40F4-A7A7-D63B0A9A3B5D}"/>
          </ac:spMkLst>
        </pc:spChg>
        <pc:spChg chg="add del mod">
          <ac:chgData name="Ralph Haeussler" userId="a33031a8bc7a0d8c" providerId="LiveId" clId="{2251D40C-A0A6-4AA8-AA79-717F4E63B1D6}" dt="2019-03-06T12:06:39.006" v="415"/>
          <ac:spMkLst>
            <pc:docMk/>
            <pc:sldMk cId="4100240342" sldId="268"/>
            <ac:spMk id="5" creationId="{8994444C-02D0-4B5E-95E4-80ED749B8642}"/>
          </ac:spMkLst>
        </pc:spChg>
        <pc:spChg chg="del">
          <ac:chgData name="Ralph Haeussler" userId="a33031a8bc7a0d8c" providerId="LiveId" clId="{2251D40C-A0A6-4AA8-AA79-717F4E63B1D6}" dt="2019-03-06T11:46:49.864" v="14" actId="478"/>
          <ac:spMkLst>
            <pc:docMk/>
            <pc:sldMk cId="4100240342" sldId="268"/>
            <ac:spMk id="7" creationId="{489F2089-0E05-413C-94FF-B83A679904E7}"/>
          </ac:spMkLst>
        </pc:spChg>
        <pc:spChg chg="del">
          <ac:chgData name="Ralph Haeussler" userId="a33031a8bc7a0d8c" providerId="LiveId" clId="{2251D40C-A0A6-4AA8-AA79-717F4E63B1D6}" dt="2019-03-06T11:46:49.864" v="14" actId="478"/>
          <ac:spMkLst>
            <pc:docMk/>
            <pc:sldMk cId="4100240342" sldId="268"/>
            <ac:spMk id="9" creationId="{5A8D67EA-0BA0-4A60-8005-475173D162EB}"/>
          </ac:spMkLst>
        </pc:spChg>
        <pc:spChg chg="add del mod">
          <ac:chgData name="Ralph Haeussler" userId="a33031a8bc7a0d8c" providerId="LiveId" clId="{2251D40C-A0A6-4AA8-AA79-717F4E63B1D6}" dt="2019-03-06T12:06:01.130" v="408" actId="478"/>
          <ac:spMkLst>
            <pc:docMk/>
            <pc:sldMk cId="4100240342" sldId="268"/>
            <ac:spMk id="12" creationId="{DDAC8A6B-5EAF-4478-A466-BE8FC70F6F82}"/>
          </ac:spMkLst>
        </pc:spChg>
        <pc:spChg chg="add">
          <ac:chgData name="Ralph Haeussler" userId="a33031a8bc7a0d8c" providerId="LiveId" clId="{2251D40C-A0A6-4AA8-AA79-717F4E63B1D6}" dt="2019-03-06T11:46:51.224" v="15"/>
          <ac:spMkLst>
            <pc:docMk/>
            <pc:sldMk cId="4100240342" sldId="268"/>
            <ac:spMk id="13" creationId="{823D4DBF-4745-40DE-9B37-6603E45AEC9D}"/>
          </ac:spMkLst>
        </pc:spChg>
        <pc:spChg chg="add mod">
          <ac:chgData name="Ralph Haeussler" userId="a33031a8bc7a0d8c" providerId="LiveId" clId="{2251D40C-A0A6-4AA8-AA79-717F4E63B1D6}" dt="2019-03-06T12:06:18.175" v="410" actId="1076"/>
          <ac:spMkLst>
            <pc:docMk/>
            <pc:sldMk cId="4100240342" sldId="268"/>
            <ac:spMk id="14" creationId="{76927457-674F-401C-AFA4-E3E01E926067}"/>
          </ac:spMkLst>
        </pc:spChg>
        <pc:picChg chg="del">
          <ac:chgData name="Ralph Haeussler" userId="a33031a8bc7a0d8c" providerId="LiveId" clId="{2251D40C-A0A6-4AA8-AA79-717F4E63B1D6}" dt="2019-03-06T11:46:49.864" v="14" actId="478"/>
          <ac:picMkLst>
            <pc:docMk/>
            <pc:sldMk cId="4100240342" sldId="268"/>
            <ac:picMk id="8" creationId="{D8693FCC-5E71-450D-8197-C970A9FF95C6}"/>
          </ac:picMkLst>
        </pc:picChg>
        <pc:picChg chg="add del mod modCrop">
          <ac:chgData name="Ralph Haeussler" userId="a33031a8bc7a0d8c" providerId="LiveId" clId="{2251D40C-A0A6-4AA8-AA79-717F4E63B1D6}" dt="2019-03-06T11:48:19.813" v="76" actId="478"/>
          <ac:picMkLst>
            <pc:docMk/>
            <pc:sldMk cId="4100240342" sldId="268"/>
            <ac:picMk id="10" creationId="{CD16C227-3CD5-45F1-A5D4-AF94C7086D6A}"/>
          </ac:picMkLst>
        </pc:picChg>
        <pc:picChg chg="add mod">
          <ac:chgData name="Ralph Haeussler" userId="a33031a8bc7a0d8c" providerId="LiveId" clId="{2251D40C-A0A6-4AA8-AA79-717F4E63B1D6}" dt="2019-03-06T12:06:22.981" v="411" actId="1076"/>
          <ac:picMkLst>
            <pc:docMk/>
            <pc:sldMk cId="4100240342" sldId="268"/>
            <ac:picMk id="15" creationId="{6758B21B-F638-4628-8EE9-9F2892281086}"/>
          </ac:picMkLst>
        </pc:picChg>
        <pc:picChg chg="add mod">
          <ac:chgData name="Ralph Haeussler" userId="a33031a8bc7a0d8c" providerId="LiveId" clId="{2251D40C-A0A6-4AA8-AA79-717F4E63B1D6}" dt="2019-03-06T12:06:52.882" v="418" actId="14100"/>
          <ac:picMkLst>
            <pc:docMk/>
            <pc:sldMk cId="4100240342" sldId="268"/>
            <ac:picMk id="16" creationId="{C7DBA56A-B635-4412-B66C-2E668075E702}"/>
          </ac:picMkLst>
        </pc:picChg>
        <pc:picChg chg="add mod">
          <ac:chgData name="Ralph Haeussler" userId="a33031a8bc7a0d8c" providerId="LiveId" clId="{2251D40C-A0A6-4AA8-AA79-717F4E63B1D6}" dt="2019-03-06T11:46:59.260" v="22" actId="1035"/>
          <ac:picMkLst>
            <pc:docMk/>
            <pc:sldMk cId="4100240342" sldId="268"/>
            <ac:picMk id="17" creationId="{38022FD4-D307-48AF-885A-409D3741F0FC}"/>
          </ac:picMkLst>
        </pc:picChg>
        <pc:picChg chg="add mod">
          <ac:chgData name="Ralph Haeussler" userId="a33031a8bc7a0d8c" providerId="LiveId" clId="{2251D40C-A0A6-4AA8-AA79-717F4E63B1D6}" dt="2019-03-06T12:06:49.413" v="417" actId="1076"/>
          <ac:picMkLst>
            <pc:docMk/>
            <pc:sldMk cId="4100240342" sldId="268"/>
            <ac:picMk id="18" creationId="{1BF4FC75-0291-433C-BB5F-99427B1840EC}"/>
          </ac:picMkLst>
        </pc:picChg>
      </pc:sldChg>
      <pc:sldChg chg="addSp delSp modSp add delAnim modAnim">
        <pc:chgData name="Ralph Haeussler" userId="a33031a8bc7a0d8c" providerId="LiveId" clId="{2251D40C-A0A6-4AA8-AA79-717F4E63B1D6}" dt="2019-03-06T12:05:42.849" v="406" actId="1076"/>
        <pc:sldMkLst>
          <pc:docMk/>
          <pc:sldMk cId="1170493008" sldId="269"/>
        </pc:sldMkLst>
        <pc:spChg chg="del mod">
          <ac:chgData name="Ralph Haeussler" userId="a33031a8bc7a0d8c" providerId="LiveId" clId="{2251D40C-A0A6-4AA8-AA79-717F4E63B1D6}" dt="2019-03-06T12:05:33.696" v="404" actId="478"/>
          <ac:spMkLst>
            <pc:docMk/>
            <pc:sldMk cId="1170493008" sldId="269"/>
            <ac:spMk id="2" creationId="{6F0A1817-05E5-4FED-A22E-59ABEE261B48}"/>
          </ac:spMkLst>
        </pc:spChg>
        <pc:spChg chg="add del mod">
          <ac:chgData name="Ralph Haeussler" userId="a33031a8bc7a0d8c" providerId="LiveId" clId="{2251D40C-A0A6-4AA8-AA79-717F4E63B1D6}" dt="2019-03-06T12:05:35.668" v="405" actId="478"/>
          <ac:spMkLst>
            <pc:docMk/>
            <pc:sldMk cId="1170493008" sldId="269"/>
            <ac:spMk id="5" creationId="{EB4360A3-F0F0-4FE8-BD9E-CE23545B697F}"/>
          </ac:spMkLst>
        </pc:spChg>
        <pc:spChg chg="del">
          <ac:chgData name="Ralph Haeussler" userId="a33031a8bc7a0d8c" providerId="LiveId" clId="{2251D40C-A0A6-4AA8-AA79-717F4E63B1D6}" dt="2019-03-06T11:51:42.372" v="78" actId="478"/>
          <ac:spMkLst>
            <pc:docMk/>
            <pc:sldMk cId="1170493008" sldId="269"/>
            <ac:spMk id="12" creationId="{DDAC8A6B-5EAF-4478-A466-BE8FC70F6F82}"/>
          </ac:spMkLst>
        </pc:spChg>
        <pc:spChg chg="del">
          <ac:chgData name="Ralph Haeussler" userId="a33031a8bc7a0d8c" providerId="LiveId" clId="{2251D40C-A0A6-4AA8-AA79-717F4E63B1D6}" dt="2019-03-06T11:51:42.372" v="78" actId="478"/>
          <ac:spMkLst>
            <pc:docMk/>
            <pc:sldMk cId="1170493008" sldId="269"/>
            <ac:spMk id="14" creationId="{76927457-674F-401C-AFA4-E3E01E926067}"/>
          </ac:spMkLst>
        </pc:spChg>
        <pc:spChg chg="add mod">
          <ac:chgData name="Ralph Haeussler" userId="a33031a8bc7a0d8c" providerId="LiveId" clId="{2251D40C-A0A6-4AA8-AA79-717F4E63B1D6}" dt="2019-03-06T11:51:57.711" v="80" actId="1076"/>
          <ac:spMkLst>
            <pc:docMk/>
            <pc:sldMk cId="1170493008" sldId="269"/>
            <ac:spMk id="20" creationId="{301D781C-FDEE-49E1-92BB-B22DE1867381}"/>
          </ac:spMkLst>
        </pc:spChg>
        <pc:spChg chg="add mod">
          <ac:chgData name="Ralph Haeussler" userId="a33031a8bc7a0d8c" providerId="LiveId" clId="{2251D40C-A0A6-4AA8-AA79-717F4E63B1D6}" dt="2019-03-06T11:52:30.775" v="86" actId="1076"/>
          <ac:spMkLst>
            <pc:docMk/>
            <pc:sldMk cId="1170493008" sldId="269"/>
            <ac:spMk id="22" creationId="{9011973C-CBC0-4DDE-A64F-1E2AE7AF1E1F}"/>
          </ac:spMkLst>
        </pc:spChg>
        <pc:spChg chg="add mod">
          <ac:chgData name="Ralph Haeussler" userId="a33031a8bc7a0d8c" providerId="LiveId" clId="{2251D40C-A0A6-4AA8-AA79-717F4E63B1D6}" dt="2019-03-06T11:52:13.358" v="82" actId="1076"/>
          <ac:spMkLst>
            <pc:docMk/>
            <pc:sldMk cId="1170493008" sldId="269"/>
            <ac:spMk id="23" creationId="{5F317B94-D222-4B73-9E5D-B396D2EADE07}"/>
          </ac:spMkLst>
        </pc:spChg>
        <pc:picChg chg="del">
          <ac:chgData name="Ralph Haeussler" userId="a33031a8bc7a0d8c" providerId="LiveId" clId="{2251D40C-A0A6-4AA8-AA79-717F4E63B1D6}" dt="2019-03-06T11:51:42.372" v="78" actId="478"/>
          <ac:picMkLst>
            <pc:docMk/>
            <pc:sldMk cId="1170493008" sldId="269"/>
            <ac:picMk id="15" creationId="{6758B21B-F638-4628-8EE9-9F2892281086}"/>
          </ac:picMkLst>
        </pc:picChg>
        <pc:picChg chg="del">
          <ac:chgData name="Ralph Haeussler" userId="a33031a8bc7a0d8c" providerId="LiveId" clId="{2251D40C-A0A6-4AA8-AA79-717F4E63B1D6}" dt="2019-03-06T11:51:42.372" v="78" actId="478"/>
          <ac:picMkLst>
            <pc:docMk/>
            <pc:sldMk cId="1170493008" sldId="269"/>
            <ac:picMk id="16" creationId="{C7DBA56A-B635-4412-B66C-2E668075E702}"/>
          </ac:picMkLst>
        </pc:picChg>
        <pc:picChg chg="del">
          <ac:chgData name="Ralph Haeussler" userId="a33031a8bc7a0d8c" providerId="LiveId" clId="{2251D40C-A0A6-4AA8-AA79-717F4E63B1D6}" dt="2019-03-06T11:51:42.372" v="78" actId="478"/>
          <ac:picMkLst>
            <pc:docMk/>
            <pc:sldMk cId="1170493008" sldId="269"/>
            <ac:picMk id="17" creationId="{38022FD4-D307-48AF-885A-409D3741F0FC}"/>
          </ac:picMkLst>
        </pc:picChg>
        <pc:picChg chg="del">
          <ac:chgData name="Ralph Haeussler" userId="a33031a8bc7a0d8c" providerId="LiveId" clId="{2251D40C-A0A6-4AA8-AA79-717F4E63B1D6}" dt="2019-03-06T11:51:42.372" v="78" actId="478"/>
          <ac:picMkLst>
            <pc:docMk/>
            <pc:sldMk cId="1170493008" sldId="269"/>
            <ac:picMk id="18" creationId="{1BF4FC75-0291-433C-BB5F-99427B1840EC}"/>
          </ac:picMkLst>
        </pc:picChg>
        <pc:picChg chg="add mod">
          <ac:chgData name="Ralph Haeussler" userId="a33031a8bc7a0d8c" providerId="LiveId" clId="{2251D40C-A0A6-4AA8-AA79-717F4E63B1D6}" dt="2019-03-06T11:51:57.711" v="80" actId="1076"/>
          <ac:picMkLst>
            <pc:docMk/>
            <pc:sldMk cId="1170493008" sldId="269"/>
            <ac:picMk id="19" creationId="{8694C97E-378C-4CCE-B82A-7D4B85659CF1}"/>
          </ac:picMkLst>
        </pc:picChg>
        <pc:picChg chg="add mod">
          <ac:chgData name="Ralph Haeussler" userId="a33031a8bc7a0d8c" providerId="LiveId" clId="{2251D40C-A0A6-4AA8-AA79-717F4E63B1D6}" dt="2019-03-06T12:05:42.849" v="406" actId="1076"/>
          <ac:picMkLst>
            <pc:docMk/>
            <pc:sldMk cId="1170493008" sldId="269"/>
            <ac:picMk id="21" creationId="{069F9160-E527-41BF-8C80-0EBF387EEA3C}"/>
          </ac:picMkLst>
        </pc:picChg>
      </pc:sldChg>
      <pc:sldChg chg="addSp delSp modSp add delAnim">
        <pc:chgData name="Ralph Haeussler" userId="a33031a8bc7a0d8c" providerId="LiveId" clId="{2251D40C-A0A6-4AA8-AA79-717F4E63B1D6}" dt="2019-03-06T12:34:40.473" v="875" actId="1076"/>
        <pc:sldMkLst>
          <pc:docMk/>
          <pc:sldMk cId="3391926152" sldId="270"/>
        </pc:sldMkLst>
        <pc:spChg chg="del mod">
          <ac:chgData name="Ralph Haeussler" userId="a33031a8bc7a0d8c" providerId="LiveId" clId="{2251D40C-A0A6-4AA8-AA79-717F4E63B1D6}" dt="2019-03-06T12:07:07.325" v="420" actId="478"/>
          <ac:spMkLst>
            <pc:docMk/>
            <pc:sldMk cId="3391926152" sldId="270"/>
            <ac:spMk id="2" creationId="{6F0A1817-05E5-4FED-A22E-59ABEE261B48}"/>
          </ac:spMkLst>
        </pc:spChg>
        <pc:spChg chg="add mod">
          <ac:chgData name="Ralph Haeussler" userId="a33031a8bc7a0d8c" providerId="LiveId" clId="{2251D40C-A0A6-4AA8-AA79-717F4E63B1D6}" dt="2019-03-06T12:07:07.325" v="420" actId="478"/>
          <ac:spMkLst>
            <pc:docMk/>
            <pc:sldMk cId="3391926152" sldId="270"/>
            <ac:spMk id="5" creationId="{D0B3FAE9-0EF8-4B3F-82B4-C152AE052943}"/>
          </ac:spMkLst>
        </pc:spChg>
        <pc:spChg chg="del mod">
          <ac:chgData name="Ralph Haeussler" userId="a33031a8bc7a0d8c" providerId="LiveId" clId="{2251D40C-A0A6-4AA8-AA79-717F4E63B1D6}" dt="2019-03-06T11:53:55.724" v="108" actId="478"/>
          <ac:spMkLst>
            <pc:docMk/>
            <pc:sldMk cId="3391926152" sldId="270"/>
            <ac:spMk id="9" creationId="{5A8D67EA-0BA0-4A60-8005-475173D162EB}"/>
          </ac:spMkLst>
        </pc:spChg>
        <pc:picChg chg="mod">
          <ac:chgData name="Ralph Haeussler" userId="a33031a8bc7a0d8c" providerId="LiveId" clId="{2251D40C-A0A6-4AA8-AA79-717F4E63B1D6}" dt="2019-03-06T12:34:24.993" v="870" actId="1076"/>
          <ac:picMkLst>
            <pc:docMk/>
            <pc:sldMk cId="3391926152" sldId="270"/>
            <ac:picMk id="8" creationId="{D8693FCC-5E71-450D-8197-C970A9FF95C6}"/>
          </ac:picMkLst>
        </pc:picChg>
        <pc:picChg chg="add mod">
          <ac:chgData name="Ralph Haeussler" userId="a33031a8bc7a0d8c" providerId="LiveId" clId="{2251D40C-A0A6-4AA8-AA79-717F4E63B1D6}" dt="2019-03-06T12:34:40.473" v="875" actId="1076"/>
          <ac:picMkLst>
            <pc:docMk/>
            <pc:sldMk cId="3391926152" sldId="270"/>
            <ac:picMk id="12" creationId="{00A02881-3276-48A9-89D9-D8B0C88FAF07}"/>
          </ac:picMkLst>
        </pc:picChg>
      </pc:sldChg>
      <pc:sldChg chg="addSp delSp modSp add ord delAnim">
        <pc:chgData name="Ralph Haeussler" userId="a33031a8bc7a0d8c" providerId="LiveId" clId="{2251D40C-A0A6-4AA8-AA79-717F4E63B1D6}" dt="2019-03-06T12:07:17.115" v="422" actId="478"/>
        <pc:sldMkLst>
          <pc:docMk/>
          <pc:sldMk cId="2569112700" sldId="271"/>
        </pc:sldMkLst>
        <pc:spChg chg="del mod">
          <ac:chgData name="Ralph Haeussler" userId="a33031a8bc7a0d8c" providerId="LiveId" clId="{2251D40C-A0A6-4AA8-AA79-717F4E63B1D6}" dt="2019-03-06T12:07:17.115" v="422" actId="478"/>
          <ac:spMkLst>
            <pc:docMk/>
            <pc:sldMk cId="2569112700" sldId="271"/>
            <ac:spMk id="2" creationId="{6F0A1817-05E5-4FED-A22E-59ABEE261B48}"/>
          </ac:spMkLst>
        </pc:spChg>
        <pc:spChg chg="add mod">
          <ac:chgData name="Ralph Haeussler" userId="a33031a8bc7a0d8c" providerId="LiveId" clId="{2251D40C-A0A6-4AA8-AA79-717F4E63B1D6}" dt="2019-03-06T12:07:17.115" v="422" actId="478"/>
          <ac:spMkLst>
            <pc:docMk/>
            <pc:sldMk cId="2569112700" sldId="271"/>
            <ac:spMk id="5" creationId="{0E08DCC3-FAE1-4593-B314-4856F05956BF}"/>
          </ac:spMkLst>
        </pc:spChg>
        <pc:spChg chg="del">
          <ac:chgData name="Ralph Haeussler" userId="a33031a8bc7a0d8c" providerId="LiveId" clId="{2251D40C-A0A6-4AA8-AA79-717F4E63B1D6}" dt="2019-03-06T11:54:53.138" v="111" actId="478"/>
          <ac:spMkLst>
            <pc:docMk/>
            <pc:sldMk cId="2569112700" sldId="271"/>
            <ac:spMk id="7" creationId="{489F2089-0E05-413C-94FF-B83A679904E7}"/>
          </ac:spMkLst>
        </pc:spChg>
        <pc:picChg chg="del">
          <ac:chgData name="Ralph Haeussler" userId="a33031a8bc7a0d8c" providerId="LiveId" clId="{2251D40C-A0A6-4AA8-AA79-717F4E63B1D6}" dt="2019-03-06T11:54:53.138" v="111" actId="478"/>
          <ac:picMkLst>
            <pc:docMk/>
            <pc:sldMk cId="2569112700" sldId="271"/>
            <ac:picMk id="8" creationId="{D8693FCC-5E71-450D-8197-C970A9FF95C6}"/>
          </ac:picMkLst>
        </pc:picChg>
        <pc:picChg chg="add mod">
          <ac:chgData name="Ralph Haeussler" userId="a33031a8bc7a0d8c" providerId="LiveId" clId="{2251D40C-A0A6-4AA8-AA79-717F4E63B1D6}" dt="2019-03-06T11:55:05.864" v="115" actId="1440"/>
          <ac:picMkLst>
            <pc:docMk/>
            <pc:sldMk cId="2569112700" sldId="271"/>
            <ac:picMk id="9" creationId="{F824CEB2-07C7-4EF9-A39B-6AE3044978ED}"/>
          </ac:picMkLst>
        </pc:picChg>
      </pc:sldChg>
      <pc:sldChg chg="addSp delSp modSp add">
        <pc:chgData name="Ralph Haeussler" userId="a33031a8bc7a0d8c" providerId="LiveId" clId="{2251D40C-A0A6-4AA8-AA79-717F4E63B1D6}" dt="2019-03-13T16:08:31.832" v="1220" actId="20577"/>
        <pc:sldMkLst>
          <pc:docMk/>
          <pc:sldMk cId="3696437079" sldId="272"/>
        </pc:sldMkLst>
        <pc:spChg chg="del">
          <ac:chgData name="Ralph Haeussler" userId="a33031a8bc7a0d8c" providerId="LiveId" clId="{2251D40C-A0A6-4AA8-AA79-717F4E63B1D6}" dt="2019-03-06T12:12:42.618" v="491" actId="478"/>
          <ac:spMkLst>
            <pc:docMk/>
            <pc:sldMk cId="3696437079" sldId="272"/>
            <ac:spMk id="2" creationId="{6F0A1817-05E5-4FED-A22E-59ABEE261B48}"/>
          </ac:spMkLst>
        </pc:spChg>
        <pc:spChg chg="mod ord">
          <ac:chgData name="Ralph Haeussler" userId="a33031a8bc7a0d8c" providerId="LiveId" clId="{2251D40C-A0A6-4AA8-AA79-717F4E63B1D6}" dt="2019-03-13T16:08:31.832" v="1220" actId="20577"/>
          <ac:spMkLst>
            <pc:docMk/>
            <pc:sldMk cId="3696437079" sldId="272"/>
            <ac:spMk id="4" creationId="{78DAC2AD-A1DA-40F4-A7A7-D63B0A9A3B5D}"/>
          </ac:spMkLst>
        </pc:spChg>
        <pc:spChg chg="add del mod">
          <ac:chgData name="Ralph Haeussler" userId="a33031a8bc7a0d8c" providerId="LiveId" clId="{2251D40C-A0A6-4AA8-AA79-717F4E63B1D6}" dt="2019-03-06T12:12:45.987" v="493" actId="478"/>
          <ac:spMkLst>
            <pc:docMk/>
            <pc:sldMk cId="3696437079" sldId="272"/>
            <ac:spMk id="5" creationId="{43701B1F-E66F-4B9B-8074-BDE653C0D2BA}"/>
          </ac:spMkLst>
        </pc:spChg>
        <pc:spChg chg="add del mod">
          <ac:chgData name="Ralph Haeussler" userId="a33031a8bc7a0d8c" providerId="LiveId" clId="{2251D40C-A0A6-4AA8-AA79-717F4E63B1D6}" dt="2019-03-06T11:59:19.923" v="179" actId="478"/>
          <ac:spMkLst>
            <pc:docMk/>
            <pc:sldMk cId="3696437079" sldId="272"/>
            <ac:spMk id="9" creationId="{EB7454A7-CC7D-4D5E-8CA2-6A056C43D004}"/>
          </ac:spMkLst>
        </pc:spChg>
        <pc:picChg chg="add mod">
          <ac:chgData name="Ralph Haeussler" userId="a33031a8bc7a0d8c" providerId="LiveId" clId="{2251D40C-A0A6-4AA8-AA79-717F4E63B1D6}" dt="2019-03-06T11:58:44.192" v="131" actId="14100"/>
          <ac:picMkLst>
            <pc:docMk/>
            <pc:sldMk cId="3696437079" sldId="272"/>
            <ac:picMk id="8" creationId="{0DBB2DF4-2142-4FC2-96C8-6783C0C8AE05}"/>
          </ac:picMkLst>
        </pc:picChg>
      </pc:sldChg>
      <pc:sldChg chg="addSp delSp modSp add delAnim">
        <pc:chgData name="Ralph Haeussler" userId="a33031a8bc7a0d8c" providerId="LiveId" clId="{2251D40C-A0A6-4AA8-AA79-717F4E63B1D6}" dt="2019-03-13T16:14:50.769" v="1326" actId="478"/>
        <pc:sldMkLst>
          <pc:docMk/>
          <pc:sldMk cId="3330140204" sldId="273"/>
        </pc:sldMkLst>
        <pc:spChg chg="del mod">
          <ac:chgData name="Ralph Haeussler" userId="a33031a8bc7a0d8c" providerId="LiveId" clId="{2251D40C-A0A6-4AA8-AA79-717F4E63B1D6}" dt="2019-03-06T12:05:22.738" v="402" actId="478"/>
          <ac:spMkLst>
            <pc:docMk/>
            <pc:sldMk cId="3330140204" sldId="273"/>
            <ac:spMk id="2" creationId="{6F0A1817-05E5-4FED-A22E-59ABEE261B48}"/>
          </ac:spMkLst>
        </pc:spChg>
        <pc:spChg chg="mod ord">
          <ac:chgData name="Ralph Haeussler" userId="a33031a8bc7a0d8c" providerId="LiveId" clId="{2251D40C-A0A6-4AA8-AA79-717F4E63B1D6}" dt="2019-03-06T12:05:18.672" v="400" actId="1076"/>
          <ac:spMkLst>
            <pc:docMk/>
            <pc:sldMk cId="3330140204" sldId="273"/>
            <ac:spMk id="4" creationId="{78DAC2AD-A1DA-40F4-A7A7-D63B0A9A3B5D}"/>
          </ac:spMkLst>
        </pc:spChg>
        <pc:spChg chg="add mod">
          <ac:chgData name="Ralph Haeussler" userId="a33031a8bc7a0d8c" providerId="LiveId" clId="{2251D40C-A0A6-4AA8-AA79-717F4E63B1D6}" dt="2019-03-06T12:05:22.738" v="402" actId="478"/>
          <ac:spMkLst>
            <pc:docMk/>
            <pc:sldMk cId="3330140204" sldId="273"/>
            <ac:spMk id="5" creationId="{FF7E622E-E0AD-413E-A8FA-4D88856331DC}"/>
          </ac:spMkLst>
        </pc:spChg>
        <pc:spChg chg="del mod">
          <ac:chgData name="Ralph Haeussler" userId="a33031a8bc7a0d8c" providerId="LiveId" clId="{2251D40C-A0A6-4AA8-AA79-717F4E63B1D6}" dt="2019-03-13T16:14:50.769" v="1326" actId="478"/>
          <ac:spMkLst>
            <pc:docMk/>
            <pc:sldMk cId="3330140204" sldId="273"/>
            <ac:spMk id="11" creationId="{6ADD07B9-78AA-4DBA-B3F6-B5355A247923}"/>
          </ac:spMkLst>
        </pc:spChg>
        <pc:picChg chg="del">
          <ac:chgData name="Ralph Haeussler" userId="a33031a8bc7a0d8c" providerId="LiveId" clId="{2251D40C-A0A6-4AA8-AA79-717F4E63B1D6}" dt="2019-03-06T12:00:16.604" v="182" actId="478"/>
          <ac:picMkLst>
            <pc:docMk/>
            <pc:sldMk cId="3330140204" sldId="273"/>
            <ac:picMk id="7" creationId="{CEC58BF6-2712-4071-8213-077331843EC8}"/>
          </ac:picMkLst>
        </pc:picChg>
        <pc:picChg chg="del">
          <ac:chgData name="Ralph Haeussler" userId="a33031a8bc7a0d8c" providerId="LiveId" clId="{2251D40C-A0A6-4AA8-AA79-717F4E63B1D6}" dt="2019-03-06T12:00:15.023" v="181" actId="478"/>
          <ac:picMkLst>
            <pc:docMk/>
            <pc:sldMk cId="3330140204" sldId="273"/>
            <ac:picMk id="8" creationId="{0DBB2DF4-2142-4FC2-96C8-6783C0C8AE05}"/>
          </ac:picMkLst>
        </pc:picChg>
        <pc:picChg chg="add mod modCrop">
          <ac:chgData name="Ralph Haeussler" userId="a33031a8bc7a0d8c" providerId="LiveId" clId="{2251D40C-A0A6-4AA8-AA79-717F4E63B1D6}" dt="2019-03-06T12:00:39.884" v="187" actId="1076"/>
          <ac:picMkLst>
            <pc:docMk/>
            <pc:sldMk cId="3330140204" sldId="273"/>
            <ac:picMk id="9" creationId="{A13DDED2-9A11-4966-88A6-04487C2263FA}"/>
          </ac:picMkLst>
        </pc:picChg>
        <pc:picChg chg="add mod">
          <ac:chgData name="Ralph Haeussler" userId="a33031a8bc7a0d8c" providerId="LiveId" clId="{2251D40C-A0A6-4AA8-AA79-717F4E63B1D6}" dt="2019-03-06T12:01:02.418" v="192" actId="1440"/>
          <ac:picMkLst>
            <pc:docMk/>
            <pc:sldMk cId="3330140204" sldId="273"/>
            <ac:picMk id="10" creationId="{E6191283-0E30-41AA-A2A1-94AC2D604EA2}"/>
          </ac:picMkLst>
        </pc:picChg>
        <pc:picChg chg="add del">
          <ac:chgData name="Ralph Haeussler" userId="a33031a8bc7a0d8c" providerId="LiveId" clId="{2251D40C-A0A6-4AA8-AA79-717F4E63B1D6}" dt="2019-03-06T12:01:26.466" v="194"/>
          <ac:picMkLst>
            <pc:docMk/>
            <pc:sldMk cId="3330140204" sldId="273"/>
            <ac:picMk id="12" creationId="{201505BF-5C6B-4596-B4EA-910A7FD19966}"/>
          </ac:picMkLst>
        </pc:picChg>
      </pc:sldChg>
      <pc:sldChg chg="addSp delSp modSp add">
        <pc:chgData name="Ralph Haeussler" userId="a33031a8bc7a0d8c" providerId="LiveId" clId="{2251D40C-A0A6-4AA8-AA79-717F4E63B1D6}" dt="2019-03-06T12:13:14.041" v="501"/>
        <pc:sldMkLst>
          <pc:docMk/>
          <pc:sldMk cId="2519265383" sldId="274"/>
        </pc:sldMkLst>
        <pc:spChg chg="del mod">
          <ac:chgData name="Ralph Haeussler" userId="a33031a8bc7a0d8c" providerId="LiveId" clId="{2251D40C-A0A6-4AA8-AA79-717F4E63B1D6}" dt="2019-03-06T12:12:29.595" v="488" actId="478"/>
          <ac:spMkLst>
            <pc:docMk/>
            <pc:sldMk cId="2519265383" sldId="274"/>
            <ac:spMk id="2" creationId="{6F0A1817-05E5-4FED-A22E-59ABEE261B48}"/>
          </ac:spMkLst>
        </pc:spChg>
        <pc:spChg chg="mod">
          <ac:chgData name="Ralph Haeussler" userId="a33031a8bc7a0d8c" providerId="LiveId" clId="{2251D40C-A0A6-4AA8-AA79-717F4E63B1D6}" dt="2019-03-06T12:13:14.041" v="501"/>
          <ac:spMkLst>
            <pc:docMk/>
            <pc:sldMk cId="2519265383" sldId="274"/>
            <ac:spMk id="4" creationId="{78DAC2AD-A1DA-40F4-A7A7-D63B0A9A3B5D}"/>
          </ac:spMkLst>
        </pc:spChg>
        <pc:spChg chg="add del mod">
          <ac:chgData name="Ralph Haeussler" userId="a33031a8bc7a0d8c" providerId="LiveId" clId="{2251D40C-A0A6-4AA8-AA79-717F4E63B1D6}" dt="2019-03-06T12:12:32.332" v="490" actId="478"/>
          <ac:spMkLst>
            <pc:docMk/>
            <pc:sldMk cId="2519265383" sldId="274"/>
            <ac:spMk id="5" creationId="{A0309F73-031F-4A1F-8342-FEB96865DF61}"/>
          </ac:spMkLst>
        </pc:spChg>
        <pc:picChg chg="del">
          <ac:chgData name="Ralph Haeussler" userId="a33031a8bc7a0d8c" providerId="LiveId" clId="{2251D40C-A0A6-4AA8-AA79-717F4E63B1D6}" dt="2019-03-06T12:11:41.679" v="427" actId="478"/>
          <ac:picMkLst>
            <pc:docMk/>
            <pc:sldMk cId="2519265383" sldId="274"/>
            <ac:picMk id="8" creationId="{0DBB2DF4-2142-4FC2-96C8-6783C0C8AE05}"/>
          </ac:picMkLst>
        </pc:picChg>
        <pc:picChg chg="add mod modCrop">
          <ac:chgData name="Ralph Haeussler" userId="a33031a8bc7a0d8c" providerId="LiveId" clId="{2251D40C-A0A6-4AA8-AA79-717F4E63B1D6}" dt="2019-03-06T12:12:04.955" v="432" actId="1076"/>
          <ac:picMkLst>
            <pc:docMk/>
            <pc:sldMk cId="2519265383" sldId="274"/>
            <ac:picMk id="9" creationId="{443E20A6-8310-440B-97E4-D3181C85A4E2}"/>
          </ac:picMkLst>
        </pc:picChg>
      </pc:sldChg>
      <pc:sldChg chg="modSp add">
        <pc:chgData name="Ralph Haeussler" userId="a33031a8bc7a0d8c" providerId="LiveId" clId="{2251D40C-A0A6-4AA8-AA79-717F4E63B1D6}" dt="2019-03-06T12:17:05.085" v="694" actId="403"/>
        <pc:sldMkLst>
          <pc:docMk/>
          <pc:sldMk cId="3908368244" sldId="275"/>
        </pc:sldMkLst>
        <pc:spChg chg="mod">
          <ac:chgData name="Ralph Haeussler" userId="a33031a8bc7a0d8c" providerId="LiveId" clId="{2251D40C-A0A6-4AA8-AA79-717F4E63B1D6}" dt="2019-03-06T12:17:05.085" v="694" actId="403"/>
          <ac:spMkLst>
            <pc:docMk/>
            <pc:sldMk cId="3908368244" sldId="275"/>
            <ac:spMk id="4" creationId="{78DAC2AD-A1DA-40F4-A7A7-D63B0A9A3B5D}"/>
          </ac:spMkLst>
        </pc:spChg>
      </pc:sldChg>
      <pc:sldChg chg="addSp delSp modSp add">
        <pc:chgData name="Ralph Haeussler" userId="a33031a8bc7a0d8c" providerId="LiveId" clId="{2251D40C-A0A6-4AA8-AA79-717F4E63B1D6}" dt="2019-03-06T12:17:58.835" v="709" actId="1076"/>
        <pc:sldMkLst>
          <pc:docMk/>
          <pc:sldMk cId="43631467" sldId="276"/>
        </pc:sldMkLst>
        <pc:picChg chg="add mod modCrop">
          <ac:chgData name="Ralph Haeussler" userId="a33031a8bc7a0d8c" providerId="LiveId" clId="{2251D40C-A0A6-4AA8-AA79-717F4E63B1D6}" dt="2019-03-06T12:17:58.835" v="709" actId="1076"/>
          <ac:picMkLst>
            <pc:docMk/>
            <pc:sldMk cId="43631467" sldId="276"/>
            <ac:picMk id="3" creationId="{9655100B-4A06-401F-A93E-FBE5943457DB}"/>
          </ac:picMkLst>
        </pc:picChg>
        <pc:picChg chg="del">
          <ac:chgData name="Ralph Haeussler" userId="a33031a8bc7a0d8c" providerId="LiveId" clId="{2251D40C-A0A6-4AA8-AA79-717F4E63B1D6}" dt="2019-03-06T12:17:18.058" v="696" actId="478"/>
          <ac:picMkLst>
            <pc:docMk/>
            <pc:sldMk cId="43631467" sldId="276"/>
            <ac:picMk id="9" creationId="{443E20A6-8310-440B-97E4-D3181C85A4E2}"/>
          </ac:picMkLst>
        </pc:picChg>
      </pc:sldChg>
      <pc:sldChg chg="addSp delSp modSp add modTransition">
        <pc:chgData name="Ralph Haeussler" userId="a33031a8bc7a0d8c" providerId="LiveId" clId="{2251D40C-A0A6-4AA8-AA79-717F4E63B1D6}" dt="2019-03-13T16:54:28.122" v="2581"/>
        <pc:sldMkLst>
          <pc:docMk/>
          <pc:sldMk cId="3401916312" sldId="277"/>
        </pc:sldMkLst>
        <pc:spChg chg="mod ord">
          <ac:chgData name="Ralph Haeussler" userId="a33031a8bc7a0d8c" providerId="LiveId" clId="{2251D40C-A0A6-4AA8-AA79-717F4E63B1D6}" dt="2019-03-06T12:53:36.431" v="966" actId="14100"/>
          <ac:spMkLst>
            <pc:docMk/>
            <pc:sldMk cId="3401916312" sldId="277"/>
            <ac:spMk id="2" creationId="{FF89BA90-F44C-4E5F-A14B-CD99C1E6ABDF}"/>
          </ac:spMkLst>
        </pc:spChg>
        <pc:spChg chg="del">
          <ac:chgData name="Ralph Haeussler" userId="a33031a8bc7a0d8c" providerId="LiveId" clId="{2251D40C-A0A6-4AA8-AA79-717F4E63B1D6}" dt="2019-03-06T12:18:26.927" v="711"/>
          <ac:spMkLst>
            <pc:docMk/>
            <pc:sldMk cId="3401916312" sldId="277"/>
            <ac:spMk id="3" creationId="{E5BEC8D6-3B74-4A59-B4B5-29A659D0C80C}"/>
          </ac:spMkLst>
        </pc:spChg>
        <pc:spChg chg="add mod">
          <ac:chgData name="Ralph Haeussler" userId="a33031a8bc7a0d8c" providerId="LiveId" clId="{2251D40C-A0A6-4AA8-AA79-717F4E63B1D6}" dt="2019-03-06T14:27:02.273" v="998" actId="14100"/>
          <ac:spMkLst>
            <pc:docMk/>
            <pc:sldMk cId="3401916312" sldId="277"/>
            <ac:spMk id="10" creationId="{DB219897-DF6C-4F05-9534-0D3E2D4372D6}"/>
          </ac:spMkLst>
        </pc:spChg>
        <pc:picChg chg="add mod">
          <ac:chgData name="Ralph Haeussler" userId="a33031a8bc7a0d8c" providerId="LiveId" clId="{2251D40C-A0A6-4AA8-AA79-717F4E63B1D6}" dt="2019-03-06T12:53:27.988" v="964" actId="1076"/>
          <ac:picMkLst>
            <pc:docMk/>
            <pc:sldMk cId="3401916312" sldId="277"/>
            <ac:picMk id="5" creationId="{0429E277-E1AF-4BDA-9146-C272C5FF2E03}"/>
          </ac:picMkLst>
        </pc:picChg>
        <pc:picChg chg="add mod">
          <ac:chgData name="Ralph Haeussler" userId="a33031a8bc7a0d8c" providerId="LiveId" clId="{2251D40C-A0A6-4AA8-AA79-717F4E63B1D6}" dt="2019-03-06T12:52:47.234" v="951" actId="1076"/>
          <ac:picMkLst>
            <pc:docMk/>
            <pc:sldMk cId="3401916312" sldId="277"/>
            <ac:picMk id="7" creationId="{C3ACC076-BBF2-4CF0-942C-D40ECCEDB2A7}"/>
          </ac:picMkLst>
        </pc:picChg>
        <pc:picChg chg="add mod modCrop">
          <ac:chgData name="Ralph Haeussler" userId="a33031a8bc7a0d8c" providerId="LiveId" clId="{2251D40C-A0A6-4AA8-AA79-717F4E63B1D6}" dt="2019-03-06T12:53:16.303" v="959" actId="1076"/>
          <ac:picMkLst>
            <pc:docMk/>
            <pc:sldMk cId="3401916312" sldId="277"/>
            <ac:picMk id="9" creationId="{37626FFF-A8D3-44B6-BE8B-69E60E77C244}"/>
          </ac:picMkLst>
        </pc:picChg>
      </pc:sldChg>
      <pc:sldChg chg="addSp delSp modSp add del">
        <pc:chgData name="Ralph Haeussler" userId="a33031a8bc7a0d8c" providerId="LiveId" clId="{2251D40C-A0A6-4AA8-AA79-717F4E63B1D6}" dt="2019-03-13T16:49:14.430" v="2381" actId="2696"/>
        <pc:sldMkLst>
          <pc:docMk/>
          <pc:sldMk cId="2415841656" sldId="278"/>
        </pc:sldMkLst>
        <pc:spChg chg="mod">
          <ac:chgData name="Ralph Haeussler" userId="a33031a8bc7a0d8c" providerId="LiveId" clId="{2251D40C-A0A6-4AA8-AA79-717F4E63B1D6}" dt="2019-03-13T16:48:03.307" v="2328" actId="20577"/>
          <ac:spMkLst>
            <pc:docMk/>
            <pc:sldMk cId="2415841656" sldId="278"/>
            <ac:spMk id="2" creationId="{0D3578A5-6E60-4186-90A4-F6164016C8CA}"/>
          </ac:spMkLst>
        </pc:spChg>
        <pc:spChg chg="add mod">
          <ac:chgData name="Ralph Haeussler" userId="a33031a8bc7a0d8c" providerId="LiveId" clId="{2251D40C-A0A6-4AA8-AA79-717F4E63B1D6}" dt="2019-03-13T16:48:35.188" v="2332"/>
          <ac:spMkLst>
            <pc:docMk/>
            <pc:sldMk cId="2415841656" sldId="278"/>
            <ac:spMk id="3" creationId="{98A727BA-1273-4097-B96C-9F42E27D48A4}"/>
          </ac:spMkLst>
        </pc:spChg>
        <pc:spChg chg="del">
          <ac:chgData name="Ralph Haeussler" userId="a33031a8bc7a0d8c" providerId="LiveId" clId="{2251D40C-A0A6-4AA8-AA79-717F4E63B1D6}" dt="2019-03-06T12:19:59.268" v="759"/>
          <ac:spMkLst>
            <pc:docMk/>
            <pc:sldMk cId="2415841656" sldId="278"/>
            <ac:spMk id="3" creationId="{A88E072C-7192-436A-8A84-A319B506F978}"/>
          </ac:spMkLst>
        </pc:spChg>
        <pc:picChg chg="add del mod">
          <ac:chgData name="Ralph Haeussler" userId="a33031a8bc7a0d8c" providerId="LiveId" clId="{2251D40C-A0A6-4AA8-AA79-717F4E63B1D6}" dt="2019-03-13T16:48:35.188" v="2332"/>
          <ac:picMkLst>
            <pc:docMk/>
            <pc:sldMk cId="2415841656" sldId="278"/>
            <ac:picMk id="5" creationId="{9F9C5EE6-1305-4840-B1AD-0AD8D91EA3F7}"/>
          </ac:picMkLst>
        </pc:picChg>
      </pc:sldChg>
      <pc:sldChg chg="addSp delSp modSp add mod modTransition setBg">
        <pc:chgData name="Ralph Haeussler" userId="a33031a8bc7a0d8c" providerId="LiveId" clId="{2251D40C-A0A6-4AA8-AA79-717F4E63B1D6}" dt="2019-03-13T16:31:07.090" v="2081" actId="113"/>
        <pc:sldMkLst>
          <pc:docMk/>
          <pc:sldMk cId="1772776036" sldId="279"/>
        </pc:sldMkLst>
        <pc:spChg chg="mod">
          <ac:chgData name="Ralph Haeussler" userId="a33031a8bc7a0d8c" providerId="LiveId" clId="{2251D40C-A0A6-4AA8-AA79-717F4E63B1D6}" dt="2019-03-13T16:28:53.167" v="1835" actId="26606"/>
          <ac:spMkLst>
            <pc:docMk/>
            <pc:sldMk cId="1772776036" sldId="279"/>
            <ac:spMk id="2" creationId="{4F8071EF-DFBD-4417-AED9-BF3801F171AE}"/>
          </ac:spMkLst>
        </pc:spChg>
        <pc:spChg chg="del">
          <ac:chgData name="Ralph Haeussler" userId="a33031a8bc7a0d8c" providerId="LiveId" clId="{2251D40C-A0A6-4AA8-AA79-717F4E63B1D6}" dt="2019-03-06T12:21:56.481" v="764"/>
          <ac:spMkLst>
            <pc:docMk/>
            <pc:sldMk cId="1772776036" sldId="279"/>
            <ac:spMk id="3" creationId="{31C346F8-3AF3-4B02-8C64-EF3937181FAA}"/>
          </ac:spMkLst>
        </pc:spChg>
        <pc:spChg chg="add mod">
          <ac:chgData name="Ralph Haeussler" userId="a33031a8bc7a0d8c" providerId="LiveId" clId="{2251D40C-A0A6-4AA8-AA79-717F4E63B1D6}" dt="2019-03-13T16:28:53.167" v="1835" actId="26606"/>
          <ac:spMkLst>
            <pc:docMk/>
            <pc:sldMk cId="1772776036" sldId="279"/>
            <ac:spMk id="3" creationId="{4A6BFFCF-0E20-49F3-B1EA-E29B5D333D37}"/>
          </ac:spMkLst>
        </pc:spChg>
        <pc:spChg chg="add mod">
          <ac:chgData name="Ralph Haeussler" userId="a33031a8bc7a0d8c" providerId="LiveId" clId="{2251D40C-A0A6-4AA8-AA79-717F4E63B1D6}" dt="2019-03-13T16:31:07.090" v="2081" actId="113"/>
          <ac:spMkLst>
            <pc:docMk/>
            <pc:sldMk cId="1772776036" sldId="279"/>
            <ac:spMk id="7" creationId="{4666816F-1EB4-4279-9AEA-9BFB12302E09}"/>
          </ac:spMkLst>
        </pc:spChg>
        <pc:picChg chg="add del mod modCrop">
          <ac:chgData name="Ralph Haeussler" userId="a33031a8bc7a0d8c" providerId="LiveId" clId="{2251D40C-A0A6-4AA8-AA79-717F4E63B1D6}" dt="2019-03-13T16:28:45.201" v="1833"/>
          <ac:picMkLst>
            <pc:docMk/>
            <pc:sldMk cId="1772776036" sldId="279"/>
            <ac:picMk id="5" creationId="{F3DBBC3E-4E6F-4ECE-82F0-0B11ADF95C89}"/>
          </ac:picMkLst>
        </pc:picChg>
        <pc:picChg chg="add mod ord modCrop">
          <ac:chgData name="Ralph Haeussler" userId="a33031a8bc7a0d8c" providerId="LiveId" clId="{2251D40C-A0A6-4AA8-AA79-717F4E63B1D6}" dt="2019-03-13T16:29:18.691" v="1867" actId="18131"/>
          <ac:picMkLst>
            <pc:docMk/>
            <pc:sldMk cId="1772776036" sldId="279"/>
            <ac:picMk id="6" creationId="{E985EB94-5ACD-4422-BE92-7F47A770178A}"/>
          </ac:picMkLst>
        </pc:picChg>
      </pc:sldChg>
      <pc:sldChg chg="addSp delSp modSp add">
        <pc:chgData name="Ralph Haeussler" userId="a33031a8bc7a0d8c" providerId="LiveId" clId="{2251D40C-A0A6-4AA8-AA79-717F4E63B1D6}" dt="2019-03-06T12:22:33.558" v="780" actId="1037"/>
        <pc:sldMkLst>
          <pc:docMk/>
          <pc:sldMk cId="1870126837" sldId="280"/>
        </pc:sldMkLst>
        <pc:picChg chg="del">
          <ac:chgData name="Ralph Haeussler" userId="a33031a8bc7a0d8c" providerId="LiveId" clId="{2251D40C-A0A6-4AA8-AA79-717F4E63B1D6}" dt="2019-03-06T12:22:22.870" v="768" actId="478"/>
          <ac:picMkLst>
            <pc:docMk/>
            <pc:sldMk cId="1870126837" sldId="280"/>
            <ac:picMk id="3" creationId="{9655100B-4A06-401F-A93E-FBE5943457DB}"/>
          </ac:picMkLst>
        </pc:picChg>
        <pc:picChg chg="add mod">
          <ac:chgData name="Ralph Haeussler" userId="a33031a8bc7a0d8c" providerId="LiveId" clId="{2251D40C-A0A6-4AA8-AA79-717F4E63B1D6}" dt="2019-03-06T12:22:33.558" v="780" actId="1037"/>
          <ac:picMkLst>
            <pc:docMk/>
            <pc:sldMk cId="1870126837" sldId="280"/>
            <ac:picMk id="5" creationId="{C5DE8EC5-0E29-4D31-AD2A-DBEEA7FFA0F2}"/>
          </ac:picMkLst>
        </pc:picChg>
        <pc:picChg chg="del mod">
          <ac:chgData name="Ralph Haeussler" userId="a33031a8bc7a0d8c" providerId="LiveId" clId="{2251D40C-A0A6-4AA8-AA79-717F4E63B1D6}" dt="2019-03-06T12:22:24.638" v="770" actId="478"/>
          <ac:picMkLst>
            <pc:docMk/>
            <pc:sldMk cId="1870126837" sldId="280"/>
            <ac:picMk id="7" creationId="{CEC58BF6-2712-4071-8213-077331843EC8}"/>
          </ac:picMkLst>
        </pc:picChg>
      </pc:sldChg>
      <pc:sldChg chg="addSp delSp modSp add modTransition">
        <pc:chgData name="Ralph Haeussler" userId="a33031a8bc7a0d8c" providerId="LiveId" clId="{2251D40C-A0A6-4AA8-AA79-717F4E63B1D6}" dt="2019-03-13T16:32:19.546" v="2103"/>
        <pc:sldMkLst>
          <pc:docMk/>
          <pc:sldMk cId="2392255050" sldId="281"/>
        </pc:sldMkLst>
        <pc:spChg chg="del">
          <ac:chgData name="Ralph Haeussler" userId="a33031a8bc7a0d8c" providerId="LiveId" clId="{2251D40C-A0A6-4AA8-AA79-717F4E63B1D6}" dt="2019-03-06T12:23:03.708" v="782"/>
          <ac:spMkLst>
            <pc:docMk/>
            <pc:sldMk cId="2392255050" sldId="281"/>
            <ac:spMk id="3" creationId="{314D6610-7E27-4281-90C0-43EA3A6088DC}"/>
          </ac:spMkLst>
        </pc:spChg>
        <pc:picChg chg="add mod">
          <ac:chgData name="Ralph Haeussler" userId="a33031a8bc7a0d8c" providerId="LiveId" clId="{2251D40C-A0A6-4AA8-AA79-717F4E63B1D6}" dt="2019-03-06T14:30:11.203" v="1025" actId="14100"/>
          <ac:picMkLst>
            <pc:docMk/>
            <pc:sldMk cId="2392255050" sldId="281"/>
            <ac:picMk id="5" creationId="{3804DF94-74EE-4CB9-A72A-6345BE803F79}"/>
          </ac:picMkLst>
        </pc:picChg>
        <pc:picChg chg="add mod modCrop">
          <ac:chgData name="Ralph Haeussler" userId="a33031a8bc7a0d8c" providerId="LiveId" clId="{2251D40C-A0A6-4AA8-AA79-717F4E63B1D6}" dt="2019-03-06T14:30:58.395" v="1030" actId="14100"/>
          <ac:picMkLst>
            <pc:docMk/>
            <pc:sldMk cId="2392255050" sldId="281"/>
            <ac:picMk id="7" creationId="{24AE3168-7490-4F9D-8F91-B66F3796B513}"/>
          </ac:picMkLst>
        </pc:picChg>
        <pc:picChg chg="add mod modCrop">
          <ac:chgData name="Ralph Haeussler" userId="a33031a8bc7a0d8c" providerId="LiveId" clId="{2251D40C-A0A6-4AA8-AA79-717F4E63B1D6}" dt="2019-03-06T14:30:39.511" v="1028" actId="732"/>
          <ac:picMkLst>
            <pc:docMk/>
            <pc:sldMk cId="2392255050" sldId="281"/>
            <ac:picMk id="9" creationId="{95C1B1A6-46F7-4FFC-99EF-ED08BBE9BA9A}"/>
          </ac:picMkLst>
        </pc:picChg>
      </pc:sldChg>
      <pc:sldChg chg="addSp delSp modSp add del mod setBg">
        <pc:chgData name="Ralph Haeussler" userId="a33031a8bc7a0d8c" providerId="LiveId" clId="{2251D40C-A0A6-4AA8-AA79-717F4E63B1D6}" dt="2019-03-13T17:15:18.859" v="2850" actId="2696"/>
        <pc:sldMkLst>
          <pc:docMk/>
          <pc:sldMk cId="56739797" sldId="282"/>
        </pc:sldMkLst>
        <pc:spChg chg="mod">
          <ac:chgData name="Ralph Haeussler" userId="a33031a8bc7a0d8c" providerId="LiveId" clId="{2251D40C-A0A6-4AA8-AA79-717F4E63B1D6}" dt="2019-03-06T12:24:44.085" v="809" actId="26606"/>
          <ac:spMkLst>
            <pc:docMk/>
            <pc:sldMk cId="56739797" sldId="282"/>
            <ac:spMk id="2" creationId="{41DDC13A-A2F3-465A-B59E-0C9652071A0E}"/>
          </ac:spMkLst>
        </pc:spChg>
        <pc:spChg chg="del">
          <ac:chgData name="Ralph Haeussler" userId="a33031a8bc7a0d8c" providerId="LiveId" clId="{2251D40C-A0A6-4AA8-AA79-717F4E63B1D6}" dt="2019-03-06T12:24:26.265" v="786"/>
          <ac:spMkLst>
            <pc:docMk/>
            <pc:sldMk cId="56739797" sldId="282"/>
            <ac:spMk id="3" creationId="{E856189E-9783-4E7B-84C0-7371E06BF960}"/>
          </ac:spMkLst>
        </pc:spChg>
        <pc:spChg chg="add">
          <ac:chgData name="Ralph Haeussler" userId="a33031a8bc7a0d8c" providerId="LiveId" clId="{2251D40C-A0A6-4AA8-AA79-717F4E63B1D6}" dt="2019-03-06T12:24:44.085" v="809" actId="26606"/>
          <ac:spMkLst>
            <pc:docMk/>
            <pc:sldMk cId="56739797" sldId="282"/>
            <ac:spMk id="10" creationId="{92CF3B51-77E3-48BB-9A17-0351558FEB27}"/>
          </ac:spMkLst>
        </pc:spChg>
        <pc:picChg chg="add del mod">
          <ac:chgData name="Ralph Haeussler" userId="a33031a8bc7a0d8c" providerId="LiveId" clId="{2251D40C-A0A6-4AA8-AA79-717F4E63B1D6}" dt="2019-03-06T12:24:44.085" v="809" actId="26606"/>
          <ac:picMkLst>
            <pc:docMk/>
            <pc:sldMk cId="56739797" sldId="282"/>
            <ac:picMk id="5" creationId="{FC219BF3-48EE-487D-A430-309125F58B1A}"/>
          </ac:picMkLst>
        </pc:picChg>
        <pc:picChg chg="add del">
          <ac:chgData name="Ralph Haeussler" userId="a33031a8bc7a0d8c" providerId="LiveId" clId="{2251D40C-A0A6-4AA8-AA79-717F4E63B1D6}" dt="2019-03-13T17:14:07.358" v="2780"/>
          <ac:picMkLst>
            <pc:docMk/>
            <pc:sldMk cId="56739797" sldId="282"/>
            <ac:picMk id="8" creationId="{FC219BF3-48EE-487D-A430-309125F58B1A}"/>
          </ac:picMkLst>
        </pc:picChg>
        <pc:picChg chg="add">
          <ac:chgData name="Ralph Haeussler" userId="a33031a8bc7a0d8c" providerId="LiveId" clId="{2251D40C-A0A6-4AA8-AA79-717F4E63B1D6}" dt="2019-03-06T12:24:44.085" v="809" actId="26606"/>
          <ac:picMkLst>
            <pc:docMk/>
            <pc:sldMk cId="56739797" sldId="282"/>
            <ac:picMk id="13" creationId="{B536FA4E-0152-4E27-91DA-0FC22D1846BB}"/>
          </ac:picMkLst>
        </pc:picChg>
      </pc:sldChg>
      <pc:sldChg chg="addSp delSp modSp add delAnim modAnim">
        <pc:chgData name="Ralph Haeussler" userId="a33031a8bc7a0d8c" providerId="LiveId" clId="{2251D40C-A0A6-4AA8-AA79-717F4E63B1D6}" dt="2019-03-13T16:15:07.973" v="1330" actId="14100"/>
        <pc:sldMkLst>
          <pc:docMk/>
          <pc:sldMk cId="1028104614" sldId="283"/>
        </pc:sldMkLst>
        <pc:spChg chg="mod">
          <ac:chgData name="Ralph Haeussler" userId="a33031a8bc7a0d8c" providerId="LiveId" clId="{2251D40C-A0A6-4AA8-AA79-717F4E63B1D6}" dt="2019-03-06T12:26:04.693" v="812" actId="20577"/>
          <ac:spMkLst>
            <pc:docMk/>
            <pc:sldMk cId="1028104614" sldId="283"/>
            <ac:spMk id="4" creationId="{78DAC2AD-A1DA-40F4-A7A7-D63B0A9A3B5D}"/>
          </ac:spMkLst>
        </pc:spChg>
        <pc:spChg chg="del mod">
          <ac:chgData name="Ralph Haeussler" userId="a33031a8bc7a0d8c" providerId="LiveId" clId="{2251D40C-A0A6-4AA8-AA79-717F4E63B1D6}" dt="2019-03-13T16:14:55.868" v="1328" actId="478"/>
          <ac:spMkLst>
            <pc:docMk/>
            <pc:sldMk cId="1028104614" sldId="283"/>
            <ac:spMk id="11" creationId="{6ADD07B9-78AA-4DBA-B3F6-B5355A247923}"/>
          </ac:spMkLst>
        </pc:spChg>
        <pc:spChg chg="add mod">
          <ac:chgData name="Ralph Haeussler" userId="a33031a8bc7a0d8c" providerId="LiveId" clId="{2251D40C-A0A6-4AA8-AA79-717F4E63B1D6}" dt="2019-03-13T16:15:03.216" v="1329" actId="1076"/>
          <ac:spMkLst>
            <pc:docMk/>
            <pc:sldMk cId="1028104614" sldId="283"/>
            <ac:spMk id="12" creationId="{CECC131D-EDC3-4342-A52D-5C5394766BF8}"/>
          </ac:spMkLst>
        </pc:spChg>
        <pc:picChg chg="add mod">
          <ac:chgData name="Ralph Haeussler" userId="a33031a8bc7a0d8c" providerId="LiveId" clId="{2251D40C-A0A6-4AA8-AA79-717F4E63B1D6}" dt="2019-03-13T16:15:07.973" v="1330" actId="14100"/>
          <ac:picMkLst>
            <pc:docMk/>
            <pc:sldMk cId="1028104614" sldId="283"/>
            <ac:picMk id="8" creationId="{21E1483F-EA5C-4408-A97A-960C5E4718D5}"/>
          </ac:picMkLst>
        </pc:picChg>
        <pc:picChg chg="del">
          <ac:chgData name="Ralph Haeussler" userId="a33031a8bc7a0d8c" providerId="LiveId" clId="{2251D40C-A0A6-4AA8-AA79-717F4E63B1D6}" dt="2019-03-06T12:25:57.527" v="811" actId="478"/>
          <ac:picMkLst>
            <pc:docMk/>
            <pc:sldMk cId="1028104614" sldId="283"/>
            <ac:picMk id="10" creationId="{E6191283-0E30-41AA-A2A1-94AC2D604EA2}"/>
          </ac:picMkLst>
        </pc:picChg>
      </pc:sldChg>
      <pc:sldChg chg="addSp modSp add">
        <pc:chgData name="Ralph Haeussler" userId="a33031a8bc7a0d8c" providerId="LiveId" clId="{2251D40C-A0A6-4AA8-AA79-717F4E63B1D6}" dt="2019-03-06T12:28:05.697" v="826" actId="1076"/>
        <pc:sldMkLst>
          <pc:docMk/>
          <pc:sldMk cId="680639397" sldId="284"/>
        </pc:sldMkLst>
        <pc:spChg chg="add mod">
          <ac:chgData name="Ralph Haeussler" userId="a33031a8bc7a0d8c" providerId="LiveId" clId="{2251D40C-A0A6-4AA8-AA79-717F4E63B1D6}" dt="2019-03-06T12:28:05.697" v="826" actId="1076"/>
          <ac:spMkLst>
            <pc:docMk/>
            <pc:sldMk cId="680639397" sldId="284"/>
            <ac:spMk id="7" creationId="{4C508808-EB31-47FF-BCFB-38DABA9605C9}"/>
          </ac:spMkLst>
        </pc:spChg>
        <pc:picChg chg="add mod">
          <ac:chgData name="Ralph Haeussler" userId="a33031a8bc7a0d8c" providerId="LiveId" clId="{2251D40C-A0A6-4AA8-AA79-717F4E63B1D6}" dt="2019-03-06T12:27:39.116" v="824" actId="14100"/>
          <ac:picMkLst>
            <pc:docMk/>
            <pc:sldMk cId="680639397" sldId="284"/>
            <ac:picMk id="3" creationId="{69759BEE-A2F6-4584-BCE8-F517841399D9}"/>
          </ac:picMkLst>
        </pc:picChg>
      </pc:sldChg>
      <pc:sldChg chg="addSp modSp add">
        <pc:chgData name="Ralph Haeussler" userId="a33031a8bc7a0d8c" providerId="LiveId" clId="{2251D40C-A0A6-4AA8-AA79-717F4E63B1D6}" dt="2019-03-06T12:31:49.229" v="865" actId="14100"/>
        <pc:sldMkLst>
          <pc:docMk/>
          <pc:sldMk cId="1817376890" sldId="285"/>
        </pc:sldMkLst>
        <pc:spChg chg="ord">
          <ac:chgData name="Ralph Haeussler" userId="a33031a8bc7a0d8c" providerId="LiveId" clId="{2251D40C-A0A6-4AA8-AA79-717F4E63B1D6}" dt="2019-03-06T12:29:48.024" v="835" actId="166"/>
          <ac:spMkLst>
            <pc:docMk/>
            <pc:sldMk cId="1817376890" sldId="285"/>
            <ac:spMk id="4" creationId="{78DAC2AD-A1DA-40F4-A7A7-D63B0A9A3B5D}"/>
          </ac:spMkLst>
        </pc:spChg>
        <pc:spChg chg="add mod">
          <ac:chgData name="Ralph Haeussler" userId="a33031a8bc7a0d8c" providerId="LiveId" clId="{2251D40C-A0A6-4AA8-AA79-717F4E63B1D6}" dt="2019-03-06T12:31:49.229" v="865" actId="14100"/>
          <ac:spMkLst>
            <pc:docMk/>
            <pc:sldMk cId="1817376890" sldId="285"/>
            <ac:spMk id="8" creationId="{22432C42-1B03-45BF-BA5A-EB720023D380}"/>
          </ac:spMkLst>
        </pc:spChg>
        <pc:picChg chg="add mod">
          <ac:chgData name="Ralph Haeussler" userId="a33031a8bc7a0d8c" providerId="LiveId" clId="{2251D40C-A0A6-4AA8-AA79-717F4E63B1D6}" dt="2019-03-06T12:29:52.009" v="836" actId="1076"/>
          <ac:picMkLst>
            <pc:docMk/>
            <pc:sldMk cId="1817376890" sldId="285"/>
            <ac:picMk id="3" creationId="{08EED841-BADD-4CCE-AD1E-5413E421757A}"/>
          </ac:picMkLst>
        </pc:picChg>
      </pc:sldChg>
      <pc:sldChg chg="addSp delSp modSp add">
        <pc:chgData name="Ralph Haeussler" userId="a33031a8bc7a0d8c" providerId="LiveId" clId="{2251D40C-A0A6-4AA8-AA79-717F4E63B1D6}" dt="2019-03-06T12:31:29.130" v="853" actId="1076"/>
        <pc:sldMkLst>
          <pc:docMk/>
          <pc:sldMk cId="3169134847" sldId="286"/>
        </pc:sldMkLst>
        <pc:spChg chg="ord">
          <ac:chgData name="Ralph Haeussler" userId="a33031a8bc7a0d8c" providerId="LiveId" clId="{2251D40C-A0A6-4AA8-AA79-717F4E63B1D6}" dt="2019-03-06T12:31:06.236" v="844" actId="166"/>
          <ac:spMkLst>
            <pc:docMk/>
            <pc:sldMk cId="3169134847" sldId="286"/>
            <ac:spMk id="4" creationId="{78DAC2AD-A1DA-40F4-A7A7-D63B0A9A3B5D}"/>
          </ac:spMkLst>
        </pc:spChg>
        <pc:spChg chg="add mod">
          <ac:chgData name="Ralph Haeussler" userId="a33031a8bc7a0d8c" providerId="LiveId" clId="{2251D40C-A0A6-4AA8-AA79-717F4E63B1D6}" dt="2019-03-06T12:31:29.130" v="853" actId="1076"/>
          <ac:spMkLst>
            <pc:docMk/>
            <pc:sldMk cId="3169134847" sldId="286"/>
            <ac:spMk id="8" creationId="{D8F7A660-30D3-4CC4-BD0F-5F6D7A40D0F1}"/>
          </ac:spMkLst>
        </pc:spChg>
        <pc:picChg chg="del">
          <ac:chgData name="Ralph Haeussler" userId="a33031a8bc7a0d8c" providerId="LiveId" clId="{2251D40C-A0A6-4AA8-AA79-717F4E63B1D6}" dt="2019-03-06T12:30:41.835" v="838" actId="478"/>
          <ac:picMkLst>
            <pc:docMk/>
            <pc:sldMk cId="3169134847" sldId="286"/>
            <ac:picMk id="3" creationId="{08EED841-BADD-4CCE-AD1E-5413E421757A}"/>
          </ac:picMkLst>
        </pc:picChg>
        <pc:picChg chg="add mod modCrop">
          <ac:chgData name="Ralph Haeussler" userId="a33031a8bc7a0d8c" providerId="LiveId" clId="{2251D40C-A0A6-4AA8-AA79-717F4E63B1D6}" dt="2019-03-06T12:31:01.002" v="843" actId="1076"/>
          <ac:picMkLst>
            <pc:docMk/>
            <pc:sldMk cId="3169134847" sldId="286"/>
            <ac:picMk id="7" creationId="{F8EE5050-1959-476E-9402-5156B4A7862C}"/>
          </ac:picMkLst>
        </pc:picChg>
      </pc:sldChg>
      <pc:sldChg chg="addSp delSp modSp add mod setBg">
        <pc:chgData name="Ralph Haeussler" userId="a33031a8bc7a0d8c" providerId="LiveId" clId="{2251D40C-A0A6-4AA8-AA79-717F4E63B1D6}" dt="2019-03-13T16:14:36.551" v="1323" actId="20577"/>
        <pc:sldMkLst>
          <pc:docMk/>
          <pc:sldMk cId="2096817297" sldId="287"/>
        </pc:sldMkLst>
        <pc:spChg chg="mod">
          <ac:chgData name="Ralph Haeussler" userId="a33031a8bc7a0d8c" providerId="LiveId" clId="{2251D40C-A0A6-4AA8-AA79-717F4E63B1D6}" dt="2019-03-13T16:14:36.551" v="1323" actId="20577"/>
          <ac:spMkLst>
            <pc:docMk/>
            <pc:sldMk cId="2096817297" sldId="287"/>
            <ac:spMk id="2" creationId="{9362783F-2285-4692-8169-08EDEBF9045A}"/>
          </ac:spMkLst>
        </pc:spChg>
        <pc:spChg chg="del">
          <ac:chgData name="Ralph Haeussler" userId="a33031a8bc7a0d8c" providerId="LiveId" clId="{2251D40C-A0A6-4AA8-AA79-717F4E63B1D6}" dt="2019-03-06T12:36:01.541" v="877"/>
          <ac:spMkLst>
            <pc:docMk/>
            <pc:sldMk cId="2096817297" sldId="287"/>
            <ac:spMk id="3" creationId="{7BE194CC-2B7A-4546-AB03-04D77446F29C}"/>
          </ac:spMkLst>
        </pc:spChg>
        <pc:spChg chg="add del">
          <ac:chgData name="Ralph Haeussler" userId="a33031a8bc7a0d8c" providerId="LiveId" clId="{2251D40C-A0A6-4AA8-AA79-717F4E63B1D6}" dt="2019-03-13T16:13:06.031" v="1248"/>
          <ac:spMkLst>
            <pc:docMk/>
            <pc:sldMk cId="2096817297" sldId="287"/>
            <ac:spMk id="10" creationId="{6925FB61-803D-447B-BC86-8C5C5518D675}"/>
          </ac:spMkLst>
        </pc:spChg>
        <pc:spChg chg="add">
          <ac:chgData name="Ralph Haeussler" userId="a33031a8bc7a0d8c" providerId="LiveId" clId="{2251D40C-A0A6-4AA8-AA79-717F4E63B1D6}" dt="2019-03-06T12:36:19.079" v="880" actId="26606"/>
          <ac:spMkLst>
            <pc:docMk/>
            <pc:sldMk cId="2096817297" sldId="287"/>
            <ac:spMk id="13" creationId="{37D54B6C-87D0-4C03-8335-3955179D2B5B}"/>
          </ac:spMkLst>
        </pc:spChg>
        <pc:picChg chg="add mod">
          <ac:chgData name="Ralph Haeussler" userId="a33031a8bc7a0d8c" providerId="LiveId" clId="{2251D40C-A0A6-4AA8-AA79-717F4E63B1D6}" dt="2019-03-13T16:13:11.813" v="1251" actId="962"/>
          <ac:picMkLst>
            <pc:docMk/>
            <pc:sldMk cId="2096817297" sldId="287"/>
            <ac:picMk id="4" creationId="{B127699C-017B-4DF0-ACA4-4C5657EBED30}"/>
          </ac:picMkLst>
        </pc:picChg>
        <pc:picChg chg="add del mod">
          <ac:chgData name="Ralph Haeussler" userId="a33031a8bc7a0d8c" providerId="LiveId" clId="{2251D40C-A0A6-4AA8-AA79-717F4E63B1D6}" dt="2019-03-06T12:36:19.079" v="880" actId="26606"/>
          <ac:picMkLst>
            <pc:docMk/>
            <pc:sldMk cId="2096817297" sldId="287"/>
            <ac:picMk id="5" creationId="{8AB5AD59-B8DE-447F-8769-BF1AD8F5A3B6}"/>
          </ac:picMkLst>
        </pc:picChg>
        <pc:picChg chg="add mod">
          <ac:chgData name="Ralph Haeussler" userId="a33031a8bc7a0d8c" providerId="LiveId" clId="{2251D40C-A0A6-4AA8-AA79-717F4E63B1D6}" dt="2019-03-06T12:36:26.219" v="881" actId="27614"/>
          <ac:picMkLst>
            <pc:docMk/>
            <pc:sldMk cId="2096817297" sldId="287"/>
            <ac:picMk id="8" creationId="{8AB5AD59-B8DE-447F-8769-BF1AD8F5A3B6}"/>
          </ac:picMkLst>
        </pc:picChg>
      </pc:sldChg>
      <pc:sldChg chg="addSp delSp modSp add del mod ord setBg">
        <pc:chgData name="Ralph Haeussler" userId="a33031a8bc7a0d8c" providerId="LiveId" clId="{2251D40C-A0A6-4AA8-AA79-717F4E63B1D6}" dt="2019-03-13T16:33:05.480" v="2117" actId="2696"/>
        <pc:sldMkLst>
          <pc:docMk/>
          <pc:sldMk cId="2004995805" sldId="288"/>
        </pc:sldMkLst>
        <pc:spChg chg="mod">
          <ac:chgData name="Ralph Haeussler" userId="a33031a8bc7a0d8c" providerId="LiveId" clId="{2251D40C-A0A6-4AA8-AA79-717F4E63B1D6}" dt="2019-03-06T12:38:12.259" v="886" actId="26606"/>
          <ac:spMkLst>
            <pc:docMk/>
            <pc:sldMk cId="2004995805" sldId="288"/>
            <ac:spMk id="2" creationId="{61FCB07A-5F16-4488-BAE1-CB89405F0F34}"/>
          </ac:spMkLst>
        </pc:spChg>
        <pc:spChg chg="del">
          <ac:chgData name="Ralph Haeussler" userId="a33031a8bc7a0d8c" providerId="LiveId" clId="{2251D40C-A0A6-4AA8-AA79-717F4E63B1D6}" dt="2019-03-06T12:37:40.441" v="883"/>
          <ac:spMkLst>
            <pc:docMk/>
            <pc:sldMk cId="2004995805" sldId="288"/>
            <ac:spMk id="3" creationId="{62B6FC83-AB67-4858-ABB2-D6DCD2A35374}"/>
          </ac:spMkLst>
        </pc:spChg>
        <pc:spChg chg="add">
          <ac:chgData name="Ralph Haeussler" userId="a33031a8bc7a0d8c" providerId="LiveId" clId="{2251D40C-A0A6-4AA8-AA79-717F4E63B1D6}" dt="2019-03-06T12:38:12.259" v="886" actId="26606"/>
          <ac:spMkLst>
            <pc:docMk/>
            <pc:sldMk cId="2004995805" sldId="288"/>
            <ac:spMk id="10" creationId="{6272C666-36AD-42C4-B494-163EF362914C}"/>
          </ac:spMkLst>
        </pc:spChg>
        <pc:spChg chg="add">
          <ac:chgData name="Ralph Haeussler" userId="a33031a8bc7a0d8c" providerId="LiveId" clId="{2251D40C-A0A6-4AA8-AA79-717F4E63B1D6}" dt="2019-03-06T12:38:12.259" v="886" actId="26606"/>
          <ac:spMkLst>
            <pc:docMk/>
            <pc:sldMk cId="2004995805" sldId="288"/>
            <ac:spMk id="13" creationId="{37D54B6C-87D0-4C03-8335-3955179D2B5B}"/>
          </ac:spMkLst>
        </pc:spChg>
        <pc:picChg chg="add del mod">
          <ac:chgData name="Ralph Haeussler" userId="a33031a8bc7a0d8c" providerId="LiveId" clId="{2251D40C-A0A6-4AA8-AA79-717F4E63B1D6}" dt="2019-03-06T12:38:12.259" v="886" actId="26606"/>
          <ac:picMkLst>
            <pc:docMk/>
            <pc:sldMk cId="2004995805" sldId="288"/>
            <ac:picMk id="5" creationId="{E7985687-063F-4030-9759-DBB85FF21BE5}"/>
          </ac:picMkLst>
        </pc:picChg>
        <pc:picChg chg="add del">
          <ac:chgData name="Ralph Haeussler" userId="a33031a8bc7a0d8c" providerId="LiveId" clId="{2251D40C-A0A6-4AA8-AA79-717F4E63B1D6}" dt="2019-03-13T16:32:42.560" v="2104"/>
          <ac:picMkLst>
            <pc:docMk/>
            <pc:sldMk cId="2004995805" sldId="288"/>
            <ac:picMk id="8" creationId="{E7985687-063F-4030-9759-DBB85FF21BE5}"/>
          </ac:picMkLst>
        </pc:picChg>
      </pc:sldChg>
      <pc:sldChg chg="addSp delSp modSp add mod ord setBg">
        <pc:chgData name="Ralph Haeussler" userId="a33031a8bc7a0d8c" providerId="LiveId" clId="{2251D40C-A0A6-4AA8-AA79-717F4E63B1D6}" dt="2019-03-13T17:09:53.440" v="2640" actId="14100"/>
        <pc:sldMkLst>
          <pc:docMk/>
          <pc:sldMk cId="3115282113" sldId="289"/>
        </pc:sldMkLst>
        <pc:spChg chg="mod">
          <ac:chgData name="Ralph Haeussler" userId="a33031a8bc7a0d8c" providerId="LiveId" clId="{2251D40C-A0A6-4AA8-AA79-717F4E63B1D6}" dt="2019-03-13T16:33:01.317" v="2116" actId="20577"/>
          <ac:spMkLst>
            <pc:docMk/>
            <pc:sldMk cId="3115282113" sldId="289"/>
            <ac:spMk id="2" creationId="{7DD14377-2EE4-4636-9ACE-A9E42F1E6B17}"/>
          </ac:spMkLst>
        </pc:spChg>
        <pc:spChg chg="del">
          <ac:chgData name="Ralph Haeussler" userId="a33031a8bc7a0d8c" providerId="LiveId" clId="{2251D40C-A0A6-4AA8-AA79-717F4E63B1D6}" dt="2019-03-06T12:38:21.036" v="888"/>
          <ac:spMkLst>
            <pc:docMk/>
            <pc:sldMk cId="3115282113" sldId="289"/>
            <ac:spMk id="3" creationId="{54082497-6F62-46B1-BC4F-5BDA7533D172}"/>
          </ac:spMkLst>
        </pc:spChg>
        <pc:spChg chg="add del">
          <ac:chgData name="Ralph Haeussler" userId="a33031a8bc7a0d8c" providerId="LiveId" clId="{2251D40C-A0A6-4AA8-AA79-717F4E63B1D6}" dt="2019-03-06T12:38:28.808" v="892" actId="26606"/>
          <ac:spMkLst>
            <pc:docMk/>
            <pc:sldMk cId="3115282113" sldId="289"/>
            <ac:spMk id="10" creationId="{7971472C-B075-4ADC-945F-495D22DF0F86}"/>
          </ac:spMkLst>
        </pc:spChg>
        <pc:spChg chg="add del">
          <ac:chgData name="Ralph Haeussler" userId="a33031a8bc7a0d8c" providerId="LiveId" clId="{2251D40C-A0A6-4AA8-AA79-717F4E63B1D6}" dt="2019-03-06T12:38:28.808" v="892" actId="26606"/>
          <ac:spMkLst>
            <pc:docMk/>
            <pc:sldMk cId="3115282113" sldId="289"/>
            <ac:spMk id="13" creationId="{37D54B6C-87D0-4C03-8335-3955179D2B5B}"/>
          </ac:spMkLst>
        </pc:spChg>
        <pc:spChg chg="add del">
          <ac:chgData name="Ralph Haeussler" userId="a33031a8bc7a0d8c" providerId="LiveId" clId="{2251D40C-A0A6-4AA8-AA79-717F4E63B1D6}" dt="2019-03-13T16:32:56.563" v="2110" actId="26606"/>
          <ac:spMkLst>
            <pc:docMk/>
            <pc:sldMk cId="3115282113" sldId="289"/>
            <ac:spMk id="16" creationId="{37D54B6C-87D0-4C03-8335-3955179D2B5B}"/>
          </ac:spMkLst>
        </pc:spChg>
        <pc:spChg chg="add del">
          <ac:chgData name="Ralph Haeussler" userId="a33031a8bc7a0d8c" providerId="LiveId" clId="{2251D40C-A0A6-4AA8-AA79-717F4E63B1D6}" dt="2019-03-13T16:32:48.241" v="2106"/>
          <ac:spMkLst>
            <pc:docMk/>
            <pc:sldMk cId="3115282113" sldId="289"/>
            <ac:spMk id="17" creationId="{DB351884-C596-4817-88E1-470FEB757BBE}"/>
          </ac:spMkLst>
        </pc:spChg>
        <pc:spChg chg="add del">
          <ac:chgData name="Ralph Haeussler" userId="a33031a8bc7a0d8c" providerId="LiveId" clId="{2251D40C-A0A6-4AA8-AA79-717F4E63B1D6}" dt="2019-03-13T16:32:56.563" v="2110" actId="26606"/>
          <ac:spMkLst>
            <pc:docMk/>
            <pc:sldMk cId="3115282113" sldId="289"/>
            <ac:spMk id="21" creationId="{FC4BB785-A7A3-4B2F-AAD7-F4174DC03E1A}"/>
          </ac:spMkLst>
        </pc:spChg>
        <pc:picChg chg="add del mod">
          <ac:chgData name="Ralph Haeussler" userId="a33031a8bc7a0d8c" providerId="LiveId" clId="{2251D40C-A0A6-4AA8-AA79-717F4E63B1D6}" dt="2019-03-06T12:38:28.913" v="893" actId="26606"/>
          <ac:picMkLst>
            <pc:docMk/>
            <pc:sldMk cId="3115282113" sldId="289"/>
            <ac:picMk id="5" creationId="{C1EF46EF-B5D2-40F6-A1C0-7158AEB6DACC}"/>
          </ac:picMkLst>
        </pc:picChg>
        <pc:picChg chg="add del mod modCrop">
          <ac:chgData name="Ralph Haeussler" userId="a33031a8bc7a0d8c" providerId="LiveId" clId="{2251D40C-A0A6-4AA8-AA79-717F4E63B1D6}" dt="2019-03-13T17:09:53.440" v="2640" actId="14100"/>
          <ac:picMkLst>
            <pc:docMk/>
            <pc:sldMk cId="3115282113" sldId="289"/>
            <ac:picMk id="6" creationId="{67EBFF37-3543-4DA4-940A-237716F1667B}"/>
          </ac:picMkLst>
        </pc:picChg>
        <pc:picChg chg="add del">
          <ac:chgData name="Ralph Haeussler" userId="a33031a8bc7a0d8c" providerId="LiveId" clId="{2251D40C-A0A6-4AA8-AA79-717F4E63B1D6}" dt="2019-03-06T12:38:28.808" v="892" actId="26606"/>
          <ac:picMkLst>
            <pc:docMk/>
            <pc:sldMk cId="3115282113" sldId="289"/>
            <ac:picMk id="8" creationId="{C1EF46EF-B5D2-40F6-A1C0-7158AEB6DACC}"/>
          </ac:picMkLst>
        </pc:picChg>
        <pc:picChg chg="add mod ord">
          <ac:chgData name="Ralph Haeussler" userId="a33031a8bc7a0d8c" providerId="LiveId" clId="{2251D40C-A0A6-4AA8-AA79-717F4E63B1D6}" dt="2019-03-13T16:32:56.563" v="2110" actId="26606"/>
          <ac:picMkLst>
            <pc:docMk/>
            <pc:sldMk cId="3115282113" sldId="289"/>
            <ac:picMk id="15" creationId="{C1EF46EF-B5D2-40F6-A1C0-7158AEB6DACC}"/>
          </ac:picMkLst>
        </pc:picChg>
        <pc:picChg chg="add del mod">
          <ac:chgData name="Ralph Haeussler" userId="a33031a8bc7a0d8c" providerId="LiveId" clId="{2251D40C-A0A6-4AA8-AA79-717F4E63B1D6}" dt="2019-03-13T16:32:56.563" v="2110" actId="26606"/>
          <ac:picMkLst>
            <pc:docMk/>
            <pc:sldMk cId="3115282113" sldId="289"/>
            <ac:picMk id="19" creationId="{67EBFF37-3543-4DA4-940A-237716F1667B}"/>
          </ac:picMkLst>
        </pc:picChg>
        <pc:picChg chg="add del">
          <ac:chgData name="Ralph Haeussler" userId="a33031a8bc7a0d8c" providerId="LiveId" clId="{2251D40C-A0A6-4AA8-AA79-717F4E63B1D6}" dt="2019-03-13T16:32:56.563" v="2110" actId="26606"/>
          <ac:picMkLst>
            <pc:docMk/>
            <pc:sldMk cId="3115282113" sldId="289"/>
            <ac:picMk id="24" creationId="{7AA41F59-BAF0-4CFD-A9FA-ED4C838B5450}"/>
          </ac:picMkLst>
        </pc:picChg>
      </pc:sldChg>
      <pc:sldChg chg="addSp delSp modSp add mod setBg">
        <pc:chgData name="Ralph Haeussler" userId="a33031a8bc7a0d8c" providerId="LiveId" clId="{2251D40C-A0A6-4AA8-AA79-717F4E63B1D6}" dt="2019-03-13T17:15:28.378" v="2852" actId="1076"/>
        <pc:sldMkLst>
          <pc:docMk/>
          <pc:sldMk cId="3690947566" sldId="290"/>
        </pc:sldMkLst>
        <pc:spChg chg="mod">
          <ac:chgData name="Ralph Haeussler" userId="a33031a8bc7a0d8c" providerId="LiveId" clId="{2251D40C-A0A6-4AA8-AA79-717F4E63B1D6}" dt="2019-03-06T12:39:18.907" v="898" actId="26606"/>
          <ac:spMkLst>
            <pc:docMk/>
            <pc:sldMk cId="3690947566" sldId="290"/>
            <ac:spMk id="2" creationId="{C1F745CA-8FAC-471F-8122-E43F915CD8D4}"/>
          </ac:spMkLst>
        </pc:spChg>
        <pc:spChg chg="del">
          <ac:chgData name="Ralph Haeussler" userId="a33031a8bc7a0d8c" providerId="LiveId" clId="{2251D40C-A0A6-4AA8-AA79-717F4E63B1D6}" dt="2019-03-06T12:39:14.508" v="895"/>
          <ac:spMkLst>
            <pc:docMk/>
            <pc:sldMk cId="3690947566" sldId="290"/>
            <ac:spMk id="3" creationId="{D3762AC3-78D3-43BA-A445-19D9E9D7CC24}"/>
          </ac:spMkLst>
        </pc:spChg>
        <pc:spChg chg="add">
          <ac:chgData name="Ralph Haeussler" userId="a33031a8bc7a0d8c" providerId="LiveId" clId="{2251D40C-A0A6-4AA8-AA79-717F4E63B1D6}" dt="2019-03-06T12:39:18.907" v="898" actId="26606"/>
          <ac:spMkLst>
            <pc:docMk/>
            <pc:sldMk cId="3690947566" sldId="290"/>
            <ac:spMk id="10" creationId="{516C285C-EE9F-4CF7-8329-A1A5C9F622FF}"/>
          </ac:spMkLst>
        </pc:spChg>
        <pc:picChg chg="add del mod">
          <ac:chgData name="Ralph Haeussler" userId="a33031a8bc7a0d8c" providerId="LiveId" clId="{2251D40C-A0A6-4AA8-AA79-717F4E63B1D6}" dt="2019-03-06T12:39:18.907" v="898" actId="26606"/>
          <ac:picMkLst>
            <pc:docMk/>
            <pc:sldMk cId="3690947566" sldId="290"/>
            <ac:picMk id="5" creationId="{410CEDE6-6601-4E9E-AC97-23AFD7B1B6AB}"/>
          </ac:picMkLst>
        </pc:picChg>
        <pc:picChg chg="add mod">
          <ac:chgData name="Ralph Haeussler" userId="a33031a8bc7a0d8c" providerId="LiveId" clId="{2251D40C-A0A6-4AA8-AA79-717F4E63B1D6}" dt="2019-03-13T17:15:28.378" v="2852" actId="1076"/>
          <ac:picMkLst>
            <pc:docMk/>
            <pc:sldMk cId="3690947566" sldId="290"/>
            <ac:picMk id="8" creationId="{410CEDE6-6601-4E9E-AC97-23AFD7B1B6AB}"/>
          </ac:picMkLst>
        </pc:picChg>
        <pc:picChg chg="add">
          <ac:chgData name="Ralph Haeussler" userId="a33031a8bc7a0d8c" providerId="LiveId" clId="{2251D40C-A0A6-4AA8-AA79-717F4E63B1D6}" dt="2019-03-06T12:39:18.907" v="898" actId="26606"/>
          <ac:picMkLst>
            <pc:docMk/>
            <pc:sldMk cId="3690947566" sldId="290"/>
            <ac:picMk id="13" creationId="{B536FA4E-0152-4E27-91DA-0FC22D1846BB}"/>
          </ac:picMkLst>
        </pc:picChg>
      </pc:sldChg>
      <pc:sldChg chg="addSp delSp modSp add del modAnim addCm delCm">
        <pc:chgData name="Ralph Haeussler" userId="a33031a8bc7a0d8c" providerId="LiveId" clId="{2251D40C-A0A6-4AA8-AA79-717F4E63B1D6}" dt="2019-03-13T16:10:09.940" v="1236" actId="2696"/>
        <pc:sldMkLst>
          <pc:docMk/>
          <pc:sldMk cId="899194715" sldId="292"/>
        </pc:sldMkLst>
        <pc:spChg chg="add del mod">
          <ac:chgData name="Ralph Haeussler" userId="a33031a8bc7a0d8c" providerId="LiveId" clId="{2251D40C-A0A6-4AA8-AA79-717F4E63B1D6}" dt="2019-03-13T16:09:57.651" v="1232"/>
          <ac:spMkLst>
            <pc:docMk/>
            <pc:sldMk cId="899194715" sldId="292"/>
            <ac:spMk id="4" creationId="{843205BB-0FC9-4C62-A6EC-CE452DABFDD4}"/>
          </ac:spMkLst>
        </pc:spChg>
        <pc:spChg chg="add del">
          <ac:chgData name="Ralph Haeussler" userId="a33031a8bc7a0d8c" providerId="LiveId" clId="{2251D40C-A0A6-4AA8-AA79-717F4E63B1D6}" dt="2019-03-13T16:09:39.534" v="1226"/>
          <ac:spMkLst>
            <pc:docMk/>
            <pc:sldMk cId="899194715" sldId="292"/>
            <ac:spMk id="6" creationId="{14DCBED6-6F75-4293-9FD1-935BB465EB47}"/>
          </ac:spMkLst>
        </pc:spChg>
        <pc:picChg chg="add del mod">
          <ac:chgData name="Ralph Haeussler" userId="a33031a8bc7a0d8c" providerId="LiveId" clId="{2251D40C-A0A6-4AA8-AA79-717F4E63B1D6}" dt="2019-03-13T16:09:39.534" v="1226"/>
          <ac:picMkLst>
            <pc:docMk/>
            <pc:sldMk cId="899194715" sldId="292"/>
            <ac:picMk id="5" creationId="{38958F73-9897-4DB6-BB02-D069722564F8}"/>
          </ac:picMkLst>
        </pc:picChg>
      </pc:sldChg>
      <pc:sldChg chg="addSp delSp modSp add modAnim">
        <pc:chgData name="Ralph Haeussler" userId="a33031a8bc7a0d8c" providerId="LiveId" clId="{2251D40C-A0A6-4AA8-AA79-717F4E63B1D6}" dt="2019-03-06T14:08:01.876" v="982" actId="14100"/>
        <pc:sldMkLst>
          <pc:docMk/>
          <pc:sldMk cId="2240265962" sldId="293"/>
        </pc:sldMkLst>
        <pc:spChg chg="del">
          <ac:chgData name="Ralph Haeussler" userId="a33031a8bc7a0d8c" providerId="LiveId" clId="{2251D40C-A0A6-4AA8-AA79-717F4E63B1D6}" dt="2019-03-06T13:08:10.088" v="969" actId="478"/>
          <ac:spMkLst>
            <pc:docMk/>
            <pc:sldMk cId="2240265962" sldId="293"/>
            <ac:spMk id="7" creationId="{4C508808-EB31-47FF-BCFB-38DABA9605C9}"/>
          </ac:spMkLst>
        </pc:spChg>
        <pc:spChg chg="add mod">
          <ac:chgData name="Ralph Haeussler" userId="a33031a8bc7a0d8c" providerId="LiveId" clId="{2251D40C-A0A6-4AA8-AA79-717F4E63B1D6}" dt="2019-03-06T13:08:59.515" v="979" actId="1076"/>
          <ac:spMkLst>
            <pc:docMk/>
            <pc:sldMk cId="2240265962" sldId="293"/>
            <ac:spMk id="9" creationId="{56D45EFB-AE2A-4181-A5B9-0E5FA1B06B7A}"/>
          </ac:spMkLst>
        </pc:spChg>
        <pc:picChg chg="del">
          <ac:chgData name="Ralph Haeussler" userId="a33031a8bc7a0d8c" providerId="LiveId" clId="{2251D40C-A0A6-4AA8-AA79-717F4E63B1D6}" dt="2019-03-06T13:08:10.088" v="969" actId="478"/>
          <ac:picMkLst>
            <pc:docMk/>
            <pc:sldMk cId="2240265962" sldId="293"/>
            <ac:picMk id="3" creationId="{69759BEE-A2F6-4584-BCE8-F517841399D9}"/>
          </ac:picMkLst>
        </pc:picChg>
        <pc:picChg chg="del">
          <ac:chgData name="Ralph Haeussler" userId="a33031a8bc7a0d8c" providerId="LiveId" clId="{2251D40C-A0A6-4AA8-AA79-717F4E63B1D6}" dt="2019-03-06T13:08:10.088" v="969" actId="478"/>
          <ac:picMkLst>
            <pc:docMk/>
            <pc:sldMk cId="2240265962" sldId="293"/>
            <ac:picMk id="5" creationId="{C5DE8EC5-0E29-4D31-AD2A-DBEEA7FFA0F2}"/>
          </ac:picMkLst>
        </pc:picChg>
        <pc:picChg chg="add mod">
          <ac:chgData name="Ralph Haeussler" userId="a33031a8bc7a0d8c" providerId="LiveId" clId="{2251D40C-A0A6-4AA8-AA79-717F4E63B1D6}" dt="2019-03-06T14:08:01.876" v="982" actId="14100"/>
          <ac:picMkLst>
            <pc:docMk/>
            <pc:sldMk cId="2240265962" sldId="293"/>
            <ac:picMk id="8" creationId="{A60234A6-E77A-4219-AE5D-B0877252D85C}"/>
          </ac:picMkLst>
        </pc:picChg>
      </pc:sldChg>
      <pc:sldChg chg="addSp delSp modSp add delAnim modAnim">
        <pc:chgData name="Ralph Haeussler" userId="a33031a8bc7a0d8c" providerId="LiveId" clId="{2251D40C-A0A6-4AA8-AA79-717F4E63B1D6}" dt="2019-03-06T14:21:09.113" v="994" actId="1076"/>
        <pc:sldMkLst>
          <pc:docMk/>
          <pc:sldMk cId="2425528074" sldId="294"/>
        </pc:sldMkLst>
        <pc:spChg chg="add mod">
          <ac:chgData name="Ralph Haeussler" userId="a33031a8bc7a0d8c" providerId="LiveId" clId="{2251D40C-A0A6-4AA8-AA79-717F4E63B1D6}" dt="2019-03-06T14:20:11.725" v="990" actId="1076"/>
          <ac:spMkLst>
            <pc:docMk/>
            <pc:sldMk cId="2425528074" sldId="294"/>
            <ac:spMk id="10" creationId="{DEFD30A1-5D65-4121-9C8E-58070BAD758D}"/>
          </ac:spMkLst>
        </pc:spChg>
        <pc:picChg chg="add mod">
          <ac:chgData name="Ralph Haeussler" userId="a33031a8bc7a0d8c" providerId="LiveId" clId="{2251D40C-A0A6-4AA8-AA79-717F4E63B1D6}" dt="2019-03-06T14:19:59.195" v="987" actId="1076"/>
          <ac:picMkLst>
            <pc:docMk/>
            <pc:sldMk cId="2425528074" sldId="294"/>
            <ac:picMk id="7" creationId="{DD407C65-621F-4EF9-967F-81D8CA5C2DF1}"/>
          </ac:picMkLst>
        </pc:picChg>
        <pc:picChg chg="del">
          <ac:chgData name="Ralph Haeussler" userId="a33031a8bc7a0d8c" providerId="LiveId" clId="{2251D40C-A0A6-4AA8-AA79-717F4E63B1D6}" dt="2019-03-06T14:19:27.900" v="984" actId="478"/>
          <ac:picMkLst>
            <pc:docMk/>
            <pc:sldMk cId="2425528074" sldId="294"/>
            <ac:picMk id="8" creationId="{A60234A6-E77A-4219-AE5D-B0877252D85C}"/>
          </ac:picMkLst>
        </pc:picChg>
        <pc:picChg chg="add mod">
          <ac:chgData name="Ralph Haeussler" userId="a33031a8bc7a0d8c" providerId="LiveId" clId="{2251D40C-A0A6-4AA8-AA79-717F4E63B1D6}" dt="2019-03-06T14:21:09.113" v="994" actId="1076"/>
          <ac:picMkLst>
            <pc:docMk/>
            <pc:sldMk cId="2425528074" sldId="294"/>
            <ac:picMk id="12" creationId="{A06948DA-AC9B-4F51-8B82-80BF99A37A16}"/>
          </ac:picMkLst>
        </pc:picChg>
      </pc:sldChg>
      <pc:sldChg chg="addSp modSp add mod setBg">
        <pc:chgData name="Ralph Haeussler" userId="a33031a8bc7a0d8c" providerId="LiveId" clId="{2251D40C-A0A6-4AA8-AA79-717F4E63B1D6}" dt="2019-03-06T16:32:32.304" v="1102" actId="1076"/>
        <pc:sldMkLst>
          <pc:docMk/>
          <pc:sldMk cId="1380858836" sldId="295"/>
        </pc:sldMkLst>
        <pc:spChg chg="mod">
          <ac:chgData name="Ralph Haeussler" userId="a33031a8bc7a0d8c" providerId="LiveId" clId="{2251D40C-A0A6-4AA8-AA79-717F4E63B1D6}" dt="2019-03-06T14:32:22.231" v="1043" actId="20577"/>
          <ac:spMkLst>
            <pc:docMk/>
            <pc:sldMk cId="1380858836" sldId="295"/>
            <ac:spMk id="2" creationId="{7CA053EE-1BF2-4FDA-B118-8F70259FCFD0}"/>
          </ac:spMkLst>
        </pc:spChg>
        <pc:spChg chg="mod">
          <ac:chgData name="Ralph Haeussler" userId="a33031a8bc7a0d8c" providerId="LiveId" clId="{2251D40C-A0A6-4AA8-AA79-717F4E63B1D6}" dt="2019-03-06T14:32:45.280" v="1083" actId="403"/>
          <ac:spMkLst>
            <pc:docMk/>
            <pc:sldMk cId="1380858836" sldId="295"/>
            <ac:spMk id="3" creationId="{D20D3AD2-85DA-424D-AC0E-52C036334C6A}"/>
          </ac:spMkLst>
        </pc:spChg>
        <pc:spChg chg="add mod">
          <ac:chgData name="Ralph Haeussler" userId="a33031a8bc7a0d8c" providerId="LiveId" clId="{2251D40C-A0A6-4AA8-AA79-717F4E63B1D6}" dt="2019-03-06T16:32:32.304" v="1102" actId="1076"/>
          <ac:spMkLst>
            <pc:docMk/>
            <pc:sldMk cId="1380858836" sldId="295"/>
            <ac:spMk id="6" creationId="{E5B2F710-EF16-4073-86F4-A4F7EEF2D2B0}"/>
          </ac:spMkLst>
        </pc:spChg>
        <pc:spChg chg="add">
          <ac:chgData name="Ralph Haeussler" userId="a33031a8bc7a0d8c" providerId="LiveId" clId="{2251D40C-A0A6-4AA8-AA79-717F4E63B1D6}" dt="2019-03-06T14:32:02.698" v="1034" actId="26606"/>
          <ac:spMkLst>
            <pc:docMk/>
            <pc:sldMk cId="1380858836" sldId="295"/>
            <ac:spMk id="9" creationId="{37D54B6C-87D0-4C03-8335-3955179D2B5B}"/>
          </ac:spMkLst>
        </pc:spChg>
        <pc:picChg chg="add mod ord">
          <ac:chgData name="Ralph Haeussler" userId="a33031a8bc7a0d8c" providerId="LiveId" clId="{2251D40C-A0A6-4AA8-AA79-717F4E63B1D6}" dt="2019-03-06T14:32:02.698" v="1034" actId="26606"/>
          <ac:picMkLst>
            <pc:docMk/>
            <pc:sldMk cId="1380858836" sldId="295"/>
            <ac:picMk id="4" creationId="{9F6B52DE-607B-404C-B462-28610CCA835F}"/>
          </ac:picMkLst>
        </pc:picChg>
      </pc:sldChg>
      <pc:sldChg chg="addSp modSp add modAnim">
        <pc:chgData name="Ralph Haeussler" userId="a33031a8bc7a0d8c" providerId="LiveId" clId="{2251D40C-A0A6-4AA8-AA79-717F4E63B1D6}" dt="2019-03-13T16:08:43.236" v="1222"/>
        <pc:sldMkLst>
          <pc:docMk/>
          <pc:sldMk cId="2503430995" sldId="296"/>
        </pc:sldMkLst>
        <pc:spChg chg="mod">
          <ac:chgData name="Ralph Haeussler" userId="a33031a8bc7a0d8c" providerId="LiveId" clId="{2251D40C-A0A6-4AA8-AA79-717F4E63B1D6}" dt="2019-03-13T16:08:43.236" v="1222"/>
          <ac:spMkLst>
            <pc:docMk/>
            <pc:sldMk cId="2503430995" sldId="296"/>
            <ac:spMk id="4" creationId="{78DAC2AD-A1DA-40F4-A7A7-D63B0A9A3B5D}"/>
          </ac:spMkLst>
        </pc:spChg>
        <pc:picChg chg="add mod modCrop">
          <ac:chgData name="Ralph Haeussler" userId="a33031a8bc7a0d8c" providerId="LiveId" clId="{2251D40C-A0A6-4AA8-AA79-717F4E63B1D6}" dt="2019-03-06T16:29:20.993" v="1098" actId="14100"/>
          <ac:picMkLst>
            <pc:docMk/>
            <pc:sldMk cId="2503430995" sldId="296"/>
            <ac:picMk id="9" creationId="{705F4365-BEFC-41A3-B866-B11D57C410F3}"/>
          </ac:picMkLst>
        </pc:picChg>
      </pc:sldChg>
      <pc:sldChg chg="addSp modSp add del ord modAnim">
        <pc:chgData name="Ralph Haeussler" userId="a33031a8bc7a0d8c" providerId="LiveId" clId="{2251D40C-A0A6-4AA8-AA79-717F4E63B1D6}" dt="2019-03-13T16:28:20.779" v="1831" actId="2696"/>
        <pc:sldMkLst>
          <pc:docMk/>
          <pc:sldMk cId="3053722391" sldId="297"/>
        </pc:sldMkLst>
        <pc:spChg chg="add">
          <ac:chgData name="Ralph Haeussler" userId="a33031a8bc7a0d8c" providerId="LiveId" clId="{2251D40C-A0A6-4AA8-AA79-717F4E63B1D6}" dt="2019-03-06T16:31:26.646" v="1100"/>
          <ac:spMkLst>
            <pc:docMk/>
            <pc:sldMk cId="3053722391" sldId="297"/>
            <ac:spMk id="4" creationId="{10AD883C-BB54-4C30-A612-E673D8064238}"/>
          </ac:spMkLst>
        </pc:spChg>
        <pc:spChg chg="add">
          <ac:chgData name="Ralph Haeussler" userId="a33031a8bc7a0d8c" providerId="LiveId" clId="{2251D40C-A0A6-4AA8-AA79-717F4E63B1D6}" dt="2019-03-06T16:31:26.646" v="1100"/>
          <ac:spMkLst>
            <pc:docMk/>
            <pc:sldMk cId="3053722391" sldId="297"/>
            <ac:spMk id="6" creationId="{66D57507-E7FC-4135-9E88-F3D38D6D0FE3}"/>
          </ac:spMkLst>
        </pc:spChg>
        <pc:spChg chg="add">
          <ac:chgData name="Ralph Haeussler" userId="a33031a8bc7a0d8c" providerId="LiveId" clId="{2251D40C-A0A6-4AA8-AA79-717F4E63B1D6}" dt="2019-03-06T16:31:26.646" v="1100"/>
          <ac:spMkLst>
            <pc:docMk/>
            <pc:sldMk cId="3053722391" sldId="297"/>
            <ac:spMk id="7" creationId="{F622271C-8A7E-445B-9597-355AC612B55F}"/>
          </ac:spMkLst>
        </pc:spChg>
        <pc:picChg chg="add">
          <ac:chgData name="Ralph Haeussler" userId="a33031a8bc7a0d8c" providerId="LiveId" clId="{2251D40C-A0A6-4AA8-AA79-717F4E63B1D6}" dt="2019-03-06T16:31:26.646" v="1100"/>
          <ac:picMkLst>
            <pc:docMk/>
            <pc:sldMk cId="3053722391" sldId="297"/>
            <ac:picMk id="5" creationId="{1D954389-41BE-4A39-9D5D-D5874B03F580}"/>
          </ac:picMkLst>
        </pc:picChg>
        <pc:picChg chg="add">
          <ac:chgData name="Ralph Haeussler" userId="a33031a8bc7a0d8c" providerId="LiveId" clId="{2251D40C-A0A6-4AA8-AA79-717F4E63B1D6}" dt="2019-03-06T16:35:56.927" v="1111"/>
          <ac:picMkLst>
            <pc:docMk/>
            <pc:sldMk cId="3053722391" sldId="297"/>
            <ac:picMk id="8" creationId="{72DB4FAA-D109-43E2-AFB7-7F44D1082D16}"/>
          </ac:picMkLst>
        </pc:picChg>
        <pc:picChg chg="add mod">
          <ac:chgData name="Ralph Haeussler" userId="a33031a8bc7a0d8c" providerId="LiveId" clId="{2251D40C-A0A6-4AA8-AA79-717F4E63B1D6}" dt="2019-03-06T16:36:18.628" v="1113" actId="1076"/>
          <ac:picMkLst>
            <pc:docMk/>
            <pc:sldMk cId="3053722391" sldId="297"/>
            <ac:picMk id="9" creationId="{CBFF0164-1C2B-4D16-AF71-44E1C30997BF}"/>
          </ac:picMkLst>
        </pc:picChg>
      </pc:sldChg>
      <pc:sldChg chg="addSp add">
        <pc:chgData name="Ralph Haeussler" userId="a33031a8bc7a0d8c" providerId="LiveId" clId="{2251D40C-A0A6-4AA8-AA79-717F4E63B1D6}" dt="2019-03-06T16:34:45.803" v="1104"/>
        <pc:sldMkLst>
          <pc:docMk/>
          <pc:sldMk cId="1137768354" sldId="298"/>
        </pc:sldMkLst>
        <pc:spChg chg="add">
          <ac:chgData name="Ralph Haeussler" userId="a33031a8bc7a0d8c" providerId="LiveId" clId="{2251D40C-A0A6-4AA8-AA79-717F4E63B1D6}" dt="2019-03-06T16:34:45.803" v="1104"/>
          <ac:spMkLst>
            <pc:docMk/>
            <pc:sldMk cId="1137768354" sldId="298"/>
            <ac:spMk id="6" creationId="{DEF1A6C7-89AE-45C8-9BEC-39E055342C74}"/>
          </ac:spMkLst>
        </pc:spChg>
        <pc:spChg chg="add">
          <ac:chgData name="Ralph Haeussler" userId="a33031a8bc7a0d8c" providerId="LiveId" clId="{2251D40C-A0A6-4AA8-AA79-717F4E63B1D6}" dt="2019-03-06T16:34:45.803" v="1104"/>
          <ac:spMkLst>
            <pc:docMk/>
            <pc:sldMk cId="1137768354" sldId="298"/>
            <ac:spMk id="9" creationId="{3559B474-ECFF-480E-8B3F-8E9001AF2357}"/>
          </ac:spMkLst>
        </pc:spChg>
        <pc:spChg chg="add">
          <ac:chgData name="Ralph Haeussler" userId="a33031a8bc7a0d8c" providerId="LiveId" clId="{2251D40C-A0A6-4AA8-AA79-717F4E63B1D6}" dt="2019-03-06T16:34:45.803" v="1104"/>
          <ac:spMkLst>
            <pc:docMk/>
            <pc:sldMk cId="1137768354" sldId="298"/>
            <ac:spMk id="10" creationId="{5671E58D-9317-4BEA-A768-0CDA5312790A}"/>
          </ac:spMkLst>
        </pc:spChg>
        <pc:spChg chg="add">
          <ac:chgData name="Ralph Haeussler" userId="a33031a8bc7a0d8c" providerId="LiveId" clId="{2251D40C-A0A6-4AA8-AA79-717F4E63B1D6}" dt="2019-03-06T16:34:45.803" v="1104"/>
          <ac:spMkLst>
            <pc:docMk/>
            <pc:sldMk cId="1137768354" sldId="298"/>
            <ac:spMk id="12" creationId="{B25B31E4-A6C4-461F-B62C-FAD77319101C}"/>
          </ac:spMkLst>
        </pc:spChg>
        <pc:spChg chg="add">
          <ac:chgData name="Ralph Haeussler" userId="a33031a8bc7a0d8c" providerId="LiveId" clId="{2251D40C-A0A6-4AA8-AA79-717F4E63B1D6}" dt="2019-03-06T16:34:45.803" v="1104"/>
          <ac:spMkLst>
            <pc:docMk/>
            <pc:sldMk cId="1137768354" sldId="298"/>
            <ac:spMk id="13" creationId="{076248D1-00C4-4927-A9DD-6E76663DEAAE}"/>
          </ac:spMkLst>
        </pc:spChg>
        <pc:picChg chg="add">
          <ac:chgData name="Ralph Haeussler" userId="a33031a8bc7a0d8c" providerId="LiveId" clId="{2251D40C-A0A6-4AA8-AA79-717F4E63B1D6}" dt="2019-03-06T16:34:45.803" v="1104"/>
          <ac:picMkLst>
            <pc:docMk/>
            <pc:sldMk cId="1137768354" sldId="298"/>
            <ac:picMk id="4" creationId="{5EEEDB40-9287-4563-89CA-00AD3EE84255}"/>
          </ac:picMkLst>
        </pc:picChg>
        <pc:picChg chg="add">
          <ac:chgData name="Ralph Haeussler" userId="a33031a8bc7a0d8c" providerId="LiveId" clId="{2251D40C-A0A6-4AA8-AA79-717F4E63B1D6}" dt="2019-03-06T16:34:45.803" v="1104"/>
          <ac:picMkLst>
            <pc:docMk/>
            <pc:sldMk cId="1137768354" sldId="298"/>
            <ac:picMk id="5" creationId="{AE197D0E-B35C-4800-BCEC-619917315DBC}"/>
          </ac:picMkLst>
        </pc:picChg>
        <pc:picChg chg="add">
          <ac:chgData name="Ralph Haeussler" userId="a33031a8bc7a0d8c" providerId="LiveId" clId="{2251D40C-A0A6-4AA8-AA79-717F4E63B1D6}" dt="2019-03-06T16:34:45.803" v="1104"/>
          <ac:picMkLst>
            <pc:docMk/>
            <pc:sldMk cId="1137768354" sldId="298"/>
            <ac:picMk id="7" creationId="{D1EB0BEE-5FDE-45FC-8091-BD2AE6F0E780}"/>
          </ac:picMkLst>
        </pc:picChg>
        <pc:picChg chg="add">
          <ac:chgData name="Ralph Haeussler" userId="a33031a8bc7a0d8c" providerId="LiveId" clId="{2251D40C-A0A6-4AA8-AA79-717F4E63B1D6}" dt="2019-03-06T16:34:45.803" v="1104"/>
          <ac:picMkLst>
            <pc:docMk/>
            <pc:sldMk cId="1137768354" sldId="298"/>
            <ac:picMk id="8" creationId="{1B530113-40EA-479D-9519-63D51B4B107E}"/>
          </ac:picMkLst>
        </pc:picChg>
        <pc:picChg chg="add">
          <ac:chgData name="Ralph Haeussler" userId="a33031a8bc7a0d8c" providerId="LiveId" clId="{2251D40C-A0A6-4AA8-AA79-717F4E63B1D6}" dt="2019-03-06T16:34:45.803" v="1104"/>
          <ac:picMkLst>
            <pc:docMk/>
            <pc:sldMk cId="1137768354" sldId="298"/>
            <ac:picMk id="11" creationId="{8BE5BBA0-F019-4FF1-B07E-0990562A0426}"/>
          </ac:picMkLst>
        </pc:picChg>
      </pc:sldChg>
      <pc:sldChg chg="addSp add modAnim">
        <pc:chgData name="Ralph Haeussler" userId="a33031a8bc7a0d8c" providerId="LiveId" clId="{2251D40C-A0A6-4AA8-AA79-717F4E63B1D6}" dt="2019-03-06T16:35:00.817" v="1106"/>
        <pc:sldMkLst>
          <pc:docMk/>
          <pc:sldMk cId="1387634585" sldId="299"/>
        </pc:sldMkLst>
        <pc:spChg chg="add">
          <ac:chgData name="Ralph Haeussler" userId="a33031a8bc7a0d8c" providerId="LiveId" clId="{2251D40C-A0A6-4AA8-AA79-717F4E63B1D6}" dt="2019-03-06T16:35:00.817" v="1106"/>
          <ac:spMkLst>
            <pc:docMk/>
            <pc:sldMk cId="1387634585" sldId="299"/>
            <ac:spMk id="6" creationId="{8B2893D9-37A5-4B6A-AAA5-6DC9D16EC230}"/>
          </ac:spMkLst>
        </pc:spChg>
        <pc:spChg chg="add">
          <ac:chgData name="Ralph Haeussler" userId="a33031a8bc7a0d8c" providerId="LiveId" clId="{2251D40C-A0A6-4AA8-AA79-717F4E63B1D6}" dt="2019-03-06T16:35:00.817" v="1106"/>
          <ac:spMkLst>
            <pc:docMk/>
            <pc:sldMk cId="1387634585" sldId="299"/>
            <ac:spMk id="9" creationId="{02D1E097-3F09-4302-B782-F7AA2CBF0FD9}"/>
          </ac:spMkLst>
        </pc:spChg>
        <pc:spChg chg="add">
          <ac:chgData name="Ralph Haeussler" userId="a33031a8bc7a0d8c" providerId="LiveId" clId="{2251D40C-A0A6-4AA8-AA79-717F4E63B1D6}" dt="2019-03-06T16:35:00.817" v="1106"/>
          <ac:spMkLst>
            <pc:docMk/>
            <pc:sldMk cId="1387634585" sldId="299"/>
            <ac:spMk id="10" creationId="{93EEABB5-B220-49ED-B12A-A1730083987D}"/>
          </ac:spMkLst>
        </pc:spChg>
        <pc:spChg chg="add">
          <ac:chgData name="Ralph Haeussler" userId="a33031a8bc7a0d8c" providerId="LiveId" clId="{2251D40C-A0A6-4AA8-AA79-717F4E63B1D6}" dt="2019-03-06T16:35:00.817" v="1106"/>
          <ac:spMkLst>
            <pc:docMk/>
            <pc:sldMk cId="1387634585" sldId="299"/>
            <ac:spMk id="12" creationId="{C8C4F135-32A6-4A95-81F3-13B1C8A69A0C}"/>
          </ac:spMkLst>
        </pc:spChg>
        <pc:spChg chg="add">
          <ac:chgData name="Ralph Haeussler" userId="a33031a8bc7a0d8c" providerId="LiveId" clId="{2251D40C-A0A6-4AA8-AA79-717F4E63B1D6}" dt="2019-03-06T16:35:00.817" v="1106"/>
          <ac:spMkLst>
            <pc:docMk/>
            <pc:sldMk cId="1387634585" sldId="299"/>
            <ac:spMk id="13" creationId="{FCC12649-E0AF-424B-8DB2-DE6BE3703A8F}"/>
          </ac:spMkLst>
        </pc:spChg>
        <pc:picChg chg="add">
          <ac:chgData name="Ralph Haeussler" userId="a33031a8bc7a0d8c" providerId="LiveId" clId="{2251D40C-A0A6-4AA8-AA79-717F4E63B1D6}" dt="2019-03-06T16:35:00.817" v="1106"/>
          <ac:picMkLst>
            <pc:docMk/>
            <pc:sldMk cId="1387634585" sldId="299"/>
            <ac:picMk id="4" creationId="{786E1F76-7C02-4318-82E1-4B97CE7F281C}"/>
          </ac:picMkLst>
        </pc:picChg>
        <pc:picChg chg="add">
          <ac:chgData name="Ralph Haeussler" userId="a33031a8bc7a0d8c" providerId="LiveId" clId="{2251D40C-A0A6-4AA8-AA79-717F4E63B1D6}" dt="2019-03-06T16:35:00.817" v="1106"/>
          <ac:picMkLst>
            <pc:docMk/>
            <pc:sldMk cId="1387634585" sldId="299"/>
            <ac:picMk id="5" creationId="{A643656E-CD1F-4B1C-92AA-0BBB16ED424C}"/>
          </ac:picMkLst>
        </pc:picChg>
        <pc:picChg chg="add">
          <ac:chgData name="Ralph Haeussler" userId="a33031a8bc7a0d8c" providerId="LiveId" clId="{2251D40C-A0A6-4AA8-AA79-717F4E63B1D6}" dt="2019-03-06T16:35:00.817" v="1106"/>
          <ac:picMkLst>
            <pc:docMk/>
            <pc:sldMk cId="1387634585" sldId="299"/>
            <ac:picMk id="7" creationId="{360EA4BE-8A17-4FD9-B46D-C1523EDBCE1D}"/>
          </ac:picMkLst>
        </pc:picChg>
        <pc:picChg chg="add">
          <ac:chgData name="Ralph Haeussler" userId="a33031a8bc7a0d8c" providerId="LiveId" clId="{2251D40C-A0A6-4AA8-AA79-717F4E63B1D6}" dt="2019-03-06T16:35:00.817" v="1106"/>
          <ac:picMkLst>
            <pc:docMk/>
            <pc:sldMk cId="1387634585" sldId="299"/>
            <ac:picMk id="8" creationId="{B3DEDA53-4EEE-475E-A401-284C07DAFD8D}"/>
          </ac:picMkLst>
        </pc:picChg>
        <pc:picChg chg="add">
          <ac:chgData name="Ralph Haeussler" userId="a33031a8bc7a0d8c" providerId="LiveId" clId="{2251D40C-A0A6-4AA8-AA79-717F4E63B1D6}" dt="2019-03-06T16:35:00.817" v="1106"/>
          <ac:picMkLst>
            <pc:docMk/>
            <pc:sldMk cId="1387634585" sldId="299"/>
            <ac:picMk id="11" creationId="{ACF3D6C7-52D4-4B4B-8702-E5586EFC152C}"/>
          </ac:picMkLst>
        </pc:picChg>
        <pc:picChg chg="add">
          <ac:chgData name="Ralph Haeussler" userId="a33031a8bc7a0d8c" providerId="LiveId" clId="{2251D40C-A0A6-4AA8-AA79-717F4E63B1D6}" dt="2019-03-06T16:35:00.817" v="1106"/>
          <ac:picMkLst>
            <pc:docMk/>
            <pc:sldMk cId="1387634585" sldId="299"/>
            <ac:picMk id="14" creationId="{7A2AF061-289E-45D9-ADAC-0C83529A1001}"/>
          </ac:picMkLst>
        </pc:picChg>
      </pc:sldChg>
      <pc:sldChg chg="addSp add modAnim">
        <pc:chgData name="Ralph Haeussler" userId="a33031a8bc7a0d8c" providerId="LiveId" clId="{2251D40C-A0A6-4AA8-AA79-717F4E63B1D6}" dt="2019-03-06T16:35:21.067" v="1108"/>
        <pc:sldMkLst>
          <pc:docMk/>
          <pc:sldMk cId="2640708633" sldId="300"/>
        </pc:sldMkLst>
        <pc:spChg chg="add">
          <ac:chgData name="Ralph Haeussler" userId="a33031a8bc7a0d8c" providerId="LiveId" clId="{2251D40C-A0A6-4AA8-AA79-717F4E63B1D6}" dt="2019-03-06T16:35:21.067" v="1108"/>
          <ac:spMkLst>
            <pc:docMk/>
            <pc:sldMk cId="2640708633" sldId="300"/>
            <ac:spMk id="6" creationId="{535228F0-3049-4FC3-B6D0-BC2DB35BA122}"/>
          </ac:spMkLst>
        </pc:spChg>
        <pc:spChg chg="add">
          <ac:chgData name="Ralph Haeussler" userId="a33031a8bc7a0d8c" providerId="LiveId" clId="{2251D40C-A0A6-4AA8-AA79-717F4E63B1D6}" dt="2019-03-06T16:35:21.067" v="1108"/>
          <ac:spMkLst>
            <pc:docMk/>
            <pc:sldMk cId="2640708633" sldId="300"/>
            <ac:spMk id="9" creationId="{DFAB0842-C869-4417-85DC-6072C3AAC151}"/>
          </ac:spMkLst>
        </pc:spChg>
        <pc:spChg chg="add">
          <ac:chgData name="Ralph Haeussler" userId="a33031a8bc7a0d8c" providerId="LiveId" clId="{2251D40C-A0A6-4AA8-AA79-717F4E63B1D6}" dt="2019-03-06T16:35:21.067" v="1108"/>
          <ac:spMkLst>
            <pc:docMk/>
            <pc:sldMk cId="2640708633" sldId="300"/>
            <ac:spMk id="10" creationId="{96A09C06-D4BA-44D4-B104-3509C910E724}"/>
          </ac:spMkLst>
        </pc:spChg>
        <pc:spChg chg="add">
          <ac:chgData name="Ralph Haeussler" userId="a33031a8bc7a0d8c" providerId="LiveId" clId="{2251D40C-A0A6-4AA8-AA79-717F4E63B1D6}" dt="2019-03-06T16:35:21.067" v="1108"/>
          <ac:spMkLst>
            <pc:docMk/>
            <pc:sldMk cId="2640708633" sldId="300"/>
            <ac:spMk id="12" creationId="{6ED0D409-D529-4B71-BC43-D72397A0FB68}"/>
          </ac:spMkLst>
        </pc:spChg>
        <pc:spChg chg="add">
          <ac:chgData name="Ralph Haeussler" userId="a33031a8bc7a0d8c" providerId="LiveId" clId="{2251D40C-A0A6-4AA8-AA79-717F4E63B1D6}" dt="2019-03-06T16:35:21.067" v="1108"/>
          <ac:spMkLst>
            <pc:docMk/>
            <pc:sldMk cId="2640708633" sldId="300"/>
            <ac:spMk id="13" creationId="{9E1286A0-DA61-4589-8965-62C4157460DB}"/>
          </ac:spMkLst>
        </pc:spChg>
        <pc:spChg chg="add">
          <ac:chgData name="Ralph Haeussler" userId="a33031a8bc7a0d8c" providerId="LiveId" clId="{2251D40C-A0A6-4AA8-AA79-717F4E63B1D6}" dt="2019-03-06T16:35:21.067" v="1108"/>
          <ac:spMkLst>
            <pc:docMk/>
            <pc:sldMk cId="2640708633" sldId="300"/>
            <ac:spMk id="16" creationId="{3F1FC506-DB5C-4E1E-8F5A-95B7F30BA526}"/>
          </ac:spMkLst>
        </pc:spChg>
        <pc:spChg chg="add">
          <ac:chgData name="Ralph Haeussler" userId="a33031a8bc7a0d8c" providerId="LiveId" clId="{2251D40C-A0A6-4AA8-AA79-717F4E63B1D6}" dt="2019-03-06T16:35:21.067" v="1108"/>
          <ac:spMkLst>
            <pc:docMk/>
            <pc:sldMk cId="2640708633" sldId="300"/>
            <ac:spMk id="18" creationId="{4082BB35-EB50-4B45-9DC8-039CA2E73379}"/>
          </ac:spMkLst>
        </pc:spChg>
        <pc:picChg chg="add">
          <ac:chgData name="Ralph Haeussler" userId="a33031a8bc7a0d8c" providerId="LiveId" clId="{2251D40C-A0A6-4AA8-AA79-717F4E63B1D6}" dt="2019-03-06T16:35:21.067" v="1108"/>
          <ac:picMkLst>
            <pc:docMk/>
            <pc:sldMk cId="2640708633" sldId="300"/>
            <ac:picMk id="4" creationId="{E96F2336-3B6A-42BB-BCE1-80E7D694A8DA}"/>
          </ac:picMkLst>
        </pc:picChg>
        <pc:picChg chg="add">
          <ac:chgData name="Ralph Haeussler" userId="a33031a8bc7a0d8c" providerId="LiveId" clId="{2251D40C-A0A6-4AA8-AA79-717F4E63B1D6}" dt="2019-03-06T16:35:21.067" v="1108"/>
          <ac:picMkLst>
            <pc:docMk/>
            <pc:sldMk cId="2640708633" sldId="300"/>
            <ac:picMk id="5" creationId="{0A9F6FB6-5FF0-4ECB-BAF7-DE74D98BF403}"/>
          </ac:picMkLst>
        </pc:picChg>
        <pc:picChg chg="add">
          <ac:chgData name="Ralph Haeussler" userId="a33031a8bc7a0d8c" providerId="LiveId" clId="{2251D40C-A0A6-4AA8-AA79-717F4E63B1D6}" dt="2019-03-06T16:35:21.067" v="1108"/>
          <ac:picMkLst>
            <pc:docMk/>
            <pc:sldMk cId="2640708633" sldId="300"/>
            <ac:picMk id="7" creationId="{FB1AD93F-558D-4A8A-9B29-9920E285300A}"/>
          </ac:picMkLst>
        </pc:picChg>
        <pc:picChg chg="add">
          <ac:chgData name="Ralph Haeussler" userId="a33031a8bc7a0d8c" providerId="LiveId" clId="{2251D40C-A0A6-4AA8-AA79-717F4E63B1D6}" dt="2019-03-06T16:35:21.067" v="1108"/>
          <ac:picMkLst>
            <pc:docMk/>
            <pc:sldMk cId="2640708633" sldId="300"/>
            <ac:picMk id="8" creationId="{06B828E6-5E51-4761-B151-5F30995FEA7A}"/>
          </ac:picMkLst>
        </pc:picChg>
        <pc:picChg chg="add">
          <ac:chgData name="Ralph Haeussler" userId="a33031a8bc7a0d8c" providerId="LiveId" clId="{2251D40C-A0A6-4AA8-AA79-717F4E63B1D6}" dt="2019-03-06T16:35:21.067" v="1108"/>
          <ac:picMkLst>
            <pc:docMk/>
            <pc:sldMk cId="2640708633" sldId="300"/>
            <ac:picMk id="11" creationId="{16021978-B8F5-47CF-A040-0F4A0C2DB070}"/>
          </ac:picMkLst>
        </pc:picChg>
        <pc:picChg chg="add">
          <ac:chgData name="Ralph Haeussler" userId="a33031a8bc7a0d8c" providerId="LiveId" clId="{2251D40C-A0A6-4AA8-AA79-717F4E63B1D6}" dt="2019-03-06T16:35:21.067" v="1108"/>
          <ac:picMkLst>
            <pc:docMk/>
            <pc:sldMk cId="2640708633" sldId="300"/>
            <ac:picMk id="14" creationId="{98712909-2BD2-49AF-B9D1-C6AAEA527BC5}"/>
          </ac:picMkLst>
        </pc:picChg>
        <pc:picChg chg="add">
          <ac:chgData name="Ralph Haeussler" userId="a33031a8bc7a0d8c" providerId="LiveId" clId="{2251D40C-A0A6-4AA8-AA79-717F4E63B1D6}" dt="2019-03-06T16:35:21.067" v="1108"/>
          <ac:picMkLst>
            <pc:docMk/>
            <pc:sldMk cId="2640708633" sldId="300"/>
            <ac:picMk id="15" creationId="{85AC3629-4B54-4DC4-9F6F-37D848460808}"/>
          </ac:picMkLst>
        </pc:picChg>
        <pc:picChg chg="add">
          <ac:chgData name="Ralph Haeussler" userId="a33031a8bc7a0d8c" providerId="LiveId" clId="{2251D40C-A0A6-4AA8-AA79-717F4E63B1D6}" dt="2019-03-06T16:35:21.067" v="1108"/>
          <ac:picMkLst>
            <pc:docMk/>
            <pc:sldMk cId="2640708633" sldId="300"/>
            <ac:picMk id="17" creationId="{56156F2B-6AF2-4DFC-AA3E-817C9588EA1E}"/>
          </ac:picMkLst>
        </pc:picChg>
      </pc:sldChg>
      <pc:sldChg chg="addSp add modAnim">
        <pc:chgData name="Ralph Haeussler" userId="a33031a8bc7a0d8c" providerId="LiveId" clId="{2251D40C-A0A6-4AA8-AA79-717F4E63B1D6}" dt="2019-03-06T16:35:35.981" v="1110"/>
        <pc:sldMkLst>
          <pc:docMk/>
          <pc:sldMk cId="1272696675" sldId="301"/>
        </pc:sldMkLst>
        <pc:spChg chg="add">
          <ac:chgData name="Ralph Haeussler" userId="a33031a8bc7a0d8c" providerId="LiveId" clId="{2251D40C-A0A6-4AA8-AA79-717F4E63B1D6}" dt="2019-03-06T16:35:35.981" v="1110"/>
          <ac:spMkLst>
            <pc:docMk/>
            <pc:sldMk cId="1272696675" sldId="301"/>
            <ac:spMk id="6" creationId="{99F3B44C-52C3-4EF3-BF8D-8B0BF2D97F64}"/>
          </ac:spMkLst>
        </pc:spChg>
        <pc:spChg chg="add">
          <ac:chgData name="Ralph Haeussler" userId="a33031a8bc7a0d8c" providerId="LiveId" clId="{2251D40C-A0A6-4AA8-AA79-717F4E63B1D6}" dt="2019-03-06T16:35:35.981" v="1110"/>
          <ac:spMkLst>
            <pc:docMk/>
            <pc:sldMk cId="1272696675" sldId="301"/>
            <ac:spMk id="9" creationId="{4C743A3C-E77E-4ACB-A132-9F0F6E72A09C}"/>
          </ac:spMkLst>
        </pc:spChg>
        <pc:spChg chg="add">
          <ac:chgData name="Ralph Haeussler" userId="a33031a8bc7a0d8c" providerId="LiveId" clId="{2251D40C-A0A6-4AA8-AA79-717F4E63B1D6}" dt="2019-03-06T16:35:35.981" v="1110"/>
          <ac:spMkLst>
            <pc:docMk/>
            <pc:sldMk cId="1272696675" sldId="301"/>
            <ac:spMk id="10" creationId="{B5E62C2C-455E-4EDC-9AEF-578EEB40B7E6}"/>
          </ac:spMkLst>
        </pc:spChg>
        <pc:spChg chg="add">
          <ac:chgData name="Ralph Haeussler" userId="a33031a8bc7a0d8c" providerId="LiveId" clId="{2251D40C-A0A6-4AA8-AA79-717F4E63B1D6}" dt="2019-03-06T16:35:35.981" v="1110"/>
          <ac:spMkLst>
            <pc:docMk/>
            <pc:sldMk cId="1272696675" sldId="301"/>
            <ac:spMk id="12" creationId="{4017A412-E600-42A7-BC1D-11F9898D5228}"/>
          </ac:spMkLst>
        </pc:spChg>
        <pc:spChg chg="add">
          <ac:chgData name="Ralph Haeussler" userId="a33031a8bc7a0d8c" providerId="LiveId" clId="{2251D40C-A0A6-4AA8-AA79-717F4E63B1D6}" dt="2019-03-06T16:35:35.981" v="1110"/>
          <ac:spMkLst>
            <pc:docMk/>
            <pc:sldMk cId="1272696675" sldId="301"/>
            <ac:spMk id="13" creationId="{910A2D03-EAD0-4C91-AB11-B187E5685E3B}"/>
          </ac:spMkLst>
        </pc:spChg>
        <pc:picChg chg="add">
          <ac:chgData name="Ralph Haeussler" userId="a33031a8bc7a0d8c" providerId="LiveId" clId="{2251D40C-A0A6-4AA8-AA79-717F4E63B1D6}" dt="2019-03-06T16:35:35.981" v="1110"/>
          <ac:picMkLst>
            <pc:docMk/>
            <pc:sldMk cId="1272696675" sldId="301"/>
            <ac:picMk id="4" creationId="{1DDD2DC5-5D5E-4B68-BEB3-8A68B5F067C0}"/>
          </ac:picMkLst>
        </pc:picChg>
        <pc:picChg chg="add">
          <ac:chgData name="Ralph Haeussler" userId="a33031a8bc7a0d8c" providerId="LiveId" clId="{2251D40C-A0A6-4AA8-AA79-717F4E63B1D6}" dt="2019-03-06T16:35:35.981" v="1110"/>
          <ac:picMkLst>
            <pc:docMk/>
            <pc:sldMk cId="1272696675" sldId="301"/>
            <ac:picMk id="5" creationId="{5DA90F5C-F004-45E7-ACE3-9534389C795B}"/>
          </ac:picMkLst>
        </pc:picChg>
        <pc:picChg chg="add">
          <ac:chgData name="Ralph Haeussler" userId="a33031a8bc7a0d8c" providerId="LiveId" clId="{2251D40C-A0A6-4AA8-AA79-717F4E63B1D6}" dt="2019-03-06T16:35:35.981" v="1110"/>
          <ac:picMkLst>
            <pc:docMk/>
            <pc:sldMk cId="1272696675" sldId="301"/>
            <ac:picMk id="7" creationId="{95BF09ED-C4DA-4EFA-854E-008AEE9C8301}"/>
          </ac:picMkLst>
        </pc:picChg>
        <pc:picChg chg="add">
          <ac:chgData name="Ralph Haeussler" userId="a33031a8bc7a0d8c" providerId="LiveId" clId="{2251D40C-A0A6-4AA8-AA79-717F4E63B1D6}" dt="2019-03-06T16:35:35.981" v="1110"/>
          <ac:picMkLst>
            <pc:docMk/>
            <pc:sldMk cId="1272696675" sldId="301"/>
            <ac:picMk id="8" creationId="{FA81F48B-4AFA-42A4-8D87-0907A9DD24B7}"/>
          </ac:picMkLst>
        </pc:picChg>
        <pc:picChg chg="add">
          <ac:chgData name="Ralph Haeussler" userId="a33031a8bc7a0d8c" providerId="LiveId" clId="{2251D40C-A0A6-4AA8-AA79-717F4E63B1D6}" dt="2019-03-06T16:35:35.981" v="1110"/>
          <ac:picMkLst>
            <pc:docMk/>
            <pc:sldMk cId="1272696675" sldId="301"/>
            <ac:picMk id="11" creationId="{F09EE2EA-40DA-4964-9070-62CA6D74A9B9}"/>
          </ac:picMkLst>
        </pc:picChg>
        <pc:picChg chg="add">
          <ac:chgData name="Ralph Haeussler" userId="a33031a8bc7a0d8c" providerId="LiveId" clId="{2251D40C-A0A6-4AA8-AA79-717F4E63B1D6}" dt="2019-03-06T16:35:35.981" v="1110"/>
          <ac:picMkLst>
            <pc:docMk/>
            <pc:sldMk cId="1272696675" sldId="301"/>
            <ac:picMk id="14" creationId="{CBED3329-C39C-427C-9157-83ED9AE7C415}"/>
          </ac:picMkLst>
        </pc:picChg>
        <pc:picChg chg="add">
          <ac:chgData name="Ralph Haeussler" userId="a33031a8bc7a0d8c" providerId="LiveId" clId="{2251D40C-A0A6-4AA8-AA79-717F4E63B1D6}" dt="2019-03-06T16:35:35.981" v="1110"/>
          <ac:picMkLst>
            <pc:docMk/>
            <pc:sldMk cId="1272696675" sldId="301"/>
            <ac:picMk id="15" creationId="{A6E396F0-B8F2-4C30-A16A-0E9739999BDC}"/>
          </ac:picMkLst>
        </pc:picChg>
      </pc:sldChg>
      <pc:sldChg chg="addSp delSp modSp add delAnim modAnim">
        <pc:chgData name="Ralph Haeussler" userId="a33031a8bc7a0d8c" providerId="LiveId" clId="{2251D40C-A0A6-4AA8-AA79-717F4E63B1D6}" dt="2019-03-06T16:41:02.654" v="1146" actId="1076"/>
        <pc:sldMkLst>
          <pc:docMk/>
          <pc:sldMk cId="3464373907" sldId="302"/>
        </pc:sldMkLst>
        <pc:spChg chg="del mod">
          <ac:chgData name="Ralph Haeussler" userId="a33031a8bc7a0d8c" providerId="LiveId" clId="{2251D40C-A0A6-4AA8-AA79-717F4E63B1D6}" dt="2019-03-06T16:40:22.874" v="1142" actId="478"/>
          <ac:spMkLst>
            <pc:docMk/>
            <pc:sldMk cId="3464373907" sldId="302"/>
            <ac:spMk id="9" creationId="{56D45EFB-AE2A-4181-A5B9-0E5FA1B06B7A}"/>
          </ac:spMkLst>
        </pc:spChg>
        <pc:spChg chg="del">
          <ac:chgData name="Ralph Haeussler" userId="a33031a8bc7a0d8c" providerId="LiveId" clId="{2251D40C-A0A6-4AA8-AA79-717F4E63B1D6}" dt="2019-03-06T16:40:18.922" v="1140" actId="478"/>
          <ac:spMkLst>
            <pc:docMk/>
            <pc:sldMk cId="3464373907" sldId="302"/>
            <ac:spMk id="10" creationId="{DEFD30A1-5D65-4121-9C8E-58070BAD758D}"/>
          </ac:spMkLst>
        </pc:spChg>
        <pc:spChg chg="add">
          <ac:chgData name="Ralph Haeussler" userId="a33031a8bc7a0d8c" providerId="LiveId" clId="{2251D40C-A0A6-4AA8-AA79-717F4E63B1D6}" dt="2019-03-06T16:40:31.042" v="1143"/>
          <ac:spMkLst>
            <pc:docMk/>
            <pc:sldMk cId="3464373907" sldId="302"/>
            <ac:spMk id="14" creationId="{31D629E3-BA6F-4DAB-896F-7E835BCC7B84}"/>
          </ac:spMkLst>
        </pc:spChg>
        <pc:spChg chg="add mod">
          <ac:chgData name="Ralph Haeussler" userId="a33031a8bc7a0d8c" providerId="LiveId" clId="{2251D40C-A0A6-4AA8-AA79-717F4E63B1D6}" dt="2019-03-06T16:41:02.654" v="1146" actId="1076"/>
          <ac:spMkLst>
            <pc:docMk/>
            <pc:sldMk cId="3464373907" sldId="302"/>
            <ac:spMk id="15" creationId="{ED420AE1-24DD-422C-9D8E-4AB964727D19}"/>
          </ac:spMkLst>
        </pc:spChg>
        <pc:spChg chg="add mod">
          <ac:chgData name="Ralph Haeussler" userId="a33031a8bc7a0d8c" providerId="LiveId" clId="{2251D40C-A0A6-4AA8-AA79-717F4E63B1D6}" dt="2019-03-06T16:41:02.654" v="1146" actId="1076"/>
          <ac:spMkLst>
            <pc:docMk/>
            <pc:sldMk cId="3464373907" sldId="302"/>
            <ac:spMk id="16" creationId="{0B88789E-30B2-47A7-AD21-B9A0E62F3792}"/>
          </ac:spMkLst>
        </pc:spChg>
        <pc:picChg chg="del">
          <ac:chgData name="Ralph Haeussler" userId="a33031a8bc7a0d8c" providerId="LiveId" clId="{2251D40C-A0A6-4AA8-AA79-717F4E63B1D6}" dt="2019-03-06T16:40:18.922" v="1140" actId="478"/>
          <ac:picMkLst>
            <pc:docMk/>
            <pc:sldMk cId="3464373907" sldId="302"/>
            <ac:picMk id="7" creationId="{DD407C65-621F-4EF9-967F-81D8CA5C2DF1}"/>
          </ac:picMkLst>
        </pc:picChg>
        <pc:picChg chg="del">
          <ac:chgData name="Ralph Haeussler" userId="a33031a8bc7a0d8c" providerId="LiveId" clId="{2251D40C-A0A6-4AA8-AA79-717F4E63B1D6}" dt="2019-03-06T16:40:16.254" v="1139" actId="478"/>
          <ac:picMkLst>
            <pc:docMk/>
            <pc:sldMk cId="3464373907" sldId="302"/>
            <ac:picMk id="12" creationId="{A06948DA-AC9B-4F51-8B82-80BF99A37A16}"/>
          </ac:picMkLst>
        </pc:picChg>
        <pc:picChg chg="add">
          <ac:chgData name="Ralph Haeussler" userId="a33031a8bc7a0d8c" providerId="LiveId" clId="{2251D40C-A0A6-4AA8-AA79-717F4E63B1D6}" dt="2019-03-06T16:40:31.042" v="1143"/>
          <ac:picMkLst>
            <pc:docMk/>
            <pc:sldMk cId="3464373907" sldId="302"/>
            <ac:picMk id="13" creationId="{D483B0B6-BB5F-4C6D-848F-BC96E876F3B1}"/>
          </ac:picMkLst>
        </pc:picChg>
        <pc:picChg chg="add mod">
          <ac:chgData name="Ralph Haeussler" userId="a33031a8bc7a0d8c" providerId="LiveId" clId="{2251D40C-A0A6-4AA8-AA79-717F4E63B1D6}" dt="2019-03-06T16:41:02.654" v="1146" actId="1076"/>
          <ac:picMkLst>
            <pc:docMk/>
            <pc:sldMk cId="3464373907" sldId="302"/>
            <ac:picMk id="17" creationId="{E5F4E286-30D1-4679-8F9F-17E1AECA0C7A}"/>
          </ac:picMkLst>
        </pc:picChg>
      </pc:sldChg>
      <pc:sldChg chg="addSp delSp add">
        <pc:chgData name="Ralph Haeussler" userId="a33031a8bc7a0d8c" providerId="LiveId" clId="{2251D40C-A0A6-4AA8-AA79-717F4E63B1D6}" dt="2019-03-06T16:41:28.997" v="1149"/>
        <pc:sldMkLst>
          <pc:docMk/>
          <pc:sldMk cId="3458549564" sldId="303"/>
        </pc:sldMkLst>
        <pc:picChg chg="add">
          <ac:chgData name="Ralph Haeussler" userId="a33031a8bc7a0d8c" providerId="LiveId" clId="{2251D40C-A0A6-4AA8-AA79-717F4E63B1D6}" dt="2019-03-06T16:41:28.997" v="1149"/>
          <ac:picMkLst>
            <pc:docMk/>
            <pc:sldMk cId="3458549564" sldId="303"/>
            <ac:picMk id="10" creationId="{75809A60-1F5C-4B2F-89CB-3692F0CFAD35}"/>
          </ac:picMkLst>
        </pc:picChg>
        <pc:picChg chg="del">
          <ac:chgData name="Ralph Haeussler" userId="a33031a8bc7a0d8c" providerId="LiveId" clId="{2251D40C-A0A6-4AA8-AA79-717F4E63B1D6}" dt="2019-03-06T16:41:27.693" v="1148" actId="478"/>
          <ac:picMkLst>
            <pc:docMk/>
            <pc:sldMk cId="3458549564" sldId="303"/>
            <ac:picMk id="17" creationId="{E5F4E286-30D1-4679-8F9F-17E1AECA0C7A}"/>
          </ac:picMkLst>
        </pc:picChg>
      </pc:sldChg>
      <pc:sldChg chg="addSp delSp modSp add delAnim modAnim">
        <pc:chgData name="Ralph Haeussler" userId="a33031a8bc7a0d8c" providerId="LiveId" clId="{2251D40C-A0A6-4AA8-AA79-717F4E63B1D6}" dt="2019-03-13T16:19:35.590" v="1465" actId="1076"/>
        <pc:sldMkLst>
          <pc:docMk/>
          <pc:sldMk cId="1228313227" sldId="304"/>
        </pc:sldMkLst>
        <pc:spChg chg="mod">
          <ac:chgData name="Ralph Haeussler" userId="a33031a8bc7a0d8c" providerId="LiveId" clId="{2251D40C-A0A6-4AA8-AA79-717F4E63B1D6}" dt="2019-03-13T16:19:03.872" v="1459" actId="14100"/>
          <ac:spMkLst>
            <pc:docMk/>
            <pc:sldMk cId="1228313227" sldId="304"/>
            <ac:spMk id="4" creationId="{78DAC2AD-A1DA-40F4-A7A7-D63B0A9A3B5D}"/>
          </ac:spMkLst>
        </pc:spChg>
        <pc:spChg chg="del mod">
          <ac:chgData name="Ralph Haeussler" userId="a33031a8bc7a0d8c" providerId="LiveId" clId="{2251D40C-A0A6-4AA8-AA79-717F4E63B1D6}" dt="2019-03-13T16:19:08.185" v="1461" actId="478"/>
          <ac:spMkLst>
            <pc:docMk/>
            <pc:sldMk cId="1228313227" sldId="304"/>
            <ac:spMk id="5" creationId="{FF7E622E-E0AD-413E-A8FA-4D88856331DC}"/>
          </ac:spMkLst>
        </pc:spChg>
        <pc:spChg chg="add">
          <ac:chgData name="Ralph Haeussler" userId="a33031a8bc7a0d8c" providerId="LiveId" clId="{2251D40C-A0A6-4AA8-AA79-717F4E63B1D6}" dt="2019-03-13T16:19:19.072" v="1462"/>
          <ac:spMkLst>
            <pc:docMk/>
            <pc:sldMk cId="1228313227" sldId="304"/>
            <ac:spMk id="7" creationId="{BC8185A5-58E5-457E-B6B8-D7DBBEAB7686}"/>
          </ac:spMkLst>
        </pc:spChg>
        <pc:spChg chg="add">
          <ac:chgData name="Ralph Haeussler" userId="a33031a8bc7a0d8c" providerId="LiveId" clId="{2251D40C-A0A6-4AA8-AA79-717F4E63B1D6}" dt="2019-03-13T16:19:19.072" v="1462"/>
          <ac:spMkLst>
            <pc:docMk/>
            <pc:sldMk cId="1228313227" sldId="304"/>
            <ac:spMk id="9" creationId="{6980AE3C-02A8-4DD8-BE89-D9A91B059F57}"/>
          </ac:spMkLst>
        </pc:spChg>
        <pc:spChg chg="del">
          <ac:chgData name="Ralph Haeussler" userId="a33031a8bc7a0d8c" providerId="LiveId" clId="{2251D40C-A0A6-4AA8-AA79-717F4E63B1D6}" dt="2019-03-13T16:16:26.456" v="1373" actId="478"/>
          <ac:spMkLst>
            <pc:docMk/>
            <pc:sldMk cId="1228313227" sldId="304"/>
            <ac:spMk id="11" creationId="{6ADD07B9-78AA-4DBA-B3F6-B5355A247923}"/>
          </ac:spMkLst>
        </pc:spChg>
        <pc:spChg chg="add">
          <ac:chgData name="Ralph Haeussler" userId="a33031a8bc7a0d8c" providerId="LiveId" clId="{2251D40C-A0A6-4AA8-AA79-717F4E63B1D6}" dt="2019-03-13T16:19:19.072" v="1462"/>
          <ac:spMkLst>
            <pc:docMk/>
            <pc:sldMk cId="1228313227" sldId="304"/>
            <ac:spMk id="12" creationId="{572063A2-06F8-4F14-A090-9100F676167F}"/>
          </ac:spMkLst>
        </pc:spChg>
        <pc:spChg chg="del">
          <ac:chgData name="Ralph Haeussler" userId="a33031a8bc7a0d8c" providerId="LiveId" clId="{2251D40C-A0A6-4AA8-AA79-717F4E63B1D6}" dt="2019-03-06T16:42:40.275" v="1151" actId="478"/>
          <ac:spMkLst>
            <pc:docMk/>
            <pc:sldMk cId="1228313227" sldId="304"/>
            <ac:spMk id="12" creationId="{CECC131D-EDC3-4342-A52D-5C5394766BF8}"/>
          </ac:spMkLst>
        </pc:spChg>
        <pc:picChg chg="del">
          <ac:chgData name="Ralph Haeussler" userId="a33031a8bc7a0d8c" providerId="LiveId" clId="{2251D40C-A0A6-4AA8-AA79-717F4E63B1D6}" dt="2019-03-06T16:42:42.593" v="1152" actId="478"/>
          <ac:picMkLst>
            <pc:docMk/>
            <pc:sldMk cId="1228313227" sldId="304"/>
            <ac:picMk id="8" creationId="{21E1483F-EA5C-4408-A97A-960C5E4718D5}"/>
          </ac:picMkLst>
        </pc:picChg>
        <pc:picChg chg="add">
          <ac:chgData name="Ralph Haeussler" userId="a33031a8bc7a0d8c" providerId="LiveId" clId="{2251D40C-A0A6-4AA8-AA79-717F4E63B1D6}" dt="2019-03-13T16:19:19.072" v="1462"/>
          <ac:picMkLst>
            <pc:docMk/>
            <pc:sldMk cId="1228313227" sldId="304"/>
            <ac:picMk id="8" creationId="{ACD2F3D5-DCA2-4B56-AF2C-4896D297745F}"/>
          </ac:picMkLst>
        </pc:picChg>
        <pc:picChg chg="del">
          <ac:chgData name="Ralph Haeussler" userId="a33031a8bc7a0d8c" providerId="LiveId" clId="{2251D40C-A0A6-4AA8-AA79-717F4E63B1D6}" dt="2019-03-06T16:42:40.275" v="1151" actId="478"/>
          <ac:picMkLst>
            <pc:docMk/>
            <pc:sldMk cId="1228313227" sldId="304"/>
            <ac:picMk id="9" creationId="{A13DDED2-9A11-4966-88A6-04487C2263FA}"/>
          </ac:picMkLst>
        </pc:picChg>
        <pc:picChg chg="add mod">
          <ac:chgData name="Ralph Haeussler" userId="a33031a8bc7a0d8c" providerId="LiveId" clId="{2251D40C-A0A6-4AA8-AA79-717F4E63B1D6}" dt="2019-03-06T16:42:50.030" v="1154" actId="1076"/>
          <ac:picMkLst>
            <pc:docMk/>
            <pc:sldMk cId="1228313227" sldId="304"/>
            <ac:picMk id="10" creationId="{A8923198-BA49-4219-A776-4E7833D18968}"/>
          </ac:picMkLst>
        </pc:picChg>
        <pc:picChg chg="add mod">
          <ac:chgData name="Ralph Haeussler" userId="a33031a8bc7a0d8c" providerId="LiveId" clId="{2251D40C-A0A6-4AA8-AA79-717F4E63B1D6}" dt="2019-03-13T16:19:35.590" v="1465" actId="1076"/>
          <ac:picMkLst>
            <pc:docMk/>
            <pc:sldMk cId="1228313227" sldId="304"/>
            <ac:picMk id="13" creationId="{61E9097C-19D0-4EE9-B916-034B5F9C4341}"/>
          </ac:picMkLst>
        </pc:picChg>
      </pc:sldChg>
      <pc:sldChg chg="addSp delSp modSp add mod setBg modAnim">
        <pc:chgData name="Ralph Haeussler" userId="a33031a8bc7a0d8c" providerId="LiveId" clId="{2251D40C-A0A6-4AA8-AA79-717F4E63B1D6}" dt="2019-03-13T16:53:16.500" v="2576" actId="1037"/>
        <pc:sldMkLst>
          <pc:docMk/>
          <pc:sldMk cId="3266489459" sldId="305"/>
        </pc:sldMkLst>
        <pc:spChg chg="del mod">
          <ac:chgData name="Ralph Haeussler" userId="a33031a8bc7a0d8c" providerId="LiveId" clId="{2251D40C-A0A6-4AA8-AA79-717F4E63B1D6}" dt="2019-03-13T16:16:54.643" v="1375" actId="478"/>
          <ac:spMkLst>
            <pc:docMk/>
            <pc:sldMk cId="3266489459" sldId="305"/>
            <ac:spMk id="2" creationId="{4F8071EF-DFBD-4417-AED9-BF3801F171AE}"/>
          </ac:spMkLst>
        </pc:spChg>
        <pc:spChg chg="add">
          <ac:chgData name="Ralph Haeussler" userId="a33031a8bc7a0d8c" providerId="LiveId" clId="{2251D40C-A0A6-4AA8-AA79-717F4E63B1D6}" dt="2019-03-06T16:44:38.768" v="1161" actId="26606"/>
          <ac:spMkLst>
            <pc:docMk/>
            <pc:sldMk cId="3266489459" sldId="305"/>
            <ac:spMk id="10" creationId="{AF7038DF-1D89-44A6-8D7C-98AF5BCF1D08}"/>
          </ac:spMkLst>
        </pc:spChg>
        <pc:spChg chg="add mod">
          <ac:chgData name="Ralph Haeussler" userId="a33031a8bc7a0d8c" providerId="LiveId" clId="{2251D40C-A0A6-4AA8-AA79-717F4E63B1D6}" dt="2019-03-06T16:45:18.344" v="1165" actId="1076"/>
          <ac:spMkLst>
            <pc:docMk/>
            <pc:sldMk cId="3266489459" sldId="305"/>
            <ac:spMk id="11" creationId="{292812B0-BDC9-4E2E-BBB3-3F787D3CA3D8}"/>
          </ac:spMkLst>
        </pc:spChg>
        <pc:spChg chg="add mod">
          <ac:chgData name="Ralph Haeussler" userId="a33031a8bc7a0d8c" providerId="LiveId" clId="{2251D40C-A0A6-4AA8-AA79-717F4E63B1D6}" dt="2019-03-13T16:17:35.299" v="1444" actId="1076"/>
          <ac:spMkLst>
            <pc:docMk/>
            <pc:sldMk cId="3266489459" sldId="305"/>
            <ac:spMk id="12" creationId="{9B88E285-F9EE-42FB-9C5E-55C60E29DE75}"/>
          </ac:spMkLst>
        </pc:spChg>
        <pc:spChg chg="add mod">
          <ac:chgData name="Ralph Haeussler" userId="a33031a8bc7a0d8c" providerId="LiveId" clId="{2251D40C-A0A6-4AA8-AA79-717F4E63B1D6}" dt="2019-03-13T16:17:21.655" v="1439" actId="1076"/>
          <ac:spMkLst>
            <pc:docMk/>
            <pc:sldMk cId="3266489459" sldId="305"/>
            <ac:spMk id="13" creationId="{16FAC234-CA96-47BC-BF3C-98BF7E4C5E45}"/>
          </ac:spMkLst>
        </pc:spChg>
        <pc:spChg chg="add mod">
          <ac:chgData name="Ralph Haeussler" userId="a33031a8bc7a0d8c" providerId="LiveId" clId="{2251D40C-A0A6-4AA8-AA79-717F4E63B1D6}" dt="2019-03-13T16:17:59.020" v="1450" actId="1076"/>
          <ac:spMkLst>
            <pc:docMk/>
            <pc:sldMk cId="3266489459" sldId="305"/>
            <ac:spMk id="14" creationId="{4125D602-3DB2-4D41-B826-AF5973955B47}"/>
          </ac:spMkLst>
        </pc:spChg>
        <pc:spChg chg="add mod">
          <ac:chgData name="Ralph Haeussler" userId="a33031a8bc7a0d8c" providerId="LiveId" clId="{2251D40C-A0A6-4AA8-AA79-717F4E63B1D6}" dt="2019-03-13T16:53:05.270" v="2546" actId="1076"/>
          <ac:spMkLst>
            <pc:docMk/>
            <pc:sldMk cId="3266489459" sldId="305"/>
            <ac:spMk id="16" creationId="{9B036F40-3E85-425A-9D6B-37F75A72C251}"/>
          </ac:spMkLst>
        </pc:spChg>
        <pc:picChg chg="del">
          <ac:chgData name="Ralph Haeussler" userId="a33031a8bc7a0d8c" providerId="LiveId" clId="{2251D40C-A0A6-4AA8-AA79-717F4E63B1D6}" dt="2019-03-06T16:44:38.768" v="1161" actId="26606"/>
          <ac:picMkLst>
            <pc:docMk/>
            <pc:sldMk cId="3266489459" sldId="305"/>
            <ac:picMk id="5" creationId="{F3DBBC3E-4E6F-4ECE-82F0-0B11ADF95C89}"/>
          </ac:picMkLst>
        </pc:picChg>
        <pc:picChg chg="add mod">
          <ac:chgData name="Ralph Haeussler" userId="a33031a8bc7a0d8c" providerId="LiveId" clId="{2251D40C-A0A6-4AA8-AA79-717F4E63B1D6}" dt="2019-03-13T16:53:16.500" v="2576" actId="1037"/>
          <ac:picMkLst>
            <pc:docMk/>
            <pc:sldMk cId="3266489459" sldId="305"/>
            <ac:picMk id="6" creationId="{251A4D3E-CCB3-4A85-9A9B-28566A6AF47E}"/>
          </ac:picMkLst>
        </pc:picChg>
        <pc:picChg chg="add mod">
          <ac:chgData name="Ralph Haeussler" userId="a33031a8bc7a0d8c" providerId="LiveId" clId="{2251D40C-A0A6-4AA8-AA79-717F4E63B1D6}" dt="2019-03-13T16:53:10.396" v="2547" actId="14100"/>
          <ac:picMkLst>
            <pc:docMk/>
            <pc:sldMk cId="3266489459" sldId="305"/>
            <ac:picMk id="7" creationId="{01867F24-DAAD-4F46-8295-92E02294ADEE}"/>
          </ac:picMkLst>
        </pc:picChg>
        <pc:picChg chg="add mod">
          <ac:chgData name="Ralph Haeussler" userId="a33031a8bc7a0d8c" providerId="LiveId" clId="{2251D40C-A0A6-4AA8-AA79-717F4E63B1D6}" dt="2019-03-13T16:17:17.828" v="1438" actId="1076"/>
          <ac:picMkLst>
            <pc:docMk/>
            <pc:sldMk cId="3266489459" sldId="305"/>
            <ac:picMk id="8" creationId="{F3DBBC3E-4E6F-4ECE-82F0-0B11ADF95C89}"/>
          </ac:picMkLst>
        </pc:picChg>
        <pc:picChg chg="add mod">
          <ac:chgData name="Ralph Haeussler" userId="a33031a8bc7a0d8c" providerId="LiveId" clId="{2251D40C-A0A6-4AA8-AA79-717F4E63B1D6}" dt="2019-03-13T16:17:43.160" v="1447" actId="14100"/>
          <ac:picMkLst>
            <pc:docMk/>
            <pc:sldMk cId="3266489459" sldId="305"/>
            <ac:picMk id="9" creationId="{CC445D36-CFB0-43B0-8D4C-CA56D6840AEA}"/>
          </ac:picMkLst>
        </pc:picChg>
        <pc:picChg chg="add mod">
          <ac:chgData name="Ralph Haeussler" userId="a33031a8bc7a0d8c" providerId="LiveId" clId="{2251D40C-A0A6-4AA8-AA79-717F4E63B1D6}" dt="2019-03-13T16:17:55.083" v="1449" actId="1076"/>
          <ac:picMkLst>
            <pc:docMk/>
            <pc:sldMk cId="3266489459" sldId="305"/>
            <ac:picMk id="15" creationId="{B455A83D-D675-401F-8408-AAC7EE3210B4}"/>
          </ac:picMkLst>
        </pc:picChg>
      </pc:sldChg>
      <pc:sldChg chg="addSp delSp modSp add modAnim">
        <pc:chgData name="Ralph Haeussler" userId="a33031a8bc7a0d8c" providerId="LiveId" clId="{2251D40C-A0A6-4AA8-AA79-717F4E63B1D6}" dt="2019-03-13T16:10:08.143" v="1235" actId="14100"/>
        <pc:sldMkLst>
          <pc:docMk/>
          <pc:sldMk cId="3524593155" sldId="306"/>
        </pc:sldMkLst>
        <pc:spChg chg="del">
          <ac:chgData name="Ralph Haeussler" userId="a33031a8bc7a0d8c" providerId="LiveId" clId="{2251D40C-A0A6-4AA8-AA79-717F4E63B1D6}" dt="2019-03-13T16:09:25.986" v="1224" actId="478"/>
          <ac:spMkLst>
            <pc:docMk/>
            <pc:sldMk cId="3524593155" sldId="306"/>
            <ac:spMk id="15" creationId="{ED420AE1-24DD-422C-9D8E-4AB964727D19}"/>
          </ac:spMkLst>
        </pc:spChg>
        <pc:spChg chg="del">
          <ac:chgData name="Ralph Haeussler" userId="a33031a8bc7a0d8c" providerId="LiveId" clId="{2251D40C-A0A6-4AA8-AA79-717F4E63B1D6}" dt="2019-03-13T16:09:25.986" v="1224" actId="478"/>
          <ac:spMkLst>
            <pc:docMk/>
            <pc:sldMk cId="3524593155" sldId="306"/>
            <ac:spMk id="16" creationId="{0B88789E-30B2-47A7-AD21-B9A0E62F3792}"/>
          </ac:spMkLst>
        </pc:spChg>
        <pc:spChg chg="add mod">
          <ac:chgData name="Ralph Haeussler" userId="a33031a8bc7a0d8c" providerId="LiveId" clId="{2251D40C-A0A6-4AA8-AA79-717F4E63B1D6}" dt="2019-03-13T16:09:49.810" v="1230" actId="14100"/>
          <ac:spMkLst>
            <pc:docMk/>
            <pc:sldMk cId="3524593155" sldId="306"/>
            <ac:spMk id="17" creationId="{714AFB1B-5D9F-4D36-A22D-9B1337022F87}"/>
          </ac:spMkLst>
        </pc:spChg>
        <pc:spChg chg="add mod">
          <ac:chgData name="Ralph Haeussler" userId="a33031a8bc7a0d8c" providerId="LiveId" clId="{2251D40C-A0A6-4AA8-AA79-717F4E63B1D6}" dt="2019-03-13T16:10:08.143" v="1235" actId="14100"/>
          <ac:spMkLst>
            <pc:docMk/>
            <pc:sldMk cId="3524593155" sldId="306"/>
            <ac:spMk id="18" creationId="{BD1D084D-E98B-4276-A6DB-B9C61C21F06C}"/>
          </ac:spMkLst>
        </pc:spChg>
        <pc:picChg chg="del">
          <ac:chgData name="Ralph Haeussler" userId="a33031a8bc7a0d8c" providerId="LiveId" clId="{2251D40C-A0A6-4AA8-AA79-717F4E63B1D6}" dt="2019-03-13T16:09:25.986" v="1224" actId="478"/>
          <ac:picMkLst>
            <pc:docMk/>
            <pc:sldMk cId="3524593155" sldId="306"/>
            <ac:picMk id="10" creationId="{75809A60-1F5C-4B2F-89CB-3692F0CFAD35}"/>
          </ac:picMkLst>
        </pc:picChg>
        <pc:picChg chg="add mod">
          <ac:chgData name="Ralph Haeussler" userId="a33031a8bc7a0d8c" providerId="LiveId" clId="{2251D40C-A0A6-4AA8-AA79-717F4E63B1D6}" dt="2019-03-13T16:09:49.810" v="1230" actId="14100"/>
          <ac:picMkLst>
            <pc:docMk/>
            <pc:sldMk cId="3524593155" sldId="306"/>
            <ac:picMk id="12" creationId="{C1F84DD2-AEF9-4080-AF3B-6531251E2EC3}"/>
          </ac:picMkLst>
        </pc:picChg>
        <pc:picChg chg="del">
          <ac:chgData name="Ralph Haeussler" userId="a33031a8bc7a0d8c" providerId="LiveId" clId="{2251D40C-A0A6-4AA8-AA79-717F4E63B1D6}" dt="2019-03-13T16:09:29.714" v="1225" actId="478"/>
          <ac:picMkLst>
            <pc:docMk/>
            <pc:sldMk cId="3524593155" sldId="306"/>
            <ac:picMk id="13" creationId="{D483B0B6-BB5F-4C6D-848F-BC96E876F3B1}"/>
          </ac:picMkLst>
        </pc:picChg>
      </pc:sldChg>
      <pc:sldChg chg="add del">
        <pc:chgData name="Ralph Haeussler" userId="a33031a8bc7a0d8c" providerId="LiveId" clId="{2251D40C-A0A6-4AA8-AA79-717F4E63B1D6}" dt="2019-03-13T16:29:23.129" v="1868" actId="2696"/>
        <pc:sldMkLst>
          <pc:docMk/>
          <pc:sldMk cId="1499595397" sldId="307"/>
        </pc:sldMkLst>
      </pc:sldChg>
      <pc:sldChg chg="addSp delSp modSp add delAnim modAnim">
        <pc:chgData name="Ralph Haeussler" userId="a33031a8bc7a0d8c" providerId="LiveId" clId="{2251D40C-A0A6-4AA8-AA79-717F4E63B1D6}" dt="2019-03-13T16:26:39.822" v="1761" actId="207"/>
        <pc:sldMkLst>
          <pc:docMk/>
          <pc:sldMk cId="1752997581" sldId="308"/>
        </pc:sldMkLst>
        <pc:spChg chg="mod">
          <ac:chgData name="Ralph Haeussler" userId="a33031a8bc7a0d8c" providerId="LiveId" clId="{2251D40C-A0A6-4AA8-AA79-717F4E63B1D6}" dt="2019-03-13T16:26:39.822" v="1761" actId="207"/>
          <ac:spMkLst>
            <pc:docMk/>
            <pc:sldMk cId="1752997581" sldId="308"/>
            <ac:spMk id="4" creationId="{78DAC2AD-A1DA-40F4-A7A7-D63B0A9A3B5D}"/>
          </ac:spMkLst>
        </pc:spChg>
        <pc:spChg chg="add mod">
          <ac:chgData name="Ralph Haeussler" userId="a33031a8bc7a0d8c" providerId="LiveId" clId="{2251D40C-A0A6-4AA8-AA79-717F4E63B1D6}" dt="2019-03-13T16:26:34.400" v="1760" actId="207"/>
          <ac:spMkLst>
            <pc:docMk/>
            <pc:sldMk cId="1752997581" sldId="308"/>
            <ac:spMk id="5" creationId="{3ABC7A9D-4E2B-4BC6-A642-4FC16178773C}"/>
          </ac:spMkLst>
        </pc:spChg>
        <pc:picChg chg="add mod modCrop">
          <ac:chgData name="Ralph Haeussler" userId="a33031a8bc7a0d8c" providerId="LiveId" clId="{2251D40C-A0A6-4AA8-AA79-717F4E63B1D6}" dt="2019-03-13T16:26:22.919" v="1758" actId="1076"/>
          <ac:picMkLst>
            <pc:docMk/>
            <pc:sldMk cId="1752997581" sldId="308"/>
            <ac:picMk id="3" creationId="{8F23FE8B-A2C2-41F9-B442-5D7C986C53FC}"/>
          </ac:picMkLst>
        </pc:picChg>
        <pc:picChg chg="del">
          <ac:chgData name="Ralph Haeussler" userId="a33031a8bc7a0d8c" providerId="LiveId" clId="{2251D40C-A0A6-4AA8-AA79-717F4E63B1D6}" dt="2019-03-13T16:19:47.451" v="1467" actId="478"/>
          <ac:picMkLst>
            <pc:docMk/>
            <pc:sldMk cId="1752997581" sldId="308"/>
            <ac:picMk id="10" creationId="{A8923198-BA49-4219-A776-4E7833D18968}"/>
          </ac:picMkLst>
        </pc:picChg>
        <pc:picChg chg="add del mod">
          <ac:chgData name="Ralph Haeussler" userId="a33031a8bc7a0d8c" providerId="LiveId" clId="{2251D40C-A0A6-4AA8-AA79-717F4E63B1D6}" dt="2019-03-13T16:24:52.642" v="1739" actId="478"/>
          <ac:picMkLst>
            <pc:docMk/>
            <pc:sldMk cId="1752997581" sldId="308"/>
            <ac:picMk id="11" creationId="{423B7425-33CD-4B6E-96B9-9CD55D61EC81}"/>
          </ac:picMkLst>
        </pc:picChg>
        <pc:picChg chg="del">
          <ac:chgData name="Ralph Haeussler" userId="a33031a8bc7a0d8c" providerId="LiveId" clId="{2251D40C-A0A6-4AA8-AA79-717F4E63B1D6}" dt="2019-03-13T16:25:17.493" v="1748" actId="478"/>
          <ac:picMkLst>
            <pc:docMk/>
            <pc:sldMk cId="1752997581" sldId="308"/>
            <ac:picMk id="13" creationId="{61E9097C-19D0-4EE9-B916-034B5F9C4341}"/>
          </ac:picMkLst>
        </pc:picChg>
      </pc:sldChg>
      <pc:sldChg chg="delSp modSp add">
        <pc:chgData name="Ralph Haeussler" userId="a33031a8bc7a0d8c" providerId="LiveId" clId="{2251D40C-A0A6-4AA8-AA79-717F4E63B1D6}" dt="2019-03-13T16:28:04.067" v="1830" actId="20577"/>
        <pc:sldMkLst>
          <pc:docMk/>
          <pc:sldMk cId="398904472" sldId="309"/>
        </pc:sldMkLst>
        <pc:spChg chg="mod">
          <ac:chgData name="Ralph Haeussler" userId="a33031a8bc7a0d8c" providerId="LiveId" clId="{2251D40C-A0A6-4AA8-AA79-717F4E63B1D6}" dt="2019-03-13T16:28:04.067" v="1830" actId="20577"/>
          <ac:spMkLst>
            <pc:docMk/>
            <pc:sldMk cId="398904472" sldId="309"/>
            <ac:spMk id="4" creationId="{78DAC2AD-A1DA-40F4-A7A7-D63B0A9A3B5D}"/>
          </ac:spMkLst>
        </pc:spChg>
        <pc:picChg chg="del">
          <ac:chgData name="Ralph Haeussler" userId="a33031a8bc7a0d8c" providerId="LiveId" clId="{2251D40C-A0A6-4AA8-AA79-717F4E63B1D6}" dt="2019-03-13T16:25:20.736" v="1749" actId="478"/>
          <ac:picMkLst>
            <pc:docMk/>
            <pc:sldMk cId="398904472" sldId="309"/>
            <ac:picMk id="13" creationId="{61E9097C-19D0-4EE9-B916-034B5F9C4341}"/>
          </ac:picMkLst>
        </pc:picChg>
      </pc:sldChg>
      <pc:sldChg chg="add">
        <pc:chgData name="Ralph Haeussler" userId="a33031a8bc7a0d8c" providerId="LiveId" clId="{2251D40C-A0A6-4AA8-AA79-717F4E63B1D6}" dt="2019-03-13T16:28:40.627" v="1832"/>
        <pc:sldMkLst>
          <pc:docMk/>
          <pc:sldMk cId="1779460814" sldId="310"/>
        </pc:sldMkLst>
      </pc:sldChg>
      <pc:sldChg chg="addSp delSp modSp add mod setBg">
        <pc:chgData name="Ralph Haeussler" userId="a33031a8bc7a0d8c" providerId="LiveId" clId="{2251D40C-A0A6-4AA8-AA79-717F4E63B1D6}" dt="2019-03-13T16:47:06.121" v="2237" actId="14100"/>
        <pc:sldMkLst>
          <pc:docMk/>
          <pc:sldMk cId="2507859961" sldId="311"/>
        </pc:sldMkLst>
        <pc:spChg chg="mod">
          <ac:chgData name="Ralph Haeussler" userId="a33031a8bc7a0d8c" providerId="LiveId" clId="{2251D40C-A0A6-4AA8-AA79-717F4E63B1D6}" dt="2019-03-13T16:42:34.013" v="2236" actId="20577"/>
          <ac:spMkLst>
            <pc:docMk/>
            <pc:sldMk cId="2507859961" sldId="311"/>
            <ac:spMk id="2" creationId="{EDC9B334-AEE0-40FC-B621-186E09A88DD1}"/>
          </ac:spMkLst>
        </pc:spChg>
        <pc:spChg chg="del">
          <ac:chgData name="Ralph Haeussler" userId="a33031a8bc7a0d8c" providerId="LiveId" clId="{2251D40C-A0A6-4AA8-AA79-717F4E63B1D6}" dt="2019-03-13T16:34:21.391" v="2119"/>
          <ac:spMkLst>
            <pc:docMk/>
            <pc:sldMk cId="2507859961" sldId="311"/>
            <ac:spMk id="3" creationId="{846ED11C-84EC-4024-8F89-2F05C79EB232}"/>
          </ac:spMkLst>
        </pc:spChg>
        <pc:spChg chg="add mod">
          <ac:chgData name="Ralph Haeussler" userId="a33031a8bc7a0d8c" providerId="LiveId" clId="{2251D40C-A0A6-4AA8-AA79-717F4E63B1D6}" dt="2019-03-13T16:47:06.121" v="2237" actId="14100"/>
          <ac:spMkLst>
            <pc:docMk/>
            <pc:sldMk cId="2507859961" sldId="311"/>
            <ac:spMk id="10" creationId="{9B02E423-F72D-454F-8527-DACD903EF3F3}"/>
          </ac:spMkLst>
        </pc:spChg>
        <pc:picChg chg="add del mod">
          <ac:chgData name="Ralph Haeussler" userId="a33031a8bc7a0d8c" providerId="LiveId" clId="{2251D40C-A0A6-4AA8-AA79-717F4E63B1D6}" dt="2019-03-13T16:34:27.024" v="2122" actId="26606"/>
          <ac:picMkLst>
            <pc:docMk/>
            <pc:sldMk cId="2507859961" sldId="311"/>
            <ac:picMk id="5" creationId="{3FD1A8AE-3C33-4102-AE72-21363186D03D}"/>
          </ac:picMkLst>
        </pc:picChg>
        <pc:picChg chg="add mod">
          <ac:chgData name="Ralph Haeussler" userId="a33031a8bc7a0d8c" providerId="LiveId" clId="{2251D40C-A0A6-4AA8-AA79-717F4E63B1D6}" dt="2019-03-13T16:42:28.462" v="2234" actId="1440"/>
          <ac:picMkLst>
            <pc:docMk/>
            <pc:sldMk cId="2507859961" sldId="311"/>
            <ac:picMk id="6" creationId="{98E2F331-0126-4945-93CB-4CA69497B97A}"/>
          </ac:picMkLst>
        </pc:picChg>
        <pc:picChg chg="add mod">
          <ac:chgData name="Ralph Haeussler" userId="a33031a8bc7a0d8c" providerId="LiveId" clId="{2251D40C-A0A6-4AA8-AA79-717F4E63B1D6}" dt="2019-03-13T16:34:31.690" v="2123" actId="27614"/>
          <ac:picMkLst>
            <pc:docMk/>
            <pc:sldMk cId="2507859961" sldId="311"/>
            <ac:picMk id="8" creationId="{3FD1A8AE-3C33-4102-AE72-21363186D03D}"/>
          </ac:picMkLst>
        </pc:picChg>
        <pc:picChg chg="add">
          <ac:chgData name="Ralph Haeussler" userId="a33031a8bc7a0d8c" providerId="LiveId" clId="{2251D40C-A0A6-4AA8-AA79-717F4E63B1D6}" dt="2019-03-13T16:41:45.737" v="2187"/>
          <ac:picMkLst>
            <pc:docMk/>
            <pc:sldMk cId="2507859961" sldId="311"/>
            <ac:picMk id="9" creationId="{A2D36A4A-27AD-4A66-A58E-462990A1C38E}"/>
          </ac:picMkLst>
        </pc:picChg>
      </pc:sldChg>
      <pc:sldChg chg="addSp delSp modSp add">
        <pc:chgData name="Ralph Haeussler" userId="a33031a8bc7a0d8c" providerId="LiveId" clId="{2251D40C-A0A6-4AA8-AA79-717F4E63B1D6}" dt="2019-03-13T17:10:31.588" v="2645" actId="166"/>
        <pc:sldMkLst>
          <pc:docMk/>
          <pc:sldMk cId="933874082" sldId="312"/>
        </pc:sldMkLst>
        <pc:spChg chg="del">
          <ac:chgData name="Ralph Haeussler" userId="a33031a8bc7a0d8c" providerId="LiveId" clId="{2251D40C-A0A6-4AA8-AA79-717F4E63B1D6}" dt="2019-03-13T17:10:16.866" v="2641" actId="478"/>
          <ac:spMkLst>
            <pc:docMk/>
            <pc:sldMk cId="933874082" sldId="312"/>
            <ac:spMk id="2" creationId="{EDC9B334-AEE0-40FC-B621-186E09A88DD1}"/>
          </ac:spMkLst>
        </pc:spChg>
        <pc:spChg chg="del">
          <ac:chgData name="Ralph Haeussler" userId="a33031a8bc7a0d8c" providerId="LiveId" clId="{2251D40C-A0A6-4AA8-AA79-717F4E63B1D6}" dt="2019-03-13T16:37:31.339" v="2154"/>
          <ac:spMkLst>
            <pc:docMk/>
            <pc:sldMk cId="933874082" sldId="312"/>
            <ac:spMk id="10" creationId="{9B02E423-F72D-454F-8527-DACD903EF3F3}"/>
          </ac:spMkLst>
        </pc:spChg>
        <pc:spChg chg="add mod">
          <ac:chgData name="Ralph Haeussler" userId="a33031a8bc7a0d8c" providerId="LiveId" clId="{2251D40C-A0A6-4AA8-AA79-717F4E63B1D6}" dt="2019-03-13T16:47:44.680" v="2326" actId="27636"/>
          <ac:spMkLst>
            <pc:docMk/>
            <pc:sldMk cId="933874082" sldId="312"/>
            <ac:spMk id="12" creationId="{DD421713-44FA-40E4-9198-B52B7633EB9E}"/>
          </ac:spMkLst>
        </pc:spChg>
        <pc:spChg chg="add del mod">
          <ac:chgData name="Ralph Haeussler" userId="a33031a8bc7a0d8c" providerId="LiveId" clId="{2251D40C-A0A6-4AA8-AA79-717F4E63B1D6}" dt="2019-03-13T17:10:22.526" v="2643" actId="478"/>
          <ac:spMkLst>
            <pc:docMk/>
            <pc:sldMk cId="933874082" sldId="312"/>
            <ac:spMk id="14" creationId="{609D4A2D-858A-4E71-B4CF-52142690BB2D}"/>
          </ac:spMkLst>
        </pc:spChg>
        <pc:spChg chg="add">
          <ac:chgData name="Ralph Haeussler" userId="a33031a8bc7a0d8c" providerId="LiveId" clId="{2251D40C-A0A6-4AA8-AA79-717F4E63B1D6}" dt="2019-03-13T17:10:25.240" v="2644"/>
          <ac:spMkLst>
            <pc:docMk/>
            <pc:sldMk cId="933874082" sldId="312"/>
            <ac:spMk id="15" creationId="{24487D43-7771-45BB-BB1E-C962BCA5E4EF}"/>
          </ac:spMkLst>
        </pc:spChg>
        <pc:picChg chg="add mod ord">
          <ac:chgData name="Ralph Haeussler" userId="a33031a8bc7a0d8c" providerId="LiveId" clId="{2251D40C-A0A6-4AA8-AA79-717F4E63B1D6}" dt="2019-03-13T17:10:31.588" v="2645" actId="166"/>
          <ac:picMkLst>
            <pc:docMk/>
            <pc:sldMk cId="933874082" sldId="312"/>
            <ac:picMk id="4" creationId="{A7C479DE-48E5-4551-80EA-33547A574A69}"/>
          </ac:picMkLst>
        </pc:picChg>
        <pc:picChg chg="del">
          <ac:chgData name="Ralph Haeussler" userId="a33031a8bc7a0d8c" providerId="LiveId" clId="{2251D40C-A0A6-4AA8-AA79-717F4E63B1D6}" dt="2019-03-13T16:37:30.359" v="2153" actId="478"/>
          <ac:picMkLst>
            <pc:docMk/>
            <pc:sldMk cId="933874082" sldId="312"/>
            <ac:picMk id="6" creationId="{98E2F331-0126-4945-93CB-4CA69497B97A}"/>
          </ac:picMkLst>
        </pc:picChg>
        <pc:picChg chg="add mod modCrop">
          <ac:chgData name="Ralph Haeussler" userId="a33031a8bc7a0d8c" providerId="LiveId" clId="{2251D40C-A0A6-4AA8-AA79-717F4E63B1D6}" dt="2019-03-13T16:39:56.429" v="2173" actId="14100"/>
          <ac:picMkLst>
            <pc:docMk/>
            <pc:sldMk cId="933874082" sldId="312"/>
            <ac:picMk id="7" creationId="{1DCDBCA6-DF58-4EC6-A54F-020BD23CCD02}"/>
          </ac:picMkLst>
        </pc:picChg>
        <pc:picChg chg="add mod">
          <ac:chgData name="Ralph Haeussler" userId="a33031a8bc7a0d8c" providerId="LiveId" clId="{2251D40C-A0A6-4AA8-AA79-717F4E63B1D6}" dt="2019-03-13T16:41:38.554" v="2185" actId="1076"/>
          <ac:picMkLst>
            <pc:docMk/>
            <pc:sldMk cId="933874082" sldId="312"/>
            <ac:picMk id="11" creationId="{A910BA13-2F3F-42F0-A090-BA1F0C4BFAEB}"/>
          </ac:picMkLst>
        </pc:picChg>
      </pc:sldChg>
      <pc:sldChg chg="addSp modSp add mod setBg">
        <pc:chgData name="Ralph Haeussler" userId="a33031a8bc7a0d8c" providerId="LiveId" clId="{2251D40C-A0A6-4AA8-AA79-717F4E63B1D6}" dt="2019-03-13T16:51:09.536" v="2514" actId="5793"/>
        <pc:sldMkLst>
          <pc:docMk/>
          <pc:sldMk cId="2887682" sldId="313"/>
        </pc:sldMkLst>
        <pc:spChg chg="mod">
          <ac:chgData name="Ralph Haeussler" userId="a33031a8bc7a0d8c" providerId="LiveId" clId="{2251D40C-A0A6-4AA8-AA79-717F4E63B1D6}" dt="2019-03-13T16:49:09.328" v="2380" actId="5793"/>
          <ac:spMkLst>
            <pc:docMk/>
            <pc:sldMk cId="2887682" sldId="313"/>
            <ac:spMk id="2" creationId="{B082A2AE-4E3A-4D3F-AA74-10879D3779A4}"/>
          </ac:spMkLst>
        </pc:spChg>
        <pc:spChg chg="mod">
          <ac:chgData name="Ralph Haeussler" userId="a33031a8bc7a0d8c" providerId="LiveId" clId="{2251D40C-A0A6-4AA8-AA79-717F4E63B1D6}" dt="2019-03-13T16:51:09.536" v="2514" actId="5793"/>
          <ac:spMkLst>
            <pc:docMk/>
            <pc:sldMk cId="2887682" sldId="313"/>
            <ac:spMk id="3" creationId="{83B7EC85-9751-4C31-A153-E6232B303123}"/>
          </ac:spMkLst>
        </pc:spChg>
        <pc:picChg chg="add mod ord">
          <ac:chgData name="Ralph Haeussler" userId="a33031a8bc7a0d8c" providerId="LiveId" clId="{2251D40C-A0A6-4AA8-AA79-717F4E63B1D6}" dt="2019-03-13T16:48:29.095" v="2331" actId="26606"/>
          <ac:picMkLst>
            <pc:docMk/>
            <pc:sldMk cId="2887682" sldId="313"/>
            <ac:picMk id="4" creationId="{C128B6EF-8F2C-4F25-AA46-3EA9DE951B24}"/>
          </ac:picMkLst>
        </pc:picChg>
        <pc:picChg chg="add mod">
          <ac:chgData name="Ralph Haeussler" userId="a33031a8bc7a0d8c" providerId="LiveId" clId="{2251D40C-A0A6-4AA8-AA79-717F4E63B1D6}" dt="2019-03-13T16:48:55.945" v="2336" actId="1076"/>
          <ac:picMkLst>
            <pc:docMk/>
            <pc:sldMk cId="2887682" sldId="313"/>
            <ac:picMk id="5" creationId="{386AB0B0-66AF-45FF-B3EE-68302785FB59}"/>
          </ac:picMkLst>
        </pc:picChg>
      </pc:sldChg>
      <pc:sldChg chg="addSp delSp modSp add modAnim">
        <pc:chgData name="Ralph Haeussler" userId="a33031a8bc7a0d8c" providerId="LiveId" clId="{2251D40C-A0A6-4AA8-AA79-717F4E63B1D6}" dt="2019-03-13T17:09:26.643" v="2636" actId="14100"/>
        <pc:sldMkLst>
          <pc:docMk/>
          <pc:sldMk cId="4185038152" sldId="314"/>
        </pc:sldMkLst>
        <pc:spChg chg="del mod">
          <ac:chgData name="Ralph Haeussler" userId="a33031a8bc7a0d8c" providerId="LiveId" clId="{2251D40C-A0A6-4AA8-AA79-717F4E63B1D6}" dt="2019-03-13T17:07:30.534" v="2605" actId="478"/>
          <ac:spMkLst>
            <pc:docMk/>
            <pc:sldMk cId="4185038152" sldId="314"/>
            <ac:spMk id="3" creationId="{D20D3AD2-85DA-424D-AC0E-52C036334C6A}"/>
          </ac:spMkLst>
        </pc:spChg>
        <pc:spChg chg="del mod">
          <ac:chgData name="Ralph Haeussler" userId="a33031a8bc7a0d8c" providerId="LiveId" clId="{2251D40C-A0A6-4AA8-AA79-717F4E63B1D6}" dt="2019-03-13T17:07:38.591" v="2609" actId="478"/>
          <ac:spMkLst>
            <pc:docMk/>
            <pc:sldMk cId="4185038152" sldId="314"/>
            <ac:spMk id="6" creationId="{E5B2F710-EF16-4073-86F4-A4F7EEF2D2B0}"/>
          </ac:spMkLst>
        </pc:spChg>
        <pc:spChg chg="add del">
          <ac:chgData name="Ralph Haeussler" userId="a33031a8bc7a0d8c" providerId="LiveId" clId="{2251D40C-A0A6-4AA8-AA79-717F4E63B1D6}" dt="2019-03-13T17:03:28.858" v="2584"/>
          <ac:spMkLst>
            <pc:docMk/>
            <pc:sldMk cId="4185038152" sldId="314"/>
            <ac:spMk id="7" creationId="{CE1812B1-EC06-4A81-87F9-0A7DE47C4725}"/>
          </ac:spMkLst>
        </pc:spChg>
        <pc:spChg chg="add del mod">
          <ac:chgData name="Ralph Haeussler" userId="a33031a8bc7a0d8c" providerId="LiveId" clId="{2251D40C-A0A6-4AA8-AA79-717F4E63B1D6}" dt="2019-03-13T17:07:35.082" v="2607" actId="478"/>
          <ac:spMkLst>
            <pc:docMk/>
            <pc:sldMk cId="4185038152" sldId="314"/>
            <ac:spMk id="15" creationId="{CE002DE9-A52C-49AF-BBF6-D359F54BE2A0}"/>
          </ac:spMkLst>
        </pc:spChg>
        <pc:graphicFrameChg chg="add del mod">
          <ac:chgData name="Ralph Haeussler" userId="a33031a8bc7a0d8c" providerId="LiveId" clId="{2251D40C-A0A6-4AA8-AA79-717F4E63B1D6}" dt="2019-03-13T17:03:42.046" v="2586"/>
          <ac:graphicFrameMkLst>
            <pc:docMk/>
            <pc:sldMk cId="4185038152" sldId="314"/>
            <ac:graphicFrameMk id="5" creationId="{0FC07413-A7E1-4A22-9765-977AD5BA9442}"/>
          </ac:graphicFrameMkLst>
        </pc:graphicFrameChg>
        <pc:picChg chg="add del mod">
          <ac:chgData name="Ralph Haeussler" userId="a33031a8bc7a0d8c" providerId="LiveId" clId="{2251D40C-A0A6-4AA8-AA79-717F4E63B1D6}" dt="2019-03-13T17:04:19.787" v="2589" actId="478"/>
          <ac:picMkLst>
            <pc:docMk/>
            <pc:sldMk cId="4185038152" sldId="314"/>
            <ac:picMk id="10" creationId="{7CF644CB-80FF-4AFD-A1D3-9842240EF000}"/>
          </ac:picMkLst>
        </pc:picChg>
        <pc:picChg chg="add mod modCrop">
          <ac:chgData name="Ralph Haeussler" userId="a33031a8bc7a0d8c" providerId="LiveId" clId="{2251D40C-A0A6-4AA8-AA79-717F4E63B1D6}" dt="2019-03-13T17:08:09.142" v="2622" actId="14100"/>
          <ac:picMkLst>
            <pc:docMk/>
            <pc:sldMk cId="4185038152" sldId="314"/>
            <ac:picMk id="11" creationId="{5737E75D-DE33-45D2-B663-80E9AB8F3946}"/>
          </ac:picMkLst>
        </pc:picChg>
        <pc:picChg chg="add mod">
          <ac:chgData name="Ralph Haeussler" userId="a33031a8bc7a0d8c" providerId="LiveId" clId="{2251D40C-A0A6-4AA8-AA79-717F4E63B1D6}" dt="2019-03-13T17:08:18.370" v="2623" actId="1076"/>
          <ac:picMkLst>
            <pc:docMk/>
            <pc:sldMk cId="4185038152" sldId="314"/>
            <ac:picMk id="13" creationId="{C793CDA9-5D3D-4D49-8482-85BF1EEF48EC}"/>
          </ac:picMkLst>
        </pc:picChg>
        <pc:picChg chg="add mod">
          <ac:chgData name="Ralph Haeussler" userId="a33031a8bc7a0d8c" providerId="LiveId" clId="{2251D40C-A0A6-4AA8-AA79-717F4E63B1D6}" dt="2019-03-13T17:09:26.643" v="2636" actId="14100"/>
          <ac:picMkLst>
            <pc:docMk/>
            <pc:sldMk cId="4185038152" sldId="314"/>
            <ac:picMk id="17" creationId="{C16F9BB8-B3DE-4E9C-A90D-65B0B5FD799F}"/>
          </ac:picMkLst>
        </pc:picChg>
      </pc:sldChg>
      <pc:sldChg chg="add">
        <pc:chgData name="Ralph Haeussler" userId="a33031a8bc7a0d8c" providerId="LiveId" clId="{2251D40C-A0A6-4AA8-AA79-717F4E63B1D6}" dt="2019-03-13T17:10:56.299" v="2646"/>
        <pc:sldMkLst>
          <pc:docMk/>
          <pc:sldMk cId="4176869090" sldId="315"/>
        </pc:sldMkLst>
      </pc:sldChg>
      <pc:sldChg chg="addSp delSp modSp add">
        <pc:chgData name="Ralph Haeussler" userId="a33031a8bc7a0d8c" providerId="LiveId" clId="{2251D40C-A0A6-4AA8-AA79-717F4E63B1D6}" dt="2019-03-13T17:13:03.745" v="2777" actId="1076"/>
        <pc:sldMkLst>
          <pc:docMk/>
          <pc:sldMk cId="2616053118" sldId="316"/>
        </pc:sldMkLst>
        <pc:spChg chg="mod">
          <ac:chgData name="Ralph Haeussler" userId="a33031a8bc7a0d8c" providerId="LiveId" clId="{2251D40C-A0A6-4AA8-AA79-717F4E63B1D6}" dt="2019-03-13T17:12:33.437" v="2750" actId="20577"/>
          <ac:spMkLst>
            <pc:docMk/>
            <pc:sldMk cId="2616053118" sldId="316"/>
            <ac:spMk id="2" creationId="{B082A2AE-4E3A-4D3F-AA74-10879D3779A4}"/>
          </ac:spMkLst>
        </pc:spChg>
        <pc:spChg chg="mod">
          <ac:chgData name="Ralph Haeussler" userId="a33031a8bc7a0d8c" providerId="LiveId" clId="{2251D40C-A0A6-4AA8-AA79-717F4E63B1D6}" dt="2019-03-13T17:12:39.270" v="2768" actId="20577"/>
          <ac:spMkLst>
            <pc:docMk/>
            <pc:sldMk cId="2616053118" sldId="316"/>
            <ac:spMk id="3" creationId="{83B7EC85-9751-4C31-A153-E6232B303123}"/>
          </ac:spMkLst>
        </pc:spChg>
        <pc:picChg chg="del">
          <ac:chgData name="Ralph Haeussler" userId="a33031a8bc7a0d8c" providerId="LiveId" clId="{2251D40C-A0A6-4AA8-AA79-717F4E63B1D6}" dt="2019-03-13T17:12:09.198" v="2648" actId="478"/>
          <ac:picMkLst>
            <pc:docMk/>
            <pc:sldMk cId="2616053118" sldId="316"/>
            <ac:picMk id="5" creationId="{386AB0B0-66AF-45FF-B3EE-68302785FB59}"/>
          </ac:picMkLst>
        </pc:picChg>
        <pc:picChg chg="add del mod">
          <ac:chgData name="Ralph Haeussler" userId="a33031a8bc7a0d8c" providerId="LiveId" clId="{2251D40C-A0A6-4AA8-AA79-717F4E63B1D6}" dt="2019-03-13T17:13:00.046" v="2776" actId="478"/>
          <ac:picMkLst>
            <pc:docMk/>
            <pc:sldMk cId="2616053118" sldId="316"/>
            <ac:picMk id="7" creationId="{043D2611-4E4C-41CF-9BD9-9425691D044D}"/>
          </ac:picMkLst>
        </pc:picChg>
        <pc:picChg chg="add mod">
          <ac:chgData name="Ralph Haeussler" userId="a33031a8bc7a0d8c" providerId="LiveId" clId="{2251D40C-A0A6-4AA8-AA79-717F4E63B1D6}" dt="2019-03-13T17:13:03.745" v="2777" actId="1076"/>
          <ac:picMkLst>
            <pc:docMk/>
            <pc:sldMk cId="2616053118" sldId="316"/>
            <ac:picMk id="9" creationId="{C364DE70-157F-445D-B5E9-B7CF9005D453}"/>
          </ac:picMkLst>
        </pc:picChg>
      </pc:sldChg>
      <pc:sldChg chg="addSp modSp add">
        <pc:chgData name="Ralph Haeussler" userId="a33031a8bc7a0d8c" providerId="LiveId" clId="{2251D40C-A0A6-4AA8-AA79-717F4E63B1D6}" dt="2019-03-13T17:17:54.765" v="2960" actId="1076"/>
        <pc:sldMkLst>
          <pc:docMk/>
          <pc:sldMk cId="3793291182" sldId="317"/>
        </pc:sldMkLst>
        <pc:spChg chg="mod">
          <ac:chgData name="Ralph Haeussler" userId="a33031a8bc7a0d8c" providerId="LiveId" clId="{2251D40C-A0A6-4AA8-AA79-717F4E63B1D6}" dt="2019-03-13T17:17:48.854" v="2959" actId="27636"/>
          <ac:spMkLst>
            <pc:docMk/>
            <pc:sldMk cId="3793291182" sldId="317"/>
            <ac:spMk id="2" creationId="{B082A2AE-4E3A-4D3F-AA74-10879D3779A4}"/>
          </ac:spMkLst>
        </pc:spChg>
        <pc:spChg chg="mod">
          <ac:chgData name="Ralph Haeussler" userId="a33031a8bc7a0d8c" providerId="LiveId" clId="{2251D40C-A0A6-4AA8-AA79-717F4E63B1D6}" dt="2019-03-13T17:17:15.880" v="2902" actId="1076"/>
          <ac:spMkLst>
            <pc:docMk/>
            <pc:sldMk cId="3793291182" sldId="317"/>
            <ac:spMk id="3" creationId="{83B7EC85-9751-4C31-A153-E6232B303123}"/>
          </ac:spMkLst>
        </pc:spChg>
        <pc:picChg chg="add mod">
          <ac:chgData name="Ralph Haeussler" userId="a33031a8bc7a0d8c" providerId="LiveId" clId="{2251D40C-A0A6-4AA8-AA79-717F4E63B1D6}" dt="2019-03-13T17:17:54.765" v="2960" actId="1076"/>
          <ac:picMkLst>
            <pc:docMk/>
            <pc:sldMk cId="3793291182" sldId="317"/>
            <ac:picMk id="6" creationId="{882CBC99-5256-420D-8A8B-FCB73E4872D1}"/>
          </ac:picMkLst>
        </pc:picChg>
      </pc:sldChg>
      <pc:sldChg chg="addSp delSp modSp add">
        <pc:chgData name="Ralph Haeussler" userId="a33031a8bc7a0d8c" providerId="LiveId" clId="{2251D40C-A0A6-4AA8-AA79-717F4E63B1D6}" dt="2019-03-13T17:22:03.088" v="2996" actId="1076"/>
        <pc:sldMkLst>
          <pc:docMk/>
          <pc:sldMk cId="536587199" sldId="318"/>
        </pc:sldMkLst>
        <pc:spChg chg="del">
          <ac:chgData name="Ralph Haeussler" userId="a33031a8bc7a0d8c" providerId="LiveId" clId="{2251D40C-A0A6-4AA8-AA79-717F4E63B1D6}" dt="2019-03-13T17:18:37.053" v="2962"/>
          <ac:spMkLst>
            <pc:docMk/>
            <pc:sldMk cId="536587199" sldId="318"/>
            <ac:spMk id="3" creationId="{111592C3-410D-4681-88C5-7F46D418D6BB}"/>
          </ac:spMkLst>
        </pc:spChg>
        <pc:picChg chg="add mod">
          <ac:chgData name="Ralph Haeussler" userId="a33031a8bc7a0d8c" providerId="LiveId" clId="{2251D40C-A0A6-4AA8-AA79-717F4E63B1D6}" dt="2019-03-13T17:19:06.280" v="2965" actId="14100"/>
          <ac:picMkLst>
            <pc:docMk/>
            <pc:sldMk cId="536587199" sldId="318"/>
            <ac:picMk id="5" creationId="{E05387B9-B7E7-4ED8-9E1C-A9D444089192}"/>
          </ac:picMkLst>
        </pc:picChg>
        <pc:picChg chg="add mod modCrop">
          <ac:chgData name="Ralph Haeussler" userId="a33031a8bc7a0d8c" providerId="LiveId" clId="{2251D40C-A0A6-4AA8-AA79-717F4E63B1D6}" dt="2019-03-13T17:22:03.088" v="2996" actId="1076"/>
          <ac:picMkLst>
            <pc:docMk/>
            <pc:sldMk cId="536587199" sldId="318"/>
            <ac:picMk id="7" creationId="{14CD470B-E2FB-4AD1-B5D9-9C0E1EEE4EA7}"/>
          </ac:picMkLst>
        </pc:picChg>
      </pc:sldChg>
      <pc:sldChg chg="addSp delSp modSp add mod setBg">
        <pc:chgData name="Ralph Haeussler" userId="a33031a8bc7a0d8c" providerId="LiveId" clId="{2251D40C-A0A6-4AA8-AA79-717F4E63B1D6}" dt="2019-03-13T17:23:13.192" v="3008" actId="166"/>
        <pc:sldMkLst>
          <pc:docMk/>
          <pc:sldMk cId="1033106559" sldId="319"/>
        </pc:sldMkLst>
        <pc:spChg chg="mod">
          <ac:chgData name="Ralph Haeussler" userId="a33031a8bc7a0d8c" providerId="LiveId" clId="{2251D40C-A0A6-4AA8-AA79-717F4E63B1D6}" dt="2019-03-13T17:19:54.998" v="2973" actId="26606"/>
          <ac:spMkLst>
            <pc:docMk/>
            <pc:sldMk cId="1033106559" sldId="319"/>
            <ac:spMk id="2" creationId="{4FA24E72-BA78-4D3B-9691-4C15EC1CDBDB}"/>
          </ac:spMkLst>
        </pc:spChg>
        <pc:spChg chg="del">
          <ac:chgData name="Ralph Haeussler" userId="a33031a8bc7a0d8c" providerId="LiveId" clId="{2251D40C-A0A6-4AA8-AA79-717F4E63B1D6}" dt="2019-03-13T17:19:49.446" v="2969"/>
          <ac:spMkLst>
            <pc:docMk/>
            <pc:sldMk cId="1033106559" sldId="319"/>
            <ac:spMk id="3" creationId="{E70A74B3-A77C-493B-ADF9-688A8A8D5534}"/>
          </ac:spMkLst>
        </pc:spChg>
        <pc:spChg chg="add del">
          <ac:chgData name="Ralph Haeussler" userId="a33031a8bc7a0d8c" providerId="LiveId" clId="{2251D40C-A0A6-4AA8-AA79-717F4E63B1D6}" dt="2019-03-13T17:20:00.741" v="2975"/>
          <ac:spMkLst>
            <pc:docMk/>
            <pc:sldMk cId="1033106559" sldId="319"/>
            <ac:spMk id="10" creationId="{FA3B1A2B-E127-4AA9-B19C-0DA0B515CC7D}"/>
          </ac:spMkLst>
        </pc:spChg>
        <pc:picChg chg="add del mod">
          <ac:chgData name="Ralph Haeussler" userId="a33031a8bc7a0d8c" providerId="LiveId" clId="{2251D40C-A0A6-4AA8-AA79-717F4E63B1D6}" dt="2019-03-13T17:19:54.998" v="2973" actId="26606"/>
          <ac:picMkLst>
            <pc:docMk/>
            <pc:sldMk cId="1033106559" sldId="319"/>
            <ac:picMk id="5" creationId="{85471749-5E85-41B0-A804-1591982C5B37}"/>
          </ac:picMkLst>
        </pc:picChg>
        <pc:picChg chg="add mod">
          <ac:chgData name="Ralph Haeussler" userId="a33031a8bc7a0d8c" providerId="LiveId" clId="{2251D40C-A0A6-4AA8-AA79-717F4E63B1D6}" dt="2019-03-13T17:22:47.023" v="2997" actId="1076"/>
          <ac:picMkLst>
            <pc:docMk/>
            <pc:sldMk cId="1033106559" sldId="319"/>
            <ac:picMk id="7" creationId="{DEADB51E-BF11-45D5-AE58-6B526C515D87}"/>
          </ac:picMkLst>
        </pc:picChg>
        <pc:picChg chg="add mod">
          <ac:chgData name="Ralph Haeussler" userId="a33031a8bc7a0d8c" providerId="LiveId" clId="{2251D40C-A0A6-4AA8-AA79-717F4E63B1D6}" dt="2019-03-13T17:19:59.561" v="2974" actId="27614"/>
          <ac:picMkLst>
            <pc:docMk/>
            <pc:sldMk cId="1033106559" sldId="319"/>
            <ac:picMk id="8" creationId="{85471749-5E85-41B0-A804-1591982C5B37}"/>
          </ac:picMkLst>
        </pc:picChg>
        <pc:picChg chg="add mod ord">
          <ac:chgData name="Ralph Haeussler" userId="a33031a8bc7a0d8c" providerId="LiveId" clId="{2251D40C-A0A6-4AA8-AA79-717F4E63B1D6}" dt="2019-03-13T17:23:13.192" v="3008" actId="166"/>
          <ac:picMkLst>
            <pc:docMk/>
            <pc:sldMk cId="1033106559" sldId="319"/>
            <ac:picMk id="11" creationId="{CBEEF262-0B63-4371-85A1-22B07FE53650}"/>
          </ac:picMkLst>
        </pc:picChg>
        <pc:picChg chg="add mod">
          <ac:chgData name="Ralph Haeussler" userId="a33031a8bc7a0d8c" providerId="LiveId" clId="{2251D40C-A0A6-4AA8-AA79-717F4E63B1D6}" dt="2019-03-13T17:23:08.050" v="3006" actId="14100"/>
          <ac:picMkLst>
            <pc:docMk/>
            <pc:sldMk cId="1033106559" sldId="319"/>
            <ac:picMk id="13" creationId="{0780FF04-59AC-4ED5-B146-867A6ABFE348}"/>
          </ac:picMkLst>
        </pc:picChg>
      </pc:sldChg>
      <pc:sldChg chg="add del">
        <pc:chgData name="Ralph Haeussler" userId="a33031a8bc7a0d8c" providerId="LiveId" clId="{2251D40C-A0A6-4AA8-AA79-717F4E63B1D6}" dt="2019-03-13T17:19:45.967" v="2967" actId="2696"/>
        <pc:sldMkLst>
          <pc:docMk/>
          <pc:sldMk cId="1880603412" sldId="319"/>
        </pc:sldMkLst>
      </pc:sldChg>
      <pc:sldChg chg="addSp delSp modSp add modAnim">
        <pc:chgData name="Ralph Haeussler" userId="a33031a8bc7a0d8c" providerId="LiveId" clId="{2251D40C-A0A6-4AA8-AA79-717F4E63B1D6}" dt="2019-03-13T17:23:39.689" v="3014"/>
        <pc:sldMkLst>
          <pc:docMk/>
          <pc:sldMk cId="3221975195" sldId="320"/>
        </pc:sldMkLst>
        <pc:spChg chg="add mod">
          <ac:chgData name="Ralph Haeussler" userId="a33031a8bc7a0d8c" providerId="LiveId" clId="{2251D40C-A0A6-4AA8-AA79-717F4E63B1D6}" dt="2019-03-13T17:23:32.886" v="3011" actId="478"/>
          <ac:spMkLst>
            <pc:docMk/>
            <pc:sldMk cId="3221975195" sldId="320"/>
            <ac:spMk id="4" creationId="{DA316BED-E2D4-47BD-84A7-A1456F0F3F69}"/>
          </ac:spMkLst>
        </pc:spChg>
        <pc:spChg chg="add">
          <ac:chgData name="Ralph Haeussler" userId="a33031a8bc7a0d8c" providerId="LiveId" clId="{2251D40C-A0A6-4AA8-AA79-717F4E63B1D6}" dt="2019-03-13T17:23:39.689" v="3014"/>
          <ac:spMkLst>
            <pc:docMk/>
            <pc:sldMk cId="3221975195" sldId="320"/>
            <ac:spMk id="9" creationId="{D3999E91-A883-44DF-A527-892E3EB2141B}"/>
          </ac:spMkLst>
        </pc:spChg>
        <pc:spChg chg="add">
          <ac:chgData name="Ralph Haeussler" userId="a33031a8bc7a0d8c" providerId="LiveId" clId="{2251D40C-A0A6-4AA8-AA79-717F4E63B1D6}" dt="2019-03-13T17:23:39.689" v="3014"/>
          <ac:spMkLst>
            <pc:docMk/>
            <pc:sldMk cId="3221975195" sldId="320"/>
            <ac:spMk id="10" creationId="{59CC4DCE-5FFA-4683-B3CF-252988A35290}"/>
          </ac:spMkLst>
        </pc:spChg>
        <pc:picChg chg="del">
          <ac:chgData name="Ralph Haeussler" userId="a33031a8bc7a0d8c" providerId="LiveId" clId="{2251D40C-A0A6-4AA8-AA79-717F4E63B1D6}" dt="2019-03-13T17:23:32.886" v="3011" actId="478"/>
          <ac:picMkLst>
            <pc:docMk/>
            <pc:sldMk cId="3221975195" sldId="320"/>
            <ac:picMk id="7" creationId="{DEADB51E-BF11-45D5-AE58-6B526C515D87}"/>
          </ac:picMkLst>
        </pc:picChg>
        <pc:picChg chg="del">
          <ac:chgData name="Ralph Haeussler" userId="a33031a8bc7a0d8c" providerId="LiveId" clId="{2251D40C-A0A6-4AA8-AA79-717F4E63B1D6}" dt="2019-03-13T17:23:30.173" v="3010" actId="478"/>
          <ac:picMkLst>
            <pc:docMk/>
            <pc:sldMk cId="3221975195" sldId="320"/>
            <ac:picMk id="11" creationId="{CBEEF262-0B63-4371-85A1-22B07FE53650}"/>
          </ac:picMkLst>
        </pc:picChg>
        <pc:picChg chg="add">
          <ac:chgData name="Ralph Haeussler" userId="a33031a8bc7a0d8c" providerId="LiveId" clId="{2251D40C-A0A6-4AA8-AA79-717F4E63B1D6}" dt="2019-03-13T17:23:39.689" v="3014"/>
          <ac:picMkLst>
            <pc:docMk/>
            <pc:sldMk cId="3221975195" sldId="320"/>
            <ac:picMk id="12" creationId="{BAA5691F-9D45-4DDD-B75F-BD4EE44A95D6}"/>
          </ac:picMkLst>
        </pc:picChg>
        <pc:picChg chg="del">
          <ac:chgData name="Ralph Haeussler" userId="a33031a8bc7a0d8c" providerId="LiveId" clId="{2251D40C-A0A6-4AA8-AA79-717F4E63B1D6}" dt="2019-03-13T17:23:30.173" v="3010" actId="478"/>
          <ac:picMkLst>
            <pc:docMk/>
            <pc:sldMk cId="3221975195" sldId="320"/>
            <ac:picMk id="13" creationId="{0780FF04-59AC-4ED5-B146-867A6ABFE34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2272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5302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932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957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019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668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298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4514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205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028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867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84634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376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9708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645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585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3/13/2019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216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48A87A34-81AB-432B-8DAE-1953F412C126}" type="datetimeFigureOut">
              <a:rPr lang="en-US" smtClean="0"/>
              <a:pPr/>
              <a:t>3/13/2019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6814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73" r:id="rId14"/>
    <p:sldLayoutId id="2147483774" r:id="rId15"/>
    <p:sldLayoutId id="2147483775" r:id="rId16"/>
    <p:sldLayoutId id="2147483776" r:id="rId17"/>
  </p:sldLayoutIdLst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13" Type="http://schemas.microsoft.com/office/2007/relationships/hdphoto" Target="../media/hdphoto2.wdp"/><Relationship Id="rId3" Type="http://schemas.openxmlformats.org/officeDocument/2006/relationships/image" Target="../media/image6.jpeg"/><Relationship Id="rId7" Type="http://schemas.openxmlformats.org/officeDocument/2006/relationships/image" Target="../media/image13.png"/><Relationship Id="rId12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microsoft.com/office/2007/relationships/hdphoto" Target="../media/hdphoto1.wdp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6.jpeg"/><Relationship Id="rId7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microsoft.com/office/2007/relationships/hdphoto" Target="../media/hdphoto3.wdp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g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g"/><Relationship Id="rId5" Type="http://schemas.openxmlformats.org/officeDocument/2006/relationships/image" Target="../media/image27.jpg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29.png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29.png"/><Relationship Id="rId4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g"/><Relationship Id="rId4" Type="http://schemas.openxmlformats.org/officeDocument/2006/relationships/image" Target="../media/image26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g"/><Relationship Id="rId4" Type="http://schemas.openxmlformats.org/officeDocument/2006/relationships/image" Target="../media/image31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g"/><Relationship Id="rId4" Type="http://schemas.openxmlformats.org/officeDocument/2006/relationships/image" Target="../media/image31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1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3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openxmlformats.org/officeDocument/2006/relationships/image" Target="../media/image6.jpeg"/><Relationship Id="rId7" Type="http://schemas.openxmlformats.org/officeDocument/2006/relationships/image" Target="../media/image3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umanciamultimedia.com/en/appendix/Three-lobed-pitcher-with-dome-scene/16" TargetMode="External"/><Relationship Id="rId5" Type="http://schemas.microsoft.com/office/2007/relationships/hdphoto" Target="../media/hdphoto6.wdp"/><Relationship Id="rId4" Type="http://schemas.openxmlformats.org/officeDocument/2006/relationships/image" Target="../media/image3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4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umanciamultimedia.com/en/appendix/Three-lobed-pitcher-with-dome-scene/16" TargetMode="External"/><Relationship Id="rId5" Type="http://schemas.microsoft.com/office/2007/relationships/hdphoto" Target="../media/hdphoto6.wdp"/><Relationship Id="rId4" Type="http://schemas.openxmlformats.org/officeDocument/2006/relationships/image" Target="../media/image3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4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jpg"/><Relationship Id="rId4" Type="http://schemas.openxmlformats.org/officeDocument/2006/relationships/image" Target="../media/image44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jpg"/><Relationship Id="rId4" Type="http://schemas.openxmlformats.org/officeDocument/2006/relationships/image" Target="../media/image44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jpg"/><Relationship Id="rId4" Type="http://schemas.openxmlformats.org/officeDocument/2006/relationships/image" Target="../media/image47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jpeg"/><Relationship Id="rId4" Type="http://schemas.openxmlformats.org/officeDocument/2006/relationships/image" Target="../media/image48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png"/><Relationship Id="rId4" Type="http://schemas.openxmlformats.org/officeDocument/2006/relationships/image" Target="../media/image48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g"/><Relationship Id="rId3" Type="http://schemas.openxmlformats.org/officeDocument/2006/relationships/image" Target="../media/image52.jpeg"/><Relationship Id="rId7" Type="http://schemas.microsoft.com/office/2007/relationships/hdphoto" Target="../media/hdphoto10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5" Type="http://schemas.microsoft.com/office/2007/relationships/hdphoto" Target="../media/hdphoto9.wdp"/><Relationship Id="rId4" Type="http://schemas.openxmlformats.org/officeDocument/2006/relationships/image" Target="../media/image53.png"/><Relationship Id="rId9" Type="http://schemas.openxmlformats.org/officeDocument/2006/relationships/image" Target="../media/image5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9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7" Type="http://schemas.microsoft.com/office/2007/relationships/hdphoto" Target="../media/hdphoto1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5" Type="http://schemas.openxmlformats.org/officeDocument/2006/relationships/image" Target="../media/image65.jpg"/><Relationship Id="rId4" Type="http://schemas.openxmlformats.org/officeDocument/2006/relationships/image" Target="../media/image6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8.jp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2.xml"/><Relationship Id="rId5" Type="http://schemas.microsoft.com/office/2007/relationships/hdphoto" Target="../media/hdphoto12.wdp"/><Relationship Id="rId4" Type="http://schemas.openxmlformats.org/officeDocument/2006/relationships/image" Target="../media/image71.png"/></Relationships>
</file>

<file path=ppt/slides/_rels/slide42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3" Type="http://schemas.openxmlformats.org/officeDocument/2006/relationships/image" Target="../media/image72.png"/><Relationship Id="rId7" Type="http://schemas.openxmlformats.org/officeDocument/2006/relationships/image" Target="../media/image73.png"/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2.xml"/><Relationship Id="rId6" Type="http://schemas.microsoft.com/office/2007/relationships/hdphoto" Target="../media/hdphoto12.wdp"/><Relationship Id="rId5" Type="http://schemas.openxmlformats.org/officeDocument/2006/relationships/image" Target="../media/image71.png"/><Relationship Id="rId4" Type="http://schemas.microsoft.com/office/2007/relationships/hdphoto" Target="../media/hdphoto13.wdp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e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gif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gif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7.jp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7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jpg"/><Relationship Id="rId3" Type="http://schemas.openxmlformats.org/officeDocument/2006/relationships/image" Target="../media/image11.png"/><Relationship Id="rId7" Type="http://schemas.openxmlformats.org/officeDocument/2006/relationships/image" Target="../media/image79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png"/><Relationship Id="rId5" Type="http://schemas.openxmlformats.org/officeDocument/2006/relationships/image" Target="../media/image13.png"/><Relationship Id="rId10" Type="http://schemas.microsoft.com/office/2007/relationships/hdphoto" Target="../media/hdphoto15.wdp"/><Relationship Id="rId4" Type="http://schemas.openxmlformats.org/officeDocument/2006/relationships/image" Target="../media/image12.png"/><Relationship Id="rId9" Type="http://schemas.openxmlformats.org/officeDocument/2006/relationships/image" Target="../media/image81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jpeg"/><Relationship Id="rId3" Type="http://schemas.openxmlformats.org/officeDocument/2006/relationships/image" Target="../media/image11.png"/><Relationship Id="rId7" Type="http://schemas.openxmlformats.org/officeDocument/2006/relationships/image" Target="../media/image82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jpeg"/><Relationship Id="rId3" Type="http://schemas.openxmlformats.org/officeDocument/2006/relationships/image" Target="../media/image11.png"/><Relationship Id="rId7" Type="http://schemas.openxmlformats.org/officeDocument/2006/relationships/image" Target="../media/image82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g"/><Relationship Id="rId2" Type="http://schemas.openxmlformats.org/officeDocument/2006/relationships/image" Target="../media/image84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jpg"/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8.gi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g"/><Relationship Id="rId2" Type="http://schemas.openxmlformats.org/officeDocument/2006/relationships/image" Target="../media/image86.jp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4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2769538" y="445383"/>
            <a:ext cx="1995577" cy="7534653"/>
          </a:xfrm>
          <a:prstGeom prst="round2SameRect">
            <a:avLst>
              <a:gd name="adj1" fmla="val 9679"/>
              <a:gd name="adj2" fmla="val 400"/>
            </a:avLst>
          </a:pr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A1817-05E5-4FED-A22E-59ABEE261B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35" y="3496574"/>
            <a:ext cx="6436104" cy="1138686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‘Celtic’ Religious 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9AD6E5-A478-427F-8CCF-B838EEDF53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335" y="4548996"/>
            <a:ext cx="6436104" cy="534838"/>
          </a:xfrm>
        </p:spPr>
        <p:txBody>
          <a:bodyPr>
            <a:normAutofit/>
          </a:bodyPr>
          <a:lstStyle/>
          <a:p>
            <a:pPr algn="l"/>
            <a:r>
              <a:rPr lang="en-GB" sz="1800">
                <a:solidFill>
                  <a:srgbClr val="548C4B"/>
                </a:solidFill>
              </a:rPr>
              <a:t>HPCS4006 – Unit 5</a:t>
            </a:r>
            <a:endParaRPr lang="en-GB" sz="1800" dirty="0">
              <a:solidFill>
                <a:srgbClr val="548C4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313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0A1817-05E5-4FED-A22E-59ABEE261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/>
              <a:t>‘Celtic’ Religious 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9AD6E5-A478-427F-8CCF-B838EEDF5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4513611" cy="4058751"/>
          </a:xfrm>
        </p:spPr>
        <p:txBody>
          <a:bodyPr anchor="ctr">
            <a:normAutofit/>
          </a:bodyPr>
          <a:lstStyle/>
          <a:p>
            <a:pPr>
              <a:buClr>
                <a:srgbClr val="548C4B"/>
              </a:buClr>
            </a:pPr>
            <a:r>
              <a:rPr lang="en-GB" sz="2400" dirty="0"/>
              <a:t>Before you watch this PowerPoint / Vidcast, please look at the Focus Questions on Moodle</a:t>
            </a:r>
          </a:p>
        </p:txBody>
      </p:sp>
    </p:spTree>
    <p:extLst>
      <p:ext uri="{BB962C8B-B14F-4D97-AF65-F5344CB8AC3E}">
        <p14:creationId xmlns:p14="http://schemas.microsoft.com/office/powerpoint/2010/main" val="4237876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0A1817-05E5-4FED-A22E-59ABEE261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/>
              <a:t>‘Celtic’ Religious 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9AD6E5-A478-427F-8CCF-B838EEDF5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4513611" cy="4058751"/>
          </a:xfrm>
        </p:spPr>
        <p:txBody>
          <a:bodyPr anchor="ctr">
            <a:normAutofit/>
          </a:bodyPr>
          <a:lstStyle/>
          <a:p>
            <a:pPr>
              <a:buClr>
                <a:srgbClr val="548C4B"/>
              </a:buClr>
            </a:pPr>
            <a:r>
              <a:rPr lang="en-GB" sz="2400" dirty="0"/>
              <a:t>Before you watch this PowerPoint / Vidcast, please look at the Focus Questions on Moodle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A61EFDB-5D48-42A8-B3C2-DEF21F1CD3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79597" y="1365352"/>
            <a:ext cx="6650182" cy="2308324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 have already seen some important artefacts and sculptural representations of this period in the previous teaching units.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Can you remember them? Can you find out more about them?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Check dates? Look at stylistic developments and external influences?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Would you say that much of the artistic representations - certainly in the 3rd-1st centuries BCE - were religiously motivated?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Please post your thoughts and comments on Moodle.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accent2">
                  <a:lumMod val="60000"/>
                  <a:lumOff val="40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996D2E5F-76F8-41EB-AF4A-85B4B67235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4612" y="3749875"/>
            <a:ext cx="6899563" cy="3139321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Also, please do some reading on "Celtic Art"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</a:rPr>
              <a:t> </a:t>
            </a:r>
          </a:p>
          <a:p>
            <a:pPr marR="0" lvl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FFFF0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do scholars define "Celtic Art"? Do you agree?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FFFF0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FFFF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characterises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"Celtic Art"? 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Can you work out some main "criteria"?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</a:rPr>
              <a:t> 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FFFF0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different and/or similar is "Celtic Art" across the ancient Celtic world (as always, remember we are dealing with the pre-Roman period period)?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FFFF00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is the relationship between "Art" and "Religion"? </a:t>
            </a:r>
          </a:p>
          <a:p>
            <a:pPr marL="742950" lvl="1" indent="-28575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Can you give some examples?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</a:rPr>
              <a:t>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FFFF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9094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0A1817-05E5-4FED-A22E-59ABEE261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/>
              <a:t>‘Celtic’ Religious 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9AD6E5-A478-427F-8CCF-B838EEDF5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058751"/>
          </a:xfrm>
        </p:spPr>
        <p:txBody>
          <a:bodyPr anchor="ctr">
            <a:normAutofit/>
          </a:bodyPr>
          <a:lstStyle/>
          <a:p>
            <a:pPr>
              <a:buClr>
                <a:srgbClr val="548C4B"/>
              </a:buClr>
            </a:pPr>
            <a:r>
              <a:rPr lang="en-GB" sz="2800" dirty="0"/>
              <a:t>Aims today:</a:t>
            </a:r>
          </a:p>
          <a:p>
            <a:pPr lvl="1">
              <a:buClr>
                <a:srgbClr val="548C4B"/>
              </a:buClr>
            </a:pPr>
            <a:r>
              <a:rPr lang="en-GB" sz="2400" dirty="0"/>
              <a:t>A – chronological and regional overview</a:t>
            </a:r>
          </a:p>
          <a:p>
            <a:pPr lvl="1">
              <a:buClr>
                <a:srgbClr val="548C4B"/>
              </a:buClr>
            </a:pPr>
            <a:r>
              <a:rPr lang="en-GB" sz="2400" dirty="0"/>
              <a:t>B – different forms of artefacts and styles</a:t>
            </a:r>
          </a:p>
          <a:p>
            <a:pPr lvl="2">
              <a:buClr>
                <a:srgbClr val="548C4B"/>
              </a:buClr>
            </a:pPr>
            <a:r>
              <a:rPr lang="en-GB" sz="2200" dirty="0"/>
              <a:t> metal objects, coinage, pottery, stone,…</a:t>
            </a:r>
          </a:p>
          <a:p>
            <a:pPr lvl="1">
              <a:buClr>
                <a:srgbClr val="548C4B"/>
              </a:buClr>
            </a:pPr>
            <a:r>
              <a:rPr lang="en-GB" sz="2400" dirty="0"/>
              <a:t>C – exploring / deciphering the religious meaning of the art</a:t>
            </a:r>
          </a:p>
          <a:p>
            <a:pPr>
              <a:buClr>
                <a:srgbClr val="548C4B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4956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0A1817-05E5-4FED-A22E-59ABEE261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/>
              <a:t>‘Celtic’ Religious 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9AD6E5-A478-427F-8CCF-B838EEDF5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058751"/>
          </a:xfrm>
        </p:spPr>
        <p:txBody>
          <a:bodyPr anchor="ctr">
            <a:normAutofit/>
          </a:bodyPr>
          <a:lstStyle/>
          <a:p>
            <a:pPr>
              <a:buClr>
                <a:srgbClr val="548C4B"/>
              </a:buClr>
            </a:pPr>
            <a:r>
              <a:rPr lang="en-GB" sz="2800" dirty="0"/>
              <a:t>Aims today:</a:t>
            </a:r>
          </a:p>
          <a:p>
            <a:pPr lvl="1"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A – chronological and regional overview</a:t>
            </a:r>
          </a:p>
          <a:p>
            <a:pPr lvl="1">
              <a:buClr>
                <a:srgbClr val="548C4B"/>
              </a:buClr>
            </a:pPr>
            <a:r>
              <a:rPr lang="en-GB" sz="2400" dirty="0">
                <a:solidFill>
                  <a:schemeClr val="tx1">
                    <a:lumMod val="65000"/>
                  </a:schemeClr>
                </a:solidFill>
              </a:rPr>
              <a:t>B – different forms of artefacts and styles</a:t>
            </a:r>
          </a:p>
          <a:p>
            <a:pPr lvl="2">
              <a:buClr>
                <a:srgbClr val="548C4B"/>
              </a:buClr>
            </a:pPr>
            <a:r>
              <a:rPr lang="en-GB" sz="2200" dirty="0">
                <a:solidFill>
                  <a:schemeClr val="tx1">
                    <a:lumMod val="65000"/>
                  </a:schemeClr>
                </a:solidFill>
              </a:rPr>
              <a:t> metal objects, coinage, pottery, stone,…</a:t>
            </a:r>
          </a:p>
          <a:p>
            <a:pPr lvl="1">
              <a:buClr>
                <a:srgbClr val="548C4B"/>
              </a:buClr>
            </a:pPr>
            <a:r>
              <a:rPr lang="en-GB" sz="2400" dirty="0">
                <a:solidFill>
                  <a:schemeClr val="tx1">
                    <a:lumMod val="65000"/>
                  </a:schemeClr>
                </a:solidFill>
              </a:rPr>
              <a:t>C – exploring / deciphering the religious meaning of the art</a:t>
            </a:r>
          </a:p>
          <a:p>
            <a:pPr>
              <a:buClr>
                <a:srgbClr val="548C4B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8069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8" name="Content Placeholder 7" descr="A close up of a map&#10;&#10;Description automatically generated">
            <a:extLst>
              <a:ext uri="{FF2B5EF4-FFF2-40B4-BE49-F238E27FC236}">
                <a16:creationId xmlns:a16="http://schemas.microsoft.com/office/drawing/2014/main" id="{84C0CBFF-65E9-49D4-AD54-AE672BF97D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8925" b="11926"/>
          <a:stretch/>
        </p:blipFill>
        <p:spPr>
          <a:xfrm>
            <a:off x="4445593" y="1887818"/>
            <a:ext cx="7740636" cy="48117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La </a:t>
            </a:r>
            <a:r>
              <a:rPr lang="en-GB" sz="2400" dirty="0" err="1"/>
              <a:t>Tene</a:t>
            </a:r>
            <a:r>
              <a:rPr lang="en-GB" sz="2400" dirty="0"/>
              <a:t>: 450 BCE </a:t>
            </a:r>
            <a:r>
              <a:rPr lang="en-GB" sz="2400" dirty="0"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pic>
        <p:nvPicPr>
          <p:cNvPr id="10" name="Picture 9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D33C94C6-7FC8-45D3-A073-1ADC8CBE05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8754" y="1094825"/>
            <a:ext cx="4634411" cy="33827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90020AB-C22E-4CA3-A209-6C999FD3B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583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FF0000"/>
                </a:highlight>
              </a:rPr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La </a:t>
            </a:r>
            <a:r>
              <a:rPr lang="en-GB" sz="2400" dirty="0" err="1"/>
              <a:t>Tene</a:t>
            </a:r>
            <a:r>
              <a:rPr lang="en-GB" sz="2400" dirty="0"/>
              <a:t>: 450 BCE </a:t>
            </a:r>
            <a:r>
              <a:rPr lang="en-GB" sz="2400" dirty="0"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415" y="1622717"/>
            <a:ext cx="9553776" cy="4301706"/>
          </a:xfrm>
        </p:spPr>
        <p:txBody>
          <a:bodyPr/>
          <a:lstStyle/>
          <a:p>
            <a:r>
              <a:rPr lang="en-GB" dirty="0"/>
              <a:t>Hallstatt Culture…</a:t>
            </a:r>
          </a:p>
          <a:p>
            <a:pPr lvl="1"/>
            <a:r>
              <a:rPr lang="en-GB" dirty="0"/>
              <a:t>clear Italo-Etruscan influence</a:t>
            </a:r>
          </a:p>
        </p:txBody>
      </p:sp>
      <p:pic>
        <p:nvPicPr>
          <p:cNvPr id="9" name="Content Placeholder 4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F824CEB2-07C7-4EF9-A39B-6AE3044978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66117" y="1447927"/>
            <a:ext cx="7198516" cy="53660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0E08DCC3-FAE1-4593-B314-4856F0595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112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FF0000"/>
                </a:highlight>
              </a:rPr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La </a:t>
            </a:r>
            <a:r>
              <a:rPr lang="en-GB" sz="2400" dirty="0" err="1"/>
              <a:t>Tene</a:t>
            </a:r>
            <a:r>
              <a:rPr lang="en-GB" sz="2400" dirty="0"/>
              <a:t>: 450 BCE </a:t>
            </a:r>
            <a:r>
              <a:rPr lang="en-GB" sz="2400" dirty="0"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A1817-05E5-4FED-A22E-59ABEE261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dirty="0"/>
              <a:t>‘Celtic’ Religious Art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415" y="1622717"/>
            <a:ext cx="9553776" cy="4301706"/>
          </a:xfrm>
        </p:spPr>
        <p:txBody>
          <a:bodyPr/>
          <a:lstStyle/>
          <a:p>
            <a:r>
              <a:rPr lang="en-GB" dirty="0"/>
              <a:t>Hallstatt Culture…</a:t>
            </a:r>
          </a:p>
          <a:p>
            <a:pPr lvl="1"/>
            <a:r>
              <a:rPr lang="en-GB" dirty="0"/>
              <a:t>clear Italo-Etruscan influence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6DA3980-B620-426D-9196-2C4E50B417D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6DA8235-4AC1-42A5-A6C1-917DDF1D49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148A501B-9E46-41CD-A0EB-96EAFABAE93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4408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C8B444A-0C90-40B7-A8D1-22ED575C654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73C4091-63A9-423D-8A1D-4AD3C3686D8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2F9815B-F7F8-49DA-A9AB-5E5EEB9B4E7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Content Placeholder 4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BD3F5A5E-818B-4B89-8274-D0984A0768F7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639"/>
          <a:stretch/>
        </p:blipFill>
        <p:spPr>
          <a:xfrm>
            <a:off x="3048020" y="0"/>
            <a:ext cx="9143980" cy="685799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6E0FFB5-09CF-4C02-98BD-42840236371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141B5A5-558C-47BB-B887-C10048C6C77F}"/>
              </a:ext>
            </a:extLst>
          </p:cNvPr>
          <p:cNvSpPr txBox="1"/>
          <p:nvPr/>
        </p:nvSpPr>
        <p:spPr>
          <a:xfrm>
            <a:off x="6774711" y="284685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886B000-34C1-4AFC-A4F7-E668CE7BBDFF}"/>
              </a:ext>
            </a:extLst>
          </p:cNvPr>
          <p:cNvSpPr txBox="1"/>
          <p:nvPr/>
        </p:nvSpPr>
        <p:spPr>
          <a:xfrm>
            <a:off x="3006853" y="5262"/>
            <a:ext cx="3383903" cy="1477328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Trade Routes by 600 BCE</a:t>
            </a:r>
          </a:p>
          <a:p>
            <a:endParaRPr lang="en-GB" dirty="0"/>
          </a:p>
          <a:p>
            <a:r>
              <a:rPr lang="en-GB" dirty="0"/>
              <a:t>SITULA</a:t>
            </a:r>
          </a:p>
          <a:p>
            <a:r>
              <a:rPr lang="en-GB" dirty="0"/>
              <a:t>Etruscan, Golasecca, Hallstatt</a:t>
            </a:r>
            <a:br>
              <a:rPr lang="en-GB" dirty="0"/>
            </a:br>
            <a:endParaRPr lang="en-GB" dirty="0"/>
          </a:p>
        </p:txBody>
      </p:sp>
      <p:pic>
        <p:nvPicPr>
          <p:cNvPr id="21" name="Picture 20" descr="A picture containing indoor, table, cake&#10;&#10;Description automatically generated">
            <a:extLst>
              <a:ext uri="{FF2B5EF4-FFF2-40B4-BE49-F238E27FC236}">
                <a16:creationId xmlns:a16="http://schemas.microsoft.com/office/drawing/2014/main" id="{D409688A-E74E-414F-B2C9-C3F00A940D3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51692" y="15532"/>
            <a:ext cx="4876800" cy="2871216"/>
          </a:xfrm>
          <a:prstGeom prst="rect">
            <a:avLst/>
          </a:prstGeom>
        </p:spPr>
      </p:pic>
      <p:pic>
        <p:nvPicPr>
          <p:cNvPr id="22" name="Picture 21" descr="A close up of a stone wall&#10;&#10;Description automatically generated">
            <a:extLst>
              <a:ext uri="{FF2B5EF4-FFF2-40B4-BE49-F238E27FC236}">
                <a16:creationId xmlns:a16="http://schemas.microsoft.com/office/drawing/2014/main" id="{1DC1FF5B-2FCC-42F7-96D3-005EDEE1FD5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132" b="93816" l="5296" r="91745">
                        <a14:foregroundMark x1="10748" y1="35132" x2="9190" y2="19079"/>
                        <a14:foregroundMark x1="9190" y1="19079" x2="14174" y2="11579"/>
                        <a14:foregroundMark x1="14174" y1="11579" x2="32710" y2="7237"/>
                        <a14:foregroundMark x1="32710" y1="7237" x2="50935" y2="9474"/>
                        <a14:foregroundMark x1="50935" y1="9474" x2="72586" y2="9079"/>
                        <a14:foregroundMark x1="72586" y1="9079" x2="81620" y2="5921"/>
                        <a14:foregroundMark x1="81620" y1="5921" x2="89875" y2="8553"/>
                        <a14:foregroundMark x1="89875" y1="8553" x2="91900" y2="18026"/>
                        <a14:foregroundMark x1="91900" y1="18026" x2="87227" y2="27105"/>
                        <a14:foregroundMark x1="27882" y1="6053" x2="64019" y2="4868"/>
                        <a14:foregroundMark x1="64019" y1="4868" x2="72430" y2="5263"/>
                        <a14:foregroundMark x1="72430" y1="5263" x2="75078" y2="6184"/>
                        <a14:foregroundMark x1="5296" y1="16579" x2="5452" y2="22237"/>
                        <a14:foregroundMark x1="30997" y1="90658" x2="50000" y2="89342"/>
                        <a14:foregroundMark x1="50000" y1="89342" x2="59813" y2="89342"/>
                        <a14:foregroundMark x1="59813" y1="89342" x2="38941" y2="938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1206" y="1777500"/>
            <a:ext cx="4592495" cy="5436599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48E57ECD-B2D8-47BF-879D-7C27A6EE83AA}"/>
              </a:ext>
            </a:extLst>
          </p:cNvPr>
          <p:cNvSpPr/>
          <p:nvPr/>
        </p:nvSpPr>
        <p:spPr>
          <a:xfrm>
            <a:off x="7053178" y="3244324"/>
            <a:ext cx="11336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Etruscan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8514C5A-32E5-4450-9881-DAD85586587E}"/>
              </a:ext>
            </a:extLst>
          </p:cNvPr>
          <p:cNvSpPr/>
          <p:nvPr/>
        </p:nvSpPr>
        <p:spPr>
          <a:xfrm>
            <a:off x="10245067" y="2240417"/>
            <a:ext cx="120577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Hallstatt:</a:t>
            </a:r>
            <a:br>
              <a:rPr lang="en-GB" dirty="0"/>
            </a:br>
            <a:r>
              <a:rPr lang="en-GB" dirty="0" err="1"/>
              <a:t>Kleinklein</a:t>
            </a:r>
            <a:endParaRPr lang="en-GB" dirty="0"/>
          </a:p>
        </p:txBody>
      </p:sp>
      <p:pic>
        <p:nvPicPr>
          <p:cNvPr id="25" name="Picture 24" descr="A picture containing sitting, indoor&#10;&#10;Description automatically generated">
            <a:extLst>
              <a:ext uri="{FF2B5EF4-FFF2-40B4-BE49-F238E27FC236}">
                <a16:creationId xmlns:a16="http://schemas.microsoft.com/office/drawing/2014/main" id="{65830DDD-A6A2-4BC3-86FD-D870087B335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4750" l="8267" r="89825">
                        <a14:foregroundMark x1="72019" y1="8375" x2="20350" y2="8875"/>
                        <a14:foregroundMark x1="20350" y1="8875" x2="8744" y2="18250"/>
                        <a14:foregroundMark x1="8744" y1="18250" x2="8426" y2="20000"/>
                        <a14:foregroundMark x1="35930" y1="94000" x2="54054" y2="94750"/>
                        <a14:foregroundMark x1="54054" y1="94750" x2="40859" y2="91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744660" y="2823376"/>
            <a:ext cx="3234318" cy="411360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39828AC0-6A45-455B-A010-5E08FEEFFB72}"/>
              </a:ext>
            </a:extLst>
          </p:cNvPr>
          <p:cNvSpPr/>
          <p:nvPr/>
        </p:nvSpPr>
        <p:spPr>
          <a:xfrm>
            <a:off x="9621891" y="5676153"/>
            <a:ext cx="14366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Golasecca</a:t>
            </a:r>
          </a:p>
        </p:txBody>
      </p:sp>
    </p:spTree>
    <p:extLst>
      <p:ext uri="{BB962C8B-B14F-4D97-AF65-F5344CB8AC3E}">
        <p14:creationId xmlns:p14="http://schemas.microsoft.com/office/powerpoint/2010/main" val="1469386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 nodePh="1">
                                  <p:stCondLst>
                                    <p:cond delay="50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3" grpId="0"/>
      <p:bldP spid="24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FF0000"/>
                </a:highlight>
              </a:rPr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La </a:t>
            </a:r>
            <a:r>
              <a:rPr lang="en-GB" sz="2400" dirty="0" err="1"/>
              <a:t>Tene</a:t>
            </a:r>
            <a:r>
              <a:rPr lang="en-GB" sz="2400" dirty="0"/>
              <a:t>: 450 BCE </a:t>
            </a:r>
            <a:r>
              <a:rPr lang="en-GB" sz="2400" dirty="0"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415" y="1622717"/>
            <a:ext cx="9553776" cy="4301706"/>
          </a:xfrm>
        </p:spPr>
        <p:txBody>
          <a:bodyPr/>
          <a:lstStyle/>
          <a:p>
            <a:r>
              <a:rPr lang="en-GB" dirty="0"/>
              <a:t>Hallstatt Culture…</a:t>
            </a:r>
          </a:p>
          <a:p>
            <a:pPr lvl="1"/>
            <a:r>
              <a:rPr lang="en-GB" dirty="0"/>
              <a:t>clear Italo-Etruscan influence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89F2089-0E05-413C-94FF-B83A679904E7}"/>
              </a:ext>
            </a:extLst>
          </p:cNvPr>
          <p:cNvSpPr/>
          <p:nvPr/>
        </p:nvSpPr>
        <p:spPr>
          <a:xfrm>
            <a:off x="9929024" y="1715382"/>
            <a:ext cx="1903360" cy="1169551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r"/>
            <a:r>
              <a:rPr lang="en-GB" sz="1400" dirty="0"/>
              <a:t>Cauldron with two bull figurines</a:t>
            </a:r>
          </a:p>
          <a:p>
            <a:pPr algn="r"/>
            <a:r>
              <a:rPr lang="en-GB" sz="1400" dirty="0"/>
              <a:t>-- Ceremonial ?</a:t>
            </a:r>
          </a:p>
          <a:p>
            <a:pPr algn="r"/>
            <a:r>
              <a:rPr lang="en-GB" sz="1400" dirty="0"/>
              <a:t>- From funerary context, Hallstatt</a:t>
            </a:r>
          </a:p>
        </p:txBody>
      </p:sp>
      <p:pic>
        <p:nvPicPr>
          <p:cNvPr id="8" name="Picture 7" descr="A picture containing indoor, sitting, table, wall&#10;&#10;Description automatically generated">
            <a:extLst>
              <a:ext uri="{FF2B5EF4-FFF2-40B4-BE49-F238E27FC236}">
                <a16:creationId xmlns:a16="http://schemas.microsoft.com/office/drawing/2014/main" id="{D8693FCC-5E71-450D-8197-C970A9FF95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50102" y="363213"/>
            <a:ext cx="4869413" cy="387388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D0B3FAE9-0EF8-4B3F-82B4-C152AE052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" name="Picture 11" descr="A large pot&#10;&#10;Description automatically generated">
            <a:extLst>
              <a:ext uri="{FF2B5EF4-FFF2-40B4-BE49-F238E27FC236}">
                <a16:creationId xmlns:a16="http://schemas.microsoft.com/office/drawing/2014/main" id="{00A02881-3276-48A9-89D9-D8B0C88FAF0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0676" y="2848150"/>
            <a:ext cx="5317898" cy="3988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926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FF0000"/>
                </a:highlight>
              </a:rPr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La </a:t>
            </a:r>
            <a:r>
              <a:rPr lang="en-GB" sz="2400" dirty="0" err="1"/>
              <a:t>Tene</a:t>
            </a:r>
            <a:r>
              <a:rPr lang="en-GB" sz="2400" dirty="0"/>
              <a:t>: 450 BCE </a:t>
            </a:r>
            <a:r>
              <a:rPr lang="en-GB" sz="2400" dirty="0"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sp>
        <p:nvSpPr>
          <p:cNvPr id="13" name="Rectangle 13">
            <a:extLst>
              <a:ext uri="{FF2B5EF4-FFF2-40B4-BE49-F238E27FC236}">
                <a16:creationId xmlns:a16="http://schemas.microsoft.com/office/drawing/2014/main" id="{823D4DBF-4745-40DE-9B37-6603E45AEC9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6927457-674F-401C-AFA4-E3E01E926067}"/>
              </a:ext>
            </a:extLst>
          </p:cNvPr>
          <p:cNvSpPr txBox="1">
            <a:spLocks/>
          </p:cNvSpPr>
          <p:nvPr/>
        </p:nvSpPr>
        <p:spPr>
          <a:xfrm>
            <a:off x="8212349" y="152229"/>
            <a:ext cx="3750129" cy="647155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6" indent="-342906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62" indent="-285755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20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2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3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42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49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5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6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r>
              <a:rPr lang="de-DE" dirty="0"/>
              <a:t>H</a:t>
            </a:r>
            <a:r>
              <a:rPr lang="en-GB" dirty="0" err="1"/>
              <a:t>ochdorf</a:t>
            </a:r>
            <a:r>
              <a:rPr lang="en-GB" dirty="0"/>
              <a:t> (BW)</a:t>
            </a:r>
          </a:p>
          <a:p>
            <a:r>
              <a:rPr lang="de-DE" dirty="0"/>
              <a:t>The </a:t>
            </a:r>
            <a:r>
              <a:rPr lang="de-DE" dirty="0" err="1"/>
              <a:t>deceased</a:t>
            </a:r>
            <a:r>
              <a:rPr lang="de-DE" dirty="0"/>
              <a:t>:</a:t>
            </a:r>
          </a:p>
          <a:p>
            <a:pPr lvl="1"/>
            <a:r>
              <a:rPr lang="de-DE" dirty="0"/>
              <a:t>a Celtic „</a:t>
            </a:r>
            <a:r>
              <a:rPr lang="de-DE" dirty="0" err="1"/>
              <a:t>chieftain</a:t>
            </a:r>
            <a:r>
              <a:rPr lang="de-DE" dirty="0"/>
              <a:t>“ ?</a:t>
            </a:r>
          </a:p>
          <a:p>
            <a:pPr lvl="1"/>
            <a:r>
              <a:rPr lang="de-DE" dirty="0" err="1"/>
              <a:t>age</a:t>
            </a:r>
            <a:r>
              <a:rPr lang="de-DE" dirty="0"/>
              <a:t>: </a:t>
            </a:r>
            <a:r>
              <a:rPr lang="de-DE" dirty="0" err="1"/>
              <a:t>approx</a:t>
            </a:r>
            <a:r>
              <a:rPr lang="de-DE" dirty="0"/>
              <a:t>. 40 </a:t>
            </a:r>
            <a:r>
              <a:rPr lang="de-DE" dirty="0" err="1"/>
              <a:t>years</a:t>
            </a:r>
            <a:endParaRPr lang="de-DE" dirty="0"/>
          </a:p>
          <a:p>
            <a:pPr lvl="1"/>
            <a:r>
              <a:rPr lang="de-DE" dirty="0" err="1"/>
              <a:t>height</a:t>
            </a:r>
            <a:r>
              <a:rPr lang="de-DE" dirty="0"/>
              <a:t>: 187 cm (6ft 2in)</a:t>
            </a:r>
          </a:p>
          <a:p>
            <a:pPr lvl="1"/>
            <a:r>
              <a:rPr lang="de-DE" dirty="0" err="1"/>
              <a:t>Finds</a:t>
            </a:r>
            <a:r>
              <a:rPr lang="de-DE" dirty="0"/>
              <a:t> on </a:t>
            </a:r>
            <a:r>
              <a:rPr lang="de-DE" dirty="0" err="1"/>
              <a:t>his</a:t>
            </a:r>
            <a:r>
              <a:rPr lang="de-DE" dirty="0"/>
              <a:t> </a:t>
            </a:r>
            <a:r>
              <a:rPr lang="de-DE" dirty="0" err="1"/>
              <a:t>body</a:t>
            </a:r>
            <a:r>
              <a:rPr lang="de-DE" dirty="0"/>
              <a:t> and in grave:</a:t>
            </a:r>
          </a:p>
          <a:p>
            <a:pPr lvl="2"/>
            <a:r>
              <a:rPr lang="de-DE" dirty="0"/>
              <a:t>gold-</a:t>
            </a:r>
            <a:r>
              <a:rPr lang="de-DE" dirty="0" err="1"/>
              <a:t>plated</a:t>
            </a:r>
            <a:r>
              <a:rPr lang="de-DE" dirty="0"/>
              <a:t> </a:t>
            </a:r>
            <a:r>
              <a:rPr lang="de-DE" dirty="0" err="1"/>
              <a:t>torc</a:t>
            </a:r>
            <a:r>
              <a:rPr lang="de-DE" dirty="0"/>
              <a:t>,</a:t>
            </a:r>
          </a:p>
          <a:p>
            <a:pPr lvl="2"/>
            <a:r>
              <a:rPr lang="de-DE" dirty="0" err="1"/>
              <a:t>bracelet</a:t>
            </a:r>
            <a:r>
              <a:rPr lang="de-DE" dirty="0"/>
              <a:t> on </a:t>
            </a:r>
            <a:r>
              <a:rPr lang="de-DE" dirty="0" err="1"/>
              <a:t>right</a:t>
            </a:r>
            <a:r>
              <a:rPr lang="de-DE" dirty="0"/>
              <a:t> arm, </a:t>
            </a:r>
          </a:p>
          <a:p>
            <a:pPr lvl="2"/>
            <a:r>
              <a:rPr lang="de-DE" dirty="0"/>
              <a:t>gold-</a:t>
            </a:r>
            <a:r>
              <a:rPr lang="de-DE" dirty="0" err="1"/>
              <a:t>plated</a:t>
            </a:r>
            <a:r>
              <a:rPr lang="de-DE" dirty="0"/>
              <a:t> </a:t>
            </a:r>
            <a:r>
              <a:rPr lang="de-DE" dirty="0" err="1"/>
              <a:t>bronze</a:t>
            </a:r>
            <a:r>
              <a:rPr lang="de-DE" dirty="0"/>
              <a:t> &amp; iron </a:t>
            </a:r>
            <a:r>
              <a:rPr lang="de-DE" dirty="0" err="1"/>
              <a:t>dagger</a:t>
            </a:r>
            <a:r>
              <a:rPr lang="de-DE" dirty="0"/>
              <a:t>, </a:t>
            </a:r>
          </a:p>
          <a:p>
            <a:pPr lvl="2"/>
            <a:r>
              <a:rPr lang="de-DE" dirty="0"/>
              <a:t>hat (</a:t>
            </a:r>
            <a:r>
              <a:rPr lang="de-DE" dirty="0" err="1"/>
              <a:t>made</a:t>
            </a:r>
            <a:r>
              <a:rPr lang="de-DE" dirty="0"/>
              <a:t> of </a:t>
            </a:r>
            <a:r>
              <a:rPr lang="de-DE" dirty="0" err="1"/>
              <a:t>birch</a:t>
            </a:r>
            <a:r>
              <a:rPr lang="de-DE" dirty="0"/>
              <a:t> </a:t>
            </a:r>
            <a:r>
              <a:rPr lang="de-DE" dirty="0" err="1"/>
              <a:t>bark</a:t>
            </a:r>
            <a:r>
              <a:rPr lang="de-DE" dirty="0"/>
              <a:t>)</a:t>
            </a:r>
          </a:p>
          <a:p>
            <a:pPr lvl="2"/>
            <a:r>
              <a:rPr lang="de-DE" dirty="0" err="1"/>
              <a:t>amber</a:t>
            </a:r>
            <a:r>
              <a:rPr lang="de-DE" dirty="0"/>
              <a:t> </a:t>
            </a:r>
            <a:r>
              <a:rPr lang="de-DE" dirty="0" err="1"/>
              <a:t>jewellery</a:t>
            </a:r>
            <a:endParaRPr lang="de-DE" dirty="0"/>
          </a:p>
          <a:p>
            <a:pPr lvl="2"/>
            <a:r>
              <a:rPr lang="de-DE" dirty="0" err="1"/>
              <a:t>razor</a:t>
            </a:r>
            <a:r>
              <a:rPr lang="de-DE" dirty="0"/>
              <a:t> </a:t>
            </a:r>
            <a:r>
              <a:rPr lang="de-DE" dirty="0" err="1"/>
              <a:t>knife</a:t>
            </a:r>
            <a:endParaRPr lang="de-DE" dirty="0"/>
          </a:p>
          <a:p>
            <a:pPr lvl="2"/>
            <a:r>
              <a:rPr lang="de-DE" dirty="0" err="1"/>
              <a:t>nail</a:t>
            </a:r>
            <a:r>
              <a:rPr lang="de-DE" dirty="0"/>
              <a:t> </a:t>
            </a:r>
            <a:r>
              <a:rPr lang="de-DE" dirty="0" err="1"/>
              <a:t>clipper</a:t>
            </a:r>
            <a:endParaRPr lang="de-DE" dirty="0"/>
          </a:p>
          <a:p>
            <a:pPr lvl="2"/>
            <a:r>
              <a:rPr lang="de-DE" dirty="0" err="1"/>
              <a:t>Comb</a:t>
            </a:r>
            <a:endParaRPr lang="de-DE" dirty="0"/>
          </a:p>
          <a:p>
            <a:pPr lvl="2"/>
            <a:r>
              <a:rPr lang="de-DE" dirty="0"/>
              <a:t>Fishing </a:t>
            </a:r>
            <a:r>
              <a:rPr lang="de-DE" dirty="0" err="1"/>
              <a:t>hooks</a:t>
            </a:r>
            <a:endParaRPr lang="de-DE" dirty="0"/>
          </a:p>
          <a:p>
            <a:pPr lvl="2"/>
            <a:r>
              <a:rPr lang="de-DE" dirty="0"/>
              <a:t>Arrows</a:t>
            </a:r>
          </a:p>
          <a:p>
            <a:pPr lvl="2"/>
            <a:r>
              <a:rPr lang="de-DE" dirty="0" err="1"/>
              <a:t>Embossed</a:t>
            </a:r>
            <a:r>
              <a:rPr lang="de-DE" dirty="0"/>
              <a:t> </a:t>
            </a:r>
            <a:r>
              <a:rPr lang="de-DE" dirty="0" err="1"/>
              <a:t>gold</a:t>
            </a:r>
            <a:r>
              <a:rPr lang="de-DE" dirty="0"/>
              <a:t> </a:t>
            </a:r>
            <a:r>
              <a:rPr lang="de-DE" dirty="0" err="1"/>
              <a:t>plaques</a:t>
            </a:r>
            <a:r>
              <a:rPr lang="de-DE" dirty="0"/>
              <a:t> on </a:t>
            </a:r>
            <a:r>
              <a:rPr lang="de-DE" dirty="0" err="1"/>
              <a:t>his</a:t>
            </a:r>
            <a:r>
              <a:rPr lang="de-DE" dirty="0"/>
              <a:t> </a:t>
            </a:r>
            <a:r>
              <a:rPr lang="de-DE" dirty="0" err="1"/>
              <a:t>shows</a:t>
            </a:r>
            <a:endParaRPr lang="de-DE" dirty="0"/>
          </a:p>
          <a:p>
            <a:pPr lvl="2"/>
            <a:r>
              <a:rPr lang="de-DE" dirty="0" err="1"/>
              <a:t>Cauldron</a:t>
            </a:r>
            <a:r>
              <a:rPr lang="de-DE" dirty="0"/>
              <a:t> </a:t>
            </a:r>
            <a:r>
              <a:rPr lang="de-DE" dirty="0" err="1"/>
              <a:t>with</a:t>
            </a:r>
            <a:r>
              <a:rPr lang="de-DE" dirty="0"/>
              <a:t> 3 </a:t>
            </a:r>
            <a:r>
              <a:rPr lang="de-DE" dirty="0" err="1"/>
              <a:t>lions</a:t>
            </a:r>
            <a:r>
              <a:rPr lang="de-DE" dirty="0"/>
              <a:t> (400l of </a:t>
            </a:r>
            <a:r>
              <a:rPr lang="de-DE" dirty="0" err="1"/>
              <a:t>mead</a:t>
            </a:r>
            <a:r>
              <a:rPr lang="de-DE" dirty="0"/>
              <a:t>!)</a:t>
            </a:r>
          </a:p>
          <a:p>
            <a:pPr lvl="2"/>
            <a:r>
              <a:rPr lang="de-DE" dirty="0" err="1"/>
              <a:t>Wooden</a:t>
            </a:r>
            <a:r>
              <a:rPr lang="de-DE" dirty="0"/>
              <a:t> </a:t>
            </a:r>
            <a:r>
              <a:rPr lang="de-DE" dirty="0" err="1"/>
              <a:t>four-wheeled</a:t>
            </a:r>
            <a:r>
              <a:rPr lang="de-DE" dirty="0"/>
              <a:t> </a:t>
            </a:r>
            <a:r>
              <a:rPr lang="de-DE" dirty="0" err="1"/>
              <a:t>wagon</a:t>
            </a:r>
            <a:r>
              <a:rPr lang="de-DE" dirty="0"/>
              <a:t>… </a:t>
            </a:r>
            <a:r>
              <a:rPr lang="de-DE" dirty="0" err="1"/>
              <a:t>with</a:t>
            </a:r>
            <a:r>
              <a:rPr lang="de-DE" dirty="0"/>
              <a:t> </a:t>
            </a:r>
            <a:r>
              <a:rPr lang="de-DE" dirty="0" err="1"/>
              <a:t>drinking</a:t>
            </a:r>
            <a:r>
              <a:rPr lang="de-DE" dirty="0"/>
              <a:t> </a:t>
            </a:r>
            <a:r>
              <a:rPr lang="de-DE" dirty="0" err="1"/>
              <a:t>horns</a:t>
            </a:r>
            <a:r>
              <a:rPr lang="de-DE" dirty="0"/>
              <a:t>, etc.</a:t>
            </a:r>
          </a:p>
          <a:p>
            <a:pPr lvl="1"/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758B21B-F638-4628-8EE9-9F289228108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870" b="99864" l="5079" r="96702">
                        <a14:foregroundMark x1="32827" y1="29192" x2="15393" y2="24779"/>
                        <a14:foregroundMark x1="15393" y1="24779" x2="9529" y2="20842"/>
                        <a14:foregroundMark x1="9529" y1="20842" x2="9424" y2="29260"/>
                        <a14:foregroundMark x1="9424" y1="29260" x2="16492" y2="32451"/>
                        <a14:foregroundMark x1="16492" y1="32451" x2="31885" y2="30346"/>
                        <a14:foregroundMark x1="31885" y1="30346" x2="38377" y2="26952"/>
                        <a14:foregroundMark x1="38377" y1="26952" x2="36492" y2="16497"/>
                        <a14:foregroundMark x1="36492" y1="16497" x2="30052" y2="11405"/>
                        <a14:foregroundMark x1="30052" y1="11405" x2="22984" y2="9776"/>
                        <a14:foregroundMark x1="22984" y1="9776" x2="35393" y2="7875"/>
                        <a14:foregroundMark x1="35393" y1="7875" x2="48743" y2="10319"/>
                        <a14:foregroundMark x1="48743" y1="10319" x2="58586" y2="6382"/>
                        <a14:foregroundMark x1="58586" y1="6382" x2="67016" y2="7060"/>
                        <a14:foregroundMark x1="67016" y1="7060" x2="81309" y2="6246"/>
                        <a14:foregroundMark x1="81309" y1="6246" x2="85079" y2="9369"/>
                        <a14:foregroundMark x1="10262" y1="19484" x2="6859" y2="26273"/>
                        <a14:foregroundMark x1="6859" y1="26273" x2="9686" y2="34555"/>
                        <a14:foregroundMark x1="9686" y1="34555" x2="14712" y2="39308"/>
                        <a14:foregroundMark x1="14712" y1="39308" x2="16963" y2="49355"/>
                        <a14:foregroundMark x1="16963" y1="49355" x2="16649" y2="82417"/>
                        <a14:foregroundMark x1="16649" y1="82417" x2="4084" y2="78276"/>
                        <a14:foregroundMark x1="4084" y1="78276" x2="3298" y2="86286"/>
                        <a14:foregroundMark x1="3298" y1="86286" x2="8953" y2="91174"/>
                        <a14:foregroundMark x1="8953" y1="91174" x2="15131" y2="92464"/>
                        <a14:foregroundMark x1="15131" y1="92464" x2="20628" y2="97556"/>
                        <a14:foregroundMark x1="20628" y1="97556" x2="36754" y2="97284"/>
                        <a14:foregroundMark x1="36754" y1="97284" x2="47644" y2="99661"/>
                        <a14:foregroundMark x1="47644" y1="99661" x2="62094" y2="97352"/>
                        <a14:foregroundMark x1="62094" y1="97352" x2="70785" y2="93347"/>
                        <a14:foregroundMark x1="70785" y1="93347" x2="83141" y2="96538"/>
                        <a14:foregroundMark x1="83141" y1="96538" x2="97277" y2="94976"/>
                        <a14:foregroundMark x1="97277" y1="94976" x2="96963" y2="75356"/>
                        <a14:foregroundMark x1="96963" y1="75356" x2="90995" y2="70604"/>
                        <a14:foregroundMark x1="90995" y1="70604" x2="86335" y2="63951"/>
                        <a14:foregroundMark x1="86335" y1="63951" x2="87592" y2="23557"/>
                        <a14:foregroundMark x1="87592" y1="23557" x2="84817" y2="3938"/>
                        <a14:foregroundMark x1="84817" y1="3938" x2="76335" y2="2172"/>
                        <a14:foregroundMark x1="76335" y1="2172" x2="38639" y2="3870"/>
                        <a14:foregroundMark x1="38639" y1="3870" x2="76911" y2="27291"/>
                        <a14:foregroundMark x1="76911" y1="27291" x2="81466" y2="34148"/>
                        <a14:foregroundMark x1="81466" y1="34148" x2="78586" y2="46096"/>
                        <a14:foregroundMark x1="78586" y1="46096" x2="70419" y2="46368"/>
                        <a14:foregroundMark x1="70419" y1="46368" x2="69424" y2="45825"/>
                        <a14:foregroundMark x1="64084" y1="92532" x2="79267" y2="94705"/>
                        <a14:foregroundMark x1="79267" y1="94705" x2="86230" y2="93822"/>
                        <a14:foregroundMark x1="86230" y1="93822" x2="91728" y2="89749"/>
                        <a14:foregroundMark x1="91728" y1="89749" x2="93770" y2="78751"/>
                        <a14:foregroundMark x1="93770" y1="78751" x2="95812" y2="88323"/>
                        <a14:foregroundMark x1="95812" y1="88323" x2="87696" y2="95859"/>
                        <a14:foregroundMark x1="87696" y1="95859" x2="80942" y2="95180"/>
                        <a14:foregroundMark x1="80942" y1="95180" x2="83351" y2="83164"/>
                        <a14:foregroundMark x1="83351" y1="83164" x2="75654" y2="81331"/>
                        <a14:foregroundMark x1="75654" y1="81331" x2="71466" y2="87644"/>
                        <a14:foregroundMark x1="71466" y1="87644" x2="65288" y2="88866"/>
                        <a14:foregroundMark x1="65288" y1="88866" x2="65445" y2="97692"/>
                        <a14:foregroundMark x1="65445" y1="97692" x2="49005" y2="96538"/>
                        <a14:foregroundMark x1="49005" y1="96538" x2="42984" y2="93007"/>
                        <a14:foregroundMark x1="42984" y1="93007" x2="22670" y2="93415"/>
                        <a14:foregroundMark x1="22670" y1="93415" x2="30262" y2="88052"/>
                        <a14:foregroundMark x1="30262" y1="88052" x2="25602" y2="82553"/>
                        <a14:foregroundMark x1="25602" y1="82553" x2="36702" y2="80923"/>
                        <a14:foregroundMark x1="36702" y1="80923" x2="22042" y2="82213"/>
                        <a14:foregroundMark x1="22042" y1="82213" x2="17435" y2="87780"/>
                        <a14:foregroundMark x1="17435" y1="87780" x2="5079" y2="89341"/>
                        <a14:foregroundMark x1="20785" y1="94501" x2="28063" y2="93958"/>
                        <a14:foregroundMark x1="28063" y1="93958" x2="34921" y2="98099"/>
                        <a14:foregroundMark x1="34921" y1="98099" x2="41623" y2="99117"/>
                        <a14:foregroundMark x1="41623" y1="99117" x2="48482" y2="95995"/>
                        <a14:foregroundMark x1="48482" y1="95995" x2="41728" y2="94365"/>
                        <a14:foregroundMark x1="41728" y1="94365" x2="48429" y2="95655"/>
                        <a14:foregroundMark x1="48429" y1="95655" x2="63770" y2="94773"/>
                        <a14:foregroundMark x1="63770" y1="94773" x2="70000" y2="97013"/>
                        <a14:foregroundMark x1="70000" y1="97013" x2="89476" y2="92736"/>
                        <a14:foregroundMark x1="89476" y1="92736" x2="96440" y2="77597"/>
                        <a14:foregroundMark x1="96440" y1="77597" x2="95707" y2="88798"/>
                        <a14:foregroundMark x1="95707" y1="88798" x2="90052" y2="95655"/>
                        <a14:foregroundMark x1="90052" y1="95655" x2="71675" y2="97963"/>
                        <a14:foregroundMark x1="71675" y1="97963" x2="65393" y2="95519"/>
                        <a14:foregroundMark x1="65393" y1="95519" x2="61466" y2="89274"/>
                        <a14:foregroundMark x1="61466" y1="89274" x2="60890" y2="89138"/>
                        <a14:foregroundMark x1="73508" y1="61711" x2="49791" y2="31500"/>
                        <a14:foregroundMark x1="49791" y1="31500" x2="46963" y2="47929"/>
                        <a14:foregroundMark x1="46963" y1="47929" x2="43194" y2="55126"/>
                        <a14:foregroundMark x1="43194" y1="55126" x2="37539" y2="44331"/>
                        <a14:foregroundMark x1="37539" y1="44331" x2="36911" y2="53836"/>
                        <a14:foregroundMark x1="36911" y1="53836" x2="29267" y2="50373"/>
                        <a14:foregroundMark x1="29267" y1="50373" x2="24607" y2="40054"/>
                        <a14:foregroundMark x1="24607" y1="40054" x2="31257" y2="64426"/>
                        <a14:foregroundMark x1="31257" y1="64426" x2="39948" y2="68907"/>
                        <a14:foregroundMark x1="39948" y1="68907" x2="48168" y2="68092"/>
                        <a14:foregroundMark x1="48168" y1="68092" x2="51832" y2="76103"/>
                        <a14:foregroundMark x1="51832" y1="76103" x2="41937" y2="84114"/>
                        <a14:foregroundMark x1="41937" y1="84114" x2="34869" y2="84114"/>
                        <a14:foregroundMark x1="34869" y1="84114" x2="43508" y2="79158"/>
                        <a14:foregroundMark x1="43508" y1="79158" x2="53194" y2="78615"/>
                        <a14:foregroundMark x1="53194" y1="78615" x2="58691" y2="71283"/>
                        <a14:foregroundMark x1="58691" y1="71283" x2="67120" y2="42430"/>
                        <a14:foregroundMark x1="67120" y1="42430" x2="72932" y2="45961"/>
                        <a14:foregroundMark x1="72932" y1="45961" x2="67749" y2="32043"/>
                        <a14:foregroundMark x1="67749" y1="32043" x2="42565" y2="19688"/>
                        <a14:foregroundMark x1="42565" y1="19688" x2="22304" y2="15547"/>
                        <a14:foregroundMark x1="22304" y1="15547" x2="17906" y2="3938"/>
                        <a14:foregroundMark x1="35026" y1="59946" x2="36178" y2="23286"/>
                        <a14:foregroundMark x1="36178" y1="23286" x2="38848" y2="48337"/>
                        <a14:foregroundMark x1="38848" y1="48337" x2="42513" y2="55669"/>
                        <a14:foregroundMark x1="42513" y1="55669" x2="37435" y2="40801"/>
                        <a14:foregroundMark x1="37435" y1="40801" x2="51099" y2="36796"/>
                        <a14:foregroundMark x1="51099" y1="36796" x2="58953" y2="29667"/>
                        <a14:foregroundMark x1="58953" y1="29667" x2="73141" y2="60896"/>
                        <a14:foregroundMark x1="73141" y1="60896" x2="79686" y2="51799"/>
                        <a14:foregroundMark x1="79686" y1="51799" x2="83089" y2="42770"/>
                        <a14:foregroundMark x1="83089" y1="42770" x2="79948" y2="25798"/>
                        <a14:foregroundMark x1="79948" y1="25798" x2="78220" y2="51731"/>
                        <a14:foregroundMark x1="78220" y1="51731" x2="62932" y2="59335"/>
                        <a14:foregroundMark x1="62932" y1="59335" x2="30576" y2="67006"/>
                        <a14:foregroundMark x1="30576" y1="67006" x2="27016" y2="74338"/>
                        <a14:foregroundMark x1="27016" y1="74338" x2="34503" y2="84182"/>
                        <a14:foregroundMark x1="34503" y1="84182" x2="42723" y2="84589"/>
                        <a14:foregroundMark x1="42723" y1="84589" x2="59948" y2="83299"/>
                        <a14:foregroundMark x1="59948" y1="83299" x2="75497" y2="86830"/>
                        <a14:foregroundMark x1="75497" y1="86830" x2="62880" y2="89545"/>
                        <a14:foregroundMark x1="62880" y1="89545" x2="54241" y2="85472"/>
                        <a14:foregroundMark x1="54241" y1="85472" x2="41623" y2="70265"/>
                        <a14:foregroundMark x1="41623" y1="70265" x2="40942" y2="63747"/>
                        <a14:foregroundMark x1="63874" y1="65173" x2="54817" y2="65037"/>
                        <a14:foregroundMark x1="54817" y1="65037" x2="72042" y2="56076"/>
                        <a14:foregroundMark x1="72042" y1="56076" x2="76806" y2="64766"/>
                        <a14:foregroundMark x1="76806" y1="64766" x2="70419" y2="66463"/>
                        <a14:foregroundMark x1="70419" y1="66463" x2="63455" y2="51392"/>
                        <a14:foregroundMark x1="63455" y1="51392" x2="65288" y2="39036"/>
                        <a14:foregroundMark x1="65288" y1="39036" x2="69267" y2="29735"/>
                        <a14:foregroundMark x1="69267" y1="29735" x2="63822" y2="34555"/>
                        <a14:foregroundMark x1="63822" y1="34555" x2="39162" y2="30143"/>
                        <a14:foregroundMark x1="39162" y1="30143" x2="35340" y2="33605"/>
                        <a14:foregroundMark x1="6545" y1="36388" x2="6702" y2="25119"/>
                        <a14:foregroundMark x1="6702" y1="25119" x2="9424" y2="16768"/>
                        <a14:foregroundMark x1="9424" y1="16768" x2="15497" y2="14392"/>
                        <a14:foregroundMark x1="15497" y1="14392" x2="16387" y2="6517"/>
                        <a14:foregroundMark x1="16387" y1="6517" x2="20785" y2="15139"/>
                        <a14:foregroundMark x1="20785" y1="15139" x2="26387" y2="20910"/>
                        <a14:foregroundMark x1="6126" y1="18398" x2="6597" y2="19959"/>
                        <a14:foregroundMark x1="17330" y1="98167" x2="53351" y2="99932"/>
                        <a14:foregroundMark x1="53351" y1="99932" x2="64293" y2="99728"/>
                        <a14:foregroundMark x1="96440" y1="94297" x2="95236" y2="84725"/>
                        <a14:foregroundMark x1="95236" y1="84725" x2="95183" y2="93211"/>
                        <a14:foregroundMark x1="95183" y1="93211" x2="97173" y2="84725"/>
                        <a14:foregroundMark x1="97173" y1="84725" x2="96702" y2="75764"/>
                        <a14:foregroundMark x1="96702" y1="75764" x2="95236" y2="7345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60382" y="702032"/>
            <a:ext cx="7889419" cy="608435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7DBA56A-B635-4412-B66C-2E668075E7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6408" y="2684545"/>
            <a:ext cx="2080056" cy="323987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8022FD4-D307-48AF-885A-409D3741F0FC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05092" y="1053216"/>
            <a:ext cx="3990723" cy="25549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BF4FC75-0291-433C-BB5F-99427B1840EC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4322" y="-2057"/>
            <a:ext cx="3712075" cy="175302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415" y="1622717"/>
            <a:ext cx="9553776" cy="4301706"/>
          </a:xfrm>
        </p:spPr>
        <p:txBody>
          <a:bodyPr/>
          <a:lstStyle/>
          <a:p>
            <a:r>
              <a:rPr lang="en-GB" dirty="0"/>
              <a:t>Hallstatt Culture…</a:t>
            </a:r>
          </a:p>
          <a:p>
            <a:pPr lvl="1"/>
            <a:r>
              <a:rPr lang="en-GB" dirty="0"/>
              <a:t>“Princely” Tombs</a:t>
            </a:r>
          </a:p>
          <a:p>
            <a:pPr lvl="1"/>
            <a:r>
              <a:rPr lang="en-GB" dirty="0"/>
              <a:t>Very wealthy elites</a:t>
            </a:r>
          </a:p>
        </p:txBody>
      </p:sp>
    </p:spTree>
    <p:extLst>
      <p:ext uri="{BB962C8B-B14F-4D97-AF65-F5344CB8AC3E}">
        <p14:creationId xmlns:p14="http://schemas.microsoft.com/office/powerpoint/2010/main" val="410024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7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7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FF0000"/>
                </a:highlight>
              </a:rPr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La </a:t>
            </a:r>
            <a:r>
              <a:rPr lang="en-GB" sz="2400" dirty="0" err="1"/>
              <a:t>Tene</a:t>
            </a:r>
            <a:r>
              <a:rPr lang="en-GB" sz="2400" dirty="0"/>
              <a:t>: 450 BCE </a:t>
            </a:r>
            <a:r>
              <a:rPr lang="en-GB" sz="2400" dirty="0"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sp>
        <p:nvSpPr>
          <p:cNvPr id="13" name="Rectangle 13">
            <a:extLst>
              <a:ext uri="{FF2B5EF4-FFF2-40B4-BE49-F238E27FC236}">
                <a16:creationId xmlns:a16="http://schemas.microsoft.com/office/drawing/2014/main" id="{823D4DBF-4745-40DE-9B37-6603E45AEC9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415" y="1622717"/>
            <a:ext cx="9553776" cy="4301706"/>
          </a:xfrm>
        </p:spPr>
        <p:txBody>
          <a:bodyPr/>
          <a:lstStyle/>
          <a:p>
            <a:r>
              <a:rPr lang="en-GB" dirty="0"/>
              <a:t>Hallstatt Culture…</a:t>
            </a:r>
          </a:p>
          <a:p>
            <a:pPr lvl="1"/>
            <a:r>
              <a:rPr lang="en-GB" dirty="0"/>
              <a:t>“Princely” Tombs</a:t>
            </a:r>
          </a:p>
          <a:p>
            <a:pPr lvl="1"/>
            <a:r>
              <a:rPr lang="en-GB" dirty="0"/>
              <a:t>Very wealthy elites</a:t>
            </a:r>
          </a:p>
        </p:txBody>
      </p:sp>
      <p:pic>
        <p:nvPicPr>
          <p:cNvPr id="19" name="Picture 18" descr="A picture containing ground, outdoor&#10;&#10;Description automatically generated">
            <a:extLst>
              <a:ext uri="{FF2B5EF4-FFF2-40B4-BE49-F238E27FC236}">
                <a16:creationId xmlns:a16="http://schemas.microsoft.com/office/drawing/2014/main" id="{8694C97E-378C-4CCE-B82A-7D4B85659C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24720" y="117966"/>
            <a:ext cx="4417865" cy="6622067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301D781C-FDEE-49E1-92BB-B22DE1867381}"/>
              </a:ext>
            </a:extLst>
          </p:cNvPr>
          <p:cNvSpPr/>
          <p:nvPr/>
        </p:nvSpPr>
        <p:spPr>
          <a:xfrm>
            <a:off x="9553549" y="4704688"/>
            <a:ext cx="12618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cauldron </a:t>
            </a:r>
          </a:p>
        </p:txBody>
      </p:sp>
      <p:pic>
        <p:nvPicPr>
          <p:cNvPr id="21" name="Picture 20" descr="A picture containing outdoor, tree, metalware, bird&#10;&#10;Description automatically generated">
            <a:extLst>
              <a:ext uri="{FF2B5EF4-FFF2-40B4-BE49-F238E27FC236}">
                <a16:creationId xmlns:a16="http://schemas.microsoft.com/office/drawing/2014/main" id="{069F9160-E527-41BF-8C80-0EBF387EEA3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14255" y="1065742"/>
            <a:ext cx="3305144" cy="4954177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9011973C-CBC0-4DDE-A64F-1E2AE7AF1E1F}"/>
              </a:ext>
            </a:extLst>
          </p:cNvPr>
          <p:cNvSpPr/>
          <p:nvPr/>
        </p:nvSpPr>
        <p:spPr>
          <a:xfrm>
            <a:off x="5026303" y="5610184"/>
            <a:ext cx="2390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ighlight>
                  <a:srgbClr val="0000FF"/>
                </a:highlight>
              </a:rPr>
              <a:t>Greek deity Achelous?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F317B94-D222-4B73-9E5D-B396D2EADE07}"/>
              </a:ext>
            </a:extLst>
          </p:cNvPr>
          <p:cNvSpPr/>
          <p:nvPr/>
        </p:nvSpPr>
        <p:spPr>
          <a:xfrm>
            <a:off x="7370585" y="5940892"/>
            <a:ext cx="4572000" cy="92333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en-GB" dirty="0"/>
              <a:t>LAVAU: discovered 2015</a:t>
            </a:r>
          </a:p>
          <a:p>
            <a:r>
              <a:rPr lang="en-GB" dirty="0"/>
              <a:t>burial mound,</a:t>
            </a:r>
          </a:p>
          <a:p>
            <a:r>
              <a:rPr lang="en-GB" dirty="0" err="1"/>
              <a:t>Diametre</a:t>
            </a:r>
            <a:r>
              <a:rPr lang="en-GB" dirty="0"/>
              <a:t>: 40 metres</a:t>
            </a:r>
          </a:p>
        </p:txBody>
      </p:sp>
    </p:spTree>
    <p:extLst>
      <p:ext uri="{BB962C8B-B14F-4D97-AF65-F5344CB8AC3E}">
        <p14:creationId xmlns:p14="http://schemas.microsoft.com/office/powerpoint/2010/main" val="1170493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25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A1817-05E5-4FED-A22E-59ABEE261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r>
              <a:rPr lang="en-GB" dirty="0"/>
              <a:t>‘Celtic’ Religious Art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3781" y="1489495"/>
            <a:ext cx="9553776" cy="4301706"/>
          </a:xfrm>
        </p:spPr>
        <p:txBody>
          <a:bodyPr/>
          <a:lstStyle/>
          <a:p>
            <a:r>
              <a:rPr lang="en-US" dirty="0" err="1"/>
              <a:t>Reinheim</a:t>
            </a:r>
            <a:endParaRPr lang="en-US" dirty="0"/>
          </a:p>
          <a:p>
            <a:pPr lvl="1"/>
            <a:r>
              <a:rPr lang="en-US" dirty="0"/>
              <a:t>Early La </a:t>
            </a:r>
            <a:r>
              <a:rPr lang="en-US" dirty="0" err="1"/>
              <a:t>Tene</a:t>
            </a:r>
            <a:r>
              <a:rPr lang="en-US" dirty="0"/>
              <a:t> Period</a:t>
            </a:r>
          </a:p>
          <a:p>
            <a:pPr lvl="1"/>
            <a:r>
              <a:rPr lang="en-US" dirty="0"/>
              <a:t>c. 370 BCE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CEC58BF6-2712-4071-8213-077331843EC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720" t="7860" r="23330"/>
          <a:stretch/>
        </p:blipFill>
        <p:spPr>
          <a:xfrm>
            <a:off x="6402855" y="269521"/>
            <a:ext cx="5664688" cy="6318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03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CEC58BF6-2712-4071-8213-077331843EC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720" t="7860" r="23330"/>
          <a:stretch/>
        </p:blipFill>
        <p:spPr>
          <a:xfrm>
            <a:off x="6402855" y="269521"/>
            <a:ext cx="5664688" cy="6318958"/>
          </a:xfrm>
          <a:prstGeom prst="rect">
            <a:avLst/>
          </a:prstGeom>
        </p:spPr>
      </p:pic>
      <p:pic>
        <p:nvPicPr>
          <p:cNvPr id="8" name="Picture 7" descr="A statue of a person&#10;&#10;Description automatically generated">
            <a:extLst>
              <a:ext uri="{FF2B5EF4-FFF2-40B4-BE49-F238E27FC236}">
                <a16:creationId xmlns:a16="http://schemas.microsoft.com/office/drawing/2014/main" id="{0DBB2DF4-2142-4FC2-96C8-6783C0C8AE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86150" y="203479"/>
            <a:ext cx="4361829" cy="66825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3781" y="1489495"/>
            <a:ext cx="9553776" cy="4301706"/>
          </a:xfrm>
        </p:spPr>
        <p:txBody>
          <a:bodyPr/>
          <a:lstStyle/>
          <a:p>
            <a:r>
              <a:rPr lang="en-US" dirty="0" err="1"/>
              <a:t>Reinheim</a:t>
            </a:r>
            <a:endParaRPr lang="en-US" dirty="0"/>
          </a:p>
          <a:p>
            <a:pPr lvl="1"/>
            <a:r>
              <a:rPr lang="en-US" dirty="0"/>
              <a:t>Early La </a:t>
            </a:r>
            <a:r>
              <a:rPr lang="en-US" dirty="0" err="1"/>
              <a:t>Tene</a:t>
            </a:r>
            <a:r>
              <a:rPr lang="en-US" dirty="0"/>
              <a:t> Period</a:t>
            </a:r>
          </a:p>
          <a:p>
            <a:pPr lvl="1"/>
            <a:r>
              <a:rPr lang="en-US" dirty="0"/>
              <a:t>c. 370 BCE</a:t>
            </a:r>
          </a:p>
          <a:p>
            <a:r>
              <a:rPr lang="en-US" dirty="0" err="1"/>
              <a:t>Glauberg</a:t>
            </a:r>
            <a:r>
              <a:rPr lang="en-US" dirty="0"/>
              <a:t> c. 500 BCE</a:t>
            </a:r>
          </a:p>
          <a:p>
            <a:pPr lvl="1"/>
            <a:r>
              <a:rPr lang="en-US" dirty="0"/>
              <a:t>Same ears?</a:t>
            </a:r>
          </a:p>
          <a:p>
            <a:pPr lvl="1"/>
            <a:r>
              <a:rPr lang="en-US" dirty="0"/>
              <a:t>But completely human</a:t>
            </a:r>
          </a:p>
        </p:txBody>
      </p:sp>
    </p:spTree>
    <p:extLst>
      <p:ext uri="{BB962C8B-B14F-4D97-AF65-F5344CB8AC3E}">
        <p14:creationId xmlns:p14="http://schemas.microsoft.com/office/powerpoint/2010/main" val="3696437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CEC58BF6-2712-4071-8213-077331843EC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720" t="7860" r="23330"/>
          <a:stretch/>
        </p:blipFill>
        <p:spPr>
          <a:xfrm>
            <a:off x="6402855" y="269521"/>
            <a:ext cx="5664688" cy="6318958"/>
          </a:xfrm>
          <a:prstGeom prst="rect">
            <a:avLst/>
          </a:prstGeom>
        </p:spPr>
      </p:pic>
      <p:pic>
        <p:nvPicPr>
          <p:cNvPr id="8" name="Picture 7" descr="A statue of a person&#10;&#10;Description automatically generated">
            <a:extLst>
              <a:ext uri="{FF2B5EF4-FFF2-40B4-BE49-F238E27FC236}">
                <a16:creationId xmlns:a16="http://schemas.microsoft.com/office/drawing/2014/main" id="{0DBB2DF4-2142-4FC2-96C8-6783C0C8AE0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86150" y="203479"/>
            <a:ext cx="4361829" cy="66825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3781" y="1489495"/>
            <a:ext cx="9553776" cy="4301706"/>
          </a:xfrm>
        </p:spPr>
        <p:txBody>
          <a:bodyPr/>
          <a:lstStyle/>
          <a:p>
            <a:r>
              <a:rPr lang="en-US" dirty="0" err="1"/>
              <a:t>Reinheim</a:t>
            </a:r>
            <a:endParaRPr lang="en-US" dirty="0"/>
          </a:p>
          <a:p>
            <a:pPr lvl="1"/>
            <a:r>
              <a:rPr lang="en-US" dirty="0"/>
              <a:t>Early La </a:t>
            </a:r>
            <a:r>
              <a:rPr lang="en-US" dirty="0" err="1"/>
              <a:t>Tene</a:t>
            </a:r>
            <a:r>
              <a:rPr lang="en-US" dirty="0"/>
              <a:t> Period</a:t>
            </a:r>
          </a:p>
          <a:p>
            <a:pPr lvl="1"/>
            <a:r>
              <a:rPr lang="en-US" dirty="0"/>
              <a:t>c. 370 BCE</a:t>
            </a:r>
          </a:p>
          <a:p>
            <a:r>
              <a:rPr lang="en-US" dirty="0" err="1"/>
              <a:t>Glauberg</a:t>
            </a:r>
            <a:endParaRPr lang="en-US" dirty="0"/>
          </a:p>
          <a:p>
            <a:pPr lvl="1"/>
            <a:r>
              <a:rPr lang="en-US" dirty="0"/>
              <a:t>Same ears? c. 500 BCE</a:t>
            </a:r>
          </a:p>
          <a:p>
            <a:pPr lvl="1"/>
            <a:r>
              <a:rPr lang="en-US" dirty="0"/>
              <a:t>But completely human</a:t>
            </a:r>
          </a:p>
        </p:txBody>
      </p:sp>
      <p:pic>
        <p:nvPicPr>
          <p:cNvPr id="9" name="Picture 8" descr="A black and white photo of a person&#10;&#10;Description automatically generated">
            <a:extLst>
              <a:ext uri="{FF2B5EF4-FFF2-40B4-BE49-F238E27FC236}">
                <a16:creationId xmlns:a16="http://schemas.microsoft.com/office/drawing/2014/main" id="{705F4365-BEFC-41A3-B866-B11D57C410F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48565"/>
          <a:stretch/>
        </p:blipFill>
        <p:spPr>
          <a:xfrm>
            <a:off x="6278399" y="1155398"/>
            <a:ext cx="2365710" cy="54991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03430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CEC58BF6-2712-4071-8213-077331843EC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720" t="7860" r="23330"/>
          <a:stretch/>
        </p:blipFill>
        <p:spPr>
          <a:xfrm>
            <a:off x="6402855" y="269521"/>
            <a:ext cx="5664688" cy="631895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6" y="1787608"/>
            <a:ext cx="3246839" cy="4301706"/>
          </a:xfrm>
        </p:spPr>
        <p:txBody>
          <a:bodyPr/>
          <a:lstStyle/>
          <a:p>
            <a:r>
              <a:rPr lang="en-US" dirty="0"/>
              <a:t>Anthropomorphic horses on some Iron Age coins</a:t>
            </a:r>
          </a:p>
          <a:p>
            <a:pPr lvl="1"/>
            <a:r>
              <a:rPr lang="fr-FR" dirty="0">
                <a:effectLst/>
              </a:rPr>
              <a:t>Stater of </a:t>
            </a:r>
            <a:r>
              <a:rPr lang="fr-FR" dirty="0" err="1">
                <a:effectLst/>
              </a:rPr>
              <a:t>Aulerci</a:t>
            </a:r>
            <a:r>
              <a:rPr lang="fr-FR" dirty="0">
                <a:effectLst/>
              </a:rPr>
              <a:t> </a:t>
            </a:r>
            <a:r>
              <a:rPr lang="fr-FR" dirty="0" err="1">
                <a:effectLst/>
              </a:rPr>
              <a:t>Cenomani</a:t>
            </a:r>
            <a:r>
              <a:rPr lang="fr-FR" dirty="0">
                <a:effectLst/>
              </a:rPr>
              <a:t> </a:t>
            </a:r>
            <a:endParaRPr lang="en-US" dirty="0"/>
          </a:p>
        </p:txBody>
      </p:sp>
      <p:pic>
        <p:nvPicPr>
          <p:cNvPr id="9" name="Picture 8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443E20A6-8310-440B-97E4-D3181C85A4E2}"/>
              </a:ext>
            </a:extLst>
          </p:cNvPr>
          <p:cNvPicPr/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4194" r="94839">
                        <a14:foregroundMark x1="26371" y1="11250" x2="17258" y2="15000"/>
                        <a14:foregroundMark x1="17258" y1="15000" x2="10000" y2="31094"/>
                        <a14:foregroundMark x1="10000" y1="31094" x2="10806" y2="66719"/>
                        <a14:foregroundMark x1="10806" y1="66719" x2="18548" y2="75938"/>
                        <a14:foregroundMark x1="18548" y1="75938" x2="28710" y2="79531"/>
                        <a14:foregroundMark x1="28710" y1="79531" x2="43790" y2="53750"/>
                        <a14:foregroundMark x1="43790" y1="53750" x2="39597" y2="27031"/>
                        <a14:foregroundMark x1="6613" y1="29688" x2="4194" y2="45156"/>
                        <a14:foregroundMark x1="4194" y1="45156" x2="6210" y2="67500"/>
                        <a14:foregroundMark x1="73145" y1="85625" x2="89597" y2="57813"/>
                        <a14:foregroundMark x1="89597" y1="57813" x2="86290" y2="24531"/>
                        <a14:foregroundMark x1="86290" y1="24531" x2="79032" y2="14844"/>
                        <a14:foregroundMark x1="79032" y1="14844" x2="69274" y2="20000"/>
                        <a14:foregroundMark x1="69274" y1="20000" x2="61855" y2="32656"/>
                        <a14:foregroundMark x1="61855" y1="32656" x2="61774" y2="55625"/>
                        <a14:foregroundMark x1="61774" y1="55625" x2="64355" y2="63906"/>
                        <a14:foregroundMark x1="93548" y1="41563" x2="94839" y2="342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7634" t="2530" b="2553"/>
          <a:stretch/>
        </p:blipFill>
        <p:spPr bwMode="auto">
          <a:xfrm>
            <a:off x="3259383" y="1622717"/>
            <a:ext cx="4844487" cy="423341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19265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CEC58BF6-2712-4071-8213-077331843EC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720" t="7860" r="23330"/>
          <a:stretch/>
        </p:blipFill>
        <p:spPr>
          <a:xfrm>
            <a:off x="6402855" y="269521"/>
            <a:ext cx="5664688" cy="631895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57" y="269521"/>
            <a:ext cx="5270503" cy="430170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What is the role of the horse in Celtic art?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female or male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afterlife believes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aspects of fertility, cosmos,…</a:t>
            </a:r>
            <a:endParaRPr lang="en-US" sz="2000" dirty="0">
              <a:solidFill>
                <a:srgbClr val="FFFF00"/>
              </a:solidFill>
            </a:endParaRPr>
          </a:p>
        </p:txBody>
      </p:sp>
      <p:pic>
        <p:nvPicPr>
          <p:cNvPr id="9" name="Picture 8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443E20A6-8310-440B-97E4-D3181C85A4E2}"/>
              </a:ext>
            </a:extLst>
          </p:cNvPr>
          <p:cNvPicPr/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4194" r="94839">
                        <a14:foregroundMark x1="26371" y1="11250" x2="17258" y2="15000"/>
                        <a14:foregroundMark x1="17258" y1="15000" x2="10000" y2="31094"/>
                        <a14:foregroundMark x1="10000" y1="31094" x2="10806" y2="66719"/>
                        <a14:foregroundMark x1="10806" y1="66719" x2="18548" y2="75938"/>
                        <a14:foregroundMark x1="18548" y1="75938" x2="28710" y2="79531"/>
                        <a14:foregroundMark x1="28710" y1="79531" x2="43790" y2="53750"/>
                        <a14:foregroundMark x1="43790" y1="53750" x2="39597" y2="27031"/>
                        <a14:foregroundMark x1="6613" y1="29688" x2="4194" y2="45156"/>
                        <a14:foregroundMark x1="4194" y1="45156" x2="6210" y2="67500"/>
                        <a14:foregroundMark x1="73145" y1="85625" x2="89597" y2="57813"/>
                        <a14:foregroundMark x1="89597" y1="57813" x2="86290" y2="24531"/>
                        <a14:foregroundMark x1="86290" y1="24531" x2="79032" y2="14844"/>
                        <a14:foregroundMark x1="79032" y1="14844" x2="69274" y2="20000"/>
                        <a14:foregroundMark x1="69274" y1="20000" x2="61855" y2="32656"/>
                        <a14:foregroundMark x1="61855" y1="32656" x2="61774" y2="55625"/>
                        <a14:foregroundMark x1="61774" y1="55625" x2="64355" y2="63906"/>
                        <a14:foregroundMark x1="93548" y1="41563" x2="94839" y2="342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47634" t="2530" b="2553"/>
          <a:stretch/>
        </p:blipFill>
        <p:spPr bwMode="auto">
          <a:xfrm>
            <a:off x="3259383" y="1622717"/>
            <a:ext cx="4844487" cy="423341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908368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CEC58BF6-2712-4071-8213-077331843EC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720" t="7860" r="23330"/>
          <a:stretch/>
        </p:blipFill>
        <p:spPr>
          <a:xfrm>
            <a:off x="6402855" y="269521"/>
            <a:ext cx="5664688" cy="631895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57" y="269521"/>
            <a:ext cx="5270503" cy="430170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What is the role of the horse in Celtic art?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female or male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afterlife believes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aspects of fertility, cosmos,…</a:t>
            </a:r>
            <a:endParaRPr lang="en-US" sz="2000" dirty="0">
              <a:solidFill>
                <a:srgbClr val="FFFF00"/>
              </a:solidFill>
            </a:endParaRPr>
          </a:p>
        </p:txBody>
      </p:sp>
      <p:pic>
        <p:nvPicPr>
          <p:cNvPr id="3" name="Picture 2" descr="A large brick building with a window&#10;&#10;Description automatically generated">
            <a:extLst>
              <a:ext uri="{FF2B5EF4-FFF2-40B4-BE49-F238E27FC236}">
                <a16:creationId xmlns:a16="http://schemas.microsoft.com/office/drawing/2014/main" id="{9655100B-4A06-401F-A93E-FBE5943457D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853" t="35036" r="16039" b="33117"/>
          <a:stretch/>
        </p:blipFill>
        <p:spPr>
          <a:xfrm>
            <a:off x="3223260" y="3896770"/>
            <a:ext cx="8503920" cy="2372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31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57" y="269521"/>
            <a:ext cx="5270503" cy="430170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What is the role of the horse in Celtic art?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female or male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afterlife believes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aspects of fertility, cosmos,…</a:t>
            </a:r>
            <a:endParaRPr lang="en-US" sz="2000" dirty="0">
              <a:solidFill>
                <a:srgbClr val="FFFF00"/>
              </a:solidFill>
            </a:endParaRPr>
          </a:p>
        </p:txBody>
      </p:sp>
      <p:pic>
        <p:nvPicPr>
          <p:cNvPr id="5" name="Picture 4" descr="A picture containing wall, indoor&#10;&#10;Description automatically generated">
            <a:extLst>
              <a:ext uri="{FF2B5EF4-FFF2-40B4-BE49-F238E27FC236}">
                <a16:creationId xmlns:a16="http://schemas.microsoft.com/office/drawing/2014/main" id="{C5DE8EC5-0E29-4D31-AD2A-DBEEA7FFA0F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20590" y="39114"/>
            <a:ext cx="457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126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pic>
        <p:nvPicPr>
          <p:cNvPr id="5" name="Picture 4" descr="A picture containing wall, indoor&#10;&#10;Description automatically generated">
            <a:extLst>
              <a:ext uri="{FF2B5EF4-FFF2-40B4-BE49-F238E27FC236}">
                <a16:creationId xmlns:a16="http://schemas.microsoft.com/office/drawing/2014/main" id="{C5DE8EC5-0E29-4D31-AD2A-DBEEA7FFA0F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20590" y="39114"/>
            <a:ext cx="4572000" cy="6858000"/>
          </a:xfrm>
          <a:prstGeom prst="rect">
            <a:avLst/>
          </a:prstGeom>
        </p:spPr>
      </p:pic>
      <p:pic>
        <p:nvPicPr>
          <p:cNvPr id="3" name="Picture 2" descr="A picture containing indoor, wall&#10;&#10;Description automatically generated">
            <a:extLst>
              <a:ext uri="{FF2B5EF4-FFF2-40B4-BE49-F238E27FC236}">
                <a16:creationId xmlns:a16="http://schemas.microsoft.com/office/drawing/2014/main" id="{08EED841-BADD-4CCE-AD1E-5413E421757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94746" y="557348"/>
            <a:ext cx="4200428" cy="63006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57" y="269521"/>
            <a:ext cx="5270503" cy="430170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What is the role of the horse in Celtic art?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female or male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afterlife believes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aspects of fertility, cosmos,…</a:t>
            </a:r>
            <a:endParaRPr lang="en-US" sz="2000" dirty="0">
              <a:solidFill>
                <a:srgbClr val="FFFF0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2432C42-1B03-45BF-BA5A-EB720023D380}"/>
              </a:ext>
            </a:extLst>
          </p:cNvPr>
          <p:cNvSpPr/>
          <p:nvPr/>
        </p:nvSpPr>
        <p:spPr>
          <a:xfrm>
            <a:off x="4791138" y="6219147"/>
            <a:ext cx="17734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KARLSRUHE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376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pic>
        <p:nvPicPr>
          <p:cNvPr id="5" name="Picture 4" descr="A picture containing wall, indoor&#10;&#10;Description automatically generated">
            <a:extLst>
              <a:ext uri="{FF2B5EF4-FFF2-40B4-BE49-F238E27FC236}">
                <a16:creationId xmlns:a16="http://schemas.microsoft.com/office/drawing/2014/main" id="{C5DE8EC5-0E29-4D31-AD2A-DBEEA7FFA0F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20590" y="39114"/>
            <a:ext cx="457200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8EE5050-1959-476E-9402-5156B4A7862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756" b="16020"/>
          <a:stretch/>
        </p:blipFill>
        <p:spPr>
          <a:xfrm>
            <a:off x="3158665" y="1660031"/>
            <a:ext cx="4572000" cy="5158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57" y="269521"/>
            <a:ext cx="5270503" cy="430170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What is the role of the horse in Celtic art?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female or male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afterlife believes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aspects of fertility, cosmos,…</a:t>
            </a:r>
            <a:endParaRPr lang="en-US" sz="2000" dirty="0">
              <a:solidFill>
                <a:srgbClr val="FFFF0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8F7A660-30D3-4CC4-BD0F-5F6D7A40D0F1}"/>
              </a:ext>
            </a:extLst>
          </p:cNvPr>
          <p:cNvSpPr/>
          <p:nvPr/>
        </p:nvSpPr>
        <p:spPr>
          <a:xfrm>
            <a:off x="4791138" y="6219147"/>
            <a:ext cx="9909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ALZEY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913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57" y="269521"/>
            <a:ext cx="5270503" cy="430170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What is the role of the horse in Celtic art?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female or male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afterlife believes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aspects of fertility, cosmos,…</a:t>
            </a:r>
            <a:endParaRPr lang="en-US" sz="2000" dirty="0">
              <a:solidFill>
                <a:srgbClr val="FFFF00"/>
              </a:solidFill>
            </a:endParaRPr>
          </a:p>
        </p:txBody>
      </p:sp>
      <p:pic>
        <p:nvPicPr>
          <p:cNvPr id="5" name="Picture 4" descr="A picture containing wall, indoor&#10;&#10;Description automatically generated">
            <a:extLst>
              <a:ext uri="{FF2B5EF4-FFF2-40B4-BE49-F238E27FC236}">
                <a16:creationId xmlns:a16="http://schemas.microsoft.com/office/drawing/2014/main" id="{C5DE8EC5-0E29-4D31-AD2A-DBEEA7FFA0F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20590" y="39114"/>
            <a:ext cx="4572000" cy="6858000"/>
          </a:xfrm>
          <a:prstGeom prst="rect">
            <a:avLst/>
          </a:prstGeom>
        </p:spPr>
      </p:pic>
      <p:pic>
        <p:nvPicPr>
          <p:cNvPr id="3" name="Picture 2" descr="A picture containing indoor, sitting, table&#10;&#10;Description automatically generated">
            <a:extLst>
              <a:ext uri="{FF2B5EF4-FFF2-40B4-BE49-F238E27FC236}">
                <a16:creationId xmlns:a16="http://schemas.microsoft.com/office/drawing/2014/main" id="{69759BEE-A2F6-4584-BCE8-F517841399D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65004" y="2333767"/>
            <a:ext cx="3028618" cy="4524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C508808-EB31-47FF-BCFB-38DABA9605C9}"/>
              </a:ext>
            </a:extLst>
          </p:cNvPr>
          <p:cNvSpPr/>
          <p:nvPr/>
        </p:nvSpPr>
        <p:spPr>
          <a:xfrm>
            <a:off x="5560436" y="6083068"/>
            <a:ext cx="10711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Sumatra </a:t>
            </a:r>
          </a:p>
        </p:txBody>
      </p:sp>
    </p:spTree>
    <p:extLst>
      <p:ext uri="{BB962C8B-B14F-4D97-AF65-F5344CB8AC3E}">
        <p14:creationId xmlns:p14="http://schemas.microsoft.com/office/powerpoint/2010/main" val="680639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57" y="269521"/>
            <a:ext cx="5270503" cy="430170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What is the role of the horse in Celtic art?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female or male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afterlife believes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aspects of fertility, cosmos,…</a:t>
            </a:r>
            <a:endParaRPr lang="en-US" sz="2000" dirty="0">
              <a:solidFill>
                <a:srgbClr val="FFFF00"/>
              </a:solidFill>
            </a:endParaRPr>
          </a:p>
        </p:txBody>
      </p:sp>
      <p:pic>
        <p:nvPicPr>
          <p:cNvPr id="8" name="Picture 7" descr="A picture containing indoor, wall&#10;&#10;Description automatically generated">
            <a:extLst>
              <a:ext uri="{FF2B5EF4-FFF2-40B4-BE49-F238E27FC236}">
                <a16:creationId xmlns:a16="http://schemas.microsoft.com/office/drawing/2014/main" id="{A60234A6-E77A-4219-AE5D-B0877252D85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4667" b="78167" l="6167" r="93000">
                        <a14:foregroundMark x1="11167" y1="73667" x2="7667" y2="66500"/>
                        <a14:foregroundMark x1="7667" y1="66500" x2="10333" y2="58500"/>
                        <a14:foregroundMark x1="10333" y1="58500" x2="10000" y2="50167"/>
                        <a14:foregroundMark x1="10000" y1="50167" x2="16333" y2="38667"/>
                        <a14:foregroundMark x1="22333" y1="77500" x2="29833" y2="74167"/>
                        <a14:foregroundMark x1="29833" y1="74167" x2="29167" y2="72167"/>
                        <a14:foregroundMark x1="7667" y1="64833" x2="5833" y2="57000"/>
                        <a14:foregroundMark x1="5833" y1="57000" x2="6167" y2="48667"/>
                        <a14:foregroundMark x1="6167" y1="48667" x2="6833" y2="47333"/>
                        <a14:foregroundMark x1="46333" y1="21000" x2="40333" y2="27333"/>
                        <a14:foregroundMark x1="40333" y1="27333" x2="38000" y2="35000"/>
                        <a14:foregroundMark x1="38000" y1="35000" x2="40167" y2="42833"/>
                        <a14:foregroundMark x1="40167" y1="42833" x2="44167" y2="46500"/>
                        <a14:foregroundMark x1="43000" y1="45333" x2="41167" y2="37500"/>
                        <a14:foregroundMark x1="41167" y1="37500" x2="42833" y2="28500"/>
                        <a14:foregroundMark x1="43000" y1="14833" x2="44667" y2="14833"/>
                        <a14:foregroundMark x1="49333" y1="36667" x2="52833" y2="29000"/>
                        <a14:foregroundMark x1="63333" y1="19000" x2="70833" y2="15333"/>
                        <a14:foregroundMark x1="70833" y1="15333" x2="86667" y2="13667"/>
                        <a14:foregroundMark x1="86667" y1="13667" x2="88833" y2="23833"/>
                        <a14:foregroundMark x1="88833" y1="23833" x2="81000" y2="29500"/>
                        <a14:foregroundMark x1="81000" y1="29500" x2="88333" y2="33833"/>
                        <a14:foregroundMark x1="88333" y1="33833" x2="90667" y2="42167"/>
                        <a14:foregroundMark x1="90667" y1="42167" x2="87333" y2="50500"/>
                        <a14:foregroundMark x1="87333" y1="50500" x2="86667" y2="66833"/>
                        <a14:foregroundMark x1="86667" y1="66833" x2="83000" y2="74167"/>
                        <a14:foregroundMark x1="83000" y1="74167" x2="76667" y2="79500"/>
                        <a14:foregroundMark x1="76667" y1="79500" x2="67500" y2="79667"/>
                        <a14:foregroundMark x1="67500" y1="79667" x2="66000" y2="71667"/>
                        <a14:foregroundMark x1="66000" y1="71667" x2="71500" y2="56333"/>
                        <a14:foregroundMark x1="71500" y1="56333" x2="78167" y2="60500"/>
                        <a14:foregroundMark x1="78167" y1="60500" x2="84333" y2="55667"/>
                        <a14:foregroundMark x1="84333" y1="55667" x2="87167" y2="47833"/>
                        <a14:foregroundMark x1="87167" y1="47833" x2="87167" y2="38833"/>
                        <a14:foregroundMark x1="87167" y1="38833" x2="90667" y2="31000"/>
                        <a14:foregroundMark x1="90667" y1="31000" x2="90167" y2="22500"/>
                        <a14:foregroundMark x1="90167" y1="22500" x2="93000" y2="17167"/>
                      </a14:backgroundRemoval>
                    </a14:imgEffect>
                  </a14:imgLayer>
                </a14:imgProps>
              </a:ext>
            </a:extLst>
          </a:blip>
          <a:srcRect l="1503" t="10087" r="5101" b="14005"/>
          <a:stretch/>
        </p:blipFill>
        <p:spPr>
          <a:xfrm>
            <a:off x="3716383" y="0"/>
            <a:ext cx="8159343" cy="663145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6D45EFB-AE2A-4181-A5B9-0E5FA1B06B7A}"/>
              </a:ext>
            </a:extLst>
          </p:cNvPr>
          <p:cNvSpPr/>
          <p:nvPr/>
        </p:nvSpPr>
        <p:spPr>
          <a:xfrm>
            <a:off x="5489926" y="6031468"/>
            <a:ext cx="33322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Celtiberian fibula of Lancia</a:t>
            </a:r>
          </a:p>
        </p:txBody>
      </p:sp>
    </p:spTree>
    <p:extLst>
      <p:ext uri="{BB962C8B-B14F-4D97-AF65-F5344CB8AC3E}">
        <p14:creationId xmlns:p14="http://schemas.microsoft.com/office/powerpoint/2010/main" val="2240265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57" y="269521"/>
            <a:ext cx="5270503" cy="430170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What is the role of the horse in Celtic art?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female or male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afterlife believes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aspects of fertility, cosmos,…</a:t>
            </a:r>
            <a:endParaRPr lang="en-US" sz="2000" dirty="0">
              <a:solidFill>
                <a:srgbClr val="FFFF00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D45EFB-AE2A-4181-A5B9-0E5FA1B06B7A}"/>
              </a:ext>
            </a:extLst>
          </p:cNvPr>
          <p:cNvSpPr/>
          <p:nvPr/>
        </p:nvSpPr>
        <p:spPr>
          <a:xfrm>
            <a:off x="5489926" y="6031468"/>
            <a:ext cx="33322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Celtiberian fibula of Lancia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D407C65-621F-4EF9-967F-81D8CA5C2DF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646" b="2678"/>
          <a:stretch/>
        </p:blipFill>
        <p:spPr>
          <a:xfrm>
            <a:off x="7334329" y="134456"/>
            <a:ext cx="4155675" cy="67235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EFD30A1-5D65-4121-9C8E-58070BAD758D}"/>
              </a:ext>
            </a:extLst>
          </p:cNvPr>
          <p:cNvSpPr txBox="1"/>
          <p:nvPr/>
        </p:nvSpPr>
        <p:spPr>
          <a:xfrm>
            <a:off x="7334329" y="361853"/>
            <a:ext cx="4533821" cy="923330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“Human Horse” Jug, </a:t>
            </a:r>
            <a:b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GB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.120 BCE, from </a:t>
            </a:r>
            <a:r>
              <a:rPr lang="en-GB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Numantia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(opposite of </a:t>
            </a:r>
            <a:r>
              <a:rPr lang="en-GB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anthrocephalic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</a:rPr>
              <a:t> horse…?</a:t>
            </a:r>
          </a:p>
        </p:txBody>
      </p:sp>
      <p:pic>
        <p:nvPicPr>
          <p:cNvPr id="12" name="Picture 2" descr="data:image/jpeg;base64,/9j/4AAQSkZJRgABAQAAAQABAAD/2wCEAAkGBxETEhUREhMVFhUWGBsYGBgWGBcYHRgYFxUaGBgaGhgZHSghGh0lGxgZITEhJSkrLi4uGCI1ODUtNygtLisBCgoKDg0OGxAQGy0lHyI3NTctLy0tLTctNS8rNy0vLy0tLy0vNS0tMDAtLS0yLS03LS0tLS0tLS0tLS0tLS0tLf/AABEIAJkBSQMBIgACEQEDEQH/xAAcAAACAwEBAQEAAAAAAAAAAAAABgQFBwMCAQj/xABDEAACAgEDAgQDBQUGBAQHAAABAgMRAAQSIQUxBhMiQTJRYRQjcYGRBwhzobIkNEJSsfAzYpLBcoLR4RVDVKKjwvH/xAAaAQEAAgMBAAAAAAAAAAAAAAAABAUBAwYC/8QAIxEBAAICAgIDAQEBAQAAAAAAAAECAxEEEiExQWFxEwVRI//aAAwDAQACEQMRAD8Aw7DDDAMMMMAwxp8P+C5ptskp8qM88/Gw+i+1/M/ocZuqeE9Ht2rGVrswY7u3uTd85FyczFS3WZ3+JmLg5cle0Rr9ZhhknqOl8qRo++01fzHcH9MjZJidxuESYmJ1IwwwzLAwwwwDN/8A3bP7tq/4qf0ZgGb9+7X/AHbV/wAVP6MDZMMMMAwwwwDDI/UNYkMbSuaVBZP0GfdLq45ATG6tXB2kGiQGo12NEGj88DvhnOOZSSAwJU0wBBIPeiPbOmAZ8vPuJ3X+lKNR5ryIm8+l2XVnbtUcGVZhHGpIBCkAFqNFheA44YpaGaVnRU1aG2YFfNIc8ktUc0bkkUWAFfLhe1q3V2FBI/OBvaySw+vb8RosvY3dcDAuMMWtZrtUzED7j0WFeTTq17qLs33vp7AUo5u7sUaOWUyjdPCGB2sgnaXjdW3YFjAbvyQTfzqsBlwwwwDDDPE0yqLZgo7WSByew5wPeGeY5AwtSCLI4N8g0R+RBH5Z6wDDDDAMMMMAwwwwDDDDA/DuGGGAYxeB+lCbUBmrZH6iDzZ/wj9efwGLyi+M1/wp0f7PAqGt59TV8zXF+9dsiczN/PH49ymcLB/XJ59Qu0F+rnn5/wC+cjayLcSP04ywhjI/379hkfqUdVtFH5fP58/P/ftnPxPl0LLvHHT9jrKOzDafxHI/l/TitmreKdCZYXj2+vuAf869qvtfI/M5lJy/4WXvj1/xz/PxdMu/iRhhhkxCGGGGAZv37tf921f8VP6MwHN+/dr/ALtq/wCKn9GBsmGGGAYYYYHiWNWUqwBVgQQQCCCKIIPcV7Zy0OgihXZDGka8elFCjhQo4UV8KqPwAyRhgQP/AINp/POp8tfOIALjgkLdX+R/Ol/yiqzxD400eifZqWdDSm/KkK07bb3gbeO5F3xwDxbFil4ki132qN4I2khASwJY1CkO2+42ALBkNFtx2gWFJFEGTpmujnijniNxyIroaItWFg0eRwckHKzw5pJYoBHMQWDMRtACqhYlEUAUFUEKB8gMtMBW6z1eBfNV9PG8ZP3rOUKMgUKWYgEcE0Q9EKpPbISxQSeqXpibZFMhZVDWViDIjJt3DcryJRFWGBHqFyPEPQJWlDQKCslhgRGFjfuJGtdzJV2o53baoFiKmDwzI5Cy6el5jkIXT2znjzY1AP3Pf4jv9fYbTYNHS+l6aSGNm0oTndslG5kYApyWsmhwPaqristdJpI4lCRoqKoChUUKAo7AAdgL7ZD8MNej0x+cER//ABrlngGfCM8zTKo3MwUfMkAcmhyfrnySdVBLMAFFtZAoc8n5Dg8/TA6ZR+LYB5JnEYkaAM4XsxAU2Ffgo3AYEEG1HOXSyA9iD+HPfn/TKDqfibTESQR6hRPtelCs5Qqt7pECnbHZFs1A3wcCn8JeJ41jOnfduhRdpkZN8lySRneVARWEibCSb3Hnk2Wzo/UV1EKzKroGv0yDawIJUgj8QcypNFo4JDLHSu0EoKKQZFZWV4C8f+O0Ife1FfULqgj74I1KmN0XaNrWKcEEMB8MdAxLxwtVzwTd4DLhhhgGGGGAYYYYBhhhgfh3DDO2k07SOsa92NDG9MxG/Bh8DdJMkwlK2iH9Wr/tYP41mpQJQ+Q7CsrPD2jSOJVU8AUO3tfy+ZJs/P8ALCXRTyEkCFhxtWZXIJ+SgGlH/MwJP0Gc/wAnL/fJPnUQ6LjYf4Y9fMrhNS6izGW+Wwg37DvR7mux/PPM+qVwBTEg8+k+j8bogEkgHsduVnRUDq4CtGGmRVVTwhEaGQL9Awf6V+OMixxuCVontuFGiCflwCCT+pyPasVnTbFt+S9qY+9/qMzLxb0nyZN6/BISfwbuR+ff9c1vUIDyOD7/ACsfXv74rdf0ZeKRCvxAkX/mHKn6c8ZI4eacd/qfbXy8MZcevmPTLsMKwzoHNjDDDAM3792v+7av+Kn9GYDm/fu1/wB21f8AFT+jA2TDDI2v1yRLuc1fAA5JP0A+Q5J7AAk0ATgScMRuh+KNVqp4wIvJBHqiYqxrcCzk8MAEO2q4fvY5x4wIvUepQwJ5k0ixr2tjVn5D5n6DOHSuuQagsImJK/ECrLV9jyPf/fY4NFptUA1K+wkAiwyncNwsUyglACOxAo2MnxQqopVAHyAA/wBMD3hhhgGGGc9RMEVnN0oLGgSaAs0ByT9BgdM8BwRYII+mVnXOprHAJBbCRo0XYGYlZXVSyBASxVCz8A/DnHwto4FjDQy+aK2WCAqBD8CxjhCCeQRuv4iaFAt6Hqgk0o0hLxeXo1YbbXzdsHwiQH0+zbVO4rRutyi58O6aWZGkk1UxqaZQFKKoVJ3VBwgJ9IA5Jv585DTQQtodIXbY6xxxoR8T+mvLABskgE8dqJ7Xlr4N4gdaI2zzjm75mZhdjvRF174Ejqfh3TaiRJZk3mM2FZmMZNEAtFexyNxokEi8+Q+GdGrvKIELuQWZrcnbtKi2JpVKKQo4BHAGW+KGh8bCTU+Q0JjRnKJJIWj30D8IlRQzWPgVmPc+2Bew9A0isrLp4VZTalY0BBu7FDvZP6nPvXtMWgl2A+ZsO0qBZZfUo5BBG4Dg98nCRbK2LABIvkA3RI+tH9DnphfGBmXUunI8xlUF4wn2hAlpI97XR1vsweZlUUCAWAPJVrTwRUJTTF0cxjylZxTNAqIY2jN0VO6MFaBsN/lAyD17TuvMe9DHNt+7ogiN1MEaDkhNsoLULBRyoJAyH0hTuRirFPMsbt8rSSRs3qkAa2XawlDg82GK81gaphnLS6hZEDowZWFgg2M64BhhhgGGGGAYYYYH4dxp8CaHc7y1dUg+XqNsf+kEf+bFbNE/Z7pfuN/PLtQ7Dsq9/ftkXmX6YZlM4NO+aPo4wDsAAAB7fTjOkhYsI0ba7A0QL2IPifv8+B9T70cFU1x/PgfyvO0PmJfCHi2NkHgH6dhznPRPnbob+njTaM+WixUAGfm/Y7lDX3J4H5nIPWND9nHmRlgpFcE3uA4FjsDV8e5P0qbouqLGqx7XNcbuAOSTz8u47541+teVigsJtvgdyT7t8/ev9jbHaJ8tMxvxDh0N2aIE3akg2TyDyOTfP53wM+6zTgi/9/P88tIOrxhAkxHArcBwR7H09j9MptZ1fTCRk3k0dpaj9O5H1sflmOs2tuIeq3iI1ZnvjHomwmZBxxvHyvs3Hz7H6/jipmya1Awuwym+bBBHuD/7Zk3VNEYZGjPt2PzU9jl1ws/evWfcKbn8eKW719SiYYYZNV4zfv3a/wC7av8Aip/RmA5v37tf921f8VP6MDZMUv2hwExxyHlEamVV9bGQbV2vdoA20koN4q1II5bcretdMWZVaiXjJaL1EKJCpVWZQaarvkGvbnAW/CJi0sbPK7Mzk7eJJHcK1ySULYgyuwLEDsvJFE3PVfEMS6SXURs3oFUUcMrMQFtCu4fECLXkUe3OL2u8NzR+Wke7YkaqrKolopCsQUq3fkM25hXrN8FhkXqfRplWO28ppHeR1tz5caJGybmQNYSVV5PpqVrJN2Fn0PSS6eKKYFSNwjKc7irzbSyyNv3AkmQIoS77465XaIJIkTRGo0+EKVZXUIVWihIK82Pw7dsscAwwwwDInU+oJDGZHPA7CwCTRNCyB2BNkgAAkkAEiXmd+KvCMSak9R80CZ2CRhneMhmWtqy7yIxwzWFsW3fsQr9JombUvLIRH5i3ACWEal39JqgYhIwlj3AA7Wi7O1Gz6Pqn0+qVHtdxWMiRvvCp9Khgx+82yNHtlQutNKDs9CLVzaTWTqrM8vlgFQAxl2yCwypLtE24m03q4Ru1m+ZcPT9RFCNL5n3On2FojFEVSOORGFsdxtlBZWBJ4JtSOA9+GyJJtupbmIvHp1oqqgOV9W7u7Had3APpA9t7N4GcNpQwN27Me3Bam/0IPPzxa6nK+pjj0WlJXUb5Q8wH/BQTSKwBI+JtvY8KOfiMYZi8AD+xobvmv+hVQ0L4sqTX1wDr/iBklGngFvtYszKdoYKvlwhz6BLIzpQJNDuLKg1kHSn1EEzyxgvTAb4vK8+txKTRlRaH09xaksQbAbJj6GRepCTZK6s2+yfukB0/lkge0oaJRzXpmNWbAtPFXUTBpZZFI37SEuviKmibNUoBc/RDgJHh2T7PqtO6s5icLpiGkv0FpfIY7u5BRB8/7VQ4VRmnDMbm1jIqMyatEtZIvtEC7P7Oy6tgpRVcsY9M1Bh+marr+sQwlQ5YswJCxpJI20d22xqSF5AsirIHc4C94p0g84lfSXRW3Ac+h/JZ7HbZHqWPq7+ivhIxafrUMhCAMqPOJJAS1oGiKTRKwA2UI2O2z8Q2mqxy8QGOeFJ1p4lZhJtvd5To8Mo7WNpYMy9/uiO+KMPT4gkxCorSNOZ2CrZmaM+pH+JqeY/d835VrRtXBy8KatyrwyuWkjNkERelSSlBovSw3xyCyFbimUHL/E/wXMWbzPvKljSQgMTEjOilhtJ9D7xJ8Io7u/srhgGGGGAYYYYBhhhgfh3NT/Z+27SRj/Kzj/7t3+jZlmaT+yfVjZNEe6kOPwYbT+m0frkL/QrvDP0nf59+ub9PMcd8ZO08V8H34/XjCOL3FDJMMRvKGPC7tbZS00hik2Oikpx8PBHys/kb+uMWmTSyAbAL90BIPHzQEXz9Kzv1HSROtuOR7jv9PxH0OKUej38Abq9XHPYHnjnjjNu4lr1M+jLL0SE8DcKv34/E3z7fPF7WaBGdwtOCaLbRyarvzu5/XJOnVpPugTZNqS521VkEcgCrPA7gZb6Hpiwcu2/ngVQA+Q+fv+uYiZhn17Qh04LCCygMzi742rRNcXXA+XuMSvGfh4yRs8QVmjP/AMtt4oiytgD25HHcUO+aqzfLv88hxi9ysu02bsCiO9g+9g57x5Jx27Q15K96zW3p+bSK4z5mk/tD8IVu1MAPHLr8/wDmH4D/AEzNsv8ADmrlr2hR5sM4rakZuf7v2pZNJqtoG5pkUFjSqTExBZqNDiu3JIHvmGZvX7ukCvpNWrCx5qcfgljNrS2LSTB1BDK3sShsbhw1H6EEZ1vK7ofS/syGJW+6UqIUqvKjWNECbiSX9Ss25jfr+mWWBT9e0q+ibdIu1kVtkjqPLLbTYBqgX3E12U+2Jvi/UNKWihcqA32YyM7kFQlyoVDDe3DBmY+m0qyTt0XUwK6NG3wspU/gwo/yOZ/1vph0zIsaSyCCJthAWSWV5pPMmbaK3O0iRtRoHbIeKwGnwiUMLSKQWeWRnNAHdv20aA7KFA+gHfLzKTwdp3TSReY7sxG7dIqxvtP/AAw6LwrCMICPmDk3UdSAcxRqZJBVqtUl9i7HhfnXxEdgcCdhnwZ9wDI+t0aSqUkXcp+pH0sEcg8nkZ01Bba2yt1Hbfa64v6XiT1DxP1PTtCJtHHslljh8wMqhWlcIpKiVmIs/LA+aP8AZyqXerme43W5BG53sx2SbnVidqELtPB2gn3yv6t4AeOB5ftZJRVdh5EChhFGTKBtS13sARz6cddD1gNqH0chXz1QSlU3kCNm2g7mUC7B4GWWohV1ZGAKsCrA9iCKIP5YFJ4U6fGizSKgDvqNSWPzvVym/wASNtn3pfkKn9M040+njjYr92gDEcA7V5PP/fLDK3rPQ9Pqto1CeYqEkIWbaSRVsgNMR3Fg0eRRwE+LxFrWp1vc1bYylWx2EIpJ9S+sc7b2hzuBUrnrW62PqWshgBB06r5rBuPMRq2irupGG0WOUSbusik3vQoY4ZjBKifaNpZZ9ihtRGGALFgLMgtN4+bA9iKUdRLHC0IZZKj1OoXYzysk6RrOBHsc7FCoEexYGwD3GAyePTFJDGo9bLPH6U9RCSEwSnat8CKWQn6XlLB0vU6vS+dH5Zm+7TbNYsRQxghmMZO9JDPW5auQkjFfeqeVshilMEzvQ8pyRrjJHHp3Ak9JXeOGqti8DHz9l8Qh0j6YlP7PJ5Z2jaLEETMWU/C+5mLfWzZGBadB6UY43jn2XNdxqeNoQIe9E+kAUPhUKLNbjn+q0LtJJxZQbJfNMqjy1YXJIqkLKbkLMeVsEcDcQ4dY6EOpFJg7wCPd5E0dCRt9BnBYelCB6fe9riqW6vq3UBo5dRKQjbdwkY2AA5DgeXYsiIknkK7kmwboOPT/ADIZIW8tC0JaNg58kKjKs3meaCRZLMoRhRO6io3E6SMQPBWtMuomhnQkTQg+pbjaOOogqsf+ICrB/UL2yrYHYP8AgGGF4YBhhhgGGGGB+HcvPBfUjBq0b/C9xt+D8D9G2n8so89RuQQRwQbB+RGeb1i1ZrPy9UtNbRaPh+iYiwABPIAv8fcVlnGoK2D7f9vfFbo/VPNgjm93UMf/ABH4v0Nj8sZunsCnJrv/AN85ma9Zmsujm3aItCB1XqO20iUFhwxP1B4AsDj3PsePw69GiWGMmUBGsDcSDYPIAIPJ+nzyk6V0+tQZHYsWYcMDxtJNfr7H5nLfxCHaMVzRs9xfBXiu55P4563EeGNT6RlK+fviViFDFhXY7WHb8+2XYv3Htde4yv8AD+lAjLMCGY+/so4Hb58n88lyzUaomvl+PbPMkzv06bfpnHUEkWP998+K93ySflnJ39O0E1zwPn785jYiTMCDuJKgWfwrm/55j/jHoXlN5yLSN8QAoI30/wCUnt9c1bqbKqE/Mgc/Uhf5An9M8dU0UUkbRSLe4UR7/iPkb5vJPHyzitv4+WvPirlp1+fhgub9+7X/AHbV/wAVP6MwzqmiMMjRk2ATtbtuWyAf5Zuf7tf921f8VP6Mv4mJjcKCYmJ1LZMMMMywM+VkHqPWtLAan1EMRq/vZETi6v1EcXxi94h8dadNJJqNNLFIQm5S2/ZRn+zhzsUsy+Z8hztNH3wPfi3qzrI2nQ0Fg82SwvqEknlICW42cSFuV5CWygscsPBp/swFCgxpgB95dMX44JJJBPuQffM36P1ZNRrlMM8NyOFEisBKse0uUcqsUh3TgCyrL6+QWIzROheJDqJjCYtlJvDBiwYej4fSP84wGHIXR9f50SyVV2CPqODX0ybiX4Am8zzHWRfQSjR9yAfUhJv0924HH4HcWBo6p1KOBA8gkIJC/dxSymzf+GJWauO9Vih4i18HUwmi0upaHUpJHqVEmnmQ1C9g1NGABuogkEErVGzlp40MjPotPHLLF52pp2ibaxRNNNIRu+pVf0yl69pIOluvUT9r1mpcDSxozh2cMTJtACC62sff+eB40Glk6ZJqOp9V1fm7ooot6xfDTsaKxIOLK87ffk419M8T6adtqeapIBBlgnhBBIAppUVSSSKANm8T+oO/XtNqdFsk0flSJ6pULFxb7fQ4RlBUK3sRY/Of1nV62FtLpZfIlWVwN0UcqGPyNsqk7pHBBKgXxyRgMfiDXSxo3lCiI3k3tVXGt7RfG4/WhQJ5o558LTyPHKZHZiNRqFG6uEWdwiigOAtDnnKPRdVfqOglmlhEDRtIAN4ktVQqx7KV3Izr6gO99qxg8OD7t+/M+o71/wDUyD2PbjA99d0cckRLv5Rjt0mtQYWCkbwW4HBIIPBBINgkZnetiLRpLM8TyPqpFYRsCsQdG27ObBcbn2nnbMbP3agPfizTq8FszgKwI8ugxZgYlAJIohpAwb2ZVPtiD1efeYdm6lerd4VZ9zhlUBpA1oXCAXyZnFAUCEZor8xRdnV6VSDFEvCzTk0sZuQEqDuf1MfyGNSeRNr5FtvIlKllHCyzxoFO+nsxmMRcMgDbV5IIDL0zIQfLhCF2ExdFiXcYTMJJHKTXJTyoC4qj3I4y26J1aKOeQfZWcA/2eXYnmKGstA1Et6A3pI/wSKD7Fg0PEnxnE5kkKEeascTxblunMjxLtH+NQzhmFcbls01Bk8PdXXVwLqEFI5bb9QrlQ3YcHbY+hGVfjsFIPtHdYg5cdzTIQrKPcq4Q9/h3UCSBgJHgrXAauKTcu1iys0cSxRnfZUnjcSxaNtxd93mX6eAXWTxKolRlkUxyR7tu12raxso6KVZn3KoBI5C1e4AqB1xuRFUhjtjj3EembStIZJRt7bxF5gQmyIyw+I13j08sioArJqmk3GKTeYkJBLaguOCuwkeYpJa9vB3ABcN1eSMo7TanYGqYSfZ1CvuYBBtjblinwBxQZRe5gM4DxXMArKqWFZXBaSUb2J8kByVUgNe51DcFD2JKwepQRaYiSSeCRRSttkWOi77QWVvMZEAPJBbnn0iyOch06L5qeaz2TSxWD8VAtKQqkA/CxZFA7ORvIfZ/GuqXUTpAftARVY3E0YshEVYxIw27m3myWBK0OWAxk8F+I5ZzJDql2zq7EKPUuzZFIKcKt+maM8gH113BzPeqdTdWJ1GkjhTUaZ9OYi0cQfcb81CpZSQ6qtg8eahNBcYfCXU5JdfJKQgeR4yVVXjbyjBKm2WN+VI8mJ7+dqK5sNNwwwwPw7hhhgbf4LRH0en2kVsF0PcWrcj/AJgfzxsEYoUfw+uIn7Gp92ndDztkIH0DAMP57v54/ulHvnOcinXLaPtf4b9sdZ+lH1PVeXOlKSCPWbogHgf+L8Pllh1CcCFjwRVA9+/H4H/3zrqtFG3dQSSOaFmvmR9M8RhVtVvn2Ndvp7++avDdtC0XVIdqqTtIoertx35/9csNQo4Py9wf0/39c4yRRk8opHzIHy+dX88NPCiLtUUp9izkD34DGl/KseNPO/LyyKK9Ru/bOKTc7ee/f/T/AH9c+yA9rHf/ALXnKYcWvsP/AG/3+OY29q/xI42CjtA9bHmhwVFiqo2RzwPfFTUdbaIFg3YDjuNtmyBffnvdknHNTu3XRFAfP25sZk/jnUx/aHiiUKq1u28Amr7dhV+1fyydxad7dUbkZP502XtTOztuYkntzfAHYc5vP7tf921f8VP6MwHN+/dr/u2r/ip/Rl2o5nbZMMM46zUrEjSOaVFLHgngCzQHJP0GGGE/tj0kmq61DpYx6mihjX6b5ZST9AAbP/hx48V+BYtQ0OiR2hjGkdEKVW6GaBow616x6mNWD3Pfkcul9OfU9dOuYIBDpgCt7irO0iJR9ztD21be4UuPVjk2uifVLDup0DFe3r9K+YAKulEkZJ4FsBzRoFX9l/gMaPSsNUinUSuC9G9qxSXEFYe1qH/Fvpw9Q6KJGLpGise7KoBPN8kCzznfDA+HMmfSPFBotbppCgnVIpfUyl4ZXrdwQVKq+9T/AIG9jvOalr5dkUj/AOVGb9FJzNtFoGXpKalzbRaeJEQ2NoiC+Yp4BHwn09/QL5JUAt9F1+ufR6XUxMZNRplecyaks4kDh4tu9nBYqHIABNeYgoWMmr4l18ms0k3UIV8rS3IfswWt88ZSI+qdt4pg1gAqGBNA5V+H4nOm0zpRSGIs7yRxMsMogjeMh5JE8vlrY8elQQeQRaww6kNGhGljYM3AjhG1W04MrqE1F8zkxtXswJwLbUdXkTV6jUaaaSMzyRRNHLo/NqRE8tFVlnXgkNfcA7ueDkDqfUtTLJBqZ9R6NPI8W2PTyQiSSZAgD3MwYA1TAVw/PeozaeXygT9iU+VDEV8uUgJI5Grh+7noxx0G2jhqIqxkmNZDK5LQFVJhjZYtWGaAxhowpaUhF87ahRhtFFqrnAZP2VzRzQasLGojGqeMjy0XdUcYYuFFOSCAWN7jZ4BChv6RozFHsZtxLyOT9ZJWkI/LdX5ZlfgbqkkHS9TMiDZ9qnMhBJYAonKV/iJND/moe9jSPCTk6ZSSSQ8ikli3wSsg5J44UcYEnrzounleSNZFVCxRwCrbeQDYIqwOaNZhP7VZ9fo9YgVlhidVlijgA8tGjcClJUWwMcbk0BbDjizvnU9H50MkJO0SIyWOa3CrxB/bn4fOo0I1CC5NKS9DuY3oSD8qVv8AyYGPSarqS6KPWfaphE8sunUBiCA22WQ7gb2u4Nj5x/LNH/Zj4T1Op0r6nWaiWSOcVHHIRLaAUWuYMU3UF9NWo97WuXjvoSQ+GtMilT5TQyFgeN8u5XbjuN0rZr3TtKkUUcSCkRFRQPZVUAfyGBF8NIo0sAVVWo1BVVCBWCjcAg4WmsbfY8Z76/pDLp5EUW1Wnbh1O5GF8WrAEXxxzxkrTaZYwQgoFmY8k+p2LMee1sSa+ufdXAroyMNyspUg8AhhRBP1BwMx8vRmGKdGifcqvqDPtUFYlHqjeT/hM0hA2WEb7wcHc2RdZMY00KiN9RLqDJHEd4iQGL01I8gk5YCxQF7cg9ZikEY1CwJNJHGEYu20k7C0gEiod6uZpF+II/Fclbvx0nUajSIkBj+06PWJPHvZ1RxVkknc2190hFkmqs3eBH03iGPQ6iROrx6eHdEksXk+fNe5pFdX4IsVfCgVff2h+El/+KavWBddq49PG6SQDThdKHik3HaSsYchfh+oo32xp8HdRl1c2sh18Om87TSqg8uMkFdu5TukJJ+KxwKvtzkr9pGun0nTpJtGRG8QWqRSFQcEBSpA47cfLAzbpXTy2qeLVTM6aTWaoGWVjI6RvAnlMrSBrKvGpINjk8G6LLpJXXWI8yhNSTpxIAKH3s8vl1zwBCGj2g2p3D1AktE8S+F4007Okkurk1c8Ukqs8KlisEjqoKIFTdtAsiuB8uazw9q5iVb7MICr0yigdyAybSrAfd7nG0MwNFl3AKGwNvGGeIZAyhh2IBF8cEX2Oe8D8O4YYYGm/sQP3mpX32oR+RYf981eZSfbkdv99sw/9kc+3qAG6g0bg/WgH4/6b/AHNzZQe5F/n8x/PjKTnV1l/Vvw7f8An+ILToT6T8JpgOaahwfkeQfzGfN+4Htx/PPqQIu6l4dtzUe7bQL7/ID9M+TIoPHFn/Y+uQZ+k2HCY9/0AHvnxjt9N/7/AN+2fA3IHuPn7ds+tG19gf14/nmNs6hz8kVZzzIgAJ54BJ9rAH6ZJmuwPp3+f/pldraC8tV0CSeOT/6XnqI2wR+qdXSMyTbXVgLqzbMxJAfceAbHpH1zOJZCzFmNliSSfck2Tjf+0vrKyz+THWyHgkUdz+/qHcKPTXz3fPE3L/i4+tN/MqXl5e19fEDN+/dr/u2r/ip/RmA5v37tn921f8VP6MkorZMqPFcZbTOAapoyT8gsyMxP0ABOTtVqilfduw9ygBr8Re4/kDnulkSmW1deVZe6sOQysPkaIOAueCOkSQnVyyrtaecOqmjtjWCNEXgn4SGX8uOM49A8OyJrZNa4X1edGLLbhG0qOgqqoyee34On1pvAwwDDDDAqPF1/YtSFNM0Mig/IshUH8ibzPvE4fS6aaAbvLl0zyIS1lTHpX5N8tyApJs/8MmyTjz4+mVOnap2vaImuqv5cXxfyyH0no0jyJqJSGDA2pIO5TGVWx2IpjQ7AMx/xbVBb8CeHJJNNpZN3oEcV06c1CjLuiOnIk2MxK7m4u+Dlf4a1/wBrXUNp5HiTSSU888qKxip1CeYE+7iCDtxtsEHdbZqiQxaeIiNFREXhVAAAVaFAfIAD8sw/wP1EaboOunLIJ2mDBXItqENWnerLdu+A66bo4kSo9TpQBIHj8pwwh9e91i2Muzed25vi9ZoihXTXeH3jZJFljAE8drEu0LE5jjaFRvOxGkAkauWIo8dlfpngjSdVhXqeu1ZTU6gbpBG0AQBT5cdK6Er6ES7J5vLCH9kmj0jRa2LUTO0UsLqD5W1vvU91QGqPscCD4B6Y2o00kMjAQRSSTPGFdTKzpZRt3+EHg13Xg8OQNM8GqBpVAINPL2A7+e93R5N9z3PuLxA8OyPFoBrEXcELxyqNo3IaBCG6J54F0WVR77g/+Dj/AGaj7SzDtXad/rz+PvgXmZ9+0zrUsQbyyFMaWG4OwkHdKENbnW4kQXQaYsfhGaDiH+0bpJk3Hja8TA3XeMF6B/zWI5K9xp2HvgQf2iyRCOXTsKji08ICDihPqBAWH0A4sUwCsAfWc0eGJVUKopVAAA9gBQH6Yg/tZ6ZGYl1RO0qViZgLtTKsiK3/ACmVFX6Fw3+Gs0HAM+EZ9znJOq/EwF8ckDk3Q5/A/pgZxPrRp2kVkLqEfTsASlMzSMDXPljZEvlrfZ4gDyoym69rJG6dqX0zsrrDGfMjd42K6XyOf8wV4pJWFEggZfdTRJ9W8ayCnlLBlCNX3eliHDAgrudue/DAUVByJJozKjxbNjahJowgZihiGlnWGRGc/C7s7XxW9QfhBIM/ROk6DpsMmqVpAsgRpJJXeVmugt97NsBwObzzL4o6RrWGheSKYzGhE6mmK+ofEKvix8yOMz/rPUZ5+maXR6mKGHyzB5j6nV6eMP5PxKYtxY2o+E0b9uMu+unoojibSuunMMyTrNpdI8gJUFaZo46YEPXJ713wKzxFoItBr9UsMSRRSaOOdQgCqGgl8uTgdqR2Y/8A9yx1mqaSSWQx/dGVZXR1pQkP3ciozgA/fPJuVlBDbyfTRap6/rYp/M2xdW1eoMUunRngjiRDPGyldgVDQoMSVNcWecm+G+moIoJJyZCwTe8ssjM8lgSRuskhBjC7vhFW4BA2EsGkeG/MGniilV1eONEYuQSzKgDGwxJ5Hc97y0yg8HaUJDZjVJLKyVHHGCyEjgoqh1smmrmyaWyBf4H4dwwwwGH9n0+zqOlb5ybf+sFP/wBs3vTSWoN8j0nj3HB/0z82dM1ZimjmAsxur12vYwar/LN46T4k08iF0NhqYCx3I9QN9vbjvlX/AKNJ3FllwLRqarXqWrWJdzi+QAFF2xHArv8AoMofD7ySzbpTuKjepNcX6QarmwxPN9+K5s1avI5diQAfSoFCvkWvm7+mSOkaiGFXaRwo4sk8BVAA5J4H6e2V0TqNfKwms62sdXFTdvrZv5G6479uOOD9KzyuoCrZIsdxeIPib9pEYtNIN5/zsKUfgO7fy/PETUeJdY97p35+RA/07ZJx8DJeNz4Rb8zHXx7/ABuf2tSQWo88ngAD/dc4i+N/FcKERQsJHQkmuUU1Q3H3I54H5nM0mndzbszH5sSf9c55NxcCtJ3ado2TnTaNVjT6zEkk8k8knPmGGT0AZtH7FNZLF0/VyRMq1PGGLKWpGXaSoB+IWCLBBqq5sYvm3fsL6Uuq6dr9Ox275F2sBZRwlo4HuVYA/lgO+t1+u0sy7pknUtvMSUrLGVJJaST0BSwJ7Ka3chVJFh07xkGleKWKRTYZR5bgpGaBaVnpRTE9r4o++S+g+GPJFzSee4IO4rtvafSWBY7iKUCzQ2LxYvI/ifTTRyrqdNGZJKJ2jszoh2gn23rabjwOD35wGiNwwDA2CLBHYg9iM9ZReFtNqgrS6tqeUhvK9J8oVwpcfE3zr0iyBfxG9wDDDDApfGPRjrNK+lBAEjRb7JFxrMjyLaiwSisB9SO3fO3QtDJCrI7BlDHZ3J2/U/M96+d888WmGAueKuv9PRZNJqtWkDSxEEFgrbJAV3LuBHz5o9szHxiOmR7uqaHXfaOoB02euB+21WbyVQcLED2AAq80rxZ0Lp7n7Tq9IspVaaRto2IltbFnUBRZ5xY6b1DwzC++LyIZACNyPTUeDTROT9ODgKvizw2mgg0vU4XY67USbnZ1iZN82nkeQqhSuWPpBNCx+ObNqemj7OkEdAIYgL7bYnQ1/wBK1mbftF6lptYNBHpHEiw6qNnABG2NRRPqAuh8uc1LS66KQkI6sRyQD2GBnPhXw95cbaGeQXpPXshJCPcUZBugTdbmvv5zLyCbuuieJdFpID9p1MaM0krbWI3cMSQFFsb79rNgd8ZNR0eFpROV9QVga4vcALNdztFfgeboVmc80mnlkRFaIedKd7tAnoaV0XjfvbaNkm41uQFR6qOA8DxtpWFxiWUGyPKjMlgC7G3uNvI+dhR6vTlf4l69DNppYZYpoxIoUb0YMC5FMtKVBUHcCSPUtViseomR6fVKA4oBn007B1IraDZKy7u1gqqe7P6JkepPwgNEJB99GksSGBOP+AySCRjdIWccs4ZQtBCFl1zrB1ell0jQSS+Z6GkiUqoW7Eg3jgjaeBZDKprawOQp/GfUlKxxwpIeLLmFGI7MPXNHTg83so8CubEfXPtQSyqrAN5e/ZM7NFyGU1AQZmAO6RW9NWKF57g1DP5oBKeR6VSSMRNElIWgB84sQ4K/ElsGXm1DAO03Xp2MI+zayZpjSFtUsC1W4erTqqN2JtbJsC6rI+q6jqFV2Gj0quLRmn3aohrA8tpC4f1FaX/BcdbgRnif7SkbSzVDpmJRTuRgI7BOz7uMwW3qXa3dO4pTnePT/bG26bUkJEpEMqIX/wAO3g+pipa7o2VvkE4HLq0+s3TDUtEzpG+0QwsisyxrqaDW5ehCgI7+oek3lO88aNN9oiHkhULEqER0MqFjtiLlowiFSRW0kjad4C3OjiUQwo2jME481eUKKV+xagBRwAaIABAPpA7EkCr1sur1hdvswkhmMayJBHNexmIkZHdgqs29d1A35e75tgS9EdLGoESCLcoto9EYSwJ2swfYrIoLqqs6sFLG7NETuq6zyZljkgksgMZJZE2KqKqxgrC67AG2bSap5Fbi7WdB4a6hKf7T5VKrRxt5rmQLt2xuwVaLjdN/jPEgssV3G30/hJwGDaivMRYnMcYt41BAU+e0oqiQaAu/oKCh1Ky+ai6URGV4zyAQwBYkgspjlvcrFg0t2Bdk5y8JyCddTCrtBNEGD6cKsEqHZ6W+6AZrNEPva93/AFN3hnwfo9DZ0yMCVCktI78D2AYkL+QF5KHhzSef9pMKtMO0jWzDmwAWJoWewwI3gjzTooWlLksoYCW/MVWAIWQnlmBsWeSKuzZN9hhgfh3DDDAMMMMCRDrpl+GR1/BmH+hwn18zja8sjL8mZiOPoTkfDMahntIwwwzLAwwwwDDDDAM3792z+7av+Kn9GYDn6B/dx/4Gs/jL/QcDYcMMMAwwwwDDDDAMMMMDjrIPMR4zxvUrfy3Cv++ZzF+zqVYxGkWhAAcAlZWb1hwbJ7/H+igZpmGBnGr8ASSMzyQaEkoY+BIKHlxxijtPZI6Hy3E41+E+hLpI5AI40eWWSVxF8Nu1gAkA0FodsvMMAxX6/wBK6hJJHJBqIwF3hozviDK5G07xvIdVsXVG+woY0YYCJP4e1rxCI6fSIQwbzU1UpZSOxUHSACvYdgQDyRzZ9G8P6iKJkeSBncEO7xvJvBvgrvTuDz8yT9AGjDASdB+z1IzG51M7GK9iKVjhB/w/d7WugFUFixCon+UZ96t4IMriUGAyEqWOoGpmHo3eXSjUItqXajXG4/PHXDARR4H1W4Musghrj7jQQK1AVQeQuwyYPAivf2nXa+e+6tqDGn/TCExuwwF/oPgrp+jfzdPp1STn7wlnfnv63JIv3+eMGGGAYYYYBhhhgGGGGB//2Q==">
            <a:extLst>
              <a:ext uri="{FF2B5EF4-FFF2-40B4-BE49-F238E27FC236}">
                <a16:creationId xmlns:a16="http://schemas.microsoft.com/office/drawing/2014/main" id="{A06948DA-AC9B-4F51-8B82-80BF99A37A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2156"/>
          <a:stretch/>
        </p:blipFill>
        <p:spPr bwMode="auto">
          <a:xfrm>
            <a:off x="1676422" y="2580373"/>
            <a:ext cx="5894889" cy="404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528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250"/>
                            </p:stCondLst>
                            <p:childTnLst>
                              <p:par>
                                <p:cTn id="15" presetID="6" presetClass="entr" presetSubtype="32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4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57" y="269521"/>
            <a:ext cx="5270503" cy="430170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What is the role of the horse in Celtic art?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female or male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afterlife believes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aspects of fertility, cosmos,…</a:t>
            </a:r>
            <a:endParaRPr lang="en-US" sz="2000" dirty="0">
              <a:solidFill>
                <a:srgbClr val="FFFF00"/>
              </a:solidFill>
            </a:endParaRPr>
          </a:p>
        </p:txBody>
      </p:sp>
      <p:pic>
        <p:nvPicPr>
          <p:cNvPr id="13" name="Picture 12" descr="A picture containing indoor, vessel, plant, wall&#10;&#10;Description automatically generated">
            <a:extLst>
              <a:ext uri="{FF2B5EF4-FFF2-40B4-BE49-F238E27FC236}">
                <a16:creationId xmlns:a16="http://schemas.microsoft.com/office/drawing/2014/main" id="{D483B0B6-BB5F-4C6D-848F-BC96E876F3B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56" b="92083" l="8516" r="93066">
                        <a14:foregroundMark x1="47324" y1="90139" x2="35766" y2="82778"/>
                        <a14:foregroundMark x1="35766" y1="82778" x2="19100" y2="66389"/>
                        <a14:foregroundMark x1="19100" y1="66389" x2="13504" y2="49722"/>
                        <a14:foregroundMark x1="13504" y1="49722" x2="13747" y2="9861"/>
                        <a14:foregroundMark x1="13747" y1="9861" x2="11922" y2="5000"/>
                        <a14:foregroundMark x1="15328" y1="4306" x2="57299" y2="556"/>
                        <a14:foregroundMark x1="74696" y1="3611" x2="91727" y2="38750"/>
                        <a14:foregroundMark x1="91727" y1="38750" x2="87591" y2="61111"/>
                        <a14:foregroundMark x1="87591" y1="61111" x2="74453" y2="83333"/>
                        <a14:foregroundMark x1="74453" y1="83333" x2="69465" y2="88194"/>
                        <a14:foregroundMark x1="69465" y1="88194" x2="61314" y2="92361"/>
                        <a14:foregroundMark x1="61314" y1="92361" x2="38686" y2="87778"/>
                        <a14:foregroundMark x1="38686" y1="87778" x2="30779" y2="83194"/>
                        <a14:foregroundMark x1="30779" y1="83194" x2="25182" y2="76806"/>
                        <a14:foregroundMark x1="25182" y1="76806" x2="32968" y2="66389"/>
                        <a14:foregroundMark x1="32968" y1="66389" x2="43552" y2="65417"/>
                        <a14:foregroundMark x1="43552" y1="65417" x2="61314" y2="65833"/>
                        <a14:foregroundMark x1="61314" y1="65833" x2="78710" y2="60833"/>
                        <a14:foregroundMark x1="78710" y1="60833" x2="85158" y2="54444"/>
                        <a14:foregroundMark x1="85158" y1="54444" x2="89051" y2="45139"/>
                        <a14:foregroundMark x1="89051" y1="45139" x2="86740" y2="37778"/>
                        <a14:foregroundMark x1="86740" y1="37778" x2="80170" y2="28750"/>
                        <a14:foregroundMark x1="80170" y1="28750" x2="72628" y2="25278"/>
                        <a14:foregroundMark x1="72628" y1="25278" x2="54988" y2="11389"/>
                        <a14:foregroundMark x1="54988" y1="11389" x2="46837" y2="15139"/>
                        <a14:foregroundMark x1="46837" y1="15139" x2="53041" y2="16667"/>
                        <a14:foregroundMark x1="53041" y1="16667" x2="67153" y2="40278"/>
                        <a14:foregroundMark x1="67153" y1="40278" x2="68735" y2="49722"/>
                        <a14:foregroundMark x1="68735" y1="49722" x2="46472" y2="36806"/>
                        <a14:foregroundMark x1="46472" y1="36806" x2="38808" y2="37083"/>
                        <a14:foregroundMark x1="38808" y1="37083" x2="36131" y2="49861"/>
                        <a14:foregroundMark x1="36131" y1="49861" x2="29440" y2="46806"/>
                        <a14:foregroundMark x1="29440" y1="46806" x2="23844" y2="32361"/>
                        <a14:foregroundMark x1="23844" y1="32361" x2="31995" y2="18056"/>
                        <a14:foregroundMark x1="31995" y1="18056" x2="50973" y2="694"/>
                        <a14:foregroundMark x1="50973" y1="694" x2="66788" y2="1250"/>
                        <a14:foregroundMark x1="66788" y1="1250" x2="74696" y2="5833"/>
                        <a14:foregroundMark x1="74696" y1="5833" x2="80292" y2="14583"/>
                        <a14:foregroundMark x1="80292" y1="14583" x2="80779" y2="26389"/>
                        <a14:foregroundMark x1="80779" y1="26389" x2="63139" y2="57361"/>
                        <a14:foregroundMark x1="84185" y1="10417" x2="85645" y2="17500"/>
                        <a14:foregroundMark x1="85645" y1="17500" x2="89173" y2="23472"/>
                        <a14:foregroundMark x1="89173" y1="23472" x2="93066" y2="43333"/>
                        <a14:foregroundMark x1="9489" y1="53750" x2="8516" y2="30833"/>
                        <a14:foregroundMark x1="8516" y1="30833" x2="18491" y2="17778"/>
                        <a14:foregroundMark x1="18491" y1="17778" x2="22141" y2="16944"/>
                        <a14:foregroundMark x1="91484" y1="26667" x2="87591" y2="19306"/>
                      </a14:backgroundRemoval>
                    </a14:imgEffect>
                  </a14:imgLayer>
                </a14:imgProps>
              </a:ext>
            </a:extLst>
          </a:blip>
          <a:srcRect b="3750"/>
          <a:stretch/>
        </p:blipFill>
        <p:spPr>
          <a:xfrm>
            <a:off x="4397130" y="-40624"/>
            <a:ext cx="8041746" cy="677972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1D629E3-BA6F-4DAB-896F-7E835BCC7B84}"/>
              </a:ext>
            </a:extLst>
          </p:cNvPr>
          <p:cNvSpPr/>
          <p:nvPr/>
        </p:nvSpPr>
        <p:spPr>
          <a:xfrm>
            <a:off x="4014969" y="5338807"/>
            <a:ext cx="4898264" cy="95410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800" b="1" dirty="0"/>
              <a:t>CELTIC ART</a:t>
            </a:r>
          </a:p>
          <a:p>
            <a:r>
              <a:rPr lang="en-GB" sz="2800" b="1" dirty="0"/>
              <a:t>(PAN?)CELTIC MYTHOLOGY…?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D420AE1-24DD-422C-9D8E-4AB964727D19}"/>
              </a:ext>
            </a:extLst>
          </p:cNvPr>
          <p:cNvSpPr/>
          <p:nvPr/>
        </p:nvSpPr>
        <p:spPr>
          <a:xfrm>
            <a:off x="1386242" y="6270360"/>
            <a:ext cx="47655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http://www.numanciamultimedia.com/en/appendix/Three-lobed-pitcher-with-dome-scene/16</a:t>
            </a:r>
            <a:r>
              <a:rPr lang="en-GB" dirty="0"/>
              <a:t> </a:t>
            </a:r>
          </a:p>
        </p:txBody>
      </p:sp>
      <p:sp>
        <p:nvSpPr>
          <p:cNvPr id="16" name="Content Placeholder 4">
            <a:extLst>
              <a:ext uri="{FF2B5EF4-FFF2-40B4-BE49-F238E27FC236}">
                <a16:creationId xmlns:a16="http://schemas.microsoft.com/office/drawing/2014/main" id="{0B88789E-30B2-47A7-AD21-B9A0E62F3792}"/>
              </a:ext>
            </a:extLst>
          </p:cNvPr>
          <p:cNvSpPr txBox="1">
            <a:spLocks/>
          </p:cNvSpPr>
          <p:nvPr/>
        </p:nvSpPr>
        <p:spPr>
          <a:xfrm>
            <a:off x="2015951" y="2118094"/>
            <a:ext cx="5406294" cy="3541714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r>
              <a:rPr lang="en-GB" b="1"/>
              <a:t>“Three-lobed pitcher with dome scene”</a:t>
            </a:r>
          </a:p>
          <a:p>
            <a:pPr marL="0" indent="0">
              <a:buFont typeface="Wingdings 2" charset="2"/>
              <a:buNone/>
            </a:pPr>
            <a:endParaRPr lang="en-GB" dirty="0"/>
          </a:p>
        </p:txBody>
      </p:sp>
      <p:pic>
        <p:nvPicPr>
          <p:cNvPr id="17" name="Picture 16" descr="A picture containing wall, indoor, table, sitting&#10;&#10;Description automatically generated">
            <a:extLst>
              <a:ext uri="{FF2B5EF4-FFF2-40B4-BE49-F238E27FC236}">
                <a16:creationId xmlns:a16="http://schemas.microsoft.com/office/drawing/2014/main" id="{E5F4E286-30D1-4679-8F9F-17E1AECA0C7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8359" b="73242" l="9896" r="89974">
                        <a14:foregroundMark x1="28385" y1="54688" x2="22005" y2="40820"/>
                        <a14:foregroundMark x1="22005" y1="40820" x2="25651" y2="25781"/>
                        <a14:foregroundMark x1="25651" y1="25781" x2="34896" y2="24805"/>
                        <a14:foregroundMark x1="34896" y1="24805" x2="44401" y2="29297"/>
                        <a14:foregroundMark x1="44401" y1="29297" x2="49219" y2="37988"/>
                        <a14:foregroundMark x1="49219" y1="37988" x2="40234" y2="44727"/>
                        <a14:foregroundMark x1="40234" y1="44727" x2="28516" y2="47754"/>
                        <a14:foregroundMark x1="28516" y1="47754" x2="26042" y2="40527"/>
                        <a14:foregroundMark x1="26563" y1="62305" x2="49349" y2="75586"/>
                        <a14:foregroundMark x1="49349" y1="75586" x2="60286" y2="75488"/>
                        <a14:foregroundMark x1="60286" y1="75488" x2="69661" y2="72754"/>
                        <a14:foregroundMark x1="69661" y1="72754" x2="77214" y2="68359"/>
                        <a14:foregroundMark x1="77214" y1="68359" x2="70964" y2="62793"/>
                        <a14:foregroundMark x1="70964" y1="62793" x2="39714" y2="64063"/>
                        <a14:foregroundMark x1="39714" y1="64063" x2="51432" y2="68945"/>
                        <a14:foregroundMark x1="51432" y1="68945" x2="62370" y2="60840"/>
                        <a14:foregroundMark x1="62370" y1="60840" x2="64453" y2="53711"/>
                        <a14:foregroundMark x1="64453" y1="53711" x2="73958" y2="54785"/>
                        <a14:foregroundMark x1="73958" y1="54785" x2="64583" y2="41309"/>
                        <a14:foregroundMark x1="64583" y1="41309" x2="69661" y2="25781"/>
                        <a14:foregroundMark x1="69661" y1="25781" x2="63151" y2="19629"/>
                        <a14:foregroundMark x1="63151" y1="19629" x2="41016" y2="24707"/>
                        <a14:foregroundMark x1="41016" y1="24707" x2="34766" y2="19336"/>
                        <a14:foregroundMark x1="34766" y1="19336" x2="29948" y2="18359"/>
                      </a14:backgroundRemoval>
                    </a14:imgEffect>
                  </a14:imgLayer>
                </a14:imgProps>
              </a:ext>
            </a:extLst>
          </a:blip>
          <a:srcRect t="14690" b="20236"/>
          <a:stretch/>
        </p:blipFill>
        <p:spPr>
          <a:xfrm>
            <a:off x="1627333" y="2416580"/>
            <a:ext cx="4775272" cy="4143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373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57" y="269521"/>
            <a:ext cx="5270503" cy="430170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What is the role of the horse in Celtic art?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female or male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afterlife believes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aspects of fertility, cosmos,…</a:t>
            </a:r>
            <a:endParaRPr lang="en-US" sz="2000" dirty="0">
              <a:solidFill>
                <a:srgbClr val="FFFF00"/>
              </a:solidFill>
            </a:endParaRPr>
          </a:p>
        </p:txBody>
      </p:sp>
      <p:pic>
        <p:nvPicPr>
          <p:cNvPr id="13" name="Picture 12" descr="A picture containing indoor, vessel, plant, wall&#10;&#10;Description automatically generated">
            <a:extLst>
              <a:ext uri="{FF2B5EF4-FFF2-40B4-BE49-F238E27FC236}">
                <a16:creationId xmlns:a16="http://schemas.microsoft.com/office/drawing/2014/main" id="{D483B0B6-BB5F-4C6D-848F-BC96E876F3B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56" b="92083" l="8516" r="93066">
                        <a14:foregroundMark x1="47324" y1="90139" x2="35766" y2="82778"/>
                        <a14:foregroundMark x1="35766" y1="82778" x2="19100" y2="66389"/>
                        <a14:foregroundMark x1="19100" y1="66389" x2="13504" y2="49722"/>
                        <a14:foregroundMark x1="13504" y1="49722" x2="13747" y2="9861"/>
                        <a14:foregroundMark x1="13747" y1="9861" x2="11922" y2="5000"/>
                        <a14:foregroundMark x1="15328" y1="4306" x2="57299" y2="556"/>
                        <a14:foregroundMark x1="74696" y1="3611" x2="91727" y2="38750"/>
                        <a14:foregroundMark x1="91727" y1="38750" x2="87591" y2="61111"/>
                        <a14:foregroundMark x1="87591" y1="61111" x2="74453" y2="83333"/>
                        <a14:foregroundMark x1="74453" y1="83333" x2="69465" y2="88194"/>
                        <a14:foregroundMark x1="69465" y1="88194" x2="61314" y2="92361"/>
                        <a14:foregroundMark x1="61314" y1="92361" x2="38686" y2="87778"/>
                        <a14:foregroundMark x1="38686" y1="87778" x2="30779" y2="83194"/>
                        <a14:foregroundMark x1="30779" y1="83194" x2="25182" y2="76806"/>
                        <a14:foregroundMark x1="25182" y1="76806" x2="32968" y2="66389"/>
                        <a14:foregroundMark x1="32968" y1="66389" x2="43552" y2="65417"/>
                        <a14:foregroundMark x1="43552" y1="65417" x2="61314" y2="65833"/>
                        <a14:foregroundMark x1="61314" y1="65833" x2="78710" y2="60833"/>
                        <a14:foregroundMark x1="78710" y1="60833" x2="85158" y2="54444"/>
                        <a14:foregroundMark x1="85158" y1="54444" x2="89051" y2="45139"/>
                        <a14:foregroundMark x1="89051" y1="45139" x2="86740" y2="37778"/>
                        <a14:foregroundMark x1="86740" y1="37778" x2="80170" y2="28750"/>
                        <a14:foregroundMark x1="80170" y1="28750" x2="72628" y2="25278"/>
                        <a14:foregroundMark x1="72628" y1="25278" x2="54988" y2="11389"/>
                        <a14:foregroundMark x1="54988" y1="11389" x2="46837" y2="15139"/>
                        <a14:foregroundMark x1="46837" y1="15139" x2="53041" y2="16667"/>
                        <a14:foregroundMark x1="53041" y1="16667" x2="67153" y2="40278"/>
                        <a14:foregroundMark x1="67153" y1="40278" x2="68735" y2="49722"/>
                        <a14:foregroundMark x1="68735" y1="49722" x2="46472" y2="36806"/>
                        <a14:foregroundMark x1="46472" y1="36806" x2="38808" y2="37083"/>
                        <a14:foregroundMark x1="38808" y1="37083" x2="36131" y2="49861"/>
                        <a14:foregroundMark x1="36131" y1="49861" x2="29440" y2="46806"/>
                        <a14:foregroundMark x1="29440" y1="46806" x2="23844" y2="32361"/>
                        <a14:foregroundMark x1="23844" y1="32361" x2="31995" y2="18056"/>
                        <a14:foregroundMark x1="31995" y1="18056" x2="50973" y2="694"/>
                        <a14:foregroundMark x1="50973" y1="694" x2="66788" y2="1250"/>
                        <a14:foregroundMark x1="66788" y1="1250" x2="74696" y2="5833"/>
                        <a14:foregroundMark x1="74696" y1="5833" x2="80292" y2="14583"/>
                        <a14:foregroundMark x1="80292" y1="14583" x2="80779" y2="26389"/>
                        <a14:foregroundMark x1="80779" y1="26389" x2="63139" y2="57361"/>
                        <a14:foregroundMark x1="84185" y1="10417" x2="85645" y2="17500"/>
                        <a14:foregroundMark x1="85645" y1="17500" x2="89173" y2="23472"/>
                        <a14:foregroundMark x1="89173" y1="23472" x2="93066" y2="43333"/>
                        <a14:foregroundMark x1="9489" y1="53750" x2="8516" y2="30833"/>
                        <a14:foregroundMark x1="8516" y1="30833" x2="18491" y2="17778"/>
                        <a14:foregroundMark x1="18491" y1="17778" x2="22141" y2="16944"/>
                        <a14:foregroundMark x1="91484" y1="26667" x2="87591" y2="19306"/>
                      </a14:backgroundRemoval>
                    </a14:imgEffect>
                  </a14:imgLayer>
                </a14:imgProps>
              </a:ext>
            </a:extLst>
          </a:blip>
          <a:srcRect b="3750"/>
          <a:stretch/>
        </p:blipFill>
        <p:spPr>
          <a:xfrm>
            <a:off x="4397130" y="-40624"/>
            <a:ext cx="8041746" cy="677972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1D629E3-BA6F-4DAB-896F-7E835BCC7B84}"/>
              </a:ext>
            </a:extLst>
          </p:cNvPr>
          <p:cNvSpPr/>
          <p:nvPr/>
        </p:nvSpPr>
        <p:spPr>
          <a:xfrm>
            <a:off x="4014969" y="5338807"/>
            <a:ext cx="4898264" cy="95410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800" b="1" dirty="0"/>
              <a:t>CELTIC ART</a:t>
            </a:r>
          </a:p>
          <a:p>
            <a:r>
              <a:rPr lang="en-GB" sz="2800" b="1" dirty="0"/>
              <a:t>(PAN?)CELTIC MYTHOLOGY…?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D420AE1-24DD-422C-9D8E-4AB964727D19}"/>
              </a:ext>
            </a:extLst>
          </p:cNvPr>
          <p:cNvSpPr/>
          <p:nvPr/>
        </p:nvSpPr>
        <p:spPr>
          <a:xfrm>
            <a:off x="1386242" y="6270360"/>
            <a:ext cx="476553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http://www.numanciamultimedia.com/en/appendix/Three-lobed-pitcher-with-dome-scene/16</a:t>
            </a:r>
            <a:r>
              <a:rPr lang="en-GB" dirty="0"/>
              <a:t> </a:t>
            </a:r>
          </a:p>
        </p:txBody>
      </p:sp>
      <p:sp>
        <p:nvSpPr>
          <p:cNvPr id="16" name="Content Placeholder 4">
            <a:extLst>
              <a:ext uri="{FF2B5EF4-FFF2-40B4-BE49-F238E27FC236}">
                <a16:creationId xmlns:a16="http://schemas.microsoft.com/office/drawing/2014/main" id="{0B88789E-30B2-47A7-AD21-B9A0E62F3792}"/>
              </a:ext>
            </a:extLst>
          </p:cNvPr>
          <p:cNvSpPr txBox="1">
            <a:spLocks/>
          </p:cNvSpPr>
          <p:nvPr/>
        </p:nvSpPr>
        <p:spPr>
          <a:xfrm>
            <a:off x="2015951" y="2118094"/>
            <a:ext cx="5406294" cy="3541714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charset="2"/>
              <a:buNone/>
            </a:pPr>
            <a:r>
              <a:rPr lang="en-GB" b="1"/>
              <a:t>“Three-lobed pitcher with dome scene”</a:t>
            </a:r>
          </a:p>
          <a:p>
            <a:pPr marL="0" indent="0">
              <a:buFont typeface="Wingdings 2" charset="2"/>
              <a:buNone/>
            </a:pPr>
            <a:endParaRPr lang="en-GB" dirty="0"/>
          </a:p>
        </p:txBody>
      </p:sp>
      <p:pic>
        <p:nvPicPr>
          <p:cNvPr id="10" name="Content Placeholder 4">
            <a:extLst>
              <a:ext uri="{FF2B5EF4-FFF2-40B4-BE49-F238E27FC236}">
                <a16:creationId xmlns:a16="http://schemas.microsoft.com/office/drawing/2014/main" id="{75809A60-1F5C-4B2F-89CB-3692F0CFAD3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3554" t="16809" b="29090"/>
          <a:stretch/>
        </p:blipFill>
        <p:spPr>
          <a:xfrm>
            <a:off x="983233" y="1664677"/>
            <a:ext cx="5499680" cy="38690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58549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6ADD07B9-78AA-4DBA-B3F6-B5355A247923}"/>
              </a:ext>
            </a:extLst>
          </p:cNvPr>
          <p:cNvSpPr txBox="1">
            <a:spLocks/>
          </p:cNvSpPr>
          <p:nvPr/>
        </p:nvSpPr>
        <p:spPr>
          <a:xfrm>
            <a:off x="624157" y="4344383"/>
            <a:ext cx="4533821" cy="257260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548C4B"/>
              </a:buClr>
            </a:pPr>
            <a:r>
              <a:rPr lang="en-GB" sz="2400" dirty="0"/>
              <a:t>Hallstatt 1200 – 450 BCE</a:t>
            </a:r>
          </a:p>
          <a:p>
            <a:pPr>
              <a:buClr>
                <a:srgbClr val="548C4B"/>
              </a:buClr>
            </a:pPr>
            <a:r>
              <a:rPr lang="en-GB" sz="2400" dirty="0">
                <a:highlight>
                  <a:srgbClr val="0000FF"/>
                </a:highlight>
              </a:rPr>
              <a:t>La </a:t>
            </a:r>
            <a:r>
              <a:rPr lang="en-GB" sz="2400" dirty="0" err="1">
                <a:highlight>
                  <a:srgbClr val="0000FF"/>
                </a:highlight>
              </a:rPr>
              <a:t>Tene</a:t>
            </a:r>
            <a:r>
              <a:rPr lang="en-GB" sz="2400" dirty="0">
                <a:highlight>
                  <a:srgbClr val="0000FF"/>
                </a:highlight>
              </a:rPr>
              <a:t>: 450 BCE </a:t>
            </a:r>
            <a:r>
              <a:rPr lang="en-GB" sz="2400" dirty="0">
                <a:highlight>
                  <a:srgbClr val="0000FF"/>
                </a:highlight>
                <a:sym typeface="Wingdings" panose="05000000000000000000" pitchFamily="2" charset="2"/>
              </a:rPr>
              <a:t>AD 1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N Italy: Golasecca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Iberia: Celtiberian ?</a:t>
            </a:r>
          </a:p>
          <a:p>
            <a:pPr>
              <a:buClr>
                <a:srgbClr val="548C4B"/>
              </a:buClr>
            </a:pPr>
            <a:r>
              <a:rPr lang="en-GB" sz="2400" dirty="0"/>
              <a:t>Britain: Arras culture…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457" y="269521"/>
            <a:ext cx="5270503" cy="430170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What is the role of the horse in Celtic art?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female or male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afterlife believes ?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Connection to aspects of fertility, cosmos,…</a:t>
            </a:r>
            <a:endParaRPr lang="en-US" sz="2000" dirty="0">
              <a:solidFill>
                <a:srgbClr val="FFFF0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1D629E3-BA6F-4DAB-896F-7E835BCC7B84}"/>
              </a:ext>
            </a:extLst>
          </p:cNvPr>
          <p:cNvSpPr/>
          <p:nvPr/>
        </p:nvSpPr>
        <p:spPr>
          <a:xfrm>
            <a:off x="4014969" y="5338807"/>
            <a:ext cx="4898264" cy="954107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800" b="1" dirty="0"/>
              <a:t>CELTIC ART</a:t>
            </a:r>
          </a:p>
          <a:p>
            <a:r>
              <a:rPr lang="en-GB" sz="2800" b="1" dirty="0"/>
              <a:t>(PAN?)CELTIC MYTHOLOGY…?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1F84DD2-AEF9-4080-AF3B-6531251E2E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42" b="98763" l="3200" r="98000">
                        <a14:foregroundMark x1="5400" y1="39381" x2="7400" y2="26392"/>
                        <a14:foregroundMark x1="7400" y1="26392" x2="20200" y2="5567"/>
                        <a14:foregroundMark x1="20200" y1="5567" x2="29800" y2="1237"/>
                        <a14:foregroundMark x1="29800" y1="1237" x2="40800" y2="1031"/>
                        <a14:foregroundMark x1="40800" y1="1031" x2="52200" y2="4742"/>
                        <a14:foregroundMark x1="52200" y1="4742" x2="74200" y2="17732"/>
                        <a14:foregroundMark x1="74200" y1="17732" x2="79600" y2="29897"/>
                        <a14:foregroundMark x1="79600" y1="29897" x2="86400" y2="37938"/>
                        <a14:foregroundMark x1="86400" y1="37938" x2="95400" y2="58763"/>
                        <a14:foregroundMark x1="95400" y1="58763" x2="96800" y2="72165"/>
                        <a14:foregroundMark x1="96800" y1="72165" x2="89800" y2="80000"/>
                        <a14:foregroundMark x1="89800" y1="80000" x2="80400" y2="75258"/>
                        <a14:foregroundMark x1="80400" y1="75258" x2="80000" y2="63711"/>
                        <a14:foregroundMark x1="80000" y1="63711" x2="74600" y2="54227"/>
                        <a14:foregroundMark x1="74600" y1="54227" x2="63600" y2="87216"/>
                        <a14:foregroundMark x1="63600" y1="87216" x2="32400" y2="99175"/>
                        <a14:foregroundMark x1="32400" y1="99175" x2="26800" y2="88454"/>
                        <a14:foregroundMark x1="26800" y1="88454" x2="20400" y2="54433"/>
                        <a14:foregroundMark x1="20400" y1="54433" x2="12600" y2="46804"/>
                        <a14:foregroundMark x1="12600" y1="46804" x2="21600" y2="35052"/>
                        <a14:foregroundMark x1="52800" y1="58763" x2="24600" y2="18763"/>
                        <a14:foregroundMark x1="24600" y1="18763" x2="30600" y2="9278"/>
                        <a14:foregroundMark x1="30600" y1="9278" x2="43400" y2="8866"/>
                        <a14:foregroundMark x1="43400" y1="8866" x2="48000" y2="20206"/>
                        <a14:foregroundMark x1="48000" y1="20206" x2="50200" y2="48041"/>
                        <a14:foregroundMark x1="67400" y1="58144" x2="69400" y2="47835"/>
                        <a14:foregroundMark x1="69400" y1="47835" x2="61600" y2="39175"/>
                        <a14:foregroundMark x1="61600" y1="39175" x2="60400" y2="28866"/>
                        <a14:foregroundMark x1="60400" y1="28866" x2="51400" y2="44124"/>
                        <a14:foregroundMark x1="51400" y1="44124" x2="50000" y2="56082"/>
                        <a14:foregroundMark x1="50000" y1="56082" x2="42600" y2="64536"/>
                        <a14:foregroundMark x1="42600" y1="64536" x2="32400" y2="63711"/>
                        <a14:foregroundMark x1="32400" y1="63711" x2="31600" y2="66804"/>
                        <a14:foregroundMark x1="89800" y1="68866" x2="99600" y2="60619"/>
                        <a14:foregroundMark x1="99600" y1="60619" x2="98000" y2="71959"/>
                        <a14:foregroundMark x1="98000" y1="71959" x2="93400" y2="76907"/>
                        <a14:foregroundMark x1="33400" y1="66186" x2="12200" y2="52577"/>
                        <a14:foregroundMark x1="12200" y1="52577" x2="4600" y2="44330"/>
                        <a14:foregroundMark x1="4600" y1="44330" x2="3800" y2="20000"/>
                        <a14:foregroundMark x1="3800" y1="20000" x2="8800" y2="9691"/>
                        <a14:foregroundMark x1="8800" y1="9691" x2="42800" y2="3093"/>
                        <a14:foregroundMark x1="42800" y1="3093" x2="53200" y2="4948"/>
                        <a14:foregroundMark x1="53200" y1="4948" x2="58600" y2="7423"/>
                        <a14:foregroundMark x1="8400" y1="54227" x2="3200" y2="43299"/>
                        <a14:foregroundMark x1="3200" y1="43299" x2="3600" y2="14639"/>
                        <a14:foregroundMark x1="26400" y1="66392" x2="29800" y2="6762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27936" y="99391"/>
            <a:ext cx="6742214" cy="653994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14AFB1B-5D9F-4D36-A22D-9B1337022F87}"/>
              </a:ext>
            </a:extLst>
          </p:cNvPr>
          <p:cNvSpPr txBox="1"/>
          <p:nvPr/>
        </p:nvSpPr>
        <p:spPr>
          <a:xfrm>
            <a:off x="7980163" y="4526721"/>
            <a:ext cx="3829868" cy="369332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sym typeface="Wingdings" panose="05000000000000000000" pitchFamily="2" charset="2"/>
              </a:rPr>
              <a:t> </a:t>
            </a:r>
            <a:r>
              <a:rPr lang="en-GB" b="1" dirty="0"/>
              <a:t>Excarnation and Cremation </a:t>
            </a:r>
            <a:r>
              <a:rPr lang="en-GB" b="1" dirty="0">
                <a:sym typeface="Wingdings" panose="05000000000000000000" pitchFamily="2" charset="2"/>
              </a:rPr>
              <a:t></a:t>
            </a:r>
            <a:endParaRPr lang="en-GB" b="1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D1D084D-E98B-4276-A6DB-B9C61C21F06C}"/>
              </a:ext>
            </a:extLst>
          </p:cNvPr>
          <p:cNvSpPr/>
          <p:nvPr/>
        </p:nvSpPr>
        <p:spPr>
          <a:xfrm>
            <a:off x="0" y="3006486"/>
            <a:ext cx="4533821" cy="1169551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s-ES" sz="1400" dirty="0"/>
              <a:t>Jimeno Martínez, Alfredo y Antonio </a:t>
            </a:r>
            <a:r>
              <a:rPr lang="es-ES" sz="1400" dirty="0" err="1"/>
              <a:t>Chaín</a:t>
            </a:r>
            <a:r>
              <a:rPr lang="es-ES" sz="1400" dirty="0"/>
              <a:t> Galán (2017). “El ritual funerario: La necrópolis de Numancia”. En Jimeno Martínez, Alfredo (coord.): Numancia Eterna (2150 Aniversario: la memoria de un símbolo). Valladolid, pp. 155-176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524593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picture containing indoor, table, sitting&#10;&#10;Description automatically generated">
            <a:extLst>
              <a:ext uri="{FF2B5EF4-FFF2-40B4-BE49-F238E27FC236}">
                <a16:creationId xmlns:a16="http://schemas.microsoft.com/office/drawing/2014/main" id="{8AB5AD59-B8DE-447F-8769-BF1AD8F5A3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65" b="21135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13" name="Freeform 5">
            <a:extLst>
              <a:ext uri="{FF2B5EF4-FFF2-40B4-BE49-F238E27FC236}">
                <a16:creationId xmlns:a16="http://schemas.microsoft.com/office/drawing/2014/main" id="{37D54B6C-87D0-4C03-8335-3955179D2B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6748093" y="1371604"/>
            <a:ext cx="5624423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2783F-2285-4692-8169-08EDEBF90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0424" y="845389"/>
            <a:ext cx="3596420" cy="1629363"/>
          </a:xfrm>
        </p:spPr>
        <p:txBody>
          <a:bodyPr anchor="b">
            <a:normAutofit/>
          </a:bodyPr>
          <a:lstStyle/>
          <a:p>
            <a:pPr algn="l"/>
            <a:r>
              <a:rPr lang="en-GB" sz="2400" b="1" dirty="0"/>
              <a:t>La Tène 450 BCE </a:t>
            </a:r>
            <a:r>
              <a:rPr lang="en-GB" sz="2400" b="1" dirty="0">
                <a:sym typeface="Wingdings" panose="05000000000000000000" pitchFamily="2" charset="2"/>
              </a:rPr>
              <a:t></a:t>
            </a:r>
            <a:r>
              <a:rPr lang="en-GB" sz="2400" b="1" dirty="0"/>
              <a:t> </a:t>
            </a:r>
            <a:br>
              <a:rPr lang="en-GB" sz="2400" b="1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>
                <a:solidFill>
                  <a:srgbClr val="FFFF00"/>
                </a:solidFill>
              </a:rPr>
              <a:t>What is so characteristic about La Tène Art?</a:t>
            </a:r>
          </a:p>
        </p:txBody>
      </p:sp>
      <p:pic>
        <p:nvPicPr>
          <p:cNvPr id="4" name="Content Placeholder 3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B127699C-017B-4DF0-ACA4-4C5657EBED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780424" y="2916922"/>
            <a:ext cx="3532187" cy="2947583"/>
          </a:xfrm>
        </p:spPr>
      </p:pic>
    </p:spTree>
    <p:extLst>
      <p:ext uri="{BB962C8B-B14F-4D97-AF65-F5344CB8AC3E}">
        <p14:creationId xmlns:p14="http://schemas.microsoft.com/office/powerpoint/2010/main" val="2096817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9" name="Picture 8" descr="A picture containing indoor, sitting, green&#10;&#10;Description automatically generated">
            <a:extLst>
              <a:ext uri="{FF2B5EF4-FFF2-40B4-BE49-F238E27FC236}">
                <a16:creationId xmlns:a16="http://schemas.microsoft.com/office/drawing/2014/main" id="{A13DDED2-9A11-4966-88A6-04487C2263F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890" t="19421" r="19513" b="8657"/>
          <a:stretch/>
        </p:blipFill>
        <p:spPr>
          <a:xfrm>
            <a:off x="7949369" y="1375194"/>
            <a:ext cx="3780410" cy="53980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 descr="A picture containing table, sitting, indoor, top&#10;&#10;Description automatically generated">
            <a:extLst>
              <a:ext uri="{FF2B5EF4-FFF2-40B4-BE49-F238E27FC236}">
                <a16:creationId xmlns:a16="http://schemas.microsoft.com/office/drawing/2014/main" id="{E6191283-0E30-41AA-A2A1-94AC2D604EA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081" r="12418"/>
          <a:stretch/>
        </p:blipFill>
        <p:spPr>
          <a:xfrm>
            <a:off x="3440414" y="1554890"/>
            <a:ext cx="4359571" cy="5277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58" y="993568"/>
            <a:ext cx="9553776" cy="4301706"/>
          </a:xfrm>
        </p:spPr>
        <p:txBody>
          <a:bodyPr/>
          <a:lstStyle/>
          <a:p>
            <a:r>
              <a:rPr lang="en-US" dirty="0"/>
              <a:t>Basse-</a:t>
            </a:r>
            <a:r>
              <a:rPr lang="en-US" dirty="0" err="1"/>
              <a:t>Yutz</a:t>
            </a:r>
            <a:r>
              <a:rPr lang="en-US" dirty="0"/>
              <a:t> Flagon</a:t>
            </a:r>
          </a:p>
          <a:p>
            <a:pPr lvl="1"/>
            <a:r>
              <a:rPr lang="en-US" i="1" dirty="0"/>
              <a:t>c. </a:t>
            </a:r>
            <a:r>
              <a:rPr lang="en-US" dirty="0"/>
              <a:t>450-400 BCE</a:t>
            </a:r>
          </a:p>
          <a:p>
            <a:pPr lvl="1"/>
            <a:r>
              <a:rPr lang="en-US" dirty="0"/>
              <a:t>Copying Etruscan style flagons</a:t>
            </a:r>
          </a:p>
          <a:p>
            <a:pPr lvl="1"/>
            <a:r>
              <a:rPr lang="en-US" dirty="0"/>
              <a:t>Used for pouring wine, mead, etc.</a:t>
            </a:r>
          </a:p>
          <a:p>
            <a:pPr lvl="1"/>
            <a:r>
              <a:rPr lang="en-US" dirty="0"/>
              <a:t>A mixture of </a:t>
            </a:r>
            <a:r>
              <a:rPr lang="en-US" dirty="0" smtClean="0"/>
              <a:t>styles </a:t>
            </a:r>
            <a:r>
              <a:rPr lang="en-US" dirty="0"/>
              <a:t>and features</a:t>
            </a:r>
          </a:p>
          <a:p>
            <a:pPr lvl="1"/>
            <a:r>
              <a:rPr lang="en-US" dirty="0"/>
              <a:t>The dog/wolf ?</a:t>
            </a:r>
          </a:p>
          <a:p>
            <a:pPr lvl="2"/>
            <a:r>
              <a:rPr lang="en-US" dirty="0"/>
              <a:t>Religious meaning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F7E622E-E0AD-413E-A8FA-4D8885633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140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9" name="Picture 8" descr="A picture containing indoor, sitting, green&#10;&#10;Description automatically generated">
            <a:extLst>
              <a:ext uri="{FF2B5EF4-FFF2-40B4-BE49-F238E27FC236}">
                <a16:creationId xmlns:a16="http://schemas.microsoft.com/office/drawing/2014/main" id="{A13DDED2-9A11-4966-88A6-04487C2263F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890" t="19421" r="19513" b="8657"/>
          <a:stretch/>
        </p:blipFill>
        <p:spPr>
          <a:xfrm>
            <a:off x="7949369" y="1375194"/>
            <a:ext cx="3780410" cy="53980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58" y="993568"/>
            <a:ext cx="9553776" cy="4301706"/>
          </a:xfrm>
        </p:spPr>
        <p:txBody>
          <a:bodyPr/>
          <a:lstStyle/>
          <a:p>
            <a:r>
              <a:rPr lang="en-US" dirty="0"/>
              <a:t>Basse-</a:t>
            </a:r>
            <a:r>
              <a:rPr lang="en-US" dirty="0" err="1"/>
              <a:t>Yutz</a:t>
            </a:r>
            <a:r>
              <a:rPr lang="en-US" dirty="0"/>
              <a:t> Flagon</a:t>
            </a:r>
          </a:p>
          <a:p>
            <a:pPr lvl="1"/>
            <a:r>
              <a:rPr lang="en-US" i="1" dirty="0"/>
              <a:t>c. </a:t>
            </a:r>
            <a:r>
              <a:rPr lang="en-US" dirty="0"/>
              <a:t>450-400 BCE</a:t>
            </a:r>
          </a:p>
          <a:p>
            <a:pPr lvl="1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F7E622E-E0AD-413E-A8FA-4D8885633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Content Placeholder 7" descr="A picture containing indoor, wall&#10;&#10;Description automatically generated">
            <a:extLst>
              <a:ext uri="{FF2B5EF4-FFF2-40B4-BE49-F238E27FC236}">
                <a16:creationId xmlns:a16="http://schemas.microsoft.com/office/drawing/2014/main" id="{21E1483F-EA5C-4408-A97A-960C5E4718D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20132" y="208383"/>
            <a:ext cx="3780410" cy="66033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ECC131D-EDC3-4342-A52D-5C5394766BF8}"/>
              </a:ext>
            </a:extLst>
          </p:cNvPr>
          <p:cNvSpPr/>
          <p:nvPr/>
        </p:nvSpPr>
        <p:spPr>
          <a:xfrm>
            <a:off x="628228" y="4074194"/>
            <a:ext cx="2986197" cy="1200329"/>
          </a:xfrm>
          <a:prstGeom prst="rect">
            <a:avLst/>
          </a:prstGeom>
          <a:gradFill flip="none" rotWithShape="1">
            <a:gsLst>
              <a:gs pos="0">
                <a:schemeClr val="dk1">
                  <a:lumMod val="67000"/>
                </a:schemeClr>
              </a:gs>
              <a:gs pos="48000">
                <a:schemeClr val="dk1">
                  <a:lumMod val="97000"/>
                  <a:lumOff val="3000"/>
                </a:schemeClr>
              </a:gs>
              <a:gs pos="100000">
                <a:schemeClr val="dk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Dragon Head Early LT Brooch with circle (4</a:t>
            </a:r>
            <a:r>
              <a:rPr lang="en-GB" baseline="30000" dirty="0">
                <a:solidFill>
                  <a:srgbClr val="FFFF00"/>
                </a:solidFill>
              </a:rPr>
              <a:t>th</a:t>
            </a:r>
            <a:r>
              <a:rPr lang="en-GB" dirty="0">
                <a:solidFill>
                  <a:srgbClr val="FFFF00"/>
                </a:solidFill>
              </a:rPr>
              <a:t> c. BCE); </a:t>
            </a:r>
            <a:r>
              <a:rPr lang="fr-FR" dirty="0" err="1">
                <a:solidFill>
                  <a:srgbClr val="FFFF00"/>
                </a:solidFill>
              </a:rPr>
              <a:t>Duchcov</a:t>
            </a:r>
            <a:r>
              <a:rPr lang="fr-FR" dirty="0">
                <a:solidFill>
                  <a:srgbClr val="FFFF00"/>
                </a:solidFill>
              </a:rPr>
              <a:t> type; </a:t>
            </a:r>
            <a:r>
              <a:rPr lang="fr-FR" dirty="0" err="1">
                <a:solidFill>
                  <a:srgbClr val="FFFF00"/>
                </a:solidFill>
              </a:rPr>
              <a:t>found</a:t>
            </a:r>
            <a:r>
              <a:rPr lang="fr-FR" dirty="0">
                <a:solidFill>
                  <a:srgbClr val="FFFF00"/>
                </a:solidFill>
              </a:rPr>
              <a:t> at </a:t>
            </a:r>
            <a:r>
              <a:rPr lang="fr-FR" dirty="0" err="1">
                <a:solidFill>
                  <a:srgbClr val="FFFF00"/>
                </a:solidFill>
              </a:rPr>
              <a:t>Arbedo</a:t>
            </a:r>
            <a:r>
              <a:rPr lang="fr-FR" dirty="0">
                <a:solidFill>
                  <a:srgbClr val="FFFF00"/>
                </a:solidFill>
              </a:rPr>
              <a:t> (CH)</a:t>
            </a:r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104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6264" y="109057"/>
            <a:ext cx="6177570" cy="5186217"/>
          </a:xfrm>
        </p:spPr>
        <p:txBody>
          <a:bodyPr/>
          <a:lstStyle/>
          <a:p>
            <a:r>
              <a:rPr lang="en-GB" dirty="0"/>
              <a:t>Decoration of vessel, 3</a:t>
            </a:r>
            <a:r>
              <a:rPr lang="en-GB" baseline="30000" dirty="0"/>
              <a:t>rd</a:t>
            </a:r>
            <a:r>
              <a:rPr lang="en-GB" dirty="0"/>
              <a:t> c. BCE</a:t>
            </a:r>
          </a:p>
          <a:p>
            <a:r>
              <a:rPr lang="en-GB" dirty="0"/>
              <a:t>Brno-</a:t>
            </a:r>
            <a:r>
              <a:rPr lang="en-GB" dirty="0" err="1"/>
              <a:t>Malomerice</a:t>
            </a:r>
            <a:r>
              <a:rPr lang="en-GB" dirty="0"/>
              <a:t>, </a:t>
            </a:r>
            <a:r>
              <a:rPr lang="en-GB" dirty="0" err="1"/>
              <a:t>Moravie</a:t>
            </a:r>
            <a:r>
              <a:rPr lang="en-GB" dirty="0"/>
              <a:t>, CZ</a:t>
            </a:r>
          </a:p>
          <a:p>
            <a:r>
              <a:rPr lang="en-GB" dirty="0"/>
              <a:t>La Tène</a:t>
            </a:r>
          </a:p>
        </p:txBody>
      </p:sp>
      <p:pic>
        <p:nvPicPr>
          <p:cNvPr id="10" name="Picture 9" descr="A statue of a person&#10;&#10;Description automatically generated">
            <a:extLst>
              <a:ext uri="{FF2B5EF4-FFF2-40B4-BE49-F238E27FC236}">
                <a16:creationId xmlns:a16="http://schemas.microsoft.com/office/drawing/2014/main" id="{A8923198-BA49-4219-A776-4E7833D1896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564" r="30741"/>
          <a:stretch/>
        </p:blipFill>
        <p:spPr>
          <a:xfrm>
            <a:off x="7545749" y="0"/>
            <a:ext cx="4635583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C8185A5-58E5-457E-B6B8-D7DBBEAB7686}"/>
              </a:ext>
            </a:extLst>
          </p:cNvPr>
          <p:cNvSpPr/>
          <p:nvPr/>
        </p:nvSpPr>
        <p:spPr>
          <a:xfrm>
            <a:off x="104746" y="6304624"/>
            <a:ext cx="27269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 museum </a:t>
            </a:r>
            <a:r>
              <a:rPr lang="en-GB" sz="1600" dirty="0" err="1"/>
              <a:t>Kelten</a:t>
            </a:r>
            <a:r>
              <a:rPr lang="en-GB" sz="1600" dirty="0"/>
              <a:t>-Keller, </a:t>
            </a:r>
            <a:r>
              <a:rPr lang="en-GB" sz="1600" dirty="0" err="1"/>
              <a:t>Rodheim</a:t>
            </a:r>
            <a:r>
              <a:rPr lang="en-GB" sz="1600" dirty="0"/>
              <a:t>-Bieber</a:t>
            </a:r>
          </a:p>
        </p:txBody>
      </p:sp>
      <p:pic>
        <p:nvPicPr>
          <p:cNvPr id="8" name="Picture 7" descr="A close up of a curtain&#10;&#10;Description automatically generated">
            <a:extLst>
              <a:ext uri="{FF2B5EF4-FFF2-40B4-BE49-F238E27FC236}">
                <a16:creationId xmlns:a16="http://schemas.microsoft.com/office/drawing/2014/main" id="{ACD2F3D5-DCA2-4B56-AF2C-4896D297745F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91" y="0"/>
            <a:ext cx="2289140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980AE3C-02A8-4DD8-BE89-D9A91B059F57}"/>
              </a:ext>
            </a:extLst>
          </p:cNvPr>
          <p:cNvSpPr/>
          <p:nvPr/>
        </p:nvSpPr>
        <p:spPr>
          <a:xfrm rot="16200000">
            <a:off x="-274614" y="4033703"/>
            <a:ext cx="46522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Celtic sword and scabbard circa 60 </a:t>
            </a:r>
            <a:r>
              <a:rPr lang="en-GB" dirty="0" err="1"/>
              <a:t>BC,Metropolitan</a:t>
            </a:r>
            <a:r>
              <a:rPr lang="en-GB" dirty="0"/>
              <a:t> Museum, NY.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72063A2-06F8-4F14-A090-9100F676167F}"/>
              </a:ext>
            </a:extLst>
          </p:cNvPr>
          <p:cNvSpPr/>
          <p:nvPr/>
        </p:nvSpPr>
        <p:spPr>
          <a:xfrm>
            <a:off x="291037" y="54107"/>
            <a:ext cx="1592826" cy="1452716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1E9097C-19D0-4EE9-B916-034B5F9C43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36984" y="3448371"/>
            <a:ext cx="4247424" cy="34096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2831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3031" y="109057"/>
            <a:ext cx="5903013" cy="5186217"/>
          </a:xfrm>
        </p:spPr>
        <p:txBody>
          <a:bodyPr/>
          <a:lstStyle/>
          <a:p>
            <a:r>
              <a:rPr lang="en-GB" dirty="0" err="1">
                <a:solidFill>
                  <a:srgbClr val="FFFF00"/>
                </a:solidFill>
              </a:rPr>
              <a:t>Waldalgesheim</a:t>
            </a:r>
            <a:r>
              <a:rPr lang="en-GB" dirty="0">
                <a:solidFill>
                  <a:srgbClr val="FFFF00"/>
                </a:solidFill>
              </a:rPr>
              <a:t> Style</a:t>
            </a:r>
          </a:p>
          <a:p>
            <a:r>
              <a:rPr lang="en-GB" dirty="0">
                <a:solidFill>
                  <a:srgbClr val="FFFF00"/>
                </a:solidFill>
              </a:rPr>
              <a:t>380 – 320 BCE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names after </a:t>
            </a:r>
            <a:r>
              <a:rPr lang="en-GB" dirty="0" err="1">
                <a:solidFill>
                  <a:srgbClr val="FFFF00"/>
                </a:solidFill>
              </a:rPr>
              <a:t>Waldalgesheim</a:t>
            </a:r>
            <a:endParaRPr lang="en-GB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rgbClr val="FFFF00"/>
                </a:solidFill>
              </a:rPr>
              <a:t>Previously, the ‘Etruscan’ influence was clearly recognisable. Now, the art becomes more abstract:</a:t>
            </a:r>
          </a:p>
          <a:p>
            <a:pPr lvl="1"/>
            <a:r>
              <a:rPr lang="en-GB" dirty="0">
                <a:solidFill>
                  <a:srgbClr val="FFFF00"/>
                </a:solidFill>
              </a:rPr>
              <a:t>Spiral motives</a:t>
            </a:r>
          </a:p>
          <a:p>
            <a:pPr lvl="1"/>
            <a:r>
              <a:rPr lang="en-GB" dirty="0">
                <a:solidFill>
                  <a:srgbClr val="FFFF00"/>
                </a:solidFill>
              </a:rPr>
              <a:t>Continuous vegetal motives 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8185A5-58E5-457E-B6B8-D7DBBEAB7686}"/>
              </a:ext>
            </a:extLst>
          </p:cNvPr>
          <p:cNvSpPr/>
          <p:nvPr/>
        </p:nvSpPr>
        <p:spPr>
          <a:xfrm>
            <a:off x="104746" y="6304624"/>
            <a:ext cx="27269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 museum </a:t>
            </a:r>
            <a:r>
              <a:rPr lang="en-GB" sz="1600" dirty="0" err="1"/>
              <a:t>Kelten</a:t>
            </a:r>
            <a:r>
              <a:rPr lang="en-GB" sz="1600" dirty="0"/>
              <a:t>-Keller, </a:t>
            </a:r>
            <a:r>
              <a:rPr lang="en-GB" sz="1600" dirty="0" err="1"/>
              <a:t>Rodheim</a:t>
            </a:r>
            <a:r>
              <a:rPr lang="en-GB" sz="1600" dirty="0"/>
              <a:t>-Bieber</a:t>
            </a:r>
          </a:p>
        </p:txBody>
      </p:sp>
      <p:pic>
        <p:nvPicPr>
          <p:cNvPr id="8" name="Picture 7" descr="A close up of a curtain&#10;&#10;Description automatically generated">
            <a:extLst>
              <a:ext uri="{FF2B5EF4-FFF2-40B4-BE49-F238E27FC236}">
                <a16:creationId xmlns:a16="http://schemas.microsoft.com/office/drawing/2014/main" id="{ACD2F3D5-DCA2-4B56-AF2C-4896D297745F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91" y="0"/>
            <a:ext cx="2289140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980AE3C-02A8-4DD8-BE89-D9A91B059F57}"/>
              </a:ext>
            </a:extLst>
          </p:cNvPr>
          <p:cNvSpPr/>
          <p:nvPr/>
        </p:nvSpPr>
        <p:spPr>
          <a:xfrm rot="16200000">
            <a:off x="-274614" y="4033703"/>
            <a:ext cx="46522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Celtic sword and scabbard circa 60 </a:t>
            </a:r>
            <a:r>
              <a:rPr lang="en-GB" dirty="0" err="1"/>
              <a:t>BC,Metropolitan</a:t>
            </a:r>
            <a:r>
              <a:rPr lang="en-GB" dirty="0"/>
              <a:t> Museum, NY.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72063A2-06F8-4F14-A090-9100F676167F}"/>
              </a:ext>
            </a:extLst>
          </p:cNvPr>
          <p:cNvSpPr/>
          <p:nvPr/>
        </p:nvSpPr>
        <p:spPr>
          <a:xfrm>
            <a:off x="291037" y="54107"/>
            <a:ext cx="1592826" cy="1452716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 descr="A picture containing wall, indoor&#10;&#10;Description automatically generated">
            <a:extLst>
              <a:ext uri="{FF2B5EF4-FFF2-40B4-BE49-F238E27FC236}">
                <a16:creationId xmlns:a16="http://schemas.microsoft.com/office/drawing/2014/main" id="{8F23FE8B-A2C2-41F9-B442-5D7C986C53F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701" t="8823" r="10144" b="8298"/>
          <a:stretch/>
        </p:blipFill>
        <p:spPr>
          <a:xfrm>
            <a:off x="5967837" y="1987401"/>
            <a:ext cx="5274750" cy="490199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ABC7A9D-4E2B-4BC6-A642-4FC16178773C}"/>
              </a:ext>
            </a:extLst>
          </p:cNvPr>
          <p:cNvSpPr/>
          <p:nvPr/>
        </p:nvSpPr>
        <p:spPr>
          <a:xfrm rot="5400000">
            <a:off x="9282087" y="4286936"/>
            <a:ext cx="499214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Musée d'Archéologie National Tombe à char 1002 MAN 89206.23</a:t>
            </a:r>
            <a:endParaRPr lang="en-GB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2997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vase sitting on a table&#10;&#10;Description automatically generated">
            <a:extLst>
              <a:ext uri="{FF2B5EF4-FFF2-40B4-BE49-F238E27FC236}">
                <a16:creationId xmlns:a16="http://schemas.microsoft.com/office/drawing/2014/main" id="{679B4B6B-2A88-4877-BC2D-AEF963E4FF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AC2AD-A1DA-40F4-A7A7-D63B0A9A3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3031" y="109057"/>
            <a:ext cx="5903013" cy="5186217"/>
          </a:xfrm>
        </p:spPr>
        <p:txBody>
          <a:bodyPr/>
          <a:lstStyle/>
          <a:p>
            <a:r>
              <a:rPr lang="en-GB" dirty="0" err="1">
                <a:solidFill>
                  <a:srgbClr val="FFFF00"/>
                </a:solidFill>
              </a:rPr>
              <a:t>Waldalgesheim</a:t>
            </a:r>
            <a:r>
              <a:rPr lang="en-GB" dirty="0">
                <a:solidFill>
                  <a:srgbClr val="FFFF00"/>
                </a:solidFill>
              </a:rPr>
              <a:t> Style</a:t>
            </a:r>
          </a:p>
          <a:p>
            <a:r>
              <a:rPr lang="en-GB" dirty="0">
                <a:solidFill>
                  <a:srgbClr val="FFFF00"/>
                </a:solidFill>
              </a:rPr>
              <a:t>380 – 320 BCE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names after </a:t>
            </a:r>
            <a:r>
              <a:rPr lang="en-GB" dirty="0" err="1">
                <a:solidFill>
                  <a:srgbClr val="FFFF00"/>
                </a:solidFill>
              </a:rPr>
              <a:t>Waldalgesheim</a:t>
            </a:r>
            <a:endParaRPr lang="en-GB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rgbClr val="FFFF00"/>
                </a:solidFill>
              </a:rPr>
              <a:t>Previously, the ‘Etruscan’ influence was clearly recognisable. Now, the art becomes more abstract:</a:t>
            </a:r>
          </a:p>
          <a:p>
            <a:pPr lvl="1"/>
            <a:r>
              <a:rPr lang="en-GB" dirty="0">
                <a:solidFill>
                  <a:srgbClr val="FFFF00"/>
                </a:solidFill>
              </a:rPr>
              <a:t>Spiral motives</a:t>
            </a:r>
          </a:p>
          <a:p>
            <a:pPr lvl="1"/>
            <a:r>
              <a:rPr lang="en-GB" dirty="0">
                <a:solidFill>
                  <a:srgbClr val="FFFF00"/>
                </a:solidFill>
              </a:rPr>
              <a:t>Continuous vegetal motives </a:t>
            </a:r>
          </a:p>
          <a:p>
            <a:pPr lvl="1"/>
            <a:endParaRPr lang="en-GB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rgbClr val="FFFF00"/>
                </a:solidFill>
              </a:rPr>
              <a:t>‘sword style’</a:t>
            </a:r>
          </a:p>
          <a:p>
            <a:r>
              <a:rPr lang="en-GB" dirty="0">
                <a:solidFill>
                  <a:srgbClr val="FFFF00"/>
                </a:solidFill>
              </a:rPr>
              <a:t>‘plastic style’ – more ‘human’ figures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8185A5-58E5-457E-B6B8-D7DBBEAB7686}"/>
              </a:ext>
            </a:extLst>
          </p:cNvPr>
          <p:cNvSpPr/>
          <p:nvPr/>
        </p:nvSpPr>
        <p:spPr>
          <a:xfrm>
            <a:off x="104746" y="6304624"/>
            <a:ext cx="27269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 museum </a:t>
            </a:r>
            <a:r>
              <a:rPr lang="en-GB" sz="1600" dirty="0" err="1"/>
              <a:t>Kelten</a:t>
            </a:r>
            <a:r>
              <a:rPr lang="en-GB" sz="1600" dirty="0"/>
              <a:t>-Keller, </a:t>
            </a:r>
            <a:r>
              <a:rPr lang="en-GB" sz="1600" dirty="0" err="1"/>
              <a:t>Rodheim</a:t>
            </a:r>
            <a:r>
              <a:rPr lang="en-GB" sz="1600" dirty="0"/>
              <a:t>-Bieber</a:t>
            </a:r>
          </a:p>
        </p:txBody>
      </p:sp>
      <p:pic>
        <p:nvPicPr>
          <p:cNvPr id="8" name="Picture 7" descr="A close up of a curtain&#10;&#10;Description automatically generated">
            <a:extLst>
              <a:ext uri="{FF2B5EF4-FFF2-40B4-BE49-F238E27FC236}">
                <a16:creationId xmlns:a16="http://schemas.microsoft.com/office/drawing/2014/main" id="{ACD2F3D5-DCA2-4B56-AF2C-4896D297745F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91" y="0"/>
            <a:ext cx="2289140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980AE3C-02A8-4DD8-BE89-D9A91B059F57}"/>
              </a:ext>
            </a:extLst>
          </p:cNvPr>
          <p:cNvSpPr/>
          <p:nvPr/>
        </p:nvSpPr>
        <p:spPr>
          <a:xfrm rot="16200000">
            <a:off x="-274614" y="4033703"/>
            <a:ext cx="46522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Celtic sword and scabbard circa 60 </a:t>
            </a:r>
            <a:r>
              <a:rPr lang="en-GB" dirty="0" err="1"/>
              <a:t>BC,Metropolitan</a:t>
            </a:r>
            <a:r>
              <a:rPr lang="en-GB" dirty="0"/>
              <a:t> Museum, NY.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72063A2-06F8-4F14-A090-9100F676167F}"/>
              </a:ext>
            </a:extLst>
          </p:cNvPr>
          <p:cNvSpPr/>
          <p:nvPr/>
        </p:nvSpPr>
        <p:spPr>
          <a:xfrm>
            <a:off x="291037" y="54107"/>
            <a:ext cx="1592826" cy="1452716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23B7425-33CD-4B6E-96B9-9CD55D61EC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6178" y="0"/>
            <a:ext cx="4171076" cy="72164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8904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4" descr="A statue on a table&#10;&#10;Description automatically generated">
            <a:extLst>
              <a:ext uri="{FF2B5EF4-FFF2-40B4-BE49-F238E27FC236}">
                <a16:creationId xmlns:a16="http://schemas.microsoft.com/office/drawing/2014/main" id="{E985EB94-5ACD-4422-BE92-7F47A770178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4" t="6129" r="-44" b="960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8071EF-DFBD-4417-AED9-BF3801F17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BFFCF-0E20-49F3-B1EA-E29B5D333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058751"/>
          </a:xfrm>
        </p:spPr>
        <p:txBody>
          <a:bodyPr anchor="ctr">
            <a:normAutofit/>
          </a:bodyPr>
          <a:lstStyle/>
          <a:p>
            <a:pPr>
              <a:buClr>
                <a:srgbClr val="AF6553"/>
              </a:buClr>
            </a:pPr>
            <a:endParaRPr lang="en-GB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4666816F-1EB4-4279-9AEA-9BFB12302E09}"/>
              </a:ext>
            </a:extLst>
          </p:cNvPr>
          <p:cNvSpPr txBox="1">
            <a:spLocks/>
          </p:cNvSpPr>
          <p:nvPr/>
        </p:nvSpPr>
        <p:spPr>
          <a:xfrm>
            <a:off x="2293031" y="109057"/>
            <a:ext cx="5903013" cy="6627303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solidFill>
                  <a:srgbClr val="FFFF00"/>
                </a:solidFill>
              </a:rPr>
              <a:t>Waldalgesheim</a:t>
            </a:r>
            <a:r>
              <a:rPr lang="en-GB" dirty="0">
                <a:solidFill>
                  <a:srgbClr val="FFFF00"/>
                </a:solidFill>
              </a:rPr>
              <a:t> Style</a:t>
            </a:r>
          </a:p>
          <a:p>
            <a:r>
              <a:rPr lang="en-GB" dirty="0">
                <a:solidFill>
                  <a:srgbClr val="FFFF00"/>
                </a:solidFill>
              </a:rPr>
              <a:t>380 – 320 BCE</a:t>
            </a:r>
            <a:br>
              <a:rPr lang="en-GB" dirty="0">
                <a:solidFill>
                  <a:srgbClr val="FFFF00"/>
                </a:solidFill>
              </a:rPr>
            </a:br>
            <a:r>
              <a:rPr lang="en-GB" dirty="0">
                <a:solidFill>
                  <a:srgbClr val="FFFF00"/>
                </a:solidFill>
              </a:rPr>
              <a:t>names after </a:t>
            </a:r>
            <a:r>
              <a:rPr lang="en-GB" dirty="0" err="1">
                <a:solidFill>
                  <a:srgbClr val="FFFF00"/>
                </a:solidFill>
              </a:rPr>
              <a:t>Waldalgesheim</a:t>
            </a:r>
            <a:endParaRPr lang="en-GB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rgbClr val="FFFF00"/>
                </a:solidFill>
              </a:rPr>
              <a:t>Previously, the ‘Etruscan’ influence was clearly recognisable. Now, the art becomes more abstract:</a:t>
            </a:r>
          </a:p>
          <a:p>
            <a:pPr lvl="1"/>
            <a:r>
              <a:rPr lang="en-GB" dirty="0">
                <a:solidFill>
                  <a:srgbClr val="FFFF00"/>
                </a:solidFill>
              </a:rPr>
              <a:t>Spiral motives</a:t>
            </a:r>
          </a:p>
          <a:p>
            <a:pPr lvl="1"/>
            <a:r>
              <a:rPr lang="en-GB" dirty="0">
                <a:solidFill>
                  <a:srgbClr val="FFFF00"/>
                </a:solidFill>
              </a:rPr>
              <a:t>Continuous vegetal motives </a:t>
            </a:r>
          </a:p>
          <a:p>
            <a:pPr lvl="1"/>
            <a:endParaRPr lang="en-GB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rgbClr val="FFFF00"/>
                </a:solidFill>
              </a:rPr>
              <a:t>‘sword style’</a:t>
            </a:r>
          </a:p>
          <a:p>
            <a:r>
              <a:rPr lang="en-GB" dirty="0">
                <a:solidFill>
                  <a:srgbClr val="FFFF00"/>
                </a:solidFill>
              </a:rPr>
              <a:t>‘plastic style’ – more ‘human’ figures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r>
              <a:rPr lang="en-GB" b="1" dirty="0">
                <a:solidFill>
                  <a:srgbClr val="FFFF00"/>
                </a:solidFill>
              </a:rPr>
              <a:t>In the LATE LA TENE period:</a:t>
            </a:r>
          </a:p>
          <a:p>
            <a:pPr lvl="1"/>
            <a:r>
              <a:rPr lang="en-GB" b="1" dirty="0">
                <a:solidFill>
                  <a:srgbClr val="FFFF00"/>
                </a:solidFill>
              </a:rPr>
              <a:t>The complex / </a:t>
            </a:r>
            <a:r>
              <a:rPr lang="en-GB" b="1" dirty="0" smtClean="0">
                <a:solidFill>
                  <a:srgbClr val="FFFF00"/>
                </a:solidFill>
              </a:rPr>
              <a:t>abstract </a:t>
            </a:r>
            <a:r>
              <a:rPr lang="en-GB" b="1" dirty="0">
                <a:solidFill>
                  <a:srgbClr val="FFFF00"/>
                </a:solidFill>
              </a:rPr>
              <a:t>motives are disappearing</a:t>
            </a:r>
          </a:p>
          <a:p>
            <a:pPr lvl="1"/>
            <a:r>
              <a:rPr lang="en-GB" b="1" dirty="0">
                <a:solidFill>
                  <a:srgbClr val="FFFF00"/>
                </a:solidFill>
              </a:rPr>
              <a:t>Instead: we find representation of animals:</a:t>
            </a:r>
            <a:br>
              <a:rPr lang="en-GB" b="1" dirty="0">
                <a:solidFill>
                  <a:srgbClr val="FFFF00"/>
                </a:solidFill>
              </a:rPr>
            </a:br>
            <a:r>
              <a:rPr lang="en-GB" b="1" dirty="0">
                <a:solidFill>
                  <a:srgbClr val="FFFF00"/>
                </a:solidFill>
              </a:rPr>
              <a:t>	boar, stag, horse, etc.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776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071EF-DFBD-4417-AED9-BF3801F17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tatue on a table&#10;&#10;Description automatically generated">
            <a:extLst>
              <a:ext uri="{FF2B5EF4-FFF2-40B4-BE49-F238E27FC236}">
                <a16:creationId xmlns:a16="http://schemas.microsoft.com/office/drawing/2014/main" id="{F3DBBC3E-4E6F-4ECE-82F0-0B11ADF95C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5837" b="7636"/>
          <a:stretch/>
        </p:blipFill>
        <p:spPr>
          <a:xfrm>
            <a:off x="-23580" y="6894"/>
            <a:ext cx="12215580" cy="6826764"/>
          </a:xfrm>
        </p:spPr>
      </p:pic>
    </p:spTree>
    <p:extLst>
      <p:ext uri="{BB962C8B-B14F-4D97-AF65-F5344CB8AC3E}">
        <p14:creationId xmlns:p14="http://schemas.microsoft.com/office/powerpoint/2010/main" val="1779460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statue on a table&#10;&#10;Description automatically generated">
            <a:extLst>
              <a:ext uri="{FF2B5EF4-FFF2-40B4-BE49-F238E27FC236}">
                <a16:creationId xmlns:a16="http://schemas.microsoft.com/office/drawing/2014/main" id="{F3DBBC3E-4E6F-4ECE-82F0-0B11ADF95C8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0871" b="485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F7038DF-1D89-44A6-8D7C-98AF5BCF1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058751"/>
          </a:xfrm>
        </p:spPr>
        <p:txBody>
          <a:bodyPr anchor="ctr">
            <a:normAutofit/>
          </a:bodyPr>
          <a:lstStyle/>
          <a:p>
            <a:pPr>
              <a:buClr>
                <a:srgbClr val="AF6553"/>
              </a:buClr>
            </a:pPr>
            <a:endParaRPr lang="en-US"/>
          </a:p>
        </p:txBody>
      </p:sp>
      <p:pic>
        <p:nvPicPr>
          <p:cNvPr id="6" name="Content Placeholder 5" descr="A close up of a dinosaur&#10;&#10;Description automatically generated">
            <a:extLst>
              <a:ext uri="{FF2B5EF4-FFF2-40B4-BE49-F238E27FC236}">
                <a16:creationId xmlns:a16="http://schemas.microsoft.com/office/drawing/2014/main" id="{251A4D3E-CCB3-4A85-9A9B-28566A6AF47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709" b="89806" l="9796" r="90204">
                        <a14:foregroundMark x1="10612" y1="36408" x2="10204" y2="35437"/>
                        <a14:foregroundMark x1="88980" y1="85437" x2="90204" y2="60194"/>
                        <a14:foregroundMark x1="90204" y1="60194" x2="87347" y2="5194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96285" y="4382524"/>
            <a:ext cx="3220158" cy="270756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</p:pic>
      <p:pic>
        <p:nvPicPr>
          <p:cNvPr id="7" name="Picture 6" descr="A statue of a person&#10;&#10;Description automatically generated">
            <a:extLst>
              <a:ext uri="{FF2B5EF4-FFF2-40B4-BE49-F238E27FC236}">
                <a16:creationId xmlns:a16="http://schemas.microsoft.com/office/drawing/2014/main" id="{01867F24-DAAD-4F46-8295-92E02294ADE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128" b="95865" l="30423" r="69296">
                        <a14:foregroundMark x1="58310" y1="15414" x2="49014" y2="4887"/>
                        <a14:foregroundMark x1="49014" y1="4887" x2="60000" y2="5263"/>
                        <a14:foregroundMark x1="60000" y1="5263" x2="59437" y2="13534"/>
                        <a14:foregroundMark x1="57183" y1="94361" x2="35493" y2="94361"/>
                        <a14:foregroundMark x1="35493" y1="94361" x2="45915" y2="98872"/>
                        <a14:foregroundMark x1="45915" y1="98872" x2="60845" y2="99248"/>
                        <a14:foregroundMark x1="60845" y1="99248" x2="52113" y2="90602"/>
                        <a14:foregroundMark x1="52113" y1="90602" x2="51549" y2="90602"/>
                        <a14:foregroundMark x1="61972" y1="4511" x2="52676" y2="1128"/>
                        <a14:foregroundMark x1="57746" y1="98120" x2="46761" y2="93985"/>
                        <a14:foregroundMark x1="46761" y1="93985" x2="56620" y2="99248"/>
                        <a14:foregroundMark x1="56620" y1="99248" x2="47324" y2="91729"/>
                        <a14:foregroundMark x1="47324" y1="91729" x2="36056" y2="95865"/>
                        <a14:foregroundMark x1="36056" y1="95865" x2="40000" y2="93233"/>
                      </a14:backgroundRemoval>
                    </a14:imgEffect>
                  </a14:imgLayer>
                </a14:imgProps>
              </a:ext>
            </a:extLst>
          </a:blip>
          <a:srcRect l="25938" r="25637"/>
          <a:stretch/>
        </p:blipFill>
        <p:spPr>
          <a:xfrm>
            <a:off x="110461" y="409983"/>
            <a:ext cx="4189004" cy="6481661"/>
          </a:xfrm>
          <a:prstGeom prst="rect">
            <a:avLst/>
          </a:prstGeom>
        </p:spPr>
      </p:pic>
      <p:pic>
        <p:nvPicPr>
          <p:cNvPr id="9" name="Picture 8" descr="A stone statue in front of a large rock&#10;&#10;Description automatically generated">
            <a:extLst>
              <a:ext uri="{FF2B5EF4-FFF2-40B4-BE49-F238E27FC236}">
                <a16:creationId xmlns:a16="http://schemas.microsoft.com/office/drawing/2014/main" id="{CC445D36-CFB0-43B0-8D4C-CA56D6840AE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76690" y="1132078"/>
            <a:ext cx="3716312" cy="54029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Rectangle 1">
            <a:extLst>
              <a:ext uri="{FF2B5EF4-FFF2-40B4-BE49-F238E27FC236}">
                <a16:creationId xmlns:a16="http://schemas.microsoft.com/office/drawing/2014/main" id="{292812B0-BDC9-4E2E-BBB3-3F787D3CA3D8}"/>
              </a:ext>
            </a:extLst>
          </p:cNvPr>
          <p:cNvSpPr>
            <a:spLocks noChangeArrowheads="1"/>
          </p:cNvSpPr>
          <p:nvPr/>
        </p:nvSpPr>
        <p:spPr bwMode="auto">
          <a:xfrm rot="5400000">
            <a:off x="10377236" y="3480100"/>
            <a:ext cx="289238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rgbClr val="CCCCFF"/>
                </a:solidFill>
                <a:effectLst/>
                <a:latin typeface="Arial" panose="020B0604020202020204" pitchFamily="34" charset="0"/>
              </a:rPr>
              <a:t>Verraco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CCCCFF"/>
                </a:solidFill>
                <a:effectLst/>
                <a:latin typeface="Arial" panose="020B0604020202020204" pitchFamily="34" charset="0"/>
              </a:rPr>
              <a:t> from Ávila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88E285-F9EE-42FB-9C5E-55C60E29DE75}"/>
              </a:ext>
            </a:extLst>
          </p:cNvPr>
          <p:cNvSpPr/>
          <p:nvPr/>
        </p:nvSpPr>
        <p:spPr>
          <a:xfrm>
            <a:off x="3332534" y="4258313"/>
            <a:ext cx="966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pc="300" dirty="0">
                <a:solidFill>
                  <a:srgbClr val="CCCCFF"/>
                </a:solidFill>
                <a:latin typeface="Arial" panose="020B0604020202020204" pitchFamily="34" charset="0"/>
              </a:rPr>
              <a:t>GAUL</a:t>
            </a:r>
            <a:endParaRPr lang="en-GB" spc="30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6FAC234-CA96-47BC-BF3C-98BF7E4C5E45}"/>
              </a:ext>
            </a:extLst>
          </p:cNvPr>
          <p:cNvSpPr txBox="1">
            <a:spLocks/>
          </p:cNvSpPr>
          <p:nvPr/>
        </p:nvSpPr>
        <p:spPr>
          <a:xfrm>
            <a:off x="211823" y="-33634"/>
            <a:ext cx="9905998" cy="10922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More boars: the </a:t>
            </a:r>
            <a:r>
              <a:rPr lang="en-GB" dirty="0" err="1"/>
              <a:t>Verracos</a:t>
            </a:r>
            <a:r>
              <a:rPr lang="en-GB" dirty="0"/>
              <a:t> of the </a:t>
            </a:r>
            <a:r>
              <a:rPr lang="en-GB" dirty="0" err="1"/>
              <a:t>Vettones</a:t>
            </a:r>
            <a:r>
              <a:rPr lang="en-GB" dirty="0"/>
              <a:t> (Iberia)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125D602-3DB2-4D41-B826-AF5973955B47}"/>
              </a:ext>
            </a:extLst>
          </p:cNvPr>
          <p:cNvSpPr/>
          <p:nvPr/>
        </p:nvSpPr>
        <p:spPr>
          <a:xfrm>
            <a:off x="5147521" y="4304479"/>
            <a:ext cx="341608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/>
              <a:t>Today: ‘druids’ and </a:t>
            </a:r>
            <a:r>
              <a:rPr lang="en-GB" i="1" dirty="0" err="1"/>
              <a:t>verracos</a:t>
            </a:r>
            <a:r>
              <a:rPr lang="en-GB" i="1" dirty="0"/>
              <a:t>…</a:t>
            </a:r>
            <a:br>
              <a:rPr lang="en-GB" i="1" dirty="0"/>
            </a:br>
            <a:r>
              <a:rPr lang="en-GB" i="1" dirty="0"/>
              <a:t>for the tourists…</a:t>
            </a:r>
            <a:endParaRPr lang="en-GB" dirty="0"/>
          </a:p>
        </p:txBody>
      </p:sp>
      <p:pic>
        <p:nvPicPr>
          <p:cNvPr id="15" name="Content Placeholder 8" descr="A person standing in front of a crowd&#10;&#10;Description automatically generated">
            <a:extLst>
              <a:ext uri="{FF2B5EF4-FFF2-40B4-BE49-F238E27FC236}">
                <a16:creationId xmlns:a16="http://schemas.microsoft.com/office/drawing/2014/main" id="{B455A83D-D675-401F-8408-AAC7EE3210B4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58274" t="61913" r="11024" b="6103"/>
          <a:stretch/>
        </p:blipFill>
        <p:spPr>
          <a:xfrm>
            <a:off x="3443764" y="912259"/>
            <a:ext cx="5008610" cy="34785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B036F40-3E85-425A-9D6B-37F75A72C251}"/>
              </a:ext>
            </a:extLst>
          </p:cNvPr>
          <p:cNvSpPr/>
          <p:nvPr/>
        </p:nvSpPr>
        <p:spPr>
          <a:xfrm rot="16200000">
            <a:off x="-1264127" y="4073647"/>
            <a:ext cx="34160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/>
              <a:t>From </a:t>
            </a:r>
            <a:r>
              <a:rPr lang="en-GB" i="1" dirty="0" err="1"/>
              <a:t>Euffeneix</a:t>
            </a:r>
            <a:r>
              <a:rPr lang="en-GB" i="1" dirty="0"/>
              <a:t>, </a:t>
            </a:r>
            <a:r>
              <a:rPr lang="en-GB" i="1" dirty="0" err="1"/>
              <a:t>Hte</a:t>
            </a:r>
            <a:r>
              <a:rPr lang="en-GB" i="1" dirty="0"/>
              <a:t>-Marne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489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75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25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13841-028E-4F15-94FB-845C63EF4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picture containing wall, indoor, vase, sitting&#10;&#10;Description automatically generated">
            <a:extLst>
              <a:ext uri="{FF2B5EF4-FFF2-40B4-BE49-F238E27FC236}">
                <a16:creationId xmlns:a16="http://schemas.microsoft.com/office/drawing/2014/main" id="{3804DF94-74EE-4CB9-A72A-6345BE803F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98732" y="65153"/>
            <a:ext cx="4547277" cy="6792847"/>
          </a:xfrm>
        </p:spPr>
      </p:pic>
      <p:pic>
        <p:nvPicPr>
          <p:cNvPr id="7" name="Picture 6" descr="A stone statue of a person&#10;&#10;Description automatically generated">
            <a:extLst>
              <a:ext uri="{FF2B5EF4-FFF2-40B4-BE49-F238E27FC236}">
                <a16:creationId xmlns:a16="http://schemas.microsoft.com/office/drawing/2014/main" id="{24AE3168-7490-4F9D-8F91-B66F3796B5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572" t="3174" r="9242"/>
          <a:stretch/>
        </p:blipFill>
        <p:spPr>
          <a:xfrm>
            <a:off x="32655" y="105779"/>
            <a:ext cx="3820888" cy="6752220"/>
          </a:xfrm>
          <a:prstGeom prst="rect">
            <a:avLst/>
          </a:prstGeom>
        </p:spPr>
      </p:pic>
      <p:pic>
        <p:nvPicPr>
          <p:cNvPr id="9" name="Picture 8" descr="A picture containing wall&#10;&#10;Description automatically generated">
            <a:extLst>
              <a:ext uri="{FF2B5EF4-FFF2-40B4-BE49-F238E27FC236}">
                <a16:creationId xmlns:a16="http://schemas.microsoft.com/office/drawing/2014/main" id="{95C1B1A6-46F7-4FFC-99EF-ED08BBE9BA9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2619"/>
          <a:stretch/>
        </p:blipFill>
        <p:spPr>
          <a:xfrm rot="5400000">
            <a:off x="6732815" y="1464046"/>
            <a:ext cx="6857999" cy="3995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2550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outdoor&#10;&#10;Description automatically generated">
            <a:extLst>
              <a:ext uri="{FF2B5EF4-FFF2-40B4-BE49-F238E27FC236}">
                <a16:creationId xmlns:a16="http://schemas.microsoft.com/office/drawing/2014/main" id="{0429E277-E1AF-4BDA-9146-C272C5FF2E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01887" y="-1"/>
            <a:ext cx="4572000" cy="6858000"/>
          </a:xfrm>
        </p:spPr>
      </p:pic>
      <p:pic>
        <p:nvPicPr>
          <p:cNvPr id="7" name="Picture 6" descr="A close up of a rock&#10;&#10;Description automatically generated">
            <a:extLst>
              <a:ext uri="{FF2B5EF4-FFF2-40B4-BE49-F238E27FC236}">
                <a16:creationId xmlns:a16="http://schemas.microsoft.com/office/drawing/2014/main" id="{C3ACC076-BBF2-4CF0-942C-D40ECCEDB2A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</p:spPr>
      </p:pic>
      <p:pic>
        <p:nvPicPr>
          <p:cNvPr id="9" name="Picture 8" descr="A picture containing indoor, table&#10;&#10;Description automatically generated">
            <a:extLst>
              <a:ext uri="{FF2B5EF4-FFF2-40B4-BE49-F238E27FC236}">
                <a16:creationId xmlns:a16="http://schemas.microsoft.com/office/drawing/2014/main" id="{37626FFF-A8D3-44B6-BE8B-69E60E77C24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6005" b="11138"/>
          <a:stretch/>
        </p:blipFill>
        <p:spPr>
          <a:xfrm rot="5400000">
            <a:off x="6868887" y="1534886"/>
            <a:ext cx="6857999" cy="37882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89BA90-F44C-4E5F-A14B-CD99C1E6A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970450"/>
          </a:xfrm>
        </p:spPr>
        <p:txBody>
          <a:bodyPr/>
          <a:lstStyle/>
          <a:p>
            <a:r>
              <a:rPr lang="en-GB" dirty="0"/>
              <a:t>Anthropomorphic sculpture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219897-DF6C-4F05-9534-0D3E2D4372D6}"/>
              </a:ext>
            </a:extLst>
          </p:cNvPr>
          <p:cNvSpPr/>
          <p:nvPr/>
        </p:nvSpPr>
        <p:spPr>
          <a:xfrm>
            <a:off x="8403773" y="6211670"/>
            <a:ext cx="3788227" cy="64633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/>
              <a:t>Sainte </a:t>
            </a:r>
            <a:r>
              <a:rPr lang="en-GB" dirty="0" err="1"/>
              <a:t>Anastasie</a:t>
            </a:r>
            <a:r>
              <a:rPr lang="en-GB" dirty="0"/>
              <a:t> , 7</a:t>
            </a:r>
            <a:r>
              <a:rPr lang="en-GB" baseline="30000" dirty="0"/>
              <a:t>th</a:t>
            </a:r>
            <a:r>
              <a:rPr lang="en-GB" dirty="0"/>
              <a:t>/6</a:t>
            </a:r>
            <a:r>
              <a:rPr lang="en-GB" baseline="30000" dirty="0"/>
              <a:t>th</a:t>
            </a:r>
            <a:r>
              <a:rPr lang="en-GB" dirty="0"/>
              <a:t> c. BCE</a:t>
            </a:r>
          </a:p>
          <a:p>
            <a:r>
              <a:rPr lang="en-GB" dirty="0"/>
              <a:t>From oppidum </a:t>
            </a:r>
            <a:r>
              <a:rPr lang="en-GB" dirty="0" err="1"/>
              <a:t>Castelvielh</a:t>
            </a:r>
            <a:r>
              <a:rPr lang="en-GB" dirty="0"/>
              <a:t>,</a:t>
            </a:r>
          </a:p>
        </p:txBody>
      </p:sp>
    </p:spTree>
    <p:extLst>
      <p:ext uri="{BB962C8B-B14F-4D97-AF65-F5344CB8AC3E}">
        <p14:creationId xmlns:p14="http://schemas.microsoft.com/office/powerpoint/2010/main" val="34019163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4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teddy bear&#10;&#10;Description automatically generated">
            <a:extLst>
              <a:ext uri="{FF2B5EF4-FFF2-40B4-BE49-F238E27FC236}">
                <a16:creationId xmlns:a16="http://schemas.microsoft.com/office/drawing/2014/main" id="{9F6B52DE-607B-404C-B462-28610CCA83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919" b="15227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9" name="Freeform 5">
            <a:extLst>
              <a:ext uri="{FF2B5EF4-FFF2-40B4-BE49-F238E27FC236}">
                <a16:creationId xmlns:a16="http://schemas.microsoft.com/office/drawing/2014/main" id="{37D54B6C-87D0-4C03-8335-3955179D2B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-118536" y="1371603"/>
            <a:ext cx="5624423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A053EE-1BF2-4FDA-B118-8F70259FC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845388"/>
            <a:ext cx="3596420" cy="979016"/>
          </a:xfrm>
        </p:spPr>
        <p:txBody>
          <a:bodyPr anchor="b">
            <a:normAutofit/>
          </a:bodyPr>
          <a:lstStyle/>
          <a:p>
            <a:pPr algn="l"/>
            <a:r>
              <a:rPr lang="en-GB" sz="2400" dirty="0" err="1"/>
              <a:t>Accroupis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D3AD2-85DA-424D-AC0E-52C036334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968237"/>
            <a:ext cx="3531684" cy="3679189"/>
          </a:xfrm>
        </p:spPr>
        <p:txBody>
          <a:bodyPr anchor="t">
            <a:normAutofit/>
          </a:bodyPr>
          <a:lstStyle/>
          <a:p>
            <a:r>
              <a:rPr lang="en-GB" sz="1800" dirty="0"/>
              <a:t>Mortals?</a:t>
            </a:r>
          </a:p>
          <a:p>
            <a:r>
              <a:rPr lang="en-GB" sz="1800" dirty="0"/>
              <a:t>Gods?</a:t>
            </a:r>
          </a:p>
          <a:p>
            <a:r>
              <a:rPr lang="en-GB" sz="1800" dirty="0"/>
              <a:t>Heroes?</a:t>
            </a:r>
          </a:p>
          <a:p>
            <a:r>
              <a:rPr lang="en-GB" sz="1800" dirty="0"/>
              <a:t>Ancestors?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B2F710-EF16-4073-86F4-A4F7EEF2D2B0}"/>
              </a:ext>
            </a:extLst>
          </p:cNvPr>
          <p:cNvSpPr txBox="1"/>
          <p:nvPr/>
        </p:nvSpPr>
        <p:spPr>
          <a:xfrm>
            <a:off x="840968" y="3651090"/>
            <a:ext cx="3677337" cy="230832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Who do these sculptures from </a:t>
            </a:r>
            <a:r>
              <a:rPr lang="en-GB" dirty="0" err="1"/>
              <a:t>Glanum</a:t>
            </a:r>
            <a:r>
              <a:rPr lang="en-GB" dirty="0"/>
              <a:t>, </a:t>
            </a:r>
            <a:r>
              <a:rPr lang="en-GB" dirty="0" err="1"/>
              <a:t>Roquepertuse</a:t>
            </a:r>
            <a:r>
              <a:rPr lang="en-GB" dirty="0"/>
              <a:t>, etc. represent: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Gods/Deities 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Warriors 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Dignitaries 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Ancestors 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Deified ancestors/heroes?</a:t>
            </a:r>
          </a:p>
        </p:txBody>
      </p:sp>
    </p:spTree>
    <p:extLst>
      <p:ext uri="{BB962C8B-B14F-4D97-AF65-F5344CB8AC3E}">
        <p14:creationId xmlns:p14="http://schemas.microsoft.com/office/powerpoint/2010/main" val="1380858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teddy bear&#10;&#10;Description automatically generated">
            <a:extLst>
              <a:ext uri="{FF2B5EF4-FFF2-40B4-BE49-F238E27FC236}">
                <a16:creationId xmlns:a16="http://schemas.microsoft.com/office/drawing/2014/main" id="{9F6B52DE-607B-404C-B462-28610CCA83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919" b="15227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9" name="Freeform 5">
            <a:extLst>
              <a:ext uri="{FF2B5EF4-FFF2-40B4-BE49-F238E27FC236}">
                <a16:creationId xmlns:a16="http://schemas.microsoft.com/office/drawing/2014/main" id="{37D54B6C-87D0-4C03-8335-3955179D2B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-118536" y="1371603"/>
            <a:ext cx="5624423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A053EE-1BF2-4FDA-B118-8F70259FC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845388"/>
            <a:ext cx="3596420" cy="979016"/>
          </a:xfrm>
        </p:spPr>
        <p:txBody>
          <a:bodyPr anchor="b">
            <a:normAutofit/>
          </a:bodyPr>
          <a:lstStyle/>
          <a:p>
            <a:pPr algn="l"/>
            <a:r>
              <a:rPr lang="en-GB" sz="2400" dirty="0" err="1"/>
              <a:t>Accroupis</a:t>
            </a:r>
            <a:endParaRPr lang="en-GB" sz="24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737E75D-DE33-45D2-B663-80E9AB8F394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850" b="7279"/>
          <a:stretch/>
        </p:blipFill>
        <p:spPr>
          <a:xfrm>
            <a:off x="5185616" y="124388"/>
            <a:ext cx="3815771" cy="2701181"/>
          </a:xfrm>
          <a:prstGeom prst="rect">
            <a:avLst/>
          </a:prstGeom>
        </p:spPr>
      </p:pic>
      <p:pic>
        <p:nvPicPr>
          <p:cNvPr id="13" name="Picture 12" descr="A picture containing indoor, cabinet, wall&#10;&#10;Description automatically generated">
            <a:extLst>
              <a:ext uri="{FF2B5EF4-FFF2-40B4-BE49-F238E27FC236}">
                <a16:creationId xmlns:a16="http://schemas.microsoft.com/office/drawing/2014/main" id="{C793CDA9-5D3D-4D49-8482-85BF1EEF48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7321" y="2725889"/>
            <a:ext cx="2693241" cy="385672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16F9BB8-B3DE-4E9C-A90D-65B0B5FD799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509" b="92982" l="10000" r="90000">
                        <a14:foregroundMark x1="22647" y1="10526" x2="34118" y2="7368"/>
                        <a14:foregroundMark x1="43172" y1="9096" x2="56176" y2="11579"/>
                        <a14:foregroundMark x1="34118" y1="7368" x2="34537" y2="7448"/>
                        <a14:foregroundMark x1="56176" y1="11579" x2="61199" y2="10680"/>
                        <a14:foregroundMark x1="55994" y1="7915" x2="49118" y2="7018"/>
                        <a14:foregroundMark x1="53702" y1="3509" x2="46765" y2="3509"/>
                        <a14:foregroundMark x1="14118" y1="92982" x2="20882" y2="91579"/>
                        <a14:backgroundMark x1="29706" y1="89123" x2="40000" y2="80000"/>
                        <a14:backgroundMark x1="40000" y1="80000" x2="62647" y2="82456"/>
                        <a14:backgroundMark x1="62647" y1="82456" x2="73529" y2="79298"/>
                        <a14:backgroundMark x1="73529" y1="79298" x2="76765" y2="75789"/>
                        <a14:backgroundMark x1="92353" y1="75439" x2="92647" y2="68070"/>
                        <a14:backgroundMark x1="90294" y1="9474" x2="80882" y2="1754"/>
                        <a14:backgroundMark x1="80882" y1="1754" x2="52059" y2="351"/>
                        <a14:backgroundMark x1="37059" y1="2456" x2="47059" y2="1404"/>
                        <a14:backgroundMark x1="9706" y1="88421" x2="13235" y2="81404"/>
                        <a14:backgroundMark x1="13529" y1="79298" x2="17941" y2="51579"/>
                        <a14:backgroundMark x1="17941" y1="51579" x2="17941" y2="4491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04066" y="2147582"/>
            <a:ext cx="4875054" cy="4086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038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Content Placeholder 4">
            <a:extLst>
              <a:ext uri="{FF2B5EF4-FFF2-40B4-BE49-F238E27FC236}">
                <a16:creationId xmlns:a16="http://schemas.microsoft.com/office/drawing/2014/main" id="{C1EF46EF-B5D2-40F6-A1C0-7158AEB6DAC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698" b="15302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37D54B6C-87D0-4C03-8335-3955179D2B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6748093" y="1371604"/>
            <a:ext cx="5624423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D14377-2EE4-4636-9ACE-A9E42F1E6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0424" y="845389"/>
            <a:ext cx="3596420" cy="979017"/>
          </a:xfrm>
        </p:spPr>
        <p:txBody>
          <a:bodyPr anchor="b">
            <a:normAutofit/>
          </a:bodyPr>
          <a:lstStyle/>
          <a:p>
            <a:pPr algn="l"/>
            <a:r>
              <a:rPr lang="en-GB" sz="2400" dirty="0"/>
              <a:t>GLANUM</a:t>
            </a:r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67EBFF37-3543-4DA4-940A-237716F166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0412" t="8118" b="16882"/>
          <a:stretch/>
        </p:blipFill>
        <p:spPr>
          <a:xfrm>
            <a:off x="7604910" y="2515427"/>
            <a:ext cx="4010613" cy="2518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28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white sign with black text&#10;&#10;Description automatically generated">
            <a:extLst>
              <a:ext uri="{FF2B5EF4-FFF2-40B4-BE49-F238E27FC236}">
                <a16:creationId xmlns:a16="http://schemas.microsoft.com/office/drawing/2014/main" id="{3FD1A8AE-3C33-4102-AE72-21363186D0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t="14062" b="940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C9B334-AEE0-40FC-B621-186E09A88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wooden votive statues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B02E423-F72D-454F-8527-DACD903EF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1155" y="1732449"/>
            <a:ext cx="7576401" cy="970451"/>
          </a:xfrm>
        </p:spPr>
        <p:txBody>
          <a:bodyPr anchor="ctr">
            <a:normAutofit/>
          </a:bodyPr>
          <a:lstStyle/>
          <a:p>
            <a:r>
              <a:rPr lang="en-US" dirty="0"/>
              <a:t>The goddess SEQUANA (?) ‘Seine’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E2F331-0126-4945-93CB-4CA69497B9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3667" y="35324"/>
            <a:ext cx="3362119" cy="3211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 descr="A statue of a person&#10;&#10;Description automatically generated">
            <a:extLst>
              <a:ext uri="{FF2B5EF4-FFF2-40B4-BE49-F238E27FC236}">
                <a16:creationId xmlns:a16="http://schemas.microsoft.com/office/drawing/2014/main" id="{A2D36A4A-27AD-4A66-A58E-462990A1C3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351" b="95065" l="8065" r="94839">
                        <a14:foregroundMark x1="9677" y1="75325" x2="45161" y2="94026"/>
                        <a14:foregroundMark x1="45161" y1="94026" x2="39355" y2="95065"/>
                        <a14:foregroundMark x1="42581" y1="21558" x2="45161" y2="22338"/>
                        <a14:foregroundMark x1="94839" y1="67792" x2="88065" y2="61039"/>
                        <a14:foregroundMark x1="5161" y1="76104" x2="8065" y2="64935"/>
                        <a14:foregroundMark x1="8065" y1="64935" x2="18387" y2="72727"/>
                        <a14:foregroundMark x1="18387" y1="72727" x2="27097" y2="740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78210" y="2140107"/>
            <a:ext cx="3886812" cy="4827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85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white sign with black text&#10;&#10;Description automatically generated">
            <a:extLst>
              <a:ext uri="{FF2B5EF4-FFF2-40B4-BE49-F238E27FC236}">
                <a16:creationId xmlns:a16="http://schemas.microsoft.com/office/drawing/2014/main" id="{3FD1A8AE-3C33-4102-AE72-21363186D03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t="14062" b="940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7" name="Picture 6" descr="A picture containing sitting, wall, table, indoor&#10;&#10;Description automatically generated">
            <a:extLst>
              <a:ext uri="{FF2B5EF4-FFF2-40B4-BE49-F238E27FC236}">
                <a16:creationId xmlns:a16="http://schemas.microsoft.com/office/drawing/2014/main" id="{1DCDBCA6-DF58-4EC6-A54F-020BD23CCD0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911" b="90000" l="10000" r="90000">
                        <a14:foregroundMark x1="27857" y1="7642" x2="57857" y2="6911"/>
                        <a14:foregroundMark x1="57857" y1="6911" x2="63714" y2="8293"/>
                        <a14:backgroundMark x1="16143" y1="34065" x2="19714" y2="64309"/>
                        <a14:backgroundMark x1="19714" y1="64309" x2="22714" y2="67073"/>
                      </a14:backgroundRemoval>
                    </a14:imgEffect>
                  </a14:imgLayer>
                </a14:imgProps>
              </a:ext>
            </a:extLst>
          </a:blip>
          <a:srcRect b="12642"/>
          <a:stretch/>
        </p:blipFill>
        <p:spPr>
          <a:xfrm>
            <a:off x="7212201" y="69908"/>
            <a:ext cx="4348449" cy="6674841"/>
          </a:xfrm>
          <a:prstGeom prst="rect">
            <a:avLst/>
          </a:prstGeom>
        </p:spPr>
      </p:pic>
      <p:pic>
        <p:nvPicPr>
          <p:cNvPr id="11" name="Picture 10" descr="A statue of a person&#10;&#10;Description automatically generated">
            <a:extLst>
              <a:ext uri="{FF2B5EF4-FFF2-40B4-BE49-F238E27FC236}">
                <a16:creationId xmlns:a16="http://schemas.microsoft.com/office/drawing/2014/main" id="{A910BA13-2F3F-42F0-A090-BA1F0C4BFA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351" b="95065" l="8065" r="94839">
                        <a14:foregroundMark x1="9677" y1="75325" x2="45161" y2="94026"/>
                        <a14:foregroundMark x1="45161" y1="94026" x2="39355" y2="95065"/>
                        <a14:foregroundMark x1="42581" y1="21558" x2="45161" y2="22338"/>
                        <a14:foregroundMark x1="94839" y1="67792" x2="88065" y2="61039"/>
                        <a14:foregroundMark x1="5161" y1="76104" x2="8065" y2="64935"/>
                        <a14:foregroundMark x1="8065" y1="64935" x2="18387" y2="72727"/>
                        <a14:foregroundMark x1="18387" y1="72727" x2="27097" y2="7402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78210" y="2140107"/>
            <a:ext cx="3886812" cy="4827169"/>
          </a:xfrm>
          <a:prstGeom prst="rect">
            <a:avLst/>
          </a:prstGeom>
        </p:spPr>
      </p:pic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DD421713-44FA-40E4-9198-B52B7633EB9E}"/>
              </a:ext>
            </a:extLst>
          </p:cNvPr>
          <p:cNvSpPr txBox="1">
            <a:spLocks/>
          </p:cNvSpPr>
          <p:nvPr/>
        </p:nvSpPr>
        <p:spPr>
          <a:xfrm>
            <a:off x="4488110" y="1732449"/>
            <a:ext cx="3422168" cy="9704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But date…? Pre-Roman?</a:t>
            </a:r>
          </a:p>
          <a:p>
            <a:r>
              <a:rPr lang="en-US" dirty="0"/>
              <a:t>Just anatomic representations from a healing sanctuary?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24487D43-7771-45BB-BB1E-C962BCA5E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wooden votive statues</a:t>
            </a:r>
          </a:p>
        </p:txBody>
      </p:sp>
      <p:pic>
        <p:nvPicPr>
          <p:cNvPr id="4" name="Content Placeholder 3" descr="A picture containing indoor, wall&#10;&#10;Description automatically generated">
            <a:extLst>
              <a:ext uri="{FF2B5EF4-FFF2-40B4-BE49-F238E27FC236}">
                <a16:creationId xmlns:a16="http://schemas.microsoft.com/office/drawing/2014/main" id="{A7C479DE-48E5-4551-80EA-33547A574A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724" b="96799" l="9877" r="89918">
                        <a14:foregroundMark x1="26749" y1="19555" x2="57202" y2="10021"/>
                        <a14:foregroundMark x1="57202" y1="10021" x2="27984" y2="11065"/>
                        <a14:foregroundMark x1="62140" y1="96799" x2="53704" y2="95407"/>
                        <a14:foregroundMark x1="29218" y1="9186" x2="61523" y2="772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765063" y="-179681"/>
            <a:ext cx="2380172" cy="7037671"/>
          </a:xfrm>
        </p:spPr>
      </p:pic>
    </p:spTree>
    <p:extLst>
      <p:ext uri="{BB962C8B-B14F-4D97-AF65-F5344CB8AC3E}">
        <p14:creationId xmlns:p14="http://schemas.microsoft.com/office/powerpoint/2010/main" val="933874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close up of a stone wall&#10;&#10;Description automatically generated">
            <a:extLst>
              <a:ext uri="{FF2B5EF4-FFF2-40B4-BE49-F238E27FC236}">
                <a16:creationId xmlns:a16="http://schemas.microsoft.com/office/drawing/2014/main" id="{C128B6EF-8F2C-4F25-AA46-3EA9DE951B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l="4172" r="427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82A2AE-4E3A-4D3F-AA74-10879D377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Latest phase: </a:t>
            </a:r>
            <a:br>
              <a:rPr lang="en-GB" dirty="0"/>
            </a:br>
            <a:r>
              <a:rPr lang="en-GB" dirty="0"/>
              <a:t>more and more ‘human’…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7EC85-9751-4C31-A153-E6232B303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058751"/>
          </a:xfrm>
        </p:spPr>
        <p:txBody>
          <a:bodyPr anchor="ctr">
            <a:normAutofit/>
          </a:bodyPr>
          <a:lstStyle/>
          <a:p>
            <a:r>
              <a:rPr lang="en-GB" dirty="0"/>
              <a:t>God with lyre from </a:t>
            </a:r>
            <a:r>
              <a:rPr lang="en-GB" dirty="0" err="1"/>
              <a:t>Britanny</a:t>
            </a:r>
            <a:r>
              <a:rPr lang="en-GB" dirty="0"/>
              <a:t> (Rennes)</a:t>
            </a:r>
            <a:br>
              <a:rPr lang="en-GB" dirty="0"/>
            </a:br>
            <a:r>
              <a:rPr lang="en-GB" dirty="0"/>
              <a:t>A Gallic/Celtic ‘Apollo’?</a:t>
            </a:r>
          </a:p>
          <a:p>
            <a:r>
              <a:rPr lang="en-GB" dirty="0"/>
              <a:t>He also wears a </a:t>
            </a:r>
            <a:r>
              <a:rPr lang="en-GB" dirty="0" err="1"/>
              <a:t>torc</a:t>
            </a:r>
            <a:r>
              <a:rPr lang="en-GB" dirty="0"/>
              <a:t>, has a very large had…</a:t>
            </a:r>
          </a:p>
        </p:txBody>
      </p:sp>
      <p:pic>
        <p:nvPicPr>
          <p:cNvPr id="5" name="Content Placeholder 4" descr="A statue of a person&#10;&#10;Description automatically generated">
            <a:extLst>
              <a:ext uri="{FF2B5EF4-FFF2-40B4-BE49-F238E27FC236}">
                <a16:creationId xmlns:a16="http://schemas.microsoft.com/office/drawing/2014/main" id="{386AB0B0-66AF-45FF-B3EE-68302785FB5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19619" y="342368"/>
            <a:ext cx="4210159" cy="631523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8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close up of a stone wall&#10;&#10;Description automatically generated">
            <a:extLst>
              <a:ext uri="{FF2B5EF4-FFF2-40B4-BE49-F238E27FC236}">
                <a16:creationId xmlns:a16="http://schemas.microsoft.com/office/drawing/2014/main" id="{C128B6EF-8F2C-4F25-AA46-3EA9DE951B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l="4172" r="427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82A2AE-4E3A-4D3F-AA74-10879D377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What does this mean for people’s religious understandings, for ‘Celtic’ mythology/-</a:t>
            </a:r>
            <a:r>
              <a:rPr lang="en-GB" dirty="0" err="1"/>
              <a:t>ies</a:t>
            </a:r>
            <a:r>
              <a:rPr lang="en-GB" dirty="0"/>
              <a:t>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7EC85-9751-4C31-A153-E6232B303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4058751"/>
          </a:xfrm>
        </p:spPr>
        <p:txBody>
          <a:bodyPr anchor="ctr">
            <a:normAutofit/>
          </a:bodyPr>
          <a:lstStyle/>
          <a:p>
            <a:r>
              <a:rPr lang="en-GB" dirty="0"/>
              <a:t>GUNDESTUP CAULDRON</a:t>
            </a:r>
          </a:p>
        </p:txBody>
      </p:sp>
      <p:pic>
        <p:nvPicPr>
          <p:cNvPr id="9" name="Picture 8" descr="A close up of a pot&#10;&#10;Description automatically generated">
            <a:extLst>
              <a:ext uri="{FF2B5EF4-FFF2-40B4-BE49-F238E27FC236}">
                <a16:creationId xmlns:a16="http://schemas.microsoft.com/office/drawing/2014/main" id="{C364DE70-157F-445D-B5E9-B7CF9005D4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7895" y="1990724"/>
            <a:ext cx="6858000" cy="501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053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close up of a stone wall&#10;&#10;Description automatically generated">
            <a:extLst>
              <a:ext uri="{FF2B5EF4-FFF2-40B4-BE49-F238E27FC236}">
                <a16:creationId xmlns:a16="http://schemas.microsoft.com/office/drawing/2014/main" id="{C128B6EF-8F2C-4F25-AA46-3EA9DE951B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  <a:extLst/>
          </a:blip>
          <a:srcRect l="4172" r="427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82A2AE-4E3A-4D3F-AA74-10879D377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How to interpret the </a:t>
            </a:r>
            <a:r>
              <a:rPr lang="en-GB" dirty="0" err="1"/>
              <a:t>Gundestrup</a:t>
            </a:r>
            <a:r>
              <a:rPr lang="en-GB" dirty="0"/>
              <a:t> Cauldron?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7EC85-9751-4C31-A153-E6232B303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499" y="6381939"/>
            <a:ext cx="9520238" cy="368174"/>
          </a:xfrm>
        </p:spPr>
        <p:txBody>
          <a:bodyPr anchor="ctr">
            <a:normAutofit lnSpcReduction="10000"/>
          </a:bodyPr>
          <a:lstStyle/>
          <a:p>
            <a:r>
              <a:rPr lang="en-GB" dirty="0"/>
              <a:t>GUNDESTUP CAULDRON</a:t>
            </a:r>
          </a:p>
        </p:txBody>
      </p:sp>
      <p:pic>
        <p:nvPicPr>
          <p:cNvPr id="9" name="Picture 8" descr="A close up of a pot&#10;&#10;Description automatically generated">
            <a:extLst>
              <a:ext uri="{FF2B5EF4-FFF2-40B4-BE49-F238E27FC236}">
                <a16:creationId xmlns:a16="http://schemas.microsoft.com/office/drawing/2014/main" id="{C364DE70-157F-445D-B5E9-B7CF9005D4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7895" y="1990724"/>
            <a:ext cx="6858000" cy="5019675"/>
          </a:xfrm>
          <a:prstGeom prst="rect">
            <a:avLst/>
          </a:prstGeom>
        </p:spPr>
      </p:pic>
      <p:pic>
        <p:nvPicPr>
          <p:cNvPr id="6" name="Picture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882CBC99-5256-420D-8A8B-FCB73E4872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795" y="1819746"/>
            <a:ext cx="2539864" cy="38385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793291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A7F63-DA6F-4034-9EDC-D0CE0B125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B5329-7F11-4220-890E-F8E4A0B36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EEDB40-9287-4563-89CA-00AD3EE8425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197D0E-B35C-4800-BCEC-619917315DB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EF1A6C7-89AE-45C8-9BEC-39E055342C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EB0BEE-5FDE-45FC-8091-BD2AE6F0E78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B530113-40EA-479D-9519-63D51B4B107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559B474-ECFF-480E-8B3F-8E9001AF23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71E58D-9317-4BEA-A768-0CDA5312790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4" descr="A close up of a stone wall&#10;&#10;Description automatically generated">
            <a:extLst>
              <a:ext uri="{FF2B5EF4-FFF2-40B4-BE49-F238E27FC236}">
                <a16:creationId xmlns:a16="http://schemas.microsoft.com/office/drawing/2014/main" id="{8BE5BBA0-F019-4FF1-B07E-0990562A042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/>
          </a:blip>
          <a:srcRect l="8334" t="3518" r="8434" b="5572"/>
          <a:stretch/>
        </p:blipFill>
        <p:spPr>
          <a:xfrm>
            <a:off x="-7354" y="10"/>
            <a:ext cx="12191980" cy="685799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25B31E4-A6C4-461F-B62C-FAD77319101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76248D1-00C4-4927-A9DD-6E76663DEAAE}"/>
              </a:ext>
            </a:extLst>
          </p:cNvPr>
          <p:cNvSpPr/>
          <p:nvPr/>
        </p:nvSpPr>
        <p:spPr>
          <a:xfrm>
            <a:off x="4667865" y="6096000"/>
            <a:ext cx="6760547" cy="7619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interpret this panel of the </a:t>
            </a:r>
            <a:r>
              <a:rPr lang="en-GB" dirty="0" err="1"/>
              <a:t>Gundestrup</a:t>
            </a:r>
            <a:r>
              <a:rPr lang="en-GB" dirty="0"/>
              <a:t> Cauldron ?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776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9172B-F284-49F4-BAC8-810B48196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80599-6FAA-467A-AE73-8AA400D62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6E1F76-7C02-4318-82E1-4B97CE7F281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643656E-CD1F-4B1C-92AA-0BBB16ED42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8B2893D9-37A5-4B6A-AAA5-6DC9D16EC23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0EA4BE-8A17-4FD9-B46D-C1523EDBCE1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3DEDA53-4EEE-475E-A401-284C07DAFD8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2D1E097-3F09-4302-B782-F7AA2CBF0FD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EEABB5-B220-49ED-B12A-A173008398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4" descr="A close up of a stone wall&#10;&#10;Description automatically generated">
            <a:extLst>
              <a:ext uri="{FF2B5EF4-FFF2-40B4-BE49-F238E27FC236}">
                <a16:creationId xmlns:a16="http://schemas.microsoft.com/office/drawing/2014/main" id="{ACF3D6C7-52D4-4B4B-8702-E5586EFC152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/>
          </a:blip>
          <a:srcRect l="8334" t="3518" r="8434" b="5572"/>
          <a:stretch/>
        </p:blipFill>
        <p:spPr>
          <a:xfrm>
            <a:off x="-7354" y="10"/>
            <a:ext cx="12191980" cy="685799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8C4F135-32A6-4A95-81F3-13B1C8A69A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CC12649-E0AF-424B-8DB2-DE6BE3703A8F}"/>
              </a:ext>
            </a:extLst>
          </p:cNvPr>
          <p:cNvSpPr/>
          <p:nvPr/>
        </p:nvSpPr>
        <p:spPr>
          <a:xfrm>
            <a:off x="4667865" y="6096000"/>
            <a:ext cx="6760547" cy="7619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interpret this panel of the </a:t>
            </a:r>
            <a:r>
              <a:rPr lang="en-GB" dirty="0" err="1"/>
              <a:t>Gundestrup</a:t>
            </a:r>
            <a:r>
              <a:rPr lang="en-GB" dirty="0"/>
              <a:t> Cauldron ?</a:t>
            </a:r>
          </a:p>
          <a:p>
            <a:pPr algn="ctr"/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A2AF061-289E-45D9-ADAC-0C83529A100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>
            <a:off x="2858218" y="266985"/>
            <a:ext cx="7730045" cy="3757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387634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EEAF2-06ED-48BF-9469-0BBFA3026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C233B-698B-464D-AD04-44B1C3D2A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6F2336-3B6A-42BB-BCE1-80E7D694A8D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A9F6FB6-5FF0-4ECB-BAF7-DE74D98BF4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35228F0-3049-4FC3-B6D0-BC2DB35BA12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1AD93F-558D-4A8A-9B29-9920E285300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6B828E6-5E51-4761-B151-5F30995FEA7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FAB0842-C869-4417-85DC-6072C3AAC15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6A09C06-D4BA-44D4-B104-3509C910E7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4" descr="A close up of a stone wall&#10;&#10;Description automatically generated">
            <a:extLst>
              <a:ext uri="{FF2B5EF4-FFF2-40B4-BE49-F238E27FC236}">
                <a16:creationId xmlns:a16="http://schemas.microsoft.com/office/drawing/2014/main" id="{16021978-B8F5-47CF-A040-0F4A0C2DB07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/>
          </a:blip>
          <a:srcRect l="8334" t="3518" r="8434" b="5572"/>
          <a:stretch/>
        </p:blipFill>
        <p:spPr>
          <a:xfrm>
            <a:off x="-7354" y="10"/>
            <a:ext cx="12191980" cy="685799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ED0D409-D529-4B71-BC43-D72397A0FB6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E1286A0-DA61-4589-8965-62C4157460DB}"/>
              </a:ext>
            </a:extLst>
          </p:cNvPr>
          <p:cNvSpPr/>
          <p:nvPr/>
        </p:nvSpPr>
        <p:spPr>
          <a:xfrm>
            <a:off x="4667865" y="6096000"/>
            <a:ext cx="6760547" cy="7619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interpret this panel of the </a:t>
            </a:r>
            <a:r>
              <a:rPr lang="en-GB" dirty="0" err="1"/>
              <a:t>Gundestrup</a:t>
            </a:r>
            <a:r>
              <a:rPr lang="en-GB" dirty="0"/>
              <a:t> Cauldron ?</a:t>
            </a:r>
          </a:p>
          <a:p>
            <a:pPr algn="ctr"/>
            <a:r>
              <a:rPr lang="en-GB" dirty="0"/>
              <a:t>Myth and Reality…? </a:t>
            </a:r>
            <a:r>
              <a:rPr lang="en-GB" dirty="0">
                <a:highlight>
                  <a:srgbClr val="0000FF"/>
                </a:highlight>
              </a:rPr>
              <a:t>Military = Religious/Myth ?</a:t>
            </a:r>
          </a:p>
        </p:txBody>
      </p:sp>
      <p:pic>
        <p:nvPicPr>
          <p:cNvPr id="14" name="Picture 13" descr="A picture containing sky, outdoor&#10;&#10;Description automatically generated">
            <a:extLst>
              <a:ext uri="{FF2B5EF4-FFF2-40B4-BE49-F238E27FC236}">
                <a16:creationId xmlns:a16="http://schemas.microsoft.com/office/drawing/2014/main" id="{98712909-2BD2-49AF-B9D1-C6AAEA527B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32757" y="417298"/>
            <a:ext cx="3106865" cy="53675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 descr="A close up of an object&#10;&#10;Description automatically generated">
            <a:extLst>
              <a:ext uri="{FF2B5EF4-FFF2-40B4-BE49-F238E27FC236}">
                <a16:creationId xmlns:a16="http://schemas.microsoft.com/office/drawing/2014/main" id="{85AC3629-4B54-4DC4-9F6F-37D84846080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9193" r="10665"/>
          <a:stretch/>
        </p:blipFill>
        <p:spPr>
          <a:xfrm>
            <a:off x="2334077" y="-1593"/>
            <a:ext cx="5371979" cy="27929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F1FC506-DB5C-4E1E-8F5A-95B7F30BA526}"/>
              </a:ext>
            </a:extLst>
          </p:cNvPr>
          <p:cNvSpPr/>
          <p:nvPr/>
        </p:nvSpPr>
        <p:spPr>
          <a:xfrm>
            <a:off x="3859683" y="19549"/>
            <a:ext cx="43140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Deskford</a:t>
            </a:r>
            <a:r>
              <a:rPr lang="en-GB" dirty="0"/>
              <a:t> </a:t>
            </a:r>
            <a:r>
              <a:rPr lang="en-GB" dirty="0" err="1"/>
              <a:t>carnyx</a:t>
            </a:r>
            <a:r>
              <a:rPr lang="en-GB" dirty="0"/>
              <a:t> (Nat. Mus. Scotland)</a:t>
            </a:r>
          </a:p>
        </p:txBody>
      </p:sp>
      <p:pic>
        <p:nvPicPr>
          <p:cNvPr id="17" name="Picture 16" descr="A picture containing wall, indoor, sitting&#10;&#10;Description automatically generated">
            <a:extLst>
              <a:ext uri="{FF2B5EF4-FFF2-40B4-BE49-F238E27FC236}">
                <a16:creationId xmlns:a16="http://schemas.microsoft.com/office/drawing/2014/main" id="{56156F2B-6AF2-4DFC-AA3E-817C9588EA1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781" b="90000" l="10000" r="90000">
                        <a14:foregroundMark x1="31250" y1="11406" x2="48750" y2="5000"/>
                        <a14:foregroundMark x1="48750" y1="5000" x2="57917" y2="4688"/>
                        <a14:foregroundMark x1="57917" y1="4688" x2="66250" y2="8438"/>
                        <a14:foregroundMark x1="66250" y1="8438" x2="54375" y2="5313"/>
                        <a14:foregroundMark x1="54375" y1="5313" x2="35000" y2="5781"/>
                        <a14:foregroundMark x1="35000" y1="5781" x2="43333" y2="10469"/>
                        <a14:foregroundMark x1="43333" y1="10469" x2="50208" y2="1046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900642" y="302342"/>
            <a:ext cx="5143500" cy="68580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082BB35-EB50-4B45-9DC8-039CA2E73379}"/>
              </a:ext>
            </a:extLst>
          </p:cNvPr>
          <p:cNvSpPr txBox="1"/>
          <p:nvPr/>
        </p:nvSpPr>
        <p:spPr>
          <a:xfrm>
            <a:off x="8930148" y="2892347"/>
            <a:ext cx="2086897" cy="2031325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 err="1"/>
              <a:t>Carnyx</a:t>
            </a:r>
            <a:endParaRPr lang="en-GB" dirty="0"/>
          </a:p>
          <a:p>
            <a:endParaRPr lang="en-GB" dirty="0"/>
          </a:p>
          <a:p>
            <a:r>
              <a:rPr lang="en-GB" dirty="0"/>
              <a:t>Psychological warfare?</a:t>
            </a:r>
          </a:p>
          <a:p>
            <a:endParaRPr lang="en-GB" dirty="0"/>
          </a:p>
          <a:p>
            <a:r>
              <a:rPr lang="en-GB" dirty="0"/>
              <a:t>Religious function?</a:t>
            </a:r>
          </a:p>
        </p:txBody>
      </p:sp>
    </p:spTree>
    <p:extLst>
      <p:ext uri="{BB962C8B-B14F-4D97-AF65-F5344CB8AC3E}">
        <p14:creationId xmlns:p14="http://schemas.microsoft.com/office/powerpoint/2010/main" val="2640708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55E72-FCD3-470E-A4F5-F370DEF25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1F344-C82E-4134-AA84-DC745365A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DD2DC5-5D5E-4B68-BEB3-8A68B5F067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DA90F5C-F004-45E7-ACE3-9534389C79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99F3B44C-52C3-4EF3-BF8D-8B0BF2D97F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BF09ED-C4DA-4EFA-854E-008AEE9C830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A81F48B-4AFA-42A4-8D87-0907A9DD24B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C743A3C-E77E-4ACB-A132-9F0F6E72A09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5E62C2C-455E-4EDC-9AEF-578EEB40B7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4" descr="A close up of a stone wall&#10;&#10;Description automatically generated">
            <a:extLst>
              <a:ext uri="{FF2B5EF4-FFF2-40B4-BE49-F238E27FC236}">
                <a16:creationId xmlns:a16="http://schemas.microsoft.com/office/drawing/2014/main" id="{F09EE2EA-40DA-4964-9070-62CA6D74A9B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/>
          </a:blip>
          <a:srcRect l="8334" t="3518" r="8434" b="5572"/>
          <a:stretch/>
        </p:blipFill>
        <p:spPr>
          <a:xfrm>
            <a:off x="-7354" y="10"/>
            <a:ext cx="12191980" cy="685799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017A412-E600-42A7-BC1D-11F9898D52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0A2D03-EAD0-4C91-AB11-B187E5685E3B}"/>
              </a:ext>
            </a:extLst>
          </p:cNvPr>
          <p:cNvSpPr/>
          <p:nvPr/>
        </p:nvSpPr>
        <p:spPr>
          <a:xfrm>
            <a:off x="4667865" y="6096000"/>
            <a:ext cx="6760547" cy="7619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interpret this panel of the </a:t>
            </a:r>
            <a:r>
              <a:rPr lang="en-GB" dirty="0" err="1"/>
              <a:t>Gundestrup</a:t>
            </a:r>
            <a:r>
              <a:rPr lang="en-GB" dirty="0"/>
              <a:t> Cauldron ?</a:t>
            </a:r>
          </a:p>
          <a:p>
            <a:pPr algn="ctr"/>
            <a:r>
              <a:rPr lang="en-GB" dirty="0"/>
              <a:t>Myth and Reality…? </a:t>
            </a:r>
            <a:r>
              <a:rPr lang="en-GB" dirty="0">
                <a:highlight>
                  <a:srgbClr val="0000FF"/>
                </a:highlight>
              </a:rPr>
              <a:t>Military = Religious/Myth ?</a:t>
            </a:r>
          </a:p>
        </p:txBody>
      </p:sp>
      <p:pic>
        <p:nvPicPr>
          <p:cNvPr id="14" name="Picture 13" descr="A picture containing building, outdoor, sitting, brick&#10;&#10;Description automatically generated">
            <a:extLst>
              <a:ext uri="{FF2B5EF4-FFF2-40B4-BE49-F238E27FC236}">
                <a16:creationId xmlns:a16="http://schemas.microsoft.com/office/drawing/2014/main" id="{CBED3329-C39C-427C-9157-83ED9AE7C4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6254" y="220082"/>
            <a:ext cx="3471160" cy="57320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6E396F0-B8F2-4C30-A16A-0E9739999BDC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122033">
            <a:off x="8629335" y="832192"/>
            <a:ext cx="3599211" cy="24540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72696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55E72-FCD3-470E-A4F5-F370DEF25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1F344-C82E-4134-AA84-DC745365A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DD2DC5-5D5E-4B68-BEB3-8A68B5F067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DA90F5C-F004-45E7-ACE3-9534389C795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99F3B44C-52C3-4EF3-BF8D-8B0BF2D97F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BF09ED-C4DA-4EFA-854E-008AEE9C830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A81F48B-4AFA-42A4-8D87-0907A9DD24B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C743A3C-E77E-4ACB-A132-9F0F6E72A09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5E62C2C-455E-4EDC-9AEF-578EEB40B7E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4" descr="A close up of a stone wall&#10;&#10;Description automatically generated">
            <a:extLst>
              <a:ext uri="{FF2B5EF4-FFF2-40B4-BE49-F238E27FC236}">
                <a16:creationId xmlns:a16="http://schemas.microsoft.com/office/drawing/2014/main" id="{F09EE2EA-40DA-4964-9070-62CA6D74A9B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/>
          </a:blip>
          <a:srcRect l="8334" t="3518" r="8434" b="5572"/>
          <a:stretch/>
        </p:blipFill>
        <p:spPr>
          <a:xfrm>
            <a:off x="-7354" y="10"/>
            <a:ext cx="12191980" cy="685799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017A412-E600-42A7-BC1D-11F9898D522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0A2D03-EAD0-4C91-AB11-B187E5685E3B}"/>
              </a:ext>
            </a:extLst>
          </p:cNvPr>
          <p:cNvSpPr/>
          <p:nvPr/>
        </p:nvSpPr>
        <p:spPr>
          <a:xfrm>
            <a:off x="4667865" y="6096000"/>
            <a:ext cx="6760547" cy="7619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to interpret this panel of the </a:t>
            </a:r>
            <a:r>
              <a:rPr lang="en-GB" dirty="0" err="1"/>
              <a:t>Gundestrup</a:t>
            </a:r>
            <a:r>
              <a:rPr lang="en-GB" dirty="0"/>
              <a:t> Cauldron ?</a:t>
            </a:r>
          </a:p>
          <a:p>
            <a:pPr algn="ctr"/>
            <a:r>
              <a:rPr lang="en-GB" dirty="0"/>
              <a:t>Myth and Reality…? </a:t>
            </a:r>
            <a:r>
              <a:rPr lang="en-GB" dirty="0">
                <a:highlight>
                  <a:srgbClr val="0000FF"/>
                </a:highlight>
              </a:rPr>
              <a:t>Military = Religious/Myth ?</a:t>
            </a:r>
          </a:p>
        </p:txBody>
      </p:sp>
      <p:pic>
        <p:nvPicPr>
          <p:cNvPr id="14" name="Picture 13" descr="A picture containing building, outdoor, sitting, brick&#10;&#10;Description automatically generated">
            <a:extLst>
              <a:ext uri="{FF2B5EF4-FFF2-40B4-BE49-F238E27FC236}">
                <a16:creationId xmlns:a16="http://schemas.microsoft.com/office/drawing/2014/main" id="{CBED3329-C39C-427C-9157-83ED9AE7C41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6254" y="220082"/>
            <a:ext cx="3471160" cy="57320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6E396F0-B8F2-4C30-A16A-0E9739999BDC}"/>
              </a:ext>
            </a:extLst>
          </p:cNvPr>
          <p:cNvPicPr>
            <a:picLocks noChangeAspect="1"/>
          </p:cNvPicPr>
          <p:nvPr/>
        </p:nvPicPr>
        <p:blipFill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122033">
            <a:off x="8629335" y="832192"/>
            <a:ext cx="3599211" cy="24540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76869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497A2-55AA-4773-8E68-AA5FECA72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05387B9-B7E7-4ED8-9E1C-A9D4440891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2103437" cy="6858000"/>
          </a:xfrm>
        </p:spPr>
      </p:pic>
      <p:pic>
        <p:nvPicPr>
          <p:cNvPr id="7" name="Picture 6" descr="A close up of a stone wall&#10;&#10;Description automatically generated">
            <a:extLst>
              <a:ext uri="{FF2B5EF4-FFF2-40B4-BE49-F238E27FC236}">
                <a16:creationId xmlns:a16="http://schemas.microsoft.com/office/drawing/2014/main" id="{14CD470B-E2FB-4AD1-B5D9-9C0E1EEE4E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0508"/>
          <a:stretch/>
        </p:blipFill>
        <p:spPr>
          <a:xfrm>
            <a:off x="9705315" y="4509940"/>
            <a:ext cx="2332776" cy="23480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3658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picture containing indoor, wall, old, cat&#10;&#10;Description automatically generated">
            <a:extLst>
              <a:ext uri="{FF2B5EF4-FFF2-40B4-BE49-F238E27FC236}">
                <a16:creationId xmlns:a16="http://schemas.microsoft.com/office/drawing/2014/main" id="{85471749-5E85-41B0-A804-1591982C5B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t="9418" b="2825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A24E72-BA78-4D3B-9691-4C15EC1CD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7" name="Content Placeholder 6" descr="A picture containing indoor, wall, old, cat&#10;&#10;Description automatically generated">
            <a:extLst>
              <a:ext uri="{FF2B5EF4-FFF2-40B4-BE49-F238E27FC236}">
                <a16:creationId xmlns:a16="http://schemas.microsoft.com/office/drawing/2014/main" id="{DEADB51E-BF11-45D5-AE58-6B526C515D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60021"/>
            <a:ext cx="4503422" cy="40592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 descr="A close up of a coin&#10;&#10;Description automatically generated">
            <a:extLst>
              <a:ext uri="{FF2B5EF4-FFF2-40B4-BE49-F238E27FC236}">
                <a16:creationId xmlns:a16="http://schemas.microsoft.com/office/drawing/2014/main" id="{0780FF04-59AC-4ED5-B146-867A6ABFE3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0379" y="352423"/>
            <a:ext cx="6768714" cy="32968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0" descr="A picture containing metal, wall, building, indoor&#10;&#10;Description automatically generated">
            <a:extLst>
              <a:ext uri="{FF2B5EF4-FFF2-40B4-BE49-F238E27FC236}">
                <a16:creationId xmlns:a16="http://schemas.microsoft.com/office/drawing/2014/main" id="{CBEEF262-0B63-4371-85A1-22B07FE536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6667" y="3253228"/>
            <a:ext cx="4253800" cy="36710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33106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picture containing indoor, wall, old, cat&#10;&#10;Description automatically generated">
            <a:extLst>
              <a:ext uri="{FF2B5EF4-FFF2-40B4-BE49-F238E27FC236}">
                <a16:creationId xmlns:a16="http://schemas.microsoft.com/office/drawing/2014/main" id="{85471749-5E85-41B0-A804-1591982C5B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t="9418" b="2825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A24E72-BA78-4D3B-9691-4C15EC1CD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316BED-E2D4-47BD-84A7-A1456F0F3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3999E91-A883-44DF-A527-892E3EB2141B}"/>
              </a:ext>
            </a:extLst>
          </p:cNvPr>
          <p:cNvSpPr txBox="1">
            <a:spLocks/>
          </p:cNvSpPr>
          <p:nvPr/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‘Celtic’ Religious Art</a:t>
            </a:r>
          </a:p>
        </p:txBody>
      </p:sp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59CC4DCE-5FFA-4683-B3CF-252988A35290}"/>
              </a:ext>
            </a:extLst>
          </p:cNvPr>
          <p:cNvSpPr txBox="1">
            <a:spLocks/>
          </p:cNvSpPr>
          <p:nvPr/>
        </p:nvSpPr>
        <p:spPr>
          <a:xfrm>
            <a:off x="913795" y="5205743"/>
            <a:ext cx="4373429" cy="585457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3429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2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72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8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2pPr>
            <a:lvl3pPr marL="102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6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86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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4pPr>
            <a:lvl5pPr marL="1674000" indent="-21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5pPr>
            <a:lvl6pPr marL="20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6pPr>
            <a:lvl7pPr marL="240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7pPr>
            <a:lvl8pPr marL="278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8pPr>
            <a:lvl9pPr marL="310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"/>
              <a:defRPr sz="14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And where are mother goddesses in pre-Roman art…?</a:t>
            </a:r>
            <a:endParaRPr lang="en-GB" dirty="0"/>
          </a:p>
        </p:txBody>
      </p:sp>
      <p:pic>
        <p:nvPicPr>
          <p:cNvPr id="12" name="Content Placeholder 4" descr="A picture containing building&#10;&#10;Description automatically generated">
            <a:extLst>
              <a:ext uri="{FF2B5EF4-FFF2-40B4-BE49-F238E27FC236}">
                <a16:creationId xmlns:a16="http://schemas.microsoft.com/office/drawing/2014/main" id="{BAA5691F-9D45-4DDD-B75F-BD4EE44A95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568" r="9065" b="-1"/>
          <a:stretch/>
        </p:blipFill>
        <p:spPr>
          <a:xfrm>
            <a:off x="5884752" y="1580050"/>
            <a:ext cx="5646345" cy="5137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975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745CA-8FAC-471F-8122-E43F915CD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3078749" cy="970450"/>
          </a:xfrm>
        </p:spPr>
        <p:txBody>
          <a:bodyPr anchor="b">
            <a:normAutofit/>
          </a:bodyPr>
          <a:lstStyle/>
          <a:p>
            <a:pPr algn="l"/>
            <a:endParaRPr lang="en-GB" sz="280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16C285C-EE9F-4CF7-8329-A1A5C9F62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3078749" cy="4058751"/>
          </a:xfrm>
        </p:spPr>
        <p:txBody>
          <a:bodyPr anchor="t">
            <a:normAutofit/>
          </a:bodyPr>
          <a:lstStyle/>
          <a:p>
            <a:endParaRPr lang="en-US" sz="160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8" name="Content Placeholder 4" descr="A large black dog standing in front of a building&#10;&#10;Description automatically generated">
            <a:extLst>
              <a:ext uri="{FF2B5EF4-FFF2-40B4-BE49-F238E27FC236}">
                <a16:creationId xmlns:a16="http://schemas.microsoft.com/office/drawing/2014/main" id="{410CEDE6-6601-4E9E-AC97-23AFD7B1B6A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611" r="1" b="18153"/>
          <a:stretch/>
        </p:blipFill>
        <p:spPr>
          <a:xfrm>
            <a:off x="2571998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947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randomBar/>
      </p:transition>
    </mc:Choice>
    <mc:Fallback xmlns="">
      <p:transition spd="slow">
        <p:randomBa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1923</Words>
  <Application>Microsoft Office PowerPoint</Application>
  <PresentationFormat>Widescreen</PresentationFormat>
  <Paragraphs>359</Paragraphs>
  <Slides>54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2" baseType="lpstr">
      <vt:lpstr>Arial</vt:lpstr>
      <vt:lpstr>Calisto MT</vt:lpstr>
      <vt:lpstr>Times New Roman</vt:lpstr>
      <vt:lpstr>Trebuchet MS</vt:lpstr>
      <vt:lpstr>Wingdings</vt:lpstr>
      <vt:lpstr>Wingdings 2</vt:lpstr>
      <vt:lpstr>Wingdings 3</vt:lpstr>
      <vt:lpstr>Slate</vt:lpstr>
      <vt:lpstr>‘Celtic’ Religious Art</vt:lpstr>
      <vt:lpstr>‘Celtic’ Religious Art</vt:lpstr>
      <vt:lpstr>‘Celtic’ Religious Art</vt:lpstr>
      <vt:lpstr>‘Celtic’ Religious Art</vt:lpstr>
      <vt:lpstr>‘Celtic’ Religious Art</vt:lpstr>
      <vt:lpstr>PowerPoint Presentation</vt:lpstr>
      <vt:lpstr>PowerPoint Presentation</vt:lpstr>
      <vt:lpstr>‘Celtic’ Religious Art</vt:lpstr>
      <vt:lpstr>PowerPoint Presentation</vt:lpstr>
      <vt:lpstr>PowerPoint Presentation</vt:lpstr>
      <vt:lpstr>PowerPoint Presentation</vt:lpstr>
      <vt:lpstr>‘Celtic’ Religious Art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La Tène 450 BCE    What is so characteristic about La Tène Art?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Anthropomorphic sculpture </vt:lpstr>
      <vt:lpstr>Accroupis</vt:lpstr>
      <vt:lpstr>Accroupis</vt:lpstr>
      <vt:lpstr>GLANUM</vt:lpstr>
      <vt:lpstr>wooden votive statues</vt:lpstr>
      <vt:lpstr>wooden votive statues</vt:lpstr>
      <vt:lpstr>Latest phase:  more and more ‘human’…</vt:lpstr>
      <vt:lpstr>What does this mean for people’s religious understandings, for ‘Celtic’ mythology/-ies ?</vt:lpstr>
      <vt:lpstr>How to interpret the Gundestrup Cauldron?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‘Celtic’ Religious Art</dc:title>
  <dc:creator>Ralph Haeussler</dc:creator>
  <cp:lastModifiedBy>Ralph Haeussler</cp:lastModifiedBy>
  <cp:revision>2</cp:revision>
  <dcterms:created xsi:type="dcterms:W3CDTF">2019-03-13T17:19:54Z</dcterms:created>
  <dcterms:modified xsi:type="dcterms:W3CDTF">2019-03-13T17:36:19Z</dcterms:modified>
</cp:coreProperties>
</file>