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0F85E6-22D6-4D28-8D1F-06733F52A467}" v="50" dt="2025-11-08T11:32:04.1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4660"/>
  </p:normalViewPr>
  <p:slideViewPr>
    <p:cSldViewPr snapToGrid="0">
      <p:cViewPr>
        <p:scale>
          <a:sx n="60" d="100"/>
          <a:sy n="60" d="100"/>
        </p:scale>
        <p:origin x="948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ssa Granados Estanol (2417153)" userId="c331f0db-9fb5-4d1b-ac11-41405949bb43" providerId="ADAL" clId="{80830DB8-9998-4E8A-A1C4-A83E5E67D090}"/>
    <pc:docChg chg="undo redo custSel addSld delSld modSld sldOrd">
      <pc:chgData name="Julissa Granados Estanol (2417153)" userId="c331f0db-9fb5-4d1b-ac11-41405949bb43" providerId="ADAL" clId="{80830DB8-9998-4E8A-A1C4-A83E5E67D090}" dt="2025-11-08T11:32:25.966" v="1179" actId="121"/>
      <pc:docMkLst>
        <pc:docMk/>
      </pc:docMkLst>
      <pc:sldChg chg="addSp delSp modSp mod setBg">
        <pc:chgData name="Julissa Granados Estanol (2417153)" userId="c331f0db-9fb5-4d1b-ac11-41405949bb43" providerId="ADAL" clId="{80830DB8-9998-4E8A-A1C4-A83E5E67D090}" dt="2025-10-25T08:16:46.101" v="166" actId="14100"/>
        <pc:sldMkLst>
          <pc:docMk/>
          <pc:sldMk cId="1068114452" sldId="256"/>
        </pc:sldMkLst>
        <pc:spChg chg="add del mod">
          <ac:chgData name="Julissa Granados Estanol (2417153)" userId="c331f0db-9fb5-4d1b-ac11-41405949bb43" providerId="ADAL" clId="{80830DB8-9998-4E8A-A1C4-A83E5E67D090}" dt="2025-10-25T08:16:41.712" v="165" actId="1076"/>
          <ac:spMkLst>
            <pc:docMk/>
            <pc:sldMk cId="1068114452" sldId="256"/>
            <ac:spMk id="3" creationId="{EAF45D15-B647-3FBD-C2C3-BB6E94F9AEB9}"/>
          </ac:spMkLst>
        </pc:spChg>
        <pc:spChg chg="add del">
          <ac:chgData name="Julissa Granados Estanol (2417153)" userId="c331f0db-9fb5-4d1b-ac11-41405949bb43" providerId="ADAL" clId="{80830DB8-9998-4E8A-A1C4-A83E5E67D090}" dt="2025-10-25T08:10:31.954" v="6" actId="26606"/>
          <ac:spMkLst>
            <pc:docMk/>
            <pc:sldMk cId="1068114452" sldId="256"/>
            <ac:spMk id="8" creationId="{4E1BEB12-92AF-4445-98AD-4C7756E7C93B}"/>
          </ac:spMkLst>
        </pc:spChg>
        <pc:spChg chg="add del">
          <ac:chgData name="Julissa Granados Estanol (2417153)" userId="c331f0db-9fb5-4d1b-ac11-41405949bb43" providerId="ADAL" clId="{80830DB8-9998-4E8A-A1C4-A83E5E67D090}" dt="2025-10-25T08:10:31.954" v="6" actId="26606"/>
          <ac:spMkLst>
            <pc:docMk/>
            <pc:sldMk cId="1068114452" sldId="256"/>
            <ac:spMk id="10" creationId="{D0522C2C-7B5C-48A7-A969-03941E5D2E76}"/>
          </ac:spMkLst>
        </pc:spChg>
        <pc:spChg chg="add del">
          <ac:chgData name="Julissa Granados Estanol (2417153)" userId="c331f0db-9fb5-4d1b-ac11-41405949bb43" providerId="ADAL" clId="{80830DB8-9998-4E8A-A1C4-A83E5E67D090}" dt="2025-10-25T08:10:31.954" v="6" actId="26606"/>
          <ac:spMkLst>
            <pc:docMk/>
            <pc:sldMk cId="1068114452" sldId="256"/>
            <ac:spMk id="12" creationId="{9C682A1A-5B2D-4111-BBD6-620165633E5B}"/>
          </ac:spMkLst>
        </pc:spChg>
        <pc:spChg chg="add del">
          <ac:chgData name="Julissa Granados Estanol (2417153)" userId="c331f0db-9fb5-4d1b-ac11-41405949bb43" providerId="ADAL" clId="{80830DB8-9998-4E8A-A1C4-A83E5E67D090}" dt="2025-10-25T08:10:31.954" v="6" actId="26606"/>
          <ac:spMkLst>
            <pc:docMk/>
            <pc:sldMk cId="1068114452" sldId="256"/>
            <ac:spMk id="14" creationId="{D6EE29F2-D77F-4BD0-A20B-334D316A1C9D}"/>
          </ac:spMkLst>
        </pc:spChg>
        <pc:spChg chg="add del">
          <ac:chgData name="Julissa Granados Estanol (2417153)" userId="c331f0db-9fb5-4d1b-ac11-41405949bb43" providerId="ADAL" clId="{80830DB8-9998-4E8A-A1C4-A83E5E67D090}" dt="2025-10-25T08:10:31.954" v="6" actId="26606"/>
          <ac:spMkLst>
            <pc:docMk/>
            <pc:sldMk cId="1068114452" sldId="256"/>
            <ac:spMk id="16" creationId="{22D09ED2-868F-42C6-866E-F92E0CEF314F}"/>
          </ac:spMkLst>
        </pc:spChg>
        <pc:picChg chg="add mod">
          <ac:chgData name="Julissa Granados Estanol (2417153)" userId="c331f0db-9fb5-4d1b-ac11-41405949bb43" providerId="ADAL" clId="{80830DB8-9998-4E8A-A1C4-A83E5E67D090}" dt="2025-10-25T08:16:46.101" v="166" actId="14100"/>
          <ac:picMkLst>
            <pc:docMk/>
            <pc:sldMk cId="1068114452" sldId="256"/>
            <ac:picMk id="6" creationId="{EDEF59FA-44D5-6E7C-FDC9-F034354853DE}"/>
          </ac:picMkLst>
        </pc:picChg>
      </pc:sldChg>
      <pc:sldChg chg="modSp mod">
        <pc:chgData name="Julissa Granados Estanol (2417153)" userId="c331f0db-9fb5-4d1b-ac11-41405949bb43" providerId="ADAL" clId="{80830DB8-9998-4E8A-A1C4-A83E5E67D090}" dt="2025-11-08T11:12:22.505" v="1098" actId="20577"/>
        <pc:sldMkLst>
          <pc:docMk/>
          <pc:sldMk cId="182482172" sldId="257"/>
        </pc:sldMkLst>
        <pc:spChg chg="mod">
          <ac:chgData name="Julissa Granados Estanol (2417153)" userId="c331f0db-9fb5-4d1b-ac11-41405949bb43" providerId="ADAL" clId="{80830DB8-9998-4E8A-A1C4-A83E5E67D090}" dt="2025-11-08T11:12:22.505" v="1098" actId="20577"/>
          <ac:spMkLst>
            <pc:docMk/>
            <pc:sldMk cId="182482172" sldId="257"/>
            <ac:spMk id="1038" creationId="{3E6E3B98-2746-963B-4C2C-10A84012CCBF}"/>
          </ac:spMkLst>
        </pc:spChg>
      </pc:sldChg>
      <pc:sldChg chg="addSp delSp modSp mod">
        <pc:chgData name="Julissa Granados Estanol (2417153)" userId="c331f0db-9fb5-4d1b-ac11-41405949bb43" providerId="ADAL" clId="{80830DB8-9998-4E8A-A1C4-A83E5E67D090}" dt="2025-11-08T11:21:58.856" v="1104" actId="20577"/>
        <pc:sldMkLst>
          <pc:docMk/>
          <pc:sldMk cId="1455267101" sldId="260"/>
        </pc:sldMkLst>
        <pc:spChg chg="mod">
          <ac:chgData name="Julissa Granados Estanol (2417153)" userId="c331f0db-9fb5-4d1b-ac11-41405949bb43" providerId="ADAL" clId="{80830DB8-9998-4E8A-A1C4-A83E5E67D090}" dt="2025-11-08T11:21:58.856" v="1104" actId="20577"/>
          <ac:spMkLst>
            <pc:docMk/>
            <pc:sldMk cId="1455267101" sldId="260"/>
            <ac:spMk id="2" creationId="{FF86E784-02FE-51CC-A155-BD5DDD0445DE}"/>
          </ac:spMkLst>
        </pc:spChg>
        <pc:spChg chg="add mod">
          <ac:chgData name="Julissa Granados Estanol (2417153)" userId="c331f0db-9fb5-4d1b-ac11-41405949bb43" providerId="ADAL" clId="{80830DB8-9998-4E8A-A1C4-A83E5E67D090}" dt="2025-11-01T12:39:57.303" v="560" actId="1076"/>
          <ac:spMkLst>
            <pc:docMk/>
            <pc:sldMk cId="1455267101" sldId="260"/>
            <ac:spMk id="3" creationId="{F69CDCDD-AF56-62D3-E541-483A3FC1BDDD}"/>
          </ac:spMkLst>
        </pc:spChg>
        <pc:spChg chg="add del mod">
          <ac:chgData name="Julissa Granados Estanol (2417153)" userId="c331f0db-9fb5-4d1b-ac11-41405949bb43" providerId="ADAL" clId="{80830DB8-9998-4E8A-A1C4-A83E5E67D090}" dt="2025-11-08T10:44:58.199" v="794" actId="478"/>
          <ac:spMkLst>
            <pc:docMk/>
            <pc:sldMk cId="1455267101" sldId="260"/>
            <ac:spMk id="4" creationId="{790F13E4-92F3-0D61-FE9E-0A1CA4C3C2F8}"/>
          </ac:spMkLst>
        </pc:spChg>
        <pc:graphicFrameChg chg="mod modGraphic">
          <ac:chgData name="Julissa Granados Estanol (2417153)" userId="c331f0db-9fb5-4d1b-ac11-41405949bb43" providerId="ADAL" clId="{80830DB8-9998-4E8A-A1C4-A83E5E67D090}" dt="2025-11-07T17:44:33.063" v="769" actId="20577"/>
          <ac:graphicFrameMkLst>
            <pc:docMk/>
            <pc:sldMk cId="1455267101" sldId="260"/>
            <ac:graphicFrameMk id="5" creationId="{80797280-0C56-3E51-6D42-C65364A2BD79}"/>
          </ac:graphicFrameMkLst>
        </pc:graphicFrameChg>
      </pc:sldChg>
      <pc:sldChg chg="addSp delSp modSp mod">
        <pc:chgData name="Julissa Granados Estanol (2417153)" userId="c331f0db-9fb5-4d1b-ac11-41405949bb43" providerId="ADAL" clId="{80830DB8-9998-4E8A-A1C4-A83E5E67D090}" dt="2025-11-08T11:10:42.039" v="1058" actId="20577"/>
        <pc:sldMkLst>
          <pc:docMk/>
          <pc:sldMk cId="205797608" sldId="261"/>
        </pc:sldMkLst>
        <pc:spChg chg="add del mod">
          <ac:chgData name="Julissa Granados Estanol (2417153)" userId="c331f0db-9fb5-4d1b-ac11-41405949bb43" providerId="ADAL" clId="{80830DB8-9998-4E8A-A1C4-A83E5E67D090}" dt="2025-11-08T11:10:42.039" v="1058" actId="20577"/>
          <ac:spMkLst>
            <pc:docMk/>
            <pc:sldMk cId="205797608" sldId="261"/>
            <ac:spMk id="3" creationId="{DECB8624-4C24-BDBC-F495-00455DC9F610}"/>
          </ac:spMkLst>
        </pc:spChg>
        <pc:graphicFrameChg chg="modGraphic">
          <ac:chgData name="Julissa Granados Estanol (2417153)" userId="c331f0db-9fb5-4d1b-ac11-41405949bb43" providerId="ADAL" clId="{80830DB8-9998-4E8A-A1C4-A83E5E67D090}" dt="2025-11-07T16:46:02.196" v="579" actId="20577"/>
          <ac:graphicFrameMkLst>
            <pc:docMk/>
            <pc:sldMk cId="205797608" sldId="261"/>
            <ac:graphicFrameMk id="23" creationId="{E2150014-8F26-B024-9A3C-0A3D9B07194A}"/>
          </ac:graphicFrameMkLst>
        </pc:graphicFrameChg>
      </pc:sldChg>
      <pc:sldChg chg="addSp modSp mod">
        <pc:chgData name="Julissa Granados Estanol (2417153)" userId="c331f0db-9fb5-4d1b-ac11-41405949bb43" providerId="ADAL" clId="{80830DB8-9998-4E8A-A1C4-A83E5E67D090}" dt="2025-11-08T11:10:58.726" v="1076" actId="114"/>
        <pc:sldMkLst>
          <pc:docMk/>
          <pc:sldMk cId="3631428349" sldId="262"/>
        </pc:sldMkLst>
        <pc:spChg chg="add mod">
          <ac:chgData name="Julissa Granados Estanol (2417153)" userId="c331f0db-9fb5-4d1b-ac11-41405949bb43" providerId="ADAL" clId="{80830DB8-9998-4E8A-A1C4-A83E5E67D090}" dt="2025-11-08T11:10:58.726" v="1076" actId="114"/>
          <ac:spMkLst>
            <pc:docMk/>
            <pc:sldMk cId="3631428349" sldId="262"/>
            <ac:spMk id="3" creationId="{1803CA55-2C41-29D3-AC40-50501C874745}"/>
          </ac:spMkLst>
        </pc:spChg>
      </pc:sldChg>
      <pc:sldChg chg="addSp modSp mod">
        <pc:chgData name="Julissa Granados Estanol (2417153)" userId="c331f0db-9fb5-4d1b-ac11-41405949bb43" providerId="ADAL" clId="{80830DB8-9998-4E8A-A1C4-A83E5E67D090}" dt="2025-11-08T11:11:14.297" v="1095" actId="1076"/>
        <pc:sldMkLst>
          <pc:docMk/>
          <pc:sldMk cId="2418393265" sldId="263"/>
        </pc:sldMkLst>
        <pc:spChg chg="add mod">
          <ac:chgData name="Julissa Granados Estanol (2417153)" userId="c331f0db-9fb5-4d1b-ac11-41405949bb43" providerId="ADAL" clId="{80830DB8-9998-4E8A-A1C4-A83E5E67D090}" dt="2025-11-08T11:11:14.297" v="1095" actId="1076"/>
          <ac:spMkLst>
            <pc:docMk/>
            <pc:sldMk cId="2418393265" sldId="263"/>
            <ac:spMk id="3" creationId="{71CF7668-2C8C-9174-8FAE-BD9B5DBC8BA7}"/>
          </ac:spMkLst>
        </pc:spChg>
      </pc:sldChg>
      <pc:sldChg chg="addSp delSp modSp mod">
        <pc:chgData name="Julissa Granados Estanol (2417153)" userId="c331f0db-9fb5-4d1b-ac11-41405949bb43" providerId="ADAL" clId="{80830DB8-9998-4E8A-A1C4-A83E5E67D090}" dt="2025-11-08T10:55:32.090" v="900" actId="20577"/>
        <pc:sldMkLst>
          <pc:docMk/>
          <pc:sldMk cId="2449903721" sldId="264"/>
        </pc:sldMkLst>
        <pc:spChg chg="mod">
          <ac:chgData name="Julissa Granados Estanol (2417153)" userId="c331f0db-9fb5-4d1b-ac11-41405949bb43" providerId="ADAL" clId="{80830DB8-9998-4E8A-A1C4-A83E5E67D090}" dt="2025-11-08T09:07:45.281" v="774" actId="26606"/>
          <ac:spMkLst>
            <pc:docMk/>
            <pc:sldMk cId="2449903721" sldId="264"/>
            <ac:spMk id="2" creationId="{E0DD53DF-1924-BB2B-080B-54CCA7D222DE}"/>
          </ac:spMkLst>
        </pc:spChg>
        <pc:spChg chg="add mod">
          <ac:chgData name="Julissa Granados Estanol (2417153)" userId="c331f0db-9fb5-4d1b-ac11-41405949bb43" providerId="ADAL" clId="{80830DB8-9998-4E8A-A1C4-A83E5E67D090}" dt="2025-11-08T10:55:32.090" v="900" actId="20577"/>
          <ac:spMkLst>
            <pc:docMk/>
            <pc:sldMk cId="2449903721" sldId="264"/>
            <ac:spMk id="3" creationId="{453A61C4-E3F6-58C4-4FD6-276377D974B5}"/>
          </ac:spMkLst>
        </pc:spChg>
        <pc:spChg chg="add del mod">
          <ac:chgData name="Julissa Granados Estanol (2417153)" userId="c331f0db-9fb5-4d1b-ac11-41405949bb43" providerId="ADAL" clId="{80830DB8-9998-4E8A-A1C4-A83E5E67D090}" dt="2025-11-08T09:07:45.281" v="774" actId="26606"/>
          <ac:spMkLst>
            <pc:docMk/>
            <pc:sldMk cId="2449903721" sldId="264"/>
            <ac:spMk id="4" creationId="{62D734CD-A71A-C66C-1A77-E8DB024E82B8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81" v="774" actId="26606"/>
          <ac:spMkLst>
            <pc:docMk/>
            <pc:sldMk cId="2449903721" sldId="264"/>
            <ac:spMk id="13" creationId="{AE2B703B-46F9-481A-A605-82E2A828C4FA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81" v="774" actId="26606"/>
          <ac:spMkLst>
            <pc:docMk/>
            <pc:sldMk cId="2449903721" sldId="264"/>
            <ac:spMk id="14" creationId="{F13BE4D7-0C3D-4906-B230-A1C5B4665CCF}"/>
          </ac:spMkLst>
        </pc:spChg>
        <pc:spChg chg="add del">
          <ac:chgData name="Julissa Granados Estanol (2417153)" userId="c331f0db-9fb5-4d1b-ac11-41405949bb43" providerId="ADAL" clId="{80830DB8-9998-4E8A-A1C4-A83E5E67D090}" dt="2025-11-08T09:06:34.909" v="771" actId="26606"/>
          <ac:spMkLst>
            <pc:docMk/>
            <pc:sldMk cId="2449903721" sldId="264"/>
            <ac:spMk id="20" creationId="{53B021B3-DE93-4AB7-8A18-CF5F1CED88B8}"/>
          </ac:spMkLst>
        </pc:spChg>
        <pc:spChg chg="add">
          <ac:chgData name="Julissa Granados Estanol (2417153)" userId="c331f0db-9fb5-4d1b-ac11-41405949bb43" providerId="ADAL" clId="{80830DB8-9998-4E8A-A1C4-A83E5E67D090}" dt="2025-11-08T09:07:45.281" v="774" actId="26606"/>
          <ac:spMkLst>
            <pc:docMk/>
            <pc:sldMk cId="2449903721" sldId="264"/>
            <ac:spMk id="21" creationId="{B50AB553-2A96-4A92-96F2-93548E096954}"/>
          </ac:spMkLst>
        </pc:spChg>
        <pc:spChg chg="add del">
          <ac:chgData name="Julissa Granados Estanol (2417153)" userId="c331f0db-9fb5-4d1b-ac11-41405949bb43" providerId="ADAL" clId="{80830DB8-9998-4E8A-A1C4-A83E5E67D090}" dt="2025-11-08T09:06:34.909" v="771" actId="26606"/>
          <ac:spMkLst>
            <pc:docMk/>
            <pc:sldMk cId="2449903721" sldId="264"/>
            <ac:spMk id="22" creationId="{52D502E5-F6B4-4D58-B4AE-FC466FF15EE8}"/>
          </ac:spMkLst>
        </pc:spChg>
        <pc:spChg chg="add del">
          <ac:chgData name="Julissa Granados Estanol (2417153)" userId="c331f0db-9fb5-4d1b-ac11-41405949bb43" providerId="ADAL" clId="{80830DB8-9998-4E8A-A1C4-A83E5E67D090}" dt="2025-11-08T09:06:34.909" v="771" actId="26606"/>
          <ac:spMkLst>
            <pc:docMk/>
            <pc:sldMk cId="2449903721" sldId="264"/>
            <ac:spMk id="24" creationId="{9DECDBF4-02B6-4BB4-B65B-B8107AD6A9E8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26" creationId="{3150CB11-0C61-439E-910F-5787759E72A0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27" creationId="{BACC6370-2D7E-4714-9D71-7542949D7D5D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28" creationId="{43F8A58B-5155-44CE-A5FF-7647B47D0A7A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29" creationId="{256B2C21-A230-48C0-8DF1-C46611373C44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30" creationId="{443F2ACA-E6D6-4028-82DD-F03C262D5DE6}"/>
          </ac:spMkLst>
        </pc:spChg>
        <pc:spChg chg="add del">
          <ac:chgData name="Julissa Granados Estanol (2417153)" userId="c331f0db-9fb5-4d1b-ac11-41405949bb43" providerId="ADAL" clId="{80830DB8-9998-4E8A-A1C4-A83E5E67D090}" dt="2025-11-08T09:07:45.249" v="773" actId="26606"/>
          <ac:spMkLst>
            <pc:docMk/>
            <pc:sldMk cId="2449903721" sldId="264"/>
            <ac:spMk id="31" creationId="{3847E18C-932D-4C95-AABA-FEC7C9499AD7}"/>
          </ac:spMkLst>
        </pc:spChg>
        <pc:graphicFrameChg chg="del mod modGraphic">
          <ac:chgData name="Julissa Granados Estanol (2417153)" userId="c331f0db-9fb5-4d1b-ac11-41405949bb43" providerId="ADAL" clId="{80830DB8-9998-4E8A-A1C4-A83E5E67D090}" dt="2025-11-07T17:09:41.161" v="601" actId="478"/>
          <ac:graphicFrameMkLst>
            <pc:docMk/>
            <pc:sldMk cId="2449903721" sldId="264"/>
            <ac:graphicFrameMk id="15" creationId="{55D05E27-9FB3-024E-2DF3-6613418FAABD}"/>
          </ac:graphicFrameMkLst>
        </pc:graphicFrameChg>
        <pc:graphicFrameChg chg="add del">
          <ac:chgData name="Julissa Granados Estanol (2417153)" userId="c331f0db-9fb5-4d1b-ac11-41405949bb43" providerId="ADAL" clId="{80830DB8-9998-4E8A-A1C4-A83E5E67D090}" dt="2025-11-08T09:06:34.909" v="771" actId="26606"/>
          <ac:graphicFrameMkLst>
            <pc:docMk/>
            <pc:sldMk cId="2449903721" sldId="264"/>
            <ac:graphicFrameMk id="16" creationId="{5531A26D-05F3-B5EA-3950-BCB6FD644071}"/>
          </ac:graphicFrameMkLst>
        </pc:graphicFrameChg>
        <pc:graphicFrameChg chg="add">
          <ac:chgData name="Julissa Granados Estanol (2417153)" userId="c331f0db-9fb5-4d1b-ac11-41405949bb43" providerId="ADAL" clId="{80830DB8-9998-4E8A-A1C4-A83E5E67D090}" dt="2025-11-08T09:07:45.281" v="774" actId="26606"/>
          <ac:graphicFrameMkLst>
            <pc:docMk/>
            <pc:sldMk cId="2449903721" sldId="264"/>
            <ac:graphicFrameMk id="34" creationId="{0E5B057B-32AF-8251-4E5C-A2752AA8C226}"/>
          </ac:graphicFrameMkLst>
        </pc:graphicFrameChg>
        <pc:picChg chg="add mod">
          <ac:chgData name="Julissa Granados Estanol (2417153)" userId="c331f0db-9fb5-4d1b-ac11-41405949bb43" providerId="ADAL" clId="{80830DB8-9998-4E8A-A1C4-A83E5E67D090}" dt="2025-11-08T10:55:06.634" v="895" actId="1076"/>
          <ac:picMkLst>
            <pc:docMk/>
            <pc:sldMk cId="2449903721" sldId="264"/>
            <ac:picMk id="17" creationId="{96FF863B-34A1-D420-A0F1-054FCAF5C7BD}"/>
          </ac:picMkLst>
        </pc:picChg>
      </pc:sldChg>
      <pc:sldChg chg="addSp modSp mod ord">
        <pc:chgData name="Julissa Granados Estanol (2417153)" userId="c331f0db-9fb5-4d1b-ac11-41405949bb43" providerId="ADAL" clId="{80830DB8-9998-4E8A-A1C4-A83E5E67D090}" dt="2025-11-08T11:32:25.966" v="1179" actId="121"/>
        <pc:sldMkLst>
          <pc:docMk/>
          <pc:sldMk cId="2498086131" sldId="265"/>
        </pc:sldMkLst>
        <pc:graphicFrameChg chg="add mod modGraphic">
          <ac:chgData name="Julissa Granados Estanol (2417153)" userId="c331f0db-9fb5-4d1b-ac11-41405949bb43" providerId="ADAL" clId="{80830DB8-9998-4E8A-A1C4-A83E5E67D090}" dt="2025-11-08T11:31:18.160" v="1167" actId="20577"/>
          <ac:graphicFrameMkLst>
            <pc:docMk/>
            <pc:sldMk cId="2498086131" sldId="265"/>
            <ac:graphicFrameMk id="3" creationId="{7374162C-D5DB-33CD-AC1A-9D5867513240}"/>
          </ac:graphicFrameMkLst>
        </pc:graphicFrameChg>
        <pc:graphicFrameChg chg="mod modGraphic">
          <ac:chgData name="Julissa Granados Estanol (2417153)" userId="c331f0db-9fb5-4d1b-ac11-41405949bb43" providerId="ADAL" clId="{80830DB8-9998-4E8A-A1C4-A83E5E67D090}" dt="2025-11-08T11:32:25.966" v="1179" actId="121"/>
          <ac:graphicFrameMkLst>
            <pc:docMk/>
            <pc:sldMk cId="2498086131" sldId="265"/>
            <ac:graphicFrameMk id="5" creationId="{F002E282-0514-14CF-7D7E-4B2B2D35C218}"/>
          </ac:graphicFrameMkLst>
        </pc:graphicFrameChg>
      </pc:sldChg>
      <pc:sldChg chg="del">
        <pc:chgData name="Julissa Granados Estanol (2417153)" userId="c331f0db-9fb5-4d1b-ac11-41405949bb43" providerId="ADAL" clId="{80830DB8-9998-4E8A-A1C4-A83E5E67D090}" dt="2025-11-07T17:03:29.526" v="587" actId="2696"/>
        <pc:sldMkLst>
          <pc:docMk/>
          <pc:sldMk cId="3411587801" sldId="266"/>
        </pc:sldMkLst>
      </pc:sldChg>
      <pc:sldChg chg="addSp delSp modSp mod">
        <pc:chgData name="Julissa Granados Estanol (2417153)" userId="c331f0db-9fb5-4d1b-ac11-41405949bb43" providerId="ADAL" clId="{80830DB8-9998-4E8A-A1C4-A83E5E67D090}" dt="2025-11-08T10:40:44.187" v="788" actId="26606"/>
        <pc:sldMkLst>
          <pc:docMk/>
          <pc:sldMk cId="3687405240" sldId="267"/>
        </pc:sldMkLst>
        <pc:spChg chg="mod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2" creationId="{7222D113-117C-6492-688F-7D2794057C5A}"/>
          </ac:spMkLst>
        </pc:spChg>
        <pc:spChg chg="add del mod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3" creationId="{61790324-3C8F-10AC-8A55-91F4C481FBC3}"/>
          </ac:spMkLst>
        </pc:spChg>
        <pc:spChg chg="add mod">
          <ac:chgData name="Julissa Granados Estanol (2417153)" userId="c331f0db-9fb5-4d1b-ac11-41405949bb43" providerId="ADAL" clId="{80830DB8-9998-4E8A-A1C4-A83E5E67D090}" dt="2025-11-07T17:40:01.528" v="752"/>
          <ac:spMkLst>
            <pc:docMk/>
            <pc:sldMk cId="3687405240" sldId="267"/>
            <ac:spMk id="4" creationId="{BDE271D7-1883-9A6F-A414-3C7A61A15CF3}"/>
          </ac:spMkLst>
        </pc:spChg>
        <pc:spChg chg="add del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8" creationId="{907EF6B7-1338-4443-8C46-6A318D952DFD}"/>
          </ac:spMkLst>
        </pc:spChg>
        <pc:spChg chg="add del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10" creationId="{DAAE4CDD-124C-4DCF-9584-B6033B545DD5}"/>
          </ac:spMkLst>
        </pc:spChg>
        <pc:spChg chg="add del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12" creationId="{081E4A58-353D-44AE-B2FC-2A74E2E400F7}"/>
          </ac:spMkLst>
        </pc:spChg>
        <pc:spChg chg="add del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17" creationId="{87BF42CA-AD55-48B4-8949-C4DCA60A6AEE}"/>
          </ac:spMkLst>
        </pc:spChg>
        <pc:spChg chg="add del">
          <ac:chgData name="Julissa Granados Estanol (2417153)" userId="c331f0db-9fb5-4d1b-ac11-41405949bb43" providerId="ADAL" clId="{80830DB8-9998-4E8A-A1C4-A83E5E67D090}" dt="2025-11-08T10:40:44.187" v="788" actId="26606"/>
          <ac:spMkLst>
            <pc:docMk/>
            <pc:sldMk cId="3687405240" sldId="267"/>
            <ac:spMk id="19" creationId="{66AE1D3D-3106-4CB2-AA7C-0C1642AC0F2E}"/>
          </ac:spMkLst>
        </pc:spChg>
        <pc:grpChg chg="add del">
          <ac:chgData name="Julissa Granados Estanol (2417153)" userId="c331f0db-9fb5-4d1b-ac11-41405949bb43" providerId="ADAL" clId="{80830DB8-9998-4E8A-A1C4-A83E5E67D090}" dt="2025-11-08T10:40:44.187" v="788" actId="26606"/>
          <ac:grpSpMkLst>
            <pc:docMk/>
            <pc:sldMk cId="3687405240" sldId="267"/>
            <ac:grpSpMk id="21" creationId="{0A31B6AF-B711-4CDB-8C2B-16E963DDC4C5}"/>
          </ac:grpSpMkLst>
        </pc:grpChg>
      </pc:sldChg>
      <pc:sldChg chg="modSp del mod">
        <pc:chgData name="Julissa Granados Estanol (2417153)" userId="c331f0db-9fb5-4d1b-ac11-41405949bb43" providerId="ADAL" clId="{80830DB8-9998-4E8A-A1C4-A83E5E67D090}" dt="2025-11-07T17:29:21.154" v="748" actId="2696"/>
        <pc:sldMkLst>
          <pc:docMk/>
          <pc:sldMk cId="642370295" sldId="268"/>
        </pc:sldMkLst>
      </pc:sldChg>
      <pc:sldChg chg="modSp mod">
        <pc:chgData name="Julissa Granados Estanol (2417153)" userId="c331f0db-9fb5-4d1b-ac11-41405949bb43" providerId="ADAL" clId="{80830DB8-9998-4E8A-A1C4-A83E5E67D090}" dt="2025-11-01T12:41:52.780" v="577" actId="313"/>
        <pc:sldMkLst>
          <pc:docMk/>
          <pc:sldMk cId="1163189944" sldId="269"/>
        </pc:sldMkLst>
        <pc:spChg chg="mod">
          <ac:chgData name="Julissa Granados Estanol (2417153)" userId="c331f0db-9fb5-4d1b-ac11-41405949bb43" providerId="ADAL" clId="{80830DB8-9998-4E8A-A1C4-A83E5E67D090}" dt="2025-11-01T12:41:52.780" v="577" actId="313"/>
          <ac:spMkLst>
            <pc:docMk/>
            <pc:sldMk cId="1163189944" sldId="269"/>
            <ac:spMk id="4" creationId="{EA8984CC-7F8C-0DDD-59BD-DADD6C3D0151}"/>
          </ac:spMkLst>
        </pc:spChg>
      </pc:sldChg>
      <pc:sldChg chg="addSp new del">
        <pc:chgData name="Julissa Granados Estanol (2417153)" userId="c331f0db-9fb5-4d1b-ac11-41405949bb43" providerId="ADAL" clId="{80830DB8-9998-4E8A-A1C4-A83E5E67D090}" dt="2025-11-07T17:28:57.991" v="747" actId="2696"/>
        <pc:sldMkLst>
          <pc:docMk/>
          <pc:sldMk cId="3453250529" sldId="270"/>
        </pc:sldMkLst>
        <pc:spChg chg="add">
          <ac:chgData name="Julissa Granados Estanol (2417153)" userId="c331f0db-9fb5-4d1b-ac11-41405949bb43" providerId="ADAL" clId="{80830DB8-9998-4E8A-A1C4-A83E5E67D090}" dt="2025-11-07T17:26:13.922" v="723"/>
          <ac:spMkLst>
            <pc:docMk/>
            <pc:sldMk cId="3453250529" sldId="270"/>
            <ac:spMk id="2" creationId="{FDD01CDC-CC71-FBA0-9679-908B1C2419DE}"/>
          </ac:spMkLst>
        </pc:spChg>
        <pc:spChg chg="add">
          <ac:chgData name="Julissa Granados Estanol (2417153)" userId="c331f0db-9fb5-4d1b-ac11-41405949bb43" providerId="ADAL" clId="{80830DB8-9998-4E8A-A1C4-A83E5E67D090}" dt="2025-11-07T17:26:13.922" v="723"/>
          <ac:spMkLst>
            <pc:docMk/>
            <pc:sldMk cId="3453250529" sldId="270"/>
            <ac:spMk id="3" creationId="{58B0405C-F38D-19E6-681A-53973110B55C}"/>
          </ac:spMkLst>
        </pc:spChg>
        <pc:spChg chg="add">
          <ac:chgData name="Julissa Granados Estanol (2417153)" userId="c331f0db-9fb5-4d1b-ac11-41405949bb43" providerId="ADAL" clId="{80830DB8-9998-4E8A-A1C4-A83E5E67D090}" dt="2025-11-07T17:26:13.922" v="723"/>
          <ac:spMkLst>
            <pc:docMk/>
            <pc:sldMk cId="3453250529" sldId="270"/>
            <ac:spMk id="4" creationId="{5073B34B-C7E4-68FC-4E97-0D126DE90711}"/>
          </ac:spMkLst>
        </pc:spChg>
      </pc:sldChg>
      <pc:sldChg chg="modSp new mod">
        <pc:chgData name="Julissa Granados Estanol (2417153)" userId="c331f0db-9fb5-4d1b-ac11-41405949bb43" providerId="ADAL" clId="{80830DB8-9998-4E8A-A1C4-A83E5E67D090}" dt="2025-11-08T11:21:49.694" v="1102" actId="20577"/>
        <pc:sldMkLst>
          <pc:docMk/>
          <pc:sldMk cId="1154674434" sldId="271"/>
        </pc:sldMkLst>
        <pc:spChg chg="mod">
          <ac:chgData name="Julissa Granados Estanol (2417153)" userId="c331f0db-9fb5-4d1b-ac11-41405949bb43" providerId="ADAL" clId="{80830DB8-9998-4E8A-A1C4-A83E5E67D090}" dt="2025-11-07T17:28:32.304" v="739" actId="5793"/>
          <ac:spMkLst>
            <pc:docMk/>
            <pc:sldMk cId="1154674434" sldId="271"/>
            <ac:spMk id="2" creationId="{3103A118-75F4-C414-A276-3A8A7A3F57FD}"/>
          </ac:spMkLst>
        </pc:spChg>
        <pc:spChg chg="mod">
          <ac:chgData name="Julissa Granados Estanol (2417153)" userId="c331f0db-9fb5-4d1b-ac11-41405949bb43" providerId="ADAL" clId="{80830DB8-9998-4E8A-A1C4-A83E5E67D090}" dt="2025-11-08T11:21:49.694" v="1102" actId="20577"/>
          <ac:spMkLst>
            <pc:docMk/>
            <pc:sldMk cId="1154674434" sldId="271"/>
            <ac:spMk id="3" creationId="{63B8183A-4ADE-18F2-465F-6A2944514A72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3.png"/><Relationship Id="rId7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3.png"/><Relationship Id="rId7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28B165-29DE-465C-95A3-A892A18B30A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CA9FC4-1E2A-47A3-9424-6BAE7F71A853}">
      <dgm:prSet/>
      <dgm:spPr/>
      <dgm:t>
        <a:bodyPr/>
        <a:lstStyle/>
        <a:p>
          <a:r>
            <a:rPr lang="en-GB" b="1"/>
            <a:t>Job Analysis</a:t>
          </a:r>
          <a:r>
            <a:rPr lang="en-GB"/>
            <a:t>: Identify duties, responsibilities, environment for the Risk Analyst role.</a:t>
          </a:r>
          <a:endParaRPr lang="en-US"/>
        </a:p>
      </dgm:t>
    </dgm:pt>
    <dgm:pt modelId="{A3DB9969-1B2D-4428-AFED-D5AD4A862F84}" type="parTrans" cxnId="{B83609A2-CB2B-4917-9702-F8A3116AC3CA}">
      <dgm:prSet/>
      <dgm:spPr/>
      <dgm:t>
        <a:bodyPr/>
        <a:lstStyle/>
        <a:p>
          <a:endParaRPr lang="en-US"/>
        </a:p>
      </dgm:t>
    </dgm:pt>
    <dgm:pt modelId="{0A2A510B-392C-4056-8FD1-622CBC274261}" type="sibTrans" cxnId="{B83609A2-CB2B-4917-9702-F8A3116AC3CA}">
      <dgm:prSet/>
      <dgm:spPr/>
      <dgm:t>
        <a:bodyPr/>
        <a:lstStyle/>
        <a:p>
          <a:endParaRPr lang="en-US"/>
        </a:p>
      </dgm:t>
    </dgm:pt>
    <dgm:pt modelId="{9224E8B0-A620-43ED-8D7F-2FD1ED645ECE}">
      <dgm:prSet/>
      <dgm:spPr/>
      <dgm:t>
        <a:bodyPr/>
        <a:lstStyle/>
        <a:p>
          <a:r>
            <a:rPr lang="en-GB" b="1" dirty="0"/>
            <a:t>Job Description: </a:t>
          </a:r>
          <a:r>
            <a:rPr lang="en-GB" b="0" dirty="0"/>
            <a:t>Analyse</a:t>
          </a:r>
          <a:r>
            <a:rPr lang="en-GB" dirty="0"/>
            <a:t> portfolios, develop credit models, support business transformation projects.</a:t>
          </a:r>
          <a:endParaRPr lang="en-US" dirty="0"/>
        </a:p>
      </dgm:t>
    </dgm:pt>
    <dgm:pt modelId="{A241C8F6-22A0-49AF-BEF3-6C04220379F7}" type="parTrans" cxnId="{1F6FDB5F-9D9B-420D-8EA7-74F666DD9311}">
      <dgm:prSet/>
      <dgm:spPr/>
      <dgm:t>
        <a:bodyPr/>
        <a:lstStyle/>
        <a:p>
          <a:endParaRPr lang="en-US"/>
        </a:p>
      </dgm:t>
    </dgm:pt>
    <dgm:pt modelId="{399A723C-4A06-4F14-A461-46060C7BD795}" type="sibTrans" cxnId="{1F6FDB5F-9D9B-420D-8EA7-74F666DD9311}">
      <dgm:prSet/>
      <dgm:spPr/>
      <dgm:t>
        <a:bodyPr/>
        <a:lstStyle/>
        <a:p>
          <a:endParaRPr lang="en-US"/>
        </a:p>
      </dgm:t>
    </dgm:pt>
    <dgm:pt modelId="{46F4053B-F020-40ED-A19C-93D3BEF88550}">
      <dgm:prSet/>
      <dgm:spPr/>
      <dgm:t>
        <a:bodyPr/>
        <a:lstStyle/>
        <a:p>
          <a:r>
            <a:rPr lang="en-GB" b="1" dirty="0"/>
            <a:t>Person Specification</a:t>
          </a:r>
          <a:r>
            <a:rPr lang="en-GB" dirty="0"/>
            <a:t>: </a:t>
          </a:r>
          <a:r>
            <a:rPr lang="en-GB" b="0" i="0" dirty="0"/>
            <a:t>A quantitative background, such as a degree in mathematics, statistics, economics, engineering, or a related field; </a:t>
          </a:r>
          <a:r>
            <a:rPr lang="en-GB" dirty="0"/>
            <a:t>experience (credit risk modelling, data analysis), competencies (teamwork, growth mindset), values-fit.</a:t>
          </a:r>
          <a:endParaRPr lang="en-US" dirty="0"/>
        </a:p>
      </dgm:t>
    </dgm:pt>
    <dgm:pt modelId="{D0AD8FD8-4B8F-49A3-98AD-1A6C96D70AA8}" type="parTrans" cxnId="{AF1DC55A-EC15-4AB3-A297-C15C71D46347}">
      <dgm:prSet/>
      <dgm:spPr/>
      <dgm:t>
        <a:bodyPr/>
        <a:lstStyle/>
        <a:p>
          <a:endParaRPr lang="en-US"/>
        </a:p>
      </dgm:t>
    </dgm:pt>
    <dgm:pt modelId="{FCFDBD03-9386-4CA1-B72D-9AB4B0BF9187}" type="sibTrans" cxnId="{AF1DC55A-EC15-4AB3-A297-C15C71D46347}">
      <dgm:prSet/>
      <dgm:spPr/>
      <dgm:t>
        <a:bodyPr/>
        <a:lstStyle/>
        <a:p>
          <a:endParaRPr lang="en-US"/>
        </a:p>
      </dgm:t>
    </dgm:pt>
    <dgm:pt modelId="{4B71F31A-EBAB-4CE7-8ACD-E05BD0E486DE}" type="pres">
      <dgm:prSet presAssocID="{7F28B165-29DE-465C-95A3-A892A18B30AA}" presName="linear" presStyleCnt="0">
        <dgm:presLayoutVars>
          <dgm:animLvl val="lvl"/>
          <dgm:resizeHandles val="exact"/>
        </dgm:presLayoutVars>
      </dgm:prSet>
      <dgm:spPr/>
    </dgm:pt>
    <dgm:pt modelId="{BE506C60-E26B-4A8E-8E80-6120BBC34444}" type="pres">
      <dgm:prSet presAssocID="{4BCA9FC4-1E2A-47A3-9424-6BAE7F71A8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F397C1F-52AE-4452-BDB7-C8553F2F8D92}" type="pres">
      <dgm:prSet presAssocID="{0A2A510B-392C-4056-8FD1-622CBC274261}" presName="spacer" presStyleCnt="0"/>
      <dgm:spPr/>
    </dgm:pt>
    <dgm:pt modelId="{34194203-C3C5-4ABE-88EA-FB00D2D4341D}" type="pres">
      <dgm:prSet presAssocID="{9224E8B0-A620-43ED-8D7F-2FD1ED645EC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CC8E435-572E-4EC2-85E2-26C949C385EE}" type="pres">
      <dgm:prSet presAssocID="{399A723C-4A06-4F14-A461-46060C7BD795}" presName="spacer" presStyleCnt="0"/>
      <dgm:spPr/>
    </dgm:pt>
    <dgm:pt modelId="{982E726F-1E78-44F6-B2C8-4C544540597A}" type="pres">
      <dgm:prSet presAssocID="{46F4053B-F020-40ED-A19C-93D3BEF885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F6FDB5F-9D9B-420D-8EA7-74F666DD9311}" srcId="{7F28B165-29DE-465C-95A3-A892A18B30AA}" destId="{9224E8B0-A620-43ED-8D7F-2FD1ED645ECE}" srcOrd="1" destOrd="0" parTransId="{A241C8F6-22A0-49AF-BEF3-6C04220379F7}" sibTransId="{399A723C-4A06-4F14-A461-46060C7BD795}"/>
    <dgm:cxn modelId="{AF1DC55A-EC15-4AB3-A297-C15C71D46347}" srcId="{7F28B165-29DE-465C-95A3-A892A18B30AA}" destId="{46F4053B-F020-40ED-A19C-93D3BEF88550}" srcOrd="2" destOrd="0" parTransId="{D0AD8FD8-4B8F-49A3-98AD-1A6C96D70AA8}" sibTransId="{FCFDBD03-9386-4CA1-B72D-9AB4B0BF9187}"/>
    <dgm:cxn modelId="{B83609A2-CB2B-4917-9702-F8A3116AC3CA}" srcId="{7F28B165-29DE-465C-95A3-A892A18B30AA}" destId="{4BCA9FC4-1E2A-47A3-9424-6BAE7F71A853}" srcOrd="0" destOrd="0" parTransId="{A3DB9969-1B2D-4428-AFED-D5AD4A862F84}" sibTransId="{0A2A510B-392C-4056-8FD1-622CBC274261}"/>
    <dgm:cxn modelId="{4D1DE6AE-B560-4291-98FE-33C1256922BC}" type="presOf" srcId="{9224E8B0-A620-43ED-8D7F-2FD1ED645ECE}" destId="{34194203-C3C5-4ABE-88EA-FB00D2D4341D}" srcOrd="0" destOrd="0" presId="urn:microsoft.com/office/officeart/2005/8/layout/vList2"/>
    <dgm:cxn modelId="{32B171B8-CAAD-47A0-B5EC-3790602B9073}" type="presOf" srcId="{4BCA9FC4-1E2A-47A3-9424-6BAE7F71A853}" destId="{BE506C60-E26B-4A8E-8E80-6120BBC34444}" srcOrd="0" destOrd="0" presId="urn:microsoft.com/office/officeart/2005/8/layout/vList2"/>
    <dgm:cxn modelId="{7375FFD7-731B-4503-8230-C8960FB2DD70}" type="presOf" srcId="{7F28B165-29DE-465C-95A3-A892A18B30AA}" destId="{4B71F31A-EBAB-4CE7-8ACD-E05BD0E486DE}" srcOrd="0" destOrd="0" presId="urn:microsoft.com/office/officeart/2005/8/layout/vList2"/>
    <dgm:cxn modelId="{9FE294E3-ED58-4BEC-89F8-72F7EE54999E}" type="presOf" srcId="{46F4053B-F020-40ED-A19C-93D3BEF88550}" destId="{982E726F-1E78-44F6-B2C8-4C544540597A}" srcOrd="0" destOrd="0" presId="urn:microsoft.com/office/officeart/2005/8/layout/vList2"/>
    <dgm:cxn modelId="{4FDBFA1C-31BD-4FD2-AA9D-454EEDC56706}" type="presParOf" srcId="{4B71F31A-EBAB-4CE7-8ACD-E05BD0E486DE}" destId="{BE506C60-E26B-4A8E-8E80-6120BBC34444}" srcOrd="0" destOrd="0" presId="urn:microsoft.com/office/officeart/2005/8/layout/vList2"/>
    <dgm:cxn modelId="{A2AD8116-7FDD-4D54-9BF4-91B95778F339}" type="presParOf" srcId="{4B71F31A-EBAB-4CE7-8ACD-E05BD0E486DE}" destId="{DF397C1F-52AE-4452-BDB7-C8553F2F8D92}" srcOrd="1" destOrd="0" presId="urn:microsoft.com/office/officeart/2005/8/layout/vList2"/>
    <dgm:cxn modelId="{FA10C59D-0F36-4346-996D-DE203FB2B170}" type="presParOf" srcId="{4B71F31A-EBAB-4CE7-8ACD-E05BD0E486DE}" destId="{34194203-C3C5-4ABE-88EA-FB00D2D4341D}" srcOrd="2" destOrd="0" presId="urn:microsoft.com/office/officeart/2005/8/layout/vList2"/>
    <dgm:cxn modelId="{D4F57144-5EB4-40D4-BE79-4C86D3CFF4CE}" type="presParOf" srcId="{4B71F31A-EBAB-4CE7-8ACD-E05BD0E486DE}" destId="{6CC8E435-572E-4EC2-85E2-26C949C385EE}" srcOrd="3" destOrd="0" presId="urn:microsoft.com/office/officeart/2005/8/layout/vList2"/>
    <dgm:cxn modelId="{E90FD00E-BD30-4874-BCCE-E5D11DAF25AA}" type="presParOf" srcId="{4B71F31A-EBAB-4CE7-8ACD-E05BD0E486DE}" destId="{982E726F-1E78-44F6-B2C8-4C544540597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2792C2-77C1-4D18-BC7E-ECC8997CE4F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113D0DA-B794-47BB-90FA-FB4B96540B2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Definition: Interview focusing on past behaviour as predictor of future performance</a:t>
          </a:r>
          <a:endParaRPr lang="en-US"/>
        </a:p>
      </dgm:t>
    </dgm:pt>
    <dgm:pt modelId="{FE6E19F9-6AF7-4E37-8888-4E3AB2304149}" type="parTrans" cxnId="{FBDB8706-FB92-4EF4-81A2-2B2C881E7EDA}">
      <dgm:prSet/>
      <dgm:spPr/>
      <dgm:t>
        <a:bodyPr/>
        <a:lstStyle/>
        <a:p>
          <a:endParaRPr lang="en-US"/>
        </a:p>
      </dgm:t>
    </dgm:pt>
    <dgm:pt modelId="{8B719CC3-B475-4EA6-84CB-8493DE4EB82D}" type="sibTrans" cxnId="{FBDB8706-FB92-4EF4-81A2-2B2C881E7E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568E17-2478-4BBF-833F-4DABAC4C0B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Why use it for this role: Risk Analyst involves judgement, modelling, stakeholder interaction — behavioural questions uncover how candidate handled relevant situations.</a:t>
          </a:r>
          <a:endParaRPr lang="en-US"/>
        </a:p>
      </dgm:t>
    </dgm:pt>
    <dgm:pt modelId="{0DB1C2C7-3E7C-416E-B3CB-94569F7D38CC}" type="parTrans" cxnId="{E33BA9DB-9310-483C-8314-1366C088186A}">
      <dgm:prSet/>
      <dgm:spPr/>
      <dgm:t>
        <a:bodyPr/>
        <a:lstStyle/>
        <a:p>
          <a:endParaRPr lang="en-US"/>
        </a:p>
      </dgm:t>
    </dgm:pt>
    <dgm:pt modelId="{CF367C47-0E98-4283-B804-0A4A4B90EE6C}" type="sibTrans" cxnId="{E33BA9DB-9310-483C-8314-1366C08818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F0814E-ADAD-4CE0-872D-E6EA5A1E26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Example questions: “Tell me about a time you identified a significant risk in a project and how you responded”, “Give an example of when you improved a process under tight deadlines.”</a:t>
          </a:r>
        </a:p>
      </dgm:t>
    </dgm:pt>
    <dgm:pt modelId="{33D1FB80-DC61-4F29-8734-CD3FCA4CEFBF}" type="parTrans" cxnId="{BB0FBA08-BB88-4F1B-AA46-463F384CF190}">
      <dgm:prSet/>
      <dgm:spPr/>
      <dgm:t>
        <a:bodyPr/>
        <a:lstStyle/>
        <a:p>
          <a:endParaRPr lang="en-US"/>
        </a:p>
      </dgm:t>
    </dgm:pt>
    <dgm:pt modelId="{378B2D49-6EB1-4AA9-943B-FB3660CF5081}" type="sibTrans" cxnId="{BB0FBA08-BB88-4F1B-AA46-463F384CF190}">
      <dgm:prSet/>
      <dgm:spPr/>
      <dgm:t>
        <a:bodyPr/>
        <a:lstStyle/>
        <a:p>
          <a:endParaRPr lang="en-US"/>
        </a:p>
      </dgm:t>
    </dgm:pt>
    <dgm:pt modelId="{12261CD2-BB42-499F-98BD-4DBC86248BF2}" type="pres">
      <dgm:prSet presAssocID="{D32792C2-77C1-4D18-BC7E-ECC8997CE4FF}" presName="root" presStyleCnt="0">
        <dgm:presLayoutVars>
          <dgm:dir/>
          <dgm:resizeHandles val="exact"/>
        </dgm:presLayoutVars>
      </dgm:prSet>
      <dgm:spPr/>
    </dgm:pt>
    <dgm:pt modelId="{79DD579F-0278-404F-89F3-8FB7199BF0EA}" type="pres">
      <dgm:prSet presAssocID="{B113D0DA-B794-47BB-90FA-FB4B96540B24}" presName="compNode" presStyleCnt="0"/>
      <dgm:spPr/>
    </dgm:pt>
    <dgm:pt modelId="{FDFAA67F-BC40-4CCF-8168-8DA87D331D6D}" type="pres">
      <dgm:prSet presAssocID="{B113D0DA-B794-47BB-90FA-FB4B96540B24}" presName="iconBgRect" presStyleLbl="bgShp" presStyleIdx="0" presStyleCnt="3"/>
      <dgm:spPr/>
    </dgm:pt>
    <dgm:pt modelId="{AB0E2CB0-793C-4CA3-9BC3-3AEEF11F340F}" type="pres">
      <dgm:prSet presAssocID="{B113D0DA-B794-47BB-90FA-FB4B96540B2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57E0034-A6A1-40D1-A187-354A62DFC1F3}" type="pres">
      <dgm:prSet presAssocID="{B113D0DA-B794-47BB-90FA-FB4B96540B24}" presName="spaceRect" presStyleCnt="0"/>
      <dgm:spPr/>
    </dgm:pt>
    <dgm:pt modelId="{64F19B2C-98FF-47C0-A053-71DC0C4249A3}" type="pres">
      <dgm:prSet presAssocID="{B113D0DA-B794-47BB-90FA-FB4B96540B24}" presName="textRect" presStyleLbl="revTx" presStyleIdx="0" presStyleCnt="3">
        <dgm:presLayoutVars>
          <dgm:chMax val="1"/>
          <dgm:chPref val="1"/>
        </dgm:presLayoutVars>
      </dgm:prSet>
      <dgm:spPr/>
    </dgm:pt>
    <dgm:pt modelId="{31FD1311-6848-4078-9E2F-9DC5BD7C4DA9}" type="pres">
      <dgm:prSet presAssocID="{8B719CC3-B475-4EA6-84CB-8493DE4EB82D}" presName="sibTrans" presStyleCnt="0"/>
      <dgm:spPr/>
    </dgm:pt>
    <dgm:pt modelId="{F10BC7CF-D046-49E9-9200-1F15955CFBEE}" type="pres">
      <dgm:prSet presAssocID="{E0568E17-2478-4BBF-833F-4DABAC4C0BE8}" presName="compNode" presStyleCnt="0"/>
      <dgm:spPr/>
    </dgm:pt>
    <dgm:pt modelId="{6FCF6BD5-6AA8-45C8-9170-192C55A22AEC}" type="pres">
      <dgm:prSet presAssocID="{E0568E17-2478-4BBF-833F-4DABAC4C0BE8}" presName="iconBgRect" presStyleLbl="bgShp" presStyleIdx="1" presStyleCnt="3"/>
      <dgm:spPr/>
    </dgm:pt>
    <dgm:pt modelId="{138FBADA-0819-44EA-9F7A-C644DD7C80EC}" type="pres">
      <dgm:prSet presAssocID="{E0568E17-2478-4BBF-833F-4DABAC4C0BE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F1FFDEB-5130-4F5A-A922-EA362E33F9C6}" type="pres">
      <dgm:prSet presAssocID="{E0568E17-2478-4BBF-833F-4DABAC4C0BE8}" presName="spaceRect" presStyleCnt="0"/>
      <dgm:spPr/>
    </dgm:pt>
    <dgm:pt modelId="{210C9279-5EA9-464D-8DCF-FAD2A16D5C2E}" type="pres">
      <dgm:prSet presAssocID="{E0568E17-2478-4BBF-833F-4DABAC4C0BE8}" presName="textRect" presStyleLbl="revTx" presStyleIdx="1" presStyleCnt="3">
        <dgm:presLayoutVars>
          <dgm:chMax val="1"/>
          <dgm:chPref val="1"/>
        </dgm:presLayoutVars>
      </dgm:prSet>
      <dgm:spPr/>
    </dgm:pt>
    <dgm:pt modelId="{28BD1B09-0E8A-412E-8C09-D4BB68A68E03}" type="pres">
      <dgm:prSet presAssocID="{CF367C47-0E98-4283-B804-0A4A4B90EE6C}" presName="sibTrans" presStyleCnt="0"/>
      <dgm:spPr/>
    </dgm:pt>
    <dgm:pt modelId="{21DF91A6-DA7B-4E07-AF55-B05D41FB9932}" type="pres">
      <dgm:prSet presAssocID="{77F0814E-ADAD-4CE0-872D-E6EA5A1E262D}" presName="compNode" presStyleCnt="0"/>
      <dgm:spPr/>
    </dgm:pt>
    <dgm:pt modelId="{886C44E6-57A5-4314-8026-B7E4C49DFD9A}" type="pres">
      <dgm:prSet presAssocID="{77F0814E-ADAD-4CE0-872D-E6EA5A1E262D}" presName="iconBgRect" presStyleLbl="bgShp" presStyleIdx="2" presStyleCnt="3"/>
      <dgm:spPr/>
    </dgm:pt>
    <dgm:pt modelId="{673EF0D1-E176-4B3C-814E-291AF560B019}" type="pres">
      <dgm:prSet presAssocID="{77F0814E-ADAD-4CE0-872D-E6EA5A1E262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7F6341E-AE7E-44CA-8694-228A16F67ED5}" type="pres">
      <dgm:prSet presAssocID="{77F0814E-ADAD-4CE0-872D-E6EA5A1E262D}" presName="spaceRect" presStyleCnt="0"/>
      <dgm:spPr/>
    </dgm:pt>
    <dgm:pt modelId="{784BD16E-D158-4265-A05B-07F97576A0C4}" type="pres">
      <dgm:prSet presAssocID="{77F0814E-ADAD-4CE0-872D-E6EA5A1E262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BDB8706-FB92-4EF4-81A2-2B2C881E7EDA}" srcId="{D32792C2-77C1-4D18-BC7E-ECC8997CE4FF}" destId="{B113D0DA-B794-47BB-90FA-FB4B96540B24}" srcOrd="0" destOrd="0" parTransId="{FE6E19F9-6AF7-4E37-8888-4E3AB2304149}" sibTransId="{8B719CC3-B475-4EA6-84CB-8493DE4EB82D}"/>
    <dgm:cxn modelId="{BB0FBA08-BB88-4F1B-AA46-463F384CF190}" srcId="{D32792C2-77C1-4D18-BC7E-ECC8997CE4FF}" destId="{77F0814E-ADAD-4CE0-872D-E6EA5A1E262D}" srcOrd="2" destOrd="0" parTransId="{33D1FB80-DC61-4F29-8734-CD3FCA4CEFBF}" sibTransId="{378B2D49-6EB1-4AA9-943B-FB3660CF5081}"/>
    <dgm:cxn modelId="{2EE14F29-DAF8-409B-A2C1-9BD0889FD0A7}" type="presOf" srcId="{B113D0DA-B794-47BB-90FA-FB4B96540B24}" destId="{64F19B2C-98FF-47C0-A053-71DC0C4249A3}" srcOrd="0" destOrd="0" presId="urn:microsoft.com/office/officeart/2018/5/layout/IconCircleLabelList"/>
    <dgm:cxn modelId="{AE353C3F-E3E8-470E-91CF-1557A6FCA4BF}" type="presOf" srcId="{E0568E17-2478-4BBF-833F-4DABAC4C0BE8}" destId="{210C9279-5EA9-464D-8DCF-FAD2A16D5C2E}" srcOrd="0" destOrd="0" presId="urn:microsoft.com/office/officeart/2018/5/layout/IconCircleLabelList"/>
    <dgm:cxn modelId="{2355A89B-66E3-4587-B5B4-BDF70ED5ED97}" type="presOf" srcId="{77F0814E-ADAD-4CE0-872D-E6EA5A1E262D}" destId="{784BD16E-D158-4265-A05B-07F97576A0C4}" srcOrd="0" destOrd="0" presId="urn:microsoft.com/office/officeart/2018/5/layout/IconCircleLabelList"/>
    <dgm:cxn modelId="{09AEEAB8-D5BE-4D86-B14F-F9E39A8BF249}" type="presOf" srcId="{D32792C2-77C1-4D18-BC7E-ECC8997CE4FF}" destId="{12261CD2-BB42-499F-98BD-4DBC86248BF2}" srcOrd="0" destOrd="0" presId="urn:microsoft.com/office/officeart/2018/5/layout/IconCircleLabelList"/>
    <dgm:cxn modelId="{E33BA9DB-9310-483C-8314-1366C088186A}" srcId="{D32792C2-77C1-4D18-BC7E-ECC8997CE4FF}" destId="{E0568E17-2478-4BBF-833F-4DABAC4C0BE8}" srcOrd="1" destOrd="0" parTransId="{0DB1C2C7-3E7C-416E-B3CB-94569F7D38CC}" sibTransId="{CF367C47-0E98-4283-B804-0A4A4B90EE6C}"/>
    <dgm:cxn modelId="{F611B8BC-51E2-49CE-BE36-75276ED036B0}" type="presParOf" srcId="{12261CD2-BB42-499F-98BD-4DBC86248BF2}" destId="{79DD579F-0278-404F-89F3-8FB7199BF0EA}" srcOrd="0" destOrd="0" presId="urn:microsoft.com/office/officeart/2018/5/layout/IconCircleLabelList"/>
    <dgm:cxn modelId="{64664150-554D-40D5-9CA0-70C28748EB79}" type="presParOf" srcId="{79DD579F-0278-404F-89F3-8FB7199BF0EA}" destId="{FDFAA67F-BC40-4CCF-8168-8DA87D331D6D}" srcOrd="0" destOrd="0" presId="urn:microsoft.com/office/officeart/2018/5/layout/IconCircleLabelList"/>
    <dgm:cxn modelId="{743603CD-4084-4E49-B7CA-7A28F10A885F}" type="presParOf" srcId="{79DD579F-0278-404F-89F3-8FB7199BF0EA}" destId="{AB0E2CB0-793C-4CA3-9BC3-3AEEF11F340F}" srcOrd="1" destOrd="0" presId="urn:microsoft.com/office/officeart/2018/5/layout/IconCircleLabelList"/>
    <dgm:cxn modelId="{AF74CBA2-E151-4B9E-8EF9-4FAECCA2DC97}" type="presParOf" srcId="{79DD579F-0278-404F-89F3-8FB7199BF0EA}" destId="{657E0034-A6A1-40D1-A187-354A62DFC1F3}" srcOrd="2" destOrd="0" presId="urn:microsoft.com/office/officeart/2018/5/layout/IconCircleLabelList"/>
    <dgm:cxn modelId="{46DDCD3E-2E14-497B-B05F-479D96E619C3}" type="presParOf" srcId="{79DD579F-0278-404F-89F3-8FB7199BF0EA}" destId="{64F19B2C-98FF-47C0-A053-71DC0C4249A3}" srcOrd="3" destOrd="0" presId="urn:microsoft.com/office/officeart/2018/5/layout/IconCircleLabelList"/>
    <dgm:cxn modelId="{EBA3AABA-288A-430D-9FFB-B178D0E8E39C}" type="presParOf" srcId="{12261CD2-BB42-499F-98BD-4DBC86248BF2}" destId="{31FD1311-6848-4078-9E2F-9DC5BD7C4DA9}" srcOrd="1" destOrd="0" presId="urn:microsoft.com/office/officeart/2018/5/layout/IconCircleLabelList"/>
    <dgm:cxn modelId="{03DBED2A-24BF-4DF2-862D-DD07AA2F6A55}" type="presParOf" srcId="{12261CD2-BB42-499F-98BD-4DBC86248BF2}" destId="{F10BC7CF-D046-49E9-9200-1F15955CFBEE}" srcOrd="2" destOrd="0" presId="urn:microsoft.com/office/officeart/2018/5/layout/IconCircleLabelList"/>
    <dgm:cxn modelId="{E046C393-927A-440C-94EA-98213700B2A3}" type="presParOf" srcId="{F10BC7CF-D046-49E9-9200-1F15955CFBEE}" destId="{6FCF6BD5-6AA8-45C8-9170-192C55A22AEC}" srcOrd="0" destOrd="0" presId="urn:microsoft.com/office/officeart/2018/5/layout/IconCircleLabelList"/>
    <dgm:cxn modelId="{794BB080-DFC8-44DB-8193-D8FBC581AC2E}" type="presParOf" srcId="{F10BC7CF-D046-49E9-9200-1F15955CFBEE}" destId="{138FBADA-0819-44EA-9F7A-C644DD7C80EC}" srcOrd="1" destOrd="0" presId="urn:microsoft.com/office/officeart/2018/5/layout/IconCircleLabelList"/>
    <dgm:cxn modelId="{22312575-6DE3-4861-A3F2-2A60746C24EF}" type="presParOf" srcId="{F10BC7CF-D046-49E9-9200-1F15955CFBEE}" destId="{EF1FFDEB-5130-4F5A-A922-EA362E33F9C6}" srcOrd="2" destOrd="0" presId="urn:microsoft.com/office/officeart/2018/5/layout/IconCircleLabelList"/>
    <dgm:cxn modelId="{60A8D8F1-6DE5-49DE-904D-9871249553E1}" type="presParOf" srcId="{F10BC7CF-D046-49E9-9200-1F15955CFBEE}" destId="{210C9279-5EA9-464D-8DCF-FAD2A16D5C2E}" srcOrd="3" destOrd="0" presId="urn:microsoft.com/office/officeart/2018/5/layout/IconCircleLabelList"/>
    <dgm:cxn modelId="{1DBC5A01-A33B-46D4-B225-F6E29FCC5725}" type="presParOf" srcId="{12261CD2-BB42-499F-98BD-4DBC86248BF2}" destId="{28BD1B09-0E8A-412E-8C09-D4BB68A68E03}" srcOrd="3" destOrd="0" presId="urn:microsoft.com/office/officeart/2018/5/layout/IconCircleLabelList"/>
    <dgm:cxn modelId="{0B9D0DCF-5193-44A1-81FC-A1BF5E3906F4}" type="presParOf" srcId="{12261CD2-BB42-499F-98BD-4DBC86248BF2}" destId="{21DF91A6-DA7B-4E07-AF55-B05D41FB9932}" srcOrd="4" destOrd="0" presId="urn:microsoft.com/office/officeart/2018/5/layout/IconCircleLabelList"/>
    <dgm:cxn modelId="{6F290BBB-BA7A-4BD8-8FB9-971D72998E4B}" type="presParOf" srcId="{21DF91A6-DA7B-4E07-AF55-B05D41FB9932}" destId="{886C44E6-57A5-4314-8026-B7E4C49DFD9A}" srcOrd="0" destOrd="0" presId="urn:microsoft.com/office/officeart/2018/5/layout/IconCircleLabelList"/>
    <dgm:cxn modelId="{3095B6D5-883C-450B-ADBF-6F0FB906B4B1}" type="presParOf" srcId="{21DF91A6-DA7B-4E07-AF55-B05D41FB9932}" destId="{673EF0D1-E176-4B3C-814E-291AF560B019}" srcOrd="1" destOrd="0" presId="urn:microsoft.com/office/officeart/2018/5/layout/IconCircleLabelList"/>
    <dgm:cxn modelId="{C2BAF93B-8FEF-4259-926E-D1C1A6F85B65}" type="presParOf" srcId="{21DF91A6-DA7B-4E07-AF55-B05D41FB9932}" destId="{A7F6341E-AE7E-44CA-8694-228A16F67ED5}" srcOrd="2" destOrd="0" presId="urn:microsoft.com/office/officeart/2018/5/layout/IconCircleLabelList"/>
    <dgm:cxn modelId="{8A756283-085A-47E3-B7F3-CCC1605B7DBD}" type="presParOf" srcId="{21DF91A6-DA7B-4E07-AF55-B05D41FB9932}" destId="{784BD16E-D158-4265-A05B-07F97576A0C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6DADC5-BC0C-44CD-91C3-CA655872A8E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2DE1283-15F2-4BDE-9965-1F41783B2B71}">
      <dgm:prSet/>
      <dgm:spPr/>
      <dgm:t>
        <a:bodyPr/>
        <a:lstStyle/>
        <a:p>
          <a:pPr>
            <a:defRPr cap="all"/>
          </a:pPr>
          <a:r>
            <a:rPr lang="en-GB"/>
            <a:t>Definition: Candidate is given a scenario or problem to solve, often under time pressure or with limited data.</a:t>
          </a:r>
          <a:endParaRPr lang="en-US"/>
        </a:p>
      </dgm:t>
    </dgm:pt>
    <dgm:pt modelId="{D4DB8496-AE50-4F26-89DB-72FEB4C550A2}" type="parTrans" cxnId="{CE123C4F-0B26-42CF-8C1C-C381F50D0CCA}">
      <dgm:prSet/>
      <dgm:spPr/>
      <dgm:t>
        <a:bodyPr/>
        <a:lstStyle/>
        <a:p>
          <a:endParaRPr lang="en-US"/>
        </a:p>
      </dgm:t>
    </dgm:pt>
    <dgm:pt modelId="{B06E0AF1-6282-42A9-8FCF-3BD4CC234E4D}" type="sibTrans" cxnId="{CE123C4F-0B26-42CF-8C1C-C381F50D0CCA}">
      <dgm:prSet/>
      <dgm:spPr/>
      <dgm:t>
        <a:bodyPr/>
        <a:lstStyle/>
        <a:p>
          <a:endParaRPr lang="en-US"/>
        </a:p>
      </dgm:t>
    </dgm:pt>
    <dgm:pt modelId="{7D9A4D1B-07B7-4479-BB72-7B49926B249C}">
      <dgm:prSet/>
      <dgm:spPr/>
      <dgm:t>
        <a:bodyPr/>
        <a:lstStyle/>
        <a:p>
          <a:pPr>
            <a:defRPr cap="all"/>
          </a:pPr>
          <a:r>
            <a:rPr lang="en-GB"/>
            <a:t>Why use it for this role: The Risk Analyst must analyse data, build insight, propose improvements — a case study shows analytical thinking and business transformation mindset.</a:t>
          </a:r>
          <a:endParaRPr lang="en-US"/>
        </a:p>
      </dgm:t>
    </dgm:pt>
    <dgm:pt modelId="{FBA4B3FB-3B99-4017-BA95-F606F9DDAA95}" type="parTrans" cxnId="{5CB8C6C0-DBBE-4508-9C3F-B499010E0CC7}">
      <dgm:prSet/>
      <dgm:spPr/>
      <dgm:t>
        <a:bodyPr/>
        <a:lstStyle/>
        <a:p>
          <a:endParaRPr lang="en-US"/>
        </a:p>
      </dgm:t>
    </dgm:pt>
    <dgm:pt modelId="{645FAEBE-878F-4186-A936-0816AC28B7FA}" type="sibTrans" cxnId="{5CB8C6C0-DBBE-4508-9C3F-B499010E0CC7}">
      <dgm:prSet/>
      <dgm:spPr/>
      <dgm:t>
        <a:bodyPr/>
        <a:lstStyle/>
        <a:p>
          <a:endParaRPr lang="en-US"/>
        </a:p>
      </dgm:t>
    </dgm:pt>
    <dgm:pt modelId="{7414F9CE-FFA0-45A5-B749-CD435B35A4BD}">
      <dgm:prSet/>
      <dgm:spPr/>
      <dgm:t>
        <a:bodyPr/>
        <a:lstStyle/>
        <a:p>
          <a:pPr>
            <a:defRPr cap="all"/>
          </a:pPr>
          <a:r>
            <a:rPr lang="en-GB"/>
            <a:t>Example: “Here’s a portfolio of loan data for SMEs; identify trends, propose adjustments to underwriting strategy.”</a:t>
          </a:r>
          <a:endParaRPr lang="en-US"/>
        </a:p>
      </dgm:t>
    </dgm:pt>
    <dgm:pt modelId="{D554E099-C61D-4BC2-BF88-A9AC9E9267E6}" type="parTrans" cxnId="{76038721-A635-4381-8F22-B97C3DACA501}">
      <dgm:prSet/>
      <dgm:spPr/>
      <dgm:t>
        <a:bodyPr/>
        <a:lstStyle/>
        <a:p>
          <a:endParaRPr lang="en-US"/>
        </a:p>
      </dgm:t>
    </dgm:pt>
    <dgm:pt modelId="{C6874951-7ACB-44EC-9583-BBAF00D05F7F}" type="sibTrans" cxnId="{76038721-A635-4381-8F22-B97C3DACA501}">
      <dgm:prSet/>
      <dgm:spPr/>
      <dgm:t>
        <a:bodyPr/>
        <a:lstStyle/>
        <a:p>
          <a:endParaRPr lang="en-US"/>
        </a:p>
      </dgm:t>
    </dgm:pt>
    <dgm:pt modelId="{524C2667-4B4D-477F-B957-EBDE1059FEC4}">
      <dgm:prSet/>
      <dgm:spPr/>
      <dgm:t>
        <a:bodyPr/>
        <a:lstStyle/>
        <a:p>
          <a:pPr>
            <a:defRPr cap="all"/>
          </a:pPr>
          <a:r>
            <a:rPr lang="en-GB"/>
            <a:t>Selecting this type helps assess analytical thinking, business transformation mindset, not just past roles.</a:t>
          </a:r>
          <a:endParaRPr lang="en-US"/>
        </a:p>
      </dgm:t>
    </dgm:pt>
    <dgm:pt modelId="{C011E61E-CCAA-49C1-9329-F25AD0CC9ED2}" type="parTrans" cxnId="{946FFD5F-A42B-43AE-B889-863A1B57E4DE}">
      <dgm:prSet/>
      <dgm:spPr/>
      <dgm:t>
        <a:bodyPr/>
        <a:lstStyle/>
        <a:p>
          <a:endParaRPr lang="en-US"/>
        </a:p>
      </dgm:t>
    </dgm:pt>
    <dgm:pt modelId="{F33A2F23-D9A7-465D-9BDE-C5AA10439DFF}" type="sibTrans" cxnId="{946FFD5F-A42B-43AE-B889-863A1B57E4DE}">
      <dgm:prSet/>
      <dgm:spPr/>
      <dgm:t>
        <a:bodyPr/>
        <a:lstStyle/>
        <a:p>
          <a:endParaRPr lang="en-US"/>
        </a:p>
      </dgm:t>
    </dgm:pt>
    <dgm:pt modelId="{B48E9659-3EC0-4688-8793-65A75F91C870}" type="pres">
      <dgm:prSet presAssocID="{3A6DADC5-BC0C-44CD-91C3-CA655872A8E7}" presName="root" presStyleCnt="0">
        <dgm:presLayoutVars>
          <dgm:dir/>
          <dgm:resizeHandles val="exact"/>
        </dgm:presLayoutVars>
      </dgm:prSet>
      <dgm:spPr/>
    </dgm:pt>
    <dgm:pt modelId="{C841D034-2341-4BC4-B446-F6BBEB29244F}" type="pres">
      <dgm:prSet presAssocID="{22DE1283-15F2-4BDE-9965-1F41783B2B71}" presName="compNode" presStyleCnt="0"/>
      <dgm:spPr/>
    </dgm:pt>
    <dgm:pt modelId="{1BF6A000-5CE1-4CD2-9AC7-6AE392AD1067}" type="pres">
      <dgm:prSet presAssocID="{22DE1283-15F2-4BDE-9965-1F41783B2B71}" presName="iconBgRect" presStyleLbl="bgShp" presStyleIdx="0" presStyleCnt="4"/>
      <dgm:spPr/>
    </dgm:pt>
    <dgm:pt modelId="{F4E8B0B3-4EF7-4E9C-8296-FFF99FF23407}" type="pres">
      <dgm:prSet presAssocID="{22DE1283-15F2-4BDE-9965-1F41783B2B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0695EA-658A-4C80-B8C1-02A6E573138A}" type="pres">
      <dgm:prSet presAssocID="{22DE1283-15F2-4BDE-9965-1F41783B2B71}" presName="spaceRect" presStyleCnt="0"/>
      <dgm:spPr/>
    </dgm:pt>
    <dgm:pt modelId="{73F252D7-0F13-46FA-B613-612BD19074B6}" type="pres">
      <dgm:prSet presAssocID="{22DE1283-15F2-4BDE-9965-1F41783B2B71}" presName="textRect" presStyleLbl="revTx" presStyleIdx="0" presStyleCnt="4">
        <dgm:presLayoutVars>
          <dgm:chMax val="1"/>
          <dgm:chPref val="1"/>
        </dgm:presLayoutVars>
      </dgm:prSet>
      <dgm:spPr/>
    </dgm:pt>
    <dgm:pt modelId="{AB1D75AD-5739-4863-A799-9B1294AEC425}" type="pres">
      <dgm:prSet presAssocID="{B06E0AF1-6282-42A9-8FCF-3BD4CC234E4D}" presName="sibTrans" presStyleCnt="0"/>
      <dgm:spPr/>
    </dgm:pt>
    <dgm:pt modelId="{CE8FDA7C-B2BB-4A3D-A3B3-BBF426E426B9}" type="pres">
      <dgm:prSet presAssocID="{7D9A4D1B-07B7-4479-BB72-7B49926B249C}" presName="compNode" presStyleCnt="0"/>
      <dgm:spPr/>
    </dgm:pt>
    <dgm:pt modelId="{843182B4-24AD-4D1C-BAE8-022C6D154F93}" type="pres">
      <dgm:prSet presAssocID="{7D9A4D1B-07B7-4479-BB72-7B49926B249C}" presName="iconBgRect" presStyleLbl="bgShp" presStyleIdx="1" presStyleCnt="4"/>
      <dgm:spPr/>
    </dgm:pt>
    <dgm:pt modelId="{6A204F32-A4C5-441F-AEEB-7EB0BD954344}" type="pres">
      <dgm:prSet presAssocID="{7D9A4D1B-07B7-4479-BB72-7B49926B24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E767940-12F2-4EA2-AF25-87F4B5C69A20}" type="pres">
      <dgm:prSet presAssocID="{7D9A4D1B-07B7-4479-BB72-7B49926B249C}" presName="spaceRect" presStyleCnt="0"/>
      <dgm:spPr/>
    </dgm:pt>
    <dgm:pt modelId="{993046C1-D9CD-48DC-BCE3-15D49F4A6B94}" type="pres">
      <dgm:prSet presAssocID="{7D9A4D1B-07B7-4479-BB72-7B49926B249C}" presName="textRect" presStyleLbl="revTx" presStyleIdx="1" presStyleCnt="4">
        <dgm:presLayoutVars>
          <dgm:chMax val="1"/>
          <dgm:chPref val="1"/>
        </dgm:presLayoutVars>
      </dgm:prSet>
      <dgm:spPr/>
    </dgm:pt>
    <dgm:pt modelId="{18448C56-DFD4-4BB7-A0B8-692EF1637FFA}" type="pres">
      <dgm:prSet presAssocID="{645FAEBE-878F-4186-A936-0816AC28B7FA}" presName="sibTrans" presStyleCnt="0"/>
      <dgm:spPr/>
    </dgm:pt>
    <dgm:pt modelId="{43CEB591-A073-4D69-B4BE-A4026C28C84B}" type="pres">
      <dgm:prSet presAssocID="{7414F9CE-FFA0-45A5-B749-CD435B35A4BD}" presName="compNode" presStyleCnt="0"/>
      <dgm:spPr/>
    </dgm:pt>
    <dgm:pt modelId="{CA9BDA42-2B7F-4DA3-8D0F-545BEA9533B7}" type="pres">
      <dgm:prSet presAssocID="{7414F9CE-FFA0-45A5-B749-CD435B35A4BD}" presName="iconBgRect" presStyleLbl="bgShp" presStyleIdx="2" presStyleCnt="4"/>
      <dgm:spPr/>
    </dgm:pt>
    <dgm:pt modelId="{AF7AEF3C-79F4-4EE0-B246-65E3D4B4CBF6}" type="pres">
      <dgm:prSet presAssocID="{7414F9CE-FFA0-45A5-B749-CD435B35A4B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2509795-A289-4083-9DAF-8E686BB65259}" type="pres">
      <dgm:prSet presAssocID="{7414F9CE-FFA0-45A5-B749-CD435B35A4BD}" presName="spaceRect" presStyleCnt="0"/>
      <dgm:spPr/>
    </dgm:pt>
    <dgm:pt modelId="{70B46812-55DE-4E93-8AEF-96AA2D5149FF}" type="pres">
      <dgm:prSet presAssocID="{7414F9CE-FFA0-45A5-B749-CD435B35A4BD}" presName="textRect" presStyleLbl="revTx" presStyleIdx="2" presStyleCnt="4">
        <dgm:presLayoutVars>
          <dgm:chMax val="1"/>
          <dgm:chPref val="1"/>
        </dgm:presLayoutVars>
      </dgm:prSet>
      <dgm:spPr/>
    </dgm:pt>
    <dgm:pt modelId="{CAD35DDA-D213-45E4-AC1D-0A3978CE74E5}" type="pres">
      <dgm:prSet presAssocID="{C6874951-7ACB-44EC-9583-BBAF00D05F7F}" presName="sibTrans" presStyleCnt="0"/>
      <dgm:spPr/>
    </dgm:pt>
    <dgm:pt modelId="{65027627-0D86-495B-9511-FF572F89A325}" type="pres">
      <dgm:prSet presAssocID="{524C2667-4B4D-477F-B957-EBDE1059FEC4}" presName="compNode" presStyleCnt="0"/>
      <dgm:spPr/>
    </dgm:pt>
    <dgm:pt modelId="{DB516AE5-E4E1-4808-AC4F-719D0BCEFFD9}" type="pres">
      <dgm:prSet presAssocID="{524C2667-4B4D-477F-B957-EBDE1059FEC4}" presName="iconBgRect" presStyleLbl="bgShp" presStyleIdx="3" presStyleCnt="4"/>
      <dgm:spPr/>
    </dgm:pt>
    <dgm:pt modelId="{0589390A-747D-4602-AE23-7024D4E1B37E}" type="pres">
      <dgm:prSet presAssocID="{524C2667-4B4D-477F-B957-EBDE1059FE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639841A-0AD4-486B-916C-392424AFB3B1}" type="pres">
      <dgm:prSet presAssocID="{524C2667-4B4D-477F-B957-EBDE1059FEC4}" presName="spaceRect" presStyleCnt="0"/>
      <dgm:spPr/>
    </dgm:pt>
    <dgm:pt modelId="{D6DA6AC3-FF43-4062-B7EA-6473C6462A70}" type="pres">
      <dgm:prSet presAssocID="{524C2667-4B4D-477F-B957-EBDE1059FEC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6038721-A635-4381-8F22-B97C3DACA501}" srcId="{3A6DADC5-BC0C-44CD-91C3-CA655872A8E7}" destId="{7414F9CE-FFA0-45A5-B749-CD435B35A4BD}" srcOrd="2" destOrd="0" parTransId="{D554E099-C61D-4BC2-BF88-A9AC9E9267E6}" sibTransId="{C6874951-7ACB-44EC-9583-BBAF00D05F7F}"/>
    <dgm:cxn modelId="{F24EAF27-6521-4936-955F-A6500C20A648}" type="presOf" srcId="{3A6DADC5-BC0C-44CD-91C3-CA655872A8E7}" destId="{B48E9659-3EC0-4688-8793-65A75F91C870}" srcOrd="0" destOrd="0" presId="urn:microsoft.com/office/officeart/2018/5/layout/IconCircleLabelList"/>
    <dgm:cxn modelId="{CFB0CB3B-F94B-466F-98B5-CD3A25C4D2F7}" type="presOf" srcId="{7414F9CE-FFA0-45A5-B749-CD435B35A4BD}" destId="{70B46812-55DE-4E93-8AEF-96AA2D5149FF}" srcOrd="0" destOrd="0" presId="urn:microsoft.com/office/officeart/2018/5/layout/IconCircleLabelList"/>
    <dgm:cxn modelId="{946FFD5F-A42B-43AE-B889-863A1B57E4DE}" srcId="{3A6DADC5-BC0C-44CD-91C3-CA655872A8E7}" destId="{524C2667-4B4D-477F-B957-EBDE1059FEC4}" srcOrd="3" destOrd="0" parTransId="{C011E61E-CCAA-49C1-9329-F25AD0CC9ED2}" sibTransId="{F33A2F23-D9A7-465D-9BDE-C5AA10439DFF}"/>
    <dgm:cxn modelId="{CE123C4F-0B26-42CF-8C1C-C381F50D0CCA}" srcId="{3A6DADC5-BC0C-44CD-91C3-CA655872A8E7}" destId="{22DE1283-15F2-4BDE-9965-1F41783B2B71}" srcOrd="0" destOrd="0" parTransId="{D4DB8496-AE50-4F26-89DB-72FEB4C550A2}" sibTransId="{B06E0AF1-6282-42A9-8FCF-3BD4CC234E4D}"/>
    <dgm:cxn modelId="{C6036E73-7FAE-4B9E-B120-819E4A781557}" type="presOf" srcId="{524C2667-4B4D-477F-B957-EBDE1059FEC4}" destId="{D6DA6AC3-FF43-4062-B7EA-6473C6462A70}" srcOrd="0" destOrd="0" presId="urn:microsoft.com/office/officeart/2018/5/layout/IconCircleLabelList"/>
    <dgm:cxn modelId="{BC69EFA1-D19E-4AE3-A2F6-4BC528558EF5}" type="presOf" srcId="{22DE1283-15F2-4BDE-9965-1F41783B2B71}" destId="{73F252D7-0F13-46FA-B613-612BD19074B6}" srcOrd="0" destOrd="0" presId="urn:microsoft.com/office/officeart/2018/5/layout/IconCircleLabelList"/>
    <dgm:cxn modelId="{E3F94BB7-4179-4596-BAF4-483810CFCFAB}" type="presOf" srcId="{7D9A4D1B-07B7-4479-BB72-7B49926B249C}" destId="{993046C1-D9CD-48DC-BCE3-15D49F4A6B94}" srcOrd="0" destOrd="0" presId="urn:microsoft.com/office/officeart/2018/5/layout/IconCircleLabelList"/>
    <dgm:cxn modelId="{5CB8C6C0-DBBE-4508-9C3F-B499010E0CC7}" srcId="{3A6DADC5-BC0C-44CD-91C3-CA655872A8E7}" destId="{7D9A4D1B-07B7-4479-BB72-7B49926B249C}" srcOrd="1" destOrd="0" parTransId="{FBA4B3FB-3B99-4017-BA95-F606F9DDAA95}" sibTransId="{645FAEBE-878F-4186-A936-0816AC28B7FA}"/>
    <dgm:cxn modelId="{D4E2DC8F-A909-4D42-82A9-1AE5D1246C6D}" type="presParOf" srcId="{B48E9659-3EC0-4688-8793-65A75F91C870}" destId="{C841D034-2341-4BC4-B446-F6BBEB29244F}" srcOrd="0" destOrd="0" presId="urn:microsoft.com/office/officeart/2018/5/layout/IconCircleLabelList"/>
    <dgm:cxn modelId="{FBE7FB55-45F2-41F0-8B00-4CF58F17D839}" type="presParOf" srcId="{C841D034-2341-4BC4-B446-F6BBEB29244F}" destId="{1BF6A000-5CE1-4CD2-9AC7-6AE392AD1067}" srcOrd="0" destOrd="0" presId="urn:microsoft.com/office/officeart/2018/5/layout/IconCircleLabelList"/>
    <dgm:cxn modelId="{3125EE79-9762-4057-B50C-07DDF18F8D4B}" type="presParOf" srcId="{C841D034-2341-4BC4-B446-F6BBEB29244F}" destId="{F4E8B0B3-4EF7-4E9C-8296-FFF99FF23407}" srcOrd="1" destOrd="0" presId="urn:microsoft.com/office/officeart/2018/5/layout/IconCircleLabelList"/>
    <dgm:cxn modelId="{17867BF1-011F-4E3C-92EA-A3E6AFA759F2}" type="presParOf" srcId="{C841D034-2341-4BC4-B446-F6BBEB29244F}" destId="{C60695EA-658A-4C80-B8C1-02A6E573138A}" srcOrd="2" destOrd="0" presId="urn:microsoft.com/office/officeart/2018/5/layout/IconCircleLabelList"/>
    <dgm:cxn modelId="{C2769090-680E-4D08-AA43-CEF9E545FDC6}" type="presParOf" srcId="{C841D034-2341-4BC4-B446-F6BBEB29244F}" destId="{73F252D7-0F13-46FA-B613-612BD19074B6}" srcOrd="3" destOrd="0" presId="urn:microsoft.com/office/officeart/2018/5/layout/IconCircleLabelList"/>
    <dgm:cxn modelId="{C40D30ED-F3BD-4E3D-83F1-BDBC5A88E36A}" type="presParOf" srcId="{B48E9659-3EC0-4688-8793-65A75F91C870}" destId="{AB1D75AD-5739-4863-A799-9B1294AEC425}" srcOrd="1" destOrd="0" presId="urn:microsoft.com/office/officeart/2018/5/layout/IconCircleLabelList"/>
    <dgm:cxn modelId="{43A1385F-8619-4FFD-9058-408B0DB24627}" type="presParOf" srcId="{B48E9659-3EC0-4688-8793-65A75F91C870}" destId="{CE8FDA7C-B2BB-4A3D-A3B3-BBF426E426B9}" srcOrd="2" destOrd="0" presId="urn:microsoft.com/office/officeart/2018/5/layout/IconCircleLabelList"/>
    <dgm:cxn modelId="{4FFC7A29-CEB6-4F51-97D0-A4BACDCF78AF}" type="presParOf" srcId="{CE8FDA7C-B2BB-4A3D-A3B3-BBF426E426B9}" destId="{843182B4-24AD-4D1C-BAE8-022C6D154F93}" srcOrd="0" destOrd="0" presId="urn:microsoft.com/office/officeart/2018/5/layout/IconCircleLabelList"/>
    <dgm:cxn modelId="{BBF71B5F-81A5-4C01-929A-A17B1FC24FF4}" type="presParOf" srcId="{CE8FDA7C-B2BB-4A3D-A3B3-BBF426E426B9}" destId="{6A204F32-A4C5-441F-AEEB-7EB0BD954344}" srcOrd="1" destOrd="0" presId="urn:microsoft.com/office/officeart/2018/5/layout/IconCircleLabelList"/>
    <dgm:cxn modelId="{6915C9F1-C0ED-469A-B470-13ECBE560B99}" type="presParOf" srcId="{CE8FDA7C-B2BB-4A3D-A3B3-BBF426E426B9}" destId="{CE767940-12F2-4EA2-AF25-87F4B5C69A20}" srcOrd="2" destOrd="0" presId="urn:microsoft.com/office/officeart/2018/5/layout/IconCircleLabelList"/>
    <dgm:cxn modelId="{3DEF727E-DB2B-4D86-A679-8A19BC1D0B5F}" type="presParOf" srcId="{CE8FDA7C-B2BB-4A3D-A3B3-BBF426E426B9}" destId="{993046C1-D9CD-48DC-BCE3-15D49F4A6B94}" srcOrd="3" destOrd="0" presId="urn:microsoft.com/office/officeart/2018/5/layout/IconCircleLabelList"/>
    <dgm:cxn modelId="{B61C961D-3627-4C47-8C07-C2F4830F8B34}" type="presParOf" srcId="{B48E9659-3EC0-4688-8793-65A75F91C870}" destId="{18448C56-DFD4-4BB7-A0B8-692EF1637FFA}" srcOrd="3" destOrd="0" presId="urn:microsoft.com/office/officeart/2018/5/layout/IconCircleLabelList"/>
    <dgm:cxn modelId="{8FD47468-CAE4-4219-A78B-D3357135F115}" type="presParOf" srcId="{B48E9659-3EC0-4688-8793-65A75F91C870}" destId="{43CEB591-A073-4D69-B4BE-A4026C28C84B}" srcOrd="4" destOrd="0" presId="urn:microsoft.com/office/officeart/2018/5/layout/IconCircleLabelList"/>
    <dgm:cxn modelId="{38F50A23-C9C8-4927-BD90-F75D97D3A458}" type="presParOf" srcId="{43CEB591-A073-4D69-B4BE-A4026C28C84B}" destId="{CA9BDA42-2B7F-4DA3-8D0F-545BEA9533B7}" srcOrd="0" destOrd="0" presId="urn:microsoft.com/office/officeart/2018/5/layout/IconCircleLabelList"/>
    <dgm:cxn modelId="{2A240D0C-90BC-4CCF-8581-1BF6635B8788}" type="presParOf" srcId="{43CEB591-A073-4D69-B4BE-A4026C28C84B}" destId="{AF7AEF3C-79F4-4EE0-B246-65E3D4B4CBF6}" srcOrd="1" destOrd="0" presId="urn:microsoft.com/office/officeart/2018/5/layout/IconCircleLabelList"/>
    <dgm:cxn modelId="{C789C0D8-7068-46B4-9CED-CD7AEC5754E2}" type="presParOf" srcId="{43CEB591-A073-4D69-B4BE-A4026C28C84B}" destId="{B2509795-A289-4083-9DAF-8E686BB65259}" srcOrd="2" destOrd="0" presId="urn:microsoft.com/office/officeart/2018/5/layout/IconCircleLabelList"/>
    <dgm:cxn modelId="{284A2088-6C7A-4D2A-8A5F-9266DB6A5F92}" type="presParOf" srcId="{43CEB591-A073-4D69-B4BE-A4026C28C84B}" destId="{70B46812-55DE-4E93-8AEF-96AA2D5149FF}" srcOrd="3" destOrd="0" presId="urn:microsoft.com/office/officeart/2018/5/layout/IconCircleLabelList"/>
    <dgm:cxn modelId="{2899DB6E-2999-43EE-A88C-21E8889837B1}" type="presParOf" srcId="{B48E9659-3EC0-4688-8793-65A75F91C870}" destId="{CAD35DDA-D213-45E4-AC1D-0A3978CE74E5}" srcOrd="5" destOrd="0" presId="urn:microsoft.com/office/officeart/2018/5/layout/IconCircleLabelList"/>
    <dgm:cxn modelId="{6E8BCF01-02FA-4D23-A24B-E213FE3C5ACE}" type="presParOf" srcId="{B48E9659-3EC0-4688-8793-65A75F91C870}" destId="{65027627-0D86-495B-9511-FF572F89A325}" srcOrd="6" destOrd="0" presId="urn:microsoft.com/office/officeart/2018/5/layout/IconCircleLabelList"/>
    <dgm:cxn modelId="{0496D0CC-FC92-478B-B064-1ACF98B83BD9}" type="presParOf" srcId="{65027627-0D86-495B-9511-FF572F89A325}" destId="{DB516AE5-E4E1-4808-AC4F-719D0BCEFFD9}" srcOrd="0" destOrd="0" presId="urn:microsoft.com/office/officeart/2018/5/layout/IconCircleLabelList"/>
    <dgm:cxn modelId="{67F0B959-BF0C-4D92-AE56-E65C170FD417}" type="presParOf" srcId="{65027627-0D86-495B-9511-FF572F89A325}" destId="{0589390A-747D-4602-AE23-7024D4E1B37E}" srcOrd="1" destOrd="0" presId="urn:microsoft.com/office/officeart/2018/5/layout/IconCircleLabelList"/>
    <dgm:cxn modelId="{D98E95C3-FADD-4295-9481-7CA9A775812C}" type="presParOf" srcId="{65027627-0D86-495B-9511-FF572F89A325}" destId="{4639841A-0AD4-486B-916C-392424AFB3B1}" srcOrd="2" destOrd="0" presId="urn:microsoft.com/office/officeart/2018/5/layout/IconCircleLabelList"/>
    <dgm:cxn modelId="{7328D615-351C-454D-BA3C-163729489B87}" type="presParOf" srcId="{65027627-0D86-495B-9511-FF572F89A325}" destId="{D6DA6AC3-FF43-4062-B7EA-6473C6462A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E7E7F7-BDFE-4E13-8B38-877CF8811C1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CAA0BD4-1744-42B6-BBF9-E96094BC03F2}">
      <dgm:prSet/>
      <dgm:spPr/>
      <dgm:t>
        <a:bodyPr/>
        <a:lstStyle/>
        <a:p>
          <a:r>
            <a:rPr lang="en-GB" dirty="0"/>
            <a:t>Definition: Multiple interviewers (e.g., HR + hiring manager + subject-matter expert) questioning the candidate.</a:t>
          </a:r>
          <a:endParaRPr lang="en-US" dirty="0"/>
        </a:p>
      </dgm:t>
    </dgm:pt>
    <dgm:pt modelId="{A8D1149E-50D7-48B4-ADAD-C96F62DA9E0C}" type="parTrans" cxnId="{4F579997-2E4B-4B3D-B7A5-99E0B97AD06B}">
      <dgm:prSet/>
      <dgm:spPr/>
      <dgm:t>
        <a:bodyPr/>
        <a:lstStyle/>
        <a:p>
          <a:endParaRPr lang="en-US"/>
        </a:p>
      </dgm:t>
    </dgm:pt>
    <dgm:pt modelId="{F43B21AA-097E-4412-8767-763C6D4C2FB4}" type="sibTrans" cxnId="{4F579997-2E4B-4B3D-B7A5-99E0B97AD06B}">
      <dgm:prSet/>
      <dgm:spPr/>
      <dgm:t>
        <a:bodyPr/>
        <a:lstStyle/>
        <a:p>
          <a:endParaRPr lang="en-US"/>
        </a:p>
      </dgm:t>
    </dgm:pt>
    <dgm:pt modelId="{A950520B-6971-4EBD-BB93-4A0CD517EE75}">
      <dgm:prSet/>
      <dgm:spPr/>
      <dgm:t>
        <a:bodyPr/>
        <a:lstStyle/>
        <a:p>
          <a:r>
            <a:rPr lang="en-GB"/>
            <a:t>Why use it for this role: Ensures multiple perspectives are covered — technical (modelling), business (transformation project), culture fit (values).</a:t>
          </a:r>
          <a:endParaRPr lang="en-US"/>
        </a:p>
      </dgm:t>
    </dgm:pt>
    <dgm:pt modelId="{06F066F4-B675-4221-AD39-AE1CA87F19ED}" type="parTrans" cxnId="{50AF3140-3D41-42F5-81CF-C6D981CD95F8}">
      <dgm:prSet/>
      <dgm:spPr/>
      <dgm:t>
        <a:bodyPr/>
        <a:lstStyle/>
        <a:p>
          <a:endParaRPr lang="en-US"/>
        </a:p>
      </dgm:t>
    </dgm:pt>
    <dgm:pt modelId="{EF06D268-F63D-442E-BD22-76CD9F73AD40}" type="sibTrans" cxnId="{50AF3140-3D41-42F5-81CF-C6D981CD95F8}">
      <dgm:prSet/>
      <dgm:spPr/>
      <dgm:t>
        <a:bodyPr/>
        <a:lstStyle/>
        <a:p>
          <a:endParaRPr lang="en-US"/>
        </a:p>
      </dgm:t>
    </dgm:pt>
    <dgm:pt modelId="{AC09C1C3-B5AB-4BA9-9731-00102CFDD44D}">
      <dgm:prSet/>
      <dgm:spPr/>
      <dgm:t>
        <a:bodyPr/>
        <a:lstStyle/>
        <a:p>
          <a:r>
            <a:rPr lang="en-GB"/>
            <a:t>Structure: Introductions, each panellist has area (technical, behavioural, business‐transformation), candidate rotates questions.</a:t>
          </a:r>
          <a:endParaRPr lang="en-US"/>
        </a:p>
      </dgm:t>
    </dgm:pt>
    <dgm:pt modelId="{0416EBD0-9BB3-4964-A09D-3DE406B4B748}" type="parTrans" cxnId="{1BDB975A-DC04-46AF-BA5A-F77094D8DD77}">
      <dgm:prSet/>
      <dgm:spPr/>
      <dgm:t>
        <a:bodyPr/>
        <a:lstStyle/>
        <a:p>
          <a:endParaRPr lang="en-US"/>
        </a:p>
      </dgm:t>
    </dgm:pt>
    <dgm:pt modelId="{EB77A69D-21B6-4035-B662-0BEE609D5B71}" type="sibTrans" cxnId="{1BDB975A-DC04-46AF-BA5A-F77094D8DD77}">
      <dgm:prSet/>
      <dgm:spPr/>
      <dgm:t>
        <a:bodyPr/>
        <a:lstStyle/>
        <a:p>
          <a:endParaRPr lang="en-US"/>
        </a:p>
      </dgm:t>
    </dgm:pt>
    <dgm:pt modelId="{8D77C4F1-D1D2-4B04-92E3-C80B1A980084}" type="pres">
      <dgm:prSet presAssocID="{DBE7E7F7-BDFE-4E13-8B38-877CF8811C14}" presName="root" presStyleCnt="0">
        <dgm:presLayoutVars>
          <dgm:dir/>
          <dgm:resizeHandles val="exact"/>
        </dgm:presLayoutVars>
      </dgm:prSet>
      <dgm:spPr/>
    </dgm:pt>
    <dgm:pt modelId="{27C5B16F-8010-41DF-A09C-2478744CD6B9}" type="pres">
      <dgm:prSet presAssocID="{8CAA0BD4-1744-42B6-BBF9-E96094BC03F2}" presName="compNode" presStyleCnt="0"/>
      <dgm:spPr/>
    </dgm:pt>
    <dgm:pt modelId="{F04A4547-99C3-4E6C-A3E7-94785BC1CEB2}" type="pres">
      <dgm:prSet presAssocID="{8CAA0BD4-1744-42B6-BBF9-E96094BC03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B00EA0C-DCA7-4963-B3AA-520D672DBC18}" type="pres">
      <dgm:prSet presAssocID="{8CAA0BD4-1744-42B6-BBF9-E96094BC03F2}" presName="spaceRect" presStyleCnt="0"/>
      <dgm:spPr/>
    </dgm:pt>
    <dgm:pt modelId="{BB0D6AC1-89E2-4282-9F7C-229403B97194}" type="pres">
      <dgm:prSet presAssocID="{8CAA0BD4-1744-42B6-BBF9-E96094BC03F2}" presName="textRect" presStyleLbl="revTx" presStyleIdx="0" presStyleCnt="3">
        <dgm:presLayoutVars>
          <dgm:chMax val="1"/>
          <dgm:chPref val="1"/>
        </dgm:presLayoutVars>
      </dgm:prSet>
      <dgm:spPr/>
    </dgm:pt>
    <dgm:pt modelId="{880AFA70-42B1-498F-9E9B-8DF2D496BD4E}" type="pres">
      <dgm:prSet presAssocID="{F43B21AA-097E-4412-8767-763C6D4C2FB4}" presName="sibTrans" presStyleCnt="0"/>
      <dgm:spPr/>
    </dgm:pt>
    <dgm:pt modelId="{C5E4E14E-8520-47D2-AA3F-307CEA978BC9}" type="pres">
      <dgm:prSet presAssocID="{A950520B-6971-4EBD-BB93-4A0CD517EE75}" presName="compNode" presStyleCnt="0"/>
      <dgm:spPr/>
    </dgm:pt>
    <dgm:pt modelId="{235787BB-0EE3-47BE-8B70-687DB18A9170}" type="pres">
      <dgm:prSet presAssocID="{A950520B-6971-4EBD-BB93-4A0CD517EE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6F73FF1B-6D58-4FC8-B156-E5AD3A0CCA6C}" type="pres">
      <dgm:prSet presAssocID="{A950520B-6971-4EBD-BB93-4A0CD517EE75}" presName="spaceRect" presStyleCnt="0"/>
      <dgm:spPr/>
    </dgm:pt>
    <dgm:pt modelId="{85A175F0-B223-406B-987B-8FE4B7F27B0C}" type="pres">
      <dgm:prSet presAssocID="{A950520B-6971-4EBD-BB93-4A0CD517EE75}" presName="textRect" presStyleLbl="revTx" presStyleIdx="1" presStyleCnt="3">
        <dgm:presLayoutVars>
          <dgm:chMax val="1"/>
          <dgm:chPref val="1"/>
        </dgm:presLayoutVars>
      </dgm:prSet>
      <dgm:spPr/>
    </dgm:pt>
    <dgm:pt modelId="{873F1F10-AB50-4B64-93A9-E6F782C0AEF4}" type="pres">
      <dgm:prSet presAssocID="{EF06D268-F63D-442E-BD22-76CD9F73AD40}" presName="sibTrans" presStyleCnt="0"/>
      <dgm:spPr/>
    </dgm:pt>
    <dgm:pt modelId="{B83B371C-41CC-403D-8636-CFC4458BC4C5}" type="pres">
      <dgm:prSet presAssocID="{AC09C1C3-B5AB-4BA9-9731-00102CFDD44D}" presName="compNode" presStyleCnt="0"/>
      <dgm:spPr/>
    </dgm:pt>
    <dgm:pt modelId="{FFD39FD6-D37D-42CC-A078-368B7233C353}" type="pres">
      <dgm:prSet presAssocID="{AC09C1C3-B5AB-4BA9-9731-00102CFDD4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E3CD0BB-F99C-46FF-8E66-26BEAE5A624C}" type="pres">
      <dgm:prSet presAssocID="{AC09C1C3-B5AB-4BA9-9731-00102CFDD44D}" presName="spaceRect" presStyleCnt="0"/>
      <dgm:spPr/>
    </dgm:pt>
    <dgm:pt modelId="{3D541BC1-83CA-4698-8395-0F739007828E}" type="pres">
      <dgm:prSet presAssocID="{AC09C1C3-B5AB-4BA9-9731-00102CFDD4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3BC1838-51CB-41FA-A69A-063EA4CB781F}" type="presOf" srcId="{DBE7E7F7-BDFE-4E13-8B38-877CF8811C14}" destId="{8D77C4F1-D1D2-4B04-92E3-C80B1A980084}" srcOrd="0" destOrd="0" presId="urn:microsoft.com/office/officeart/2018/2/layout/IconLabelList"/>
    <dgm:cxn modelId="{50AF3140-3D41-42F5-81CF-C6D981CD95F8}" srcId="{DBE7E7F7-BDFE-4E13-8B38-877CF8811C14}" destId="{A950520B-6971-4EBD-BB93-4A0CD517EE75}" srcOrd="1" destOrd="0" parTransId="{06F066F4-B675-4221-AD39-AE1CA87F19ED}" sibTransId="{EF06D268-F63D-442E-BD22-76CD9F73AD40}"/>
    <dgm:cxn modelId="{1BDB975A-DC04-46AF-BA5A-F77094D8DD77}" srcId="{DBE7E7F7-BDFE-4E13-8B38-877CF8811C14}" destId="{AC09C1C3-B5AB-4BA9-9731-00102CFDD44D}" srcOrd="2" destOrd="0" parTransId="{0416EBD0-9BB3-4964-A09D-3DE406B4B748}" sibTransId="{EB77A69D-21B6-4035-B662-0BEE609D5B71}"/>
    <dgm:cxn modelId="{4F579997-2E4B-4B3D-B7A5-99E0B97AD06B}" srcId="{DBE7E7F7-BDFE-4E13-8B38-877CF8811C14}" destId="{8CAA0BD4-1744-42B6-BBF9-E96094BC03F2}" srcOrd="0" destOrd="0" parTransId="{A8D1149E-50D7-48B4-ADAD-C96F62DA9E0C}" sibTransId="{F43B21AA-097E-4412-8767-763C6D4C2FB4}"/>
    <dgm:cxn modelId="{5230F2A3-1AFF-43C2-A9EB-DC745249836F}" type="presOf" srcId="{AC09C1C3-B5AB-4BA9-9731-00102CFDD44D}" destId="{3D541BC1-83CA-4698-8395-0F739007828E}" srcOrd="0" destOrd="0" presId="urn:microsoft.com/office/officeart/2018/2/layout/IconLabelList"/>
    <dgm:cxn modelId="{50F88BE3-25CB-42E8-A4DE-E2E3A80482AF}" type="presOf" srcId="{A950520B-6971-4EBD-BB93-4A0CD517EE75}" destId="{85A175F0-B223-406B-987B-8FE4B7F27B0C}" srcOrd="0" destOrd="0" presId="urn:microsoft.com/office/officeart/2018/2/layout/IconLabelList"/>
    <dgm:cxn modelId="{E58B7DFE-F05D-49EC-A233-D5BF88F0E3A6}" type="presOf" srcId="{8CAA0BD4-1744-42B6-BBF9-E96094BC03F2}" destId="{BB0D6AC1-89E2-4282-9F7C-229403B97194}" srcOrd="0" destOrd="0" presId="urn:microsoft.com/office/officeart/2018/2/layout/IconLabelList"/>
    <dgm:cxn modelId="{36752292-F1F6-4B39-A1CC-7B7621B6C5DB}" type="presParOf" srcId="{8D77C4F1-D1D2-4B04-92E3-C80B1A980084}" destId="{27C5B16F-8010-41DF-A09C-2478744CD6B9}" srcOrd="0" destOrd="0" presId="urn:microsoft.com/office/officeart/2018/2/layout/IconLabelList"/>
    <dgm:cxn modelId="{811F37C5-65BC-483F-8C65-3B7A5FF9FE16}" type="presParOf" srcId="{27C5B16F-8010-41DF-A09C-2478744CD6B9}" destId="{F04A4547-99C3-4E6C-A3E7-94785BC1CEB2}" srcOrd="0" destOrd="0" presId="urn:microsoft.com/office/officeart/2018/2/layout/IconLabelList"/>
    <dgm:cxn modelId="{EADB7C41-3E4F-4689-90BD-B7BDDEF61F65}" type="presParOf" srcId="{27C5B16F-8010-41DF-A09C-2478744CD6B9}" destId="{AB00EA0C-DCA7-4963-B3AA-520D672DBC18}" srcOrd="1" destOrd="0" presId="urn:microsoft.com/office/officeart/2018/2/layout/IconLabelList"/>
    <dgm:cxn modelId="{0A276412-2402-4708-8E58-95FE4CA6D72B}" type="presParOf" srcId="{27C5B16F-8010-41DF-A09C-2478744CD6B9}" destId="{BB0D6AC1-89E2-4282-9F7C-229403B97194}" srcOrd="2" destOrd="0" presId="urn:microsoft.com/office/officeart/2018/2/layout/IconLabelList"/>
    <dgm:cxn modelId="{E8E8DA30-D1EC-4A9F-A240-4B2D91547330}" type="presParOf" srcId="{8D77C4F1-D1D2-4B04-92E3-C80B1A980084}" destId="{880AFA70-42B1-498F-9E9B-8DF2D496BD4E}" srcOrd="1" destOrd="0" presId="urn:microsoft.com/office/officeart/2018/2/layout/IconLabelList"/>
    <dgm:cxn modelId="{261C15BD-A611-4556-90FD-C98DD430F571}" type="presParOf" srcId="{8D77C4F1-D1D2-4B04-92E3-C80B1A980084}" destId="{C5E4E14E-8520-47D2-AA3F-307CEA978BC9}" srcOrd="2" destOrd="0" presId="urn:microsoft.com/office/officeart/2018/2/layout/IconLabelList"/>
    <dgm:cxn modelId="{EEA71066-7DD9-4646-B965-723207F11CE2}" type="presParOf" srcId="{C5E4E14E-8520-47D2-AA3F-307CEA978BC9}" destId="{235787BB-0EE3-47BE-8B70-687DB18A9170}" srcOrd="0" destOrd="0" presId="urn:microsoft.com/office/officeart/2018/2/layout/IconLabelList"/>
    <dgm:cxn modelId="{740F55D1-7774-454A-A217-A3F89D7018BC}" type="presParOf" srcId="{C5E4E14E-8520-47D2-AA3F-307CEA978BC9}" destId="{6F73FF1B-6D58-4FC8-B156-E5AD3A0CCA6C}" srcOrd="1" destOrd="0" presId="urn:microsoft.com/office/officeart/2018/2/layout/IconLabelList"/>
    <dgm:cxn modelId="{C630F592-5094-4786-B4B6-D9796440BC71}" type="presParOf" srcId="{C5E4E14E-8520-47D2-AA3F-307CEA978BC9}" destId="{85A175F0-B223-406B-987B-8FE4B7F27B0C}" srcOrd="2" destOrd="0" presId="urn:microsoft.com/office/officeart/2018/2/layout/IconLabelList"/>
    <dgm:cxn modelId="{4F5ACB2A-3FF1-40A7-ADA0-9622D49A3A0A}" type="presParOf" srcId="{8D77C4F1-D1D2-4B04-92E3-C80B1A980084}" destId="{873F1F10-AB50-4B64-93A9-E6F782C0AEF4}" srcOrd="3" destOrd="0" presId="urn:microsoft.com/office/officeart/2018/2/layout/IconLabelList"/>
    <dgm:cxn modelId="{8431B143-3B24-4CA1-8015-375655663E31}" type="presParOf" srcId="{8D77C4F1-D1D2-4B04-92E3-C80B1A980084}" destId="{B83B371C-41CC-403D-8636-CFC4458BC4C5}" srcOrd="4" destOrd="0" presId="urn:microsoft.com/office/officeart/2018/2/layout/IconLabelList"/>
    <dgm:cxn modelId="{55607C04-580C-44EF-9CE7-570099F3DEB0}" type="presParOf" srcId="{B83B371C-41CC-403D-8636-CFC4458BC4C5}" destId="{FFD39FD6-D37D-42CC-A078-368B7233C353}" srcOrd="0" destOrd="0" presId="urn:microsoft.com/office/officeart/2018/2/layout/IconLabelList"/>
    <dgm:cxn modelId="{63CBD374-BE31-4452-BAFA-5195C43E2C10}" type="presParOf" srcId="{B83B371C-41CC-403D-8636-CFC4458BC4C5}" destId="{6E3CD0BB-F99C-46FF-8E66-26BEAE5A624C}" srcOrd="1" destOrd="0" presId="urn:microsoft.com/office/officeart/2018/2/layout/IconLabelList"/>
    <dgm:cxn modelId="{4E413724-A6B8-4A5D-B279-BAECAFE35955}" type="presParOf" srcId="{B83B371C-41CC-403D-8636-CFC4458BC4C5}" destId="{3D541BC1-83CA-4698-8395-0F739007828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8FF083-9525-41DE-9F4C-E4D4E9DB8953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17B78E-ABCC-463B-8CEA-EE072C0E2192}">
      <dgm:prSet/>
      <dgm:spPr/>
      <dgm:t>
        <a:bodyPr/>
        <a:lstStyle/>
        <a:p>
          <a:r>
            <a:rPr lang="en-GB"/>
            <a:t>1 Behavioral question: Assess past experiences and how the candidate handled risks or challenges.</a:t>
          </a:r>
          <a:endParaRPr lang="en-US"/>
        </a:p>
      </dgm:t>
    </dgm:pt>
    <dgm:pt modelId="{83DA1973-7048-4E1B-AD08-C489C2E590E4}" type="parTrans" cxnId="{6D84AFC6-B851-4C97-8754-56A0B9571BD0}">
      <dgm:prSet/>
      <dgm:spPr/>
      <dgm:t>
        <a:bodyPr/>
        <a:lstStyle/>
        <a:p>
          <a:endParaRPr lang="en-US"/>
        </a:p>
      </dgm:t>
    </dgm:pt>
    <dgm:pt modelId="{FA5596CC-FF8E-45AE-8FE0-74156905DA28}" type="sibTrans" cxnId="{6D84AFC6-B851-4C97-8754-56A0B9571BD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8BAF677-373E-432F-B0DD-5A81B33BDEAB}">
      <dgm:prSet/>
      <dgm:spPr/>
      <dgm:t>
        <a:bodyPr/>
        <a:lstStyle/>
        <a:p>
          <a:r>
            <a:rPr lang="en-GB"/>
            <a:t>2 Technical / scenario questions: Evaluate analytical, quantitative, and problem-solving skills.</a:t>
          </a:r>
          <a:endParaRPr lang="en-US"/>
        </a:p>
      </dgm:t>
    </dgm:pt>
    <dgm:pt modelId="{DA7D4FD4-A159-4643-AEC7-CD7FB570E0AF}" type="parTrans" cxnId="{1B8094D8-D102-4D8B-9FAD-A8D2E4BAB370}">
      <dgm:prSet/>
      <dgm:spPr/>
      <dgm:t>
        <a:bodyPr/>
        <a:lstStyle/>
        <a:p>
          <a:endParaRPr lang="en-US"/>
        </a:p>
      </dgm:t>
    </dgm:pt>
    <dgm:pt modelId="{6D725203-9A87-4BFA-B9B5-DB07AE4AFEA9}" type="sibTrans" cxnId="{1B8094D8-D102-4D8B-9FAD-A8D2E4BAB37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D5F58D9D-8F70-40E6-97CC-0D4D45FAD3F5}">
      <dgm:prSet/>
      <dgm:spPr/>
      <dgm:t>
        <a:bodyPr/>
        <a:lstStyle/>
        <a:p>
          <a:r>
            <a:rPr lang="en-GB"/>
            <a:t>3 Hypotetical questions: Test critical thinking, decision-making, and judgment under uncertainty.</a:t>
          </a:r>
          <a:endParaRPr lang="en-US"/>
        </a:p>
      </dgm:t>
    </dgm:pt>
    <dgm:pt modelId="{9B307B0D-1C15-41F5-BB8E-306E77C4E62B}" type="parTrans" cxnId="{1B503F93-25E4-4067-8268-7136270E581C}">
      <dgm:prSet/>
      <dgm:spPr/>
      <dgm:t>
        <a:bodyPr/>
        <a:lstStyle/>
        <a:p>
          <a:endParaRPr lang="en-US"/>
        </a:p>
      </dgm:t>
    </dgm:pt>
    <dgm:pt modelId="{B1F9B0C0-B44E-45EF-9826-E0925CD1CDD9}" type="sibTrans" cxnId="{1B503F93-25E4-4067-8268-7136270E581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69F4658-0B8F-40FD-8BE6-63B9F1C1060A}" type="pres">
      <dgm:prSet presAssocID="{458FF083-9525-41DE-9F4C-E4D4E9DB8953}" presName="Name0" presStyleCnt="0">
        <dgm:presLayoutVars>
          <dgm:animLvl val="lvl"/>
          <dgm:resizeHandles val="exact"/>
        </dgm:presLayoutVars>
      </dgm:prSet>
      <dgm:spPr/>
    </dgm:pt>
    <dgm:pt modelId="{44EC9218-7C9D-434D-8CEC-FD2595E32A57}" type="pres">
      <dgm:prSet presAssocID="{CC17B78E-ABCC-463B-8CEA-EE072C0E2192}" presName="compositeNode" presStyleCnt="0">
        <dgm:presLayoutVars>
          <dgm:bulletEnabled val="1"/>
        </dgm:presLayoutVars>
      </dgm:prSet>
      <dgm:spPr/>
    </dgm:pt>
    <dgm:pt modelId="{CEADC9CF-8288-424F-8349-E156BA8B9F9E}" type="pres">
      <dgm:prSet presAssocID="{CC17B78E-ABCC-463B-8CEA-EE072C0E2192}" presName="bgRect" presStyleLbl="bgAccFollowNode1" presStyleIdx="0" presStyleCnt="3"/>
      <dgm:spPr/>
    </dgm:pt>
    <dgm:pt modelId="{C2F9F308-6161-46CE-A5DA-C7D77DA6A0BF}" type="pres">
      <dgm:prSet presAssocID="{FA5596CC-FF8E-45AE-8FE0-74156905DA2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3C052FE-991D-4F22-814A-A9A661AF15D3}" type="pres">
      <dgm:prSet presAssocID="{CC17B78E-ABCC-463B-8CEA-EE072C0E2192}" presName="bottomLine" presStyleLbl="alignNode1" presStyleIdx="1" presStyleCnt="6">
        <dgm:presLayoutVars/>
      </dgm:prSet>
      <dgm:spPr/>
    </dgm:pt>
    <dgm:pt modelId="{F5C0F8A3-2DD7-44C3-83C4-9E134016DA5F}" type="pres">
      <dgm:prSet presAssocID="{CC17B78E-ABCC-463B-8CEA-EE072C0E2192}" presName="nodeText" presStyleLbl="bgAccFollowNode1" presStyleIdx="0" presStyleCnt="3">
        <dgm:presLayoutVars>
          <dgm:bulletEnabled val="1"/>
        </dgm:presLayoutVars>
      </dgm:prSet>
      <dgm:spPr/>
    </dgm:pt>
    <dgm:pt modelId="{867C954C-2A31-4A7F-98E6-3D283AC1BF73}" type="pres">
      <dgm:prSet presAssocID="{FA5596CC-FF8E-45AE-8FE0-74156905DA28}" presName="sibTrans" presStyleCnt="0"/>
      <dgm:spPr/>
    </dgm:pt>
    <dgm:pt modelId="{FB0EB857-F44A-4437-B2D4-C0AF880589B3}" type="pres">
      <dgm:prSet presAssocID="{98BAF677-373E-432F-B0DD-5A81B33BDEAB}" presName="compositeNode" presStyleCnt="0">
        <dgm:presLayoutVars>
          <dgm:bulletEnabled val="1"/>
        </dgm:presLayoutVars>
      </dgm:prSet>
      <dgm:spPr/>
    </dgm:pt>
    <dgm:pt modelId="{3434DB5A-C0A3-43BE-A9FB-22E427A6921C}" type="pres">
      <dgm:prSet presAssocID="{98BAF677-373E-432F-B0DD-5A81B33BDEAB}" presName="bgRect" presStyleLbl="bgAccFollowNode1" presStyleIdx="1" presStyleCnt="3"/>
      <dgm:spPr/>
    </dgm:pt>
    <dgm:pt modelId="{CFE1DED7-68EB-43F9-A990-6276F0C9123F}" type="pres">
      <dgm:prSet presAssocID="{6D725203-9A87-4BFA-B9B5-DB07AE4AFEA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51A90AA-D954-46BF-9423-BA2236150060}" type="pres">
      <dgm:prSet presAssocID="{98BAF677-373E-432F-B0DD-5A81B33BDEAB}" presName="bottomLine" presStyleLbl="alignNode1" presStyleIdx="3" presStyleCnt="6">
        <dgm:presLayoutVars/>
      </dgm:prSet>
      <dgm:spPr/>
    </dgm:pt>
    <dgm:pt modelId="{4A450834-74E1-4EF0-B984-B2DB4DE22F4C}" type="pres">
      <dgm:prSet presAssocID="{98BAF677-373E-432F-B0DD-5A81B33BDEAB}" presName="nodeText" presStyleLbl="bgAccFollowNode1" presStyleIdx="1" presStyleCnt="3">
        <dgm:presLayoutVars>
          <dgm:bulletEnabled val="1"/>
        </dgm:presLayoutVars>
      </dgm:prSet>
      <dgm:spPr/>
    </dgm:pt>
    <dgm:pt modelId="{F8563512-5535-4CC8-89F0-F56BE4B06989}" type="pres">
      <dgm:prSet presAssocID="{6D725203-9A87-4BFA-B9B5-DB07AE4AFEA9}" presName="sibTrans" presStyleCnt="0"/>
      <dgm:spPr/>
    </dgm:pt>
    <dgm:pt modelId="{9CD8703A-FEBE-4D37-8AF5-0FE2DB0F495D}" type="pres">
      <dgm:prSet presAssocID="{D5F58D9D-8F70-40E6-97CC-0D4D45FAD3F5}" presName="compositeNode" presStyleCnt="0">
        <dgm:presLayoutVars>
          <dgm:bulletEnabled val="1"/>
        </dgm:presLayoutVars>
      </dgm:prSet>
      <dgm:spPr/>
    </dgm:pt>
    <dgm:pt modelId="{3FB2BD34-5214-4B79-A89E-2CDD567B86BA}" type="pres">
      <dgm:prSet presAssocID="{D5F58D9D-8F70-40E6-97CC-0D4D45FAD3F5}" presName="bgRect" presStyleLbl="bgAccFollowNode1" presStyleIdx="2" presStyleCnt="3"/>
      <dgm:spPr/>
    </dgm:pt>
    <dgm:pt modelId="{D464461F-777F-4986-8991-4FB3059123E6}" type="pres">
      <dgm:prSet presAssocID="{B1F9B0C0-B44E-45EF-9826-E0925CD1CDD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C9DC9B19-49C1-40A3-9DFB-B9EC5DF9FAC9}" type="pres">
      <dgm:prSet presAssocID="{D5F58D9D-8F70-40E6-97CC-0D4D45FAD3F5}" presName="bottomLine" presStyleLbl="alignNode1" presStyleIdx="5" presStyleCnt="6">
        <dgm:presLayoutVars/>
      </dgm:prSet>
      <dgm:spPr/>
    </dgm:pt>
    <dgm:pt modelId="{84FD930D-D636-4DC4-ACFF-DF02AC56B4D6}" type="pres">
      <dgm:prSet presAssocID="{D5F58D9D-8F70-40E6-97CC-0D4D45FAD3F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469D203-0703-47CE-A149-EA369AE6AB12}" type="presOf" srcId="{D5F58D9D-8F70-40E6-97CC-0D4D45FAD3F5}" destId="{3FB2BD34-5214-4B79-A89E-2CDD567B86BA}" srcOrd="0" destOrd="0" presId="urn:microsoft.com/office/officeart/2016/7/layout/BasicLinearProcessNumbered"/>
    <dgm:cxn modelId="{5AD57B25-11ED-4E1B-ACB0-D68B99ED7600}" type="presOf" srcId="{CC17B78E-ABCC-463B-8CEA-EE072C0E2192}" destId="{F5C0F8A3-2DD7-44C3-83C4-9E134016DA5F}" srcOrd="1" destOrd="0" presId="urn:microsoft.com/office/officeart/2016/7/layout/BasicLinearProcessNumbered"/>
    <dgm:cxn modelId="{C91BAA2D-2F3A-4A41-A54B-DAB8FB8297D0}" type="presOf" srcId="{458FF083-9525-41DE-9F4C-E4D4E9DB8953}" destId="{F69F4658-0B8F-40FD-8BE6-63B9F1C1060A}" srcOrd="0" destOrd="0" presId="urn:microsoft.com/office/officeart/2016/7/layout/BasicLinearProcessNumbered"/>
    <dgm:cxn modelId="{05FE6D5C-E789-41F5-91D0-5AC8BFD79A38}" type="presOf" srcId="{6D725203-9A87-4BFA-B9B5-DB07AE4AFEA9}" destId="{CFE1DED7-68EB-43F9-A990-6276F0C9123F}" srcOrd="0" destOrd="0" presId="urn:microsoft.com/office/officeart/2016/7/layout/BasicLinearProcessNumbered"/>
    <dgm:cxn modelId="{587C615F-11ED-4F53-A79D-19D2ADEFE417}" type="presOf" srcId="{FA5596CC-FF8E-45AE-8FE0-74156905DA28}" destId="{C2F9F308-6161-46CE-A5DA-C7D77DA6A0BF}" srcOrd="0" destOrd="0" presId="urn:microsoft.com/office/officeart/2016/7/layout/BasicLinearProcessNumbered"/>
    <dgm:cxn modelId="{3935B743-2FF0-4097-B453-4830BC6CFD10}" type="presOf" srcId="{98BAF677-373E-432F-B0DD-5A81B33BDEAB}" destId="{3434DB5A-C0A3-43BE-A9FB-22E427A6921C}" srcOrd="0" destOrd="0" presId="urn:microsoft.com/office/officeart/2016/7/layout/BasicLinearProcessNumbered"/>
    <dgm:cxn modelId="{AC2BE94A-9A16-4FF5-9C64-D0E80F9A0036}" type="presOf" srcId="{98BAF677-373E-432F-B0DD-5A81B33BDEAB}" destId="{4A450834-74E1-4EF0-B984-B2DB4DE22F4C}" srcOrd="1" destOrd="0" presId="urn:microsoft.com/office/officeart/2016/7/layout/BasicLinearProcessNumbered"/>
    <dgm:cxn modelId="{1B503F93-25E4-4067-8268-7136270E581C}" srcId="{458FF083-9525-41DE-9F4C-E4D4E9DB8953}" destId="{D5F58D9D-8F70-40E6-97CC-0D4D45FAD3F5}" srcOrd="2" destOrd="0" parTransId="{9B307B0D-1C15-41F5-BB8E-306E77C4E62B}" sibTransId="{B1F9B0C0-B44E-45EF-9826-E0925CD1CDD9}"/>
    <dgm:cxn modelId="{097D9DBF-34E7-4402-9D5F-2CCB849D67B7}" type="presOf" srcId="{B1F9B0C0-B44E-45EF-9826-E0925CD1CDD9}" destId="{D464461F-777F-4986-8991-4FB3059123E6}" srcOrd="0" destOrd="0" presId="urn:microsoft.com/office/officeart/2016/7/layout/BasicLinearProcessNumbered"/>
    <dgm:cxn modelId="{6D84AFC6-B851-4C97-8754-56A0B9571BD0}" srcId="{458FF083-9525-41DE-9F4C-E4D4E9DB8953}" destId="{CC17B78E-ABCC-463B-8CEA-EE072C0E2192}" srcOrd="0" destOrd="0" parTransId="{83DA1973-7048-4E1B-AD08-C489C2E590E4}" sibTransId="{FA5596CC-FF8E-45AE-8FE0-74156905DA28}"/>
    <dgm:cxn modelId="{DCFE35CF-BC68-4391-90A2-FBC8AC4D93D8}" type="presOf" srcId="{CC17B78E-ABCC-463B-8CEA-EE072C0E2192}" destId="{CEADC9CF-8288-424F-8349-E156BA8B9F9E}" srcOrd="0" destOrd="0" presId="urn:microsoft.com/office/officeart/2016/7/layout/BasicLinearProcessNumbered"/>
    <dgm:cxn modelId="{1B8094D8-D102-4D8B-9FAD-A8D2E4BAB370}" srcId="{458FF083-9525-41DE-9F4C-E4D4E9DB8953}" destId="{98BAF677-373E-432F-B0DD-5A81B33BDEAB}" srcOrd="1" destOrd="0" parTransId="{DA7D4FD4-A159-4643-AEC7-CD7FB570E0AF}" sibTransId="{6D725203-9A87-4BFA-B9B5-DB07AE4AFEA9}"/>
    <dgm:cxn modelId="{2E2FEEDB-EE67-4FAC-A1D1-D09BE7487BEA}" type="presOf" srcId="{D5F58D9D-8F70-40E6-97CC-0D4D45FAD3F5}" destId="{84FD930D-D636-4DC4-ACFF-DF02AC56B4D6}" srcOrd="1" destOrd="0" presId="urn:microsoft.com/office/officeart/2016/7/layout/BasicLinearProcessNumbered"/>
    <dgm:cxn modelId="{BA18D977-E30E-4524-B9C7-A9BF9F6FB9D2}" type="presParOf" srcId="{F69F4658-0B8F-40FD-8BE6-63B9F1C1060A}" destId="{44EC9218-7C9D-434D-8CEC-FD2595E32A57}" srcOrd="0" destOrd="0" presId="urn:microsoft.com/office/officeart/2016/7/layout/BasicLinearProcessNumbered"/>
    <dgm:cxn modelId="{F96D3E1E-E41D-445F-8D61-86929F065DB8}" type="presParOf" srcId="{44EC9218-7C9D-434D-8CEC-FD2595E32A57}" destId="{CEADC9CF-8288-424F-8349-E156BA8B9F9E}" srcOrd="0" destOrd="0" presId="urn:microsoft.com/office/officeart/2016/7/layout/BasicLinearProcessNumbered"/>
    <dgm:cxn modelId="{DAC3C516-8C41-4BDE-AF2A-4A58C4ECBA1F}" type="presParOf" srcId="{44EC9218-7C9D-434D-8CEC-FD2595E32A57}" destId="{C2F9F308-6161-46CE-A5DA-C7D77DA6A0BF}" srcOrd="1" destOrd="0" presId="urn:microsoft.com/office/officeart/2016/7/layout/BasicLinearProcessNumbered"/>
    <dgm:cxn modelId="{7A43ABA5-3A44-4690-9051-68C81340109B}" type="presParOf" srcId="{44EC9218-7C9D-434D-8CEC-FD2595E32A57}" destId="{93C052FE-991D-4F22-814A-A9A661AF15D3}" srcOrd="2" destOrd="0" presId="urn:microsoft.com/office/officeart/2016/7/layout/BasicLinearProcessNumbered"/>
    <dgm:cxn modelId="{953E8F5D-6EBA-47AD-8974-795AA50D0D2E}" type="presParOf" srcId="{44EC9218-7C9D-434D-8CEC-FD2595E32A57}" destId="{F5C0F8A3-2DD7-44C3-83C4-9E134016DA5F}" srcOrd="3" destOrd="0" presId="urn:microsoft.com/office/officeart/2016/7/layout/BasicLinearProcessNumbered"/>
    <dgm:cxn modelId="{C0F3AB86-7C6D-4CB3-9EDE-79E33460759F}" type="presParOf" srcId="{F69F4658-0B8F-40FD-8BE6-63B9F1C1060A}" destId="{867C954C-2A31-4A7F-98E6-3D283AC1BF73}" srcOrd="1" destOrd="0" presId="urn:microsoft.com/office/officeart/2016/7/layout/BasicLinearProcessNumbered"/>
    <dgm:cxn modelId="{FEFF37B0-FAB0-4624-A1CA-345C664A14BF}" type="presParOf" srcId="{F69F4658-0B8F-40FD-8BE6-63B9F1C1060A}" destId="{FB0EB857-F44A-4437-B2D4-C0AF880589B3}" srcOrd="2" destOrd="0" presId="urn:microsoft.com/office/officeart/2016/7/layout/BasicLinearProcessNumbered"/>
    <dgm:cxn modelId="{E63EBC84-22D1-4706-A010-68ED44A3D7D0}" type="presParOf" srcId="{FB0EB857-F44A-4437-B2D4-C0AF880589B3}" destId="{3434DB5A-C0A3-43BE-A9FB-22E427A6921C}" srcOrd="0" destOrd="0" presId="urn:microsoft.com/office/officeart/2016/7/layout/BasicLinearProcessNumbered"/>
    <dgm:cxn modelId="{237E6A75-84EB-4507-A259-FEFA8B6FEA69}" type="presParOf" srcId="{FB0EB857-F44A-4437-B2D4-C0AF880589B3}" destId="{CFE1DED7-68EB-43F9-A990-6276F0C9123F}" srcOrd="1" destOrd="0" presId="urn:microsoft.com/office/officeart/2016/7/layout/BasicLinearProcessNumbered"/>
    <dgm:cxn modelId="{BE36100B-F5A7-4806-8A7C-83B1A8E3F0F7}" type="presParOf" srcId="{FB0EB857-F44A-4437-B2D4-C0AF880589B3}" destId="{D51A90AA-D954-46BF-9423-BA2236150060}" srcOrd="2" destOrd="0" presId="urn:microsoft.com/office/officeart/2016/7/layout/BasicLinearProcessNumbered"/>
    <dgm:cxn modelId="{5230AD4A-5742-4209-8710-F91CE74A9AAC}" type="presParOf" srcId="{FB0EB857-F44A-4437-B2D4-C0AF880589B3}" destId="{4A450834-74E1-4EF0-B984-B2DB4DE22F4C}" srcOrd="3" destOrd="0" presId="urn:microsoft.com/office/officeart/2016/7/layout/BasicLinearProcessNumbered"/>
    <dgm:cxn modelId="{FF0428A4-311D-4BB4-9DDF-3E3BBBB1582F}" type="presParOf" srcId="{F69F4658-0B8F-40FD-8BE6-63B9F1C1060A}" destId="{F8563512-5535-4CC8-89F0-F56BE4B06989}" srcOrd="3" destOrd="0" presId="urn:microsoft.com/office/officeart/2016/7/layout/BasicLinearProcessNumbered"/>
    <dgm:cxn modelId="{BE472A58-8FBC-470A-A89A-2E7E5E6272B7}" type="presParOf" srcId="{F69F4658-0B8F-40FD-8BE6-63B9F1C1060A}" destId="{9CD8703A-FEBE-4D37-8AF5-0FE2DB0F495D}" srcOrd="4" destOrd="0" presId="urn:microsoft.com/office/officeart/2016/7/layout/BasicLinearProcessNumbered"/>
    <dgm:cxn modelId="{B69C00A0-A4EB-4E34-8568-33A5561F89E1}" type="presParOf" srcId="{9CD8703A-FEBE-4D37-8AF5-0FE2DB0F495D}" destId="{3FB2BD34-5214-4B79-A89E-2CDD567B86BA}" srcOrd="0" destOrd="0" presId="urn:microsoft.com/office/officeart/2016/7/layout/BasicLinearProcessNumbered"/>
    <dgm:cxn modelId="{EC79A8FD-C78D-486D-9E8F-AE2E4DE42413}" type="presParOf" srcId="{9CD8703A-FEBE-4D37-8AF5-0FE2DB0F495D}" destId="{D464461F-777F-4986-8991-4FB3059123E6}" srcOrd="1" destOrd="0" presId="urn:microsoft.com/office/officeart/2016/7/layout/BasicLinearProcessNumbered"/>
    <dgm:cxn modelId="{F21ADA87-B34A-4355-9D64-4A44F8D93872}" type="presParOf" srcId="{9CD8703A-FEBE-4D37-8AF5-0FE2DB0F495D}" destId="{C9DC9B19-49C1-40A3-9DFB-B9EC5DF9FAC9}" srcOrd="2" destOrd="0" presId="urn:microsoft.com/office/officeart/2016/7/layout/BasicLinearProcessNumbered"/>
    <dgm:cxn modelId="{813E8C0D-9E1C-40BC-8F6B-91DBC1623E46}" type="presParOf" srcId="{9CD8703A-FEBE-4D37-8AF5-0FE2DB0F495D}" destId="{84FD930D-D636-4DC4-ACFF-DF02AC56B4D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506C60-E26B-4A8E-8E80-6120BBC34444}">
      <dsp:nvSpPr>
        <dsp:cNvPr id="0" name=""/>
        <dsp:cNvSpPr/>
      </dsp:nvSpPr>
      <dsp:spPr>
        <a:xfrm>
          <a:off x="0" y="58797"/>
          <a:ext cx="6666833" cy="17403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Job Analysis</a:t>
          </a:r>
          <a:r>
            <a:rPr lang="en-GB" sz="2000" kern="1200"/>
            <a:t>: Identify duties, responsibilities, environment for the Risk Analyst role.</a:t>
          </a:r>
          <a:endParaRPr lang="en-US" sz="2000" kern="1200"/>
        </a:p>
      </dsp:txBody>
      <dsp:txXfrm>
        <a:off x="84958" y="143755"/>
        <a:ext cx="6496917" cy="1570459"/>
      </dsp:txXfrm>
    </dsp:sp>
    <dsp:sp modelId="{34194203-C3C5-4ABE-88EA-FB00D2D4341D}">
      <dsp:nvSpPr>
        <dsp:cNvPr id="0" name=""/>
        <dsp:cNvSpPr/>
      </dsp:nvSpPr>
      <dsp:spPr>
        <a:xfrm>
          <a:off x="0" y="1856772"/>
          <a:ext cx="6666833" cy="1740375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Job Description: </a:t>
          </a:r>
          <a:r>
            <a:rPr lang="en-GB" sz="2000" b="0" kern="1200" dirty="0"/>
            <a:t>Analyse</a:t>
          </a:r>
          <a:r>
            <a:rPr lang="en-GB" sz="2000" kern="1200" dirty="0"/>
            <a:t> portfolios, develop credit models, support business transformation projects.</a:t>
          </a:r>
          <a:endParaRPr lang="en-US" sz="2000" kern="1200" dirty="0"/>
        </a:p>
      </dsp:txBody>
      <dsp:txXfrm>
        <a:off x="84958" y="1941730"/>
        <a:ext cx="6496917" cy="1570459"/>
      </dsp:txXfrm>
    </dsp:sp>
    <dsp:sp modelId="{982E726F-1E78-44F6-B2C8-4C544540597A}">
      <dsp:nvSpPr>
        <dsp:cNvPr id="0" name=""/>
        <dsp:cNvSpPr/>
      </dsp:nvSpPr>
      <dsp:spPr>
        <a:xfrm>
          <a:off x="0" y="3654747"/>
          <a:ext cx="6666833" cy="1740375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 Specification</a:t>
          </a:r>
          <a:r>
            <a:rPr lang="en-GB" sz="2000" kern="1200" dirty="0"/>
            <a:t>: </a:t>
          </a:r>
          <a:r>
            <a:rPr lang="en-GB" sz="2000" b="0" i="0" kern="1200" dirty="0"/>
            <a:t>A quantitative background, such as a degree in mathematics, statistics, economics, engineering, or a related field; </a:t>
          </a:r>
          <a:r>
            <a:rPr lang="en-GB" sz="2000" kern="1200" dirty="0"/>
            <a:t>experience (credit risk modelling, data analysis), competencies (teamwork, growth mindset), values-fit.</a:t>
          </a:r>
          <a:endParaRPr lang="en-US" sz="2000" kern="1200" dirty="0"/>
        </a:p>
      </dsp:txBody>
      <dsp:txXfrm>
        <a:off x="84958" y="3739705"/>
        <a:ext cx="6496917" cy="15704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FAA67F-BC40-4CCF-8168-8DA87D331D6D}">
      <dsp:nvSpPr>
        <dsp:cNvPr id="0" name=""/>
        <dsp:cNvSpPr/>
      </dsp:nvSpPr>
      <dsp:spPr>
        <a:xfrm>
          <a:off x="679050" y="5106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E2CB0-793C-4CA3-9BC3-3AEEF11F340F}">
      <dsp:nvSpPr>
        <dsp:cNvPr id="0" name=""/>
        <dsp:cNvSpPr/>
      </dsp:nvSpPr>
      <dsp:spPr>
        <a:xfrm>
          <a:off x="1081237" y="9128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19B2C-98FF-47C0-A053-71DC0C4249A3}">
      <dsp:nvSpPr>
        <dsp:cNvPr id="0" name=""/>
        <dsp:cNvSpPr/>
      </dsp:nvSpPr>
      <dsp:spPr>
        <a:xfrm>
          <a:off x="75768" y="2985669"/>
          <a:ext cx="30937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Definition: Interview focusing on past behaviour as predictor of future performance</a:t>
          </a:r>
          <a:endParaRPr lang="en-US" sz="1100" kern="1200"/>
        </a:p>
      </dsp:txBody>
      <dsp:txXfrm>
        <a:off x="75768" y="2985669"/>
        <a:ext cx="3093750" cy="855000"/>
      </dsp:txXfrm>
    </dsp:sp>
    <dsp:sp modelId="{6FCF6BD5-6AA8-45C8-9170-192C55A22AEC}">
      <dsp:nvSpPr>
        <dsp:cNvPr id="0" name=""/>
        <dsp:cNvSpPr/>
      </dsp:nvSpPr>
      <dsp:spPr>
        <a:xfrm>
          <a:off x="4314206" y="5106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FBADA-0819-44EA-9F7A-C644DD7C80EC}">
      <dsp:nvSpPr>
        <dsp:cNvPr id="0" name=""/>
        <dsp:cNvSpPr/>
      </dsp:nvSpPr>
      <dsp:spPr>
        <a:xfrm>
          <a:off x="4716393" y="9128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C9279-5EA9-464D-8DCF-FAD2A16D5C2E}">
      <dsp:nvSpPr>
        <dsp:cNvPr id="0" name=""/>
        <dsp:cNvSpPr/>
      </dsp:nvSpPr>
      <dsp:spPr>
        <a:xfrm>
          <a:off x="3710925" y="2985669"/>
          <a:ext cx="30937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Why use it for this role: Risk Analyst involves judgement, modelling, stakeholder interaction — behavioural questions uncover how candidate handled relevant situations.</a:t>
          </a:r>
          <a:endParaRPr lang="en-US" sz="1100" kern="1200"/>
        </a:p>
      </dsp:txBody>
      <dsp:txXfrm>
        <a:off x="3710925" y="2985669"/>
        <a:ext cx="3093750" cy="855000"/>
      </dsp:txXfrm>
    </dsp:sp>
    <dsp:sp modelId="{886C44E6-57A5-4314-8026-B7E4C49DFD9A}">
      <dsp:nvSpPr>
        <dsp:cNvPr id="0" name=""/>
        <dsp:cNvSpPr/>
      </dsp:nvSpPr>
      <dsp:spPr>
        <a:xfrm>
          <a:off x="7949362" y="5106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EF0D1-E176-4B3C-814E-291AF560B019}">
      <dsp:nvSpPr>
        <dsp:cNvPr id="0" name=""/>
        <dsp:cNvSpPr/>
      </dsp:nvSpPr>
      <dsp:spPr>
        <a:xfrm>
          <a:off x="8351550" y="9128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BD16E-D158-4265-A05B-07F97576A0C4}">
      <dsp:nvSpPr>
        <dsp:cNvPr id="0" name=""/>
        <dsp:cNvSpPr/>
      </dsp:nvSpPr>
      <dsp:spPr>
        <a:xfrm>
          <a:off x="7346081" y="2985669"/>
          <a:ext cx="30937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Example questions: “Tell me about a time you identified a significant risk in a project and how you responded”, “Give an example of when you improved a process under tight deadlines.”</a:t>
          </a:r>
        </a:p>
      </dsp:txBody>
      <dsp:txXfrm>
        <a:off x="7346081" y="2985669"/>
        <a:ext cx="3093750" cy="85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6A000-5CE1-4CD2-9AC7-6AE392AD1067}">
      <dsp:nvSpPr>
        <dsp:cNvPr id="0" name=""/>
        <dsp:cNvSpPr/>
      </dsp:nvSpPr>
      <dsp:spPr>
        <a:xfrm>
          <a:off x="973190" y="805317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8B0B3-4EF7-4E9C-8296-FFF99FF23407}">
      <dsp:nvSpPr>
        <dsp:cNvPr id="0" name=""/>
        <dsp:cNvSpPr/>
      </dsp:nvSpPr>
      <dsp:spPr>
        <a:xfrm>
          <a:off x="1242597" y="107472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252D7-0F13-46FA-B613-612BD19074B6}">
      <dsp:nvSpPr>
        <dsp:cNvPr id="0" name=""/>
        <dsp:cNvSpPr/>
      </dsp:nvSpPr>
      <dsp:spPr>
        <a:xfrm>
          <a:off x="569079" y="2463207"/>
          <a:ext cx="2072362" cy="108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Definition: Candidate is given a scenario or problem to solve, often under time pressure or with limited data.</a:t>
          </a:r>
          <a:endParaRPr lang="en-US" sz="1100" kern="1200"/>
        </a:p>
      </dsp:txBody>
      <dsp:txXfrm>
        <a:off x="569079" y="2463207"/>
        <a:ext cx="2072362" cy="1082812"/>
      </dsp:txXfrm>
    </dsp:sp>
    <dsp:sp modelId="{843182B4-24AD-4D1C-BAE8-022C6D154F93}">
      <dsp:nvSpPr>
        <dsp:cNvPr id="0" name=""/>
        <dsp:cNvSpPr/>
      </dsp:nvSpPr>
      <dsp:spPr>
        <a:xfrm>
          <a:off x="3408216" y="805317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04F32-A4C5-441F-AEEB-7EB0BD954344}">
      <dsp:nvSpPr>
        <dsp:cNvPr id="0" name=""/>
        <dsp:cNvSpPr/>
      </dsp:nvSpPr>
      <dsp:spPr>
        <a:xfrm>
          <a:off x="3677623" y="107472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3046C1-D9CD-48DC-BCE3-15D49F4A6B94}">
      <dsp:nvSpPr>
        <dsp:cNvPr id="0" name=""/>
        <dsp:cNvSpPr/>
      </dsp:nvSpPr>
      <dsp:spPr>
        <a:xfrm>
          <a:off x="3004105" y="2463207"/>
          <a:ext cx="2072362" cy="108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Why use it for this role: The Risk Analyst must analyse data, build insight, propose improvements — a case study shows analytical thinking and business transformation mindset.</a:t>
          </a:r>
          <a:endParaRPr lang="en-US" sz="1100" kern="1200"/>
        </a:p>
      </dsp:txBody>
      <dsp:txXfrm>
        <a:off x="3004105" y="2463207"/>
        <a:ext cx="2072362" cy="1082812"/>
      </dsp:txXfrm>
    </dsp:sp>
    <dsp:sp modelId="{CA9BDA42-2B7F-4DA3-8D0F-545BEA9533B7}">
      <dsp:nvSpPr>
        <dsp:cNvPr id="0" name=""/>
        <dsp:cNvSpPr/>
      </dsp:nvSpPr>
      <dsp:spPr>
        <a:xfrm>
          <a:off x="5843242" y="805317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AEF3C-79F4-4EE0-B246-65E3D4B4CBF6}">
      <dsp:nvSpPr>
        <dsp:cNvPr id="0" name=""/>
        <dsp:cNvSpPr/>
      </dsp:nvSpPr>
      <dsp:spPr>
        <a:xfrm>
          <a:off x="6112649" y="107472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46812-55DE-4E93-8AEF-96AA2D5149FF}">
      <dsp:nvSpPr>
        <dsp:cNvPr id="0" name=""/>
        <dsp:cNvSpPr/>
      </dsp:nvSpPr>
      <dsp:spPr>
        <a:xfrm>
          <a:off x="5439131" y="2463207"/>
          <a:ext cx="2072362" cy="108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Example: “Here’s a portfolio of loan data for SMEs; identify trends, propose adjustments to underwriting strategy.”</a:t>
          </a:r>
          <a:endParaRPr lang="en-US" sz="1100" kern="1200"/>
        </a:p>
      </dsp:txBody>
      <dsp:txXfrm>
        <a:off x="5439131" y="2463207"/>
        <a:ext cx="2072362" cy="1082812"/>
      </dsp:txXfrm>
    </dsp:sp>
    <dsp:sp modelId="{DB516AE5-E4E1-4808-AC4F-719D0BCEFFD9}">
      <dsp:nvSpPr>
        <dsp:cNvPr id="0" name=""/>
        <dsp:cNvSpPr/>
      </dsp:nvSpPr>
      <dsp:spPr>
        <a:xfrm>
          <a:off x="8278268" y="805317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9390A-747D-4602-AE23-7024D4E1B37E}">
      <dsp:nvSpPr>
        <dsp:cNvPr id="0" name=""/>
        <dsp:cNvSpPr/>
      </dsp:nvSpPr>
      <dsp:spPr>
        <a:xfrm>
          <a:off x="8547675" y="107472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A6AC3-FF43-4062-B7EA-6473C6462A70}">
      <dsp:nvSpPr>
        <dsp:cNvPr id="0" name=""/>
        <dsp:cNvSpPr/>
      </dsp:nvSpPr>
      <dsp:spPr>
        <a:xfrm>
          <a:off x="7874157" y="2463207"/>
          <a:ext cx="2072362" cy="108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Selecting this type helps assess analytical thinking, business transformation mindset, not just past roles.</a:t>
          </a:r>
          <a:endParaRPr lang="en-US" sz="1100" kern="1200"/>
        </a:p>
      </dsp:txBody>
      <dsp:txXfrm>
        <a:off x="7874157" y="2463207"/>
        <a:ext cx="2072362" cy="10828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A4547-99C3-4E6C-A3E7-94785BC1CEB2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D6AC1-89E2-4282-9F7C-229403B97194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Definition: Multiple interviewers (e.g., HR + hiring manager + subject-matter expert) questioning the candidate.</a:t>
          </a:r>
          <a:endParaRPr lang="en-US" sz="1200" kern="1200" dirty="0"/>
        </a:p>
      </dsp:txBody>
      <dsp:txXfrm>
        <a:off x="417971" y="2644140"/>
        <a:ext cx="2889450" cy="720000"/>
      </dsp:txXfrm>
    </dsp:sp>
    <dsp:sp modelId="{235787BB-0EE3-47BE-8B70-687DB18A9170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175F0-B223-406B-987B-8FE4B7F27B0C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Why use it for this role: Ensures multiple perspectives are covered — technical (modelling), business (transformation project), culture fit (values).</a:t>
          </a:r>
          <a:endParaRPr lang="en-US" sz="1200" kern="1200"/>
        </a:p>
      </dsp:txBody>
      <dsp:txXfrm>
        <a:off x="3813075" y="2644140"/>
        <a:ext cx="2889450" cy="720000"/>
      </dsp:txXfrm>
    </dsp:sp>
    <dsp:sp modelId="{FFD39FD6-D37D-42CC-A078-368B7233C353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41BC1-83CA-4698-8395-0F739007828E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Structure: Introductions, each panellist has area (technical, behavioural, business‐transformation), candidate rotates questions.</a:t>
          </a:r>
          <a:endParaRPr lang="en-US" sz="1200" kern="1200"/>
        </a:p>
      </dsp:txBody>
      <dsp:txXfrm>
        <a:off x="7208178" y="2644140"/>
        <a:ext cx="28894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ADC9CF-8288-424F-8349-E156BA8B9F9E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 Behavioral question: Assess past experiences and how the candidate handled risks or challenges.</a:t>
          </a:r>
          <a:endParaRPr lang="en-US" sz="2300" kern="1200"/>
        </a:p>
      </dsp:txBody>
      <dsp:txXfrm>
        <a:off x="0" y="1653508"/>
        <a:ext cx="3286125" cy="2610802"/>
      </dsp:txXfrm>
    </dsp:sp>
    <dsp:sp modelId="{C2F9F308-6161-46CE-A5DA-C7D77DA6A0BF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93C052FE-991D-4F22-814A-A9A661AF15D3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34DB5A-C0A3-43BE-A9FB-22E427A6921C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 Technical / scenario questions: Evaluate analytical, quantitative, and problem-solving skills.</a:t>
          </a:r>
          <a:endParaRPr lang="en-US" sz="2300" kern="1200"/>
        </a:p>
      </dsp:txBody>
      <dsp:txXfrm>
        <a:off x="3614737" y="1653508"/>
        <a:ext cx="3286125" cy="2610802"/>
      </dsp:txXfrm>
    </dsp:sp>
    <dsp:sp modelId="{CFE1DED7-68EB-43F9-A990-6276F0C9123F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D51A90AA-D954-46BF-9423-BA2236150060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B2BD34-5214-4B79-A89E-2CDD567B86BA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 Hypotetical questions: Test critical thinking, decision-making, and judgment under uncertainty.</a:t>
          </a:r>
          <a:endParaRPr lang="en-US" sz="2300" kern="1200"/>
        </a:p>
      </dsp:txBody>
      <dsp:txXfrm>
        <a:off x="7229475" y="1653508"/>
        <a:ext cx="3286125" cy="2610802"/>
      </dsp:txXfrm>
    </dsp:sp>
    <dsp:sp modelId="{D464461F-777F-4986-8991-4FB3059123E6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C9DC9B19-49C1-40A3-9DFB-B9EC5DF9FAC9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A493E-0D4E-6B8D-FDE3-9DD45AE82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F73EA4-99EA-BB73-4CBB-EE2E5AFA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59F49-6B52-4A4A-9A8D-8BCA13324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3E48C-F461-9F08-E37E-B8A91130F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7C7A6-5A05-9426-64B1-B2B5F4AA6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7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EFFC9-CC05-571C-B75C-DE5979B84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665C3-FC8B-20B3-765F-AC35B950E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80CA7-222F-59E8-AD0C-01650717A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7F449-3CDE-9A42-5BE0-1FF1E6E20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9FABE-9BED-C484-4D7D-6096C845F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27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355AA-6997-7C4F-EE23-33AAC6EF0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15632E-C9F5-AA10-63CD-0E970D957E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8EE5A-86F5-EDBD-6D02-DC3E35B01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58BCE-1B8C-F7C0-4539-E84FA0D7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FA138-3828-F263-618F-71188FDD6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2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18158-B39E-8ACA-2C70-36F8A7FD0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2412D-3653-EED8-9528-1F1FC7DD96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100B4-2B76-4CB9-E80B-261466CBCD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68E805-6C13-4C10-8EB6-3B41840E2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ABC911-FFF4-1686-83A5-816A9B383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F7520-CDC9-A0AC-2A7F-102252149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051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14708-06B5-D581-526D-BDAE7B202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E85360-B0D2-6123-4E28-182D51805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5C60E-CD47-2B56-A6B3-CF028454F2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A60165-8AAD-58AE-55E2-9296CA7338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1FE20F-DB7B-73C9-0B95-C60862B5AB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4071AB-B3D1-6DCC-B677-2D9536F6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F26C3F-0FB2-2FE7-7B20-58F0FAE41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F7201-B4C8-FB4A-12C3-CE2368ED1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86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F38EE-DF51-05F7-6E4C-99B9B295C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D5E25F-29D3-81F8-E044-F8641ABE8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7B931-B1A9-C8AE-0E5C-EBB6E5E0C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4622D8-D111-22C4-085F-7E7C29CD5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38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0F0977-2A0D-E503-FB2A-04E077FFE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859CD5-CEAF-8F7A-5565-353098F4F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459F4-729E-15B4-1196-54AF0420C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769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FFD63-2E24-1093-AEE9-98981F3F8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2D071-BA79-C492-CE1D-F319308AD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49FEA5-55A2-2855-91D6-11626EA63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3C68FA-E807-EDD4-8611-968ED395D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B1C8E8-FFD5-52BA-B01B-D7CB60DE1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1957C-ABA4-094E-3737-8511661D0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56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CB30F-7515-1B59-60CA-80D02D284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0FDDA2-24EF-BE49-70DA-9902C3DE1A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8D7BA-8C86-5343-48AA-9D6BC72B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435B6-A693-80FF-4C1F-D2BB16699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AA3C36-8ADC-1D66-0481-D3CDEE64B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6F24A4-1650-5711-1240-62CAD0DEA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43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30C28-2E88-8832-8629-20CEEFE69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6A9553-A4EE-4ED0-C2B6-B935FDAFDE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76BE1-66C9-6ADC-EF20-7E4242944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01ABB-9209-EAB4-FCBC-3FC72F506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7062D-4EB3-190E-68C5-725C12438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68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EE676E-0899-7890-F6D0-32CFA8A62B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466D7C-296B-44FB-9762-1379E21750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32250-DACA-1E14-0774-52B4AE50E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6C6E4-288C-ECAE-CA67-B764F252B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79D8F-889D-63C4-AAAC-CE2D29338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06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9DEFB1-63E1-E4DE-D7AE-1E2D44BAD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28F53-3E1F-B571-D985-3E06D6073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80F87-2CC8-753E-1163-29BB66064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249474-1ADB-4629-89A9-E263102D5950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83E5A-9795-2250-9227-88E42BD2E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0AF9D-F396-D580-1458-C70EAA4476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AD2DC7-E504-4289-9754-E8A779927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1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ge.com/en-gb/blog/recruitment-process/" TargetMode="External"/><Relationship Id="rId13" Type="http://schemas.openxmlformats.org/officeDocument/2006/relationships/hyperlink" Target="https://academic.oup.com/inthealth/article/16/1/4/7036063?utm_source=chatgpt.com" TargetMode="External"/><Relationship Id="rId3" Type="http://schemas.openxmlformats.org/officeDocument/2006/relationships/hyperlink" Target="https://pmc.ncbi.nlm.nih.gov/articles/PMC9993735/?utm_source=chatgpt.com" TargetMode="External"/><Relationship Id="rId7" Type="http://schemas.openxmlformats.org/officeDocument/2006/relationships/hyperlink" Target="https://www.remoterocketship.com/company/iwoca-co-uk/jobs/risk-analyst-credit-risk-modelling-london-hybrid/" TargetMode="External"/><Relationship Id="rId12" Type="http://schemas.openxmlformats.org/officeDocument/2006/relationships/hyperlink" Target="https://www.bristol.ac.uk/hr/resourcing/practicalguidance/selection/interviewtechnique.html" TargetMode="External"/><Relationship Id="rId2" Type="http://schemas.openxmlformats.org/officeDocument/2006/relationships/hyperlink" Target="https://www.koganpage.com/hr-learning-development/resourcing-and-talent-management-9781398618381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woca.co.uk/about-us" TargetMode="External"/><Relationship Id="rId11" Type="http://schemas.openxmlformats.org/officeDocument/2006/relationships/hyperlink" Target="https://www.peoplehr.com/en-gb/resources/blog/what-steps-are-involved-in-the-recruitment-process/" TargetMode="External"/><Relationship Id="rId5" Type="http://schemas.openxmlformats.org/officeDocument/2006/relationships/hyperlink" Target="https://arxiv.org/abs/2405.19699?utm_source=chatgpt.com" TargetMode="External"/><Relationship Id="rId10" Type="http://schemas.openxmlformats.org/officeDocument/2006/relationships/hyperlink" Target="https://pubmed.ncbi.nlm.nih.gov/36701499/" TargetMode="External"/><Relationship Id="rId4" Type="http://schemas.openxmlformats.org/officeDocument/2006/relationships/hyperlink" Target="https://arxiv.org/abs/2309.13933?utm_source=chatgpt.com" TargetMode="External"/><Relationship Id="rId9" Type="http://schemas.openxmlformats.org/officeDocument/2006/relationships/hyperlink" Target="https://www.netscribes.com/expert-speak/benefits-of-conducting-face&#8209;to&#8209;face-interviews-for-qualitative-research-methods" TargetMode="External"/><Relationship Id="rId14" Type="http://schemas.openxmlformats.org/officeDocument/2006/relationships/hyperlink" Target="https://uk.indeed.com/career-advice/interviewing/types-of-int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F45D15-B647-3FBD-C2C3-BB6E94F9AE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8655" y="2927881"/>
            <a:ext cx="7509955" cy="321061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Student name: Julissa Granados Estanol</a:t>
            </a:r>
          </a:p>
          <a:p>
            <a:pPr algn="l"/>
            <a:r>
              <a:rPr lang="en-GB" dirty="0"/>
              <a:t>ID number: 2417153</a:t>
            </a:r>
          </a:p>
          <a:p>
            <a:pPr algn="l"/>
            <a:r>
              <a:rPr lang="en-GB" dirty="0"/>
              <a:t>Lecture name: Amer Kareem</a:t>
            </a:r>
          </a:p>
          <a:p>
            <a:pPr algn="l"/>
            <a:r>
              <a:rPr lang="en-GB" dirty="0"/>
              <a:t>Module name: Developing and Managing Individuals and Teams (LCLM5002_LON)</a:t>
            </a:r>
          </a:p>
          <a:p>
            <a:pPr algn="l"/>
            <a:r>
              <a:rPr lang="en-GB" dirty="0"/>
              <a:t>Assignment 1</a:t>
            </a:r>
          </a:p>
          <a:p>
            <a:pPr algn="r"/>
            <a:endParaRPr lang="en-GB" dirty="0"/>
          </a:p>
        </p:txBody>
      </p:sp>
      <p:pic>
        <p:nvPicPr>
          <p:cNvPr id="6" name="Picture 5" descr="A black background with white text">
            <a:extLst>
              <a:ext uri="{FF2B5EF4-FFF2-40B4-BE49-F238E27FC236}">
                <a16:creationId xmlns:a16="http://schemas.microsoft.com/office/drawing/2014/main" id="{EDEF59FA-44D5-6E7C-FDC9-F03435485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176" y="412075"/>
            <a:ext cx="6837095" cy="22621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8114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58436A5E-0F1E-18FD-276E-0DDBA93E92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68733-6D7D-719B-EF58-CB1DE5DFB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457201"/>
            <a:ext cx="5337270" cy="1835911"/>
          </a:xfrm>
        </p:spPr>
        <p:txBody>
          <a:bodyPr anchor="b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onnsiteX0" fmla="*/ 0 w 5029200"/>
              <a:gd name="connsiteY0" fmla="*/ 0 h 18288"/>
              <a:gd name="connsiteX1" fmla="*/ 528066 w 5029200"/>
              <a:gd name="connsiteY1" fmla="*/ 0 h 18288"/>
              <a:gd name="connsiteX2" fmla="*/ 1207008 w 5029200"/>
              <a:gd name="connsiteY2" fmla="*/ 0 h 18288"/>
              <a:gd name="connsiteX3" fmla="*/ 1785366 w 5029200"/>
              <a:gd name="connsiteY3" fmla="*/ 0 h 18288"/>
              <a:gd name="connsiteX4" fmla="*/ 2313432 w 5029200"/>
              <a:gd name="connsiteY4" fmla="*/ 0 h 18288"/>
              <a:gd name="connsiteX5" fmla="*/ 2992374 w 5029200"/>
              <a:gd name="connsiteY5" fmla="*/ 0 h 18288"/>
              <a:gd name="connsiteX6" fmla="*/ 3621024 w 5029200"/>
              <a:gd name="connsiteY6" fmla="*/ 0 h 18288"/>
              <a:gd name="connsiteX7" fmla="*/ 4249674 w 5029200"/>
              <a:gd name="connsiteY7" fmla="*/ 0 h 18288"/>
              <a:gd name="connsiteX8" fmla="*/ 5029200 w 5029200"/>
              <a:gd name="connsiteY8" fmla="*/ 0 h 18288"/>
              <a:gd name="connsiteX9" fmla="*/ 5029200 w 5029200"/>
              <a:gd name="connsiteY9" fmla="*/ 18288 h 18288"/>
              <a:gd name="connsiteX10" fmla="*/ 4501134 w 5029200"/>
              <a:gd name="connsiteY10" fmla="*/ 18288 h 18288"/>
              <a:gd name="connsiteX11" fmla="*/ 4023360 w 5029200"/>
              <a:gd name="connsiteY11" fmla="*/ 18288 h 18288"/>
              <a:gd name="connsiteX12" fmla="*/ 3344418 w 5029200"/>
              <a:gd name="connsiteY12" fmla="*/ 18288 h 18288"/>
              <a:gd name="connsiteX13" fmla="*/ 2816352 w 5029200"/>
              <a:gd name="connsiteY13" fmla="*/ 18288 h 18288"/>
              <a:gd name="connsiteX14" fmla="*/ 2137410 w 5029200"/>
              <a:gd name="connsiteY14" fmla="*/ 18288 h 18288"/>
              <a:gd name="connsiteX15" fmla="*/ 1408176 w 5029200"/>
              <a:gd name="connsiteY15" fmla="*/ 18288 h 18288"/>
              <a:gd name="connsiteX16" fmla="*/ 829818 w 5029200"/>
              <a:gd name="connsiteY16" fmla="*/ 18288 h 18288"/>
              <a:gd name="connsiteX17" fmla="*/ 0 w 5029200"/>
              <a:gd name="connsiteY17" fmla="*/ 18288 h 18288"/>
              <a:gd name="connsiteX18" fmla="*/ 0 w 5029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8984CC-7F8C-0DDD-59BD-DADD6C3D01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59354" y="2798064"/>
            <a:ext cx="5461095" cy="34176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Introduction to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iwoca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Ltd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Recruitment Process: Steps to get the right candidate</a:t>
            </a:r>
            <a:r>
              <a:rPr lang="en-US" altLang="en-US" sz="1700" dirty="0">
                <a:solidFill>
                  <a:srgbClr val="FFFFFF"/>
                </a:solidFill>
                <a:latin typeface="Arial" panose="020B0604020202020204" pitchFamily="34" charset="0"/>
              </a:rPr>
              <a:t> -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(Job Analysis → Job Description → Person Specification)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Interview Types (Behavioral, Case-Study, Panel)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Questioning Techniques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Face-to-Face vs Online Interview Comparison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Conclusion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References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189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Iwoca to lend more than £200m to small businesses before January">
            <a:extLst>
              <a:ext uri="{FF2B5EF4-FFF2-40B4-BE49-F238E27FC236}">
                <a16:creationId xmlns:a16="http://schemas.microsoft.com/office/drawing/2014/main" id="{4990AE7F-D66D-9D3D-5F93-5D6451688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7" r="-2" b="-2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Content Placeholder 2">
            <a:extLst>
              <a:ext uri="{FF2B5EF4-FFF2-40B4-BE49-F238E27FC236}">
                <a16:creationId xmlns:a16="http://schemas.microsoft.com/office/drawing/2014/main" id="{3E6E3B98-2746-963B-4C2C-10A84012C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GB" sz="2000" dirty="0"/>
              <a:t>Founded in 2011 in London, </a:t>
            </a:r>
            <a:r>
              <a:rPr lang="en-GB" sz="2000" dirty="0" err="1"/>
              <a:t>Iwoca</a:t>
            </a:r>
            <a:r>
              <a:rPr lang="en-GB" sz="2000" dirty="0"/>
              <a:t> provides fast, flexible finance to small &amp; medium sizes enterprise (SMEs)</a:t>
            </a:r>
          </a:p>
          <a:p>
            <a:r>
              <a:rPr lang="en-GB" sz="2000" dirty="0"/>
              <a:t>Their mission ‘FINANCE SHOULD FEEL LIKE A SUPERPOWER, NOT A HEADACHE’. </a:t>
            </a:r>
          </a:p>
          <a:p>
            <a:r>
              <a:rPr lang="en-GB" sz="2000" dirty="0"/>
              <a:t>Headquarters: London (plus offices in Leeds, Frankfurt and Berlin )</a:t>
            </a:r>
          </a:p>
          <a:p>
            <a:r>
              <a:rPr lang="en-GB" sz="2000" dirty="0"/>
              <a:t>Company values: Motivated, Smart, Humble, Growth-Mindset)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Current role under review: </a:t>
            </a:r>
          </a:p>
          <a:p>
            <a:pPr marL="0" indent="0">
              <a:buNone/>
            </a:pPr>
            <a:r>
              <a:rPr lang="en-GB" sz="2000" dirty="0"/>
              <a:t>Risk Analyst – Credit Risk Modelling (London, Hybrid, £40-55k) (</a:t>
            </a:r>
            <a:r>
              <a:rPr lang="en-GB" sz="2000" dirty="0" err="1"/>
              <a:t>Iwoca</a:t>
            </a:r>
            <a:r>
              <a:rPr lang="en-GB" sz="2000" dirty="0"/>
              <a:t> Ltd, 2025)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482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6E784-02FE-51CC-A155-BD5DDD044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77" y="-182497"/>
            <a:ext cx="3922321" cy="5322771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Recruitment Process – Steps to Get the Right Candidate </a:t>
            </a: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1200" i="1" dirty="0">
                <a:solidFill>
                  <a:schemeClr val="bg1"/>
                </a:solidFill>
              </a:rPr>
              <a:t>(</a:t>
            </a:r>
            <a:r>
              <a:rPr lang="en-GB" sz="1600" i="1" dirty="0">
                <a:solidFill>
                  <a:schemeClr val="bg1"/>
                </a:solidFill>
              </a:rPr>
              <a:t>Taylor, S., 2024)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sz="3700" i="1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797280-0C56-3E51-6D42-C65364A2BD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149380"/>
              </p:ext>
            </p:extLst>
          </p:nvPr>
        </p:nvGraphicFramePr>
        <p:xfrm>
          <a:off x="4820751" y="153085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69CDCDD-AF56-62D3-E541-483A3FC1BDDD}"/>
              </a:ext>
            </a:extLst>
          </p:cNvPr>
          <p:cNvSpPr txBox="1"/>
          <p:nvPr/>
        </p:nvSpPr>
        <p:spPr>
          <a:xfrm>
            <a:off x="266326" y="5924532"/>
            <a:ext cx="85792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According to Sage, these steps help create a robust and effective recruitment system. (Cooke,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267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0905D-B2BC-BFA8-E37B-D4074539A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Interview Type 1 – Behavioural Interview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E2150014-8F26-B024-9A3C-0A3D9B071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492011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ECB8624-4C24-BDBC-F495-00455DC9F610}"/>
              </a:ext>
            </a:extLst>
          </p:cNvPr>
          <p:cNvSpPr txBox="1"/>
          <p:nvPr/>
        </p:nvSpPr>
        <p:spPr>
          <a:xfrm>
            <a:off x="8251635" y="5949108"/>
            <a:ext cx="29855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Indeed Editorial Team. (2025)</a:t>
            </a:r>
          </a:p>
        </p:txBody>
      </p:sp>
    </p:spTree>
    <p:extLst>
      <p:ext uri="{BB962C8B-B14F-4D97-AF65-F5344CB8AC3E}">
        <p14:creationId xmlns:p14="http://schemas.microsoft.com/office/powerpoint/2010/main" val="205797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5621C-8914-80E8-7461-9848DB919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Interview Type 2 – Case-Study Interview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A1A497F-110E-D6C9-F725-18E2560D45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77755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803CA55-2C41-29D3-AC40-50501C874745}"/>
              </a:ext>
            </a:extLst>
          </p:cNvPr>
          <p:cNvSpPr txBox="1"/>
          <p:nvPr/>
        </p:nvSpPr>
        <p:spPr>
          <a:xfrm>
            <a:off x="8549089" y="6004193"/>
            <a:ext cx="26220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Indeed Editorial Team. (2025)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42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A31D0-1ED0-0228-8ED4-F5F7ADA0D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Interview Type 3 – Panel Interview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061E37-A1D3-9183-99CF-0D7C72F26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17931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1CF7668-2C8C-9174-8FAE-BD9B5DBC8BA7}"/>
              </a:ext>
            </a:extLst>
          </p:cNvPr>
          <p:cNvSpPr txBox="1"/>
          <p:nvPr/>
        </p:nvSpPr>
        <p:spPr>
          <a:xfrm>
            <a:off x="8438920" y="5723830"/>
            <a:ext cx="2489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Indeed Editorial Team. (2025)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18393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close-up of a blue and green wave&#10;&#10;AI-generated content may be incorrect.">
            <a:extLst>
              <a:ext uri="{FF2B5EF4-FFF2-40B4-BE49-F238E27FC236}">
                <a16:creationId xmlns:a16="http://schemas.microsoft.com/office/drawing/2014/main" id="{96FF863B-34A1-D420-A0F1-054FCAF5C7B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>
            <a:fillRect/>
          </a:stretch>
        </p:blipFill>
        <p:spPr>
          <a:xfrm>
            <a:off x="0" y="-15608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D53DF-1924-BB2B-080B-54CCA7D22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Appropriate Questioning Techniques</a:t>
            </a:r>
          </a:p>
        </p:txBody>
      </p:sp>
      <p:graphicFrame>
        <p:nvGraphicFramePr>
          <p:cNvPr id="34" name="Content Placeholder 3">
            <a:extLst>
              <a:ext uri="{FF2B5EF4-FFF2-40B4-BE49-F238E27FC236}">
                <a16:creationId xmlns:a16="http://schemas.microsoft.com/office/drawing/2014/main" id="{0E5B057B-32AF-8251-4E5C-A2752AA8C2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50989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53A61C4-E3F6-58C4-4FD6-276377D974B5}"/>
              </a:ext>
            </a:extLst>
          </p:cNvPr>
          <p:cNvSpPr txBox="1"/>
          <p:nvPr/>
        </p:nvSpPr>
        <p:spPr>
          <a:xfrm>
            <a:off x="7678757" y="6150977"/>
            <a:ext cx="3928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Bristol, n.d. </a:t>
            </a:r>
            <a:r>
              <a:rPr lang="en-GB" i="1" dirty="0"/>
              <a:t>Interview technique)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903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F4110-02B2-5479-AD67-DD72E807D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4100">
                <a:solidFill>
                  <a:srgbClr val="FFFFFF"/>
                </a:solidFill>
              </a:rPr>
              <a:t>Face-to-Face vs Online Interviews – Comparison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002E282-0514-14CF-7D7E-4B2B2D35C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37827"/>
              </p:ext>
            </p:extLst>
          </p:nvPr>
        </p:nvGraphicFramePr>
        <p:xfrm>
          <a:off x="7667264" y="2056440"/>
          <a:ext cx="3853969" cy="3611121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853969">
                  <a:extLst>
                    <a:ext uri="{9D8B030D-6E8A-4147-A177-3AD203B41FA5}">
                      <a16:colId xmlns:a16="http://schemas.microsoft.com/office/drawing/2014/main" val="1743690801"/>
                    </a:ext>
                  </a:extLst>
                </a:gridCol>
              </a:tblGrid>
              <a:tr h="431320">
                <a:tc>
                  <a:txBody>
                    <a:bodyPr/>
                    <a:lstStyle/>
                    <a:p>
                      <a:r>
                        <a:rPr lang="en-GB" sz="1300" b="1" cap="all" spc="60" dirty="0">
                          <a:solidFill>
                            <a:schemeClr val="tx1"/>
                          </a:solidFill>
                        </a:rPr>
                        <a:t>For the Risk Analyst role at </a:t>
                      </a:r>
                      <a:r>
                        <a:rPr lang="en-GB" sz="1300" b="1" cap="all" spc="60" dirty="0" err="1">
                          <a:solidFill>
                            <a:schemeClr val="tx1"/>
                          </a:solidFill>
                        </a:rPr>
                        <a:t>iwoca</a:t>
                      </a:r>
                      <a:endParaRPr lang="en-GB" sz="1300" b="1" cap="all" spc="60" dirty="0">
                        <a:solidFill>
                          <a:schemeClr val="tx1"/>
                        </a:solidFill>
                      </a:endParaRPr>
                    </a:p>
                  </a:txBody>
                  <a:tcPr marL="98027" marR="98027" marT="98027" marB="9802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9095594"/>
                  </a:ext>
                </a:extLst>
              </a:tr>
              <a:tr h="2987946">
                <a:tc>
                  <a:txBody>
                    <a:bodyPr/>
                    <a:lstStyle/>
                    <a:p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Because the role is hybrid and includes data modelling and remote/ teamwork, online interview may be very suitable (can test screen-sharing case study).</a:t>
                      </a:r>
                    </a:p>
                    <a:p>
                      <a:r>
                        <a:rPr lang="en-GB" sz="1700" cap="none" spc="0" dirty="0">
                          <a:solidFill>
                            <a:schemeClr val="tx1"/>
                          </a:solidFill>
                        </a:rPr>
                        <a:t>However, a final face-to-face stage might still be valuable to assess culture fit, team interaction, and bring candidate into the office environment.</a:t>
                      </a:r>
                    </a:p>
                    <a:p>
                      <a:endParaRPr lang="en-GB" sz="17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r"/>
                      <a:r>
                        <a:rPr lang="en-GB" sz="1200" dirty="0"/>
                        <a:t>(</a:t>
                      </a:r>
                      <a:r>
                        <a:rPr lang="en-GB" sz="1200" dirty="0" err="1"/>
                        <a:t>iwoca</a:t>
                      </a:r>
                      <a:r>
                        <a:rPr lang="en-GB" sz="1200" dirty="0"/>
                        <a:t> Ltd., 2025)</a:t>
                      </a:r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700" cap="none" spc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700" i="1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8027" marR="98027" marT="49014" marB="9802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241353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374162C-D5DB-33CD-AC1A-9D58675132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30520"/>
              </p:ext>
            </p:extLst>
          </p:nvPr>
        </p:nvGraphicFramePr>
        <p:xfrm>
          <a:off x="1074518" y="1587970"/>
          <a:ext cx="6592746" cy="5035879"/>
        </p:xfrm>
        <a:graphic>
          <a:graphicData uri="http://schemas.openxmlformats.org/drawingml/2006/table">
            <a:tbl>
              <a:tblPr/>
              <a:tblGrid>
                <a:gridCol w="2197582">
                  <a:extLst>
                    <a:ext uri="{9D8B030D-6E8A-4147-A177-3AD203B41FA5}">
                      <a16:colId xmlns:a16="http://schemas.microsoft.com/office/drawing/2014/main" val="1269925051"/>
                    </a:ext>
                  </a:extLst>
                </a:gridCol>
                <a:gridCol w="2197582">
                  <a:extLst>
                    <a:ext uri="{9D8B030D-6E8A-4147-A177-3AD203B41FA5}">
                      <a16:colId xmlns:a16="http://schemas.microsoft.com/office/drawing/2014/main" val="4023241716"/>
                    </a:ext>
                  </a:extLst>
                </a:gridCol>
                <a:gridCol w="2197582">
                  <a:extLst>
                    <a:ext uri="{9D8B030D-6E8A-4147-A177-3AD203B41FA5}">
                      <a16:colId xmlns:a16="http://schemas.microsoft.com/office/drawing/2014/main" val="2687540991"/>
                    </a:ext>
                  </a:extLst>
                </a:gridCol>
              </a:tblGrid>
              <a:tr h="42611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4739721"/>
                  </a:ext>
                </a:extLst>
              </a:tr>
              <a:tr h="20799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Face-to-Face</a:t>
                      </a:r>
                    </a:p>
                    <a:p>
                      <a:pPr>
                        <a:buNone/>
                      </a:pPr>
                      <a:r>
                        <a:rPr lang="en-GB" sz="1200" i="1" dirty="0"/>
                        <a:t>(</a:t>
                      </a:r>
                      <a:r>
                        <a:rPr lang="en-GB" sz="1200" i="1" dirty="0" err="1"/>
                        <a:t>Netscribes</a:t>
                      </a:r>
                      <a:r>
                        <a:rPr lang="en-GB" sz="1200" i="1" dirty="0"/>
                        <a:t>, 2024) </a:t>
                      </a:r>
                      <a:endParaRPr lang="en-GB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- Better for reading body language</a:t>
                      </a:r>
                      <a:br>
                        <a:rPr lang="en-GB" dirty="0"/>
                      </a:br>
                      <a:r>
                        <a:rPr lang="en-GB" dirty="0"/>
                        <a:t>- Easier interpersonal connection</a:t>
                      </a:r>
                      <a:br>
                        <a:rPr lang="en-GB" dirty="0"/>
                      </a:br>
                      <a:r>
                        <a:rPr lang="en-GB" dirty="0"/>
                        <a:t>- Hands-on assessment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- Time-consuming</a:t>
                      </a:r>
                      <a:br>
                        <a:rPr lang="en-GB" dirty="0"/>
                      </a:br>
                      <a:r>
                        <a:rPr lang="en-GB" dirty="0"/>
                        <a:t>- Travel required</a:t>
                      </a:r>
                      <a:br>
                        <a:rPr lang="en-GB" dirty="0"/>
                      </a:br>
                      <a:r>
                        <a:rPr lang="en-GB" dirty="0"/>
                        <a:t>- Higher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6125190"/>
                  </a:ext>
                </a:extLst>
              </a:tr>
              <a:tr h="20799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Online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Convenient, flexible</a:t>
                      </a:r>
                      <a:br>
                        <a:rPr lang="en-GB" dirty="0"/>
                      </a:br>
                      <a:r>
                        <a:rPr lang="en-GB" dirty="0"/>
                        <a:t>- Lower cost and time</a:t>
                      </a:r>
                      <a:br>
                        <a:rPr lang="en-GB" dirty="0"/>
                      </a:br>
                      <a:r>
                        <a:rPr lang="en-GB" dirty="0"/>
                        <a:t>- Can use digital tools for assessment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400" i="1" dirty="0"/>
                        <a:t>(Gregory et al</a:t>
                      </a:r>
                      <a:r>
                        <a:rPr lang="en-GB" sz="1600" i="1" dirty="0"/>
                        <a:t>, 2023)</a:t>
                      </a:r>
                      <a:endParaRPr lang="en-GB" sz="14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Limited body language</a:t>
                      </a:r>
                      <a:br>
                        <a:rPr lang="en-GB" dirty="0"/>
                      </a:br>
                      <a:r>
                        <a:rPr lang="en-GB" dirty="0"/>
                        <a:t>- May feel impersonal</a:t>
                      </a:r>
                      <a:br>
                        <a:rPr lang="en-GB" dirty="0"/>
                      </a:br>
                      <a:r>
                        <a:rPr lang="en-GB" dirty="0"/>
                        <a:t>- Dependent on technology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0" indent="0">
                        <a:buFontTx/>
                        <a:buNone/>
                      </a:pPr>
                      <a:endParaRPr lang="en-GB" sz="1600" i="1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i="1" dirty="0"/>
                        <a:t>(</a:t>
                      </a:r>
                      <a:r>
                        <a:rPr lang="en-GB" sz="1400" i="1" dirty="0" err="1"/>
                        <a:t>Peasgood</a:t>
                      </a:r>
                      <a:r>
                        <a:rPr lang="en-GB" sz="1400" i="1" dirty="0"/>
                        <a:t> et al, 2023. )</a:t>
                      </a:r>
                      <a:endParaRPr lang="en-GB" sz="1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1015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8086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2D113-117C-6492-688F-7D2794057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90324-3C8F-10AC-8A55-91F4C481F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200"/>
              <a:t>An effective recruitment process for iwoca’s Risk Analyst role combines clear job documentation, a hybrid interview approach (online screening + face-to-face panel), and final steps like reference checks and a formal offer to ensure both technical fit and cultural alignment.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7405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A118-75F4-C414-A276-3A8A7A3F5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8183A-4ADE-18F2-465F-6A2944514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0390"/>
            <a:ext cx="10515600" cy="5467610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GB" sz="4300" dirty="0"/>
              <a:t>Taylor, S., 2024. </a:t>
            </a:r>
            <a:r>
              <a:rPr lang="en-GB" sz="4300" i="1" dirty="0"/>
              <a:t>Resourcing and Talent Management: The Theory and Practice of Recruiting and Developing a Workforce</a:t>
            </a:r>
            <a:r>
              <a:rPr lang="en-GB" sz="4300" dirty="0"/>
              <a:t>. 9th </a:t>
            </a:r>
            <a:r>
              <a:rPr lang="en-GB" sz="4300" dirty="0" err="1"/>
              <a:t>edn</a:t>
            </a:r>
            <a:r>
              <a:rPr lang="en-GB" sz="4300" dirty="0"/>
              <a:t>. London: Kogan Page. (</a:t>
            </a:r>
            <a:r>
              <a:rPr lang="en-GB" sz="4300" u="sng" dirty="0">
                <a:hlinkClick r:id="rId2" tooltip="Resourcing and Talent Management | Kogan Page"/>
              </a:rPr>
              <a:t>Kogan Page</a:t>
            </a:r>
            <a:r>
              <a:rPr lang="en-GB" sz="4300" dirty="0"/>
              <a:t>)</a:t>
            </a:r>
          </a:p>
          <a:p>
            <a:pPr lvl="0"/>
            <a:r>
              <a:rPr lang="en-GB" sz="4300" dirty="0"/>
              <a:t>Taylor, S., (2023) noted in a reading list. </a:t>
            </a:r>
            <a:r>
              <a:rPr lang="en-GB" sz="4300" i="1" dirty="0"/>
              <a:t>Resourcing and Talent Management: The Theory and Practice of Recruiting and Developing a Workforce</a:t>
            </a:r>
            <a:r>
              <a:rPr lang="en-GB" sz="4300" dirty="0"/>
              <a:t>. 9th </a:t>
            </a:r>
            <a:r>
              <a:rPr lang="en-GB" sz="4300" dirty="0" err="1"/>
              <a:t>edn</a:t>
            </a:r>
            <a:r>
              <a:rPr lang="en-GB" sz="4300" dirty="0"/>
              <a:t>. London: Kogan Page. </a:t>
            </a:r>
          </a:p>
          <a:p>
            <a:pPr lvl="0"/>
            <a:r>
              <a:rPr lang="en-GB" sz="4300" dirty="0" err="1"/>
              <a:t>Peasgood</a:t>
            </a:r>
            <a:r>
              <a:rPr lang="en-GB" sz="4300" dirty="0"/>
              <a:t>, T., Bourke, M., Devlin, N., Rowen, D., Yang, Y. &amp; Dalziel, K., 2023. “Randomised comparison of online interviews versus face‑to‑face interviews to value health states.” </a:t>
            </a:r>
            <a:r>
              <a:rPr lang="en-GB" sz="4300" i="1" dirty="0"/>
              <a:t>Social Science &amp; Medicine</a:t>
            </a:r>
            <a:r>
              <a:rPr lang="en-GB" sz="4300" dirty="0"/>
              <a:t>, 323, p.115818. (</a:t>
            </a:r>
            <a:r>
              <a:rPr lang="en-GB" sz="4300" u="sng" dirty="0">
                <a:hlinkClick r:id="rId3" tooltip="Randomised comparison of online interviews versus face-to-face interviews to value health states - PMC"/>
              </a:rPr>
              <a:t>PMC</a:t>
            </a:r>
            <a:r>
              <a:rPr lang="en-GB" sz="4300" dirty="0"/>
              <a:t>)</a:t>
            </a:r>
          </a:p>
          <a:p>
            <a:pPr lvl="0"/>
            <a:r>
              <a:rPr lang="en-GB" sz="4300" dirty="0"/>
              <a:t>Fabris, A., Baranowska, N., Dennis, M.J., Graus, D., Hacker, P., Saldivar, J., Zuiderveen </a:t>
            </a:r>
            <a:r>
              <a:rPr lang="en-GB" sz="4300" dirty="0" err="1"/>
              <a:t>Borgesius</a:t>
            </a:r>
            <a:r>
              <a:rPr lang="en-GB" sz="4300" dirty="0"/>
              <a:t>, F. &amp; Biega, A.J., 2023. “Fairness and Bias in Algorithmic Hiring: a Multidisciplinary Survey.” </a:t>
            </a:r>
            <a:r>
              <a:rPr lang="en-GB" sz="4300" i="1" dirty="0" err="1"/>
              <a:t>arXiv</a:t>
            </a:r>
            <a:r>
              <a:rPr lang="en-GB" sz="4300" dirty="0"/>
              <a:t>. (</a:t>
            </a:r>
            <a:r>
              <a:rPr lang="en-GB" sz="4300" u="sng" dirty="0" err="1">
                <a:hlinkClick r:id="rId4" tooltip="Fairness and Bias in Algorithmic Hiring: a Multidisciplinary Survey"/>
              </a:rPr>
              <a:t>arXiv</a:t>
            </a:r>
            <a:r>
              <a:rPr lang="en-GB" sz="4300" dirty="0"/>
              <a:t>)</a:t>
            </a:r>
          </a:p>
          <a:p>
            <a:pPr lvl="0"/>
            <a:r>
              <a:rPr lang="es-419" sz="4300" dirty="0" err="1"/>
              <a:t>Mujtaba</a:t>
            </a:r>
            <a:r>
              <a:rPr lang="es-419" sz="4300" dirty="0"/>
              <a:t>, D.F. &amp; </a:t>
            </a:r>
            <a:r>
              <a:rPr lang="es-419" sz="4300" dirty="0" err="1"/>
              <a:t>Mahapatra</a:t>
            </a:r>
            <a:r>
              <a:rPr lang="es-419" sz="4300" dirty="0"/>
              <a:t>, N.R., 2024. </a:t>
            </a:r>
            <a:r>
              <a:rPr lang="en-GB" sz="4300" dirty="0"/>
              <a:t>“Fairness in AI‑Driven Recruitment: Challenges, Metrics, Methods, and Future Directions.” </a:t>
            </a:r>
            <a:r>
              <a:rPr lang="en-GB" sz="4300" i="1" dirty="0" err="1"/>
              <a:t>arXiv</a:t>
            </a:r>
            <a:r>
              <a:rPr lang="en-GB" sz="4300" dirty="0"/>
              <a:t>. (</a:t>
            </a:r>
            <a:r>
              <a:rPr lang="en-GB" sz="4300" u="sng" dirty="0" err="1">
                <a:hlinkClick r:id="rId5" tooltip="Fairness in AI-Driven Recruitment: Challenges, Metrics, Methods, and Future Directions"/>
              </a:rPr>
              <a:t>arXiv</a:t>
            </a:r>
            <a:r>
              <a:rPr lang="en-GB" sz="4300" dirty="0"/>
              <a:t>)</a:t>
            </a:r>
          </a:p>
          <a:p>
            <a:pPr lvl="0"/>
            <a:r>
              <a:rPr lang="en-GB" sz="4300" dirty="0" err="1"/>
              <a:t>iwoca</a:t>
            </a:r>
            <a:r>
              <a:rPr lang="en-GB" sz="4300" dirty="0"/>
              <a:t> Ltd., 2025. </a:t>
            </a:r>
            <a:r>
              <a:rPr lang="en-GB" sz="4300" i="1" dirty="0"/>
              <a:t>About Us</a:t>
            </a:r>
            <a:r>
              <a:rPr lang="en-GB" sz="4300" dirty="0"/>
              <a:t>. Available at: </a:t>
            </a:r>
            <a:r>
              <a:rPr lang="en-GB" sz="4300" u="sng" dirty="0">
                <a:hlinkClick r:id="rId6"/>
              </a:rPr>
              <a:t>https://www.iwoca.co.uk/about-us</a:t>
            </a:r>
            <a:r>
              <a:rPr lang="en-GB" sz="4300" dirty="0"/>
              <a:t> [Accessed 24 October 2025].</a:t>
            </a:r>
          </a:p>
          <a:p>
            <a:pPr lvl="0"/>
            <a:r>
              <a:rPr lang="en-GB" sz="4300" dirty="0" err="1"/>
              <a:t>iwoca</a:t>
            </a:r>
            <a:r>
              <a:rPr lang="en-GB" sz="4300" dirty="0"/>
              <a:t> Ltd., 2025. </a:t>
            </a:r>
            <a:r>
              <a:rPr lang="en-GB" sz="4300" i="1" dirty="0"/>
              <a:t>Risk Analyst – Credit Risk Modelling (London, Hybrid)</a:t>
            </a:r>
            <a:r>
              <a:rPr lang="en-GB" sz="4300" dirty="0"/>
              <a:t>. Available at: </a:t>
            </a:r>
            <a:r>
              <a:rPr lang="en-GB" sz="4300" u="sng" dirty="0">
                <a:hlinkClick r:id="rId7"/>
              </a:rPr>
              <a:t>https://www.remoterocketship.com/company/iwoca-co-uk/jobs/risk-analyst-credit-risk-modelling-london-hybrid/</a:t>
            </a:r>
            <a:r>
              <a:rPr lang="en-GB" sz="4300" dirty="0"/>
              <a:t> [Accessed 24 October 2025].</a:t>
            </a:r>
          </a:p>
          <a:p>
            <a:pPr lvl="0"/>
            <a:r>
              <a:rPr lang="en-GB" sz="4300" dirty="0"/>
              <a:t>Cooke, E., 2024. “15 steps for an effective recruitment process.” </a:t>
            </a:r>
            <a:r>
              <a:rPr lang="en-GB" sz="4300" i="1" dirty="0"/>
              <a:t>Sage Advice UK</a:t>
            </a:r>
            <a:r>
              <a:rPr lang="en-GB" sz="4300" dirty="0"/>
              <a:t>. Available at: </a:t>
            </a:r>
            <a:r>
              <a:rPr lang="en-GB" sz="4300" u="sng" dirty="0">
                <a:hlinkClick r:id="rId8"/>
              </a:rPr>
              <a:t>https://www.sage.com/en-gb/blog/recruitment-process/</a:t>
            </a:r>
            <a:r>
              <a:rPr lang="en-GB" sz="4300" dirty="0"/>
              <a:t> [Accessed 24 October 2025].</a:t>
            </a:r>
          </a:p>
          <a:p>
            <a:pPr lvl="0"/>
            <a:r>
              <a:rPr lang="en-GB" sz="4300" dirty="0" err="1"/>
              <a:t>Netscribes</a:t>
            </a:r>
            <a:r>
              <a:rPr lang="en-GB" sz="4300" dirty="0"/>
              <a:t>, 2024. “Benefits of Face‑to‑Face Interviews in Qualitative Research.” </a:t>
            </a:r>
            <a:r>
              <a:rPr lang="en-GB" sz="4300" i="1" dirty="0"/>
              <a:t>Growth Consulting</a:t>
            </a:r>
            <a:r>
              <a:rPr lang="en-GB" sz="4300" dirty="0"/>
              <a:t>. Available at: </a:t>
            </a:r>
            <a:r>
              <a:rPr lang="en-GB" sz="4300" u="sng" dirty="0">
                <a:hlinkClick r:id="rId9"/>
              </a:rPr>
              <a:t>https://www.netscribes.com/expert-speak/benefits-of-conducting-face‑to‑face-interviews-for-qualitative-research-methods</a:t>
            </a:r>
            <a:r>
              <a:rPr lang="en-GB" sz="4300" dirty="0"/>
              <a:t> [Accessed 24 October 2025].</a:t>
            </a:r>
          </a:p>
          <a:p>
            <a:pPr lvl="0"/>
            <a:r>
              <a:rPr lang="en-GB" sz="3700" dirty="0"/>
              <a:t>Gregory G, Emily N, Amy O', Chrissy G, Jamilah T</a:t>
            </a:r>
            <a:r>
              <a:rPr lang="en-GB" sz="4300" dirty="0"/>
              <a:t>, 2023. “Comparing Interview and Focus Group Data Collected in Person and Online.” Available at: </a:t>
            </a:r>
            <a:r>
              <a:rPr lang="en-GB" sz="4300" u="sng" dirty="0">
                <a:hlinkClick r:id="rId10"/>
              </a:rPr>
              <a:t>https://pubmed.ncbi.nlm.nih.gov/36701499/</a:t>
            </a:r>
            <a:r>
              <a:rPr lang="en-GB" sz="4300" dirty="0"/>
              <a:t> [Accessed 24 October 2025].</a:t>
            </a:r>
          </a:p>
          <a:p>
            <a:pPr lvl="0"/>
            <a:r>
              <a:rPr lang="en-GB" sz="4300" dirty="0"/>
              <a:t>PeopleHR, n.d. “What are the steps involved in the recruitment process?” Available at: </a:t>
            </a:r>
            <a:r>
              <a:rPr lang="en-GB" sz="4300" u="sng" dirty="0">
                <a:hlinkClick r:id="rId11"/>
              </a:rPr>
              <a:t>https://www.peoplehr.com/en-gb/resources/blog/what-steps-are-involved-in-the-recruitment-process/</a:t>
            </a:r>
            <a:r>
              <a:rPr lang="en-GB" sz="4300" dirty="0"/>
              <a:t> [Accessed 24 October 2025].</a:t>
            </a:r>
          </a:p>
          <a:p>
            <a:r>
              <a:rPr lang="en-GB" sz="4800" dirty="0"/>
              <a:t>University of Bristol, n.d. </a:t>
            </a:r>
            <a:r>
              <a:rPr lang="en-GB" sz="4800" i="1" dirty="0"/>
              <a:t>Interview technique – the structured interview</a:t>
            </a:r>
            <a:r>
              <a:rPr lang="en-GB" sz="4800" dirty="0"/>
              <a:t>. Available at: </a:t>
            </a:r>
            <a:r>
              <a:rPr lang="en-GB" sz="4800" u="sng" dirty="0">
                <a:hlinkClick r:id="rId12"/>
              </a:rPr>
              <a:t>https://www.bristol.ac.uk/hr/resourcing/practicalguidance/selection/interviewtechnique.html</a:t>
            </a:r>
            <a:r>
              <a:rPr lang="en-GB" sz="4800" dirty="0"/>
              <a:t> [Accessed 24 October 2025].</a:t>
            </a:r>
          </a:p>
          <a:p>
            <a:r>
              <a:rPr lang="en-GB" sz="4800" dirty="0" err="1"/>
              <a:t>Peasgood</a:t>
            </a:r>
            <a:r>
              <a:rPr lang="en-GB" sz="4800" dirty="0"/>
              <a:t>, T., Bourke, M., Devlin, N., Rowen, D., Yang, Y. &amp; Dalziel, K., 2023. </a:t>
            </a:r>
            <a:r>
              <a:rPr lang="en-GB" sz="4800" i="1" dirty="0"/>
              <a:t>Randomised comparison of online interviews versus face‑to‑face interviews to value health states</a:t>
            </a:r>
            <a:r>
              <a:rPr lang="en-GB" sz="4800" dirty="0"/>
              <a:t>. Social Science &amp; Medicine, 323, 115818. Available at: </a:t>
            </a:r>
            <a:r>
              <a:rPr lang="en-GB" sz="4800" u="sng" dirty="0">
                <a:hlinkClick r:id="rId13"/>
              </a:rPr>
              <a:t>https://academic.oup.com/inthealth/article/16/1/4/7036063</a:t>
            </a:r>
            <a:r>
              <a:rPr lang="en-GB" sz="4800" dirty="0"/>
              <a:t> [Accessed 24 October 2025].</a:t>
            </a:r>
          </a:p>
          <a:p>
            <a:r>
              <a:rPr lang="en-GB" sz="4800" dirty="0"/>
              <a:t>Indeed Editorial Team. (2025, June 5). </a:t>
            </a:r>
            <a:r>
              <a:rPr lang="en-GB" sz="4800" i="1" dirty="0"/>
              <a:t>Different types of interviews and how to succeed</a:t>
            </a:r>
            <a:r>
              <a:rPr lang="en-GB" sz="4800" dirty="0"/>
              <a:t>. Indeed. Retrieved from </a:t>
            </a:r>
            <a:r>
              <a:rPr lang="en-GB" sz="4800" dirty="0">
                <a:hlinkClick r:id="rId14"/>
              </a:rPr>
              <a:t>https://uk.indeed.com/career-advice/interviewing/types-of-interview</a:t>
            </a:r>
            <a:r>
              <a:rPr lang="en-GB" sz="4800" dirty="0"/>
              <a:t> (accessed 01 </a:t>
            </a:r>
            <a:r>
              <a:rPr lang="en-GB" sz="4800" dirty="0" err="1"/>
              <a:t>Noember</a:t>
            </a:r>
            <a:r>
              <a:rPr lang="en-GB" sz="4800" dirty="0"/>
              <a:t> 2025)</a:t>
            </a:r>
          </a:p>
          <a:p>
            <a:pPr lvl="0"/>
            <a:endParaRPr lang="en-GB" sz="43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674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3239</TotalTime>
  <Words>1427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Table of Contents</vt:lpstr>
      <vt:lpstr>PowerPoint Presentation</vt:lpstr>
      <vt:lpstr>Recruitment Process – Steps to Get the Right Candidate  (Taylor, S., 2024) </vt:lpstr>
      <vt:lpstr>Interview Type 1 – Behavioural Interview</vt:lpstr>
      <vt:lpstr>Interview Type 2 – Case-Study Interview</vt:lpstr>
      <vt:lpstr>Interview Type 3 – Panel Interview</vt:lpstr>
      <vt:lpstr>Appropriate Questioning Techniques</vt:lpstr>
      <vt:lpstr>Face-to-Face vs Online Interviews – Comparison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Julissa Granados Estanol (2417153)</dc:creator>
  <cp:lastModifiedBy>Julissa Granados Estanol (2417153)</cp:lastModifiedBy>
  <cp:revision>1</cp:revision>
  <dcterms:created xsi:type="dcterms:W3CDTF">2025-10-24T08:58:40Z</dcterms:created>
  <dcterms:modified xsi:type="dcterms:W3CDTF">2025-11-08T11:32:34Z</dcterms:modified>
</cp:coreProperties>
</file>