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333" r:id="rId5"/>
    <p:sldId id="360" r:id="rId6"/>
    <p:sldId id="370" r:id="rId7"/>
    <p:sldId id="338" r:id="rId8"/>
    <p:sldId id="361" r:id="rId9"/>
    <p:sldId id="362" r:id="rId10"/>
    <p:sldId id="299" r:id="rId11"/>
    <p:sldId id="339" r:id="rId12"/>
    <p:sldId id="304" r:id="rId13"/>
    <p:sldId id="364" r:id="rId14"/>
    <p:sldId id="366" r:id="rId15"/>
    <p:sldId id="301" r:id="rId16"/>
    <p:sldId id="346" r:id="rId17"/>
    <p:sldId id="367" r:id="rId18"/>
    <p:sldId id="354" r:id="rId19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A859F8-06E8-98AA-56FC-D9D380C507B7}" v="920" dt="2026-08-12T09:55:34.983"/>
    <p1510:client id="{CB303504-4B08-F2D4-41F6-D56486AF0291}" v="1772" dt="2026-08-12T11:26:02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gs" Target="tags/tag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Chiuariu (2511685)" userId="S::2511685@student.uwtsd.ac.uk::07e6b0d2-05cf-4138-9510-4d3d3133a57f" providerId="AD" clId="Web-{0945BA47-C555-8614-A7FA-6D5FB4DDE48B}"/>
    <pc:docChg chg="modSld">
      <pc:chgData name="Cristian Chiuariu (2511685)" userId="S::2511685@student.uwtsd.ac.uk::07e6b0d2-05cf-4138-9510-4d3d3133a57f" providerId="AD" clId="Web-{0945BA47-C555-8614-A7FA-6D5FB4DDE48B}" dt="2026-08-09T18:16:18.893" v="81" actId="20577"/>
      <pc:docMkLst>
        <pc:docMk/>
      </pc:docMkLst>
      <pc:sldChg chg="modSp">
        <pc:chgData name="Cristian Chiuariu (2511685)" userId="S::2511685@student.uwtsd.ac.uk::07e6b0d2-05cf-4138-9510-4d3d3133a57f" providerId="AD" clId="Web-{0945BA47-C555-8614-A7FA-6D5FB4DDE48B}" dt="2026-08-09T18:16:18.893" v="81" actId="20577"/>
        <pc:sldMkLst>
          <pc:docMk/>
          <pc:sldMk cId="1596312341" sldId="333"/>
        </pc:sldMkLst>
        <pc:spChg chg="mod">
          <ac:chgData name="Cristian Chiuariu (2511685)" userId="S::2511685@student.uwtsd.ac.uk::07e6b0d2-05cf-4138-9510-4d3d3133a57f" providerId="AD" clId="Web-{0945BA47-C555-8614-A7FA-6D5FB4DDE48B}" dt="2026-08-09T18:16:18.893" v="81" actId="20577"/>
          <ac:spMkLst>
            <pc:docMk/>
            <pc:sldMk cId="1596312341" sldId="333"/>
            <ac:spMk id="3" creationId="{89505C81-7592-A9B6-9A49-51C38F20A35B}"/>
          </ac:spMkLst>
        </pc:spChg>
        <pc:picChg chg="mod">
          <ac:chgData name="Cristian Chiuariu (2511685)" userId="S::2511685@student.uwtsd.ac.uk::07e6b0d2-05cf-4138-9510-4d3d3133a57f" providerId="AD" clId="Web-{0945BA47-C555-8614-A7FA-6D5FB4DDE48B}" dt="2026-08-09T18:01:39.653" v="28" actId="1076"/>
          <ac:picMkLst>
            <pc:docMk/>
            <pc:sldMk cId="1596312341" sldId="333"/>
            <ac:picMk id="2" creationId="{CCC8C5F3-0DDC-03C0-E03B-C85247D81CE2}"/>
          </ac:picMkLst>
        </pc:picChg>
      </pc:sldChg>
      <pc:sldChg chg="modSp">
        <pc:chgData name="Cristian Chiuariu (2511685)" userId="S::2511685@student.uwtsd.ac.uk::07e6b0d2-05cf-4138-9510-4d3d3133a57f" providerId="AD" clId="Web-{0945BA47-C555-8614-A7FA-6D5FB4DDE48B}" dt="2026-08-09T17:54:25.116" v="0" actId="1076"/>
        <pc:sldMkLst>
          <pc:docMk/>
          <pc:sldMk cId="2573439807" sldId="360"/>
        </pc:sldMkLst>
        <pc:picChg chg="mod">
          <ac:chgData name="Cristian Chiuariu (2511685)" userId="S::2511685@student.uwtsd.ac.uk::07e6b0d2-05cf-4138-9510-4d3d3133a57f" providerId="AD" clId="Web-{0945BA47-C555-8614-A7FA-6D5FB4DDE48B}" dt="2026-08-09T17:54:25.116" v="0" actId="1076"/>
          <ac:picMkLst>
            <pc:docMk/>
            <pc:sldMk cId="2573439807" sldId="360"/>
            <ac:picMk id="10" creationId="{74EFB16B-CC48-4CA0-04A3-9E65AEF8F19C}"/>
          </ac:picMkLst>
        </pc:picChg>
      </pc:sldChg>
    </pc:docChg>
  </pc:docChgLst>
  <pc:docChgLst>
    <pc:chgData name="Cristian Chiuariu (2511685)" userId="S::2511685@student.uwtsd.ac.uk::07e6b0d2-05cf-4138-9510-4d3d3133a57f" providerId="AD" clId="Web-{CB303504-4B08-F2D4-41F6-D56486AF0291}"/>
    <pc:docChg chg="delSld modSld">
      <pc:chgData name="Cristian Chiuariu (2511685)" userId="S::2511685@student.uwtsd.ac.uk::07e6b0d2-05cf-4138-9510-4d3d3133a57f" providerId="AD" clId="Web-{CB303504-4B08-F2D4-41F6-D56486AF0291}" dt="2026-08-12T11:26:02.189" v="1716"/>
      <pc:docMkLst>
        <pc:docMk/>
      </pc:docMkLst>
      <pc:sldChg chg="modSp">
        <pc:chgData name="Cristian Chiuariu (2511685)" userId="S::2511685@student.uwtsd.ac.uk::07e6b0d2-05cf-4138-9510-4d3d3133a57f" providerId="AD" clId="Web-{CB303504-4B08-F2D4-41F6-D56486AF0291}" dt="2026-08-12T11:24:09.685" v="1706" actId="20577"/>
        <pc:sldMkLst>
          <pc:docMk/>
          <pc:sldMk cId="3186474263" sldId="299"/>
        </pc:sldMkLst>
        <pc:spChg chg="mod">
          <ac:chgData name="Cristian Chiuariu (2511685)" userId="S::2511685@student.uwtsd.ac.uk::07e6b0d2-05cf-4138-9510-4d3d3133a57f" providerId="AD" clId="Web-{CB303504-4B08-F2D4-41F6-D56486AF0291}" dt="2026-08-12T11:24:09.685" v="1706" actId="20577"/>
          <ac:spMkLst>
            <pc:docMk/>
            <pc:sldMk cId="3186474263" sldId="299"/>
            <ac:spMk id="2" creationId="{E94938EA-5E81-6F4B-AD8A-91D414FD10D2}"/>
          </ac:spMkLst>
        </pc:spChg>
      </pc:sldChg>
      <pc:sldChg chg="addSp delSp modSp">
        <pc:chgData name="Cristian Chiuariu (2511685)" userId="S::2511685@student.uwtsd.ac.uk::07e6b0d2-05cf-4138-9510-4d3d3133a57f" providerId="AD" clId="Web-{CB303504-4B08-F2D4-41F6-D56486AF0291}" dt="2026-08-12T10:28:09.401" v="577"/>
        <pc:sldMkLst>
          <pc:docMk/>
          <pc:sldMk cId="3758124057" sldId="301"/>
        </pc:sldMkLst>
        <pc:spChg chg="del mod">
          <ac:chgData name="Cristian Chiuariu (2511685)" userId="S::2511685@student.uwtsd.ac.uk::07e6b0d2-05cf-4138-9510-4d3d3133a57f" providerId="AD" clId="Web-{CB303504-4B08-F2D4-41F6-D56486AF0291}" dt="2026-08-12T10:24:07.360" v="411"/>
          <ac:spMkLst>
            <pc:docMk/>
            <pc:sldMk cId="3758124057" sldId="301"/>
            <ac:spMk id="2" creationId="{A9DBE091-B2F9-29C7-FC67-6D2FDAEABA78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0:20:46.477" v="361" actId="14100"/>
          <ac:spMkLst>
            <pc:docMk/>
            <pc:sldMk cId="3758124057" sldId="301"/>
            <ac:spMk id="5" creationId="{33D22F88-EFF6-01D4-FE48-96AEFFC3E9E8}"/>
          </ac:spMkLst>
        </pc:spChg>
        <pc:graphicFrameChg chg="add mod modGraphic">
          <ac:chgData name="Cristian Chiuariu (2511685)" userId="S::2511685@student.uwtsd.ac.uk::07e6b0d2-05cf-4138-9510-4d3d3133a57f" providerId="AD" clId="Web-{CB303504-4B08-F2D4-41F6-D56486AF0291}" dt="2026-08-12T10:28:09.401" v="577"/>
          <ac:graphicFrameMkLst>
            <pc:docMk/>
            <pc:sldMk cId="3758124057" sldId="301"/>
            <ac:graphicFrameMk id="3" creationId="{D51191B7-6A24-453C-659B-160794DC4948}"/>
          </ac:graphicFrameMkLst>
        </pc:graphicFrameChg>
      </pc:sldChg>
      <pc:sldChg chg="del">
        <pc:chgData name="Cristian Chiuariu (2511685)" userId="S::2511685@student.uwtsd.ac.uk::07e6b0d2-05cf-4138-9510-4d3d3133a57f" providerId="AD" clId="Web-{CB303504-4B08-F2D4-41F6-D56486AF0291}" dt="2026-08-12T10:56:02.980" v="1392"/>
        <pc:sldMkLst>
          <pc:docMk/>
          <pc:sldMk cId="2703607994" sldId="302"/>
        </pc:sldMkLst>
      </pc:sldChg>
      <pc:sldChg chg="del">
        <pc:chgData name="Cristian Chiuariu (2511685)" userId="S::2511685@student.uwtsd.ac.uk::07e6b0d2-05cf-4138-9510-4d3d3133a57f" providerId="AD" clId="Web-{CB303504-4B08-F2D4-41F6-D56486AF0291}" dt="2026-08-12T10:56:08.402" v="1395"/>
        <pc:sldMkLst>
          <pc:docMk/>
          <pc:sldMk cId="2689187513" sldId="303"/>
        </pc:sldMkLst>
      </pc:sldChg>
      <pc:sldChg chg="delSp">
        <pc:chgData name="Cristian Chiuariu (2511685)" userId="S::2511685@student.uwtsd.ac.uk::07e6b0d2-05cf-4138-9510-4d3d3133a57f" providerId="AD" clId="Web-{CB303504-4B08-F2D4-41F6-D56486AF0291}" dt="2026-08-12T11:05:18.939" v="1489"/>
        <pc:sldMkLst>
          <pc:docMk/>
          <pc:sldMk cId="3507174280" sldId="304"/>
        </pc:sldMkLst>
        <pc:spChg chg="del">
          <ac:chgData name="Cristian Chiuariu (2511685)" userId="S::2511685@student.uwtsd.ac.uk::07e6b0d2-05cf-4138-9510-4d3d3133a57f" providerId="AD" clId="Web-{CB303504-4B08-F2D4-41F6-D56486AF0291}" dt="2026-08-12T11:05:18.939" v="1489"/>
          <ac:spMkLst>
            <pc:docMk/>
            <pc:sldMk cId="3507174280" sldId="304"/>
            <ac:spMk id="7" creationId="{5EAA88A4-3933-659F-219E-E7C94755B9B1}"/>
          </ac:spMkLst>
        </pc:spChg>
      </pc:sldChg>
      <pc:sldChg chg="modSp">
        <pc:chgData name="Cristian Chiuariu (2511685)" userId="S::2511685@student.uwtsd.ac.uk::07e6b0d2-05cf-4138-9510-4d3d3133a57f" providerId="AD" clId="Web-{CB303504-4B08-F2D4-41F6-D56486AF0291}" dt="2026-08-12T11:14:40.273" v="1613" actId="14100"/>
        <pc:sldMkLst>
          <pc:docMk/>
          <pc:sldMk cId="1596312341" sldId="333"/>
        </pc:sldMkLst>
        <pc:spChg chg="mod">
          <ac:chgData name="Cristian Chiuariu (2511685)" userId="S::2511685@student.uwtsd.ac.uk::07e6b0d2-05cf-4138-9510-4d3d3133a57f" providerId="AD" clId="Web-{CB303504-4B08-F2D4-41F6-D56486AF0291}" dt="2026-08-12T11:14:40.273" v="1613" actId="14100"/>
          <ac:spMkLst>
            <pc:docMk/>
            <pc:sldMk cId="1596312341" sldId="333"/>
            <ac:spMk id="3" creationId="{89505C81-7592-A9B6-9A49-51C38F20A35B}"/>
          </ac:spMkLst>
        </pc:spChg>
      </pc:sldChg>
      <pc:sldChg chg="modSp">
        <pc:chgData name="Cristian Chiuariu (2511685)" userId="S::2511685@student.uwtsd.ac.uk::07e6b0d2-05cf-4138-9510-4d3d3133a57f" providerId="AD" clId="Web-{CB303504-4B08-F2D4-41F6-D56486AF0291}" dt="2026-08-12T11:17:16.935" v="1629" actId="14100"/>
        <pc:sldMkLst>
          <pc:docMk/>
          <pc:sldMk cId="2916542775" sldId="338"/>
        </pc:sldMkLst>
        <pc:spChg chg="mod">
          <ac:chgData name="Cristian Chiuariu (2511685)" userId="S::2511685@student.uwtsd.ac.uk::07e6b0d2-05cf-4138-9510-4d3d3133a57f" providerId="AD" clId="Web-{CB303504-4B08-F2D4-41F6-D56486AF0291}" dt="2026-08-12T11:15:17.227" v="1617" actId="20577"/>
          <ac:spMkLst>
            <pc:docMk/>
            <pc:sldMk cId="2916542775" sldId="338"/>
            <ac:spMk id="6" creationId="{1F14C389-B768-BF39-F9FC-D76CCDA37E44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15:48.494" v="1623" actId="14100"/>
          <ac:spMkLst>
            <pc:docMk/>
            <pc:sldMk cId="2916542775" sldId="338"/>
            <ac:spMk id="21" creationId="{7EB0A96F-43DB-E93A-5879-68509D3D5D6D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17:01.809" v="1628" actId="14100"/>
          <ac:spMkLst>
            <pc:docMk/>
            <pc:sldMk cId="2916542775" sldId="338"/>
            <ac:spMk id="32" creationId="{2C1B63BC-BCE6-1928-EDE9-D8C20C8C01FE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17:16.935" v="1629" actId="14100"/>
          <ac:spMkLst>
            <pc:docMk/>
            <pc:sldMk cId="2916542775" sldId="338"/>
            <ac:spMk id="36" creationId="{C467A2C6-6AF4-2D3E-21ED-0EFCC09B0753}"/>
          </ac:spMkLst>
        </pc:spChg>
      </pc:sldChg>
      <pc:sldChg chg="modSp">
        <pc:chgData name="Cristian Chiuariu (2511685)" userId="S::2511685@student.uwtsd.ac.uk::07e6b0d2-05cf-4138-9510-4d3d3133a57f" providerId="AD" clId="Web-{CB303504-4B08-F2D4-41F6-D56486AF0291}" dt="2026-08-12T11:24:38.155" v="1708"/>
        <pc:sldMkLst>
          <pc:docMk/>
          <pc:sldMk cId="2859168847" sldId="339"/>
        </pc:sldMkLst>
        <pc:spChg chg="mod">
          <ac:chgData name="Cristian Chiuariu (2511685)" userId="S::2511685@student.uwtsd.ac.uk::07e6b0d2-05cf-4138-9510-4d3d3133a57f" providerId="AD" clId="Web-{CB303504-4B08-F2D4-41F6-D56486AF0291}" dt="2026-08-12T11:05:40.862" v="1495" actId="20577"/>
          <ac:spMkLst>
            <pc:docMk/>
            <pc:sldMk cId="2859168847" sldId="339"/>
            <ac:spMk id="3" creationId="{20296E95-9B0C-4EC1-9980-C3F4F6A53F21}"/>
          </ac:spMkLst>
        </pc:spChg>
        <pc:graphicFrameChg chg="mod modGraphic">
          <ac:chgData name="Cristian Chiuariu (2511685)" userId="S::2511685@student.uwtsd.ac.uk::07e6b0d2-05cf-4138-9510-4d3d3133a57f" providerId="AD" clId="Web-{CB303504-4B08-F2D4-41F6-D56486AF0291}" dt="2026-08-12T11:24:38.155" v="1708"/>
          <ac:graphicFrameMkLst>
            <pc:docMk/>
            <pc:sldMk cId="2859168847" sldId="339"/>
            <ac:graphicFrameMk id="6" creationId="{C265535F-44C2-1740-8E16-31B459069748}"/>
          </ac:graphicFrameMkLst>
        </pc:graphicFrameChg>
      </pc:sldChg>
      <pc:sldChg chg="addSp delSp modSp">
        <pc:chgData name="Cristian Chiuariu (2511685)" userId="S::2511685@student.uwtsd.ac.uk::07e6b0d2-05cf-4138-9510-4d3d3133a57f" providerId="AD" clId="Web-{CB303504-4B08-F2D4-41F6-D56486AF0291}" dt="2026-08-12T11:26:02.189" v="1716"/>
        <pc:sldMkLst>
          <pc:docMk/>
          <pc:sldMk cId="2223989042" sldId="346"/>
        </pc:sldMkLst>
        <pc:spChg chg="mod">
          <ac:chgData name="Cristian Chiuariu (2511685)" userId="S::2511685@student.uwtsd.ac.uk::07e6b0d2-05cf-4138-9510-4d3d3133a57f" providerId="AD" clId="Web-{CB303504-4B08-F2D4-41F6-D56486AF0291}" dt="2026-08-12T10:29:49.592" v="592" actId="14100"/>
          <ac:spMkLst>
            <pc:docMk/>
            <pc:sldMk cId="2223989042" sldId="346"/>
            <ac:spMk id="2" creationId="{104AD419-1A74-AE0E-64A5-316F481BF8EB}"/>
          </ac:spMkLst>
        </pc:spChg>
        <pc:spChg chg="del mod">
          <ac:chgData name="Cristian Chiuariu (2511685)" userId="S::2511685@student.uwtsd.ac.uk::07e6b0d2-05cf-4138-9510-4d3d3133a57f" providerId="AD" clId="Web-{CB303504-4B08-F2D4-41F6-D56486AF0291}" dt="2026-08-12T10:30:55.048" v="595"/>
          <ac:spMkLst>
            <pc:docMk/>
            <pc:sldMk cId="2223989042" sldId="346"/>
            <ac:spMk id="3" creationId="{C686764F-2B75-3A58-78E6-3149017D846A}"/>
          </ac:spMkLst>
        </pc:spChg>
        <pc:spChg chg="add del mod">
          <ac:chgData name="Cristian Chiuariu (2511685)" userId="S::2511685@student.uwtsd.ac.uk::07e6b0d2-05cf-4138-9510-4d3d3133a57f" providerId="AD" clId="Web-{CB303504-4B08-F2D4-41F6-D56486AF0291}" dt="2026-08-12T10:32:23.692" v="614"/>
          <ac:spMkLst>
            <pc:docMk/>
            <pc:sldMk cId="2223989042" sldId="346"/>
            <ac:spMk id="6" creationId="{75D8C899-67F3-BB05-6EB9-4F7809F082C9}"/>
          </ac:spMkLst>
        </pc:spChg>
        <pc:graphicFrameChg chg="add del mod ord modGraphic">
          <ac:chgData name="Cristian Chiuariu (2511685)" userId="S::2511685@student.uwtsd.ac.uk::07e6b0d2-05cf-4138-9510-4d3d3133a57f" providerId="AD" clId="Web-{CB303504-4B08-F2D4-41F6-D56486AF0291}" dt="2026-08-12T10:32:16.254" v="613"/>
          <ac:graphicFrameMkLst>
            <pc:docMk/>
            <pc:sldMk cId="2223989042" sldId="346"/>
            <ac:graphicFrameMk id="4" creationId="{9FAB1613-9059-AF79-587F-6A47D017C1D6}"/>
          </ac:graphicFrameMkLst>
        </pc:graphicFrameChg>
        <pc:graphicFrameChg chg="add mod modGraphic">
          <ac:chgData name="Cristian Chiuariu (2511685)" userId="S::2511685@student.uwtsd.ac.uk::07e6b0d2-05cf-4138-9510-4d3d3133a57f" providerId="AD" clId="Web-{CB303504-4B08-F2D4-41F6-D56486AF0291}" dt="2026-08-12T11:26:02.189" v="1716"/>
          <ac:graphicFrameMkLst>
            <pc:docMk/>
            <pc:sldMk cId="2223989042" sldId="346"/>
            <ac:graphicFrameMk id="7" creationId="{2DDCBCCF-9E5F-B47E-1083-EFC6D311BD57}"/>
          </ac:graphicFrameMkLst>
        </pc:graphicFrameChg>
      </pc:sldChg>
      <pc:sldChg chg="del">
        <pc:chgData name="Cristian Chiuariu (2511685)" userId="S::2511685@student.uwtsd.ac.uk::07e6b0d2-05cf-4138-9510-4d3d3133a57f" providerId="AD" clId="Web-{CB303504-4B08-F2D4-41F6-D56486AF0291}" dt="2026-08-12T10:56:18.246" v="1397"/>
        <pc:sldMkLst>
          <pc:docMk/>
          <pc:sldMk cId="1200752104" sldId="351"/>
        </pc:sldMkLst>
      </pc:sldChg>
      <pc:sldChg chg="del">
        <pc:chgData name="Cristian Chiuariu (2511685)" userId="S::2511685@student.uwtsd.ac.uk::07e6b0d2-05cf-4138-9510-4d3d3133a57f" providerId="AD" clId="Web-{CB303504-4B08-F2D4-41F6-D56486AF0291}" dt="2026-08-12T10:56:07.090" v="1394"/>
        <pc:sldMkLst>
          <pc:docMk/>
          <pc:sldMk cId="1128169801" sldId="352"/>
        </pc:sldMkLst>
      </pc:sldChg>
      <pc:sldChg chg="addSp modSp">
        <pc:chgData name="Cristian Chiuariu (2511685)" userId="S::2511685@student.uwtsd.ac.uk::07e6b0d2-05cf-4138-9510-4d3d3133a57f" providerId="AD" clId="Web-{CB303504-4B08-F2D4-41F6-D56486AF0291}" dt="2026-08-12T11:03:39.076" v="1482" actId="14100"/>
        <pc:sldMkLst>
          <pc:docMk/>
          <pc:sldMk cId="518133250" sldId="354"/>
        </pc:sldMkLst>
        <pc:spChg chg="add mod">
          <ac:chgData name="Cristian Chiuariu (2511685)" userId="S::2511685@student.uwtsd.ac.uk::07e6b0d2-05cf-4138-9510-4d3d3133a57f" providerId="AD" clId="Web-{CB303504-4B08-F2D4-41F6-D56486AF0291}" dt="2026-08-12T11:03:05.918" v="1480"/>
          <ac:spMkLst>
            <pc:docMk/>
            <pc:sldMk cId="518133250" sldId="354"/>
            <ac:spMk id="2" creationId="{5EBB3EFB-E814-C56C-F70C-0AA04D23ACE6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02:02.166" v="1476" actId="20577"/>
          <ac:spMkLst>
            <pc:docMk/>
            <pc:sldMk cId="518133250" sldId="354"/>
            <ac:spMk id="3" creationId="{37EED647-84CF-1A16-4D69-1DA7D6922B41}"/>
          </ac:spMkLst>
        </pc:spChg>
        <pc:picChg chg="mod">
          <ac:chgData name="Cristian Chiuariu (2511685)" userId="S::2511685@student.uwtsd.ac.uk::07e6b0d2-05cf-4138-9510-4d3d3133a57f" providerId="AD" clId="Web-{CB303504-4B08-F2D4-41F6-D56486AF0291}" dt="2026-08-12T11:03:39.076" v="1482" actId="14100"/>
          <ac:picMkLst>
            <pc:docMk/>
            <pc:sldMk cId="518133250" sldId="354"/>
            <ac:picMk id="5" creationId="{73988C3C-9CF5-8861-742A-E259DD36B96A}"/>
          </ac:picMkLst>
        </pc:picChg>
      </pc:sldChg>
      <pc:sldChg chg="modSp">
        <pc:chgData name="Cristian Chiuariu (2511685)" userId="S::2511685@student.uwtsd.ac.uk::07e6b0d2-05cf-4138-9510-4d3d3133a57f" providerId="AD" clId="Web-{CB303504-4B08-F2D4-41F6-D56486AF0291}" dt="2026-08-12T11:14:08.522" v="1611" actId="20577"/>
        <pc:sldMkLst>
          <pc:docMk/>
          <pc:sldMk cId="2573439807" sldId="360"/>
        </pc:sldMkLst>
        <pc:spChg chg="mod">
          <ac:chgData name="Cristian Chiuariu (2511685)" userId="S::2511685@student.uwtsd.ac.uk::07e6b0d2-05cf-4138-9510-4d3d3133a57f" providerId="AD" clId="Web-{CB303504-4B08-F2D4-41F6-D56486AF0291}" dt="2026-08-12T11:14:08.522" v="1611" actId="20577"/>
          <ac:spMkLst>
            <pc:docMk/>
            <pc:sldMk cId="2573439807" sldId="360"/>
            <ac:spMk id="3" creationId="{5B726F08-11B1-267D-C735-8A113B8F8300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13:24.239" v="1605" actId="20577"/>
          <ac:spMkLst>
            <pc:docMk/>
            <pc:sldMk cId="2573439807" sldId="360"/>
            <ac:spMk id="14" creationId="{FFC7A060-7EDE-B18A-C20D-BB48FC9675A6}"/>
          </ac:spMkLst>
        </pc:spChg>
        <pc:picChg chg="mod">
          <ac:chgData name="Cristian Chiuariu (2511685)" userId="S::2511685@student.uwtsd.ac.uk::07e6b0d2-05cf-4138-9510-4d3d3133a57f" providerId="AD" clId="Web-{CB303504-4B08-F2D4-41F6-D56486AF0291}" dt="2026-08-12T11:13:34.036" v="1606" actId="1076"/>
          <ac:picMkLst>
            <pc:docMk/>
            <pc:sldMk cId="2573439807" sldId="360"/>
            <ac:picMk id="10" creationId="{74EFB16B-CC48-4CA0-04A3-9E65AEF8F19C}"/>
          </ac:picMkLst>
        </pc:picChg>
      </pc:sldChg>
      <pc:sldChg chg="modSp">
        <pc:chgData name="Cristian Chiuariu (2511685)" userId="S::2511685@student.uwtsd.ac.uk::07e6b0d2-05cf-4138-9510-4d3d3133a57f" providerId="AD" clId="Web-{CB303504-4B08-F2D4-41F6-D56486AF0291}" dt="2026-08-12T11:22:35.010" v="1701" actId="20577"/>
        <pc:sldMkLst>
          <pc:docMk/>
          <pc:sldMk cId="3785386419" sldId="361"/>
        </pc:sldMkLst>
        <pc:spChg chg="mod">
          <ac:chgData name="Cristian Chiuariu (2511685)" userId="S::2511685@student.uwtsd.ac.uk::07e6b0d2-05cf-4138-9510-4d3d3133a57f" providerId="AD" clId="Web-{CB303504-4B08-F2D4-41F6-D56486AF0291}" dt="2026-08-12T11:10:34.998" v="1563" actId="20577"/>
          <ac:spMkLst>
            <pc:docMk/>
            <pc:sldMk cId="3785386419" sldId="361"/>
            <ac:spMk id="2" creationId="{2D1C3972-BC8F-F375-56E2-B67335652942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22:21.118" v="1697" actId="20577"/>
          <ac:spMkLst>
            <pc:docMk/>
            <pc:sldMk cId="3785386419" sldId="361"/>
            <ac:spMk id="4" creationId="{58CCB629-0F93-E5A7-38FE-6B5FDE6302B3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22:30.619" v="1699" actId="20577"/>
          <ac:spMkLst>
            <pc:docMk/>
            <pc:sldMk cId="3785386419" sldId="361"/>
            <ac:spMk id="6" creationId="{29B89C80-5FF2-3C64-2064-2252C02D74D5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22:35.010" v="1701" actId="20577"/>
          <ac:spMkLst>
            <pc:docMk/>
            <pc:sldMk cId="3785386419" sldId="361"/>
            <ac:spMk id="8" creationId="{5C08F3C9-944A-F895-9B28-4306D2F1FEAC}"/>
          </ac:spMkLst>
        </pc:spChg>
      </pc:sldChg>
      <pc:sldChg chg="modSp">
        <pc:chgData name="Cristian Chiuariu (2511685)" userId="S::2511685@student.uwtsd.ac.uk::07e6b0d2-05cf-4138-9510-4d3d3133a57f" providerId="AD" clId="Web-{CB303504-4B08-F2D4-41F6-D56486AF0291}" dt="2026-08-12T11:10:17.622" v="1558" actId="20577"/>
        <pc:sldMkLst>
          <pc:docMk/>
          <pc:sldMk cId="3757126260" sldId="362"/>
        </pc:sldMkLst>
        <pc:spChg chg="mod">
          <ac:chgData name="Cristian Chiuariu (2511685)" userId="S::2511685@student.uwtsd.ac.uk::07e6b0d2-05cf-4138-9510-4d3d3133a57f" providerId="AD" clId="Web-{CB303504-4B08-F2D4-41F6-D56486AF0291}" dt="2026-08-12T11:10:17.622" v="1558" actId="20577"/>
          <ac:spMkLst>
            <pc:docMk/>
            <pc:sldMk cId="3757126260" sldId="362"/>
            <ac:spMk id="4" creationId="{E67546DB-CA6C-E612-08C2-89B8638C8299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08:23.196" v="1543" actId="20577"/>
          <ac:spMkLst>
            <pc:docMk/>
            <pc:sldMk cId="3757126260" sldId="362"/>
            <ac:spMk id="7" creationId="{0FBA21DF-28FF-8FFE-C51B-4D6D19EE635D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09:36.933" v="1552" actId="20577"/>
          <ac:spMkLst>
            <pc:docMk/>
            <pc:sldMk cId="3757126260" sldId="362"/>
            <ac:spMk id="8" creationId="{4A348E58-CD9C-672E-4F3B-BE0DDC7C1D7C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07:38.929" v="1539" actId="20577"/>
          <ac:spMkLst>
            <pc:docMk/>
            <pc:sldMk cId="3757126260" sldId="362"/>
            <ac:spMk id="10" creationId="{2E3B6AA4-603E-2BD4-C9B7-1AF155EB0654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1:06:04.597" v="1503" actId="14100"/>
          <ac:spMkLst>
            <pc:docMk/>
            <pc:sldMk cId="3757126260" sldId="362"/>
            <ac:spMk id="12" creationId="{58C7C709-474C-ED68-2BCC-31249ABD3A82}"/>
          </ac:spMkLst>
        </pc:spChg>
      </pc:sldChg>
      <pc:sldChg chg="modSp">
        <pc:chgData name="Cristian Chiuariu (2511685)" userId="S::2511685@student.uwtsd.ac.uk::07e6b0d2-05cf-4138-9510-4d3d3133a57f" providerId="AD" clId="Web-{CB303504-4B08-F2D4-41F6-D56486AF0291}" dt="2026-08-12T11:25:10.797" v="1710" actId="20577"/>
        <pc:sldMkLst>
          <pc:docMk/>
          <pc:sldMk cId="1411064408" sldId="364"/>
        </pc:sldMkLst>
        <pc:spChg chg="mod">
          <ac:chgData name="Cristian Chiuariu (2511685)" userId="S::2511685@student.uwtsd.ac.uk::07e6b0d2-05cf-4138-9510-4d3d3133a57f" providerId="AD" clId="Web-{CB303504-4B08-F2D4-41F6-D56486AF0291}" dt="2026-08-12T11:25:10.797" v="1710" actId="20577"/>
          <ac:spMkLst>
            <pc:docMk/>
            <pc:sldMk cId="1411064408" sldId="364"/>
            <ac:spMk id="3" creationId="{233F7094-0E53-38D8-3A56-3B8D20EA8C9C}"/>
          </ac:spMkLst>
        </pc:spChg>
      </pc:sldChg>
      <pc:sldChg chg="addSp delSp modSp">
        <pc:chgData name="Cristian Chiuariu (2511685)" userId="S::2511685@student.uwtsd.ac.uk::07e6b0d2-05cf-4138-9510-4d3d3133a57f" providerId="AD" clId="Web-{CB303504-4B08-F2D4-41F6-D56486AF0291}" dt="2026-08-12T11:25:37.548" v="1713"/>
        <pc:sldMkLst>
          <pc:docMk/>
          <pc:sldMk cId="3704865487" sldId="366"/>
        </pc:sldMkLst>
        <pc:spChg chg="mod">
          <ac:chgData name="Cristian Chiuariu (2511685)" userId="S::2511685@student.uwtsd.ac.uk::07e6b0d2-05cf-4138-9510-4d3d3133a57f" providerId="AD" clId="Web-{CB303504-4B08-F2D4-41F6-D56486AF0291}" dt="2026-08-12T10:18:13.753" v="333" actId="14100"/>
          <ac:spMkLst>
            <pc:docMk/>
            <pc:sldMk cId="3704865487" sldId="366"/>
            <ac:spMk id="2" creationId="{DA4FAB89-C4DD-6520-90D1-771E2960550C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0:05:01.504" v="4" actId="20577"/>
          <ac:spMkLst>
            <pc:docMk/>
            <pc:sldMk cId="3704865487" sldId="366"/>
            <ac:spMk id="3" creationId="{1762AFE2-DF4C-B355-CA06-68F460D4B17A}"/>
          </ac:spMkLst>
        </pc:spChg>
        <pc:spChg chg="del mod">
          <ac:chgData name="Cristian Chiuariu (2511685)" userId="S::2511685@student.uwtsd.ac.uk::07e6b0d2-05cf-4138-9510-4d3d3133a57f" providerId="AD" clId="Web-{CB303504-4B08-F2D4-41F6-D56486AF0291}" dt="2026-08-12T10:11:51.098" v="45"/>
          <ac:spMkLst>
            <pc:docMk/>
            <pc:sldMk cId="3704865487" sldId="366"/>
            <ac:spMk id="7" creationId="{794D3C98-B76D-BB42-68F5-BE31AE077368}"/>
          </ac:spMkLst>
        </pc:spChg>
        <pc:spChg chg="mod">
          <ac:chgData name="Cristian Chiuariu (2511685)" userId="S::2511685@student.uwtsd.ac.uk::07e6b0d2-05cf-4138-9510-4d3d3133a57f" providerId="AD" clId="Web-{CB303504-4B08-F2D4-41F6-D56486AF0291}" dt="2026-08-12T10:04:19.612" v="0" actId="20577"/>
          <ac:spMkLst>
            <pc:docMk/>
            <pc:sldMk cId="3704865487" sldId="366"/>
            <ac:spMk id="8" creationId="{6919686A-5C8C-EEB2-51C8-38F44819FB02}"/>
          </ac:spMkLst>
        </pc:spChg>
        <pc:spChg chg="del">
          <ac:chgData name="Cristian Chiuariu (2511685)" userId="S::2511685@student.uwtsd.ac.uk::07e6b0d2-05cf-4138-9510-4d3d3133a57f" providerId="AD" clId="Web-{CB303504-4B08-F2D4-41F6-D56486AF0291}" dt="2026-08-12T10:11:20.471" v="43"/>
          <ac:spMkLst>
            <pc:docMk/>
            <pc:sldMk cId="3704865487" sldId="366"/>
            <ac:spMk id="13" creationId="{2633722D-CD6C-D0A0-4379-82B654F0E599}"/>
          </ac:spMkLst>
        </pc:spChg>
        <pc:graphicFrameChg chg="add mod modGraphic">
          <ac:chgData name="Cristian Chiuariu (2511685)" userId="S::2511685@student.uwtsd.ac.uk::07e6b0d2-05cf-4138-9510-4d3d3133a57f" providerId="AD" clId="Web-{CB303504-4B08-F2D4-41F6-D56486AF0291}" dt="2026-08-12T11:25:37.548" v="1713"/>
          <ac:graphicFrameMkLst>
            <pc:docMk/>
            <pc:sldMk cId="3704865487" sldId="366"/>
            <ac:graphicFrameMk id="4" creationId="{67AB9782-6328-AE92-EFD9-CAAF68209E82}"/>
          </ac:graphicFrameMkLst>
        </pc:graphicFrameChg>
      </pc:sldChg>
      <pc:sldChg chg="addSp delSp modSp">
        <pc:chgData name="Cristian Chiuariu (2511685)" userId="S::2511685@student.uwtsd.ac.uk::07e6b0d2-05cf-4138-9510-4d3d3133a57f" providerId="AD" clId="Web-{CB303504-4B08-F2D4-41F6-D56486AF0291}" dt="2026-08-12T10:54:51.868" v="1391"/>
        <pc:sldMkLst>
          <pc:docMk/>
          <pc:sldMk cId="206999877" sldId="367"/>
        </pc:sldMkLst>
        <pc:spChg chg="mod">
          <ac:chgData name="Cristian Chiuariu (2511685)" userId="S::2511685@student.uwtsd.ac.uk::07e6b0d2-05cf-4138-9510-4d3d3133a57f" providerId="AD" clId="Web-{CB303504-4B08-F2D4-41F6-D56486AF0291}" dt="2026-08-12T10:44:51.533" v="1005" actId="14100"/>
          <ac:spMkLst>
            <pc:docMk/>
            <pc:sldMk cId="206999877" sldId="367"/>
            <ac:spMk id="2" creationId="{6F215623-5B11-665C-616F-07BF93107539}"/>
          </ac:spMkLst>
        </pc:spChg>
        <pc:spChg chg="del mod">
          <ac:chgData name="Cristian Chiuariu (2511685)" userId="S::2511685@student.uwtsd.ac.uk::07e6b0d2-05cf-4138-9510-4d3d3133a57f" providerId="AD" clId="Web-{CB303504-4B08-F2D4-41F6-D56486AF0291}" dt="2026-08-12T10:45:00.939" v="1007"/>
          <ac:spMkLst>
            <pc:docMk/>
            <pc:sldMk cId="206999877" sldId="367"/>
            <ac:spMk id="3" creationId="{12B43A06-8AD1-8A21-D111-508A2884C031}"/>
          </ac:spMkLst>
        </pc:spChg>
        <pc:spChg chg="del mod">
          <ac:chgData name="Cristian Chiuariu (2511685)" userId="S::2511685@student.uwtsd.ac.uk::07e6b0d2-05cf-4138-9510-4d3d3133a57f" providerId="AD" clId="Web-{CB303504-4B08-F2D4-41F6-D56486AF0291}" dt="2026-08-12T10:45:08.877" v="1009"/>
          <ac:spMkLst>
            <pc:docMk/>
            <pc:sldMk cId="206999877" sldId="367"/>
            <ac:spMk id="4" creationId="{CF84E027-9155-F9A2-EF8E-9F89F0A5B1B1}"/>
          </ac:spMkLst>
        </pc:spChg>
        <pc:spChg chg="del mod">
          <ac:chgData name="Cristian Chiuariu (2511685)" userId="S::2511685@student.uwtsd.ac.uk::07e6b0d2-05cf-4138-9510-4d3d3133a57f" providerId="AD" clId="Web-{CB303504-4B08-F2D4-41F6-D56486AF0291}" dt="2026-08-12T10:45:29.753" v="1015"/>
          <ac:spMkLst>
            <pc:docMk/>
            <pc:sldMk cId="206999877" sldId="367"/>
            <ac:spMk id="5" creationId="{C6EF9815-246D-96B3-FA66-240368BF27F6}"/>
          </ac:spMkLst>
        </pc:spChg>
        <pc:spChg chg="del mod">
          <ac:chgData name="Cristian Chiuariu (2511685)" userId="S::2511685@student.uwtsd.ac.uk::07e6b0d2-05cf-4138-9510-4d3d3133a57f" providerId="AD" clId="Web-{CB303504-4B08-F2D4-41F6-D56486AF0291}" dt="2026-08-12T10:45:34.675" v="1017"/>
          <ac:spMkLst>
            <pc:docMk/>
            <pc:sldMk cId="206999877" sldId="367"/>
            <ac:spMk id="6" creationId="{29828D53-81B2-CBF3-75BC-2F8A715993A8}"/>
          </ac:spMkLst>
        </pc:spChg>
        <pc:spChg chg="del mod">
          <ac:chgData name="Cristian Chiuariu (2511685)" userId="S::2511685@student.uwtsd.ac.uk::07e6b0d2-05cf-4138-9510-4d3d3133a57f" providerId="AD" clId="Web-{CB303504-4B08-F2D4-41F6-D56486AF0291}" dt="2026-08-12T10:45:15.862" v="1011"/>
          <ac:spMkLst>
            <pc:docMk/>
            <pc:sldMk cId="206999877" sldId="367"/>
            <ac:spMk id="7" creationId="{72132604-F293-9A52-4897-6CE1E5AFA85F}"/>
          </ac:spMkLst>
        </pc:spChg>
        <pc:spChg chg="del mod">
          <ac:chgData name="Cristian Chiuariu (2511685)" userId="S::2511685@student.uwtsd.ac.uk::07e6b0d2-05cf-4138-9510-4d3d3133a57f" providerId="AD" clId="Web-{CB303504-4B08-F2D4-41F6-D56486AF0291}" dt="2026-08-12T10:45:23.315" v="1013"/>
          <ac:spMkLst>
            <pc:docMk/>
            <pc:sldMk cId="206999877" sldId="367"/>
            <ac:spMk id="8" creationId="{EEB94C39-EAF2-3197-86FD-8B043E3E4C72}"/>
          </ac:spMkLst>
        </pc:spChg>
        <pc:spChg chg="del mod">
          <ac:chgData name="Cristian Chiuariu (2511685)" userId="S::2511685@student.uwtsd.ac.uk::07e6b0d2-05cf-4138-9510-4d3d3133a57f" providerId="AD" clId="Web-{CB303504-4B08-F2D4-41F6-D56486AF0291}" dt="2026-08-12T10:45:40.753" v="1019"/>
          <ac:spMkLst>
            <pc:docMk/>
            <pc:sldMk cId="206999877" sldId="367"/>
            <ac:spMk id="9" creationId="{C540111F-5B0B-D75A-4E47-246B910EEE63}"/>
          </ac:spMkLst>
        </pc:spChg>
        <pc:spChg chg="del">
          <ac:chgData name="Cristian Chiuariu (2511685)" userId="S::2511685@student.uwtsd.ac.uk::07e6b0d2-05cf-4138-9510-4d3d3133a57f" providerId="AD" clId="Web-{CB303504-4B08-F2D4-41F6-D56486AF0291}" dt="2026-08-12T10:45:46.832" v="1020"/>
          <ac:spMkLst>
            <pc:docMk/>
            <pc:sldMk cId="206999877" sldId="367"/>
            <ac:spMk id="10" creationId="{C27E152E-633B-1ACA-D6FC-6BC0BB0F6BA8}"/>
          </ac:spMkLst>
        </pc:spChg>
        <pc:spChg chg="add del mod">
          <ac:chgData name="Cristian Chiuariu (2511685)" userId="S::2511685@student.uwtsd.ac.uk::07e6b0d2-05cf-4138-9510-4d3d3133a57f" providerId="AD" clId="Web-{CB303504-4B08-F2D4-41F6-D56486AF0291}" dt="2026-08-12T10:45:54.519" v="1021"/>
          <ac:spMkLst>
            <pc:docMk/>
            <pc:sldMk cId="206999877" sldId="367"/>
            <ac:spMk id="12" creationId="{9EA1CF4F-4F72-6C7F-E595-8D66E15F3DD5}"/>
          </ac:spMkLst>
        </pc:spChg>
        <pc:graphicFrameChg chg="add mod modGraphic">
          <ac:chgData name="Cristian Chiuariu (2511685)" userId="S::2511685@student.uwtsd.ac.uk::07e6b0d2-05cf-4138-9510-4d3d3133a57f" providerId="AD" clId="Web-{CB303504-4B08-F2D4-41F6-D56486AF0291}" dt="2026-08-12T10:54:51.868" v="1391"/>
          <ac:graphicFrameMkLst>
            <pc:docMk/>
            <pc:sldMk cId="206999877" sldId="367"/>
            <ac:graphicFrameMk id="14" creationId="{F1ED5976-3106-E39C-B1B3-06F8EE69516F}"/>
          </ac:graphicFrameMkLst>
        </pc:graphicFrameChg>
      </pc:sldChg>
      <pc:sldChg chg="del">
        <pc:chgData name="Cristian Chiuariu (2511685)" userId="S::2511685@student.uwtsd.ac.uk::07e6b0d2-05cf-4138-9510-4d3d3133a57f" providerId="AD" clId="Web-{CB303504-4B08-F2D4-41F6-D56486AF0291}" dt="2026-08-12T10:56:05.730" v="1393"/>
        <pc:sldMkLst>
          <pc:docMk/>
          <pc:sldMk cId="1770424699" sldId="368"/>
        </pc:sldMkLst>
      </pc:sldChg>
      <pc:sldChg chg="del">
        <pc:chgData name="Cristian Chiuariu (2511685)" userId="S::2511685@student.uwtsd.ac.uk::07e6b0d2-05cf-4138-9510-4d3d3133a57f" providerId="AD" clId="Web-{CB303504-4B08-F2D4-41F6-D56486AF0291}" dt="2026-08-12T10:56:15.012" v="1396"/>
        <pc:sldMkLst>
          <pc:docMk/>
          <pc:sldMk cId="2455599942" sldId="369"/>
        </pc:sldMkLst>
      </pc:sldChg>
      <pc:sldChg chg="modSp">
        <pc:chgData name="Cristian Chiuariu (2511685)" userId="S::2511685@student.uwtsd.ac.uk::07e6b0d2-05cf-4138-9510-4d3d3133a57f" providerId="AD" clId="Web-{CB303504-4B08-F2D4-41F6-D56486AF0291}" dt="2026-08-12T11:21:45.101" v="1693" actId="20577"/>
        <pc:sldMkLst>
          <pc:docMk/>
          <pc:sldMk cId="4027966762" sldId="370"/>
        </pc:sldMkLst>
        <pc:spChg chg="mod">
          <ac:chgData name="Cristian Chiuariu (2511685)" userId="S::2511685@student.uwtsd.ac.uk::07e6b0d2-05cf-4138-9510-4d3d3133a57f" providerId="AD" clId="Web-{CB303504-4B08-F2D4-41F6-D56486AF0291}" dt="2026-08-12T11:21:45.101" v="1693" actId="20577"/>
          <ac:spMkLst>
            <pc:docMk/>
            <pc:sldMk cId="4027966762" sldId="370"/>
            <ac:spMk id="5" creationId="{EA148F0D-1713-9BA4-4176-71815AFE10FF}"/>
          </ac:spMkLst>
        </pc:spChg>
        <pc:picChg chg="mod">
          <ac:chgData name="Cristian Chiuariu (2511685)" userId="S::2511685@student.uwtsd.ac.uk::07e6b0d2-05cf-4138-9510-4d3d3133a57f" providerId="AD" clId="Web-{CB303504-4B08-F2D4-41F6-D56486AF0291}" dt="2026-08-12T11:17:37.326" v="1630" actId="1076"/>
          <ac:picMkLst>
            <pc:docMk/>
            <pc:sldMk cId="4027966762" sldId="370"/>
            <ac:picMk id="4" creationId="{8969BA6E-A871-1C45-6991-3EC466CE9424}"/>
          </ac:picMkLst>
        </pc:picChg>
      </pc:sldChg>
    </pc:docChg>
  </pc:docChgLst>
  <pc:docChgLst>
    <pc:chgData name="Cristian Chiuariu (2511685)" userId="S::2511685@student.uwtsd.ac.uk::07e6b0d2-05cf-4138-9510-4d3d3133a57f" providerId="AD" clId="Web-{BB89FED8-7AF6-06AB-2CC4-35C51C0DCDC5}"/>
    <pc:docChg chg="modSld">
      <pc:chgData name="Cristian Chiuariu (2511685)" userId="S::2511685@student.uwtsd.ac.uk::07e6b0d2-05cf-4138-9510-4d3d3133a57f" providerId="AD" clId="Web-{BB89FED8-7AF6-06AB-2CC4-35C51C0DCDC5}" dt="2026-08-09T14:26:16.922" v="407" actId="20577"/>
      <pc:docMkLst>
        <pc:docMk/>
      </pc:docMkLst>
      <pc:sldChg chg="addSp delSp modSp">
        <pc:chgData name="Cristian Chiuariu (2511685)" userId="S::2511685@student.uwtsd.ac.uk::07e6b0d2-05cf-4138-9510-4d3d3133a57f" providerId="AD" clId="Web-{BB89FED8-7AF6-06AB-2CC4-35C51C0DCDC5}" dt="2026-08-09T14:26:16.922" v="407" actId="20577"/>
        <pc:sldMkLst>
          <pc:docMk/>
          <pc:sldMk cId="2916542775" sldId="338"/>
        </pc:sldMkLst>
        <pc:spChg chg="add mod">
          <ac:chgData name="Cristian Chiuariu (2511685)" userId="S::2511685@student.uwtsd.ac.uk::07e6b0d2-05cf-4138-9510-4d3d3133a57f" providerId="AD" clId="Web-{BB89FED8-7AF6-06AB-2CC4-35C51C0DCDC5}" dt="2026-08-09T13:55:01.461" v="232" actId="688"/>
          <ac:spMkLst>
            <pc:docMk/>
            <pc:sldMk cId="2916542775" sldId="338"/>
            <ac:spMk id="6" creationId="{1F14C389-B768-BF39-F9FC-D76CCDA37E44}"/>
          </ac:spMkLst>
        </pc:spChg>
      </pc:sldChg>
      <pc:sldChg chg="modSp">
        <pc:chgData name="Cristian Chiuariu (2511685)" userId="S::2511685@student.uwtsd.ac.uk::07e6b0d2-05cf-4138-9510-4d3d3133a57f" providerId="AD" clId="Web-{BB89FED8-7AF6-06AB-2CC4-35C51C0DCDC5}" dt="2026-08-09T14:05:39.869" v="290" actId="1076"/>
        <pc:sldMkLst>
          <pc:docMk/>
          <pc:sldMk cId="2573439807" sldId="360"/>
        </pc:sldMkLst>
        <pc:picChg chg="mod">
          <ac:chgData name="Cristian Chiuariu (2511685)" userId="S::2511685@student.uwtsd.ac.uk::07e6b0d2-05cf-4138-9510-4d3d3133a57f" providerId="AD" clId="Web-{BB89FED8-7AF6-06AB-2CC4-35C51C0DCDC5}" dt="2026-08-09T14:05:39.869" v="290" actId="1076"/>
          <ac:picMkLst>
            <pc:docMk/>
            <pc:sldMk cId="2573439807" sldId="360"/>
            <ac:picMk id="10" creationId="{74EFB16B-CC48-4CA0-04A3-9E65AEF8F19C}"/>
          </ac:picMkLst>
        </pc:picChg>
      </pc:sldChg>
      <pc:sldChg chg="addSp delSp modSp">
        <pc:chgData name="Cristian Chiuariu (2511685)" userId="S::2511685@student.uwtsd.ac.uk::07e6b0d2-05cf-4138-9510-4d3d3133a57f" providerId="AD" clId="Web-{BB89FED8-7AF6-06AB-2CC4-35C51C0DCDC5}" dt="2026-08-09T13:38:42.544" v="126" actId="1076"/>
        <pc:sldMkLst>
          <pc:docMk/>
          <pc:sldMk cId="4027966762" sldId="370"/>
        </pc:sldMkLst>
        <pc:spChg chg="mod">
          <ac:chgData name="Cristian Chiuariu (2511685)" userId="S::2511685@student.uwtsd.ac.uk::07e6b0d2-05cf-4138-9510-4d3d3133a57f" providerId="AD" clId="Web-{BB89FED8-7AF6-06AB-2CC4-35C51C0DCDC5}" dt="2026-08-09T13:35:01.101" v="115" actId="1076"/>
          <ac:spMkLst>
            <pc:docMk/>
            <pc:sldMk cId="4027966762" sldId="370"/>
            <ac:spMk id="2" creationId="{C8DD01D9-F9C7-E915-1F36-DA213ADDE031}"/>
          </ac:spMkLst>
        </pc:spChg>
        <pc:spChg chg="add mod">
          <ac:chgData name="Cristian Chiuariu (2511685)" userId="S::2511685@student.uwtsd.ac.uk::07e6b0d2-05cf-4138-9510-4d3d3133a57f" providerId="AD" clId="Web-{BB89FED8-7AF6-06AB-2CC4-35C51C0DCDC5}" dt="2026-08-09T13:38:16.387" v="125" actId="20577"/>
          <ac:spMkLst>
            <pc:docMk/>
            <pc:sldMk cId="4027966762" sldId="370"/>
            <ac:spMk id="5" creationId="{EA148F0D-1713-9BA4-4176-71815AFE10FF}"/>
          </ac:spMkLst>
        </pc:spChg>
        <pc:picChg chg="mod">
          <ac:chgData name="Cristian Chiuariu (2511685)" userId="S::2511685@student.uwtsd.ac.uk::07e6b0d2-05cf-4138-9510-4d3d3133a57f" providerId="AD" clId="Web-{BB89FED8-7AF6-06AB-2CC4-35C51C0DCDC5}" dt="2026-08-09T13:38:42.544" v="126" actId="1076"/>
          <ac:picMkLst>
            <pc:docMk/>
            <pc:sldMk cId="4027966762" sldId="370"/>
            <ac:picMk id="4" creationId="{8969BA6E-A871-1C45-6991-3EC466CE9424}"/>
          </ac:picMkLst>
        </pc:picChg>
      </pc:sldChg>
    </pc:docChg>
  </pc:docChgLst>
  <pc:docChgLst>
    <pc:chgData name="Cristian Chiuariu (2511685)" userId="S::2511685@student.uwtsd.ac.uk::07e6b0d2-05cf-4138-9510-4d3d3133a57f" providerId="AD" clId="Web-{497003AC-8805-89FD-243B-FBC94A4205A8}"/>
    <pc:docChg chg="modSld">
      <pc:chgData name="Cristian Chiuariu (2511685)" userId="S::2511685@student.uwtsd.ac.uk::07e6b0d2-05cf-4138-9510-4d3d3133a57f" providerId="AD" clId="Web-{497003AC-8805-89FD-243B-FBC94A4205A8}" dt="2026-08-09T20:44:02.470" v="244"/>
      <pc:docMkLst>
        <pc:docMk/>
      </pc:docMkLst>
      <pc:sldChg chg="modSp">
        <pc:chgData name="Cristian Chiuariu (2511685)" userId="S::2511685@student.uwtsd.ac.uk::07e6b0d2-05cf-4138-9510-4d3d3133a57f" providerId="AD" clId="Web-{497003AC-8805-89FD-243B-FBC94A4205A8}" dt="2026-08-09T18:27:23.201" v="143" actId="20577"/>
        <pc:sldMkLst>
          <pc:docMk/>
          <pc:sldMk cId="1596312341" sldId="333"/>
        </pc:sldMkLst>
        <pc:spChg chg="mod">
          <ac:chgData name="Cristian Chiuariu (2511685)" userId="S::2511685@student.uwtsd.ac.uk::07e6b0d2-05cf-4138-9510-4d3d3133a57f" providerId="AD" clId="Web-{497003AC-8805-89FD-243B-FBC94A4205A8}" dt="2026-08-09T18:27:23.201" v="143" actId="20577"/>
          <ac:spMkLst>
            <pc:docMk/>
            <pc:sldMk cId="1596312341" sldId="333"/>
            <ac:spMk id="3" creationId="{89505C81-7592-A9B6-9A49-51C38F20A35B}"/>
          </ac:spMkLst>
        </pc:spChg>
        <pc:picChg chg="mod">
          <ac:chgData name="Cristian Chiuariu (2511685)" userId="S::2511685@student.uwtsd.ac.uk::07e6b0d2-05cf-4138-9510-4d3d3133a57f" providerId="AD" clId="Web-{497003AC-8805-89FD-243B-FBC94A4205A8}" dt="2026-08-09T18:15:59.665" v="2" actId="1076"/>
          <ac:picMkLst>
            <pc:docMk/>
            <pc:sldMk cId="1596312341" sldId="333"/>
            <ac:picMk id="2" creationId="{CCC8C5F3-0DDC-03C0-E03B-C85247D81CE2}"/>
          </ac:picMkLst>
        </pc:picChg>
      </pc:sldChg>
      <pc:sldChg chg="modSp">
        <pc:chgData name="Cristian Chiuariu (2511685)" userId="S::2511685@student.uwtsd.ac.uk::07e6b0d2-05cf-4138-9510-4d3d3133a57f" providerId="AD" clId="Web-{497003AC-8805-89FD-243B-FBC94A4205A8}" dt="2026-08-09T20:39:56.305" v="243" actId="20577"/>
        <pc:sldMkLst>
          <pc:docMk/>
          <pc:sldMk cId="2916542775" sldId="338"/>
        </pc:sldMkLst>
      </pc:sldChg>
      <pc:sldChg chg="addSp delSp modSp">
        <pc:chgData name="Cristian Chiuariu (2511685)" userId="S::2511685@student.uwtsd.ac.uk::07e6b0d2-05cf-4138-9510-4d3d3133a57f" providerId="AD" clId="Web-{497003AC-8805-89FD-243B-FBC94A4205A8}" dt="2026-08-09T20:44:02.470" v="244"/>
        <pc:sldMkLst>
          <pc:docMk/>
          <pc:sldMk cId="2573439807" sldId="360"/>
        </pc:sldMkLst>
        <pc:spChg chg="add mod">
          <ac:chgData name="Cristian Chiuariu (2511685)" userId="S::2511685@student.uwtsd.ac.uk::07e6b0d2-05cf-4138-9510-4d3d3133a57f" providerId="AD" clId="Web-{497003AC-8805-89FD-243B-FBC94A4205A8}" dt="2026-08-09T20:44:02.470" v="244"/>
          <ac:spMkLst>
            <pc:docMk/>
            <pc:sldMk cId="2573439807" sldId="360"/>
            <ac:spMk id="3" creationId="{5B726F08-11B1-267D-C735-8A113B8F8300}"/>
          </ac:spMkLst>
        </pc:spChg>
      </pc:sldChg>
      <pc:sldChg chg="addSp delSp modSp">
        <pc:chgData name="Cristian Chiuariu (2511685)" userId="S::2511685@student.uwtsd.ac.uk::07e6b0d2-05cf-4138-9510-4d3d3133a57f" providerId="AD" clId="Web-{497003AC-8805-89FD-243B-FBC94A4205A8}" dt="2026-08-09T18:52:04.416" v="222" actId="20577"/>
        <pc:sldMkLst>
          <pc:docMk/>
          <pc:sldMk cId="3757126260" sldId="362"/>
        </pc:sldMkLst>
        <pc:spChg chg="mod">
          <ac:chgData name="Cristian Chiuariu (2511685)" userId="S::2511685@student.uwtsd.ac.uk::07e6b0d2-05cf-4138-9510-4d3d3133a57f" providerId="AD" clId="Web-{497003AC-8805-89FD-243B-FBC94A4205A8}" dt="2026-08-09T18:50:39.522" v="165" actId="20577"/>
          <ac:spMkLst>
            <pc:docMk/>
            <pc:sldMk cId="3757126260" sldId="362"/>
            <ac:spMk id="4" creationId="{E67546DB-CA6C-E612-08C2-89B8638C8299}"/>
          </ac:spMkLst>
        </pc:spChg>
        <pc:spChg chg="mod">
          <ac:chgData name="Cristian Chiuariu (2511685)" userId="S::2511685@student.uwtsd.ac.uk::07e6b0d2-05cf-4138-9510-4d3d3133a57f" providerId="AD" clId="Web-{497003AC-8805-89FD-243B-FBC94A4205A8}" dt="2026-08-09T18:51:12.898" v="194" actId="20577"/>
          <ac:spMkLst>
            <pc:docMk/>
            <pc:sldMk cId="3757126260" sldId="362"/>
            <ac:spMk id="6" creationId="{72EF5885-A010-6AC0-50BD-EB95048A01CD}"/>
          </ac:spMkLst>
        </pc:spChg>
        <pc:spChg chg="mod">
          <ac:chgData name="Cristian Chiuariu (2511685)" userId="S::2511685@student.uwtsd.ac.uk::07e6b0d2-05cf-4138-9510-4d3d3133a57f" providerId="AD" clId="Web-{497003AC-8805-89FD-243B-FBC94A4205A8}" dt="2026-08-09T18:51:03.320" v="175" actId="20577"/>
          <ac:spMkLst>
            <pc:docMk/>
            <pc:sldMk cId="3757126260" sldId="362"/>
            <ac:spMk id="7" creationId="{0FBA21DF-28FF-8FFE-C51B-4D6D19EE635D}"/>
          </ac:spMkLst>
        </pc:spChg>
        <pc:spChg chg="mod">
          <ac:chgData name="Cristian Chiuariu (2511685)" userId="S::2511685@student.uwtsd.ac.uk::07e6b0d2-05cf-4138-9510-4d3d3133a57f" providerId="AD" clId="Web-{497003AC-8805-89FD-243B-FBC94A4205A8}" dt="2026-08-09T18:50:50.335" v="170" actId="20577"/>
          <ac:spMkLst>
            <pc:docMk/>
            <pc:sldMk cId="3757126260" sldId="362"/>
            <ac:spMk id="8" creationId="{4A348E58-CD9C-672E-4F3B-BE0DDC7C1D7C}"/>
          </ac:spMkLst>
        </pc:spChg>
        <pc:spChg chg="mod">
          <ac:chgData name="Cristian Chiuariu (2511685)" userId="S::2511685@student.uwtsd.ac.uk::07e6b0d2-05cf-4138-9510-4d3d3133a57f" providerId="AD" clId="Web-{497003AC-8805-89FD-243B-FBC94A4205A8}" dt="2026-08-09T18:51:31.539" v="216" actId="20577"/>
          <ac:spMkLst>
            <pc:docMk/>
            <pc:sldMk cId="3757126260" sldId="362"/>
            <ac:spMk id="10" creationId="{2E3B6AA4-603E-2BD4-C9B7-1AF155EB0654}"/>
          </ac:spMkLst>
        </pc:spChg>
        <pc:spChg chg="add mod">
          <ac:chgData name="Cristian Chiuariu (2511685)" userId="S::2511685@student.uwtsd.ac.uk::07e6b0d2-05cf-4138-9510-4d3d3133a57f" providerId="AD" clId="Web-{497003AC-8805-89FD-243B-FBC94A4205A8}" dt="2026-08-09T18:50:06.989" v="144"/>
          <ac:spMkLst>
            <pc:docMk/>
            <pc:sldMk cId="3757126260" sldId="362"/>
            <ac:spMk id="12" creationId="{58C7C709-474C-ED68-2BCC-31249ABD3A82}"/>
          </ac:spMkLst>
        </pc:spChg>
      </pc:sldChg>
    </pc:docChg>
  </pc:docChgLst>
  <pc:docChgLst>
    <pc:chgData name="Cristian Chiuariu (2511685)" userId="S::2511685@student.uwtsd.ac.uk::07e6b0d2-05cf-4138-9510-4d3d3133a57f" providerId="AD" clId="Web-{C4A859F8-06E8-98AA-56FC-D9D380C507B7}"/>
    <pc:docChg chg="addSld delSld modSld">
      <pc:chgData name="Cristian Chiuariu (2511685)" userId="S::2511685@student.uwtsd.ac.uk::07e6b0d2-05cf-4138-9510-4d3d3133a57f" providerId="AD" clId="Web-{C4A859F8-06E8-98AA-56FC-D9D380C507B7}" dt="2026-08-12T09:55:34.983" v="3414"/>
      <pc:docMkLst>
        <pc:docMk/>
      </pc:docMkLst>
      <pc:sldChg chg="addSp delSp modSp">
        <pc:chgData name="Cristian Chiuariu (2511685)" userId="S::2511685@student.uwtsd.ac.uk::07e6b0d2-05cf-4138-9510-4d3d3133a57f" providerId="AD" clId="Web-{C4A859F8-06E8-98AA-56FC-D9D380C507B7}" dt="2026-08-09T23:26:15.963" v="2186" actId="14100"/>
        <pc:sldMkLst>
          <pc:docMk/>
          <pc:sldMk cId="3186474263" sldId="299"/>
        </pc:sldMkLst>
        <pc:spChg chg="mod">
          <ac:chgData name="Cristian Chiuariu (2511685)" userId="S::2511685@student.uwtsd.ac.uk::07e6b0d2-05cf-4138-9510-4d3d3133a57f" providerId="AD" clId="Web-{C4A859F8-06E8-98AA-56FC-D9D380C507B7}" dt="2026-08-09T23:26:15.963" v="2186" actId="14100"/>
          <ac:spMkLst>
            <pc:docMk/>
            <pc:sldMk cId="3186474263" sldId="299"/>
            <ac:spMk id="2" creationId="{E94938EA-5E81-6F4B-AD8A-91D414FD10D2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3:19:53" v="2060" actId="14100"/>
          <ac:spMkLst>
            <pc:docMk/>
            <pc:sldMk cId="3186474263" sldId="299"/>
            <ac:spMk id="5" creationId="{AB89980E-2D9C-FF2D-D108-59614A212BC7}"/>
          </ac:spMkLst>
        </pc:spChg>
        <pc:picChg chg="mod">
          <ac:chgData name="Cristian Chiuariu (2511685)" userId="S::2511685@student.uwtsd.ac.uk::07e6b0d2-05cf-4138-9510-4d3d3133a57f" providerId="AD" clId="Web-{C4A859F8-06E8-98AA-56FC-D9D380C507B7}" dt="2026-08-09T23:21:56.159" v="2093" actId="1076"/>
          <ac:picMkLst>
            <pc:docMk/>
            <pc:sldMk cId="3186474263" sldId="299"/>
            <ac:picMk id="9" creationId="{5A28BD0B-0D05-3D24-BC22-A913C4E115C9}"/>
          </ac:picMkLst>
        </pc:picChg>
      </pc:sldChg>
      <pc:sldChg chg="del">
        <pc:chgData name="Cristian Chiuariu (2511685)" userId="S::2511685@student.uwtsd.ac.uk::07e6b0d2-05cf-4138-9510-4d3d3133a57f" providerId="AD" clId="Web-{C4A859F8-06E8-98AA-56FC-D9D380C507B7}" dt="2026-08-12T09:37:52.869" v="3394"/>
        <pc:sldMkLst>
          <pc:docMk/>
          <pc:sldMk cId="2654786308" sldId="300"/>
        </pc:sldMkLst>
      </pc:sldChg>
      <pc:sldChg chg="addSp delSp modSp">
        <pc:chgData name="Cristian Chiuariu (2511685)" userId="S::2511685@student.uwtsd.ac.uk::07e6b0d2-05cf-4138-9510-4d3d3133a57f" providerId="AD" clId="Web-{C4A859F8-06E8-98AA-56FC-D9D380C507B7}" dt="2026-08-12T08:34:48.264" v="3155" actId="14100"/>
        <pc:sldMkLst>
          <pc:docMk/>
          <pc:sldMk cId="3507174280" sldId="304"/>
        </pc:sldMkLst>
        <pc:spChg chg="del mod">
          <ac:chgData name="Cristian Chiuariu (2511685)" userId="S::2511685@student.uwtsd.ac.uk::07e6b0d2-05cf-4138-9510-4d3d3133a57f" providerId="AD" clId="Web-{C4A859F8-06E8-98AA-56FC-D9D380C507B7}" dt="2026-08-12T08:13:42.568" v="2849"/>
          <ac:spMkLst>
            <pc:docMk/>
            <pc:sldMk cId="3507174280" sldId="304"/>
            <ac:spMk id="2" creationId="{12D6538B-1A48-73D0-0FDB-71C2C580240E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12T08:32:37.901" v="3146" actId="20577"/>
          <ac:spMkLst>
            <pc:docMk/>
            <pc:sldMk cId="3507174280" sldId="304"/>
            <ac:spMk id="5" creationId="{A7E8F9D9-6D90-40C5-6832-494206486930}"/>
          </ac:spMkLst>
        </pc:spChg>
        <pc:spChg chg="add mod">
          <ac:chgData name="Cristian Chiuariu (2511685)" userId="S::2511685@student.uwtsd.ac.uk::07e6b0d2-05cf-4138-9510-4d3d3133a57f" providerId="AD" clId="Web-{C4A859F8-06E8-98AA-56FC-D9D380C507B7}" dt="2026-08-12T08:32:22.072" v="3144" actId="14100"/>
          <ac:spMkLst>
            <pc:docMk/>
            <pc:sldMk cId="3507174280" sldId="304"/>
            <ac:spMk id="6" creationId="{EA11F88A-7C8A-0581-4946-7C4719787B09}"/>
          </ac:spMkLst>
        </pc:spChg>
        <pc:spChg chg="add mod">
          <ac:chgData name="Cristian Chiuariu (2511685)" userId="S::2511685@student.uwtsd.ac.uk::07e6b0d2-05cf-4138-9510-4d3d3133a57f" providerId="AD" clId="Web-{C4A859F8-06E8-98AA-56FC-D9D380C507B7}" dt="2026-08-12T08:34:03.091" v="3150"/>
          <ac:spMkLst>
            <pc:docMk/>
            <pc:sldMk cId="3507174280" sldId="304"/>
            <ac:spMk id="7" creationId="{5EAA88A4-3933-659F-219E-E7C94755B9B1}"/>
          </ac:spMkLst>
        </pc:spChg>
        <pc:picChg chg="mod">
          <ac:chgData name="Cristian Chiuariu (2511685)" userId="S::2511685@student.uwtsd.ac.uk::07e6b0d2-05cf-4138-9510-4d3d3133a57f" providerId="AD" clId="Web-{C4A859F8-06E8-98AA-56FC-D9D380C507B7}" dt="2026-08-12T08:34:48.264" v="3155" actId="14100"/>
          <ac:picMkLst>
            <pc:docMk/>
            <pc:sldMk cId="3507174280" sldId="304"/>
            <ac:picMk id="4" creationId="{3ED24B98-B22E-039A-78A4-894C6D33663B}"/>
          </ac:picMkLst>
        </pc:picChg>
      </pc:sldChg>
      <pc:sldChg chg="modSp">
        <pc:chgData name="Cristian Chiuariu (2511685)" userId="S::2511685@student.uwtsd.ac.uk::07e6b0d2-05cf-4138-9510-4d3d3133a57f" providerId="AD" clId="Web-{C4A859F8-06E8-98AA-56FC-D9D380C507B7}" dt="2026-08-09T21:29:49.397" v="7" actId="20577"/>
        <pc:sldMkLst>
          <pc:docMk/>
          <pc:sldMk cId="1596312341" sldId="333"/>
        </pc:sldMkLst>
        <pc:spChg chg="mod">
          <ac:chgData name="Cristian Chiuariu (2511685)" userId="S::2511685@student.uwtsd.ac.uk::07e6b0d2-05cf-4138-9510-4d3d3133a57f" providerId="AD" clId="Web-{C4A859F8-06E8-98AA-56FC-D9D380C507B7}" dt="2026-08-09T21:29:49.397" v="7" actId="20577"/>
          <ac:spMkLst>
            <pc:docMk/>
            <pc:sldMk cId="1596312341" sldId="333"/>
            <ac:spMk id="3" creationId="{89505C81-7592-A9B6-9A49-51C38F20A35B}"/>
          </ac:spMkLst>
        </pc:spChg>
      </pc:sldChg>
      <pc:sldChg chg="addSp delSp modSp mod modClrScheme chgLayout">
        <pc:chgData name="Cristian Chiuariu (2511685)" userId="S::2511685@student.uwtsd.ac.uk::07e6b0d2-05cf-4138-9510-4d3d3133a57f" providerId="AD" clId="Web-{C4A859F8-06E8-98AA-56FC-D9D380C507B7}" dt="2026-08-09T22:29:41.429" v="1055" actId="20577"/>
        <pc:sldMkLst>
          <pc:docMk/>
          <pc:sldMk cId="2916542775" sldId="338"/>
        </pc:sldMkLst>
        <pc:spChg chg="mod ord">
          <ac:chgData name="Cristian Chiuariu (2511685)" userId="S::2511685@student.uwtsd.ac.uk::07e6b0d2-05cf-4138-9510-4d3d3133a57f" providerId="AD" clId="Web-{C4A859F8-06E8-98AA-56FC-D9D380C507B7}" dt="2026-08-09T22:20:16.867" v="888"/>
          <ac:spMkLst>
            <pc:docMk/>
            <pc:sldMk cId="2916542775" sldId="338"/>
            <ac:spMk id="6" creationId="{1F14C389-B768-BF39-F9FC-D76CCDA37E44}"/>
          </ac:spMkLst>
        </pc:spChg>
        <pc:spChg chg="add mod ord">
          <ac:chgData name="Cristian Chiuariu (2511685)" userId="S::2511685@student.uwtsd.ac.uk::07e6b0d2-05cf-4138-9510-4d3d3133a57f" providerId="AD" clId="Web-{C4A859F8-06E8-98AA-56FC-D9D380C507B7}" dt="2026-08-09T22:29:41.429" v="1055" actId="20577"/>
          <ac:spMkLst>
            <pc:docMk/>
            <pc:sldMk cId="2916542775" sldId="338"/>
            <ac:spMk id="21" creationId="{7EB0A96F-43DB-E93A-5879-68509D3D5D6D}"/>
          </ac:spMkLst>
        </pc:spChg>
        <pc:spChg chg="add mod">
          <ac:chgData name="Cristian Chiuariu (2511685)" userId="S::2511685@student.uwtsd.ac.uk::07e6b0d2-05cf-4138-9510-4d3d3133a57f" providerId="AD" clId="Web-{C4A859F8-06E8-98AA-56FC-D9D380C507B7}" dt="2026-08-09T22:28:12.739" v="1045" actId="20577"/>
          <ac:spMkLst>
            <pc:docMk/>
            <pc:sldMk cId="2916542775" sldId="338"/>
            <ac:spMk id="32" creationId="{2C1B63BC-BCE6-1928-EDE9-D8C20C8C01FE}"/>
          </ac:spMkLst>
        </pc:spChg>
        <pc:spChg chg="add mod">
          <ac:chgData name="Cristian Chiuariu (2511685)" userId="S::2511685@student.uwtsd.ac.uk::07e6b0d2-05cf-4138-9510-4d3d3133a57f" providerId="AD" clId="Web-{C4A859F8-06E8-98AA-56FC-D9D380C507B7}" dt="2026-08-09T22:28:42.630" v="1048" actId="20577"/>
          <ac:spMkLst>
            <pc:docMk/>
            <pc:sldMk cId="2916542775" sldId="338"/>
            <ac:spMk id="36" creationId="{C467A2C6-6AF4-2D3E-21ED-0EFCC09B0753}"/>
          </ac:spMkLst>
        </pc:spChg>
        <pc:picChg chg="mod">
          <ac:chgData name="Cristian Chiuariu (2511685)" userId="S::2511685@student.uwtsd.ac.uk::07e6b0d2-05cf-4138-9510-4d3d3133a57f" providerId="AD" clId="Web-{C4A859F8-06E8-98AA-56FC-D9D380C507B7}" dt="2026-08-09T22:20:16.867" v="888"/>
          <ac:picMkLst>
            <pc:docMk/>
            <pc:sldMk cId="2916542775" sldId="338"/>
            <ac:picMk id="16" creationId="{B147720E-1C98-6E44-850F-81313654BE9E}"/>
          </ac:picMkLst>
        </pc:picChg>
      </pc:sldChg>
      <pc:sldChg chg="addSp delSp modSp">
        <pc:chgData name="Cristian Chiuariu (2511685)" userId="S::2511685@student.uwtsd.ac.uk::07e6b0d2-05cf-4138-9510-4d3d3133a57f" providerId="AD" clId="Web-{C4A859F8-06E8-98AA-56FC-D9D380C507B7}" dt="2026-08-12T07:51:54.997" v="2755"/>
        <pc:sldMkLst>
          <pc:docMk/>
          <pc:sldMk cId="2859168847" sldId="339"/>
        </pc:sldMkLst>
        <pc:spChg chg="mod">
          <ac:chgData name="Cristian Chiuariu (2511685)" userId="S::2511685@student.uwtsd.ac.uk::07e6b0d2-05cf-4138-9510-4d3d3133a57f" providerId="AD" clId="Web-{C4A859F8-06E8-98AA-56FC-D9D380C507B7}" dt="2026-08-09T23:29:39.952" v="2229" actId="20577"/>
          <ac:spMkLst>
            <pc:docMk/>
            <pc:sldMk cId="2859168847" sldId="339"/>
            <ac:spMk id="3" creationId="{20296E95-9B0C-4EC1-9980-C3F4F6A53F21}"/>
          </ac:spMkLst>
        </pc:spChg>
        <pc:spChg chg="add del mod">
          <ac:chgData name="Cristian Chiuariu (2511685)" userId="S::2511685@student.uwtsd.ac.uk::07e6b0d2-05cf-4138-9510-4d3d3133a57f" providerId="AD" clId="Web-{C4A859F8-06E8-98AA-56FC-D9D380C507B7}" dt="2026-08-12T07:47:48.349" v="2522"/>
          <ac:spMkLst>
            <pc:docMk/>
            <pc:sldMk cId="2859168847" sldId="339"/>
            <ac:spMk id="5" creationId="{F6FE1AF1-1834-6B2C-AFB9-DB2431102688}"/>
          </ac:spMkLst>
        </pc:spChg>
        <pc:graphicFrameChg chg="add del mod ord modGraphic">
          <ac:chgData name="Cristian Chiuariu (2511685)" userId="S::2511685@student.uwtsd.ac.uk::07e6b0d2-05cf-4138-9510-4d3d3133a57f" providerId="AD" clId="Web-{C4A859F8-06E8-98AA-56FC-D9D380C507B7}" dt="2026-08-12T07:46:31.081" v="2521"/>
          <ac:graphicFrameMkLst>
            <pc:docMk/>
            <pc:sldMk cId="2859168847" sldId="339"/>
            <ac:graphicFrameMk id="2" creationId="{256DEEE4-08F2-CB7C-73D7-E75149566E92}"/>
          </ac:graphicFrameMkLst>
        </pc:graphicFrameChg>
        <pc:graphicFrameChg chg="add mod ord modGraphic">
          <ac:chgData name="Cristian Chiuariu (2511685)" userId="S::2511685@student.uwtsd.ac.uk::07e6b0d2-05cf-4138-9510-4d3d3133a57f" providerId="AD" clId="Web-{C4A859F8-06E8-98AA-56FC-D9D380C507B7}" dt="2026-08-12T07:51:54.997" v="2755"/>
          <ac:graphicFrameMkLst>
            <pc:docMk/>
            <pc:sldMk cId="2859168847" sldId="339"/>
            <ac:graphicFrameMk id="6" creationId="{C265535F-44C2-1740-8E16-31B459069748}"/>
          </ac:graphicFrameMkLst>
        </pc:graphicFrameChg>
      </pc:sldChg>
      <pc:sldChg chg="modSp del">
        <pc:chgData name="Cristian Chiuariu (2511685)" userId="S::2511685@student.uwtsd.ac.uk::07e6b0d2-05cf-4138-9510-4d3d3133a57f" providerId="AD" clId="Web-{C4A859F8-06E8-98AA-56FC-D9D380C507B7}" dt="2026-08-12T09:37:39.024" v="3391"/>
        <pc:sldMkLst>
          <pc:docMk/>
          <pc:sldMk cId="4160222011" sldId="343"/>
        </pc:sldMkLst>
        <pc:spChg chg="mod">
          <ac:chgData name="Cristian Chiuariu (2511685)" userId="S::2511685@student.uwtsd.ac.uk::07e6b0d2-05cf-4138-9510-4d3d3133a57f" providerId="AD" clId="Web-{C4A859F8-06E8-98AA-56FC-D9D380C507B7}" dt="2026-08-12T09:37:16.336" v="3389" actId="14100"/>
          <ac:spMkLst>
            <pc:docMk/>
            <pc:sldMk cId="4160222011" sldId="343"/>
            <ac:spMk id="4" creationId="{4A66273B-F8DF-C22E-9661-614DFF4B2874}"/>
          </ac:spMkLst>
        </pc:spChg>
      </pc:sldChg>
      <pc:sldChg chg="modSp mod modShow">
        <pc:chgData name="Cristian Chiuariu (2511685)" userId="S::2511685@student.uwtsd.ac.uk::07e6b0d2-05cf-4138-9510-4d3d3133a57f" providerId="AD" clId="Web-{C4A859F8-06E8-98AA-56FC-D9D380C507B7}" dt="2026-08-09T21:44:59.452" v="236" actId="20577"/>
        <pc:sldMkLst>
          <pc:docMk/>
          <pc:sldMk cId="2573439807" sldId="360"/>
        </pc:sldMkLst>
        <pc:spChg chg="mod">
          <ac:chgData name="Cristian Chiuariu (2511685)" userId="S::2511685@student.uwtsd.ac.uk::07e6b0d2-05cf-4138-9510-4d3d3133a57f" providerId="AD" clId="Web-{C4A859F8-06E8-98AA-56FC-D9D380C507B7}" dt="2026-08-09T21:44:59.452" v="236" actId="20577"/>
          <ac:spMkLst>
            <pc:docMk/>
            <pc:sldMk cId="2573439807" sldId="360"/>
            <ac:spMk id="3" creationId="{5B726F08-11B1-267D-C735-8A113B8F8300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1:31:53.776" v="26" actId="20577"/>
          <ac:spMkLst>
            <pc:docMk/>
            <pc:sldMk cId="2573439807" sldId="360"/>
            <ac:spMk id="14" creationId="{FFC7A060-7EDE-B18A-C20D-BB48FC9675A6}"/>
          </ac:spMkLst>
        </pc:spChg>
      </pc:sldChg>
      <pc:sldChg chg="addSp delSp modSp">
        <pc:chgData name="Cristian Chiuariu (2511685)" userId="S::2511685@student.uwtsd.ac.uk::07e6b0d2-05cf-4138-9510-4d3d3133a57f" providerId="AD" clId="Web-{C4A859F8-06E8-98AA-56FC-D9D380C507B7}" dt="2026-08-09T22:57:34.769" v="1598" actId="1076"/>
        <pc:sldMkLst>
          <pc:docMk/>
          <pc:sldMk cId="3785386419" sldId="361"/>
        </pc:sldMkLst>
        <pc:spChg chg="mod">
          <ac:chgData name="Cristian Chiuariu (2511685)" userId="S::2511685@student.uwtsd.ac.uk::07e6b0d2-05cf-4138-9510-4d3d3133a57f" providerId="AD" clId="Web-{C4A859F8-06E8-98AA-56FC-D9D380C507B7}" dt="2026-08-09T22:31:38.385" v="1072" actId="20577"/>
          <ac:spMkLst>
            <pc:docMk/>
            <pc:sldMk cId="3785386419" sldId="361"/>
            <ac:spMk id="2" creationId="{2D1C3972-BC8F-F375-56E2-B67335652942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2:33:05.356" v="1119" actId="20577"/>
          <ac:spMkLst>
            <pc:docMk/>
            <pc:sldMk cId="3785386419" sldId="361"/>
            <ac:spMk id="4" creationId="{58CCB629-0F93-E5A7-38FE-6B5FDE6302B3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2:38:51.709" v="1269" actId="20577"/>
          <ac:spMkLst>
            <pc:docMk/>
            <pc:sldMk cId="3785386419" sldId="361"/>
            <ac:spMk id="5" creationId="{94DB2820-E2FD-9F50-647C-7211DCB31D20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2:56:10.751" v="1586" actId="14100"/>
          <ac:spMkLst>
            <pc:docMk/>
            <pc:sldMk cId="3785386419" sldId="361"/>
            <ac:spMk id="6" creationId="{29B89C80-5FF2-3C64-2064-2252C02D74D5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2:57:13.769" v="1597" actId="20577"/>
          <ac:spMkLst>
            <pc:docMk/>
            <pc:sldMk cId="3785386419" sldId="361"/>
            <ac:spMk id="7" creationId="{1F34057D-388F-B462-D877-CB78DE9BB07E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2:50:22.117" v="1438" actId="20577"/>
          <ac:spMkLst>
            <pc:docMk/>
            <pc:sldMk cId="3785386419" sldId="361"/>
            <ac:spMk id="8" creationId="{5C08F3C9-944A-F895-9B28-4306D2F1FEAC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2:54:15.451" v="1574" actId="20577"/>
          <ac:spMkLst>
            <pc:docMk/>
            <pc:sldMk cId="3785386419" sldId="361"/>
            <ac:spMk id="9" creationId="{B1C54AA1-88E5-DDA0-BA64-381B1600D9E5}"/>
          </ac:spMkLst>
        </pc:spChg>
        <pc:picChg chg="mod">
          <ac:chgData name="Cristian Chiuariu (2511685)" userId="S::2511685@student.uwtsd.ac.uk::07e6b0d2-05cf-4138-9510-4d3d3133a57f" providerId="AD" clId="Web-{C4A859F8-06E8-98AA-56FC-D9D380C507B7}" dt="2026-08-09T22:57:34.769" v="1598" actId="1076"/>
          <ac:picMkLst>
            <pc:docMk/>
            <pc:sldMk cId="3785386419" sldId="361"/>
            <ac:picMk id="20" creationId="{35FB5F0C-8EDD-FB15-D7B0-D69297F2C00A}"/>
          </ac:picMkLst>
        </pc:picChg>
      </pc:sldChg>
      <pc:sldChg chg="delSp modSp">
        <pc:chgData name="Cristian Chiuariu (2511685)" userId="S::2511685@student.uwtsd.ac.uk::07e6b0d2-05cf-4138-9510-4d3d3133a57f" providerId="AD" clId="Web-{C4A859F8-06E8-98AA-56FC-D9D380C507B7}" dt="2026-08-09T23:14:47.492" v="2044" actId="20577"/>
        <pc:sldMkLst>
          <pc:docMk/>
          <pc:sldMk cId="3757126260" sldId="362"/>
        </pc:sldMkLst>
        <pc:spChg chg="mod">
          <ac:chgData name="Cristian Chiuariu (2511685)" userId="S::2511685@student.uwtsd.ac.uk::07e6b0d2-05cf-4138-9510-4d3d3133a57f" providerId="AD" clId="Web-{C4A859F8-06E8-98AA-56FC-D9D380C507B7}" dt="2026-08-09T23:02:58.262" v="1715" actId="20577"/>
          <ac:spMkLst>
            <pc:docMk/>
            <pc:sldMk cId="3757126260" sldId="362"/>
            <ac:spMk id="4" creationId="{E67546DB-CA6C-E612-08C2-89B8638C8299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3:13:25.880" v="2026" actId="14100"/>
          <ac:spMkLst>
            <pc:docMk/>
            <pc:sldMk cId="3757126260" sldId="362"/>
            <ac:spMk id="6" creationId="{72EF5885-A010-6AC0-50BD-EB95048A01CD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3:03:30.810" v="1722" actId="20577"/>
          <ac:spMkLst>
            <pc:docMk/>
            <pc:sldMk cId="3757126260" sldId="362"/>
            <ac:spMk id="7" creationId="{0FBA21DF-28FF-8FFE-C51B-4D6D19EE635D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3:14:47.492" v="2044" actId="20577"/>
          <ac:spMkLst>
            <pc:docMk/>
            <pc:sldMk cId="3757126260" sldId="362"/>
            <ac:spMk id="8" creationId="{4A348E58-CD9C-672E-4F3B-BE0DDC7C1D7C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3:13:41.896" v="2027" actId="1076"/>
          <ac:spMkLst>
            <pc:docMk/>
            <pc:sldMk cId="3757126260" sldId="362"/>
            <ac:spMk id="10" creationId="{2E3B6AA4-603E-2BD4-C9B7-1AF155EB0654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09T22:58:37.646" v="1605" actId="20577"/>
          <ac:spMkLst>
            <pc:docMk/>
            <pc:sldMk cId="3757126260" sldId="362"/>
            <ac:spMk id="12" creationId="{58C7C709-474C-ED68-2BCC-31249ABD3A82}"/>
          </ac:spMkLst>
        </pc:spChg>
      </pc:sldChg>
      <pc:sldChg chg="addSp delSp modSp del">
        <pc:chgData name="Cristian Chiuariu (2511685)" userId="S::2511685@student.uwtsd.ac.uk::07e6b0d2-05cf-4138-9510-4d3d3133a57f" providerId="AD" clId="Web-{C4A859F8-06E8-98AA-56FC-D9D380C507B7}" dt="2026-08-12T08:07:05.181" v="2778"/>
        <pc:sldMkLst>
          <pc:docMk/>
          <pc:sldMk cId="3539387682" sldId="363"/>
        </pc:sldMkLst>
        <pc:spChg chg="del">
          <ac:chgData name="Cristian Chiuariu (2511685)" userId="S::2511685@student.uwtsd.ac.uk::07e6b0d2-05cf-4138-9510-4d3d3133a57f" providerId="AD" clId="Web-{C4A859F8-06E8-98AA-56FC-D9D380C507B7}" dt="2026-08-12T07:53:39.672" v="2756"/>
          <ac:spMkLst>
            <pc:docMk/>
            <pc:sldMk cId="3539387682" sldId="363"/>
            <ac:spMk id="2" creationId="{63916FD9-165B-7011-3424-9AD1D0BFF615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7:55:28.582" v="2759"/>
          <ac:spMkLst>
            <pc:docMk/>
            <pc:sldMk cId="3539387682" sldId="363"/>
            <ac:spMk id="3" creationId="{A3763C5F-C72F-D73B-0AB4-6DADC99089A0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7:55:57.145" v="2761"/>
          <ac:spMkLst>
            <pc:docMk/>
            <pc:sldMk cId="3539387682" sldId="363"/>
            <ac:spMk id="4" creationId="{869563B7-F46F-DCD9-7049-F6AACE1376EA}"/>
          </ac:spMkLst>
        </pc:spChg>
        <pc:spChg chg="del">
          <ac:chgData name="Cristian Chiuariu (2511685)" userId="S::2511685@student.uwtsd.ac.uk::07e6b0d2-05cf-4138-9510-4d3d3133a57f" providerId="AD" clId="Web-{C4A859F8-06E8-98AA-56FC-D9D380C507B7}" dt="2026-08-12T07:56:46.209" v="2769"/>
          <ac:spMkLst>
            <pc:docMk/>
            <pc:sldMk cId="3539387682" sldId="363"/>
            <ac:spMk id="5" creationId="{D73EDA5F-7B7A-A004-46A2-4E5142243E89}"/>
          </ac:spMkLst>
        </pc:spChg>
        <pc:spChg chg="del">
          <ac:chgData name="Cristian Chiuariu (2511685)" userId="S::2511685@student.uwtsd.ac.uk::07e6b0d2-05cf-4138-9510-4d3d3133a57f" providerId="AD" clId="Web-{C4A859F8-06E8-98AA-56FC-D9D380C507B7}" dt="2026-08-12T07:56:46.131" v="2768"/>
          <ac:spMkLst>
            <pc:docMk/>
            <pc:sldMk cId="3539387682" sldId="363"/>
            <ac:spMk id="6" creationId="{73A80904-1ABD-3AA9-07B2-DCFBEEE03852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7:56:33.365" v="2763"/>
          <ac:spMkLst>
            <pc:docMk/>
            <pc:sldMk cId="3539387682" sldId="363"/>
            <ac:spMk id="7" creationId="{ACCDB151-7166-0C7D-60DE-4D21F6A0A71E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7:56:36.022" v="2765"/>
          <ac:spMkLst>
            <pc:docMk/>
            <pc:sldMk cId="3539387682" sldId="363"/>
            <ac:spMk id="8" creationId="{6502BDF7-4AF6-F187-ABF1-23B2528ED971}"/>
          </ac:spMkLst>
        </pc:spChg>
        <pc:spChg chg="del">
          <ac:chgData name="Cristian Chiuariu (2511685)" userId="S::2511685@student.uwtsd.ac.uk::07e6b0d2-05cf-4138-9510-4d3d3133a57f" providerId="AD" clId="Web-{C4A859F8-06E8-98AA-56FC-D9D380C507B7}" dt="2026-08-12T07:56:46.053" v="2767"/>
          <ac:spMkLst>
            <pc:docMk/>
            <pc:sldMk cId="3539387682" sldId="363"/>
            <ac:spMk id="9" creationId="{A981EE28-64A8-BD4D-D184-AC038F18C6C7}"/>
          </ac:spMkLst>
        </pc:spChg>
        <pc:spChg chg="del">
          <ac:chgData name="Cristian Chiuariu (2511685)" userId="S::2511685@student.uwtsd.ac.uk::07e6b0d2-05cf-4138-9510-4d3d3133a57f" providerId="AD" clId="Web-{C4A859F8-06E8-98AA-56FC-D9D380C507B7}" dt="2026-08-12T07:56:45.975" v="2766"/>
          <ac:spMkLst>
            <pc:docMk/>
            <pc:sldMk cId="3539387682" sldId="363"/>
            <ac:spMk id="10" creationId="{5EAED071-DA08-CA75-D468-010AAEB3E269}"/>
          </ac:spMkLst>
        </pc:spChg>
        <pc:spChg chg="add del mod">
          <ac:chgData name="Cristian Chiuariu (2511685)" userId="S::2511685@student.uwtsd.ac.uk::07e6b0d2-05cf-4138-9510-4d3d3133a57f" providerId="AD" clId="Web-{C4A859F8-06E8-98AA-56FC-D9D380C507B7}" dt="2026-08-12T07:53:58.204" v="2757"/>
          <ac:spMkLst>
            <pc:docMk/>
            <pc:sldMk cId="3539387682" sldId="363"/>
            <ac:spMk id="12" creationId="{D9F7C6A4-720B-6D26-6E70-805F25FADAD3}"/>
          </ac:spMkLst>
        </pc:spChg>
        <pc:spChg chg="add del mod">
          <ac:chgData name="Cristian Chiuariu (2511685)" userId="S::2511685@student.uwtsd.ac.uk::07e6b0d2-05cf-4138-9510-4d3d3133a57f" providerId="AD" clId="Web-{C4A859F8-06E8-98AA-56FC-D9D380C507B7}" dt="2026-08-12T07:57:17.882" v="2771"/>
          <ac:spMkLst>
            <pc:docMk/>
            <pc:sldMk cId="3539387682" sldId="363"/>
            <ac:spMk id="14" creationId="{75427787-B009-946A-C9FE-72D1159DFCBF}"/>
          </ac:spMkLst>
        </pc:spChg>
        <pc:spChg chg="add del mod">
          <ac:chgData name="Cristian Chiuariu (2511685)" userId="S::2511685@student.uwtsd.ac.uk::07e6b0d2-05cf-4138-9510-4d3d3133a57f" providerId="AD" clId="Web-{C4A859F8-06E8-98AA-56FC-D9D380C507B7}" dt="2026-08-12T07:57:22.726" v="2772"/>
          <ac:spMkLst>
            <pc:docMk/>
            <pc:sldMk cId="3539387682" sldId="363"/>
            <ac:spMk id="16" creationId="{D53EA6CF-3E79-BAA2-9C53-2973BDF44017}"/>
          </ac:spMkLst>
        </pc:spChg>
        <pc:spChg chg="add del mod">
          <ac:chgData name="Cristian Chiuariu (2511685)" userId="S::2511685@student.uwtsd.ac.uk::07e6b0d2-05cf-4138-9510-4d3d3133a57f" providerId="AD" clId="Web-{C4A859F8-06E8-98AA-56FC-D9D380C507B7}" dt="2026-08-12T07:57:08.460" v="2770"/>
          <ac:spMkLst>
            <pc:docMk/>
            <pc:sldMk cId="3539387682" sldId="363"/>
            <ac:spMk id="18" creationId="{F912BF22-5DBD-7A25-9C00-BFC4A51DF5CB}"/>
          </ac:spMkLst>
        </pc:spChg>
        <pc:spChg chg="add del mod">
          <ac:chgData name="Cristian Chiuariu (2511685)" userId="S::2511685@student.uwtsd.ac.uk::07e6b0d2-05cf-4138-9510-4d3d3133a57f" providerId="AD" clId="Web-{C4A859F8-06E8-98AA-56FC-D9D380C507B7}" dt="2026-08-12T07:57:36.367" v="2773"/>
          <ac:spMkLst>
            <pc:docMk/>
            <pc:sldMk cId="3539387682" sldId="363"/>
            <ac:spMk id="20" creationId="{977554E8-49EC-0C26-9F2D-EA36B3AEDB5E}"/>
          </ac:spMkLst>
        </pc:spChg>
        <pc:picChg chg="add del mod">
          <ac:chgData name="Cristian Chiuariu (2511685)" userId="S::2511685@student.uwtsd.ac.uk::07e6b0d2-05cf-4138-9510-4d3d3133a57f" providerId="AD" clId="Web-{C4A859F8-06E8-98AA-56FC-D9D380C507B7}" dt="2026-08-12T08:01:47.187" v="2777"/>
          <ac:picMkLst>
            <pc:docMk/>
            <pc:sldMk cId="3539387682" sldId="363"/>
            <ac:picMk id="21" creationId="{65755C7A-A7FC-2149-2C2E-1DF4FF06D533}"/>
          </ac:picMkLst>
        </pc:picChg>
      </pc:sldChg>
      <pc:sldChg chg="addSp delSp modSp">
        <pc:chgData name="Cristian Chiuariu (2511685)" userId="S::2511685@student.uwtsd.ac.uk::07e6b0d2-05cf-4138-9510-4d3d3133a57f" providerId="AD" clId="Web-{C4A859F8-06E8-98AA-56FC-D9D380C507B7}" dt="2026-08-12T08:52:08.499" v="3382"/>
        <pc:sldMkLst>
          <pc:docMk/>
          <pc:sldMk cId="1411064408" sldId="364"/>
        </pc:sldMkLst>
        <pc:spChg chg="mod">
          <ac:chgData name="Cristian Chiuariu (2511685)" userId="S::2511685@student.uwtsd.ac.uk::07e6b0d2-05cf-4138-9510-4d3d3133a57f" providerId="AD" clId="Web-{C4A859F8-06E8-98AA-56FC-D9D380C507B7}" dt="2026-08-12T08:37:18.128" v="3175" actId="20577"/>
          <ac:spMkLst>
            <pc:docMk/>
            <pc:sldMk cId="1411064408" sldId="364"/>
            <ac:spMk id="2" creationId="{98540E21-1FBA-8F91-6CC9-74BD4C27866F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12T08:48:26.852" v="3373" actId="20577"/>
          <ac:spMkLst>
            <pc:docMk/>
            <pc:sldMk cId="1411064408" sldId="364"/>
            <ac:spMk id="3" creationId="{233F7094-0E53-38D8-3A56-3B8D20EA8C9C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12T08:48:14.273" v="3371" actId="20577"/>
          <ac:spMkLst>
            <pc:docMk/>
            <pc:sldMk cId="1411064408" sldId="364"/>
            <ac:spMk id="4" creationId="{42FD82B5-5917-0591-91AC-CAC0617C5B29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8:47:40.944" v="3366"/>
          <ac:spMkLst>
            <pc:docMk/>
            <pc:sldMk cId="1411064408" sldId="364"/>
            <ac:spMk id="5" creationId="{728AF8F0-DA24-94FD-74CB-F0A88463579A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8:47:49.507" v="3368"/>
          <ac:spMkLst>
            <pc:docMk/>
            <pc:sldMk cId="1411064408" sldId="364"/>
            <ac:spMk id="6" creationId="{1910E8ED-C15F-1A5D-EE4B-B6AB67F6019C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8:46:47.192" v="3357"/>
          <ac:spMkLst>
            <pc:docMk/>
            <pc:sldMk cId="1411064408" sldId="364"/>
            <ac:spMk id="7" creationId="{13BE3074-C8A4-64ED-A64C-7B647A525A8D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8:46:58.224" v="3359"/>
          <ac:spMkLst>
            <pc:docMk/>
            <pc:sldMk cId="1411064408" sldId="364"/>
            <ac:spMk id="8" creationId="{EC0E1D1E-6681-7AF1-109C-0FCF158F2F91}"/>
          </ac:spMkLst>
        </pc:spChg>
        <pc:spChg chg="del">
          <ac:chgData name="Cristian Chiuariu (2511685)" userId="S::2511685@student.uwtsd.ac.uk::07e6b0d2-05cf-4138-9510-4d3d3133a57f" providerId="AD" clId="Web-{C4A859F8-06E8-98AA-56FC-D9D380C507B7}" dt="2026-08-12T08:47:10.178" v="3361"/>
          <ac:spMkLst>
            <pc:docMk/>
            <pc:sldMk cId="1411064408" sldId="364"/>
            <ac:spMk id="9" creationId="{A5AA871C-7A5D-D97E-37EC-87D4669E3C8D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8:47:18.037" v="3363"/>
          <ac:spMkLst>
            <pc:docMk/>
            <pc:sldMk cId="1411064408" sldId="364"/>
            <ac:spMk id="10" creationId="{7214405D-1D80-18E7-008C-B60F5389C388}"/>
          </ac:spMkLst>
        </pc:spChg>
        <pc:spChg chg="add del mod">
          <ac:chgData name="Cristian Chiuariu (2511685)" userId="S::2511685@student.uwtsd.ac.uk::07e6b0d2-05cf-4138-9510-4d3d3133a57f" providerId="AD" clId="Web-{C4A859F8-06E8-98AA-56FC-D9D380C507B7}" dt="2026-08-12T08:47:03.849" v="3360"/>
          <ac:spMkLst>
            <pc:docMk/>
            <pc:sldMk cId="1411064408" sldId="364"/>
            <ac:spMk id="12" creationId="{456D164E-387A-A4CE-E31F-2BA3F31E03B8}"/>
          </ac:spMkLst>
        </pc:spChg>
        <pc:spChg chg="add del mod">
          <ac:chgData name="Cristian Chiuariu (2511685)" userId="S::2511685@student.uwtsd.ac.uk::07e6b0d2-05cf-4138-9510-4d3d3133a57f" providerId="AD" clId="Web-{C4A859F8-06E8-98AA-56FC-D9D380C507B7}" dt="2026-08-12T08:47:22.850" v="3364"/>
          <ac:spMkLst>
            <pc:docMk/>
            <pc:sldMk cId="1411064408" sldId="364"/>
            <ac:spMk id="15" creationId="{CDEB5AE7-F2EE-4059-8A4D-19E5D093F9F7}"/>
          </ac:spMkLst>
        </pc:spChg>
        <pc:spChg chg="add del mod">
          <ac:chgData name="Cristian Chiuariu (2511685)" userId="S::2511685@student.uwtsd.ac.uk::07e6b0d2-05cf-4138-9510-4d3d3133a57f" providerId="AD" clId="Web-{C4A859F8-06E8-98AA-56FC-D9D380C507B7}" dt="2026-08-12T08:52:08.499" v="3382"/>
          <ac:spMkLst>
            <pc:docMk/>
            <pc:sldMk cId="1411064408" sldId="364"/>
            <ac:spMk id="16" creationId="{E758FC11-B52A-936A-DA1C-4231FF4D0EE1}"/>
          </ac:spMkLst>
        </pc:spChg>
        <pc:picChg chg="mod">
          <ac:chgData name="Cristian Chiuariu (2511685)" userId="S::2511685@student.uwtsd.ac.uk::07e6b0d2-05cf-4138-9510-4d3d3133a57f" providerId="AD" clId="Web-{C4A859F8-06E8-98AA-56FC-D9D380C507B7}" dt="2026-08-12T08:51:35.327" v="3377"/>
          <ac:picMkLst>
            <pc:docMk/>
            <pc:sldMk cId="1411064408" sldId="364"/>
            <ac:picMk id="13" creationId="{4293DD6F-98F0-9320-E3CF-FA7ADCCA5E3F}"/>
          </ac:picMkLst>
        </pc:picChg>
      </pc:sldChg>
      <pc:sldChg chg="del">
        <pc:chgData name="Cristian Chiuariu (2511685)" userId="S::2511685@student.uwtsd.ac.uk::07e6b0d2-05cf-4138-9510-4d3d3133a57f" providerId="AD" clId="Web-{C4A859F8-06E8-98AA-56FC-D9D380C507B7}" dt="2026-08-12T09:38:54.527" v="3395"/>
        <pc:sldMkLst>
          <pc:docMk/>
          <pc:sldMk cId="2401849897" sldId="365"/>
        </pc:sldMkLst>
      </pc:sldChg>
      <pc:sldChg chg="addSp delSp modSp">
        <pc:chgData name="Cristian Chiuariu (2511685)" userId="S::2511685@student.uwtsd.ac.uk::07e6b0d2-05cf-4138-9510-4d3d3133a57f" providerId="AD" clId="Web-{C4A859F8-06E8-98AA-56FC-D9D380C507B7}" dt="2026-08-12T09:55:34.983" v="3414"/>
        <pc:sldMkLst>
          <pc:docMk/>
          <pc:sldMk cId="3704865487" sldId="366"/>
        </pc:sldMkLst>
        <pc:spChg chg="mod">
          <ac:chgData name="Cristian Chiuariu (2511685)" userId="S::2511685@student.uwtsd.ac.uk::07e6b0d2-05cf-4138-9510-4d3d3133a57f" providerId="AD" clId="Web-{C4A859F8-06E8-98AA-56FC-D9D380C507B7}" dt="2026-08-12T09:55:01.966" v="3407" actId="14100"/>
          <ac:spMkLst>
            <pc:docMk/>
            <pc:sldMk cId="3704865487" sldId="366"/>
            <ac:spMk id="2" creationId="{DA4FAB89-C4DD-6520-90D1-771E2960550C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12T09:55:05.482" v="3408" actId="20577"/>
          <ac:spMkLst>
            <pc:docMk/>
            <pc:sldMk cId="3704865487" sldId="366"/>
            <ac:spMk id="3" creationId="{1762AFE2-DF4C-B355-CA06-68F460D4B17A}"/>
          </ac:spMkLst>
        </pc:spChg>
        <pc:spChg chg="del">
          <ac:chgData name="Cristian Chiuariu (2511685)" userId="S::2511685@student.uwtsd.ac.uk::07e6b0d2-05cf-4138-9510-4d3d3133a57f" providerId="AD" clId="Web-{C4A859F8-06E8-98AA-56FC-D9D380C507B7}" dt="2026-08-12T09:40:13.405" v="3401"/>
          <ac:spMkLst>
            <pc:docMk/>
            <pc:sldMk cId="3704865487" sldId="366"/>
            <ac:spMk id="4" creationId="{4A16737D-2DAF-4010-731C-07EAEA40BFCE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9:55:22.092" v="3411"/>
          <ac:spMkLst>
            <pc:docMk/>
            <pc:sldMk cId="3704865487" sldId="366"/>
            <ac:spMk id="5" creationId="{38B20992-D83F-84B1-0346-EC905CBCE27E}"/>
          </ac:spMkLst>
        </pc:spChg>
        <pc:spChg chg="del mod">
          <ac:chgData name="Cristian Chiuariu (2511685)" userId="S::2511685@student.uwtsd.ac.uk::07e6b0d2-05cf-4138-9510-4d3d3133a57f" providerId="AD" clId="Web-{C4A859F8-06E8-98AA-56FC-D9D380C507B7}" dt="2026-08-12T09:55:15.123" v="3410"/>
          <ac:spMkLst>
            <pc:docMk/>
            <pc:sldMk cId="3704865487" sldId="366"/>
            <ac:spMk id="6" creationId="{77FD80BA-324C-F0E5-7C77-90E9F94DD5A9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12T09:55:26.904" v="3412" actId="20577"/>
          <ac:spMkLst>
            <pc:docMk/>
            <pc:sldMk cId="3704865487" sldId="366"/>
            <ac:spMk id="7" creationId="{794D3C98-B76D-BB42-68F5-BE31AE077368}"/>
          </ac:spMkLst>
        </pc:spChg>
        <pc:spChg chg="mod">
          <ac:chgData name="Cristian Chiuariu (2511685)" userId="S::2511685@student.uwtsd.ac.uk::07e6b0d2-05cf-4138-9510-4d3d3133a57f" providerId="AD" clId="Web-{C4A859F8-06E8-98AA-56FC-D9D380C507B7}" dt="2026-08-12T09:55:32.123" v="3413" actId="20577"/>
          <ac:spMkLst>
            <pc:docMk/>
            <pc:sldMk cId="3704865487" sldId="366"/>
            <ac:spMk id="8" creationId="{6919686A-5C8C-EEB2-51C8-38F44819FB02}"/>
          </ac:spMkLst>
        </pc:spChg>
        <pc:spChg chg="add mod">
          <ac:chgData name="Cristian Chiuariu (2511685)" userId="S::2511685@student.uwtsd.ac.uk::07e6b0d2-05cf-4138-9510-4d3d3133a57f" providerId="AD" clId="Web-{C4A859F8-06E8-98AA-56FC-D9D380C507B7}" dt="2026-08-12T09:53:43.291" v="3406" actId="20577"/>
          <ac:spMkLst>
            <pc:docMk/>
            <pc:sldMk cId="3704865487" sldId="366"/>
            <ac:spMk id="10" creationId="{E2BEE2BB-44DF-6F5E-418F-A58E193CD019}"/>
          </ac:spMkLst>
        </pc:spChg>
        <pc:spChg chg="add mod">
          <ac:chgData name="Cristian Chiuariu (2511685)" userId="S::2511685@student.uwtsd.ac.uk::07e6b0d2-05cf-4138-9510-4d3d3133a57f" providerId="AD" clId="Web-{C4A859F8-06E8-98AA-56FC-D9D380C507B7}" dt="2026-08-12T09:55:34.983" v="3414"/>
          <ac:spMkLst>
            <pc:docMk/>
            <pc:sldMk cId="3704865487" sldId="366"/>
            <ac:spMk id="13" creationId="{2633722D-CD6C-D0A0-4379-82B654F0E599}"/>
          </ac:spMkLst>
        </pc:spChg>
        <pc:picChg chg="del">
          <ac:chgData name="Cristian Chiuariu (2511685)" userId="S::2511685@student.uwtsd.ac.uk::07e6b0d2-05cf-4138-9510-4d3d3133a57f" providerId="AD" clId="Web-{C4A859F8-06E8-98AA-56FC-D9D380C507B7}" dt="2026-08-12T09:55:34.983" v="3414"/>
          <ac:picMkLst>
            <pc:docMk/>
            <pc:sldMk cId="3704865487" sldId="366"/>
            <ac:picMk id="11" creationId="{68C42769-C8E8-C5F6-618E-16AB4EF09DDA}"/>
          </ac:picMkLst>
        </pc:picChg>
      </pc:sldChg>
      <pc:sldChg chg="modSp">
        <pc:chgData name="Cristian Chiuariu (2511685)" userId="S::2511685@student.uwtsd.ac.uk::07e6b0d2-05cf-4138-9510-4d3d3133a57f" providerId="AD" clId="Web-{C4A859F8-06E8-98AA-56FC-D9D380C507B7}" dt="2026-08-09T22:13:38.028" v="841" actId="20577"/>
        <pc:sldMkLst>
          <pc:docMk/>
          <pc:sldMk cId="4027966762" sldId="370"/>
        </pc:sldMkLst>
        <pc:spChg chg="mod">
          <ac:chgData name="Cristian Chiuariu (2511685)" userId="S::2511685@student.uwtsd.ac.uk::07e6b0d2-05cf-4138-9510-4d3d3133a57f" providerId="AD" clId="Web-{C4A859F8-06E8-98AA-56FC-D9D380C507B7}" dt="2026-08-09T21:57:02.049" v="356" actId="1076"/>
          <ac:spMkLst>
            <pc:docMk/>
            <pc:sldMk cId="4027966762" sldId="370"/>
            <ac:spMk id="2" creationId="{C8DD01D9-F9C7-E915-1F36-DA213ADDE031}"/>
          </ac:spMkLst>
        </pc:spChg>
        <pc:spChg chg="mod ord">
          <ac:chgData name="Cristian Chiuariu (2511685)" userId="S::2511685@student.uwtsd.ac.uk::07e6b0d2-05cf-4138-9510-4d3d3133a57f" providerId="AD" clId="Web-{C4A859F8-06E8-98AA-56FC-D9D380C507B7}" dt="2026-08-09T22:13:38.028" v="841" actId="20577"/>
          <ac:spMkLst>
            <pc:docMk/>
            <pc:sldMk cId="4027966762" sldId="370"/>
            <ac:spMk id="5" creationId="{EA148F0D-1713-9BA4-4176-71815AFE10FF}"/>
          </ac:spMkLst>
        </pc:spChg>
        <pc:picChg chg="mod">
          <ac:chgData name="Cristian Chiuariu (2511685)" userId="S::2511685@student.uwtsd.ac.uk::07e6b0d2-05cf-4138-9510-4d3d3133a57f" providerId="AD" clId="Web-{C4A859F8-06E8-98AA-56FC-D9D380C507B7}" dt="2026-08-09T21:56:55.393" v="355" actId="1076"/>
          <ac:picMkLst>
            <pc:docMk/>
            <pc:sldMk cId="4027966762" sldId="370"/>
            <ac:picMk id="4" creationId="{8969BA6E-A871-1C45-6991-3EC466CE9424}"/>
          </ac:picMkLst>
        </pc:picChg>
      </pc:sldChg>
      <pc:sldChg chg="new del">
        <pc:chgData name="Cristian Chiuariu (2511685)" userId="S::2511685@student.uwtsd.ac.uk::07e6b0d2-05cf-4138-9510-4d3d3133a57f" providerId="AD" clId="Web-{C4A859F8-06E8-98AA-56FC-D9D380C507B7}" dt="2026-08-12T09:37:49.900" v="3393"/>
        <pc:sldMkLst>
          <pc:docMk/>
          <pc:sldMk cId="1246439546" sldId="371"/>
        </pc:sldMkLst>
      </pc:sldChg>
      <pc:sldChg chg="new del">
        <pc:chgData name="Cristian Chiuariu (2511685)" userId="S::2511685@student.uwtsd.ac.uk::07e6b0d2-05cf-4138-9510-4d3d3133a57f" providerId="AD" clId="Web-{C4A859F8-06E8-98AA-56FC-D9D380C507B7}" dt="2026-08-12T09:37:47.400" v="3392"/>
        <pc:sldMkLst>
          <pc:docMk/>
          <pc:sldMk cId="525023367" sldId="372"/>
        </pc:sldMkLst>
      </pc:sldChg>
    </pc:docChg>
  </pc:docChgLst>
  <pc:docChgLst>
    <pc:chgData name="Cristian Chiuariu (2511685)" userId="S::2511685@student.uwtsd.ac.uk::07e6b0d2-05cf-4138-9510-4d3d3133a57f" providerId="AD" clId="Web-{5C34FA47-2C51-9108-36A7-20858367F5C0}"/>
    <pc:docChg chg="modSld">
      <pc:chgData name="Cristian Chiuariu (2511685)" userId="S::2511685@student.uwtsd.ac.uk::07e6b0d2-05cf-4138-9510-4d3d3133a57f" providerId="AD" clId="Web-{5C34FA47-2C51-9108-36A7-20858367F5C0}" dt="2026-08-09T10:17:06.618" v="344" actId="20577"/>
      <pc:docMkLst>
        <pc:docMk/>
      </pc:docMkLst>
      <pc:sldChg chg="delSp modSp">
        <pc:chgData name="Cristian Chiuariu (2511685)" userId="S::2511685@student.uwtsd.ac.uk::07e6b0d2-05cf-4138-9510-4d3d3133a57f" providerId="AD" clId="Web-{5C34FA47-2C51-9108-36A7-20858367F5C0}" dt="2026-08-09T09:36:14.667" v="56"/>
        <pc:sldMkLst>
          <pc:docMk/>
          <pc:sldMk cId="1596312341" sldId="333"/>
        </pc:sldMkLst>
        <pc:spChg chg="mod">
          <ac:chgData name="Cristian Chiuariu (2511685)" userId="S::2511685@student.uwtsd.ac.uk::07e6b0d2-05cf-4138-9510-4d3d3133a57f" providerId="AD" clId="Web-{5C34FA47-2C51-9108-36A7-20858367F5C0}" dt="2026-08-09T09:35:12.198" v="40" actId="14100"/>
          <ac:spMkLst>
            <pc:docMk/>
            <pc:sldMk cId="1596312341" sldId="333"/>
            <ac:spMk id="3" creationId="{89505C81-7592-A9B6-9A49-51C38F20A35B}"/>
          </ac:spMkLst>
        </pc:spChg>
      </pc:sldChg>
      <pc:sldChg chg="addSp delSp modSp mod modClrScheme chgLayout">
        <pc:chgData name="Cristian Chiuariu (2511685)" userId="S::2511685@student.uwtsd.ac.uk::07e6b0d2-05cf-4138-9510-4d3d3133a57f" providerId="AD" clId="Web-{5C34FA47-2C51-9108-36A7-20858367F5C0}" dt="2026-08-09T10:08:36.873" v="313"/>
        <pc:sldMkLst>
          <pc:docMk/>
          <pc:sldMk cId="2573439807" sldId="360"/>
        </pc:sldMkLst>
        <pc:spChg chg="add mod">
          <ac:chgData name="Cristian Chiuariu (2511685)" userId="S::2511685@student.uwtsd.ac.uk::07e6b0d2-05cf-4138-9510-4d3d3133a57f" providerId="AD" clId="Web-{5C34FA47-2C51-9108-36A7-20858367F5C0}" dt="2026-08-09T10:08:36.873" v="313"/>
          <ac:spMkLst>
            <pc:docMk/>
            <pc:sldMk cId="2573439807" sldId="360"/>
            <ac:spMk id="14" creationId="{FFC7A060-7EDE-B18A-C20D-BB48FC9675A6}"/>
          </ac:spMkLst>
        </pc:spChg>
        <pc:picChg chg="add mod">
          <ac:chgData name="Cristian Chiuariu (2511685)" userId="S::2511685@student.uwtsd.ac.uk::07e6b0d2-05cf-4138-9510-4d3d3133a57f" providerId="AD" clId="Web-{5C34FA47-2C51-9108-36A7-20858367F5C0}" dt="2026-08-09T10:08:36.873" v="313"/>
          <ac:picMkLst>
            <pc:docMk/>
            <pc:sldMk cId="2573439807" sldId="360"/>
            <ac:picMk id="10" creationId="{74EFB16B-CC48-4CA0-04A3-9E65AEF8F19C}"/>
          </ac:picMkLst>
        </pc:picChg>
      </pc:sldChg>
      <pc:sldChg chg="addSp delSp modSp">
        <pc:chgData name="Cristian Chiuariu (2511685)" userId="S::2511685@student.uwtsd.ac.uk::07e6b0d2-05cf-4138-9510-4d3d3133a57f" providerId="AD" clId="Web-{5C34FA47-2C51-9108-36A7-20858367F5C0}" dt="2026-08-09T10:17:06.618" v="344" actId="20577"/>
        <pc:sldMkLst>
          <pc:docMk/>
          <pc:sldMk cId="4027966762" sldId="370"/>
        </pc:sldMkLst>
        <pc:spChg chg="mod">
          <ac:chgData name="Cristian Chiuariu (2511685)" userId="S::2511685@student.uwtsd.ac.uk::07e6b0d2-05cf-4138-9510-4d3d3133a57f" providerId="AD" clId="Web-{5C34FA47-2C51-9108-36A7-20858367F5C0}" dt="2026-08-09T10:17:06.618" v="344" actId="20577"/>
          <ac:spMkLst>
            <pc:docMk/>
            <pc:sldMk cId="4027966762" sldId="370"/>
            <ac:spMk id="2" creationId="{C8DD01D9-F9C7-E915-1F36-DA213ADDE031}"/>
          </ac:spMkLst>
        </pc:spChg>
        <pc:picChg chg="add mod">
          <ac:chgData name="Cristian Chiuariu (2511685)" userId="S::2511685@student.uwtsd.ac.uk::07e6b0d2-05cf-4138-9510-4d3d3133a57f" providerId="AD" clId="Web-{5C34FA47-2C51-9108-36A7-20858367F5C0}" dt="2026-08-09T10:16:11.211" v="343"/>
          <ac:picMkLst>
            <pc:docMk/>
            <pc:sldMk cId="4027966762" sldId="370"/>
            <ac:picMk id="4" creationId="{8969BA6E-A871-1C45-6991-3EC466CE9424}"/>
          </ac:picMkLst>
        </pc:picChg>
        <pc:picChg chg="mod">
          <ac:chgData name="Cristian Chiuariu (2511685)" userId="S::2511685@student.uwtsd.ac.uk::07e6b0d2-05cf-4138-9510-4d3d3133a57f" providerId="AD" clId="Web-{5C34FA47-2C51-9108-36A7-20858367F5C0}" dt="2026-08-09T10:09:38.906" v="314"/>
          <ac:picMkLst>
            <pc:docMk/>
            <pc:sldMk cId="4027966762" sldId="370"/>
            <ac:picMk id="22" creationId="{95E77616-8265-FD0E-D5CE-E8699923AA52}"/>
          </ac:picMkLst>
        </pc:picChg>
        <pc:picChg chg="mod">
          <ac:chgData name="Cristian Chiuariu (2511685)" userId="S::2511685@student.uwtsd.ac.uk::07e6b0d2-05cf-4138-9510-4d3d3133a57f" providerId="AD" clId="Web-{5C34FA47-2C51-9108-36A7-20858367F5C0}" dt="2026-08-09T10:09:38.906" v="314"/>
          <ac:picMkLst>
            <pc:docMk/>
            <pc:sldMk cId="4027966762" sldId="370"/>
            <ac:picMk id="23" creationId="{9C933B3D-2DD0-8A0F-0AAC-8964BED759C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68F83A-302B-D5C7-8388-31A7738B949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5529D8-29D3-4EF8-AFE4-9B04C334D78A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0593AB-C6A0-9A15-AB36-A73DC45ECA7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FA4FD5-91A7-B4C3-9946-947BB86E9A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E52CC-DD0F-44B3-B13D-E7228EEC80E7}" type="slidenum">
              <a:rPr lang="en-US" smtClean="0"/>
              <a:t>‹#›</a:t>
            </a:fld>
            <a:endParaRPr lang="en-US"/>
          </a:p>
        </p:txBody>
      </p:sp>
      <p:sp>
        <p:nvSpPr>
          <p:cNvPr id="6" name="Header Placeholder 5">
            <a:extLst>
              <a:ext uri="{FF2B5EF4-FFF2-40B4-BE49-F238E27FC236}">
                <a16:creationId xmlns:a16="http://schemas.microsoft.com/office/drawing/2014/main" id="{7D257EEE-7A71-A801-1D30-27730853F45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 altLang="zh-CN"/>
              <a:t>Header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3634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  <a:endParaRPr lang="zh-CN" altLang="en-US"/>
          </a:p>
          <a:p>
            <a:pPr lvl="1"/>
            <a:r>
              <a:rPr lang="en-US" altLang="zh-CN"/>
              <a:t>Second</a:t>
            </a:r>
            <a:r>
              <a:rPr lang="zh-CN" altLang="en-US"/>
              <a:t> </a:t>
            </a:r>
            <a:r>
              <a:rPr lang="en-US" altLang="zh-CN"/>
              <a:t>level</a:t>
            </a:r>
            <a:endParaRPr lang="zh-CN" altLang="en-US"/>
          </a:p>
          <a:p>
            <a:pPr lvl="2"/>
            <a:r>
              <a:rPr lang="en-US" altLang="zh-CN"/>
              <a:t>Third</a:t>
            </a:r>
            <a:r>
              <a:rPr lang="zh-CN" altLang="en-US"/>
              <a:t> </a:t>
            </a:r>
            <a:r>
              <a:rPr lang="en-US" altLang="zh-CN"/>
              <a:t>level</a:t>
            </a:r>
            <a:endParaRPr lang="zh-CN" altLang="en-US"/>
          </a:p>
          <a:p>
            <a:pPr lvl="3"/>
            <a:r>
              <a:rPr lang="en-US" altLang="zh-CN"/>
              <a:t>Fourth level</a:t>
            </a:r>
            <a:endParaRPr lang="zh-CN" altLang="en-US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3DABDA-89F0-4727-B28F-05A90B0069B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D11F53F-2F00-3651-F337-81306AF8F1E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F805B-254D-4FE1-8316-FEA92B4B8253}" type="datetimeFigureOut">
              <a:rPr lang="en-US" smtClean="0"/>
              <a:t>8/12/2026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895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415999"/>
          </a:xfrm>
        </p:spPr>
        <p:txBody>
          <a:bodyPr lIns="0" tIns="0" rIns="0" bIns="0" anchor="t">
            <a:noAutofit/>
          </a:bodyPr>
          <a:lstStyle>
            <a:lvl1pPr algn="l">
              <a:lnSpc>
                <a:spcPct val="100000"/>
              </a:lnSpc>
              <a:defRPr sz="54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079853"/>
            <a:ext cx="7478990" cy="1431947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124F891E-404B-F131-1FD2-DA525452053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21208" y="5730242"/>
            <a:ext cx="2336800" cy="355600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600" baseline="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9B4524D4-F713-E563-D1A7-3E1DE52F1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75" y="6309358"/>
            <a:ext cx="2426216" cy="548642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51C6B34C-C370-8252-62D0-6F16022CD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713064" y="2730369"/>
            <a:ext cx="1947336" cy="521208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DD46D46B-5E31-55A0-FC35-87A4FB3A1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62788" y="1728788"/>
            <a:ext cx="6858000" cy="3400424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98F28BAF-E9F6-4963-C7E4-89926956681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22060AA-B148-12C6-E41B-250BD1D30C7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C8551D27-1EFF-B9D0-5995-4DD0450BB7DC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124442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lIns="0" tIns="0" rIns="0" bIns="0" anchor="b">
            <a:noAutofit/>
          </a:bodyPr>
          <a:lstStyle>
            <a:lvl1pPr algn="l">
              <a:lnSpc>
                <a:spcPct val="100000"/>
              </a:lnSpc>
              <a:defRPr sz="54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7" y="4617138"/>
            <a:ext cx="7835927" cy="131376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F866237-3EC3-0269-92E0-80E4D6E11C9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57225" y="6076543"/>
            <a:ext cx="2155825" cy="305614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C97D63AA-10AF-817C-3FA8-C3C3CD7F0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664664" y="3164196"/>
            <a:ext cx="1947336" cy="618008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40785FC4-EF47-6A5D-4541-E32905783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947336" cy="618008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D0429B91-8BA2-60E1-F6A1-5A2359A9B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91576" y="0"/>
            <a:ext cx="3400423" cy="6858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C161778-1D47-03FB-2618-74C2B6261BF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B1058D4-5B1B-F17E-835A-97462D0DF2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910C1ED-0F4E-7284-E1D0-5D5DCFA95E9D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943953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34579FB-0535-0E7B-EA0D-AE079FAF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4627037" y="-706963"/>
            <a:ext cx="2937934" cy="12191992"/>
          </a:xfrm>
          <a:custGeom>
            <a:avLst/>
            <a:gdLst>
              <a:gd name="connsiteX0" fmla="*/ 2937934 w 2937934"/>
              <a:gd name="connsiteY0" fmla="*/ 0 h 12191992"/>
              <a:gd name="connsiteX1" fmla="*/ 2937934 w 2937934"/>
              <a:gd name="connsiteY1" fmla="*/ 12191992 h 12191992"/>
              <a:gd name="connsiteX2" fmla="*/ 0 w 2937934"/>
              <a:gd name="connsiteY2" fmla="*/ 12191992 h 12191992"/>
              <a:gd name="connsiteX3" fmla="*/ 0 w 2937934"/>
              <a:gd name="connsiteY3" fmla="*/ 0 h 12191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37934" h="12191992">
                <a:moveTo>
                  <a:pt x="2937934" y="0"/>
                </a:moveTo>
                <a:lnTo>
                  <a:pt x="2937934" y="12191992"/>
                </a:lnTo>
                <a:lnTo>
                  <a:pt x="0" y="1219199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 u="sng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140495"/>
            <a:ext cx="8229600" cy="2621154"/>
          </a:xfrm>
        </p:spPr>
        <p:txBody>
          <a:bodyPr lIns="0" tIns="0" rIns="0" bIns="0" anchor="b">
            <a:noAutofit/>
          </a:bodyPr>
          <a:lstStyle>
            <a:lvl1pPr algn="ctr">
              <a:lnSpc>
                <a:spcPct val="100000"/>
              </a:lnSpc>
              <a:defRPr sz="54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1201" y="4039647"/>
            <a:ext cx="8229600" cy="1414091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AA1B559-C04E-A343-2813-FE2DB1923D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47105" y="5587422"/>
            <a:ext cx="3097790" cy="426362"/>
          </a:xfrm>
        </p:spPr>
        <p:txBody>
          <a:bodyPr lIns="0" tIns="0" rIns="0" bIns="0"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1A2608-63F3-731E-0A43-0E240CF5A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2000" y="3920066"/>
            <a:ext cx="720000" cy="7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E3CE49A-81F4-962F-8DCE-0F4B9D705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2000" y="3200066"/>
            <a:ext cx="720000" cy="72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635E175-A34B-F1FE-C21F-0191BB162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49552"/>
            <a:ext cx="782320" cy="20015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B8042-5E77-A1E9-101E-5D1311F9F24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8161E-DF2B-A395-AB41-52FF8492D87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483ED-35CC-1B95-31BE-C835B41D6161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971736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5">
            <a:extLst>
              <a:ext uri="{FF2B5EF4-FFF2-40B4-BE49-F238E27FC236}">
                <a16:creationId xmlns:a16="http://schemas.microsoft.com/office/drawing/2014/main" id="{955E0A3A-BD31-2674-02EE-D5CC54C0D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3428999"/>
            <a:ext cx="12192000" cy="1970618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3774116"/>
            <a:ext cx="11460480" cy="1590543"/>
          </a:xfrm>
        </p:spPr>
        <p:txBody>
          <a:bodyPr lIns="0" tIns="0" rIns="0" bIns="0" anchor="t">
            <a:normAutofit/>
          </a:bodyPr>
          <a:lstStyle>
            <a:lvl1pPr algn="l">
              <a:defRPr sz="54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563401"/>
            <a:ext cx="11460480" cy="756965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1794CE9-E819-5EF2-87AA-CD888A593FED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8279019" y="6400800"/>
            <a:ext cx="2743200" cy="393700"/>
          </a:xfrm>
        </p:spPr>
        <p:txBody>
          <a:bodyPr lIns="0" tIns="0" rIns="0" bIns="0" anchor="b">
            <a:noAutofit/>
          </a:bodyPr>
          <a:lstStyle>
            <a:lvl1pPr marL="0" indent="0" algn="r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15" name="Picture Placeholder 14" descr="One tall building modern style black and white.">
            <a:extLst>
              <a:ext uri="{FF2B5EF4-FFF2-40B4-BE49-F238E27FC236}">
                <a16:creationId xmlns:a16="http://schemas.microsoft.com/office/drawing/2014/main" id="{6E7C4A80-E63C-3031-27DB-BBE012F4109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2"/>
            <a:ext cx="12192000" cy="3687377"/>
          </a:xfrm>
          <a:custGeom>
            <a:avLst/>
            <a:gdLst>
              <a:gd name="connsiteX0" fmla="*/ 0 w 12192000"/>
              <a:gd name="connsiteY0" fmla="*/ 0 h 3687377"/>
              <a:gd name="connsiteX1" fmla="*/ 12192000 w 12192000"/>
              <a:gd name="connsiteY1" fmla="*/ 0 h 3687377"/>
              <a:gd name="connsiteX2" fmla="*/ 12192000 w 12192000"/>
              <a:gd name="connsiteY2" fmla="*/ 444499 h 3687377"/>
              <a:gd name="connsiteX3" fmla="*/ 11425238 w 12192000"/>
              <a:gd name="connsiteY3" fmla="*/ 444499 h 3687377"/>
              <a:gd name="connsiteX4" fmla="*/ 11425238 w 12192000"/>
              <a:gd name="connsiteY4" fmla="*/ 2391835 h 3687377"/>
              <a:gd name="connsiteX5" fmla="*/ 12192000 w 12192000"/>
              <a:gd name="connsiteY5" fmla="*/ 2391835 h 3687377"/>
              <a:gd name="connsiteX6" fmla="*/ 12192000 w 12192000"/>
              <a:gd name="connsiteY6" fmla="*/ 3687377 h 3687377"/>
              <a:gd name="connsiteX7" fmla="*/ 2426216 w 12192000"/>
              <a:gd name="connsiteY7" fmla="*/ 3687377 h 3687377"/>
              <a:gd name="connsiteX8" fmla="*/ 2426216 w 12192000"/>
              <a:gd name="connsiteY8" fmla="*/ 2963477 h 3687377"/>
              <a:gd name="connsiteX9" fmla="*/ 0 w 12192000"/>
              <a:gd name="connsiteY9" fmla="*/ 2963477 h 3687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192000" h="3687377">
                <a:moveTo>
                  <a:pt x="0" y="0"/>
                </a:moveTo>
                <a:lnTo>
                  <a:pt x="12192000" y="0"/>
                </a:lnTo>
                <a:lnTo>
                  <a:pt x="12192000" y="444499"/>
                </a:lnTo>
                <a:lnTo>
                  <a:pt x="11425238" y="444499"/>
                </a:lnTo>
                <a:lnTo>
                  <a:pt x="11425238" y="2391835"/>
                </a:lnTo>
                <a:lnTo>
                  <a:pt x="12192000" y="2391835"/>
                </a:lnTo>
                <a:lnTo>
                  <a:pt x="12192000" y="3687377"/>
                </a:lnTo>
                <a:lnTo>
                  <a:pt x="2426216" y="3687377"/>
                </a:lnTo>
                <a:lnTo>
                  <a:pt x="2426216" y="2963477"/>
                </a:lnTo>
                <a:lnTo>
                  <a:pt x="0" y="2963477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264F984E-6A1B-A033-4FBC-3158758B9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963479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3" name="Freeform 10">
            <a:extLst>
              <a:ext uri="{FF2B5EF4-FFF2-40B4-BE49-F238E27FC236}">
                <a16:creationId xmlns:a16="http://schemas.microsoft.com/office/drawing/2014/main" id="{038D67BC-3BCF-76A8-9BF0-606484072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798455" y="1014376"/>
            <a:ext cx="2020327" cy="766762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59C312-642F-DE98-976D-2DBE2EAC42E6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0AEAA7-DE9F-17B8-3F1D-002EC04537B6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A17B79-A16A-9D34-8092-50AE53A616D3}"/>
              </a:ext>
            </a:extLst>
          </p:cNvPr>
          <p:cNvSpPr>
            <a:spLocks noGrp="1"/>
          </p:cNvSpPr>
          <p:nvPr>
            <p:ph type="sldNum" sz="half" idx="2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917562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>
            <a:extLst>
              <a:ext uri="{FF2B5EF4-FFF2-40B4-BE49-F238E27FC236}">
                <a16:creationId xmlns:a16="http://schemas.microsoft.com/office/drawing/2014/main" id="{96624185-F7D1-FA60-1A95-7A114118D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73559" y="1"/>
            <a:ext cx="8318441" cy="402844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59658" y="285071"/>
            <a:ext cx="6470926" cy="3606209"/>
          </a:xfrm>
        </p:spPr>
        <p:txBody>
          <a:bodyPr lIns="0" tIns="0" rIns="0" bIns="0" anchor="b">
            <a:no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9658" y="4226560"/>
            <a:ext cx="6470926" cy="149352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Picture Placeholder 19" descr="One tall building modern style black and white.">
            <a:extLst>
              <a:ext uri="{FF2B5EF4-FFF2-40B4-BE49-F238E27FC236}">
                <a16:creationId xmlns:a16="http://schemas.microsoft.com/office/drawing/2014/main" id="{B5F970DC-4D95-E856-C011-166EE410B02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2"/>
            <a:ext cx="4671295" cy="6857999"/>
          </a:xfrm>
          <a:custGeom>
            <a:avLst/>
            <a:gdLst>
              <a:gd name="connsiteX0" fmla="*/ 0 w 4671295"/>
              <a:gd name="connsiteY0" fmla="*/ 6134100 h 6857999"/>
              <a:gd name="connsiteX1" fmla="*/ 574 w 4671295"/>
              <a:gd name="connsiteY1" fmla="*/ 6134100 h 6857999"/>
              <a:gd name="connsiteX2" fmla="*/ 574 w 4671295"/>
              <a:gd name="connsiteY2" fmla="*/ 6857999 h 6857999"/>
              <a:gd name="connsiteX3" fmla="*/ 0 w 4671295"/>
              <a:gd name="connsiteY3" fmla="*/ 6857999 h 6857999"/>
              <a:gd name="connsiteX4" fmla="*/ 575 w 4671295"/>
              <a:gd name="connsiteY4" fmla="*/ 1729318 h 6857999"/>
              <a:gd name="connsiteX5" fmla="*/ 575 w 4671295"/>
              <a:gd name="connsiteY5" fmla="*/ 3676654 h 6857999"/>
              <a:gd name="connsiteX6" fmla="*/ 767337 w 4671295"/>
              <a:gd name="connsiteY6" fmla="*/ 3676654 h 6857999"/>
              <a:gd name="connsiteX7" fmla="*/ 767337 w 4671295"/>
              <a:gd name="connsiteY7" fmla="*/ 1729318 h 6857999"/>
              <a:gd name="connsiteX8" fmla="*/ 574 w 4671295"/>
              <a:gd name="connsiteY8" fmla="*/ 0 h 6857999"/>
              <a:gd name="connsiteX9" fmla="*/ 4671295 w 4671295"/>
              <a:gd name="connsiteY9" fmla="*/ 0 h 6857999"/>
              <a:gd name="connsiteX10" fmla="*/ 4671295 w 4671295"/>
              <a:gd name="connsiteY10" fmla="*/ 6857999 h 6857999"/>
              <a:gd name="connsiteX11" fmla="*/ 2426216 w 4671295"/>
              <a:gd name="connsiteY11" fmla="*/ 6857999 h 6857999"/>
              <a:gd name="connsiteX12" fmla="*/ 2426216 w 4671295"/>
              <a:gd name="connsiteY12" fmla="*/ 6134100 h 6857999"/>
              <a:gd name="connsiteX13" fmla="*/ 574 w 4671295"/>
              <a:gd name="connsiteY13" fmla="*/ 613410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671295" h="6857999">
                <a:moveTo>
                  <a:pt x="0" y="6134100"/>
                </a:moveTo>
                <a:lnTo>
                  <a:pt x="574" y="6134100"/>
                </a:lnTo>
                <a:lnTo>
                  <a:pt x="574" y="6857999"/>
                </a:lnTo>
                <a:lnTo>
                  <a:pt x="0" y="6857999"/>
                </a:lnTo>
                <a:close/>
                <a:moveTo>
                  <a:pt x="575" y="1729318"/>
                </a:moveTo>
                <a:lnTo>
                  <a:pt x="575" y="3676654"/>
                </a:lnTo>
                <a:lnTo>
                  <a:pt x="767337" y="3676654"/>
                </a:lnTo>
                <a:lnTo>
                  <a:pt x="767337" y="1729318"/>
                </a:lnTo>
                <a:close/>
                <a:moveTo>
                  <a:pt x="574" y="0"/>
                </a:moveTo>
                <a:lnTo>
                  <a:pt x="4671295" y="0"/>
                </a:lnTo>
                <a:lnTo>
                  <a:pt x="4671295" y="6857999"/>
                </a:lnTo>
                <a:lnTo>
                  <a:pt x="2426216" y="6857999"/>
                </a:lnTo>
                <a:lnTo>
                  <a:pt x="2426216" y="6134100"/>
                </a:lnTo>
                <a:lnTo>
                  <a:pt x="574" y="6134100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40ED42D-2092-EE19-1040-6CA890C1AA6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59658" y="6089333"/>
            <a:ext cx="2116137" cy="292994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600" baseline="0"/>
            </a:lvl1pPr>
          </a:lstStyle>
          <a:p>
            <a:pPr lvl="0"/>
            <a:r>
              <a:rPr lang="en-US" altLang="zh-CN"/>
              <a:t>Presenter Name</a:t>
            </a:r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E11187-86CB-6B4B-4F55-B8E4A0994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45820" y="5270500"/>
            <a:ext cx="741680" cy="2433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CC8F2F8-2E90-744F-370E-A1F3349F9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706880"/>
            <a:ext cx="782320" cy="20015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018F5-6938-C956-A700-3FB7BD456C92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8B0C64-77F2-ABAA-2AE0-EAC05A006C94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ABAF6-FA89-36E3-9418-68410C90775E}"/>
              </a:ext>
            </a:extLst>
          </p:cNvPr>
          <p:cNvSpPr>
            <a:spLocks noGrp="1"/>
          </p:cNvSpPr>
          <p:nvPr>
            <p:ph type="sldNum" sz="half" idx="20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63555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80DD8D16-D0C7-F3D2-48A8-A579B2B28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18441" cy="4025314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285071"/>
            <a:ext cx="6841490" cy="3606209"/>
          </a:xfrm>
        </p:spPr>
        <p:txBody>
          <a:bodyPr lIns="0" tIns="0" rIns="0" bIns="0" anchor="b">
            <a:no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226560"/>
            <a:ext cx="6841490" cy="148209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96033C09-8FAE-F082-7CC9-7A1AC41094D2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365760" y="5990748"/>
            <a:ext cx="2574925" cy="251143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4" name="Picture Placeholder 19" descr="One tall building modern style black and white.">
            <a:extLst>
              <a:ext uri="{FF2B5EF4-FFF2-40B4-BE49-F238E27FC236}">
                <a16:creationId xmlns:a16="http://schemas.microsoft.com/office/drawing/2014/main" id="{F7F5830D-261D-69B1-C97B-FDEBA7981C1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flipH="1">
            <a:off x="7520705" y="2"/>
            <a:ext cx="4671295" cy="6857999"/>
          </a:xfrm>
          <a:custGeom>
            <a:avLst/>
            <a:gdLst>
              <a:gd name="connsiteX0" fmla="*/ 0 w 4671295"/>
              <a:gd name="connsiteY0" fmla="*/ 6134100 h 6857999"/>
              <a:gd name="connsiteX1" fmla="*/ 574 w 4671295"/>
              <a:gd name="connsiteY1" fmla="*/ 6134100 h 6857999"/>
              <a:gd name="connsiteX2" fmla="*/ 574 w 4671295"/>
              <a:gd name="connsiteY2" fmla="*/ 6857999 h 6857999"/>
              <a:gd name="connsiteX3" fmla="*/ 0 w 4671295"/>
              <a:gd name="connsiteY3" fmla="*/ 6857999 h 6857999"/>
              <a:gd name="connsiteX4" fmla="*/ 575 w 4671295"/>
              <a:gd name="connsiteY4" fmla="*/ 1729318 h 6857999"/>
              <a:gd name="connsiteX5" fmla="*/ 575 w 4671295"/>
              <a:gd name="connsiteY5" fmla="*/ 3676654 h 6857999"/>
              <a:gd name="connsiteX6" fmla="*/ 767337 w 4671295"/>
              <a:gd name="connsiteY6" fmla="*/ 3676654 h 6857999"/>
              <a:gd name="connsiteX7" fmla="*/ 767337 w 4671295"/>
              <a:gd name="connsiteY7" fmla="*/ 1729318 h 6857999"/>
              <a:gd name="connsiteX8" fmla="*/ 574 w 4671295"/>
              <a:gd name="connsiteY8" fmla="*/ 0 h 6857999"/>
              <a:gd name="connsiteX9" fmla="*/ 4671295 w 4671295"/>
              <a:gd name="connsiteY9" fmla="*/ 0 h 6857999"/>
              <a:gd name="connsiteX10" fmla="*/ 4671295 w 4671295"/>
              <a:gd name="connsiteY10" fmla="*/ 6857999 h 6857999"/>
              <a:gd name="connsiteX11" fmla="*/ 2426216 w 4671295"/>
              <a:gd name="connsiteY11" fmla="*/ 6857999 h 6857999"/>
              <a:gd name="connsiteX12" fmla="*/ 2426216 w 4671295"/>
              <a:gd name="connsiteY12" fmla="*/ 6134100 h 6857999"/>
              <a:gd name="connsiteX13" fmla="*/ 574 w 4671295"/>
              <a:gd name="connsiteY13" fmla="*/ 613410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671295" h="6857999">
                <a:moveTo>
                  <a:pt x="0" y="6134100"/>
                </a:moveTo>
                <a:lnTo>
                  <a:pt x="574" y="6134100"/>
                </a:lnTo>
                <a:lnTo>
                  <a:pt x="574" y="6857999"/>
                </a:lnTo>
                <a:lnTo>
                  <a:pt x="0" y="6857999"/>
                </a:lnTo>
                <a:close/>
                <a:moveTo>
                  <a:pt x="575" y="1729318"/>
                </a:moveTo>
                <a:lnTo>
                  <a:pt x="575" y="3676654"/>
                </a:lnTo>
                <a:lnTo>
                  <a:pt x="767337" y="3676654"/>
                </a:lnTo>
                <a:lnTo>
                  <a:pt x="767337" y="1729318"/>
                </a:lnTo>
                <a:close/>
                <a:moveTo>
                  <a:pt x="574" y="0"/>
                </a:moveTo>
                <a:lnTo>
                  <a:pt x="4671295" y="0"/>
                </a:lnTo>
                <a:lnTo>
                  <a:pt x="4671295" y="6857999"/>
                </a:lnTo>
                <a:lnTo>
                  <a:pt x="2426216" y="6857999"/>
                </a:lnTo>
                <a:lnTo>
                  <a:pt x="2426216" y="6134100"/>
                </a:lnTo>
                <a:lnTo>
                  <a:pt x="574" y="6134100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58F6DB-3386-E235-75C0-20558DA7F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04500" y="5270500"/>
            <a:ext cx="741680" cy="2433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CF2573-CDFF-C67F-9717-D82E10440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09680" y="1706880"/>
            <a:ext cx="782320" cy="20015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30A6E7F-019D-AAF3-66DD-164C8903B379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8BF79F-F386-2FE8-A63D-939B3DBAE828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AF997D7-33AE-2BAA-B4B7-6740782D11B1}"/>
              </a:ext>
            </a:extLst>
          </p:cNvPr>
          <p:cNvSpPr>
            <a:spLocks noGrp="1"/>
          </p:cNvSpPr>
          <p:nvPr>
            <p:ph type="sldNum" sz="half" idx="2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344815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, Photo 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4105B0D-67F2-9812-52C4-70EF88F9F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6" y="436418"/>
            <a:ext cx="5896338" cy="4512397"/>
          </a:xfrm>
        </p:spPr>
        <p:txBody>
          <a:bodyPr lIns="0" tIns="0" rIns="0" bIns="0">
            <a:noAutofit/>
          </a:bodyPr>
          <a:lstStyle>
            <a:lvl1pPr>
              <a:defRPr sz="6000" b="0" baseline="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14507-3B87-3C37-7F16-5679671A06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57225" y="5152864"/>
            <a:ext cx="5889827" cy="126871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14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altLang="zh-CN"/>
              <a:t>Click</a:t>
            </a:r>
            <a:r>
              <a:rPr lang="zh-CN" altLang="en-US"/>
              <a:t> </a:t>
            </a:r>
            <a:r>
              <a:rPr lang="en-US" altLang="zh-CN"/>
              <a:t>to edit Master subtitle style</a:t>
            </a:r>
            <a:endParaRPr lang="zh-CN" altLang="en-US"/>
          </a:p>
        </p:txBody>
      </p:sp>
      <p:sp>
        <p:nvSpPr>
          <p:cNvPr id="7" name="Picture Placeholder 6" descr="Closeup on person wearing glasses.">
            <a:extLst>
              <a:ext uri="{FF2B5EF4-FFF2-40B4-BE49-F238E27FC236}">
                <a16:creationId xmlns:a16="http://schemas.microsoft.com/office/drawing/2014/main" id="{0C52EA65-FC43-25C0-960D-AB8027D2420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883862" y="669510"/>
            <a:ext cx="3902491" cy="3902491"/>
          </a:xfrm>
          <a:custGeom>
            <a:avLst/>
            <a:gdLst>
              <a:gd name="connsiteX0" fmla="*/ 1951245 w 3902491"/>
              <a:gd name="connsiteY0" fmla="*/ 0 h 3902491"/>
              <a:gd name="connsiteX1" fmla="*/ 3902491 w 3902491"/>
              <a:gd name="connsiteY1" fmla="*/ 1951246 h 3902491"/>
              <a:gd name="connsiteX2" fmla="*/ 1951246 w 3902491"/>
              <a:gd name="connsiteY2" fmla="*/ 3902491 h 3902491"/>
              <a:gd name="connsiteX3" fmla="*/ 1951245 w 3902491"/>
              <a:gd name="connsiteY3" fmla="*/ 3902491 h 3902491"/>
              <a:gd name="connsiteX4" fmla="*/ 0 w 3902491"/>
              <a:gd name="connsiteY4" fmla="*/ 1951246 h 390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2491" h="3902491">
                <a:moveTo>
                  <a:pt x="1951245" y="0"/>
                </a:moveTo>
                <a:lnTo>
                  <a:pt x="3902491" y="1951246"/>
                </a:lnTo>
                <a:lnTo>
                  <a:pt x="1951246" y="3902491"/>
                </a:lnTo>
                <a:lnTo>
                  <a:pt x="1951245" y="3902491"/>
                </a:lnTo>
                <a:lnTo>
                  <a:pt x="0" y="1951246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3" name="Picture Placeholder 12" descr="One person clapping and smiling.">
            <a:extLst>
              <a:ext uri="{FF2B5EF4-FFF2-40B4-BE49-F238E27FC236}">
                <a16:creationId xmlns:a16="http://schemas.microsoft.com/office/drawing/2014/main" id="{60D97465-0A08-3AAC-3DDD-E6A85BBB657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052312" y="2833425"/>
            <a:ext cx="3139688" cy="3872174"/>
          </a:xfrm>
          <a:custGeom>
            <a:avLst/>
            <a:gdLst>
              <a:gd name="connsiteX0" fmla="*/ 1948799 w 3139688"/>
              <a:gd name="connsiteY0" fmla="*/ 0 h 3872174"/>
              <a:gd name="connsiteX1" fmla="*/ 3139688 w 3139688"/>
              <a:gd name="connsiteY1" fmla="*/ 1190889 h 3872174"/>
              <a:gd name="connsiteX2" fmla="*/ 3139688 w 3139688"/>
              <a:gd name="connsiteY2" fmla="*/ 2706710 h 3872174"/>
              <a:gd name="connsiteX3" fmla="*/ 1974223 w 3139688"/>
              <a:gd name="connsiteY3" fmla="*/ 3872174 h 3872174"/>
              <a:gd name="connsiteX4" fmla="*/ 1923375 w 3139688"/>
              <a:gd name="connsiteY4" fmla="*/ 3872174 h 3872174"/>
              <a:gd name="connsiteX5" fmla="*/ 0 w 3139688"/>
              <a:gd name="connsiteY5" fmla="*/ 1948799 h 3872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39688" h="3872174">
                <a:moveTo>
                  <a:pt x="1948799" y="0"/>
                </a:moveTo>
                <a:lnTo>
                  <a:pt x="3139688" y="1190889"/>
                </a:lnTo>
                <a:lnTo>
                  <a:pt x="3139688" y="2706710"/>
                </a:lnTo>
                <a:lnTo>
                  <a:pt x="1974223" y="3872174"/>
                </a:lnTo>
                <a:lnTo>
                  <a:pt x="1923375" y="3872174"/>
                </a:lnTo>
                <a:lnTo>
                  <a:pt x="0" y="1948799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5BD3FE9-403D-4D43-E51A-2A3EE4F13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8616950" y="0"/>
            <a:ext cx="3575051" cy="3612361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25" name="Isosceles Triangle 3">
            <a:extLst>
              <a:ext uri="{FF2B5EF4-FFF2-40B4-BE49-F238E27FC236}">
                <a16:creationId xmlns:a16="http://schemas.microsoft.com/office/drawing/2014/main" id="{10D3FB60-F35E-34D2-31A5-29537BF7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7640892" y="3816350"/>
            <a:ext cx="3040598" cy="3041650"/>
          </a:xfrm>
          <a:prstGeom prst="triangle">
            <a:avLst>
              <a:gd name="adj" fmla="val 100000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CC41857-42BF-61F4-ABBF-1DC106908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1297484" y="5963483"/>
            <a:ext cx="889873" cy="899160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ED29B-54CB-26C0-4359-253529495A38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0C3D6A-66EC-B96A-272D-8E814CAB564A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1D61EB-A3CA-532A-94CE-BFB5EF2525A9}"/>
              </a:ext>
            </a:extLst>
          </p:cNvPr>
          <p:cNvSpPr>
            <a:spLocks noGrp="1"/>
          </p:cNvSpPr>
          <p:nvPr>
            <p:ph type="sldNum" sz="half" idx="2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5039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, Photo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0138" y="359917"/>
            <a:ext cx="6242770" cy="4588897"/>
          </a:xfrm>
        </p:spPr>
        <p:txBody>
          <a:bodyPr lIns="0" tIns="0" rIns="0" bIns="0" anchor="b">
            <a:noAutofit/>
          </a:bodyPr>
          <a:lstStyle>
            <a:lvl1pPr algn="l">
              <a:lnSpc>
                <a:spcPct val="100000"/>
              </a:lnSpc>
              <a:defRPr sz="60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0138" y="5152864"/>
            <a:ext cx="6233626" cy="1268718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6" descr="Closeup on person wearing glasses.">
            <a:extLst>
              <a:ext uri="{FF2B5EF4-FFF2-40B4-BE49-F238E27FC236}">
                <a16:creationId xmlns:a16="http://schemas.microsoft.com/office/drawing/2014/main" id="{82E72972-EE2B-F497-1D5C-258895385D7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1360741" y="634584"/>
            <a:ext cx="3902491" cy="3902491"/>
          </a:xfrm>
          <a:custGeom>
            <a:avLst/>
            <a:gdLst>
              <a:gd name="connsiteX0" fmla="*/ 1951245 w 3902491"/>
              <a:gd name="connsiteY0" fmla="*/ 0 h 3902491"/>
              <a:gd name="connsiteX1" fmla="*/ 3902491 w 3902491"/>
              <a:gd name="connsiteY1" fmla="*/ 1951246 h 3902491"/>
              <a:gd name="connsiteX2" fmla="*/ 1951246 w 3902491"/>
              <a:gd name="connsiteY2" fmla="*/ 3902491 h 3902491"/>
              <a:gd name="connsiteX3" fmla="*/ 1951245 w 3902491"/>
              <a:gd name="connsiteY3" fmla="*/ 3902491 h 3902491"/>
              <a:gd name="connsiteX4" fmla="*/ 0 w 3902491"/>
              <a:gd name="connsiteY4" fmla="*/ 1951246 h 390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2491" h="3902491">
                <a:moveTo>
                  <a:pt x="1951245" y="0"/>
                </a:moveTo>
                <a:lnTo>
                  <a:pt x="3902491" y="1951246"/>
                </a:lnTo>
                <a:lnTo>
                  <a:pt x="1951246" y="3902491"/>
                </a:lnTo>
                <a:lnTo>
                  <a:pt x="1951245" y="3902491"/>
                </a:lnTo>
                <a:lnTo>
                  <a:pt x="0" y="1951246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0" name="Picture Placeholder 12" descr="One person clapping and smiling.">
            <a:extLst>
              <a:ext uri="{FF2B5EF4-FFF2-40B4-BE49-F238E27FC236}">
                <a16:creationId xmlns:a16="http://schemas.microsoft.com/office/drawing/2014/main" id="{B208AAAC-B842-3E72-F9B0-65241B8AEA1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flipH="1">
            <a:off x="0" y="2788976"/>
            <a:ext cx="3139688" cy="3872174"/>
          </a:xfrm>
          <a:custGeom>
            <a:avLst/>
            <a:gdLst>
              <a:gd name="connsiteX0" fmla="*/ 1948799 w 3139688"/>
              <a:gd name="connsiteY0" fmla="*/ 0 h 3872174"/>
              <a:gd name="connsiteX1" fmla="*/ 3139688 w 3139688"/>
              <a:gd name="connsiteY1" fmla="*/ 1190889 h 3872174"/>
              <a:gd name="connsiteX2" fmla="*/ 3139688 w 3139688"/>
              <a:gd name="connsiteY2" fmla="*/ 2706710 h 3872174"/>
              <a:gd name="connsiteX3" fmla="*/ 1974223 w 3139688"/>
              <a:gd name="connsiteY3" fmla="*/ 3872174 h 3872174"/>
              <a:gd name="connsiteX4" fmla="*/ 1923375 w 3139688"/>
              <a:gd name="connsiteY4" fmla="*/ 3872174 h 3872174"/>
              <a:gd name="connsiteX5" fmla="*/ 0 w 3139688"/>
              <a:gd name="connsiteY5" fmla="*/ 1948799 h 3872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39688" h="3872174">
                <a:moveTo>
                  <a:pt x="1948799" y="0"/>
                </a:moveTo>
                <a:lnTo>
                  <a:pt x="3139688" y="1190889"/>
                </a:lnTo>
                <a:lnTo>
                  <a:pt x="3139688" y="2706710"/>
                </a:lnTo>
                <a:lnTo>
                  <a:pt x="1974223" y="3872174"/>
                </a:lnTo>
                <a:lnTo>
                  <a:pt x="1923375" y="3872174"/>
                </a:lnTo>
                <a:lnTo>
                  <a:pt x="0" y="1948799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BEB5B2F-8E61-F43A-1D59-1F1F0DB3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4644" y="5963483"/>
            <a:ext cx="889873" cy="899160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62A2476-1589-B9D9-5D0A-5553436AA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0" y="0"/>
            <a:ext cx="3575051" cy="3612361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18" name="Isosceles Triangle 3">
            <a:extLst>
              <a:ext uri="{FF2B5EF4-FFF2-40B4-BE49-F238E27FC236}">
                <a16:creationId xmlns:a16="http://schemas.microsoft.com/office/drawing/2014/main" id="{964A9B18-35DE-8478-ED82-3451640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360741" y="3816350"/>
            <a:ext cx="3040598" cy="3041650"/>
          </a:xfrm>
          <a:prstGeom prst="triangle">
            <a:avLst>
              <a:gd name="adj" fmla="val 100000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793E1B-71D7-81F6-2EA3-143FFFB55604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449580" y="6527800"/>
            <a:ext cx="2743200" cy="266700"/>
          </a:xfrm>
        </p:spPr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9336AE-C792-931C-745B-768B83BAB61C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93A66C-FF0F-B424-A72E-EB9BA06F2F06}"/>
              </a:ext>
            </a:extLst>
          </p:cNvPr>
          <p:cNvSpPr>
            <a:spLocks noGrp="1"/>
          </p:cNvSpPr>
          <p:nvPr>
            <p:ph type="sldNum" sz="half" idx="2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82235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47950" y="534677"/>
            <a:ext cx="6896100" cy="3884923"/>
          </a:xfrm>
        </p:spPr>
        <p:txBody>
          <a:bodyPr lIns="0" tIns="0" rIns="0" bIns="0" anchor="b">
            <a:noAutofit/>
          </a:bodyPr>
          <a:lstStyle>
            <a:lvl1pPr algn="ctr">
              <a:defRPr sz="5400" b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47950" y="4660900"/>
            <a:ext cx="6896100" cy="1315008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Isosceles Triangle 3">
            <a:extLst>
              <a:ext uri="{FF2B5EF4-FFF2-40B4-BE49-F238E27FC236}">
                <a16:creationId xmlns:a16="http://schemas.microsoft.com/office/drawing/2014/main" id="{73C6A8A3-9676-1270-FE11-AFA86441A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534400" y="3199135"/>
            <a:ext cx="3657600" cy="3658865"/>
          </a:xfrm>
          <a:prstGeom prst="triangle">
            <a:avLst>
              <a:gd name="adj" fmla="val 100000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98C2484B-7B39-764B-EB05-85CE011F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6165" y="5670366"/>
            <a:ext cx="1181469" cy="1193799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FF2AAFB-B709-A48B-6919-72E9012D8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5300" y="-15304"/>
            <a:ext cx="2932731" cy="2963336"/>
          </a:xfrm>
          <a:custGeom>
            <a:avLst/>
            <a:gdLst>
              <a:gd name="connsiteX0" fmla="*/ 0 w 1577827"/>
              <a:gd name="connsiteY0" fmla="*/ 1594293 h 1594293"/>
              <a:gd name="connsiteX1" fmla="*/ 1577827 w 1577827"/>
              <a:gd name="connsiteY1" fmla="*/ 1594293 h 1594293"/>
              <a:gd name="connsiteX2" fmla="*/ 1577827 w 1577827"/>
              <a:gd name="connsiteY2" fmla="*/ 0 h 15942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77827" h="1594293">
                <a:moveTo>
                  <a:pt x="0" y="1594293"/>
                </a:moveTo>
                <a:lnTo>
                  <a:pt x="1577827" y="1594293"/>
                </a:lnTo>
                <a:lnTo>
                  <a:pt x="157782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53269C-34B7-8793-B989-2AC815E50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BAD6F-AF49-D89A-DB03-EAC0CD069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D02BA7-4544-93C7-B907-D369FB7AD7B9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17058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, 7 ite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10504000" cy="1554480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6A84503-533D-0FB4-1FFF-F99D94985FC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81113" y="2814135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7AEEA39-69B3-E8AB-1B52-DEAF566D457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81113" y="3639663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5462FFAA-616F-1112-8D93-D1429CE2769E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281113" y="4435367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F971441E-A861-BBA6-17CE-7CECD0DDCA6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1281113" y="5256629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8B493041-6741-D46B-F909-CD7C00DEAE6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913666" y="2814135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Text Placeholder 39">
            <a:extLst>
              <a:ext uri="{FF2B5EF4-FFF2-40B4-BE49-F238E27FC236}">
                <a16:creationId xmlns:a16="http://schemas.microsoft.com/office/drawing/2014/main" id="{0970355D-37C5-6F1A-64BF-E4B95748BBF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913666" y="3639663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39">
            <a:extLst>
              <a:ext uri="{FF2B5EF4-FFF2-40B4-BE49-F238E27FC236}">
                <a16:creationId xmlns:a16="http://schemas.microsoft.com/office/drawing/2014/main" id="{BEFE0484-B67E-9C46-955E-345C74277C5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913666" y="4435367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C2017B91-2EEB-9FBA-8E16-2096C92E2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8623300" y="6526800"/>
            <a:ext cx="3568700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6" name="Freeform 17">
            <a:extLst>
              <a:ext uri="{FF2B5EF4-FFF2-40B4-BE49-F238E27FC236}">
                <a16:creationId xmlns:a16="http://schemas.microsoft.com/office/drawing/2014/main" id="{4287DD1D-8A12-5CFA-F182-60F767DC3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8" name="Freeform 17">
            <a:extLst>
              <a:ext uri="{FF2B5EF4-FFF2-40B4-BE49-F238E27FC236}">
                <a16:creationId xmlns:a16="http://schemas.microsoft.com/office/drawing/2014/main" id="{411429CA-5A33-DA3D-D3DB-C42D85B10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9" name="Isosceles Triangle 3">
            <a:extLst>
              <a:ext uri="{FF2B5EF4-FFF2-40B4-BE49-F238E27FC236}">
                <a16:creationId xmlns:a16="http://schemas.microsoft.com/office/drawing/2014/main" id="{2ABE2A89-7B53-F3AA-992C-F5FDFD47C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823702" y="3084150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11" name="Isosceles Triangle 4">
            <a:extLst>
              <a:ext uri="{FF2B5EF4-FFF2-40B4-BE49-F238E27FC236}">
                <a16:creationId xmlns:a16="http://schemas.microsoft.com/office/drawing/2014/main" id="{DB265DE7-BDB8-455C-68D7-DD6255357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823702" y="3898663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12" name="Isosceles Triangle 5">
            <a:extLst>
              <a:ext uri="{FF2B5EF4-FFF2-40B4-BE49-F238E27FC236}">
                <a16:creationId xmlns:a16="http://schemas.microsoft.com/office/drawing/2014/main" id="{CD5BD527-816C-E329-0634-ECEF4B25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823702" y="4713176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13" name="Isosceles Triangle 3">
            <a:extLst>
              <a:ext uri="{FF2B5EF4-FFF2-40B4-BE49-F238E27FC236}">
                <a16:creationId xmlns:a16="http://schemas.microsoft.com/office/drawing/2014/main" id="{3068113E-4A0A-6AB4-BD3C-E1CF8F282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823702" y="5526970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14" name="Isosceles Triangle 6">
            <a:extLst>
              <a:ext uri="{FF2B5EF4-FFF2-40B4-BE49-F238E27FC236}">
                <a16:creationId xmlns:a16="http://schemas.microsoft.com/office/drawing/2014/main" id="{1CD9FE95-F8A6-B6DC-2180-731FDE49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6456152" y="3084150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endParaRPr lang="zh-CN" altLang="en-US"/>
          </a:p>
        </p:txBody>
      </p:sp>
      <p:sp>
        <p:nvSpPr>
          <p:cNvPr id="15" name="Isosceles Triangle 7">
            <a:extLst>
              <a:ext uri="{FF2B5EF4-FFF2-40B4-BE49-F238E27FC236}">
                <a16:creationId xmlns:a16="http://schemas.microsoft.com/office/drawing/2014/main" id="{F7B347C0-3F8F-587A-5A99-49B850801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6456152" y="3898663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endParaRPr lang="zh-CN" altLang="en-US"/>
          </a:p>
        </p:txBody>
      </p:sp>
      <p:sp>
        <p:nvSpPr>
          <p:cNvPr id="16" name="Isosceles Triangle 8">
            <a:extLst>
              <a:ext uri="{FF2B5EF4-FFF2-40B4-BE49-F238E27FC236}">
                <a16:creationId xmlns:a16="http://schemas.microsoft.com/office/drawing/2014/main" id="{A37BF549-9163-2374-1589-671786ABE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6456152" y="4713176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F8C89-724F-1AA2-DD4D-120028E9FCF0}"/>
              </a:ext>
            </a:extLst>
          </p:cNvPr>
          <p:cNvSpPr>
            <a:spLocks noGrp="1"/>
          </p:cNvSpPr>
          <p:nvPr>
            <p:ph type="dt" sz="half" idx="3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103CE0-A0DB-C346-564E-677B30F25925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394BF1-FB89-1D4C-1F84-13E57A1418A0}"/>
              </a:ext>
            </a:extLst>
          </p:cNvPr>
          <p:cNvSpPr>
            <a:spLocks noGrp="1"/>
          </p:cNvSpPr>
          <p:nvPr>
            <p:ph type="sldNum" sz="half" idx="3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74154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10504000" cy="1554480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6F9358B1-1779-1D7A-CAE5-80DDD0129030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844000" y="2576946"/>
            <a:ext cx="10504000" cy="338050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C2017B91-2EEB-9FBA-8E16-2096C92E2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8623300" y="6526800"/>
            <a:ext cx="3568700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6" name="Freeform 17">
            <a:extLst>
              <a:ext uri="{FF2B5EF4-FFF2-40B4-BE49-F238E27FC236}">
                <a16:creationId xmlns:a16="http://schemas.microsoft.com/office/drawing/2014/main" id="{4287DD1D-8A12-5CFA-F182-60F767DC3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8" name="Freeform 17">
            <a:extLst>
              <a:ext uri="{FF2B5EF4-FFF2-40B4-BE49-F238E27FC236}">
                <a16:creationId xmlns:a16="http://schemas.microsoft.com/office/drawing/2014/main" id="{411429CA-5A33-DA3D-D3DB-C42D85B10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F8C89-724F-1AA2-DD4D-120028E9FCF0}"/>
              </a:ext>
            </a:extLst>
          </p:cNvPr>
          <p:cNvSpPr>
            <a:spLocks noGrp="1"/>
          </p:cNvSpPr>
          <p:nvPr>
            <p:ph type="dt" sz="half" idx="3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103CE0-A0DB-C346-564E-677B30F25925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394BF1-FB89-1D4C-1F84-13E57A1418A0}"/>
              </a:ext>
            </a:extLst>
          </p:cNvPr>
          <p:cNvSpPr>
            <a:spLocks noGrp="1"/>
          </p:cNvSpPr>
          <p:nvPr>
            <p:ph type="sldNum" sz="half" idx="3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228618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1927933"/>
            <a:ext cx="10504000" cy="1135871"/>
          </a:xfrm>
        </p:spPr>
        <p:txBody>
          <a:bodyPr lIns="0" tIns="0" rIns="0" bIns="0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id="{D4F14BC3-176C-CDF0-C810-02FE93F4EAEA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844000" y="3269675"/>
            <a:ext cx="10504000" cy="2225963"/>
          </a:xfrm>
        </p:spPr>
        <p:txBody>
          <a:bodyPr>
            <a:normAutofit/>
          </a:bodyPr>
          <a:lstStyle>
            <a:lvl1pPr marL="0" indent="0" algn="l">
              <a:buNone/>
              <a:defRPr sz="1400"/>
            </a:lvl1pPr>
            <a:lvl2pPr marL="457200" indent="0" algn="l">
              <a:buNone/>
              <a:defRPr sz="1200"/>
            </a:lvl2pPr>
            <a:lvl3pPr marL="914400" indent="0" algn="l">
              <a:buNone/>
              <a:defRPr sz="1100"/>
            </a:lvl3pPr>
            <a:lvl4pPr marL="1371600" indent="0" algn="l">
              <a:buNone/>
              <a:defRPr sz="1050"/>
            </a:lvl4pPr>
            <a:lvl5pPr marL="1828800" indent="0" algn="l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DEE9CD0-B455-1E74-A596-42C0F0DC9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652680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997C5841-2433-4CFD-F83F-66F812677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D005AF67-A3F8-DF0E-32A3-C7E02927F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77A5F-52D4-84EF-29A7-B01CA17B3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FFE13-EE87-DB0E-8151-61B9909D1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4F95BB-898C-AAE1-9E7A-961BB037A01F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311644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AE29EB26-1D80-20C5-521F-E816F9C96790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620968" y="2134688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9" name="Text Placeholder 39">
            <a:extLst>
              <a:ext uri="{FF2B5EF4-FFF2-40B4-BE49-F238E27FC236}">
                <a16:creationId xmlns:a16="http://schemas.microsoft.com/office/drawing/2014/main" id="{0E9DDE4F-FFF8-270B-2AF8-4EC025D6150B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290761" y="2128094"/>
            <a:ext cx="3663194" cy="60732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39">
            <a:extLst>
              <a:ext uri="{FF2B5EF4-FFF2-40B4-BE49-F238E27FC236}">
                <a16:creationId xmlns:a16="http://schemas.microsoft.com/office/drawing/2014/main" id="{B7605656-D055-D758-29DD-8EEAE0DBF85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2290762" y="2832099"/>
            <a:ext cx="3663194" cy="894123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16A975E9-F3A8-3D0E-CA59-63ACCEAEB30A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620968" y="398172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53901006-BB12-378A-0E11-21C57A45C822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290761" y="3830353"/>
            <a:ext cx="3663194" cy="60732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9">
            <a:extLst>
              <a:ext uri="{FF2B5EF4-FFF2-40B4-BE49-F238E27FC236}">
                <a16:creationId xmlns:a16="http://schemas.microsoft.com/office/drawing/2014/main" id="{59F329F9-BEC3-EA24-8A49-5C9160DC33D4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2290762" y="4533817"/>
            <a:ext cx="3663194" cy="894123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5B925B15-F568-36DC-22ED-211CB7AD63D7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6195673" y="2134688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E6FF9244-D21F-466A-AE16-1348C9E56C2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872639" y="2128094"/>
            <a:ext cx="3663194" cy="60732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39">
            <a:extLst>
              <a:ext uri="{FF2B5EF4-FFF2-40B4-BE49-F238E27FC236}">
                <a16:creationId xmlns:a16="http://schemas.microsoft.com/office/drawing/2014/main" id="{51DFE450-9F68-CCC7-3C92-0EEC176481FA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7872639" y="2832099"/>
            <a:ext cx="3663194" cy="894123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DCBEA689-8F12-3902-D23F-87070631610F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6195673" y="398172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C730C6EB-298D-AB23-9E13-FD3F3E5BD194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872639" y="3830353"/>
            <a:ext cx="3663194" cy="60732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9">
            <a:extLst>
              <a:ext uri="{FF2B5EF4-FFF2-40B4-BE49-F238E27FC236}">
                <a16:creationId xmlns:a16="http://schemas.microsoft.com/office/drawing/2014/main" id="{F0B296A3-8D64-798F-327D-A86480FF9B11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7872639" y="4533817"/>
            <a:ext cx="3663194" cy="894123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028A1A0-2083-B54D-21DA-8A3C0A17B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BE6104D1-FC74-C850-B56F-797E7DAD6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E9208E-6287-EB50-1A42-5A2F6EAA68D5}"/>
              </a:ext>
            </a:extLst>
          </p:cNvPr>
          <p:cNvSpPr>
            <a:spLocks noGrp="1"/>
          </p:cNvSpPr>
          <p:nvPr>
            <p:ph type="dt" sz="half" idx="43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64913F-C760-8FE0-0D76-379AC2F0C8D4}"/>
              </a:ext>
            </a:extLst>
          </p:cNvPr>
          <p:cNvSpPr>
            <a:spLocks noGrp="1"/>
          </p:cNvSpPr>
          <p:nvPr>
            <p:ph type="ftr" sz="quarter" idx="44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18C8A2-ADD2-4C06-7ADC-C57099693486}"/>
              </a:ext>
            </a:extLst>
          </p:cNvPr>
          <p:cNvSpPr>
            <a:spLocks noGrp="1"/>
          </p:cNvSpPr>
          <p:nvPr>
            <p:ph type="sldNum" sz="half" idx="45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412817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39">
            <a:extLst>
              <a:ext uri="{FF2B5EF4-FFF2-40B4-BE49-F238E27FC236}">
                <a16:creationId xmlns:a16="http://schemas.microsoft.com/office/drawing/2014/main" id="{C0705400-8797-96C0-007D-F6D3A9A85C5D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1738206" y="2065422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39">
            <a:extLst>
              <a:ext uri="{FF2B5EF4-FFF2-40B4-BE49-F238E27FC236}">
                <a16:creationId xmlns:a16="http://schemas.microsoft.com/office/drawing/2014/main" id="{9531C913-70DD-3215-0F30-4EC72ADAFA1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738206" y="2705744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9">
            <a:extLst>
              <a:ext uri="{FF2B5EF4-FFF2-40B4-BE49-F238E27FC236}">
                <a16:creationId xmlns:a16="http://schemas.microsoft.com/office/drawing/2014/main" id="{09D48B16-D0CB-3DE5-2524-73B26CFE58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738206" y="4088710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FAE2A8CB-2F17-4170-22CC-EDE7625EBC4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738206" y="4725213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6AC7076C-4899-3FD5-5BAF-D4FBDDBA1E5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511651" y="2065422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9">
            <a:extLst>
              <a:ext uri="{FF2B5EF4-FFF2-40B4-BE49-F238E27FC236}">
                <a16:creationId xmlns:a16="http://schemas.microsoft.com/office/drawing/2014/main" id="{6E536C42-E1E8-7DD0-3D83-A2212A0E75EC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511651" y="2705744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27CF429B-C32F-6A7F-DEB3-3C9A12CD2B11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511651" y="4088710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56480702-AFBE-139B-E02B-E50B5F6B75C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11651" y="4725213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D4888504-5BF2-3499-7E28-49F0F0ECE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283C4DB0-1484-674B-C4BF-ED0DEABCD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4C1AF10-A183-01BB-6115-A12D3DDA7CB0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55107F5-0C95-C95E-3DE4-4F082C58CB0A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9E57D62-91BE-1391-42C8-DCAE0350D2ED}"/>
              </a:ext>
            </a:extLst>
          </p:cNvPr>
          <p:cNvSpPr>
            <a:spLocks noGrp="1"/>
          </p:cNvSpPr>
          <p:nvPr>
            <p:ph type="sldNum" sz="half" idx="38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72492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319B232D-8F6E-1282-F2BE-AC9C8976C9DF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738206" y="2065422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9">
            <a:extLst>
              <a:ext uri="{FF2B5EF4-FFF2-40B4-BE49-F238E27FC236}">
                <a16:creationId xmlns:a16="http://schemas.microsoft.com/office/drawing/2014/main" id="{7DB1CE43-E037-6401-247E-159B332FDA7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738206" y="2705744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9">
            <a:extLst>
              <a:ext uri="{FF2B5EF4-FFF2-40B4-BE49-F238E27FC236}">
                <a16:creationId xmlns:a16="http://schemas.microsoft.com/office/drawing/2014/main" id="{A3416213-919E-24DE-C365-90D9085D51A9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738206" y="4088710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9">
            <a:extLst>
              <a:ext uri="{FF2B5EF4-FFF2-40B4-BE49-F238E27FC236}">
                <a16:creationId xmlns:a16="http://schemas.microsoft.com/office/drawing/2014/main" id="{139F76CB-5B02-9D2E-B7BB-62399D7F80C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738206" y="4725213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9">
            <a:extLst>
              <a:ext uri="{FF2B5EF4-FFF2-40B4-BE49-F238E27FC236}">
                <a16:creationId xmlns:a16="http://schemas.microsoft.com/office/drawing/2014/main" id="{BFC9DB09-A4A3-9B58-9355-880BA59E439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511651" y="2065422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9">
            <a:extLst>
              <a:ext uri="{FF2B5EF4-FFF2-40B4-BE49-F238E27FC236}">
                <a16:creationId xmlns:a16="http://schemas.microsoft.com/office/drawing/2014/main" id="{DBC76A77-0ECD-CA22-8A1B-0ECF91250229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511651" y="2705744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39">
            <a:extLst>
              <a:ext uri="{FF2B5EF4-FFF2-40B4-BE49-F238E27FC236}">
                <a16:creationId xmlns:a16="http://schemas.microsoft.com/office/drawing/2014/main" id="{F71E9DB5-D843-6B3D-3BAD-E7651125220D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511651" y="4088710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39">
            <a:extLst>
              <a:ext uri="{FF2B5EF4-FFF2-40B4-BE49-F238E27FC236}">
                <a16:creationId xmlns:a16="http://schemas.microsoft.com/office/drawing/2014/main" id="{5C248BAC-71B5-BF85-E009-33F354AFB7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11651" y="4725213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22796B0F-CCA7-8447-3212-CDB33348D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3410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8CB90B01-ED01-B0C9-CDE6-0C720EA5C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7B6323-AA62-9AB3-4E58-A7F096374EF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3EC33A8-AAF2-4445-4A95-1EC9F0A7C26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60A5821-03CF-FAB3-E0F8-31E7C6A711DC}"/>
              </a:ext>
            </a:extLst>
          </p:cNvPr>
          <p:cNvSpPr>
            <a:spLocks noGrp="1"/>
          </p:cNvSpPr>
          <p:nvPr>
            <p:ph type="sldNum" sz="half" idx="38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71953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l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4D8384FB-9607-5904-4E6F-CCB737C494AA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4001" y="2064569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2A7E139E-B9AB-0392-39EE-28A09E8444C2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1" y="2966508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9">
            <a:extLst>
              <a:ext uri="{FF2B5EF4-FFF2-40B4-BE49-F238E27FC236}">
                <a16:creationId xmlns:a16="http://schemas.microsoft.com/office/drawing/2014/main" id="{B0BDC9B8-24A7-44AD-8495-182E8B1655B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44000" y="4159453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C206A83-4739-D487-A6BA-35D4426E6E0D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44001" y="5061042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66359170-FD79-CAFA-9916-E21A3A92BD5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306882" y="2064569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5C1430FC-B6F3-9BC9-30B5-FAFD54616A17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4306883" y="2966508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4F44D502-6308-A795-D6C1-3DB60669026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4306882" y="4159453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D1910BB6-7EA9-DDE1-58D5-0201986AB1F5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306883" y="5061042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C4B8DBED-31AE-D37E-5455-E86F35901D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093484" y="2457906"/>
            <a:ext cx="3171870" cy="3713149"/>
          </a:xfrm>
          <a:custGeom>
            <a:avLst/>
            <a:gdLst>
              <a:gd name="connsiteX0" fmla="*/ 0 w 3171870"/>
              <a:gd name="connsiteY0" fmla="*/ 0 h 3713149"/>
              <a:gd name="connsiteX1" fmla="*/ 3171870 w 3171870"/>
              <a:gd name="connsiteY1" fmla="*/ 0 h 3713149"/>
              <a:gd name="connsiteX2" fmla="*/ 3171870 w 3171870"/>
              <a:gd name="connsiteY2" fmla="*/ 3713149 h 3713149"/>
              <a:gd name="connsiteX3" fmla="*/ 0 w 3171870"/>
              <a:gd name="connsiteY3" fmla="*/ 3713149 h 3713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1870" h="3713149">
                <a:moveTo>
                  <a:pt x="0" y="0"/>
                </a:moveTo>
                <a:lnTo>
                  <a:pt x="3171870" y="0"/>
                </a:lnTo>
                <a:lnTo>
                  <a:pt x="3171870" y="3713149"/>
                </a:lnTo>
                <a:lnTo>
                  <a:pt x="0" y="371314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2" name="Freeform 10">
            <a:extLst>
              <a:ext uri="{FF2B5EF4-FFF2-40B4-BE49-F238E27FC236}">
                <a16:creationId xmlns:a16="http://schemas.microsoft.com/office/drawing/2014/main" id="{D8EE05DE-F7F2-F99C-AAED-46EA83619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73664"/>
            <a:ext cx="844000" cy="684336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3F2A5A-610C-B2F7-6100-A84ADD610D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E5334CDE-7D24-0D75-BE29-F8A0AD5AB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83E748E-2A62-5A6A-8869-6121839191C1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0CBC7B-4E6B-1FC2-2AE1-99E5AB5F3009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94B536-ABE4-6709-EBB8-2B1714895A77}"/>
              </a:ext>
            </a:extLst>
          </p:cNvPr>
          <p:cNvSpPr>
            <a:spLocks noGrp="1"/>
          </p:cNvSpPr>
          <p:nvPr>
            <p:ph type="sldNum" sz="half" idx="38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02972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-item Lists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7C46EA94-6AFD-72DE-4BC0-9B723FFBD8A2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1322334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7" name="Text Placeholder 39">
            <a:extLst>
              <a:ext uri="{FF2B5EF4-FFF2-40B4-BE49-F238E27FC236}">
                <a16:creationId xmlns:a16="http://schemas.microsoft.com/office/drawing/2014/main" id="{A243729E-794B-F3FC-2EE5-6E811EB5758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931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9">
            <a:extLst>
              <a:ext uri="{FF2B5EF4-FFF2-40B4-BE49-F238E27FC236}">
                <a16:creationId xmlns:a16="http://schemas.microsoft.com/office/drawing/2014/main" id="{E79D7EF1-E60A-43E0-B921-D0AC0A0F2A6C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0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83CF7262-358F-3843-FE94-E35896348E1E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4017396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9" name="Text Placeholder 39">
            <a:extLst>
              <a:ext uri="{FF2B5EF4-FFF2-40B4-BE49-F238E27FC236}">
                <a16:creationId xmlns:a16="http://schemas.microsoft.com/office/drawing/2014/main" id="{6A6BDC5C-C94C-D669-C0A1-8046D94C9CEB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3544373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39">
            <a:extLst>
              <a:ext uri="{FF2B5EF4-FFF2-40B4-BE49-F238E27FC236}">
                <a16:creationId xmlns:a16="http://schemas.microsoft.com/office/drawing/2014/main" id="{EFBB2384-D5C2-76A5-54F8-D4975868185E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3544373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4F0AB46-B8F3-5FE8-7859-342D82B051DF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6723080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3FA7B3C5-2D24-52CE-FBFE-C6EAACA41E07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6250057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9">
            <a:extLst>
              <a:ext uri="{FF2B5EF4-FFF2-40B4-BE49-F238E27FC236}">
                <a16:creationId xmlns:a16="http://schemas.microsoft.com/office/drawing/2014/main" id="{F8BBF672-0284-927B-49F1-92414840843B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250057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5E473B2D-D5FC-0231-ACED-3B5D76DC20EF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9428764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F177614F-87ED-3516-10DB-3039AA6BC776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895574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39">
            <a:extLst>
              <a:ext uri="{FF2B5EF4-FFF2-40B4-BE49-F238E27FC236}">
                <a16:creationId xmlns:a16="http://schemas.microsoft.com/office/drawing/2014/main" id="{356691A8-4174-1932-EDAA-397B596ED22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955741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CAC714B0-0DDB-95CC-7C6E-830ED5777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92000" y="5958000"/>
            <a:ext cx="900000" cy="900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6D6EDCD4-6F29-8A2D-6FBA-DEC8CC671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00000" cy="900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C36B4D5-453F-A6E6-2385-5EAAF52C7FCC}"/>
              </a:ext>
            </a:extLst>
          </p:cNvPr>
          <p:cNvSpPr>
            <a:spLocks noGrp="1"/>
          </p:cNvSpPr>
          <p:nvPr>
            <p:ph type="dt" sz="half" idx="4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F55EF6-623E-84A9-8176-644E1FF87D13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123EF00-8E89-3E0C-8654-5AFF3E936BA8}"/>
              </a:ext>
            </a:extLst>
          </p:cNvPr>
          <p:cNvSpPr>
            <a:spLocks noGrp="1"/>
          </p:cNvSpPr>
          <p:nvPr>
            <p:ph type="sldNum" sz="half" idx="5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722049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-item Lists, Photo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F414D2FC-8DED-1ACF-508C-2A0A9787B32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405952" y="2154648"/>
            <a:ext cx="3838002" cy="59498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DFE930CB-82E2-EBCE-A8BD-BDC03B8F12A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405954" y="2874105"/>
            <a:ext cx="3838000" cy="131300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9">
            <a:extLst>
              <a:ext uri="{FF2B5EF4-FFF2-40B4-BE49-F238E27FC236}">
                <a16:creationId xmlns:a16="http://schemas.microsoft.com/office/drawing/2014/main" id="{45AEDC33-87C5-CE28-FB7A-01BDD70379F2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1405954" y="4326807"/>
            <a:ext cx="3838002" cy="59498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9">
            <a:extLst>
              <a:ext uri="{FF2B5EF4-FFF2-40B4-BE49-F238E27FC236}">
                <a16:creationId xmlns:a16="http://schemas.microsoft.com/office/drawing/2014/main" id="{8F56F372-7735-E287-9377-D1E529646F59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1405954" y="5046264"/>
            <a:ext cx="3838000" cy="131300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9">
            <a:extLst>
              <a:ext uri="{FF2B5EF4-FFF2-40B4-BE49-F238E27FC236}">
                <a16:creationId xmlns:a16="http://schemas.microsoft.com/office/drawing/2014/main" id="{ABFA4713-481D-49E5-E182-F16C38EAC778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855395" y="2154648"/>
            <a:ext cx="3838002" cy="59498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9">
            <a:extLst>
              <a:ext uri="{FF2B5EF4-FFF2-40B4-BE49-F238E27FC236}">
                <a16:creationId xmlns:a16="http://schemas.microsoft.com/office/drawing/2014/main" id="{99D20002-2810-EE61-409A-623B78526836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855395" y="2874105"/>
            <a:ext cx="3838000" cy="131300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DD21710-02F7-733A-65EB-77E95DB1EAB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6855393" y="4443647"/>
            <a:ext cx="3930649" cy="1778549"/>
          </a:xfrm>
          <a:custGeom>
            <a:avLst/>
            <a:gdLst>
              <a:gd name="connsiteX0" fmla="*/ 0 w 3930649"/>
              <a:gd name="connsiteY0" fmla="*/ 0 h 1778549"/>
              <a:gd name="connsiteX1" fmla="*/ 3930649 w 3930649"/>
              <a:gd name="connsiteY1" fmla="*/ 0 h 1778549"/>
              <a:gd name="connsiteX2" fmla="*/ 3930649 w 3930649"/>
              <a:gd name="connsiteY2" fmla="*/ 1778549 h 1778549"/>
              <a:gd name="connsiteX3" fmla="*/ 0 w 3930649"/>
              <a:gd name="connsiteY3" fmla="*/ 1778549 h 1778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30649" h="1778549">
                <a:moveTo>
                  <a:pt x="0" y="0"/>
                </a:moveTo>
                <a:lnTo>
                  <a:pt x="3930649" y="0"/>
                </a:lnTo>
                <a:lnTo>
                  <a:pt x="3930649" y="1778549"/>
                </a:lnTo>
                <a:lnTo>
                  <a:pt x="0" y="177854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6D6EDCD4-6F29-8A2D-6FBA-DEC8CC671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58000"/>
            <a:ext cx="900000" cy="900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CAC714B0-0DDB-95CC-7C6E-830ED5777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92000" y="0"/>
            <a:ext cx="900000" cy="900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F49EAC9-AC82-F9DD-E2C4-B40F4877BEE8}"/>
              </a:ext>
            </a:extLst>
          </p:cNvPr>
          <p:cNvSpPr>
            <a:spLocks noGrp="1"/>
          </p:cNvSpPr>
          <p:nvPr>
            <p:ph type="dt" sz="half" idx="38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3E71126-375B-BBFF-8783-D41C61864E2B}"/>
              </a:ext>
            </a:extLst>
          </p:cNvPr>
          <p:cNvSpPr>
            <a:spLocks noGrp="1"/>
          </p:cNvSpPr>
          <p:nvPr>
            <p:ph type="ftr" sz="quarter" idx="39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31CDE54-93FD-1D9C-35AF-6DE8ED74719A}"/>
              </a:ext>
            </a:extLst>
          </p:cNvPr>
          <p:cNvSpPr>
            <a:spLocks noGrp="1"/>
          </p:cNvSpPr>
          <p:nvPr>
            <p:ph type="sldNum" sz="half" idx="40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311180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l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39">
            <a:extLst>
              <a:ext uri="{FF2B5EF4-FFF2-40B4-BE49-F238E27FC236}">
                <a16:creationId xmlns:a16="http://schemas.microsoft.com/office/drawing/2014/main" id="{0CDB7728-FEF6-A8C0-F28F-5A2A5044E62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4001" y="2064569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39">
            <a:extLst>
              <a:ext uri="{FF2B5EF4-FFF2-40B4-BE49-F238E27FC236}">
                <a16:creationId xmlns:a16="http://schemas.microsoft.com/office/drawing/2014/main" id="{49EE54AB-450B-722E-CF2E-43CD14D8805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1" y="2966508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39">
            <a:extLst>
              <a:ext uri="{FF2B5EF4-FFF2-40B4-BE49-F238E27FC236}">
                <a16:creationId xmlns:a16="http://schemas.microsoft.com/office/drawing/2014/main" id="{E63A3898-F5B7-2B81-0A78-86E32E87971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44000" y="4159453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39">
            <a:extLst>
              <a:ext uri="{FF2B5EF4-FFF2-40B4-BE49-F238E27FC236}">
                <a16:creationId xmlns:a16="http://schemas.microsoft.com/office/drawing/2014/main" id="{BD7576FA-6EF0-5AA4-B90A-63BF2165D966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44001" y="5061042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9">
            <a:extLst>
              <a:ext uri="{FF2B5EF4-FFF2-40B4-BE49-F238E27FC236}">
                <a16:creationId xmlns:a16="http://schemas.microsoft.com/office/drawing/2014/main" id="{C323A180-A98F-AC1A-DCC2-E759F8459258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306882" y="2064569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2E36B47F-54DF-FD45-C142-8BDBF1EA313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4306883" y="2966508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A0B55E9E-7E9A-93B7-43B9-7B34C2532CB3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4306882" y="4159453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8E7E6D19-929F-FDF7-959E-32298D8173A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306883" y="5061042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CFBF3E1B-B374-E67A-B307-E7808463B10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093484" y="2457906"/>
            <a:ext cx="3171870" cy="3713149"/>
          </a:xfrm>
          <a:custGeom>
            <a:avLst/>
            <a:gdLst>
              <a:gd name="connsiteX0" fmla="*/ 0 w 3171870"/>
              <a:gd name="connsiteY0" fmla="*/ 0 h 3713149"/>
              <a:gd name="connsiteX1" fmla="*/ 3171870 w 3171870"/>
              <a:gd name="connsiteY1" fmla="*/ 0 h 3713149"/>
              <a:gd name="connsiteX2" fmla="*/ 3171870 w 3171870"/>
              <a:gd name="connsiteY2" fmla="*/ 3713149 h 3713149"/>
              <a:gd name="connsiteX3" fmla="*/ 0 w 3171870"/>
              <a:gd name="connsiteY3" fmla="*/ 3713149 h 3713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1870" h="3713149">
                <a:moveTo>
                  <a:pt x="0" y="0"/>
                </a:moveTo>
                <a:lnTo>
                  <a:pt x="3171870" y="0"/>
                </a:lnTo>
                <a:lnTo>
                  <a:pt x="3171870" y="3713149"/>
                </a:lnTo>
                <a:lnTo>
                  <a:pt x="0" y="371314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7" name="Freeform 17">
            <a:extLst>
              <a:ext uri="{FF2B5EF4-FFF2-40B4-BE49-F238E27FC236}">
                <a16:creationId xmlns:a16="http://schemas.microsoft.com/office/drawing/2014/main" id="{6DDC3130-A3C3-7AE6-BC41-5676558A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09B643E-CE5D-1852-BB2C-C13807CF7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6C9DB915-08DF-0AC5-9A2A-F401116E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9D6E9F3-F603-7F3B-A0F8-9EECCC65B573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3F5DB2C-485D-D8D2-8C1F-E4EA8040EE7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55A11E9E-D44F-E555-A2BB-14D6FE777822}"/>
              </a:ext>
            </a:extLst>
          </p:cNvPr>
          <p:cNvSpPr>
            <a:spLocks noGrp="1"/>
          </p:cNvSpPr>
          <p:nvPr>
            <p:ph type="sldNum" sz="half" idx="38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794317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4376F32-4FB3-093D-D835-4F9E3EF02953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1322334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5" name="Text Placeholder 39">
            <a:extLst>
              <a:ext uri="{FF2B5EF4-FFF2-40B4-BE49-F238E27FC236}">
                <a16:creationId xmlns:a16="http://schemas.microsoft.com/office/drawing/2014/main" id="{05A2EEB6-D088-5DC9-20BF-BFB26FA5A5AD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931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9">
            <a:extLst>
              <a:ext uri="{FF2B5EF4-FFF2-40B4-BE49-F238E27FC236}">
                <a16:creationId xmlns:a16="http://schemas.microsoft.com/office/drawing/2014/main" id="{C4EE7C5F-791A-45FB-8A87-0764EC0F7EA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0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0F278EE-C4BD-3786-017F-D093EE2465E3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4017396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E907BA94-FBBF-0166-CAA4-81B432510CA3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3544373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41B9B884-D83C-E348-9F47-95210A1C58EF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3544373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766D4AC7-BBFA-F617-DD11-9E649A104652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6723080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AD702C90-A059-E7DB-144B-1C0F8614AF9B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6250057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9">
            <a:extLst>
              <a:ext uri="{FF2B5EF4-FFF2-40B4-BE49-F238E27FC236}">
                <a16:creationId xmlns:a16="http://schemas.microsoft.com/office/drawing/2014/main" id="{ED5D17F8-5B75-5980-3CDC-4B800A1D1142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250057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E5520C32-89CC-39E4-5415-855B48F4B675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9428764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2" name="Text Placeholder 39">
            <a:extLst>
              <a:ext uri="{FF2B5EF4-FFF2-40B4-BE49-F238E27FC236}">
                <a16:creationId xmlns:a16="http://schemas.microsoft.com/office/drawing/2014/main" id="{64E5BA67-245A-910F-EAEA-9B164985426F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895574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9">
            <a:extLst>
              <a:ext uri="{FF2B5EF4-FFF2-40B4-BE49-F238E27FC236}">
                <a16:creationId xmlns:a16="http://schemas.microsoft.com/office/drawing/2014/main" id="{51F6A6FF-8374-DF50-94EF-3C86220F1035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955741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677315A8-46EF-5456-554B-CFD019DDB1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265D351-7CFF-ACCB-1499-5251773F349C}"/>
              </a:ext>
            </a:extLst>
          </p:cNvPr>
          <p:cNvSpPr>
            <a:spLocks noGrp="1"/>
          </p:cNvSpPr>
          <p:nvPr>
            <p:ph type="dt" sz="half" idx="4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C49C9E8-1A47-560D-4929-E524B64445A3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243AEA6-B1A4-1C35-904B-AE7DA7C24494}"/>
              </a:ext>
            </a:extLst>
          </p:cNvPr>
          <p:cNvSpPr>
            <a:spLocks noGrp="1"/>
          </p:cNvSpPr>
          <p:nvPr>
            <p:ph type="sldNum" sz="half" idx="5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38F4515C-99B9-2D48-1FDB-724091897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</p:spTree>
    <p:extLst>
      <p:ext uri="{BB962C8B-B14F-4D97-AF65-F5344CB8AC3E}">
        <p14:creationId xmlns:p14="http://schemas.microsoft.com/office/powerpoint/2010/main" val="12319719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04B793B-FE1B-6285-CB8E-8986809C3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00000">
            <a:off x="1595440" y="2342604"/>
            <a:ext cx="900000" cy="9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AE8A8674-6A2C-78A3-885D-55C088B06985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775855" y="2555875"/>
            <a:ext cx="538162" cy="47198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baseline="0"/>
            </a:lvl1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11" name="Text Placeholder 39">
            <a:extLst>
              <a:ext uri="{FF2B5EF4-FFF2-40B4-BE49-F238E27FC236}">
                <a16:creationId xmlns:a16="http://schemas.microsoft.com/office/drawing/2014/main" id="{E43A858A-91C9-3821-CE0E-B8560BABAAD0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931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9">
            <a:extLst>
              <a:ext uri="{FF2B5EF4-FFF2-40B4-BE49-F238E27FC236}">
                <a16:creationId xmlns:a16="http://schemas.microsoft.com/office/drawing/2014/main" id="{9CAF2C49-1346-8F16-115B-B7FF24FBBC2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0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E9EF5B5-8530-E4D6-CF9A-48AD966AE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00000">
            <a:off x="4290502" y="2342604"/>
            <a:ext cx="900000" cy="9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 Placeholder 22">
            <a:extLst>
              <a:ext uri="{FF2B5EF4-FFF2-40B4-BE49-F238E27FC236}">
                <a16:creationId xmlns:a16="http://schemas.microsoft.com/office/drawing/2014/main" id="{9E3CF133-5941-82E8-E04A-DA0824EBD0E3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4471925" y="2555875"/>
            <a:ext cx="538162" cy="47198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/>
            </a:lvl1pPr>
          </a:lstStyle>
          <a:p>
            <a:pPr lvl="0"/>
            <a:r>
              <a:rPr lang="en-US"/>
              <a:t>02</a:t>
            </a:r>
          </a:p>
        </p:txBody>
      </p:sp>
      <p:sp>
        <p:nvSpPr>
          <p:cNvPr id="13" name="Text Placeholder 39">
            <a:extLst>
              <a:ext uri="{FF2B5EF4-FFF2-40B4-BE49-F238E27FC236}">
                <a16:creationId xmlns:a16="http://schemas.microsoft.com/office/drawing/2014/main" id="{45B3CBFA-E3D3-AC2E-B510-A3E509B0C78B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3544373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39">
            <a:extLst>
              <a:ext uri="{FF2B5EF4-FFF2-40B4-BE49-F238E27FC236}">
                <a16:creationId xmlns:a16="http://schemas.microsoft.com/office/drawing/2014/main" id="{C4A03FA8-A059-D38F-9876-666DD0ECB57C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3544373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9CA5883-1BC2-4117-EA02-EC8AD2250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00000">
            <a:off x="6996186" y="2342604"/>
            <a:ext cx="900000" cy="9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 Placeholder 22">
            <a:extLst>
              <a:ext uri="{FF2B5EF4-FFF2-40B4-BE49-F238E27FC236}">
                <a16:creationId xmlns:a16="http://schemas.microsoft.com/office/drawing/2014/main" id="{E026FB72-13D2-A672-8054-B2DD723FDAFC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177609" y="2555875"/>
            <a:ext cx="538162" cy="47198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/>
            </a:lvl1pPr>
          </a:lstStyle>
          <a:p>
            <a:pPr lvl="0"/>
            <a:r>
              <a:rPr lang="en-US"/>
              <a:t>03</a:t>
            </a:r>
          </a:p>
        </p:txBody>
      </p:sp>
      <p:sp>
        <p:nvSpPr>
          <p:cNvPr id="15" name="Text Placeholder 39">
            <a:extLst>
              <a:ext uri="{FF2B5EF4-FFF2-40B4-BE49-F238E27FC236}">
                <a16:creationId xmlns:a16="http://schemas.microsoft.com/office/drawing/2014/main" id="{7E338EE7-1C29-9EB1-7D4B-BE14FF1EF552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6250057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9">
            <a:extLst>
              <a:ext uri="{FF2B5EF4-FFF2-40B4-BE49-F238E27FC236}">
                <a16:creationId xmlns:a16="http://schemas.microsoft.com/office/drawing/2014/main" id="{1A88B820-9E83-5831-8899-B32462660AF2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250057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D94238-F4ED-1581-5C30-F99B2DD3B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00000">
            <a:off x="9701870" y="2342604"/>
            <a:ext cx="900000" cy="9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A8172AFA-E7F1-B55A-76C1-51D31BBCF2DA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883293" y="2555875"/>
            <a:ext cx="538162" cy="47198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/>
            </a:lvl1pPr>
          </a:lstStyle>
          <a:p>
            <a:pPr lvl="0"/>
            <a:r>
              <a:rPr lang="en-US"/>
              <a:t>04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742CB665-6EEC-FF01-F8B6-BFDD82A1C9B1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895574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A0C05F80-E7A7-974F-11AE-37CA12917E41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955741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A92033DA-CD7B-15DF-86F6-0E2B9CC1B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42BBB4F4-DBE8-A871-F021-41C278F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F3B934A-5E56-386C-D8A1-F89B47535235}"/>
              </a:ext>
            </a:extLst>
          </p:cNvPr>
          <p:cNvSpPr>
            <a:spLocks noGrp="1"/>
          </p:cNvSpPr>
          <p:nvPr>
            <p:ph type="dt" sz="half" idx="57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01DED24-163D-B65F-BE20-40E3E89BA187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EC2C11-1B85-1A51-4D3C-613DDEF59E4C}"/>
              </a:ext>
            </a:extLst>
          </p:cNvPr>
          <p:cNvSpPr>
            <a:spLocks noGrp="1"/>
          </p:cNvSpPr>
          <p:nvPr>
            <p:ph type="sldNum" sz="half" idx="59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981638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1" y="831919"/>
            <a:ext cx="10504000" cy="528186"/>
          </a:xfrm>
        </p:spPr>
        <p:txBody>
          <a:bodyPr lIns="0" tIns="0" rIns="0" bIns="0" anchor="ctr">
            <a:noAutofit/>
          </a:bodyPr>
          <a:lstStyle>
            <a:lvl1pPr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00" y="1474839"/>
            <a:ext cx="10504000" cy="4551241"/>
          </a:xfrm>
        </p:spPr>
        <p:txBody>
          <a:bodyPr lIns="0" tIns="0" rIns="0" bIns="0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E7076EBE-8B9B-D80E-9D47-670E9B0CE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613410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4E827913-4E68-200E-74E6-BA627AD33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7294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7268E-5E3E-2AD7-B2AC-3E79A405D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FE119-0E16-F9DF-FDDF-999CD986B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75046-A216-B975-2CE2-CAC7ADC2F49E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00955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lIns="0" tIns="0" rIns="0" bIns="0" anchor="ctr">
            <a:normAutofit/>
          </a:bodyPr>
          <a:lstStyle>
            <a:lvl1pPr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67091"/>
            <a:ext cx="11924209" cy="6123818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F5E03-29BB-BE4A-E176-199F574D4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0FA5B-BE86-69EC-2B18-32D177B8C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A68EB-985E-2769-ED1E-68DF9609ABEE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551303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10504000" cy="848979"/>
          </a:xfrm>
        </p:spPr>
        <p:txBody>
          <a:bodyPr lIns="0" tIns="0" rIns="0" bIns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00" y="1945532"/>
            <a:ext cx="10504000" cy="4080548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E4976D-B589-0C31-E7E9-4482138CF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652680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8" name="Freeform 17">
            <a:extLst>
              <a:ext uri="{FF2B5EF4-FFF2-40B4-BE49-F238E27FC236}">
                <a16:creationId xmlns:a16="http://schemas.microsoft.com/office/drawing/2014/main" id="{69F5D76E-8F7F-EBB8-F6C2-59CB707B8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  <a:fld id="{990E4242-8CA0-457D-B3B1-7D78B4164321}" type="datetime1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1A527B57-46D4-DC53-E28F-8A420C8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</p:spTree>
    <p:extLst>
      <p:ext uri="{BB962C8B-B14F-4D97-AF65-F5344CB8AC3E}">
        <p14:creationId xmlns:p14="http://schemas.microsoft.com/office/powerpoint/2010/main" val="17710804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 lIns="0" tIns="0" rIns="0" bIns="0" anchor="ctr">
            <a:noAutofit/>
          </a:bodyPr>
          <a:lstStyle>
            <a:lvl1pPr>
              <a:defRPr sz="4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 lIns="0" tIns="0" rIns="0" bIns="0" anchor="ctr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012AECC-AEEF-9D31-81F0-BCB9078C0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960385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AA2FA1EE-FD32-9C64-3B6B-7AC3E380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658BB-96CD-AE22-0752-A04D94B9806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16505-EF88-827D-E3AA-E760AC687EF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0F268-BF9C-C514-E532-F90259E6977A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6878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 lIns="0" tIns="0" rIns="0" bIns="0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7C2B6F59-ED68-51DC-A79B-DBB58FF84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725C6-AC4C-0F93-49B1-C5DA56CFE1C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F279C-C717-2E57-C2ED-3895123B51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FD4253-87B4-E013-4CA9-52ACDA3F5117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303089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1109587"/>
            <a:ext cx="4145582" cy="4638825"/>
          </a:xfrm>
        </p:spPr>
        <p:txBody>
          <a:bodyPr lIns="0" tIns="0" rIns="0" bIns="0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66338" y="1110022"/>
            <a:ext cx="5681662" cy="481806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C90280B4-6872-BA31-B1E5-F2FAF9A85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613410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BA2446B5-DBA6-557B-92E7-CE3595DF1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00271A-D627-7A0C-1E77-FD78A6DAAD1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AF3BBE-43FC-FA7F-3C5B-0FB78E695A2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EC3EF-BAD7-BA7C-005E-1A7A28BAB384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685332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77456"/>
            <a:ext cx="4142232" cy="4940661"/>
          </a:xfrm>
        </p:spPr>
        <p:txBody>
          <a:bodyPr lIns="0" tIns="0" rIns="0" bIns="0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8500" y="848720"/>
            <a:ext cx="6159500" cy="519416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F6B9B460-038F-94C6-5604-883BAEC67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7" name="Freeform 17">
            <a:extLst>
              <a:ext uri="{FF2B5EF4-FFF2-40B4-BE49-F238E27FC236}">
                <a16:creationId xmlns:a16="http://schemas.microsoft.com/office/drawing/2014/main" id="{68AEA442-11FE-1B85-7968-9FE21AEDB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F4D58676-1C6B-6FA9-251E-AC5FBEE2B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527641C1-A183-119C-6C5B-7AA58CE87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-1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25243-1D75-D130-2A64-9D8D62A4DCD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20B224-2FF4-03EF-2985-70266625D01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CC9B9-1170-67B4-2F4C-55CFD0D4AB24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811384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494314" cy="5194161"/>
          </a:xfrm>
        </p:spPr>
        <p:txBody>
          <a:bodyPr lIns="0" tIns="0" rIns="0" bIns="0" anchor="ctr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831918"/>
            <a:ext cx="6843732" cy="5194161"/>
          </a:xfrm>
        </p:spPr>
        <p:txBody>
          <a:bodyPr lIns="0" tIns="0" rIns="0" bIns="0" anchor="ctr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0B57D9C-D3CB-6F60-3C0D-F86F2CA43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29B5B1B9-F2C2-0F1F-6AEF-2EA9DAC91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CB0D2-1D8F-C04A-2E14-CAC12A0BB2A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C9D95A-623C-662D-B8D6-C1FB0490506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B802-9AEC-2C86-BFAB-9C94E5986B98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088732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6241267" cy="1928214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AB1ED0A0-002B-4573-E3EC-257C72B42183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868150"/>
            <a:ext cx="6241267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57442" y="831919"/>
            <a:ext cx="3949885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Freeform 10">
            <a:extLst>
              <a:ext uri="{FF2B5EF4-FFF2-40B4-BE49-F238E27FC236}">
                <a16:creationId xmlns:a16="http://schemas.microsoft.com/office/drawing/2014/main" id="{A1FBFB35-D32F-1F82-020A-29E90D232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723F0D57-3F85-E12F-FF1C-ECD9B9505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6" name="Freeform 10">
            <a:extLst>
              <a:ext uri="{FF2B5EF4-FFF2-40B4-BE49-F238E27FC236}">
                <a16:creationId xmlns:a16="http://schemas.microsoft.com/office/drawing/2014/main" id="{EF127F55-1BB6-F04A-2011-F477F67E3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2FCA6-90E6-645C-83C5-2EA901E46D9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CF45059-914B-98BC-CE32-21B994C11C4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5144FF3-8F41-EA3B-3334-EAA4DFDC11B2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5980670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6135624" cy="1928791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CE785EFA-A20E-34BD-1F43-41D71765644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868150"/>
            <a:ext cx="6241267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00452" y="831918"/>
            <a:ext cx="4006875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87C69A9E-7322-5194-13E2-93C7D7002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5" name="Freeform 10">
            <a:extLst>
              <a:ext uri="{FF2B5EF4-FFF2-40B4-BE49-F238E27FC236}">
                <a16:creationId xmlns:a16="http://schemas.microsoft.com/office/drawing/2014/main" id="{8AB53FE1-7680-2C8E-70CF-D674972D3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3410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881753D4-DE4C-EA13-0F9D-BA9831626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59D4343-C33B-90EB-3F21-D8973A0B13F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0B40BBD0-0F9D-182F-0831-B7C7987E4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9CAE5C7-3235-E1AC-C62B-F1DDE914BB46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907145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6135624" cy="1928791"/>
          </a:xfrm>
        </p:spPr>
        <p:txBody>
          <a:bodyPr lIns="0" tIns="0" rIns="0" bIns="0" anchor="b">
            <a:noAutofit/>
          </a:bodyPr>
          <a:lstStyle>
            <a:lvl1pPr algn="l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00452" y="831918"/>
            <a:ext cx="4006875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26" name="Freeform 17">
            <a:extLst>
              <a:ext uri="{FF2B5EF4-FFF2-40B4-BE49-F238E27FC236}">
                <a16:creationId xmlns:a16="http://schemas.microsoft.com/office/drawing/2014/main" id="{55EB0A70-04CD-26DE-BE20-EF655D8B7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27" name="Freeform 17">
            <a:extLst>
              <a:ext uri="{FF2B5EF4-FFF2-40B4-BE49-F238E27FC236}">
                <a16:creationId xmlns:a16="http://schemas.microsoft.com/office/drawing/2014/main" id="{7E4709C2-0D04-D67A-EAD6-46FA0B3DA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0" name="Freeform 10">
            <a:extLst>
              <a:ext uri="{FF2B5EF4-FFF2-40B4-BE49-F238E27FC236}">
                <a16:creationId xmlns:a16="http://schemas.microsoft.com/office/drawing/2014/main" id="{D2170013-17CD-7570-6413-53FD1A329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10420C-21EA-A137-94EA-7CB5AD5C289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5FC22-F2D9-EF5B-0678-3678B4A14AC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A4AF99-6BCE-53B0-C2F9-75CDEE4E2A2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35D202A1-D991-7D10-0C19-6BEEA58CEFF3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868150"/>
            <a:ext cx="6241267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363298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C6104E6-797D-DE61-EBFD-7BF0502BC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25622"/>
            <a:ext cx="5906997" cy="1928790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B0D848ED-ED73-86A8-A1FA-AF09CBE78399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44001" y="2868150"/>
            <a:ext cx="5906996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847007C7-5340-21AB-9C7D-DEAEEEC51F9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00452" y="831918"/>
            <a:ext cx="4006875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Freeform 17">
            <a:extLst>
              <a:ext uri="{FF2B5EF4-FFF2-40B4-BE49-F238E27FC236}">
                <a16:creationId xmlns:a16="http://schemas.microsoft.com/office/drawing/2014/main" id="{13CA70C1-F619-4E37-711E-3B0AD7A76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4" name="Freeform 17">
            <a:extLst>
              <a:ext uri="{FF2B5EF4-FFF2-40B4-BE49-F238E27FC236}">
                <a16:creationId xmlns:a16="http://schemas.microsoft.com/office/drawing/2014/main" id="{AFD330A2-1BB8-0E4E-4029-7943C275F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5" name="Freeform 10">
            <a:extLst>
              <a:ext uri="{FF2B5EF4-FFF2-40B4-BE49-F238E27FC236}">
                <a16:creationId xmlns:a16="http://schemas.microsoft.com/office/drawing/2014/main" id="{2CA1D929-364A-512C-A838-1E811BAAA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39E46-5D7F-72A4-2992-9ED1BC2734D0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21D8C09-15AC-F77D-CB44-460449C518AA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9DACD80-A888-AB57-3EB1-6A05051158F8}"/>
              </a:ext>
            </a:extLst>
          </p:cNvPr>
          <p:cNvSpPr>
            <a:spLocks noGrp="1"/>
          </p:cNvSpPr>
          <p:nvPr>
            <p:ph type="sldNum" sz="half" idx="2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857805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6135623" cy="1922494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00453" y="831918"/>
            <a:ext cx="4006874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04EB612-D143-1C59-FAC1-BE3F2604E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652680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B5478D54-1F0E-F8E7-4B93-88A2EC96A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5" name="Freeform 10">
            <a:extLst>
              <a:ext uri="{FF2B5EF4-FFF2-40B4-BE49-F238E27FC236}">
                <a16:creationId xmlns:a16="http://schemas.microsoft.com/office/drawing/2014/main" id="{90152C41-78FB-BD6F-653B-DE9008C18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5EEFF-C284-0BE0-EEBD-B7F7F2C34F8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B1E30B-BC94-1D52-B8BF-39973F2E4B4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C942BB-555B-9390-C818-BD6DE5FAFF72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22DD0655-7FBE-20E6-B7D1-1148A340CD3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868150"/>
            <a:ext cx="6241267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8967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0E64AB3-51D9-9992-E51A-78ADA62E2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63" y="831918"/>
            <a:ext cx="4361688" cy="1527048"/>
          </a:xfrm>
        </p:spPr>
        <p:txBody>
          <a:bodyPr lIns="0" tIns="0" rIns="0" bIns="0" anchor="b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992B4E0B-09D2-1770-AF0A-79593CF5C03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80428" y="831918"/>
            <a:ext cx="5767509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45EDBA9A-BBB2-C38B-35AA-3332717F4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613410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34B859A9-1821-2589-D888-96C351D1A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7294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5AB366C-F93E-3AFB-D35B-4BC82E7C6AD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E31A400-7DBA-6924-5C88-174738A75FC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3C60CDC-3D11-6ABE-B5A5-D820E8ED6608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58BA97A0-54BE-6E1F-F43D-7D7A45D7424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548648"/>
            <a:ext cx="4361689" cy="3477432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359120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5064" y="825622"/>
            <a:ext cx="4522936" cy="932688"/>
          </a:xfrm>
        </p:spPr>
        <p:txBody>
          <a:bodyPr lIns="0" tIns="0" rIns="0" bIns="0" anchor="b">
            <a:no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30231" y="1970468"/>
            <a:ext cx="4512601" cy="405561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31918"/>
            <a:ext cx="5648242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1CDF053D-9E1A-5ADF-E378-BC1B594D5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3410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E3C03305-0727-063D-F65D-52727C590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5F2C52-862C-D359-D97F-E2F4BD5C67C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75291-1615-B740-A2A2-550AA0A8537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C1A756-7B83-B6D1-BB4B-EDA9B21DA39C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7345798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490" y="831919"/>
            <a:ext cx="4572000" cy="932688"/>
          </a:xfrm>
        </p:spPr>
        <p:txBody>
          <a:bodyPr lIns="0" tIns="0" rIns="0" bIns="0" anchor="b">
            <a:no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73616" y="1892623"/>
            <a:ext cx="4572000" cy="413345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1" y="831919"/>
            <a:ext cx="5430280" cy="5194162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039F7129-301F-37A1-8705-D22FCF30E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3" name="Freeform 17">
            <a:extLst>
              <a:ext uri="{FF2B5EF4-FFF2-40B4-BE49-F238E27FC236}">
                <a16:creationId xmlns:a16="http://schemas.microsoft.com/office/drawing/2014/main" id="{498D78AA-FF02-2016-CF6A-C287F8BFB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731F5CAE-1167-CB4F-9EA2-587063BB8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Freeform 17">
            <a:extLst>
              <a:ext uri="{FF2B5EF4-FFF2-40B4-BE49-F238E27FC236}">
                <a16:creationId xmlns:a16="http://schemas.microsoft.com/office/drawing/2014/main" id="{C52FFC89-9C77-38D4-A1FD-0A2BAEA17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6BB193-0784-1AD4-B27A-84ED0D44275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E318F5-7A38-F682-11AA-AE09CA3B7A0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BA7C28-F8FB-B78B-439E-C789066057D6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889236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432" y="831918"/>
            <a:ext cx="3401568" cy="1527048"/>
          </a:xfrm>
        </p:spPr>
        <p:txBody>
          <a:bodyPr lIns="0" tIns="0" rIns="0" bIns="0" anchor="b">
            <a:no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46432" y="2539814"/>
            <a:ext cx="3401568" cy="348626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831918"/>
            <a:ext cx="6740144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Freeform 17">
            <a:extLst>
              <a:ext uri="{FF2B5EF4-FFF2-40B4-BE49-F238E27FC236}">
                <a16:creationId xmlns:a16="http://schemas.microsoft.com/office/drawing/2014/main" id="{097690AD-7FA4-0418-6C03-72D30D2EA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FC8158AE-2E1B-8E88-C942-74974BB4C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5ACE21C4-AC61-BA7B-3232-A517F53A3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585C3-C0FA-D85B-2063-2C94D333BBD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7039C9C-1C0E-8A85-3890-EF9EA31C575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8E6F8DA-CA80-94AC-BE08-CBBC8037FC6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365213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401568" cy="1527048"/>
          </a:xfrm>
        </p:spPr>
        <p:txBody>
          <a:bodyPr lIns="0" tIns="0" rIns="0" bIns="0" anchor="b">
            <a:no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4000" y="2538248"/>
            <a:ext cx="3401568" cy="34878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1" y="831919"/>
            <a:ext cx="6586220" cy="519416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93CD1190-01A7-D05B-1964-F61E740CD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4A18FB04-9E36-8821-63A6-D2D4B3017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2E234B26-4369-21D0-047C-F9011FF3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09FD1-17D3-3619-19C3-BB912570FED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7C7895-0784-619C-6257-88E7A3F26C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2DFAC-502B-774F-51F2-AFC9F18FEACA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3745288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3454" y="831919"/>
            <a:ext cx="3273552" cy="2035696"/>
          </a:xfrm>
        </p:spPr>
        <p:txBody>
          <a:bodyPr lIns="0" tIns="0" rIns="0" bIns="0" anchor="b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74448" y="2970092"/>
            <a:ext cx="3273552" cy="295351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831919"/>
            <a:ext cx="6937365" cy="509168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BC616BFE-87E7-15B1-BE25-55D1A05BF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53E786F4-E71D-CFC6-78CC-37D062171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77F430-E16C-DB47-2D12-A6B6A0A530F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589D42-6067-52C1-64C7-175E6BC6EB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61FAC5-DA8E-3118-188C-90203A7E238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853372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998" y="4509559"/>
            <a:ext cx="4579339" cy="1516522"/>
          </a:xfrm>
        </p:spPr>
        <p:txBody>
          <a:bodyPr lIns="0" tIns="0" rIns="0" bIns="0" anchor="t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91351" y="4508939"/>
            <a:ext cx="5651393" cy="1516522"/>
          </a:xfrm>
        </p:spPr>
        <p:txBody>
          <a:bodyPr lIns="0" tIns="0" rIns="0" bIns="0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200"/>
            </a:lvl2pPr>
            <a:lvl3pPr marL="457200" indent="0">
              <a:buFont typeface="Arial" panose="020B0604020202020204" pitchFamily="34" charset="0"/>
              <a:buNone/>
              <a:defRPr sz="1100"/>
            </a:lvl3pPr>
            <a:lvl4pPr marL="685800" indent="0">
              <a:buFont typeface="Arial" panose="020B0604020202020204" pitchFamily="34" charset="0"/>
              <a:buNone/>
              <a:defRPr sz="1050"/>
            </a:lvl4pPr>
            <a:lvl5pPr marL="914400" indent="0"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31919"/>
            <a:ext cx="10504001" cy="3472067"/>
          </a:xfrm>
        </p:spPr>
        <p:txBody>
          <a:bodyPr/>
          <a:lstStyle/>
          <a:p>
            <a:endParaRPr lang="en-US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78D5D10E-35CF-5B74-29A6-11679EB8C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59F69B48-F459-FF66-26A9-7EC00C9F7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991EAAD-5E54-2080-2B9B-B19E843B643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A91084A-93AC-072A-7367-DE9AE048A7B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8BE4C08-656F-090F-ADE8-832DD695E70B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254354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999" y="3785800"/>
            <a:ext cx="2953618" cy="2240280"/>
          </a:xfrm>
        </p:spPr>
        <p:txBody>
          <a:bodyPr lIns="0" tIns="0" rIns="0" bIns="0" anchor="t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2910" y="3785800"/>
            <a:ext cx="7366186" cy="2240280"/>
          </a:xfrm>
        </p:spPr>
        <p:txBody>
          <a:bodyPr lIns="0" tIns="0" rIns="0" bIns="0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200"/>
            </a:lvl2pPr>
            <a:lvl3pPr marL="457200" indent="0">
              <a:buFont typeface="Arial" panose="020B0604020202020204" pitchFamily="34" charset="0"/>
              <a:buNone/>
              <a:defRPr sz="1100"/>
            </a:lvl3pPr>
            <a:lvl4pPr marL="685800" indent="0">
              <a:buFont typeface="Arial" panose="020B0604020202020204" pitchFamily="34" charset="0"/>
              <a:buNone/>
              <a:defRPr sz="1050"/>
            </a:lvl4pPr>
            <a:lvl5pPr marL="914400" indent="0"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65938"/>
            <a:ext cx="10504001" cy="2556004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CA4C43E1-0073-A35D-0A04-ED32FA1BF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449555A3-9265-EF73-CF8C-45D64D56F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EBA73-01F9-86A4-00C2-B8F864FAFC2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46286F-948B-A354-C39B-0CCDE3D271B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0247BB-0B45-F3B8-2827-87B286ED5D4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6343293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2953618" cy="2240279"/>
          </a:xfrm>
        </p:spPr>
        <p:txBody>
          <a:bodyPr lIns="0" tIns="0" rIns="0" bIns="0" anchor="t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35972" y="839450"/>
            <a:ext cx="7312028" cy="2240280"/>
          </a:xfrm>
        </p:spPr>
        <p:txBody>
          <a:bodyPr lIns="0" tIns="0" rIns="0" bIns="0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200"/>
            </a:lvl2pPr>
            <a:lvl3pPr marL="457200" indent="0">
              <a:buFont typeface="Arial" panose="020B0604020202020204" pitchFamily="34" charset="0"/>
              <a:buNone/>
              <a:defRPr sz="1100"/>
            </a:lvl3pPr>
            <a:lvl4pPr marL="685800" indent="0">
              <a:buFont typeface="Arial" panose="020B0604020202020204" pitchFamily="34" charset="0"/>
              <a:buNone/>
              <a:defRPr sz="1050"/>
            </a:lvl4pPr>
            <a:lvl5pPr marL="914400" indent="0"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3310759"/>
            <a:ext cx="10504001" cy="272285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DD85C6AE-2C4C-5E38-47AE-05318D667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3071C948-EB93-1CA0-72C9-A49862E4C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1D45D4-FE2B-EB10-39D7-EABDFE8EC6D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6E03B1-F337-4DE6-A553-B870A5400C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6CFA0A-FC5D-D0F9-EA38-A0E0E192373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3701766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963" y="858337"/>
            <a:ext cx="10504000" cy="970463"/>
          </a:xfrm>
        </p:spPr>
        <p:txBody>
          <a:bodyPr lIns="0" tIns="0" rIns="0" bIns="0" anchor="ctr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3963" y="2081048"/>
            <a:ext cx="6157458" cy="3945032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90520" y="2081048"/>
            <a:ext cx="4023360" cy="391861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B879A9D4-2DE0-F5AB-C643-7D6C624F5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2D787054-1839-E686-38C1-14B884039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2081048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85589B-ED64-F606-AD4D-82558DFE2F9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EE6E25-8F36-46AA-7353-63CD48AEA3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67EEA2-3419-D7B3-9621-57F8695BB18D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6887227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52884"/>
            <a:ext cx="4672584" cy="1453896"/>
          </a:xfrm>
        </p:spPr>
        <p:txBody>
          <a:bodyPr lIns="0" tIns="0" rIns="0" bIns="0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2459420"/>
            <a:ext cx="4672584" cy="3545695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38648" y="831919"/>
            <a:ext cx="5609353" cy="519416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9B5DC763-7A3E-F543-D730-F1D0DB8E7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7BD5A08B-EED8-797D-F25E-F1027E0C20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890AF34F-C900-E182-C79E-F87C625DA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400220-A3EA-A5A4-0CE3-CD8DBA62B9D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A8548E-F7FA-ADF2-255A-A393995E048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C31298-3111-9F68-2490-97F4A8DB37EC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34263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73725"/>
            <a:ext cx="3657603" cy="1453896"/>
          </a:xfrm>
        </p:spPr>
        <p:txBody>
          <a:bodyPr lIns="0" tIns="0" rIns="0" bIns="0" anchor="t">
            <a:noAutofit/>
          </a:bodyPr>
          <a:lstStyle>
            <a:lvl1pPr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2490951"/>
            <a:ext cx="3657603" cy="3493323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61186" y="831919"/>
            <a:ext cx="6586814" cy="515235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05FFA936-7860-03EC-833F-6A837DCB4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823AC08E-BB10-EDBA-C0E3-558A1F461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C362DB80-9F02-EB8E-FC5F-14EB115DD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EEC586-446A-7442-E39B-030A8C7850C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4B311C-F361-BA00-37B8-7634DBDFA2F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591745-C6C1-1702-1C5A-3F5C1383BD8B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511395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4000" y="831918"/>
            <a:ext cx="10521992" cy="4069265"/>
          </a:xfrm>
        </p:spPr>
        <p:txBody>
          <a:bodyPr lIns="0" tIns="0" rIns="0" bIns="0" anchor="b">
            <a:noAutofit/>
          </a:bodyPr>
          <a:lstStyle>
            <a:lvl1pPr algn="l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3999" y="5076496"/>
            <a:ext cx="7559021" cy="949583"/>
          </a:xfrm>
        </p:spPr>
        <p:txBody>
          <a:bodyPr lIns="0" tIns="0" rIns="0" bIns="0" anchor="t">
            <a:noAutofit/>
          </a:bodyPr>
          <a:lstStyle>
            <a:lvl1pPr marL="0" indent="0" algn="l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39E8EB8E-D63B-6AF9-B3A0-B05D41CD8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048AF7A1-40D5-5DBA-10C9-828BAC169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EC1DE6-0C7C-1CAF-7C78-5D6093696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57C0A9-12CC-9AFC-8344-663133119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7CCB-E1D6-437F-A321-AC311F055591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071686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61992" y="831918"/>
            <a:ext cx="10486008" cy="3977825"/>
          </a:xfrm>
        </p:spPr>
        <p:txBody>
          <a:bodyPr lIns="0" tIns="0" rIns="0" bIns="0" anchor="b">
            <a:no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97668"/>
            <a:ext cx="7525512" cy="1028411"/>
          </a:xfrm>
        </p:spPr>
        <p:txBody>
          <a:bodyPr lIns="0" tIns="0" rIns="0" bIns="0" anchor="t">
            <a:no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90AE8DFC-9941-7AAD-BE59-0C47E3A3D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4D599065-206D-B396-91F8-07BD1D0B1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C41CC-3994-216B-257A-9EF40332D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14F33-A50F-76BC-E256-41A00023A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8ED4B-8927-6920-5B11-CF5655D44608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77498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3814EA-F598-EBFD-83D1-6782D7CB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F4F8927-891C-4D7A-C2D3-6EB5EF6712F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61992" y="831918"/>
            <a:ext cx="10486008" cy="3977825"/>
          </a:xfrm>
        </p:spPr>
        <p:txBody>
          <a:bodyPr lIns="0" tIns="0" rIns="0" bIns="0" anchor="b">
            <a:noAutofit/>
          </a:bodyPr>
          <a:lstStyle>
            <a:lvl1pPr algn="ctr">
              <a:defRPr sz="23200">
                <a:solidFill>
                  <a:schemeClr val="bg2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489314B-CDC1-7F7E-C4DD-AAC0E5222B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97668"/>
            <a:ext cx="7525512" cy="1028411"/>
          </a:xfrm>
        </p:spPr>
        <p:txBody>
          <a:bodyPr lIns="0" tIns="0" rIns="0" bIns="0" anchor="t">
            <a:noAutofit/>
          </a:bodyPr>
          <a:lstStyle>
            <a:lvl1pPr marL="0" indent="0" algn="ctr">
              <a:buNone/>
              <a:defRPr sz="2800" cap="none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B8163FF-4732-F569-E5D9-9B6A2B0CA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04/26/2025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058DED8-3ECE-DBAC-089A-2CA6ED299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21E5DAD-47E7-5589-A6AC-9B13B86A10E0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2551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FC2F8FA1-07E9-4B86-7FE6-89A713032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62EE4FA8-C14D-42BE-7F2F-3EC2A3256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2A21E5-0951-8C64-839E-74A736BB5DF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A661DC-AC19-7062-B8F5-8F4A2BB0F70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B27A9A-1BE2-BB2E-2CBA-D212DFEC3D75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3303527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22D94787-2437-0D44-4DC0-5BF87C1E4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34100"/>
            <a:ext cx="185398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466DC4A4-5BC3-6A6B-8176-7BBAE4333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16942" y="363855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AC22A6-DAD3-172B-2EB3-FFCC78ECE83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E89CB7-4D3B-AFD6-E514-8785D7C6329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FF7D4F-E910-621B-FBA2-BE8B3CADEED9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197912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 lIns="0" tIns="0" rIns="0" bIns="0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EC75204E-6665-1741-E3D7-F49BC009A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16942" y="1399798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D185E67F-DBF6-C265-5156-18A6640D0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37497" y="5430012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F634C7-BDBE-F74F-0DD6-497555F7400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5398AA-835E-B4A0-899B-7F8F1FB510A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2C05F7-BD8A-E7E0-8BC7-A2AA2C1F712A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0189870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188720"/>
            <a:ext cx="9198864" cy="3657600"/>
          </a:xfrm>
        </p:spPr>
        <p:txBody>
          <a:bodyPr lIns="0" tIns="0" rIns="0" bIns="0" anchor="ctr">
            <a:no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428752"/>
            <a:ext cx="9198864" cy="466344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F962006A-7A6E-64B1-877A-0C57CD526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-851158" y="265557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EBC863B5-260B-6940-CC7B-7FEF1C988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37497" y="5299974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B898FB-5C3D-C237-A1F3-7D1A698DE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9E07D4-DFB1-0BD8-ED01-8DBACA0B4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4C0288F-EB42-E0B4-4B02-6E89CDA9DD18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15926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005E8BA8-BCB0-A21C-E1D5-6671C670E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344168"/>
            <a:ext cx="9198864" cy="3291840"/>
          </a:xfrm>
        </p:spPr>
        <p:txBody>
          <a:bodyPr lIns="0" tIns="0" rIns="0" bIns="0" anchor="ctr">
            <a:noAutofit/>
          </a:bodyPr>
          <a:lstStyle>
            <a:lvl1pPr algn="l">
              <a:lnSpc>
                <a:spcPct val="100000"/>
              </a:lnSpc>
              <a:defRPr sz="4000" b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349240"/>
            <a:ext cx="9198864" cy="466344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2200" b="1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F67E0-E1D7-D3B1-13D7-00781534F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4D3C5-6449-30B8-7A03-C30374179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8957B6-1D68-2616-29D0-E0C8BAD6C60D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27561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4000" y="1234440"/>
            <a:ext cx="8961120" cy="3169920"/>
          </a:xfrm>
        </p:spPr>
        <p:txBody>
          <a:bodyPr lIns="0" tIns="0" rIns="0" bIns="0" anchor="ctr">
            <a:noAutofit/>
          </a:bodyPr>
          <a:lstStyle>
            <a:lvl1pPr algn="l">
              <a:lnSpc>
                <a:spcPct val="100000"/>
              </a:lnSpc>
              <a:defRPr sz="44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1793" y="5540026"/>
            <a:ext cx="8961120" cy="466344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13" name="Freeform 17">
            <a:extLst>
              <a:ext uri="{FF2B5EF4-FFF2-40B4-BE49-F238E27FC236}">
                <a16:creationId xmlns:a16="http://schemas.microsoft.com/office/drawing/2014/main" id="{D6ABBB03-AFDB-81BD-70C3-D82D136C8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9704644" y="2904067"/>
            <a:ext cx="3924846" cy="1049867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4DF4FF-0F4F-E0DF-A8BE-06843DB7F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DC9C00-2D6F-F5A7-EBD5-B98FD68BB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F8A836-067A-6986-1DD8-8B993AF731B2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438562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1919"/>
            <a:ext cx="10515600" cy="1132258"/>
          </a:xfrm>
        </p:spPr>
        <p:txBody>
          <a:bodyPr lIns="0" tIns="0" rIns="0" bIns="0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147455"/>
            <a:ext cx="5181600" cy="387862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147455"/>
            <a:ext cx="5181600" cy="387862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FEF54682-8F32-1FB8-5785-1FA2F6F71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16942" y="4451022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A3A95296-5CDA-E3B3-0B57-4566F9E12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-265301" y="1097222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19759082-3FD3-AD43-8FA5-565BDFB9ED3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8590839-8D9C-7FDA-3B8C-73E3E1A5E3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5657629-536B-9BFB-EC51-1247E178D54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90420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374" y="838988"/>
            <a:ext cx="10461626" cy="1143292"/>
          </a:xfrm>
        </p:spPr>
        <p:txBody>
          <a:bodyPr lIns="0" tIns="0" rIns="0" bIns="0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000" y="2142935"/>
            <a:ext cx="5157787" cy="559834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4000" y="2844801"/>
            <a:ext cx="5157788" cy="317421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4812" y="2142935"/>
            <a:ext cx="5183188" cy="559834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64812" y="2844801"/>
            <a:ext cx="5183188" cy="317421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 17">
            <a:extLst>
              <a:ext uri="{FF2B5EF4-FFF2-40B4-BE49-F238E27FC236}">
                <a16:creationId xmlns:a16="http://schemas.microsoft.com/office/drawing/2014/main" id="{74B0C123-9686-1617-39D2-ADE5CB586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298167"/>
            <a:ext cx="12192000" cy="559834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6" name="Freeform 17">
            <a:extLst>
              <a:ext uri="{FF2B5EF4-FFF2-40B4-BE49-F238E27FC236}">
                <a16:creationId xmlns:a16="http://schemas.microsoft.com/office/drawing/2014/main" id="{E0D3B3C2-1BB1-17EC-DF54-658C48FEB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298164"/>
            <a:ext cx="4423201" cy="559836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85C3E60D-570F-0D6C-C377-531B3091F59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937B375-5A3B-9658-B6A4-93F05EA8B18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A51FFEBF-4C88-45B8-F189-5E606F1BA5E8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8143886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A92033DA-CD7B-15DF-86F6-0E2B9CC1B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42BBB4F4-DBE8-A871-F021-41C278F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732B1A8-9A4C-2F87-F5FE-86FAA84D5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776EF97-0947-9B9B-4BE7-6965904BD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0588A54-7EB8-6DB9-632B-D8EC53B90B7B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274420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E9E4D4-DECE-2646-7295-257467AA5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8F21E1-29AB-9E64-9FEA-A6D85C805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EA14B9-F25F-51D7-746A-023A6F0C0477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5130648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595634" cy="1757505"/>
          </a:xfrm>
        </p:spPr>
        <p:txBody>
          <a:bodyPr lIns="0" tIns="0" rIns="0" bIns="0" anchor="t">
            <a:no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4000" y="2724912"/>
            <a:ext cx="3595634" cy="3301168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742" y="831919"/>
            <a:ext cx="6440258" cy="519416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64C7D082-4357-BB5A-753E-4B6EA3EC4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65301" y="1097220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8BAC39D4-5856-D842-EA76-04E9A2EB7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16942" y="4451022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4024502-4354-E2B9-D897-9ED23267E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159B090B-7CBB-F1AA-D446-7393B6354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56D8E8D-6E50-B72D-9F2D-FDBED2DF7764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4310032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595634" cy="2212313"/>
          </a:xfrm>
        </p:spPr>
        <p:txBody>
          <a:bodyPr lIns="0" tIns="0" rIns="0" bIns="0" anchor="t">
            <a:no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9024" y="3260034"/>
            <a:ext cx="3585586" cy="2766045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831919"/>
            <a:ext cx="6284681" cy="519416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527DE7F7-878C-3AF0-EA9B-1DE8C71EA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65302" y="5036877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5699C92D-BDAD-4000-0449-3E584792C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10616942" y="851158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48647A-4BED-5556-E983-B52BA3C43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C79308FD-A67C-55A5-38D4-C826485F3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DD0E670-C768-E39D-4354-EE022571C79B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6277217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75" y="831919"/>
            <a:ext cx="7342307" cy="1791217"/>
          </a:xfrm>
        </p:spPr>
        <p:txBody>
          <a:bodyPr lIns="0" tIns="0" rIns="0" bIns="0" anchor="b">
            <a:noAutofit/>
          </a:bodyPr>
          <a:lstStyle>
            <a:lvl1pPr>
              <a:defRPr sz="6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60427" y="3280496"/>
            <a:ext cx="10504000" cy="2743200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3F34FB20-BE4A-0B89-93B2-F2C8BBD50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533660" y="1365579"/>
            <a:ext cx="1791219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77006229-5A5A-3798-EEFB-9570D3BCA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10458450" y="4290146"/>
            <a:ext cx="2743200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426CCE-903F-787D-DC5C-FF2BF81B254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90D41AC-533B-8C43-568C-2D0673A144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DAB259-04D2-2425-A747-8E7D71236A58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238925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1627318"/>
            <a:ext cx="8430767" cy="1842020"/>
          </a:xfrm>
        </p:spPr>
        <p:txBody>
          <a:bodyPr lIns="0" tIns="0" rIns="0" bIns="0" anchor="b">
            <a:noAutofit/>
          </a:bodyPr>
          <a:lstStyle>
            <a:lvl1pPr>
              <a:defRPr sz="6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4128" y="3622674"/>
            <a:ext cx="8430639" cy="127961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8FDCED18-C414-F7C6-D98C-8B3AC35E6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9751085" y="2789766"/>
            <a:ext cx="3603364" cy="1278467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6CD2F2-0F5F-A7AB-8F92-3AF43CD57F2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8D6886-AD32-51ED-233D-D0CF6223084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20AA7E-90A7-E423-3DEE-3B4B57FE1198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07576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s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EC883F5-7BE7-D1A3-93C9-9C475A2CB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45820" y="5270500"/>
            <a:ext cx="741680" cy="2433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34F1FF0-4427-86A3-4D78-0F719ED7F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706880"/>
            <a:ext cx="782320" cy="20015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7601B0E6-3C72-DA7C-AABE-BEB976EAD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3800" y="0"/>
            <a:ext cx="7188200" cy="6858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28" name="Title 27">
            <a:extLst>
              <a:ext uri="{FF2B5EF4-FFF2-40B4-BE49-F238E27FC236}">
                <a16:creationId xmlns:a16="http://schemas.microsoft.com/office/drawing/2014/main" id="{B22DC1AD-104F-B2A9-0D6E-AADE2D550AB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31476" y="1153634"/>
            <a:ext cx="5184248" cy="4550732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>
            <a:lvl1pPr algn="ctr">
              <a:lnSpc>
                <a:spcPct val="100000"/>
              </a:lnSpc>
              <a:defRPr sz="6000" b="0" baseline="0">
                <a:solidFill>
                  <a:schemeClr val="tx1"/>
                </a:solidFill>
              </a:defRPr>
            </a:lvl1pPr>
          </a:lstStyle>
          <a:p>
            <a:r>
              <a:rPr lang="en-US" altLang="zh-CN" sz="7200"/>
              <a:t>CLICK TO EDIT MASTER TITLE STYLE</a:t>
            </a:r>
            <a:endParaRPr lang="zh-CN" alt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F6A65A1-92CE-EE19-EEE3-1696F336C73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0"/>
            <a:ext cx="6256866" cy="6858000"/>
          </a:xfrm>
          <a:custGeom>
            <a:avLst/>
            <a:gdLst>
              <a:gd name="connsiteX0" fmla="*/ 0 w 6256866"/>
              <a:gd name="connsiteY0" fmla="*/ 0 h 6858000"/>
              <a:gd name="connsiteX1" fmla="*/ 5130265 w 6256866"/>
              <a:gd name="connsiteY1" fmla="*/ 0 h 6858000"/>
              <a:gd name="connsiteX2" fmla="*/ 5130265 w 6256866"/>
              <a:gd name="connsiteY2" fmla="*/ 3276600 h 6858000"/>
              <a:gd name="connsiteX3" fmla="*/ 6256866 w 6256866"/>
              <a:gd name="connsiteY3" fmla="*/ 3276600 h 6858000"/>
              <a:gd name="connsiteX4" fmla="*/ 6256866 w 6256866"/>
              <a:gd name="connsiteY4" fmla="*/ 4139648 h 6858000"/>
              <a:gd name="connsiteX5" fmla="*/ 5130265 w 6256866"/>
              <a:gd name="connsiteY5" fmla="*/ 4139648 h 6858000"/>
              <a:gd name="connsiteX6" fmla="*/ 5130265 w 6256866"/>
              <a:gd name="connsiteY6" fmla="*/ 6858000 h 6858000"/>
              <a:gd name="connsiteX7" fmla="*/ 2433320 w 6256866"/>
              <a:gd name="connsiteY7" fmla="*/ 6858000 h 6858000"/>
              <a:gd name="connsiteX8" fmla="*/ 2433320 w 6256866"/>
              <a:gd name="connsiteY8" fmla="*/ 6116320 h 6858000"/>
              <a:gd name="connsiteX9" fmla="*/ 0 w 6256866"/>
              <a:gd name="connsiteY9" fmla="*/ 6116320 h 6858000"/>
              <a:gd name="connsiteX10" fmla="*/ 0 w 6256866"/>
              <a:gd name="connsiteY10" fmla="*/ 3708400 h 6858000"/>
              <a:gd name="connsiteX11" fmla="*/ 782320 w 6256866"/>
              <a:gd name="connsiteY11" fmla="*/ 3708400 h 6858000"/>
              <a:gd name="connsiteX12" fmla="*/ 782320 w 6256866"/>
              <a:gd name="connsiteY12" fmla="*/ 1706880 h 6858000"/>
              <a:gd name="connsiteX13" fmla="*/ 0 w 6256866"/>
              <a:gd name="connsiteY13" fmla="*/ 170688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56866" h="6858000">
                <a:moveTo>
                  <a:pt x="0" y="0"/>
                </a:moveTo>
                <a:lnTo>
                  <a:pt x="5130265" y="0"/>
                </a:lnTo>
                <a:lnTo>
                  <a:pt x="5130265" y="3276600"/>
                </a:lnTo>
                <a:lnTo>
                  <a:pt x="6256866" y="3276600"/>
                </a:lnTo>
                <a:lnTo>
                  <a:pt x="6256866" y="4139648"/>
                </a:lnTo>
                <a:lnTo>
                  <a:pt x="5130265" y="4139648"/>
                </a:lnTo>
                <a:lnTo>
                  <a:pt x="5130265" y="6858000"/>
                </a:lnTo>
                <a:lnTo>
                  <a:pt x="2433320" y="6858000"/>
                </a:lnTo>
                <a:lnTo>
                  <a:pt x="2433320" y="6116320"/>
                </a:lnTo>
                <a:lnTo>
                  <a:pt x="0" y="6116320"/>
                </a:lnTo>
                <a:lnTo>
                  <a:pt x="0" y="3708400"/>
                </a:lnTo>
                <a:lnTo>
                  <a:pt x="782320" y="3708400"/>
                </a:lnTo>
                <a:lnTo>
                  <a:pt x="782320" y="1706880"/>
                </a:lnTo>
                <a:lnTo>
                  <a:pt x="0" y="1706880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D5DA1-025D-2C65-E8EE-CEE1E76E0530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4368DB-AB72-1EC3-A527-8C8E999154B5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6EC095-9480-514A-7E3D-3E2E2EF9CD27}"/>
              </a:ext>
            </a:extLst>
          </p:cNvPr>
          <p:cNvSpPr>
            <a:spLocks noGrp="1"/>
          </p:cNvSpPr>
          <p:nvPr>
            <p:ph type="sldNum" sz="half" idx="2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83087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400" y="128587"/>
            <a:ext cx="10858500" cy="9001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47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400" y="1130300"/>
            <a:ext cx="10858500" cy="5003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1470"/>
              <a:t>Click to edit Master text styles</a:t>
            </a:r>
            <a:endParaRPr lang="en-US"/>
          </a:p>
          <a:p>
            <a:pPr lvl="1"/>
            <a:r>
              <a:rPr lang="en-US" sz="1470"/>
              <a:t>Second level</a:t>
            </a:r>
          </a:p>
          <a:p>
            <a:pPr lvl="2"/>
            <a:r>
              <a:rPr lang="en-US" sz="1470"/>
              <a:t>Third level</a:t>
            </a:r>
          </a:p>
          <a:p>
            <a:pPr lvl="3"/>
            <a:r>
              <a:rPr lang="en-US" sz="1470"/>
              <a:t>Fourth level</a:t>
            </a:r>
          </a:p>
          <a:p>
            <a:pPr lvl="4"/>
            <a:r>
              <a:rPr lang="en-US" sz="147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hasCustomPrompt="1"/>
          </p:nvPr>
        </p:nvSpPr>
        <p:spPr>
          <a:xfrm>
            <a:off x="657225" y="6527800"/>
            <a:ext cx="2743200" cy="266700"/>
          </a:xfrm>
        </p:spPr>
        <p:txBody>
          <a:bodyPr lIns="0" tIns="0" rIns="0" bIns="0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3/5/2025</a:t>
            </a: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hasCustomPrompt="1"/>
          </p:nvPr>
        </p:nvSpPr>
        <p:spPr>
          <a:xfrm>
            <a:off x="4267200" y="6527800"/>
            <a:ext cx="3657600" cy="266700"/>
          </a:xfrm>
        </p:spPr>
        <p:txBody>
          <a:bodyPr lIns="0" tIns="0" rIns="0" bIns="0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half" hasCustomPrompt="1"/>
          </p:nvPr>
        </p:nvSpPr>
        <p:spPr>
          <a:xfrm>
            <a:off x="9378949" y="6527800"/>
            <a:ext cx="2136775" cy="266700"/>
          </a:xfrm>
        </p:spPr>
        <p:txBody>
          <a:bodyPr lIns="0" tIns="0" rIns="0" bIns="0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654" r:id="rId7"/>
    <p:sldLayoutId id="2147483778" r:id="rId8"/>
    <p:sldLayoutId id="2147483779" r:id="rId9"/>
    <p:sldLayoutId id="2147483666" r:id="rId10"/>
    <p:sldLayoutId id="2147483782" r:id="rId11"/>
    <p:sldLayoutId id="2147483669" r:id="rId12"/>
    <p:sldLayoutId id="2147483701" r:id="rId13"/>
    <p:sldLayoutId id="2147483769" r:id="rId14"/>
    <p:sldLayoutId id="2147483770" r:id="rId15"/>
    <p:sldLayoutId id="2147483771" r:id="rId16"/>
    <p:sldLayoutId id="2147483772" r:id="rId17"/>
    <p:sldLayoutId id="2147483773" r:id="rId18"/>
    <p:sldLayoutId id="2147483774" r:id="rId19"/>
    <p:sldLayoutId id="2147483775" r:id="rId20"/>
    <p:sldLayoutId id="2147483776" r:id="rId21"/>
    <p:sldLayoutId id="2147483667" r:id="rId22"/>
    <p:sldLayoutId id="2147483668" r:id="rId23"/>
    <p:sldLayoutId id="2147483781" r:id="rId24"/>
    <p:sldLayoutId id="2147483670" r:id="rId25"/>
    <p:sldLayoutId id="2147483671" r:id="rId26"/>
    <p:sldLayoutId id="2147483672" r:id="rId27"/>
    <p:sldLayoutId id="2147483673" r:id="rId28"/>
    <p:sldLayoutId id="2147483674" r:id="rId29"/>
    <p:sldLayoutId id="2147483675" r:id="rId30"/>
    <p:sldLayoutId id="2147483676" r:id="rId31"/>
    <p:sldLayoutId id="2147483677" r:id="rId32"/>
    <p:sldLayoutId id="2147483678" r:id="rId33"/>
    <p:sldLayoutId id="2147483679" r:id="rId34"/>
    <p:sldLayoutId id="2147483680" r:id="rId35"/>
    <p:sldLayoutId id="2147483681" r:id="rId36"/>
    <p:sldLayoutId id="2147483682" r:id="rId37"/>
    <p:sldLayoutId id="2147483683" r:id="rId38"/>
    <p:sldLayoutId id="2147483684" r:id="rId39"/>
    <p:sldLayoutId id="2147483685" r:id="rId40"/>
    <p:sldLayoutId id="2147483686" r:id="rId41"/>
    <p:sldLayoutId id="2147483687" r:id="rId42"/>
    <p:sldLayoutId id="2147483688" r:id="rId43"/>
    <p:sldLayoutId id="2147483689" r:id="rId44"/>
    <p:sldLayoutId id="2147483690" r:id="rId45"/>
    <p:sldLayoutId id="2147483691" r:id="rId46"/>
    <p:sldLayoutId id="2147483692" r:id="rId47"/>
    <p:sldLayoutId id="2147483693" r:id="rId48"/>
    <p:sldLayoutId id="2147483694" r:id="rId49"/>
    <p:sldLayoutId id="2147483767" r:id="rId50"/>
    <p:sldLayoutId id="2147483768" r:id="rId51"/>
    <p:sldLayoutId id="2147483695" r:id="rId52"/>
    <p:sldLayoutId id="2147483696" r:id="rId53"/>
    <p:sldLayoutId id="2147483697" r:id="rId54"/>
    <p:sldLayoutId id="2147483698" r:id="rId55"/>
    <p:sldLayoutId id="2147483699" r:id="rId56"/>
    <p:sldLayoutId id="2147483700" r:id="rId57"/>
    <p:sldLayoutId id="2147483780" r:id="rId58"/>
    <p:sldLayoutId id="2147483702" r:id="rId59"/>
    <p:sldLayoutId id="2147483703" r:id="rId60"/>
    <p:sldLayoutId id="2147483704" r:id="rId61"/>
    <p:sldLayoutId id="2147483705" r:id="rId62"/>
    <p:sldLayoutId id="2147483706" r:id="rId63"/>
    <p:sldLayoutId id="2147483777" r:id="rId64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 userDrawn="1">
          <p15:clr>
            <a:srgbClr val="F26B43"/>
          </p15:clr>
        </p15:guide>
        <p15:guide id="2" pos="7256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28" userDrawn="1">
          <p15:clr>
            <a:srgbClr val="F26B43"/>
          </p15:clr>
        </p15:guide>
        <p15:guide id="6" orient="horz" pos="3861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artim.ro/bim-3-software-uri-necesare-intr-o-firma-de-constructii/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rincondelemprendedor.es/5-herramientas-utiles-para-potenciar-tu-estrategia-de-marketing-digital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movers.it/2010/07/cose-un-etf.html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kartografis.blogspot.com/2020/10/gambar-desain-rumah-minimalis-modern-2.html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9505C81-7592-A9B6-9A49-51C38F20A35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3903" y="786998"/>
            <a:ext cx="6705510" cy="450532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altLang="zh-CN" dirty="0"/>
              <a:t>Enterprise and Entrepreneurship</a:t>
            </a:r>
            <a:r>
              <a:rPr lang="en-US" altLang="zh-CN" sz="2400" dirty="0"/>
              <a:t> </a:t>
            </a:r>
          </a:p>
        </p:txBody>
      </p:sp>
      <p:pic>
        <p:nvPicPr>
          <p:cNvPr id="2" name="Picture Placeholder 7" descr="AI-generated image of a modern architectural building with sharp angles and reflective glass windows.">
            <a:extLst>
              <a:ext uri="{FF2B5EF4-FFF2-40B4-BE49-F238E27FC236}">
                <a16:creationId xmlns:a16="http://schemas.microsoft.com/office/drawing/2014/main" id="{CCC8C5F3-0DDC-03C0-E03B-C85247D81CE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99130" y="0"/>
            <a:ext cx="5425012" cy="6857999"/>
          </a:xfrm>
          <a:custGeom>
            <a:avLst/>
            <a:gdLst>
              <a:gd name="connsiteX0" fmla="*/ 0 w 4671295"/>
              <a:gd name="connsiteY0" fmla="*/ 6134100 h 6857999"/>
              <a:gd name="connsiteX1" fmla="*/ 574 w 4671295"/>
              <a:gd name="connsiteY1" fmla="*/ 6134100 h 6857999"/>
              <a:gd name="connsiteX2" fmla="*/ 574 w 4671295"/>
              <a:gd name="connsiteY2" fmla="*/ 6857999 h 6857999"/>
              <a:gd name="connsiteX3" fmla="*/ 0 w 4671295"/>
              <a:gd name="connsiteY3" fmla="*/ 6857999 h 6857999"/>
              <a:gd name="connsiteX4" fmla="*/ 575 w 4671295"/>
              <a:gd name="connsiteY4" fmla="*/ 1729318 h 6857999"/>
              <a:gd name="connsiteX5" fmla="*/ 575 w 4671295"/>
              <a:gd name="connsiteY5" fmla="*/ 3676654 h 6857999"/>
              <a:gd name="connsiteX6" fmla="*/ 767337 w 4671295"/>
              <a:gd name="connsiteY6" fmla="*/ 3676654 h 6857999"/>
              <a:gd name="connsiteX7" fmla="*/ 767337 w 4671295"/>
              <a:gd name="connsiteY7" fmla="*/ 1729318 h 6857999"/>
              <a:gd name="connsiteX8" fmla="*/ 574 w 4671295"/>
              <a:gd name="connsiteY8" fmla="*/ 0 h 6857999"/>
              <a:gd name="connsiteX9" fmla="*/ 4671295 w 4671295"/>
              <a:gd name="connsiteY9" fmla="*/ 0 h 6857999"/>
              <a:gd name="connsiteX10" fmla="*/ 4671295 w 4671295"/>
              <a:gd name="connsiteY10" fmla="*/ 6857999 h 6857999"/>
              <a:gd name="connsiteX11" fmla="*/ 2426216 w 4671295"/>
              <a:gd name="connsiteY11" fmla="*/ 6857999 h 6857999"/>
              <a:gd name="connsiteX12" fmla="*/ 2426216 w 4671295"/>
              <a:gd name="connsiteY12" fmla="*/ 6134100 h 6857999"/>
              <a:gd name="connsiteX13" fmla="*/ 574 w 4671295"/>
              <a:gd name="connsiteY13" fmla="*/ 613410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671295" h="6857999">
                <a:moveTo>
                  <a:pt x="0" y="6134100"/>
                </a:moveTo>
                <a:lnTo>
                  <a:pt x="574" y="6134100"/>
                </a:lnTo>
                <a:lnTo>
                  <a:pt x="574" y="6857999"/>
                </a:lnTo>
                <a:lnTo>
                  <a:pt x="0" y="6857999"/>
                </a:lnTo>
                <a:close/>
                <a:moveTo>
                  <a:pt x="575" y="1729318"/>
                </a:moveTo>
                <a:lnTo>
                  <a:pt x="575" y="3676654"/>
                </a:lnTo>
                <a:lnTo>
                  <a:pt x="767337" y="3676654"/>
                </a:lnTo>
                <a:lnTo>
                  <a:pt x="767337" y="1729318"/>
                </a:lnTo>
                <a:close/>
                <a:moveTo>
                  <a:pt x="574" y="0"/>
                </a:moveTo>
                <a:lnTo>
                  <a:pt x="4671295" y="0"/>
                </a:lnTo>
                <a:lnTo>
                  <a:pt x="4671295" y="6857999"/>
                </a:lnTo>
                <a:lnTo>
                  <a:pt x="2426216" y="6857999"/>
                </a:lnTo>
                <a:lnTo>
                  <a:pt x="2426216" y="6134100"/>
                </a:lnTo>
                <a:lnTo>
                  <a:pt x="574" y="61341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596312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FC7A060-7EDE-B18A-C20D-BB48FC967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485" y="831918"/>
            <a:ext cx="4984683" cy="987971"/>
          </a:xfrm>
        </p:spPr>
        <p:txBody>
          <a:bodyPr vert="horz" lIns="0" tIns="0" rIns="0" bIns="0" rtlCol="0" anchor="b">
            <a:noAutofit/>
          </a:bodyPr>
          <a:lstStyle/>
          <a:p>
            <a:r>
              <a:rPr lang="en-US" sz="6000"/>
              <a:t>Business Plan</a:t>
            </a:r>
          </a:p>
        </p:txBody>
      </p:sp>
      <p:pic>
        <p:nvPicPr>
          <p:cNvPr id="10" name="Imagine 9" descr="Case cu 4+ camere de vânzare în Sector 1, București | Imoradar24">
            <a:extLst>
              <a:ext uri="{FF2B5EF4-FFF2-40B4-BE49-F238E27FC236}">
                <a16:creationId xmlns:a16="http://schemas.microsoft.com/office/drawing/2014/main" id="{74EFB16B-CC48-4CA0-04A3-9E65AEF8F1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2138"/>
          <a:stretch>
            <a:fillRect/>
          </a:stretch>
        </p:blipFill>
        <p:spPr>
          <a:xfrm flipH="1">
            <a:off x="939" y="959635"/>
            <a:ext cx="6740144" cy="4946929"/>
          </a:xfrm>
          <a:prstGeom prst="rect">
            <a:avLst/>
          </a:prstGeom>
          <a:noFill/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B726F08-11B1-267D-C735-8A113B8F83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68303" y="2312203"/>
            <a:ext cx="3866684" cy="348626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ro-RO" sz="2000" b="1">
                <a:cs typeface="Arial"/>
              </a:rPr>
              <a:t>Business plan                                               Presented by :Cristian Chiuariu                    Module : Enterprise and Entrepreneurship        Modulecode:LCLM4006                              Lecturer:Richard Ashaye                              Dacorum Construction ltd</a:t>
            </a:r>
          </a:p>
        </p:txBody>
      </p:sp>
    </p:spTree>
    <p:extLst>
      <p:ext uri="{BB962C8B-B14F-4D97-AF65-F5344CB8AC3E}">
        <p14:creationId xmlns:p14="http://schemas.microsoft.com/office/powerpoint/2010/main" val="2573439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D01D9-F9C7-E915-1F36-DA213ADDE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91080" y="-1956511"/>
            <a:ext cx="6383580" cy="8328873"/>
          </a:xfrm>
        </p:spPr>
        <p:txBody>
          <a:bodyPr anchor="b">
            <a:normAutofit fontScale="90000"/>
          </a:bodyPr>
          <a:lstStyle/>
          <a:p>
            <a:pPr algn="ctr">
              <a:lnSpc>
                <a:spcPct val="300000"/>
              </a:lnSpc>
            </a:pPr>
            <a:r>
              <a:rPr lang="en-US" altLang="zh-CN"/>
              <a:t>                                                                                                                                                                                                                </a:t>
            </a:r>
            <a:endParaRPr lang="ro-RO"/>
          </a:p>
        </p:txBody>
      </p:sp>
      <p:pic>
        <p:nvPicPr>
          <p:cNvPr id="22" name="Picture Placeholder 3" descr="Woman in apron standing at entrance">
            <a:extLst>
              <a:ext uri="{FF2B5EF4-FFF2-40B4-BE49-F238E27FC236}">
                <a16:creationId xmlns:a16="http://schemas.microsoft.com/office/drawing/2014/main" id="{95E77616-8265-FD0E-D5CE-E8699923AA5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 b="-2"/>
          <a:stretch>
            <a:fillRect/>
          </a:stretch>
        </p:blipFill>
        <p:spPr>
          <a:xfrm>
            <a:off x="6883862" y="669510"/>
            <a:ext cx="3902491" cy="3902491"/>
          </a:xfrm>
          <a:noFill/>
        </p:spPr>
      </p:pic>
      <p:pic>
        <p:nvPicPr>
          <p:cNvPr id="23" name="Picture Placeholder 7" descr="Man in apron sitting by door">
            <a:extLst>
              <a:ext uri="{FF2B5EF4-FFF2-40B4-BE49-F238E27FC236}">
                <a16:creationId xmlns:a16="http://schemas.microsoft.com/office/drawing/2014/main" id="{9C933B3D-2DD0-8A0F-0AAC-8964BED759C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4" b="99"/>
          <a:stretch>
            <a:fillRect/>
          </a:stretch>
        </p:blipFill>
        <p:spPr>
          <a:xfrm>
            <a:off x="9052312" y="2833425"/>
            <a:ext cx="3139688" cy="3872174"/>
          </a:xfrm>
          <a:noFill/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EA148F0D-1713-9BA4-4176-71815AFE10FF}"/>
              </a:ext>
            </a:extLst>
          </p:cNvPr>
          <p:cNvSpPr txBox="1"/>
          <p:nvPr/>
        </p:nvSpPr>
        <p:spPr>
          <a:xfrm>
            <a:off x="178564" y="452931"/>
            <a:ext cx="6287680" cy="41554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5400" b="1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Table of contents</a:t>
            </a:r>
            <a:r>
              <a:rPr lang="en-US" sz="4400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                </a:t>
            </a:r>
            <a:r>
              <a:rPr lang="en-US" sz="12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16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1.Business overview </a:t>
            </a:r>
            <a:r>
              <a:rPr lang="en-US" sz="12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                      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en-US" sz="16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2.Introduction  </a:t>
            </a:r>
            <a:r>
              <a:rPr lang="en-US" sz="12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           </a:t>
            </a:r>
            <a:r>
              <a:rPr lang="en-US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3.Legal  Format      and Management  Structure</a:t>
            </a:r>
            <a:r>
              <a:rPr lang="en-US" sz="12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                                                                                                             </a:t>
            </a:r>
            <a:r>
              <a:rPr lang="en-US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4.PESTLE Analysi</a:t>
            </a:r>
            <a:r>
              <a:rPr lang="en-US" sz="16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         </a:t>
            </a:r>
            <a:r>
              <a:rPr lang="en-US" sz="12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                                                                                                                                            </a:t>
            </a:r>
            <a:r>
              <a:rPr lang="en-US" sz="16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   5 </a:t>
            </a:r>
            <a:r>
              <a:rPr lang="en-US" sz="1600" b="1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Marcheting</a:t>
            </a:r>
            <a:r>
              <a:rPr lang="en-US" sz="16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Strategies                                                             </a:t>
            </a:r>
            <a:r>
              <a:rPr lang="en-US" sz="12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             </a:t>
            </a:r>
            <a:r>
              <a:rPr lang="en-US" sz="1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6 Funding Requirements and Allocation</a:t>
            </a:r>
            <a:endParaRPr lang="en-US" sz="1400" b="1">
              <a:cs typeface="Arial"/>
            </a:endParaRPr>
          </a:p>
        </p:txBody>
      </p:sp>
      <p:pic>
        <p:nvPicPr>
          <p:cNvPr id="4" name="Imagine 3" descr="Da">
            <a:extLst>
              <a:ext uri="{FF2B5EF4-FFF2-40B4-BE49-F238E27FC236}">
                <a16:creationId xmlns:a16="http://schemas.microsoft.com/office/drawing/2014/main" id="{8969BA6E-A871-1C45-6991-3EC466CE94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43139" y="-120"/>
            <a:ext cx="5752662" cy="6871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966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u 5">
            <a:extLst>
              <a:ext uri="{FF2B5EF4-FFF2-40B4-BE49-F238E27FC236}">
                <a16:creationId xmlns:a16="http://schemas.microsoft.com/office/drawing/2014/main" id="{1F14C389-B768-BF39-F9FC-D76CCDA37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anchor="ctr">
            <a:normAutofit/>
          </a:bodyPr>
          <a:lstStyle/>
          <a:p>
            <a:r>
              <a:rPr lang="ro-RO" dirty="0"/>
              <a:t>                </a:t>
            </a:r>
            <a:r>
              <a:rPr lang="ro-RO" sz="6000"/>
              <a:t>Introduction    </a:t>
            </a:r>
            <a:r>
              <a:rPr lang="ro-RO"/>
              <a:t>      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7EB0A96F-43DB-E93A-5879-68509D3D5D6D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232396" y="2284719"/>
            <a:ext cx="3471718" cy="1641407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800" b="1" dirty="0"/>
              <a:t>Name Business Founder: Cristian </a:t>
            </a:r>
            <a:r>
              <a:rPr lang="en-US" sz="1800" b="1" dirty="0" err="1"/>
              <a:t>Chiuariu</a:t>
            </a:r>
            <a:r>
              <a:rPr lang="en-US" b="1" dirty="0"/>
              <a:t> </a:t>
            </a:r>
            <a:r>
              <a:rPr lang="en-US" dirty="0"/>
              <a:t>            </a:t>
            </a:r>
            <a:endParaRPr lang="en-US" dirty="0" err="1">
              <a:cs typeface="Arial"/>
            </a:endParaRP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2C1B63BC-BCE6-1928-EDE9-D8C20C8C01F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3695278" y="2665719"/>
            <a:ext cx="3852718" cy="1410801"/>
          </a:xfrm>
        </p:spPr>
        <p:txBody>
          <a:bodyPr/>
          <a:lstStyle/>
          <a:p>
            <a:r>
              <a:rPr lang="en-US" sz="2000" b="1" dirty="0" err="1">
                <a:cs typeface="Arial"/>
              </a:rPr>
              <a:t>Purpose</a:t>
            </a:r>
            <a:r>
              <a:rPr lang="en-US" sz="1800" dirty="0" err="1">
                <a:cs typeface="Arial"/>
              </a:rPr>
              <a:t>:To</a:t>
            </a:r>
            <a:r>
              <a:rPr lang="en-US" sz="1800" dirty="0">
                <a:cs typeface="Arial"/>
              </a:rPr>
              <a:t> present a professional construction compan</a:t>
            </a:r>
            <a:r>
              <a:rPr lang="en-US" sz="1800" dirty="0"/>
              <a:t>y</a:t>
            </a:r>
            <a:r>
              <a:rPr lang="en-US" sz="1800" dirty="0">
                <a:cs typeface="Arial"/>
              </a:rPr>
              <a:t> focused on delivering </a:t>
            </a:r>
            <a:r>
              <a:rPr lang="en-US" sz="1800" dirty="0" err="1">
                <a:cs typeface="Arial"/>
              </a:rPr>
              <a:t>hight</a:t>
            </a:r>
            <a:r>
              <a:rPr lang="en-US" sz="1800" dirty="0">
                <a:cs typeface="Arial"/>
              </a:rPr>
              <a:t>-quality residential and commercial building services</a:t>
            </a:r>
          </a:p>
        </p:txBody>
      </p:sp>
      <p:sp>
        <p:nvSpPr>
          <p:cNvPr id="36" name="Text Placeholder 9">
            <a:extLst>
              <a:ext uri="{FF2B5EF4-FFF2-40B4-BE49-F238E27FC236}">
                <a16:creationId xmlns:a16="http://schemas.microsoft.com/office/drawing/2014/main" id="{C467A2C6-6AF4-2D3E-21ED-0EFCC09B0753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1459410" y="4850490"/>
            <a:ext cx="6088586" cy="1320564"/>
          </a:xfrm>
        </p:spPr>
        <p:txBody>
          <a:bodyPr/>
          <a:lstStyle/>
          <a:p>
            <a:r>
              <a:rPr lang="en-US" sz="1800" b="1">
                <a:cs typeface="Arial"/>
              </a:rPr>
              <a:t>Motivation </a:t>
            </a:r>
            <a:r>
              <a:rPr lang="en-US" sz="1800">
                <a:cs typeface="Arial"/>
              </a:rPr>
              <a:t>: To meet the growi</a:t>
            </a:r>
            <a:r>
              <a:rPr lang="en-US" sz="1800"/>
              <a:t>ng</a:t>
            </a:r>
            <a:r>
              <a:rPr lang="en-US" sz="1800" dirty="0">
                <a:cs typeface="Arial"/>
              </a:rPr>
              <a:t> </a:t>
            </a:r>
            <a:r>
              <a:rPr lang="en-US" sz="1800">
                <a:cs typeface="Arial"/>
              </a:rPr>
              <a:t>demand for reliable and affordable construction services in the UK</a:t>
            </a:r>
            <a:endParaRPr lang="ro-RO" sz="1800">
              <a:cs typeface="Arial"/>
            </a:endParaRPr>
          </a:p>
        </p:txBody>
      </p:sp>
      <p:pic>
        <p:nvPicPr>
          <p:cNvPr id="16" name="Picture Placeholder 15" descr="Low angle shot of three modern glass skyscrapers.">
            <a:extLst>
              <a:ext uri="{FF2B5EF4-FFF2-40B4-BE49-F238E27FC236}">
                <a16:creationId xmlns:a16="http://schemas.microsoft.com/office/drawing/2014/main" id="{B147720E-1C98-6E44-850F-81313654BE9E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907" r="2" b="7126"/>
          <a:stretch>
            <a:fillRect/>
          </a:stretch>
        </p:blipFill>
        <p:spPr>
          <a:xfrm>
            <a:off x="8093484" y="2457906"/>
            <a:ext cx="3171870" cy="3713149"/>
          </a:xfrm>
          <a:noFill/>
        </p:spPr>
      </p:pic>
    </p:spTree>
    <p:extLst>
      <p:ext uri="{BB962C8B-B14F-4D97-AF65-F5344CB8AC3E}">
        <p14:creationId xmlns:p14="http://schemas.microsoft.com/office/powerpoint/2010/main" val="2916542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C3972-BC8F-F375-56E2-B67335652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/>
          <a:lstStyle/>
          <a:p>
            <a:r>
              <a:rPr lang="en-US" sz="6000"/>
              <a:t>Business Overview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CCB629-0F93-E5A7-38FE-6B5FDE6302B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290761" y="2128094"/>
            <a:ext cx="3663194" cy="607321"/>
          </a:xfrm>
        </p:spPr>
        <p:txBody>
          <a:bodyPr/>
          <a:lstStyle/>
          <a:p>
            <a:r>
              <a:rPr lang="en-US" altLang="zh-CN" sz="2400"/>
              <a:t>Business idea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DB2820-E2FD-9F50-647C-7211DCB31D2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2290762" y="2832099"/>
            <a:ext cx="3663194" cy="894123"/>
          </a:xfrm>
        </p:spPr>
        <p:txBody>
          <a:bodyPr/>
          <a:lstStyle/>
          <a:p>
            <a:r>
              <a:rPr lang="en-US" altLang="zh-CN">
                <a:cs typeface="Arial"/>
              </a:rPr>
              <a:t>*Uk construction company                                                           *Private Limited Company (LTD)                                                                 *Residential and commercial projects</a:t>
            </a:r>
          </a:p>
        </p:txBody>
      </p:sp>
      <p:pic>
        <p:nvPicPr>
          <p:cNvPr id="20" name="Picture Placeholder 19" descr="Two people reviewing and discussing sticky notes on a wall.">
            <a:extLst>
              <a:ext uri="{FF2B5EF4-FFF2-40B4-BE49-F238E27FC236}">
                <a16:creationId xmlns:a16="http://schemas.microsoft.com/office/drawing/2014/main" id="{35FB5F0C-8EDD-FB15-D7B0-D69297F2C00A}"/>
              </a:ext>
            </a:extLst>
          </p:cNvPr>
          <p:cNvPicPr>
            <a:picLocks noGrp="1" noChangeAspect="1"/>
          </p:cNvPicPr>
          <p:nvPr>
            <p:ph type="pic" sz="quarter" idx="4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27185" y="4288182"/>
            <a:ext cx="1446212" cy="1446213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9B89C80-5FF2-3C64-2064-2252C02D74D5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4295152" y="4285895"/>
            <a:ext cx="3944802" cy="251170"/>
          </a:xfrm>
        </p:spPr>
        <p:txBody>
          <a:bodyPr/>
          <a:lstStyle/>
          <a:p>
            <a:r>
              <a:rPr lang="en-US" altLang="zh-CN" sz="2400"/>
              <a:t>Products &amp; Services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F34057D-388F-B462-D877-CB78DE9BB07E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4121218" y="4616643"/>
            <a:ext cx="4035911" cy="2061970"/>
          </a:xfrm>
        </p:spPr>
        <p:txBody>
          <a:bodyPr/>
          <a:lstStyle/>
          <a:p>
            <a:r>
              <a:rPr lang="en-US" altLang="zh-CN">
                <a:cs typeface="Arial"/>
              </a:rPr>
              <a:t>*House Extensions</a:t>
            </a:r>
          </a:p>
          <a:p>
            <a:r>
              <a:rPr lang="en-US">
                <a:cs typeface="Arial"/>
              </a:rPr>
              <a:t>*Renovations                                                            *New Builds                                                   </a:t>
            </a:r>
          </a:p>
        </p:txBody>
      </p:sp>
      <p:pic>
        <p:nvPicPr>
          <p:cNvPr id="18" name="Picture Placeholder 17" descr="People collaborating and working in an office.">
            <a:extLst>
              <a:ext uri="{FF2B5EF4-FFF2-40B4-BE49-F238E27FC236}">
                <a16:creationId xmlns:a16="http://schemas.microsoft.com/office/drawing/2014/main" id="{89C4069A-B586-597F-749A-2BEE850C2566}"/>
              </a:ext>
            </a:extLst>
          </p:cNvPr>
          <p:cNvPicPr>
            <a:picLocks noGrp="1" noChangeAspect="1"/>
          </p:cNvPicPr>
          <p:nvPr>
            <p:ph type="pic" sz="quarter" idx="4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95673" y="2134688"/>
            <a:ext cx="1446212" cy="1446213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C08F3C9-944A-F895-9B28-4306D2F1FEAC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872639" y="2128094"/>
            <a:ext cx="3663194" cy="607321"/>
          </a:xfrm>
        </p:spPr>
        <p:txBody>
          <a:bodyPr/>
          <a:lstStyle/>
          <a:p>
            <a:r>
              <a:rPr lang="en-US" altLang="zh-CN" sz="2400"/>
              <a:t>Market Need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C54AA1-88E5-DDA0-BA64-381B1600D9E5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7872639" y="2856946"/>
            <a:ext cx="3663194" cy="1432493"/>
          </a:xfrm>
        </p:spPr>
        <p:txBody>
          <a:bodyPr/>
          <a:lstStyle/>
          <a:p>
            <a:r>
              <a:rPr lang="en-US" altLang="zh-CN">
                <a:cs typeface="Arial"/>
              </a:rPr>
              <a:t>*Growth in housing demand                                                               *Increased renovations                                    *Need for reliable contractors                          </a:t>
            </a:r>
          </a:p>
        </p:txBody>
      </p:sp>
    </p:spTree>
    <p:extLst>
      <p:ext uri="{BB962C8B-B14F-4D97-AF65-F5344CB8AC3E}">
        <p14:creationId xmlns:p14="http://schemas.microsoft.com/office/powerpoint/2010/main" val="3785386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7546DB-CA6C-E612-08C2-89B8638C829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74101" y="2575402"/>
            <a:ext cx="5267818" cy="2397663"/>
          </a:xfrm>
        </p:spPr>
        <p:txBody>
          <a:bodyPr/>
          <a:lstStyle/>
          <a:p>
            <a:r>
              <a:rPr lang="en-US" altLang="zh-CN" sz="2800" dirty="0">
                <a:cs typeface="Arial"/>
              </a:rPr>
              <a:t>Legal </a:t>
            </a:r>
            <a:r>
              <a:rPr lang="en-US" altLang="zh-CN" sz="2800" dirty="0" err="1">
                <a:cs typeface="Arial"/>
              </a:rPr>
              <a:t>structure:Private</a:t>
            </a:r>
            <a:r>
              <a:rPr lang="en-US" altLang="zh-CN" sz="2800" dirty="0">
                <a:cs typeface="Arial"/>
              </a:rPr>
              <a:t> Limited Company (Ltd)  </a:t>
            </a:r>
            <a:r>
              <a:rPr lang="en-US" altLang="zh-CN" sz="1800" dirty="0">
                <a:cs typeface="Arial"/>
              </a:rPr>
              <a:t> 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2EF5885-A010-6AC0-50BD-EB95048A01C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738206" y="3433824"/>
            <a:ext cx="10988833" cy="2546053"/>
          </a:xfrm>
        </p:spPr>
        <p:txBody>
          <a:bodyPr/>
          <a:lstStyle/>
          <a:p>
            <a:r>
              <a:rPr lang="en-US">
                <a:cs typeface="Arial"/>
              </a:rPr>
              <a:t>                                     Easier </a:t>
            </a:r>
            <a:r>
              <a:rPr lang="en-US" err="1">
                <a:cs typeface="Arial"/>
              </a:rPr>
              <a:t>acces</a:t>
            </a:r>
            <a:r>
              <a:rPr lang="en-US">
                <a:cs typeface="Arial"/>
              </a:rPr>
              <a:t> to </a:t>
            </a:r>
            <a:r>
              <a:rPr lang="en-US" err="1">
                <a:cs typeface="Arial"/>
              </a:rPr>
              <a:t>financ</a:t>
            </a:r>
            <a:r>
              <a:rPr lang="en-US">
                <a:cs typeface="Arial"/>
              </a:rPr>
              <a:t>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FBA21DF-28FF-8FFE-C51B-4D6D19EE635D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511651" y="2065422"/>
            <a:ext cx="3914265" cy="515847"/>
          </a:xfrm>
        </p:spPr>
        <p:txBody>
          <a:bodyPr/>
          <a:lstStyle/>
          <a:p>
            <a:r>
              <a:rPr lang="en-US" altLang="zh-CN" sz="4800" dirty="0"/>
              <a:t>Why an Ltd?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A348E58-CD9C-672E-4F3B-BE0DDC7C1D7C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 flipH="1">
            <a:off x="6918711" y="2577407"/>
            <a:ext cx="2536666" cy="2126952"/>
          </a:xfrm>
        </p:spPr>
        <p:txBody>
          <a:bodyPr/>
          <a:lstStyle/>
          <a:p>
            <a:r>
              <a:rPr lang="en-US" altLang="zh-CN">
                <a:cs typeface="Arial"/>
              </a:rPr>
              <a:t>  *Limited liability                                                  </a:t>
            </a:r>
            <a:endParaRPr lang="ro-RO"/>
          </a:p>
          <a:p>
            <a:r>
              <a:rPr lang="en-US" altLang="zh-CN" dirty="0">
                <a:cs typeface="Arial"/>
              </a:rPr>
              <a:t>                                                         *Professional image                                                                                                                          </a:t>
            </a:r>
            <a:endParaRPr lang="en-US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E3B6AA4-603E-2BD4-C9B7-1AF155EB0654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5966219" y="3722581"/>
            <a:ext cx="3914265" cy="1254664"/>
          </a:xfrm>
        </p:spPr>
        <p:txBody>
          <a:bodyPr/>
          <a:lstStyle/>
          <a:p>
            <a:r>
              <a:rPr lang="en-US">
                <a:cs typeface="Arial"/>
              </a:rPr>
              <a:t>*Greater credibility</a:t>
            </a:r>
          </a:p>
        </p:txBody>
      </p:sp>
      <p:sp>
        <p:nvSpPr>
          <p:cNvPr id="12" name="Titlu 11">
            <a:extLst>
              <a:ext uri="{FF2B5EF4-FFF2-40B4-BE49-F238E27FC236}">
                <a16:creationId xmlns:a16="http://schemas.microsoft.com/office/drawing/2014/main" id="{58C7C709-474C-ED68-2BCC-31249ABD3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4468"/>
            <a:ext cx="10504000" cy="1533310"/>
          </a:xfrm>
        </p:spPr>
        <p:txBody>
          <a:bodyPr/>
          <a:lstStyle/>
          <a:p>
            <a:r>
              <a:rPr lang="ro-RO" sz="7200"/>
              <a:t>Legal Format</a:t>
            </a:r>
          </a:p>
        </p:txBody>
      </p:sp>
    </p:spTree>
    <p:extLst>
      <p:ext uri="{BB962C8B-B14F-4D97-AF65-F5344CB8AC3E}">
        <p14:creationId xmlns:p14="http://schemas.microsoft.com/office/powerpoint/2010/main" val="3757126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B89980E-2D9C-FF2D-D108-59614A212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6" y="436418"/>
            <a:ext cx="5888056" cy="1911658"/>
          </a:xfrm>
        </p:spPr>
        <p:txBody>
          <a:bodyPr vert="horz" lIns="0" tIns="0" rIns="0" bIns="0" rtlCol="0" anchor="b">
            <a:noAutofit/>
          </a:bodyPr>
          <a:lstStyle/>
          <a:p>
            <a:r>
              <a:rPr lang="en-US" altLang="zh-CN"/>
              <a:t>Management structure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94938EA-5E81-6F4B-AD8A-91D414FD10D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83291" y="2858582"/>
            <a:ext cx="6825760" cy="3563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altLang="zh-CN" sz="2800" b="1" dirty="0">
                <a:cs typeface="Arial"/>
              </a:rPr>
              <a:t>Founder /Owner</a:t>
            </a:r>
            <a:r>
              <a:rPr lang="en-US" altLang="zh-CN" sz="2800" dirty="0">
                <a:cs typeface="Arial"/>
              </a:rPr>
              <a:t> Cristian </a:t>
            </a:r>
            <a:r>
              <a:rPr lang="en-US" altLang="zh-CN" sz="2800" dirty="0" err="1">
                <a:cs typeface="Arial"/>
              </a:rPr>
              <a:t>Chiuariu</a:t>
            </a:r>
            <a:r>
              <a:rPr lang="en-US" altLang="zh-CN" sz="2800" dirty="0">
                <a:cs typeface="Arial"/>
              </a:rPr>
              <a:t>       </a:t>
            </a:r>
            <a:r>
              <a:rPr lang="en-US" altLang="zh-CN" sz="2800" b="1" dirty="0">
                <a:cs typeface="Arial"/>
              </a:rPr>
              <a:t>Project manager  </a:t>
            </a:r>
            <a:r>
              <a:rPr lang="en-US" altLang="zh-CN" sz="2800" dirty="0">
                <a:cs typeface="Arial"/>
              </a:rPr>
              <a:t>  </a:t>
            </a:r>
            <a:r>
              <a:rPr lang="en-US" altLang="zh-CN" sz="2800" b="1" dirty="0">
                <a:cs typeface="Arial"/>
              </a:rPr>
              <a:t>Site supervisor      </a:t>
            </a:r>
            <a:r>
              <a:rPr lang="en-US" altLang="zh-CN" sz="2800" dirty="0">
                <a:cs typeface="Arial"/>
              </a:rPr>
              <a:t> Builders ,Bricklayers ,Carpenters ,</a:t>
            </a:r>
            <a:r>
              <a:rPr lang="en-US" altLang="zh-CN" sz="2800" dirty="0" err="1">
                <a:cs typeface="Arial"/>
              </a:rPr>
              <a:t>Labourers</a:t>
            </a:r>
            <a:r>
              <a:rPr lang="en-US" altLang="zh-CN" sz="2800" dirty="0">
                <a:cs typeface="Arial"/>
              </a:rPr>
              <a:t>   Administration &amp;Customer support</a:t>
            </a:r>
          </a:p>
        </p:txBody>
      </p:sp>
      <p:pic>
        <p:nvPicPr>
          <p:cNvPr id="9" name="Picture Placeholder 8" descr="Woman with crossed arms.">
            <a:extLst>
              <a:ext uri="{FF2B5EF4-FFF2-40B4-BE49-F238E27FC236}">
                <a16:creationId xmlns:a16="http://schemas.microsoft.com/office/drawing/2014/main" id="{5A28BD0B-0D05-3D24-BC22-A913C4E115C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" r="2"/>
          <a:stretch/>
        </p:blipFill>
        <p:spPr>
          <a:xfrm>
            <a:off x="7677399" y="1392251"/>
            <a:ext cx="3139688" cy="3872174"/>
          </a:xfrm>
          <a:blipFill dpi="0" rotWithShape="0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3186474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296E95-9B0C-4EC1-9980-C3F4F6A53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990" y="470971"/>
            <a:ext cx="7066065" cy="1335233"/>
          </a:xfrm>
        </p:spPr>
        <p:txBody>
          <a:bodyPr/>
          <a:lstStyle/>
          <a:p>
            <a:r>
              <a:rPr lang="en-US" sz="7200" b="1"/>
              <a:t>Pestle Analysis</a:t>
            </a:r>
          </a:p>
        </p:txBody>
      </p:sp>
      <p:graphicFrame>
        <p:nvGraphicFramePr>
          <p:cNvPr id="6" name="Substituent conținut 5">
            <a:extLst>
              <a:ext uri="{FF2B5EF4-FFF2-40B4-BE49-F238E27FC236}">
                <a16:creationId xmlns:a16="http://schemas.microsoft.com/office/drawing/2014/main" id="{C265535F-44C2-1740-8E16-31B459069748}"/>
              </a:ext>
            </a:extLst>
          </p:cNvPr>
          <p:cNvGraphicFramePr>
            <a:graphicFrameLocks noGrp="1"/>
          </p:cNvGraphicFramePr>
          <p:nvPr>
            <p:ph sz="quarter" idx="18"/>
            <p:extLst>
              <p:ext uri="{D42A27DB-BD31-4B8C-83A1-F6EECF244321}">
                <p14:modId xmlns:p14="http://schemas.microsoft.com/office/powerpoint/2010/main" val="350330990"/>
              </p:ext>
            </p:extLst>
          </p:nvPr>
        </p:nvGraphicFramePr>
        <p:xfrm>
          <a:off x="481263" y="2225842"/>
          <a:ext cx="9184733" cy="3347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8771">
                  <a:extLst>
                    <a:ext uri="{9D8B030D-6E8A-4147-A177-3AD203B41FA5}">
                      <a16:colId xmlns:a16="http://schemas.microsoft.com/office/drawing/2014/main" val="2444714892"/>
                    </a:ext>
                  </a:extLst>
                </a:gridCol>
                <a:gridCol w="2942981">
                  <a:extLst>
                    <a:ext uri="{9D8B030D-6E8A-4147-A177-3AD203B41FA5}">
                      <a16:colId xmlns:a16="http://schemas.microsoft.com/office/drawing/2014/main" val="748244998"/>
                    </a:ext>
                  </a:extLst>
                </a:gridCol>
                <a:gridCol w="2942981">
                  <a:extLst>
                    <a:ext uri="{9D8B030D-6E8A-4147-A177-3AD203B41FA5}">
                      <a16:colId xmlns:a16="http://schemas.microsoft.com/office/drawing/2014/main" val="85753220"/>
                    </a:ext>
                  </a:extLst>
                </a:gridCol>
              </a:tblGrid>
              <a:tr h="836868">
                <a:tc>
                  <a:txBody>
                    <a:bodyPr/>
                    <a:lstStyle/>
                    <a:p>
                      <a:r>
                        <a:rPr lang="ro-RO"/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Strategy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1510416"/>
                  </a:ext>
                </a:extLst>
              </a:tr>
              <a:tr h="836868">
                <a:tc>
                  <a:txBody>
                    <a:bodyPr/>
                    <a:lstStyle/>
                    <a:p>
                      <a:r>
                        <a:rPr lang="ro-RO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Government housing projects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Target public contracts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101534"/>
                  </a:ext>
                </a:extLst>
              </a:tr>
              <a:tr h="836868">
                <a:tc>
                  <a:txBody>
                    <a:bodyPr/>
                    <a:lstStyle/>
                    <a:p>
                      <a:r>
                        <a:rPr lang="ro-RO"/>
                        <a:t>Economic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Inflation affects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Control expenses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6263129"/>
                  </a:ext>
                </a:extLst>
              </a:tr>
              <a:tr h="836868">
                <a:tc>
                  <a:txBody>
                    <a:bodyPr/>
                    <a:lstStyle/>
                    <a:p>
                      <a:r>
                        <a:rPr lang="ro-RO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High demand for housing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Deliver quality projects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55484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9168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E8F9D9-6D90-40C5-6832-494206486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351" y="349106"/>
            <a:ext cx="5277213" cy="1496147"/>
          </a:xfrm>
        </p:spPr>
        <p:txBody>
          <a:bodyPr vert="horz" lIns="0" tIns="0" rIns="0" bIns="0" rtlCol="0" anchor="b">
            <a:noAutofit/>
          </a:bodyPr>
          <a:lstStyle/>
          <a:p>
            <a:r>
              <a:rPr lang="en-US" altLang="zh-CN" sz="4000"/>
              <a:t>Marketing Strategies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3ED24B98-B22E-039A-78A4-894C6D33663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6613987" y="954932"/>
            <a:ext cx="4172366" cy="3728522"/>
          </a:xfrm>
          <a:blipFill dpi="0" rotWithShape="0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44"/>
            </a:stretch>
          </a:blipFill>
        </p:spPr>
      </p:pic>
      <p:pic>
        <p:nvPicPr>
          <p:cNvPr id="9" name="Picture Placeholder 8" descr="Man reading from iPad">
            <a:extLst>
              <a:ext uri="{FF2B5EF4-FFF2-40B4-BE49-F238E27FC236}">
                <a16:creationId xmlns:a16="http://schemas.microsoft.com/office/drawing/2014/main" id="{C4FB4637-57D8-FA9A-0D99-E8BDF238F12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52312" y="2833425"/>
            <a:ext cx="3139688" cy="3872174"/>
          </a:xfrm>
          <a:blipFill dpi="0" rotWithShape="0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</p:pic>
      <p:sp>
        <p:nvSpPr>
          <p:cNvPr id="6" name="Substituent text 5">
            <a:extLst>
              <a:ext uri="{FF2B5EF4-FFF2-40B4-BE49-F238E27FC236}">
                <a16:creationId xmlns:a16="http://schemas.microsoft.com/office/drawing/2014/main" id="{EA11F88A-7C8A-0581-4946-7C4719787B0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90600" y="2223926"/>
            <a:ext cx="5556452" cy="4927906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ro-RO" sz="2000" b="1">
                <a:cs typeface="Arial"/>
              </a:rPr>
              <a:t>Target Market</a:t>
            </a:r>
            <a:r>
              <a:rPr lang="ro-RO" sz="1600">
                <a:cs typeface="Arial"/>
              </a:rPr>
              <a:t> </a:t>
            </a:r>
          </a:p>
          <a:p>
            <a:r>
              <a:rPr lang="ro-RO" sz="1600">
                <a:cs typeface="Arial"/>
              </a:rPr>
              <a:t> </a:t>
            </a:r>
            <a:r>
              <a:rPr lang="ro-RO">
                <a:cs typeface="Arial"/>
              </a:rPr>
              <a:t>*Homeowners </a:t>
            </a:r>
          </a:p>
          <a:p>
            <a:r>
              <a:rPr lang="ro-RO">
                <a:cs typeface="Arial"/>
              </a:rPr>
              <a:t> *Property Developers </a:t>
            </a:r>
          </a:p>
          <a:p>
            <a:r>
              <a:rPr lang="ro-RO">
                <a:cs typeface="Arial"/>
              </a:rPr>
              <a:t> *Landlords </a:t>
            </a:r>
          </a:p>
          <a:p>
            <a:r>
              <a:rPr lang="ro-RO">
                <a:cs typeface="Arial"/>
              </a:rPr>
              <a:t> *Commercial Clients </a:t>
            </a:r>
          </a:p>
          <a:p>
            <a:r>
              <a:rPr lang="ro-RO" sz="2000" b="1" u="sng">
                <a:cs typeface="Arial"/>
              </a:rPr>
              <a:t>UPS</a:t>
            </a:r>
            <a:r>
              <a:rPr lang="ro-RO" sz="1600" b="1" u="sng">
                <a:cs typeface="Arial"/>
              </a:rPr>
              <a:t> </a:t>
            </a:r>
          </a:p>
          <a:p>
            <a:r>
              <a:rPr lang="ro-RO" sz="1600" b="1">
                <a:cs typeface="Arial"/>
              </a:rPr>
              <a:t> </a:t>
            </a:r>
            <a:r>
              <a:rPr lang="ro-RO" b="1">
                <a:cs typeface="Arial"/>
              </a:rPr>
              <a:t>*High quality workmanship </a:t>
            </a:r>
          </a:p>
          <a:p>
            <a:r>
              <a:rPr lang="ro-RO" b="1">
                <a:cs typeface="Arial"/>
              </a:rPr>
              <a:t> *Competitive pricing </a:t>
            </a:r>
          </a:p>
          <a:p>
            <a:r>
              <a:rPr lang="ro-RO" b="1">
                <a:cs typeface="Arial"/>
              </a:rPr>
              <a:t> *Reliable  delivery </a:t>
            </a:r>
          </a:p>
          <a:p>
            <a:r>
              <a:rPr lang="ro-RO" b="1">
                <a:cs typeface="Arial"/>
              </a:rPr>
              <a:t> *Experienced team</a:t>
            </a:r>
            <a:r>
              <a:rPr lang="ro-RO" sz="1600" b="1">
                <a:cs typeface="Arial"/>
              </a:rPr>
              <a:t> </a:t>
            </a:r>
          </a:p>
          <a:p>
            <a:r>
              <a:rPr lang="ro-RO" sz="2000" b="1">
                <a:cs typeface="Arial"/>
              </a:rPr>
              <a:t>Marketing</a:t>
            </a:r>
            <a:r>
              <a:rPr lang="ro-RO" sz="1800" b="1">
                <a:cs typeface="Arial"/>
              </a:rPr>
              <a:t> </a:t>
            </a:r>
          </a:p>
          <a:p>
            <a:r>
              <a:rPr lang="ro-RO" sz="1600" b="1">
                <a:cs typeface="Arial"/>
              </a:rPr>
              <a:t> </a:t>
            </a:r>
            <a:r>
              <a:rPr lang="ro-RO" b="1">
                <a:cs typeface="Arial"/>
              </a:rPr>
              <a:t>*Facebook </a:t>
            </a:r>
          </a:p>
          <a:p>
            <a:r>
              <a:rPr lang="ro-RO" b="1">
                <a:cs typeface="Arial"/>
              </a:rPr>
              <a:t> *Instagram </a:t>
            </a:r>
          </a:p>
          <a:p>
            <a:r>
              <a:rPr lang="ro-RO" b="1">
                <a:cs typeface="Arial"/>
              </a:rPr>
              <a:t> *Google Ads </a:t>
            </a:r>
          </a:p>
          <a:p>
            <a:r>
              <a:rPr lang="ro-RO" b="1">
                <a:cs typeface="Arial"/>
              </a:rPr>
              <a:t> *SEO </a:t>
            </a:r>
          </a:p>
          <a:p>
            <a:r>
              <a:rPr lang="ro-RO" b="1">
                <a:cs typeface="Arial"/>
              </a:rPr>
              <a:t> *Customer referrals</a:t>
            </a:r>
          </a:p>
          <a:p>
            <a:endParaRPr lang="ro-RO" sz="1600" b="1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07174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40E21-1FBA-8F91-6CC9-74BD4C278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/>
          <a:lstStyle/>
          <a:p>
            <a:r>
              <a:rPr lang="en-US" altLang="zh-CN"/>
              <a:t>Funding Requirements and Allocation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3F7094-0E53-38D8-3A56-3B8D20EA8C9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4001" y="2064569"/>
            <a:ext cx="3241114" cy="776526"/>
          </a:xfrm>
        </p:spPr>
        <p:txBody>
          <a:bodyPr/>
          <a:lstStyle/>
          <a:p>
            <a:r>
              <a:rPr lang="en-US" altLang="zh-CN" dirty="0"/>
              <a:t>Total Funding </a:t>
            </a:r>
            <a:r>
              <a:rPr lang="en-US" altLang="zh-CN"/>
              <a:t>Required :350,000</a:t>
            </a:r>
            <a:endParaRPr lang="en-US" altLang="zh-C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FD82B5-5917-0591-91AC-CAC0617C5B2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1" y="2966508"/>
            <a:ext cx="3241113" cy="1578324"/>
          </a:xfrm>
        </p:spPr>
        <p:txBody>
          <a:bodyPr/>
          <a:lstStyle/>
          <a:p>
            <a:r>
              <a:rPr lang="en-US" altLang="zh-CN" sz="2000">
                <a:cs typeface="Arial"/>
              </a:rPr>
              <a:t>*Start-up costs </a:t>
            </a:r>
          </a:p>
          <a:p>
            <a:r>
              <a:rPr lang="en-US" altLang="zh-CN" sz="2000">
                <a:cs typeface="Arial"/>
              </a:rPr>
              <a:t> *Fixed costs </a:t>
            </a:r>
          </a:p>
          <a:p>
            <a:r>
              <a:rPr lang="en-US" altLang="zh-CN" sz="2000">
                <a:cs typeface="Arial"/>
              </a:rPr>
              <a:t>*Variable costs </a:t>
            </a:r>
          </a:p>
          <a:p>
            <a:r>
              <a:rPr lang="en-US" altLang="zh-CN" sz="2000">
                <a:cs typeface="Arial"/>
              </a:rPr>
              <a:t> *Financial forecast </a:t>
            </a:r>
          </a:p>
          <a:p>
            <a:r>
              <a:rPr lang="en-US" sz="2000">
                <a:cs typeface="Arial"/>
              </a:rPr>
              <a:t>*Break-even Analysis</a:t>
            </a:r>
          </a:p>
          <a:p>
            <a:endParaRPr lang="en-US" altLang="zh-CN" sz="2000">
              <a:cs typeface="Arial"/>
            </a:endParaRP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293DD6F-98F0-9320-E3CF-FA7ADCCA5E3F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741" r="21741"/>
          <a:stretch/>
        </p:blipFill>
        <p:spPr>
          <a:xfrm>
            <a:off x="7466422" y="1711781"/>
            <a:ext cx="3798932" cy="4459274"/>
          </a:xfrm>
        </p:spPr>
      </p:pic>
    </p:spTree>
    <p:extLst>
      <p:ext uri="{BB962C8B-B14F-4D97-AF65-F5344CB8AC3E}">
        <p14:creationId xmlns:p14="http://schemas.microsoft.com/office/powerpoint/2010/main" val="1411064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FAB89-C4DD-6520-90D1-771E29605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8829" y="330689"/>
            <a:ext cx="9779171" cy="1688352"/>
          </a:xfrm>
        </p:spPr>
        <p:txBody>
          <a:bodyPr/>
          <a:lstStyle/>
          <a:p>
            <a:r>
              <a:rPr lang="en-US" altLang="zh-CN" sz="8000"/>
              <a:t>S</a:t>
            </a:r>
            <a:r>
              <a:rPr lang="en-US" altLang="zh-CN" sz="7200" b="1"/>
              <a:t>tart-up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62AFE2-DF4C-B355-CA06-68F460D4B17A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405952" y="2154648"/>
            <a:ext cx="3838002" cy="594981"/>
          </a:xfrm>
        </p:spPr>
        <p:txBody>
          <a:bodyPr/>
          <a:lstStyle/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919686A-5C8C-EEB2-51C8-38F44819FB02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855395" y="2874105"/>
            <a:ext cx="3838000" cy="1313002"/>
          </a:xfrm>
        </p:spPr>
        <p:txBody>
          <a:bodyPr/>
          <a:lstStyle/>
          <a:p>
            <a:endParaRPr lang="en-US" dirty="0">
              <a:cs typeface="Arial"/>
            </a:endParaRPr>
          </a:p>
          <a:p>
            <a:endParaRPr lang="en-US" dirty="0">
              <a:cs typeface="Arial"/>
            </a:endParaRPr>
          </a:p>
        </p:txBody>
      </p:sp>
      <p:sp>
        <p:nvSpPr>
          <p:cNvPr id="10" name="Substituent text 9">
            <a:extLst>
              <a:ext uri="{FF2B5EF4-FFF2-40B4-BE49-F238E27FC236}">
                <a16:creationId xmlns:a16="http://schemas.microsoft.com/office/drawing/2014/main" id="{E2BEE2BB-44DF-6F5E-418F-A58E193CD01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2541765" y="3111331"/>
            <a:ext cx="2702189" cy="1075776"/>
          </a:xfrm>
        </p:spPr>
        <p:txBody>
          <a:bodyPr/>
          <a:lstStyle/>
          <a:p>
            <a:endParaRPr lang="ro-RO"/>
          </a:p>
          <a:p>
            <a:endParaRPr lang="ro-RO" dirty="0">
              <a:cs typeface="Arial"/>
            </a:endParaRPr>
          </a:p>
          <a:p>
            <a:endParaRPr lang="ro-RO" dirty="0">
              <a:cs typeface="Arial"/>
            </a:endParaRPr>
          </a:p>
        </p:txBody>
      </p:sp>
      <p:graphicFrame>
        <p:nvGraphicFramePr>
          <p:cNvPr id="4" name="Tabel 3">
            <a:extLst>
              <a:ext uri="{FF2B5EF4-FFF2-40B4-BE49-F238E27FC236}">
                <a16:creationId xmlns:a16="http://schemas.microsoft.com/office/drawing/2014/main" id="{67AB9782-6328-AE92-EFD9-CAAF68209E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2798360"/>
              </p:ext>
            </p:extLst>
          </p:nvPr>
        </p:nvGraphicFramePr>
        <p:xfrm>
          <a:off x="1029101" y="2156139"/>
          <a:ext cx="9218282" cy="4215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9141">
                  <a:extLst>
                    <a:ext uri="{9D8B030D-6E8A-4147-A177-3AD203B41FA5}">
                      <a16:colId xmlns:a16="http://schemas.microsoft.com/office/drawing/2014/main" val="3043767675"/>
                    </a:ext>
                  </a:extLst>
                </a:gridCol>
                <a:gridCol w="4609141">
                  <a:extLst>
                    <a:ext uri="{9D8B030D-6E8A-4147-A177-3AD203B41FA5}">
                      <a16:colId xmlns:a16="http://schemas.microsoft.com/office/drawing/2014/main" val="1488811288"/>
                    </a:ext>
                  </a:extLst>
                </a:gridCol>
              </a:tblGrid>
              <a:tr h="4683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Item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Cost($)</a:t>
                      </a:r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0953023"/>
                  </a:ext>
                </a:extLst>
              </a:tr>
              <a:tr h="4683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Construction Equipment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120,000</a:t>
                      </a:r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4978072"/>
                  </a:ext>
                </a:extLst>
              </a:tr>
              <a:tr h="4683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Vehicles&amp;Transport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80,000</a:t>
                      </a:r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6563878"/>
                  </a:ext>
                </a:extLst>
              </a:tr>
              <a:tr h="4683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Office Setap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25,000</a:t>
                      </a:r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814810"/>
                  </a:ext>
                </a:extLst>
              </a:tr>
              <a:tr h="468379">
                <a:tc>
                  <a:txBody>
                    <a:bodyPr/>
                    <a:lstStyle/>
                    <a:p>
                      <a:r>
                        <a:rPr lang="ro-RO"/>
                        <a:t>Tools &amp;Machinery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60,000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7111864"/>
                  </a:ext>
                </a:extLst>
              </a:tr>
              <a:tr h="468379">
                <a:tc>
                  <a:txBody>
                    <a:bodyPr/>
                    <a:lstStyle/>
                    <a:p>
                      <a:r>
                        <a:rPr lang="ro-RO"/>
                        <a:t>Insurance&amp;Licences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7837323"/>
                  </a:ext>
                </a:extLst>
              </a:tr>
              <a:tr h="468379">
                <a:tc>
                  <a:txBody>
                    <a:bodyPr/>
                    <a:lstStyle/>
                    <a:p>
                      <a:r>
                        <a:rPr lang="ro-RO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6166710"/>
                  </a:ext>
                </a:extLst>
              </a:tr>
              <a:tr h="468379">
                <a:tc>
                  <a:txBody>
                    <a:bodyPr/>
                    <a:lstStyle/>
                    <a:p>
                      <a:r>
                        <a:rPr lang="ro-RO"/>
                        <a:t>Working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40,000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3807835"/>
                  </a:ext>
                </a:extLst>
              </a:tr>
              <a:tr h="468379">
                <a:tc>
                  <a:txBody>
                    <a:bodyPr/>
                    <a:lstStyle/>
                    <a:p>
                      <a:r>
                        <a:rPr lang="ro-RO"/>
                        <a:t>Total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350,000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53939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48654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D22F88-EFF6-01D4-FE48-96AEFFC3E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6" y="436418"/>
            <a:ext cx="7179706" cy="782608"/>
          </a:xfrm>
        </p:spPr>
        <p:txBody>
          <a:bodyPr vert="horz" lIns="0" tIns="0" rIns="0" bIns="0" rtlCol="0" anchor="b">
            <a:noAutofit/>
          </a:bodyPr>
          <a:lstStyle/>
          <a:p>
            <a:r>
              <a:rPr lang="en-US" altLang="zh-CN"/>
              <a:t>Fixed costs</a:t>
            </a:r>
            <a:endParaRPr lang="en-US" altLang="zh-CN" dirty="0"/>
          </a:p>
        </p:txBody>
      </p:sp>
      <p:pic>
        <p:nvPicPr>
          <p:cNvPr id="4" name="Picture Placeholder 3" descr="Colleagues looking at computer">
            <a:extLst>
              <a:ext uri="{FF2B5EF4-FFF2-40B4-BE49-F238E27FC236}">
                <a16:creationId xmlns:a16="http://schemas.microsoft.com/office/drawing/2014/main" id="{467EC97D-A912-87D4-57CD-0DADC4D1641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" b="20"/>
          <a:stretch/>
        </p:blipFill>
        <p:spPr>
          <a:xfrm>
            <a:off x="6883862" y="669510"/>
            <a:ext cx="3902491" cy="3902491"/>
          </a:xfrm>
          <a:blipFill rotWithShape="0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</p:pic>
      <p:pic>
        <p:nvPicPr>
          <p:cNvPr id="9" name="Picture Placeholder 8" descr="Office worker in video conference">
            <a:extLst>
              <a:ext uri="{FF2B5EF4-FFF2-40B4-BE49-F238E27FC236}">
                <a16:creationId xmlns:a16="http://schemas.microsoft.com/office/drawing/2014/main" id="{D11D793F-B0C5-FF4C-2B7B-316ED3EA836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" r="2"/>
          <a:stretch/>
        </p:blipFill>
        <p:spPr>
          <a:xfrm>
            <a:off x="9052312" y="2833425"/>
            <a:ext cx="3139688" cy="3872174"/>
          </a:xfrm>
          <a:blipFill rotWithShape="0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</p:pic>
      <p:graphicFrame>
        <p:nvGraphicFramePr>
          <p:cNvPr id="3" name="Tabel 2">
            <a:extLst>
              <a:ext uri="{FF2B5EF4-FFF2-40B4-BE49-F238E27FC236}">
                <a16:creationId xmlns:a16="http://schemas.microsoft.com/office/drawing/2014/main" id="{D51191B7-6A24-453C-659B-160794DC49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7946723"/>
              </p:ext>
            </p:extLst>
          </p:nvPr>
        </p:nvGraphicFramePr>
        <p:xfrm>
          <a:off x="200526" y="2707105"/>
          <a:ext cx="7003650" cy="3669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1825">
                  <a:extLst>
                    <a:ext uri="{9D8B030D-6E8A-4147-A177-3AD203B41FA5}">
                      <a16:colId xmlns:a16="http://schemas.microsoft.com/office/drawing/2014/main" val="206529494"/>
                    </a:ext>
                  </a:extLst>
                </a:gridCol>
                <a:gridCol w="3501825">
                  <a:extLst>
                    <a:ext uri="{9D8B030D-6E8A-4147-A177-3AD203B41FA5}">
                      <a16:colId xmlns:a16="http://schemas.microsoft.com/office/drawing/2014/main" val="200962471"/>
                    </a:ext>
                  </a:extLst>
                </a:gridCol>
              </a:tblGrid>
              <a:tr h="458686">
                <a:tc>
                  <a:txBody>
                    <a:bodyPr/>
                    <a:lstStyle/>
                    <a:p>
                      <a:r>
                        <a:rPr lang="ro-RO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Cost($)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8909851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r>
                        <a:rPr lang="ro-RO"/>
                        <a:t>Office 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3257771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Staff Salaries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4,500</a:t>
                      </a:r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0930172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Insurance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1,000</a:t>
                      </a:r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541658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Utilities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600</a:t>
                      </a:r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431499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r>
                        <a:rPr lang="ro-RO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5143061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r>
                        <a:rPr lang="ro-RO"/>
                        <a:t>Equipment Maintenance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854587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r>
                        <a:rPr lang="ro-RO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2423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81240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AD419-1A74-AE0E-64A5-316F481BF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333748"/>
            <a:ext cx="10504000" cy="1376504"/>
          </a:xfrm>
        </p:spPr>
        <p:txBody>
          <a:bodyPr anchor="ctr"/>
          <a:lstStyle/>
          <a:p>
            <a:r>
              <a:rPr lang="en-US" altLang="zh-CN" sz="5400"/>
              <a:t>Variable Costs</a:t>
            </a:r>
            <a:endParaRPr lang="en-US" altLang="zh-CN" sz="4800"/>
          </a:p>
        </p:txBody>
      </p:sp>
      <p:graphicFrame>
        <p:nvGraphicFramePr>
          <p:cNvPr id="7" name="Tabel 6">
            <a:extLst>
              <a:ext uri="{FF2B5EF4-FFF2-40B4-BE49-F238E27FC236}">
                <a16:creationId xmlns:a16="http://schemas.microsoft.com/office/drawing/2014/main" id="{2DDCBCCF-9E5F-B47E-1083-EFC6D311BD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847420"/>
              </p:ext>
            </p:extLst>
          </p:nvPr>
        </p:nvGraphicFramePr>
        <p:xfrm>
          <a:off x="401052" y="1774657"/>
          <a:ext cx="10060073" cy="43918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6795">
                  <a:extLst>
                    <a:ext uri="{9D8B030D-6E8A-4147-A177-3AD203B41FA5}">
                      <a16:colId xmlns:a16="http://schemas.microsoft.com/office/drawing/2014/main" val="3980518022"/>
                    </a:ext>
                  </a:extLst>
                </a:gridCol>
                <a:gridCol w="1367213">
                  <a:extLst>
                    <a:ext uri="{9D8B030D-6E8A-4147-A177-3AD203B41FA5}">
                      <a16:colId xmlns:a16="http://schemas.microsoft.com/office/drawing/2014/main" val="3680130903"/>
                    </a:ext>
                  </a:extLst>
                </a:gridCol>
                <a:gridCol w="1367213">
                  <a:extLst>
                    <a:ext uri="{9D8B030D-6E8A-4147-A177-3AD203B41FA5}">
                      <a16:colId xmlns:a16="http://schemas.microsoft.com/office/drawing/2014/main" val="727723173"/>
                    </a:ext>
                  </a:extLst>
                </a:gridCol>
                <a:gridCol w="1367213">
                  <a:extLst>
                    <a:ext uri="{9D8B030D-6E8A-4147-A177-3AD203B41FA5}">
                      <a16:colId xmlns:a16="http://schemas.microsoft.com/office/drawing/2014/main" val="739923295"/>
                    </a:ext>
                  </a:extLst>
                </a:gridCol>
                <a:gridCol w="1367213">
                  <a:extLst>
                    <a:ext uri="{9D8B030D-6E8A-4147-A177-3AD203B41FA5}">
                      <a16:colId xmlns:a16="http://schemas.microsoft.com/office/drawing/2014/main" val="1413377341"/>
                    </a:ext>
                  </a:extLst>
                </a:gridCol>
                <a:gridCol w="1367213">
                  <a:extLst>
                    <a:ext uri="{9D8B030D-6E8A-4147-A177-3AD203B41FA5}">
                      <a16:colId xmlns:a16="http://schemas.microsoft.com/office/drawing/2014/main" val="1281338725"/>
                    </a:ext>
                  </a:extLst>
                </a:gridCol>
                <a:gridCol w="1367213">
                  <a:extLst>
                    <a:ext uri="{9D8B030D-6E8A-4147-A177-3AD203B41FA5}">
                      <a16:colId xmlns:a16="http://schemas.microsoft.com/office/drawing/2014/main" val="304240702"/>
                    </a:ext>
                  </a:extLst>
                </a:gridCol>
              </a:tblGrid>
              <a:tr h="883890">
                <a:tc>
                  <a:txBody>
                    <a:bodyPr/>
                    <a:lstStyle/>
                    <a:p>
                      <a:r>
                        <a:rPr lang="ro-RO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Jan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Feb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Mar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Apr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May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Jun</a:t>
                      </a:r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430904"/>
                  </a:ext>
                </a:extLst>
              </a:tr>
              <a:tr h="745783">
                <a:tc>
                  <a:txBody>
                    <a:bodyPr/>
                    <a:lstStyle/>
                    <a:p>
                      <a:r>
                        <a:rPr lang="ro-RO"/>
                        <a:t>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3,200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3,400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3,600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3,800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4,000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4,200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443686"/>
                  </a:ext>
                </a:extLst>
              </a:tr>
              <a:tr h="510999">
                <a:tc>
                  <a:txBody>
                    <a:bodyPr/>
                    <a:lstStyle/>
                    <a:p>
                      <a:r>
                        <a:rPr lang="ro-RO"/>
                        <a:t>Fuel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900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950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1,000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1,050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1,100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1,050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451954"/>
                  </a:ext>
                </a:extLst>
              </a:tr>
              <a:tr h="870079">
                <a:tc>
                  <a:txBody>
                    <a:bodyPr/>
                    <a:lstStyle/>
                    <a:p>
                      <a:r>
                        <a:rPr lang="ro-RO"/>
                        <a:t>Equipment hire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800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850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900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950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1,000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1,050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365210"/>
                  </a:ext>
                </a:extLst>
              </a:tr>
              <a:tr h="870079">
                <a:tc>
                  <a:txBody>
                    <a:bodyPr/>
                    <a:lstStyle/>
                    <a:p>
                      <a:r>
                        <a:rPr lang="ro-RO"/>
                        <a:t>Other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600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600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700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700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800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19471"/>
                  </a:ext>
                </a:extLst>
              </a:tr>
              <a:tr h="51099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Total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5,500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5,800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6,200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6,500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6,900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7,200</a:t>
                      </a:r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6543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39890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15623-5B11-665C-616F-07BF93107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781337"/>
          </a:xfrm>
        </p:spPr>
        <p:txBody>
          <a:bodyPr/>
          <a:lstStyle/>
          <a:p>
            <a:r>
              <a:rPr lang="en-US" altLang="zh-CN" sz="4400" dirty="0"/>
              <a:t>Financial Forecast &amp; </a:t>
            </a:r>
            <a:r>
              <a:rPr lang="en-US" altLang="zh-CN" sz="4400"/>
              <a:t>Break Even</a:t>
            </a:r>
            <a:endParaRPr lang="en-US" altLang="zh-CN" sz="4400" dirty="0"/>
          </a:p>
        </p:txBody>
      </p:sp>
      <p:pic>
        <p:nvPicPr>
          <p:cNvPr id="13" name="Picture Placeholder 12" descr="A person is sitting on an airplane seat, holding a smartphone.">
            <a:extLst>
              <a:ext uri="{FF2B5EF4-FFF2-40B4-BE49-F238E27FC236}">
                <a16:creationId xmlns:a16="http://schemas.microsoft.com/office/drawing/2014/main" id="{0C2D3A9E-71C8-1D55-6506-2C6EA15DB30B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93484" y="2457906"/>
            <a:ext cx="3171870" cy="3713149"/>
          </a:xfrm>
        </p:spPr>
      </p:pic>
      <p:graphicFrame>
        <p:nvGraphicFramePr>
          <p:cNvPr id="14" name="Tabel 13">
            <a:extLst>
              <a:ext uri="{FF2B5EF4-FFF2-40B4-BE49-F238E27FC236}">
                <a16:creationId xmlns:a16="http://schemas.microsoft.com/office/drawing/2014/main" id="{F1ED5976-3106-E39C-B1B3-06F8EE6951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4582868"/>
              </p:ext>
            </p:extLst>
          </p:nvPr>
        </p:nvGraphicFramePr>
        <p:xfrm>
          <a:off x="180473" y="2346157"/>
          <a:ext cx="7730100" cy="34643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4300">
                  <a:extLst>
                    <a:ext uri="{9D8B030D-6E8A-4147-A177-3AD203B41FA5}">
                      <a16:colId xmlns:a16="http://schemas.microsoft.com/office/drawing/2014/main" val="2111021304"/>
                    </a:ext>
                  </a:extLst>
                </a:gridCol>
                <a:gridCol w="1104300">
                  <a:extLst>
                    <a:ext uri="{9D8B030D-6E8A-4147-A177-3AD203B41FA5}">
                      <a16:colId xmlns:a16="http://schemas.microsoft.com/office/drawing/2014/main" val="1716360142"/>
                    </a:ext>
                  </a:extLst>
                </a:gridCol>
                <a:gridCol w="1104300">
                  <a:extLst>
                    <a:ext uri="{9D8B030D-6E8A-4147-A177-3AD203B41FA5}">
                      <a16:colId xmlns:a16="http://schemas.microsoft.com/office/drawing/2014/main" val="198585155"/>
                    </a:ext>
                  </a:extLst>
                </a:gridCol>
                <a:gridCol w="1104300">
                  <a:extLst>
                    <a:ext uri="{9D8B030D-6E8A-4147-A177-3AD203B41FA5}">
                      <a16:colId xmlns:a16="http://schemas.microsoft.com/office/drawing/2014/main" val="3213871708"/>
                    </a:ext>
                  </a:extLst>
                </a:gridCol>
                <a:gridCol w="1104300">
                  <a:extLst>
                    <a:ext uri="{9D8B030D-6E8A-4147-A177-3AD203B41FA5}">
                      <a16:colId xmlns:a16="http://schemas.microsoft.com/office/drawing/2014/main" val="2815310974"/>
                    </a:ext>
                  </a:extLst>
                </a:gridCol>
                <a:gridCol w="1104300">
                  <a:extLst>
                    <a:ext uri="{9D8B030D-6E8A-4147-A177-3AD203B41FA5}">
                      <a16:colId xmlns:a16="http://schemas.microsoft.com/office/drawing/2014/main" val="4045517721"/>
                    </a:ext>
                  </a:extLst>
                </a:gridCol>
                <a:gridCol w="1104300">
                  <a:extLst>
                    <a:ext uri="{9D8B030D-6E8A-4147-A177-3AD203B41FA5}">
                      <a16:colId xmlns:a16="http://schemas.microsoft.com/office/drawing/2014/main" val="3253761512"/>
                    </a:ext>
                  </a:extLst>
                </a:gridCol>
              </a:tblGrid>
              <a:tr h="514701">
                <a:tc>
                  <a:txBody>
                    <a:bodyPr/>
                    <a:lstStyle/>
                    <a:p>
                      <a:r>
                        <a:rPr lang="ro-RO" sz="1200" b="1" i="0" u="sng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Jun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2696017"/>
                  </a:ext>
                </a:extLst>
              </a:tr>
              <a:tr h="514701">
                <a:tc>
                  <a:txBody>
                    <a:bodyPr/>
                    <a:lstStyle/>
                    <a:p>
                      <a:r>
                        <a:rPr lang="ro-RO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726606"/>
                  </a:ext>
                </a:extLst>
              </a:tr>
              <a:tr h="514701">
                <a:tc>
                  <a:txBody>
                    <a:bodyPr/>
                    <a:lstStyle/>
                    <a:p>
                      <a:r>
                        <a:rPr lang="ro-RO"/>
                        <a:t>Variable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5,800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6,200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6,500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6,900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7,200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3741161"/>
                  </a:ext>
                </a:extLst>
              </a:tr>
              <a:tr h="514701">
                <a:tc>
                  <a:txBody>
                    <a:bodyPr/>
                    <a:lstStyle/>
                    <a:p>
                      <a:r>
                        <a:rPr lang="ro-RO"/>
                        <a:t>Total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15,800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16,200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16,500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16,900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17,200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9010958"/>
                  </a:ext>
                </a:extLst>
              </a:tr>
              <a:tr h="514701">
                <a:tc>
                  <a:txBody>
                    <a:bodyPr/>
                    <a:lstStyle/>
                    <a:p>
                      <a:r>
                        <a:rPr lang="ro-RO"/>
                        <a:t>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23,000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26,000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33,000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37,000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6147441"/>
                  </a:ext>
                </a:extLst>
              </a:tr>
              <a:tr h="514701">
                <a:tc>
                  <a:txBody>
                    <a:bodyPr/>
                    <a:lstStyle/>
                    <a:p>
                      <a:r>
                        <a:rPr lang="ro-RO"/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4,500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7,200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9,800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16,100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19,800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32622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999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7EED647-84CF-1A16-4D69-1DA7D6922B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28319" y="201134"/>
            <a:ext cx="6708247" cy="4701127"/>
          </a:xfrm>
        </p:spPr>
        <p:txBody>
          <a:bodyPr/>
          <a:lstStyle/>
          <a:p>
            <a:r>
              <a:rPr lang="en-US" altLang="zh-CN" sz="4400" b="1" dirty="0"/>
              <a:t>Thank you for your time and attention Dacorum Construction Ltd</a:t>
            </a:r>
            <a:br>
              <a:rPr lang="en-US" altLang="zh-CN" sz="4400" b="1" dirty="0"/>
            </a:br>
            <a:r>
              <a:rPr lang="en-US" altLang="zh-CN" sz="4400" b="1" dirty="0" err="1"/>
              <a:t>BuildingQuality.Creating</a:t>
            </a:r>
            <a:r>
              <a:rPr lang="en-US" altLang="zh-CN" sz="4400" b="1" dirty="0"/>
              <a:t> Futures.</a:t>
            </a:r>
            <a:endParaRPr lang="en-US" sz="4400" b="1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3988C3C-9CF5-8861-742A-E259DD36B96A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157" b="6157"/>
          <a:stretch/>
        </p:blipFill>
        <p:spPr>
          <a:xfrm>
            <a:off x="-1554079" y="872289"/>
            <a:ext cx="7209366" cy="6186237"/>
          </a:xfrm>
        </p:spPr>
      </p:pic>
      <p:sp>
        <p:nvSpPr>
          <p:cNvPr id="2" name="CasetăText 1">
            <a:extLst>
              <a:ext uri="{FF2B5EF4-FFF2-40B4-BE49-F238E27FC236}">
                <a16:creationId xmlns:a16="http://schemas.microsoft.com/office/drawing/2014/main" id="{5EBB3EFB-E814-C56C-F70C-0AA04D23ACE6}"/>
              </a:ext>
            </a:extLst>
          </p:cNvPr>
          <p:cNvSpPr txBox="1"/>
          <p:nvPr/>
        </p:nvSpPr>
        <p:spPr>
          <a:xfrm>
            <a:off x="-1554163" y="7058025"/>
            <a:ext cx="6256338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de PhotoAuthor este licențiată sub CCYYSA.</a:t>
            </a:r>
          </a:p>
        </p:txBody>
      </p:sp>
    </p:spTree>
    <p:extLst>
      <p:ext uri="{BB962C8B-B14F-4D97-AF65-F5344CB8AC3E}">
        <p14:creationId xmlns:p14="http://schemas.microsoft.com/office/powerpoint/2010/main" val="51813325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FFICEPLUS.THEME" val="template.pptx"/>
</p:tagLst>
</file>

<file path=ppt/theme/theme1.xml><?xml version="1.0" encoding="utf-8"?>
<a:theme xmlns:a="http://schemas.openxmlformats.org/drawingml/2006/main" name="Custom">
  <a:themeElements>
    <a:clrScheme name="黄色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ompany overview001">
      <a:majorFont>
        <a:latin typeface="Franklin Gothic Heavy"/>
        <a:ea typeface=""/>
        <a:cs typeface=""/>
      </a:majorFont>
      <a:minorFont>
        <a:latin typeface="Arial"/>
        <a:ea typeface=""/>
        <a:cs typeface=""/>
      </a:minorFont>
    </a:fontScheme>
    <a:fmtScheme name="OfficePLU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PLUS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67FBBEFD40724CA20725D6B3094130" ma:contentTypeVersion="14" ma:contentTypeDescription="Create a new document." ma:contentTypeScope="" ma:versionID="b563ecc397a77cd5d82b22a852f9d63c">
  <xsd:schema xmlns:xsd="http://www.w3.org/2001/XMLSchema" xmlns:xs="http://www.w3.org/2001/XMLSchema" xmlns:p="http://schemas.microsoft.com/office/2006/metadata/properties" xmlns:ns1="http://schemas.microsoft.com/sharepoint/v3" xmlns:ns2="21705155-b4ce-4c69-95dc-4fd6cb8c5571" xmlns:ns3="38de0ec0-4312-429b-9ba4-a6f7899b86f2" targetNamespace="http://schemas.microsoft.com/office/2006/metadata/properties" ma:root="true" ma:fieldsID="514fef1a96c1431b584933149cb0dc9f" ns1:_="" ns2:_="" ns3:_="">
    <xsd:import namespace="http://schemas.microsoft.com/sharepoint/v3"/>
    <xsd:import namespace="21705155-b4ce-4c69-95dc-4fd6cb8c5571"/>
    <xsd:import namespace="38de0ec0-4312-429b-9ba4-a6f7899b86f2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705155-b4ce-4c69-95dc-4fd6cb8c5571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de0ec0-4312-429b-9ba4-a6f7899b86f2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61ef2866-7176-4fd6-ae15-58358271bbbc}" ma:internalName="TaxCatchAll" ma:showField="CatchAllData" ma:web="38de0ec0-4312-429b-9ba4-a6f7899b86f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38de0ec0-4312-429b-9ba4-a6f7899b86f2" xsi:nil="true"/>
    <_ip_UnifiedCompliancePolicyProperties xmlns="http://schemas.microsoft.com/sharepoint/v3" xsi:nil="true"/>
    <lcf76f155ced4ddcb4097134ff3c332f xmlns="21705155-b4ce-4c69-95dc-4fd6cb8c557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AD106A9-355A-41E8-8BB0-D23731FC865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0D4B54-28E2-4923-AAAE-FE6B2DA9CEF8}">
  <ds:schemaRefs>
    <ds:schemaRef ds:uri="21705155-b4ce-4c69-95dc-4fd6cb8c5571"/>
    <ds:schemaRef ds:uri="38de0ec0-4312-429b-9ba4-a6f7899b86f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610C76C-AAF9-4815-AD6C-88260D28D40A}">
  <ds:schemaRefs>
    <ds:schemaRef ds:uri="21705155-b4ce-4c69-95dc-4fd6cb8c5571"/>
    <ds:schemaRef ds:uri="38de0ec0-4312-429b-9ba4-a6f7899b86f2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15</Slides>
  <Notes>0</Notes>
  <HiddenSlides>1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15</vt:i4>
      </vt:variant>
    </vt:vector>
  </HeadingPairs>
  <TitlesOfParts>
    <vt:vector size="16" baseType="lpstr">
      <vt:lpstr>Custom</vt:lpstr>
      <vt:lpstr>Enterprise and Entrepreneurship </vt:lpstr>
      <vt:lpstr>Business Plan</vt:lpstr>
      <vt:lpstr>                                                                                                                                                                                                                </vt:lpstr>
      <vt:lpstr>                Introduction          </vt:lpstr>
      <vt:lpstr>Business Overview</vt:lpstr>
      <vt:lpstr>Legal Format</vt:lpstr>
      <vt:lpstr>Management structure</vt:lpstr>
      <vt:lpstr>Pestle Analysis</vt:lpstr>
      <vt:lpstr>Marketing Strategies</vt:lpstr>
      <vt:lpstr>Funding Requirements and Allocation</vt:lpstr>
      <vt:lpstr>Start-up costs</vt:lpstr>
      <vt:lpstr>Fixed costs</vt:lpstr>
      <vt:lpstr>Variable Costs</vt:lpstr>
      <vt:lpstr>Financial Forecast &amp; Break Even</vt:lpstr>
      <vt:lpstr>Thank you for your time and attention Dacorum Construction Ltd BuildingQuality.Creating Futures.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433</cp:revision>
  <dcterms:created xsi:type="dcterms:W3CDTF">2026-08-09T09:21:19Z</dcterms:created>
  <dcterms:modified xsi:type="dcterms:W3CDTF">2026-08-12T11:26:02Z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0x0101001867FBBEFD40724CA20725D6B3094130</vt:lpwstr>
  </property>
</Properties>
</file>