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5B6422-1E68-45AA-8FA6-1D774C3D0047}" v="4" dt="2023-02-17T19:41:09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8E5B6422-1E68-45AA-8FA6-1D774C3D0047}"/>
    <pc:docChg chg="custSel addSld modSld">
      <pc:chgData name="bogdan_adryan87@yahoo.com" userId="792f452a08eea964" providerId="LiveId" clId="{8E5B6422-1E68-45AA-8FA6-1D774C3D0047}" dt="2023-02-17T19:42:21.201" v="33"/>
      <pc:docMkLst>
        <pc:docMk/>
      </pc:docMkLst>
      <pc:sldChg chg="delSp modSp new mod delAnim">
        <pc:chgData name="bogdan_adryan87@yahoo.com" userId="792f452a08eea964" providerId="LiveId" clId="{8E5B6422-1E68-45AA-8FA6-1D774C3D0047}" dt="2023-02-17T19:42:21.201" v="33"/>
        <pc:sldMkLst>
          <pc:docMk/>
          <pc:sldMk cId="1646224212" sldId="256"/>
        </pc:sldMkLst>
        <pc:spChg chg="mod">
          <ac:chgData name="bogdan_adryan87@yahoo.com" userId="792f452a08eea964" providerId="LiveId" clId="{8E5B6422-1E68-45AA-8FA6-1D774C3D0047}" dt="2023-02-17T19:41:51.118" v="32" actId="20577"/>
          <ac:spMkLst>
            <pc:docMk/>
            <pc:sldMk cId="1646224212" sldId="256"/>
            <ac:spMk id="2" creationId="{9971212E-480F-E3FF-A418-B8E7653AA9D2}"/>
          </ac:spMkLst>
        </pc:spChg>
        <pc:spChg chg="mod">
          <ac:chgData name="bogdan_adryan87@yahoo.com" userId="792f452a08eea964" providerId="LiveId" clId="{8E5B6422-1E68-45AA-8FA6-1D774C3D0047}" dt="2023-02-17T19:42:21.201" v="33"/>
          <ac:spMkLst>
            <pc:docMk/>
            <pc:sldMk cId="1646224212" sldId="256"/>
            <ac:spMk id="3" creationId="{07878DFA-E971-BCE2-B9C2-859D06BA5885}"/>
          </ac:spMkLst>
        </pc:spChg>
        <pc:picChg chg="del">
          <ac:chgData name="bogdan_adryan87@yahoo.com" userId="792f452a08eea964" providerId="LiveId" clId="{8E5B6422-1E68-45AA-8FA6-1D774C3D0047}" dt="2023-02-17T19:33:06.170" v="1" actId="478"/>
          <ac:picMkLst>
            <pc:docMk/>
            <pc:sldMk cId="1646224212" sldId="256"/>
            <ac:picMk id="4" creationId="{E6C9BF6A-F2FA-B38D-E891-796A2B0844A6}"/>
          </ac:picMkLst>
        </pc:picChg>
        <pc:picChg chg="del mod">
          <ac:chgData name="bogdan_adryan87@yahoo.com" userId="792f452a08eea964" providerId="LiveId" clId="{8E5B6422-1E68-45AA-8FA6-1D774C3D0047}" dt="2023-02-17T19:40:39.091" v="5" actId="21"/>
          <ac:picMkLst>
            <pc:docMk/>
            <pc:sldMk cId="1646224212" sldId="256"/>
            <ac:picMk id="5" creationId="{6CD16CBA-6D97-B378-FD7D-55E2B1EB6DCA}"/>
          </ac:picMkLst>
        </pc:picChg>
      </pc:sldChg>
      <pc:sldChg chg="addSp delSp modSp new mod modAnim">
        <pc:chgData name="bogdan_adryan87@yahoo.com" userId="792f452a08eea964" providerId="LiveId" clId="{8E5B6422-1E68-45AA-8FA6-1D774C3D0047}" dt="2023-02-17T19:41:34.900" v="16" actId="1076"/>
        <pc:sldMkLst>
          <pc:docMk/>
          <pc:sldMk cId="2930801049" sldId="257"/>
        </pc:sldMkLst>
        <pc:spChg chg="del">
          <ac:chgData name="bogdan_adryan87@yahoo.com" userId="792f452a08eea964" providerId="LiveId" clId="{8E5B6422-1E68-45AA-8FA6-1D774C3D0047}" dt="2023-02-17T19:41:26.608" v="12" actId="21"/>
          <ac:spMkLst>
            <pc:docMk/>
            <pc:sldMk cId="2930801049" sldId="257"/>
            <ac:spMk id="2" creationId="{9B39EDB5-5623-F1F6-B8A0-E06845D7F5BE}"/>
          </ac:spMkLst>
        </pc:spChg>
        <pc:spChg chg="del mod">
          <ac:chgData name="bogdan_adryan87@yahoo.com" userId="792f452a08eea964" providerId="LiveId" clId="{8E5B6422-1E68-45AA-8FA6-1D774C3D0047}" dt="2023-02-17T19:41:22.910" v="11" actId="21"/>
          <ac:spMkLst>
            <pc:docMk/>
            <pc:sldMk cId="2930801049" sldId="257"/>
            <ac:spMk id="3" creationId="{072751DE-91C1-20CF-BD97-5D4F146F7C0F}"/>
          </ac:spMkLst>
        </pc:spChg>
        <pc:picChg chg="add del mod">
          <ac:chgData name="bogdan_adryan87@yahoo.com" userId="792f452a08eea964" providerId="LiveId" clId="{8E5B6422-1E68-45AA-8FA6-1D774C3D0047}" dt="2023-02-17T19:41:11.522" v="9" actId="478"/>
          <ac:picMkLst>
            <pc:docMk/>
            <pc:sldMk cId="2930801049" sldId="257"/>
            <ac:picMk id="4" creationId="{BD9DB3DE-AC4B-4D7B-2272-A131B5A9F563}"/>
          </ac:picMkLst>
        </pc:picChg>
        <pc:picChg chg="add mod">
          <ac:chgData name="bogdan_adryan87@yahoo.com" userId="792f452a08eea964" providerId="LiveId" clId="{8E5B6422-1E68-45AA-8FA6-1D774C3D0047}" dt="2023-02-17T19:41:34.900" v="16" actId="1076"/>
          <ac:picMkLst>
            <pc:docMk/>
            <pc:sldMk cId="2930801049" sldId="257"/>
            <ac:picMk id="5" creationId="{8377EFBA-446E-8097-426C-C6930AEE3968}"/>
          </ac:picMkLst>
        </pc:picChg>
      </pc:sldChg>
      <pc:sldMasterChg chg="addSldLayout">
        <pc:chgData name="bogdan_adryan87@yahoo.com" userId="792f452a08eea964" providerId="LiveId" clId="{8E5B6422-1E68-45AA-8FA6-1D774C3D0047}" dt="2023-02-17T19:31:40.143" v="0" actId="680"/>
        <pc:sldMasterMkLst>
          <pc:docMk/>
          <pc:sldMasterMk cId="2849038873" sldId="2147483648"/>
        </pc:sldMasterMkLst>
        <pc:sldLayoutChg chg="add">
          <pc:chgData name="bogdan_adryan87@yahoo.com" userId="792f452a08eea964" providerId="LiveId" clId="{8E5B6422-1E68-45AA-8FA6-1D774C3D0047}" dt="2023-02-17T19:31:40.143" v="0" actId="680"/>
          <pc:sldLayoutMkLst>
            <pc:docMk/>
            <pc:sldMasterMk cId="2849038873" sldId="2147483648"/>
            <pc:sldLayoutMk cId="519747781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97A1023-E2F4-522F-B6FA-1416DEF29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84C00DC4-856C-FD86-7F7C-AB7A289388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</p:spTree>
    <p:extLst>
      <p:ext uri="{BB962C8B-B14F-4D97-AF65-F5344CB8AC3E}">
        <p14:creationId xmlns:p14="http://schemas.microsoft.com/office/powerpoint/2010/main" val="519747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9038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971212E-480F-E3FF-A418-B8E7653AA9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ROOM RESERVATION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7878DFA-E971-BCE2-B9C2-859D06BA58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o-RO" dirty="0"/>
              <a:t>Student </a:t>
            </a:r>
            <a:r>
              <a:rPr lang="ro-RO" dirty="0" err="1"/>
              <a:t>name</a:t>
            </a:r>
            <a:r>
              <a:rPr lang="ro-RO" dirty="0"/>
              <a:t>: Bogdan-Adrian </a:t>
            </a:r>
            <a:r>
              <a:rPr lang="ro-RO" dirty="0" err="1"/>
              <a:t>Gisca</a:t>
            </a:r>
            <a:endParaRPr lang="ro-RO" dirty="0"/>
          </a:p>
          <a:p>
            <a:r>
              <a:rPr lang="ro-RO" dirty="0"/>
              <a:t>Student </a:t>
            </a:r>
            <a:r>
              <a:rPr lang="ro-RO" dirty="0" err="1"/>
              <a:t>number</a:t>
            </a:r>
            <a:r>
              <a:rPr lang="ro-RO" dirty="0"/>
              <a:t>: 2118571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46224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83"/>
    </mc:Choice>
    <mc:Fallback>
      <p:transition spd="slow" advTm="948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8377EFBA-446E-8097-426C-C6930AEE39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56531" y="1358457"/>
            <a:ext cx="2686951" cy="268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80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11</Words>
  <Application>Microsoft Office PowerPoint</Application>
  <PresentationFormat>Ecran lat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Temă Office</vt:lpstr>
      <vt:lpstr>ROOM RESERVATION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bogdan_adryan87@yahoo.com</dc:creator>
  <cp:lastModifiedBy>bogdan_adryan87@yahoo.com</cp:lastModifiedBy>
  <cp:revision>1</cp:revision>
  <dcterms:created xsi:type="dcterms:W3CDTF">2023-02-17T19:31:35Z</dcterms:created>
  <dcterms:modified xsi:type="dcterms:W3CDTF">2023-02-17T19:42:30Z</dcterms:modified>
</cp:coreProperties>
</file>