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6"/>
  </p:notesMasterIdLst>
  <p:sldIdLst>
    <p:sldId id="256" r:id="rId2"/>
    <p:sldId id="257" r:id="rId3"/>
    <p:sldId id="269" r:id="rId4"/>
    <p:sldId id="288" r:id="rId5"/>
    <p:sldId id="285" r:id="rId6"/>
    <p:sldId id="284" r:id="rId7"/>
    <p:sldId id="286" r:id="rId8"/>
    <p:sldId id="289" r:id="rId9"/>
    <p:sldId id="291" r:id="rId10"/>
    <p:sldId id="293" r:id="rId11"/>
    <p:sldId id="294" r:id="rId12"/>
    <p:sldId id="308" r:id="rId13"/>
    <p:sldId id="309" r:id="rId14"/>
    <p:sldId id="287" r:id="rId15"/>
    <p:sldId id="322" r:id="rId16"/>
    <p:sldId id="296" r:id="rId17"/>
    <p:sldId id="297" r:id="rId18"/>
    <p:sldId id="320" r:id="rId19"/>
    <p:sldId id="298" r:id="rId20"/>
    <p:sldId id="317" r:id="rId21"/>
    <p:sldId id="299" r:id="rId22"/>
    <p:sldId id="300" r:id="rId23"/>
    <p:sldId id="258" r:id="rId24"/>
    <p:sldId id="304" r:id="rId25"/>
    <p:sldId id="305" r:id="rId26"/>
    <p:sldId id="262" r:id="rId27"/>
    <p:sldId id="259" r:id="rId28"/>
    <p:sldId id="306" r:id="rId29"/>
    <p:sldId id="263" r:id="rId30"/>
    <p:sldId id="321" r:id="rId31"/>
    <p:sldId id="271" r:id="rId32"/>
    <p:sldId id="316" r:id="rId33"/>
    <p:sldId id="319" r:id="rId34"/>
    <p:sldId id="323" r:id="rId35"/>
    <p:sldId id="264" r:id="rId36"/>
    <p:sldId id="325" r:id="rId37"/>
    <p:sldId id="326" r:id="rId38"/>
    <p:sldId id="273" r:id="rId39"/>
    <p:sldId id="270" r:id="rId40"/>
    <p:sldId id="274" r:id="rId41"/>
    <p:sldId id="277" r:id="rId42"/>
    <p:sldId id="282" r:id="rId43"/>
    <p:sldId id="324" r:id="rId44"/>
    <p:sldId id="318"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E347B3-7C2B-4775-AF23-3A77006AA8FC}" v="57" dt="2023-08-09T11:12:27.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62" autoAdjust="0"/>
    <p:restoredTop sz="74286" autoAdjust="0"/>
  </p:normalViewPr>
  <p:slideViewPr>
    <p:cSldViewPr snapToGrid="0">
      <p:cViewPr>
        <p:scale>
          <a:sx n="76" d="100"/>
          <a:sy n="76" d="100"/>
        </p:scale>
        <p:origin x="81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37E347B3-7C2B-4775-AF23-3A77006AA8FC}"/>
    <pc:docChg chg="undo custSel addSld delSld modSld sldOrd">
      <pc:chgData name="Jonathan Wyatt" userId="c3e1212f-7374-4739-8e9f-f13855138211" providerId="ADAL" clId="{37E347B3-7C2B-4775-AF23-3A77006AA8FC}" dt="2023-08-09T12:10:05.367" v="11346" actId="122"/>
      <pc:docMkLst>
        <pc:docMk/>
      </pc:docMkLst>
      <pc:sldChg chg="addSp delSp modSp mod setBg addAnim delAnim setClrOvrMap">
        <pc:chgData name="Jonathan Wyatt" userId="c3e1212f-7374-4739-8e9f-f13855138211" providerId="ADAL" clId="{37E347B3-7C2B-4775-AF23-3A77006AA8FC}" dt="2023-08-09T10:12:20.157" v="8275" actId="26606"/>
        <pc:sldMkLst>
          <pc:docMk/>
          <pc:sldMk cId="2056810845" sldId="256"/>
        </pc:sldMkLst>
        <pc:spChg chg="mod ord">
          <ac:chgData name="Jonathan Wyatt" userId="c3e1212f-7374-4739-8e9f-f13855138211" providerId="ADAL" clId="{37E347B3-7C2B-4775-AF23-3A77006AA8FC}" dt="2023-08-09T10:12:20.157" v="8275" actId="26606"/>
          <ac:spMkLst>
            <pc:docMk/>
            <pc:sldMk cId="2056810845" sldId="256"/>
            <ac:spMk id="2" creationId="{17036FDF-FEB0-0CE3-CF1F-25A36997A5E3}"/>
          </ac:spMkLst>
        </pc:spChg>
        <pc:spChg chg="add del">
          <ac:chgData name="Jonathan Wyatt" userId="c3e1212f-7374-4739-8e9f-f13855138211" providerId="ADAL" clId="{37E347B3-7C2B-4775-AF23-3A77006AA8FC}" dt="2023-08-09T10:12:20.141" v="8274" actId="26606"/>
          <ac:spMkLst>
            <pc:docMk/>
            <pc:sldMk cId="2056810845" sldId="256"/>
            <ac:spMk id="9" creationId="{71B2258F-86CA-4D4D-8270-BC05FCDEBFB3}"/>
          </ac:spMkLst>
        </pc:spChg>
        <pc:spChg chg="add">
          <ac:chgData name="Jonathan Wyatt" userId="c3e1212f-7374-4739-8e9f-f13855138211" providerId="ADAL" clId="{37E347B3-7C2B-4775-AF23-3A77006AA8FC}" dt="2023-08-09T10:12:20.157" v="8275" actId="26606"/>
          <ac:spMkLst>
            <pc:docMk/>
            <pc:sldMk cId="2056810845" sldId="256"/>
            <ac:spMk id="12" creationId="{37C89E4B-3C9F-44B9-8B86-D9E3D112D8EC}"/>
          </ac:spMkLst>
        </pc:spChg>
        <pc:picChg chg="add mod">
          <ac:chgData name="Jonathan Wyatt" userId="c3e1212f-7374-4739-8e9f-f13855138211" providerId="ADAL" clId="{37E347B3-7C2B-4775-AF23-3A77006AA8FC}" dt="2023-08-09T10:12:20.157" v="8275" actId="26606"/>
          <ac:picMkLst>
            <pc:docMk/>
            <pc:sldMk cId="2056810845" sldId="256"/>
            <ac:picMk id="4" creationId="{213FC371-53FB-581B-243C-0FE5621089B8}"/>
          </ac:picMkLst>
        </pc:picChg>
        <pc:cxnChg chg="add">
          <ac:chgData name="Jonathan Wyatt" userId="c3e1212f-7374-4739-8e9f-f13855138211" providerId="ADAL" clId="{37E347B3-7C2B-4775-AF23-3A77006AA8FC}" dt="2023-08-09T10:12:20.157" v="8275" actId="26606"/>
          <ac:cxnSpMkLst>
            <pc:docMk/>
            <pc:sldMk cId="2056810845" sldId="256"/>
            <ac:cxnSpMk id="11" creationId="{AA2EAA10-076F-46BD-8F0F-B9A2FB77A85C}"/>
          </ac:cxnSpMkLst>
        </pc:cxnChg>
        <pc:cxnChg chg="add">
          <ac:chgData name="Jonathan Wyatt" userId="c3e1212f-7374-4739-8e9f-f13855138211" providerId="ADAL" clId="{37E347B3-7C2B-4775-AF23-3A77006AA8FC}" dt="2023-08-09T10:12:20.157" v="8275" actId="26606"/>
          <ac:cxnSpMkLst>
            <pc:docMk/>
            <pc:sldMk cId="2056810845" sldId="256"/>
            <ac:cxnSpMk id="13" creationId="{D891E407-403B-4764-86C9-33A56D3BCAA3}"/>
          </ac:cxnSpMkLst>
        </pc:cxnChg>
      </pc:sldChg>
      <pc:sldChg chg="addSp delSp modSp mod ord setBg">
        <pc:chgData name="Jonathan Wyatt" userId="c3e1212f-7374-4739-8e9f-f13855138211" providerId="ADAL" clId="{37E347B3-7C2B-4775-AF23-3A77006AA8FC}" dt="2023-08-09T11:12:44.091" v="10640" actId="26606"/>
        <pc:sldMkLst>
          <pc:docMk/>
          <pc:sldMk cId="693172996" sldId="257"/>
        </pc:sldMkLst>
        <pc:spChg chg="mod">
          <ac:chgData name="Jonathan Wyatt" userId="c3e1212f-7374-4739-8e9f-f13855138211" providerId="ADAL" clId="{37E347B3-7C2B-4775-AF23-3A77006AA8FC}" dt="2023-08-09T11:12:44.091" v="10640" actId="26606"/>
          <ac:spMkLst>
            <pc:docMk/>
            <pc:sldMk cId="693172996" sldId="257"/>
            <ac:spMk id="2" creationId="{0A6BA3A5-5B94-7111-8598-0AD987F2B798}"/>
          </ac:spMkLst>
        </pc:spChg>
        <pc:spChg chg="del mod">
          <ac:chgData name="Jonathan Wyatt" userId="c3e1212f-7374-4739-8e9f-f13855138211" providerId="ADAL" clId="{37E347B3-7C2B-4775-AF23-3A77006AA8FC}" dt="2023-08-09T11:12:44.091" v="10640" actId="26606"/>
          <ac:spMkLst>
            <pc:docMk/>
            <pc:sldMk cId="693172996" sldId="257"/>
            <ac:spMk id="3" creationId="{E92F2B5F-C70D-3F93-F298-B40AAD8B35E8}"/>
          </ac:spMkLst>
        </pc:spChg>
        <pc:spChg chg="add">
          <ac:chgData name="Jonathan Wyatt" userId="c3e1212f-7374-4739-8e9f-f13855138211" providerId="ADAL" clId="{37E347B3-7C2B-4775-AF23-3A77006AA8FC}" dt="2023-08-09T11:12:44.091" v="10640" actId="26606"/>
          <ac:spMkLst>
            <pc:docMk/>
            <pc:sldMk cId="693172996" sldId="257"/>
            <ac:spMk id="9" creationId="{2659FDB4-FCBE-4A89-B46D-43D4FA54464D}"/>
          </ac:spMkLst>
        </pc:spChg>
        <pc:spChg chg="add">
          <ac:chgData name="Jonathan Wyatt" userId="c3e1212f-7374-4739-8e9f-f13855138211" providerId="ADAL" clId="{37E347B3-7C2B-4775-AF23-3A77006AA8FC}" dt="2023-08-09T11:12:44.091" v="10640" actId="26606"/>
          <ac:spMkLst>
            <pc:docMk/>
            <pc:sldMk cId="693172996" sldId="257"/>
            <ac:spMk id="13" creationId="{58BDB0EE-D238-415B-9ED8-62AA6AB2AAD1}"/>
          </ac:spMkLst>
        </pc:spChg>
        <pc:spChg chg="add">
          <ac:chgData name="Jonathan Wyatt" userId="c3e1212f-7374-4739-8e9f-f13855138211" providerId="ADAL" clId="{37E347B3-7C2B-4775-AF23-3A77006AA8FC}" dt="2023-08-09T11:12:44.091" v="10640" actId="26606"/>
          <ac:spMkLst>
            <pc:docMk/>
            <pc:sldMk cId="693172996" sldId="257"/>
            <ac:spMk id="15" creationId="{C5B55FC3-961D-4325-82F1-DE92B0D04E03}"/>
          </ac:spMkLst>
        </pc:spChg>
        <pc:spChg chg="add">
          <ac:chgData name="Jonathan Wyatt" userId="c3e1212f-7374-4739-8e9f-f13855138211" providerId="ADAL" clId="{37E347B3-7C2B-4775-AF23-3A77006AA8FC}" dt="2023-08-09T11:12:44.091" v="10640" actId="26606"/>
          <ac:spMkLst>
            <pc:docMk/>
            <pc:sldMk cId="693172996" sldId="257"/>
            <ac:spMk id="17" creationId="{4C8AB332-D09E-4F28-943C-DABDD4716A3C}"/>
          </ac:spMkLst>
        </pc:spChg>
        <pc:graphicFrameChg chg="add">
          <ac:chgData name="Jonathan Wyatt" userId="c3e1212f-7374-4739-8e9f-f13855138211" providerId="ADAL" clId="{37E347B3-7C2B-4775-AF23-3A77006AA8FC}" dt="2023-08-09T11:12:44.091" v="10640" actId="26606"/>
          <ac:graphicFrameMkLst>
            <pc:docMk/>
            <pc:sldMk cId="693172996" sldId="257"/>
            <ac:graphicFrameMk id="5" creationId="{8FA7299F-FDB1-7475-381A-EA38157C21CD}"/>
          </ac:graphicFrameMkLst>
        </pc:graphicFrameChg>
        <pc:cxnChg chg="add">
          <ac:chgData name="Jonathan Wyatt" userId="c3e1212f-7374-4739-8e9f-f13855138211" providerId="ADAL" clId="{37E347B3-7C2B-4775-AF23-3A77006AA8FC}" dt="2023-08-09T11:12:44.091" v="10640" actId="26606"/>
          <ac:cxnSpMkLst>
            <pc:docMk/>
            <pc:sldMk cId="693172996" sldId="257"/>
            <ac:cxnSpMk id="11" creationId="{C8F51B3F-8331-4E4A-AE96-D47B1006EEAD}"/>
          </ac:cxnSpMkLst>
        </pc:cxnChg>
      </pc:sldChg>
      <pc:sldChg chg="delSp ord">
        <pc:chgData name="Jonathan Wyatt" userId="c3e1212f-7374-4739-8e9f-f13855138211" providerId="ADAL" clId="{37E347B3-7C2B-4775-AF23-3A77006AA8FC}" dt="2023-08-08T11:20:56.903" v="2907"/>
        <pc:sldMkLst>
          <pc:docMk/>
          <pc:sldMk cId="2803208045" sldId="258"/>
        </pc:sldMkLst>
        <pc:picChg chg="del">
          <ac:chgData name="Jonathan Wyatt" userId="c3e1212f-7374-4739-8e9f-f13855138211" providerId="ADAL" clId="{37E347B3-7C2B-4775-AF23-3A77006AA8FC}" dt="2023-08-08T08:15:05.692" v="548"/>
          <ac:picMkLst>
            <pc:docMk/>
            <pc:sldMk cId="2803208045" sldId="258"/>
            <ac:picMk id="4" creationId="{B5B4F823-6DE7-4D2E-5119-48106A03BC55}"/>
          </ac:picMkLst>
        </pc:picChg>
      </pc:sldChg>
      <pc:sldChg chg="delSp ord">
        <pc:chgData name="Jonathan Wyatt" userId="c3e1212f-7374-4739-8e9f-f13855138211" providerId="ADAL" clId="{37E347B3-7C2B-4775-AF23-3A77006AA8FC}" dt="2023-08-09T09:06:44.971" v="5010"/>
        <pc:sldMkLst>
          <pc:docMk/>
          <pc:sldMk cId="1244019933" sldId="259"/>
        </pc:sldMkLst>
        <pc:picChg chg="del">
          <ac:chgData name="Jonathan Wyatt" userId="c3e1212f-7374-4739-8e9f-f13855138211" providerId="ADAL" clId="{37E347B3-7C2B-4775-AF23-3A77006AA8FC}" dt="2023-08-08T08:16:01.523" v="549"/>
          <ac:picMkLst>
            <pc:docMk/>
            <pc:sldMk cId="1244019933" sldId="259"/>
            <ac:picMk id="3" creationId="{FDD086E3-D759-3AB5-D5C0-C0A396BC0682}"/>
          </ac:picMkLst>
        </pc:picChg>
      </pc:sldChg>
      <pc:sldChg chg="del">
        <pc:chgData name="Jonathan Wyatt" userId="c3e1212f-7374-4739-8e9f-f13855138211" providerId="ADAL" clId="{37E347B3-7C2B-4775-AF23-3A77006AA8FC}" dt="2023-08-09T09:28:38.159" v="6349" actId="47"/>
        <pc:sldMkLst>
          <pc:docMk/>
          <pc:sldMk cId="435324708" sldId="261"/>
        </pc:sldMkLst>
      </pc:sldChg>
      <pc:sldChg chg="addSp delSp modSp mod ord setBg">
        <pc:chgData name="Jonathan Wyatt" userId="c3e1212f-7374-4739-8e9f-f13855138211" providerId="ADAL" clId="{37E347B3-7C2B-4775-AF23-3A77006AA8FC}" dt="2023-08-09T10:17:57.945" v="8524" actId="403"/>
        <pc:sldMkLst>
          <pc:docMk/>
          <pc:sldMk cId="2340870932" sldId="262"/>
        </pc:sldMkLst>
        <pc:spChg chg="mod">
          <ac:chgData name="Jonathan Wyatt" userId="c3e1212f-7374-4739-8e9f-f13855138211" providerId="ADAL" clId="{37E347B3-7C2B-4775-AF23-3A77006AA8FC}" dt="2023-08-09T08:57:58.815" v="4999" actId="26606"/>
          <ac:spMkLst>
            <pc:docMk/>
            <pc:sldMk cId="2340870932" sldId="262"/>
            <ac:spMk id="2" creationId="{074EF021-CB9D-4206-755F-D5FF5F661991}"/>
          </ac:spMkLst>
        </pc:spChg>
        <pc:spChg chg="mod">
          <ac:chgData name="Jonathan Wyatt" userId="c3e1212f-7374-4739-8e9f-f13855138211" providerId="ADAL" clId="{37E347B3-7C2B-4775-AF23-3A77006AA8FC}" dt="2023-08-09T10:17:57.945" v="8524" actId="403"/>
          <ac:spMkLst>
            <pc:docMk/>
            <pc:sldMk cId="2340870932" sldId="262"/>
            <ac:spMk id="3" creationId="{9E8512EE-0781-A139-D5CF-2AA64CFA4DFE}"/>
          </ac:spMkLst>
        </pc:spChg>
        <pc:picChg chg="add del">
          <ac:chgData name="Jonathan Wyatt" userId="c3e1212f-7374-4739-8e9f-f13855138211" providerId="ADAL" clId="{37E347B3-7C2B-4775-AF23-3A77006AA8FC}" dt="2023-08-09T08:57:58.815" v="4998" actId="26606"/>
          <ac:picMkLst>
            <pc:docMk/>
            <pc:sldMk cId="2340870932" sldId="262"/>
            <ac:picMk id="5" creationId="{C06494E0-2918-022C-4A68-A8939F131912}"/>
          </ac:picMkLst>
        </pc:picChg>
        <pc:picChg chg="add">
          <ac:chgData name="Jonathan Wyatt" userId="c3e1212f-7374-4739-8e9f-f13855138211" providerId="ADAL" clId="{37E347B3-7C2B-4775-AF23-3A77006AA8FC}" dt="2023-08-09T08:57:58.815" v="4999" actId="26606"/>
          <ac:picMkLst>
            <pc:docMk/>
            <pc:sldMk cId="2340870932" sldId="262"/>
            <ac:picMk id="12" creationId="{40E5DAB4-E8F7-1179-EDB2-FC5A23CBC777}"/>
          </ac:picMkLst>
        </pc:picChg>
        <pc:cxnChg chg="add del">
          <ac:chgData name="Jonathan Wyatt" userId="c3e1212f-7374-4739-8e9f-f13855138211" providerId="ADAL" clId="{37E347B3-7C2B-4775-AF23-3A77006AA8FC}" dt="2023-08-09T08:57:58.815" v="4998" actId="26606"/>
          <ac:cxnSpMkLst>
            <pc:docMk/>
            <pc:sldMk cId="2340870932" sldId="262"/>
            <ac:cxnSpMk id="9" creationId="{1503BFE4-729B-D9D0-C17B-501E6AF1127A}"/>
          </ac:cxnSpMkLst>
        </pc:cxnChg>
        <pc:cxnChg chg="add">
          <ac:chgData name="Jonathan Wyatt" userId="c3e1212f-7374-4739-8e9f-f13855138211" providerId="ADAL" clId="{37E347B3-7C2B-4775-AF23-3A77006AA8FC}" dt="2023-08-09T08:57:58.815" v="4999" actId="26606"/>
          <ac:cxnSpMkLst>
            <pc:docMk/>
            <pc:sldMk cId="2340870932" sldId="262"/>
            <ac:cxnSpMk id="11" creationId="{1503BFE4-729B-D9D0-C17B-501E6AF1127A}"/>
          </ac:cxnSpMkLst>
        </pc:cxnChg>
      </pc:sldChg>
      <pc:sldChg chg="ord">
        <pc:chgData name="Jonathan Wyatt" userId="c3e1212f-7374-4739-8e9f-f13855138211" providerId="ADAL" clId="{37E347B3-7C2B-4775-AF23-3A77006AA8FC}" dt="2023-08-09T09:06:52.913" v="5016"/>
        <pc:sldMkLst>
          <pc:docMk/>
          <pc:sldMk cId="2960177078" sldId="263"/>
        </pc:sldMkLst>
      </pc:sldChg>
      <pc:sldChg chg="addSp modSp mod ord setBg">
        <pc:chgData name="Jonathan Wyatt" userId="c3e1212f-7374-4739-8e9f-f13855138211" providerId="ADAL" clId="{37E347B3-7C2B-4775-AF23-3A77006AA8FC}" dt="2023-08-09T10:24:16.573" v="8526" actId="26606"/>
        <pc:sldMkLst>
          <pc:docMk/>
          <pc:sldMk cId="88151018" sldId="264"/>
        </pc:sldMkLst>
        <pc:spChg chg="mod">
          <ac:chgData name="Jonathan Wyatt" userId="c3e1212f-7374-4739-8e9f-f13855138211" providerId="ADAL" clId="{37E347B3-7C2B-4775-AF23-3A77006AA8FC}" dt="2023-08-09T10:24:16.573" v="8526" actId="26606"/>
          <ac:spMkLst>
            <pc:docMk/>
            <pc:sldMk cId="88151018" sldId="264"/>
            <ac:spMk id="2" creationId="{D1547DE9-0C05-FD04-1B18-09AEB22892EF}"/>
          </ac:spMkLst>
        </pc:spChg>
        <pc:spChg chg="mod">
          <ac:chgData name="Jonathan Wyatt" userId="c3e1212f-7374-4739-8e9f-f13855138211" providerId="ADAL" clId="{37E347B3-7C2B-4775-AF23-3A77006AA8FC}" dt="2023-08-09T10:24:16.573" v="8526" actId="26606"/>
          <ac:spMkLst>
            <pc:docMk/>
            <pc:sldMk cId="88151018" sldId="264"/>
            <ac:spMk id="3" creationId="{0D412743-B3EA-1559-5BA7-999AD0CAF9B2}"/>
          </ac:spMkLst>
        </pc:spChg>
        <pc:spChg chg="add">
          <ac:chgData name="Jonathan Wyatt" userId="c3e1212f-7374-4739-8e9f-f13855138211" providerId="ADAL" clId="{37E347B3-7C2B-4775-AF23-3A77006AA8FC}" dt="2023-08-09T10:24:16.573" v="8526" actId="26606"/>
          <ac:spMkLst>
            <pc:docMk/>
            <pc:sldMk cId="88151018" sldId="264"/>
            <ac:spMk id="9" creationId="{45D37F4E-DDB4-456B-97E0-9937730A039F}"/>
          </ac:spMkLst>
        </pc:spChg>
        <pc:spChg chg="add">
          <ac:chgData name="Jonathan Wyatt" userId="c3e1212f-7374-4739-8e9f-f13855138211" providerId="ADAL" clId="{37E347B3-7C2B-4775-AF23-3A77006AA8FC}" dt="2023-08-09T10:24:16.573" v="8526" actId="26606"/>
          <ac:spMkLst>
            <pc:docMk/>
            <pc:sldMk cId="88151018" sldId="264"/>
            <ac:spMk id="11" creationId="{B2DD41CD-8F47-4F56-AD12-4E2FF7696987}"/>
          </ac:spMkLst>
        </pc:spChg>
        <pc:picChg chg="add mod">
          <ac:chgData name="Jonathan Wyatt" userId="c3e1212f-7374-4739-8e9f-f13855138211" providerId="ADAL" clId="{37E347B3-7C2B-4775-AF23-3A77006AA8FC}" dt="2023-08-09T10:24:16.573" v="8526" actId="26606"/>
          <ac:picMkLst>
            <pc:docMk/>
            <pc:sldMk cId="88151018" sldId="264"/>
            <ac:picMk id="4" creationId="{5B9BCB9A-6EA4-CCA2-5F1B-F0A037736FDC}"/>
          </ac:picMkLst>
        </pc:picChg>
      </pc:sldChg>
      <pc:sldChg chg="del">
        <pc:chgData name="Jonathan Wyatt" userId="c3e1212f-7374-4739-8e9f-f13855138211" providerId="ADAL" clId="{37E347B3-7C2B-4775-AF23-3A77006AA8FC}" dt="2023-08-08T11:12:29.427" v="2843" actId="47"/>
        <pc:sldMkLst>
          <pc:docMk/>
          <pc:sldMk cId="4245458224" sldId="265"/>
        </pc:sldMkLst>
      </pc:sldChg>
      <pc:sldChg chg="del">
        <pc:chgData name="Jonathan Wyatt" userId="c3e1212f-7374-4739-8e9f-f13855138211" providerId="ADAL" clId="{37E347B3-7C2B-4775-AF23-3A77006AA8FC}" dt="2023-08-09T11:06:35.719" v="10538" actId="47"/>
        <pc:sldMkLst>
          <pc:docMk/>
          <pc:sldMk cId="3144720654" sldId="268"/>
        </pc:sldMkLst>
      </pc:sldChg>
      <pc:sldChg chg="ord">
        <pc:chgData name="Jonathan Wyatt" userId="c3e1212f-7374-4739-8e9f-f13855138211" providerId="ADAL" clId="{37E347B3-7C2B-4775-AF23-3A77006AA8FC}" dt="2023-08-08T11:05:06.672" v="2542"/>
        <pc:sldMkLst>
          <pc:docMk/>
          <pc:sldMk cId="4243807295" sldId="269"/>
        </pc:sldMkLst>
      </pc:sldChg>
      <pc:sldChg chg="addSp modSp mod ord setBg">
        <pc:chgData name="Jonathan Wyatt" userId="c3e1212f-7374-4739-8e9f-f13855138211" providerId="ADAL" clId="{37E347B3-7C2B-4775-AF23-3A77006AA8FC}" dt="2023-08-09T10:26:56.278" v="8531" actId="26606"/>
        <pc:sldMkLst>
          <pc:docMk/>
          <pc:sldMk cId="6020934" sldId="270"/>
        </pc:sldMkLst>
        <pc:spChg chg="mod">
          <ac:chgData name="Jonathan Wyatt" userId="c3e1212f-7374-4739-8e9f-f13855138211" providerId="ADAL" clId="{37E347B3-7C2B-4775-AF23-3A77006AA8FC}" dt="2023-08-09T10:26:56.278" v="8531" actId="26606"/>
          <ac:spMkLst>
            <pc:docMk/>
            <pc:sldMk cId="6020934" sldId="270"/>
            <ac:spMk id="2" creationId="{96BFDA66-6ED8-7AEB-F5CF-9351613BB8DA}"/>
          </ac:spMkLst>
        </pc:spChg>
        <pc:spChg chg="mod">
          <ac:chgData name="Jonathan Wyatt" userId="c3e1212f-7374-4739-8e9f-f13855138211" providerId="ADAL" clId="{37E347B3-7C2B-4775-AF23-3A77006AA8FC}" dt="2023-08-09T10:26:56.278" v="8531" actId="26606"/>
          <ac:spMkLst>
            <pc:docMk/>
            <pc:sldMk cId="6020934" sldId="270"/>
            <ac:spMk id="3" creationId="{ADDC89FB-FC40-B3D4-9428-BE9023E2E693}"/>
          </ac:spMkLst>
        </pc:spChg>
        <pc:spChg chg="add">
          <ac:chgData name="Jonathan Wyatt" userId="c3e1212f-7374-4739-8e9f-f13855138211" providerId="ADAL" clId="{37E347B3-7C2B-4775-AF23-3A77006AA8FC}" dt="2023-08-09T10:26:56.278" v="8531" actId="26606"/>
          <ac:spMkLst>
            <pc:docMk/>
            <pc:sldMk cId="6020934" sldId="270"/>
            <ac:spMk id="9" creationId="{45D37F4E-DDB4-456B-97E0-9937730A039F}"/>
          </ac:spMkLst>
        </pc:spChg>
        <pc:spChg chg="add">
          <ac:chgData name="Jonathan Wyatt" userId="c3e1212f-7374-4739-8e9f-f13855138211" providerId="ADAL" clId="{37E347B3-7C2B-4775-AF23-3A77006AA8FC}" dt="2023-08-09T10:26:56.278" v="8531" actId="26606"/>
          <ac:spMkLst>
            <pc:docMk/>
            <pc:sldMk cId="6020934" sldId="270"/>
            <ac:spMk id="11" creationId="{B2DD41CD-8F47-4F56-AD12-4E2FF7696987}"/>
          </ac:spMkLst>
        </pc:spChg>
        <pc:picChg chg="add mod">
          <ac:chgData name="Jonathan Wyatt" userId="c3e1212f-7374-4739-8e9f-f13855138211" providerId="ADAL" clId="{37E347B3-7C2B-4775-AF23-3A77006AA8FC}" dt="2023-08-09T10:26:56.278" v="8531" actId="26606"/>
          <ac:picMkLst>
            <pc:docMk/>
            <pc:sldMk cId="6020934" sldId="270"/>
            <ac:picMk id="4" creationId="{9D04EFE1-EBFE-E2F5-C296-53605EE9257A}"/>
          </ac:picMkLst>
        </pc:picChg>
      </pc:sldChg>
      <pc:sldChg chg="modSp mod ord">
        <pc:chgData name="Jonathan Wyatt" userId="c3e1212f-7374-4739-8e9f-f13855138211" providerId="ADAL" clId="{37E347B3-7C2B-4775-AF23-3A77006AA8FC}" dt="2023-08-09T09:27:32.137" v="6345"/>
        <pc:sldMkLst>
          <pc:docMk/>
          <pc:sldMk cId="3284788258" sldId="271"/>
        </pc:sldMkLst>
        <pc:spChg chg="mod">
          <ac:chgData name="Jonathan Wyatt" userId="c3e1212f-7374-4739-8e9f-f13855138211" providerId="ADAL" clId="{37E347B3-7C2B-4775-AF23-3A77006AA8FC}" dt="2023-08-07T12:51:20.689" v="124" actId="20577"/>
          <ac:spMkLst>
            <pc:docMk/>
            <pc:sldMk cId="3284788258" sldId="271"/>
            <ac:spMk id="3" creationId="{D4EE714F-321F-CA29-ECDD-38B85047B2CE}"/>
          </ac:spMkLst>
        </pc:spChg>
      </pc:sldChg>
      <pc:sldChg chg="modSp del mod ord">
        <pc:chgData name="Jonathan Wyatt" userId="c3e1212f-7374-4739-8e9f-f13855138211" providerId="ADAL" clId="{37E347B3-7C2B-4775-AF23-3A77006AA8FC}" dt="2023-08-09T10:14:42.045" v="8373" actId="47"/>
        <pc:sldMkLst>
          <pc:docMk/>
          <pc:sldMk cId="455996809" sldId="272"/>
        </pc:sldMkLst>
        <pc:spChg chg="mod">
          <ac:chgData name="Jonathan Wyatt" userId="c3e1212f-7374-4739-8e9f-f13855138211" providerId="ADAL" clId="{37E347B3-7C2B-4775-AF23-3A77006AA8FC}" dt="2023-08-07T12:50:45.673" v="82" actId="1076"/>
          <ac:spMkLst>
            <pc:docMk/>
            <pc:sldMk cId="455996809" sldId="272"/>
            <ac:spMk id="2" creationId="{D551FC41-ED85-666C-8C28-09BA99E6A269}"/>
          </ac:spMkLst>
        </pc:spChg>
        <pc:spChg chg="mod">
          <ac:chgData name="Jonathan Wyatt" userId="c3e1212f-7374-4739-8e9f-f13855138211" providerId="ADAL" clId="{37E347B3-7C2B-4775-AF23-3A77006AA8FC}" dt="2023-08-09T10:13:28.075" v="8284" actId="12"/>
          <ac:spMkLst>
            <pc:docMk/>
            <pc:sldMk cId="455996809" sldId="272"/>
            <ac:spMk id="3" creationId="{2CDB2A35-3554-ADEB-66DA-CF8BF2B8EC8F}"/>
          </ac:spMkLst>
        </pc:spChg>
      </pc:sldChg>
      <pc:sldChg chg="addSp modSp mod ord setBg modNotesTx">
        <pc:chgData name="Jonathan Wyatt" userId="c3e1212f-7374-4739-8e9f-f13855138211" providerId="ADAL" clId="{37E347B3-7C2B-4775-AF23-3A77006AA8FC}" dt="2023-08-09T10:09:47.196" v="8210" actId="12"/>
        <pc:sldMkLst>
          <pc:docMk/>
          <pc:sldMk cId="1171205227" sldId="273"/>
        </pc:sldMkLst>
        <pc:spChg chg="mod">
          <ac:chgData name="Jonathan Wyatt" userId="c3e1212f-7374-4739-8e9f-f13855138211" providerId="ADAL" clId="{37E347B3-7C2B-4775-AF23-3A77006AA8FC}" dt="2023-08-09T10:09:08.119" v="8194" actId="26606"/>
          <ac:spMkLst>
            <pc:docMk/>
            <pc:sldMk cId="1171205227" sldId="273"/>
            <ac:spMk id="2" creationId="{FA6B1C00-3E5C-3C8A-7C1D-40CBF58F3F86}"/>
          </ac:spMkLst>
        </pc:spChg>
        <pc:spChg chg="mod">
          <ac:chgData name="Jonathan Wyatt" userId="c3e1212f-7374-4739-8e9f-f13855138211" providerId="ADAL" clId="{37E347B3-7C2B-4775-AF23-3A77006AA8FC}" dt="2023-08-09T10:09:47.196" v="8210" actId="12"/>
          <ac:spMkLst>
            <pc:docMk/>
            <pc:sldMk cId="1171205227" sldId="273"/>
            <ac:spMk id="3" creationId="{0D3F1CF4-143C-06C1-69DF-BA8F5BCF111C}"/>
          </ac:spMkLst>
        </pc:spChg>
        <pc:spChg chg="add">
          <ac:chgData name="Jonathan Wyatt" userId="c3e1212f-7374-4739-8e9f-f13855138211" providerId="ADAL" clId="{37E347B3-7C2B-4775-AF23-3A77006AA8FC}" dt="2023-08-09T10:09:08.119" v="8194" actId="26606"/>
          <ac:spMkLst>
            <pc:docMk/>
            <pc:sldMk cId="1171205227" sldId="273"/>
            <ac:spMk id="9" creationId="{45D37F4E-DDB4-456B-97E0-9937730A039F}"/>
          </ac:spMkLst>
        </pc:spChg>
        <pc:spChg chg="add">
          <ac:chgData name="Jonathan Wyatt" userId="c3e1212f-7374-4739-8e9f-f13855138211" providerId="ADAL" clId="{37E347B3-7C2B-4775-AF23-3A77006AA8FC}" dt="2023-08-09T10:09:08.119" v="8194" actId="26606"/>
          <ac:spMkLst>
            <pc:docMk/>
            <pc:sldMk cId="1171205227" sldId="273"/>
            <ac:spMk id="11" creationId="{B2DD41CD-8F47-4F56-AD12-4E2FF7696987}"/>
          </ac:spMkLst>
        </pc:spChg>
        <pc:picChg chg="add mod">
          <ac:chgData name="Jonathan Wyatt" userId="c3e1212f-7374-4739-8e9f-f13855138211" providerId="ADAL" clId="{37E347B3-7C2B-4775-AF23-3A77006AA8FC}" dt="2023-08-09T10:09:08.119" v="8194" actId="26606"/>
          <ac:picMkLst>
            <pc:docMk/>
            <pc:sldMk cId="1171205227" sldId="273"/>
            <ac:picMk id="4" creationId="{3F6DC327-A11E-B485-91CF-6ED15DBC6CF5}"/>
          </ac:picMkLst>
        </pc:picChg>
      </pc:sldChg>
      <pc:sldChg chg="addSp delSp modSp mod ord setBg modAnim setClrOvrMap modNotesTx">
        <pc:chgData name="Jonathan Wyatt" userId="c3e1212f-7374-4739-8e9f-f13855138211" providerId="ADAL" clId="{37E347B3-7C2B-4775-AF23-3A77006AA8FC}" dt="2023-08-09T11:12:30.310" v="10639" actId="26606"/>
        <pc:sldMkLst>
          <pc:docMk/>
          <pc:sldMk cId="2895086226" sldId="274"/>
        </pc:sldMkLst>
        <pc:spChg chg="mod ord">
          <ac:chgData name="Jonathan Wyatt" userId="c3e1212f-7374-4739-8e9f-f13855138211" providerId="ADAL" clId="{37E347B3-7C2B-4775-AF23-3A77006AA8FC}" dt="2023-08-09T11:12:30.310" v="10639" actId="26606"/>
          <ac:spMkLst>
            <pc:docMk/>
            <pc:sldMk cId="2895086226" sldId="274"/>
            <ac:spMk id="2" creationId="{F298A570-E090-780D-5C33-4302D9489A97}"/>
          </ac:spMkLst>
        </pc:spChg>
        <pc:spChg chg="mod ord">
          <ac:chgData name="Jonathan Wyatt" userId="c3e1212f-7374-4739-8e9f-f13855138211" providerId="ADAL" clId="{37E347B3-7C2B-4775-AF23-3A77006AA8FC}" dt="2023-08-09T11:12:30.310" v="10639" actId="26606"/>
          <ac:spMkLst>
            <pc:docMk/>
            <pc:sldMk cId="2895086226" sldId="274"/>
            <ac:spMk id="3" creationId="{5E92103C-B722-430D-761E-48DC9DD3094B}"/>
          </ac:spMkLst>
        </pc:spChg>
        <pc:spChg chg="add del">
          <ac:chgData name="Jonathan Wyatt" userId="c3e1212f-7374-4739-8e9f-f13855138211" providerId="ADAL" clId="{37E347B3-7C2B-4775-AF23-3A77006AA8FC}" dt="2023-08-09T11:11:18.398" v="10637" actId="26606"/>
          <ac:spMkLst>
            <pc:docMk/>
            <pc:sldMk cId="2895086226" sldId="274"/>
            <ac:spMk id="11" creationId="{B00278AE-C62A-3610-2127-E5F5BEDC2228}"/>
          </ac:spMkLst>
        </pc:spChg>
        <pc:spChg chg="add del">
          <ac:chgData name="Jonathan Wyatt" userId="c3e1212f-7374-4739-8e9f-f13855138211" providerId="ADAL" clId="{37E347B3-7C2B-4775-AF23-3A77006AA8FC}" dt="2023-08-09T11:12:30.310" v="10639" actId="26606"/>
          <ac:spMkLst>
            <pc:docMk/>
            <pc:sldMk cId="2895086226" sldId="274"/>
            <ac:spMk id="18" creationId="{43FCDA63-538C-4FB3-911D-7DF75B5993C9}"/>
          </ac:spMkLst>
        </pc:spChg>
        <pc:spChg chg="add del">
          <ac:chgData name="Jonathan Wyatt" userId="c3e1212f-7374-4739-8e9f-f13855138211" providerId="ADAL" clId="{37E347B3-7C2B-4775-AF23-3A77006AA8FC}" dt="2023-08-09T11:12:30.310" v="10639" actId="26606"/>
          <ac:spMkLst>
            <pc:docMk/>
            <pc:sldMk cId="2895086226" sldId="274"/>
            <ac:spMk id="20" creationId="{C0F36B17-8009-453B-9C49-36A9D6F9D0EC}"/>
          </ac:spMkLst>
        </pc:spChg>
        <pc:spChg chg="add">
          <ac:chgData name="Jonathan Wyatt" userId="c3e1212f-7374-4739-8e9f-f13855138211" providerId="ADAL" clId="{37E347B3-7C2B-4775-AF23-3A77006AA8FC}" dt="2023-08-09T11:12:30.310" v="10639" actId="26606"/>
          <ac:spMkLst>
            <pc:docMk/>
            <pc:sldMk cId="2895086226" sldId="274"/>
            <ac:spMk id="25" creationId="{891401DC-7AF6-42FA-BE31-CF773B6C8B2E}"/>
          </ac:spMkLst>
        </pc:spChg>
        <pc:spChg chg="add">
          <ac:chgData name="Jonathan Wyatt" userId="c3e1212f-7374-4739-8e9f-f13855138211" providerId="ADAL" clId="{37E347B3-7C2B-4775-AF23-3A77006AA8FC}" dt="2023-08-09T11:12:30.310" v="10639" actId="26606"/>
          <ac:spMkLst>
            <pc:docMk/>
            <pc:sldMk cId="2895086226" sldId="274"/>
            <ac:spMk id="27" creationId="{2B7203F0-D9CB-4774-B9D4-B3AB625DFBAD}"/>
          </ac:spMkLst>
        </pc:spChg>
        <pc:picChg chg="add mod">
          <ac:chgData name="Jonathan Wyatt" userId="c3e1212f-7374-4739-8e9f-f13855138211" providerId="ADAL" clId="{37E347B3-7C2B-4775-AF23-3A77006AA8FC}" dt="2023-08-09T11:12:30.310" v="10639" actId="26606"/>
          <ac:picMkLst>
            <pc:docMk/>
            <pc:sldMk cId="2895086226" sldId="274"/>
            <ac:picMk id="4" creationId="{825F359C-8A16-BAA6-4D21-2465046986E9}"/>
          </ac:picMkLst>
        </pc:picChg>
        <pc:picChg chg="add mod">
          <ac:chgData name="Jonathan Wyatt" userId="c3e1212f-7374-4739-8e9f-f13855138211" providerId="ADAL" clId="{37E347B3-7C2B-4775-AF23-3A77006AA8FC}" dt="2023-08-09T11:12:30.310" v="10639" actId="26606"/>
          <ac:picMkLst>
            <pc:docMk/>
            <pc:sldMk cId="2895086226" sldId="274"/>
            <ac:picMk id="5" creationId="{433F0F9B-D93E-7BE7-A5F8-9688D839C9B2}"/>
          </ac:picMkLst>
        </pc:picChg>
        <pc:picChg chg="add mod ord">
          <ac:chgData name="Jonathan Wyatt" userId="c3e1212f-7374-4739-8e9f-f13855138211" providerId="ADAL" clId="{37E347B3-7C2B-4775-AF23-3A77006AA8FC}" dt="2023-08-09T11:12:30.310" v="10639" actId="26606"/>
          <ac:picMkLst>
            <pc:docMk/>
            <pc:sldMk cId="2895086226" sldId="274"/>
            <ac:picMk id="6" creationId="{6E42ACA0-F4B6-4DBD-A26B-9D70E831A696}"/>
          </ac:picMkLst>
        </pc:picChg>
        <pc:picChg chg="add mod ord">
          <ac:chgData name="Jonathan Wyatt" userId="c3e1212f-7374-4739-8e9f-f13855138211" providerId="ADAL" clId="{37E347B3-7C2B-4775-AF23-3A77006AA8FC}" dt="2023-08-09T11:12:30.310" v="10639" actId="26606"/>
          <ac:picMkLst>
            <pc:docMk/>
            <pc:sldMk cId="2895086226" sldId="274"/>
            <ac:picMk id="7" creationId="{EE1D272A-1DDE-1D58-BD4E-4A89F2DC6532}"/>
          </ac:picMkLst>
        </pc:picChg>
        <pc:picChg chg="add mod">
          <ac:chgData name="Jonathan Wyatt" userId="c3e1212f-7374-4739-8e9f-f13855138211" providerId="ADAL" clId="{37E347B3-7C2B-4775-AF23-3A77006AA8FC}" dt="2023-08-09T11:12:30.310" v="10639" actId="26606"/>
          <ac:picMkLst>
            <pc:docMk/>
            <pc:sldMk cId="2895086226" sldId="274"/>
            <ac:picMk id="8" creationId="{6A05822C-6447-FC12-D08E-4FA2EA149FC8}"/>
          </ac:picMkLst>
        </pc:picChg>
        <pc:cxnChg chg="add del">
          <ac:chgData name="Jonathan Wyatt" userId="c3e1212f-7374-4739-8e9f-f13855138211" providerId="ADAL" clId="{37E347B3-7C2B-4775-AF23-3A77006AA8FC}" dt="2023-08-09T11:11:18.398" v="10637" actId="26606"/>
          <ac:cxnSpMkLst>
            <pc:docMk/>
            <pc:sldMk cId="2895086226" sldId="274"/>
            <ac:cxnSpMk id="13" creationId="{249EDD1B-F94D-B4E6-ACAA-566B9A26FDE3}"/>
          </ac:cxnSpMkLst>
        </pc:cxnChg>
        <pc:cxnChg chg="add">
          <ac:chgData name="Jonathan Wyatt" userId="c3e1212f-7374-4739-8e9f-f13855138211" providerId="ADAL" clId="{37E347B3-7C2B-4775-AF23-3A77006AA8FC}" dt="2023-08-09T11:12:30.310" v="10639" actId="26606"/>
          <ac:cxnSpMkLst>
            <pc:docMk/>
            <pc:sldMk cId="2895086226" sldId="274"/>
            <ac:cxnSpMk id="29" creationId="{A88CB8AF-5631-45C6-BFEC-971C4D6E5836}"/>
          </ac:cxnSpMkLst>
        </pc:cxnChg>
        <pc:cxnChg chg="add">
          <ac:chgData name="Jonathan Wyatt" userId="c3e1212f-7374-4739-8e9f-f13855138211" providerId="ADAL" clId="{37E347B3-7C2B-4775-AF23-3A77006AA8FC}" dt="2023-08-09T11:12:30.310" v="10639" actId="26606"/>
          <ac:cxnSpMkLst>
            <pc:docMk/>
            <pc:sldMk cId="2895086226" sldId="274"/>
            <ac:cxnSpMk id="31" creationId="{9F2EA1AF-73AB-4FCB-B4EE-0E42E7250F64}"/>
          </ac:cxnSpMkLst>
        </pc:cxnChg>
        <pc:cxnChg chg="add">
          <ac:chgData name="Jonathan Wyatt" userId="c3e1212f-7374-4739-8e9f-f13855138211" providerId="ADAL" clId="{37E347B3-7C2B-4775-AF23-3A77006AA8FC}" dt="2023-08-09T11:12:30.310" v="10639" actId="26606"/>
          <ac:cxnSpMkLst>
            <pc:docMk/>
            <pc:sldMk cId="2895086226" sldId="274"/>
            <ac:cxnSpMk id="33" creationId="{65A18FBF-6157-4210-BEF2-9A6C31FA89AD}"/>
          </ac:cxnSpMkLst>
        </pc:cxnChg>
        <pc:cxnChg chg="add">
          <ac:chgData name="Jonathan Wyatt" userId="c3e1212f-7374-4739-8e9f-f13855138211" providerId="ADAL" clId="{37E347B3-7C2B-4775-AF23-3A77006AA8FC}" dt="2023-08-09T11:12:30.310" v="10639" actId="26606"/>
          <ac:cxnSpMkLst>
            <pc:docMk/>
            <pc:sldMk cId="2895086226" sldId="274"/>
            <ac:cxnSpMk id="35" creationId="{43C9CCA8-3CEC-4CD0-A624-A701C612511D}"/>
          </ac:cxnSpMkLst>
        </pc:cxnChg>
      </pc:sldChg>
      <pc:sldChg chg="del ord modNotesTx">
        <pc:chgData name="Jonathan Wyatt" userId="c3e1212f-7374-4739-8e9f-f13855138211" providerId="ADAL" clId="{37E347B3-7C2B-4775-AF23-3A77006AA8FC}" dt="2023-08-09T11:06:23.011" v="10537" actId="47"/>
        <pc:sldMkLst>
          <pc:docMk/>
          <pc:sldMk cId="3934201590" sldId="275"/>
        </pc:sldMkLst>
      </pc:sldChg>
      <pc:sldChg chg="del ord modNotesTx">
        <pc:chgData name="Jonathan Wyatt" userId="c3e1212f-7374-4739-8e9f-f13855138211" providerId="ADAL" clId="{37E347B3-7C2B-4775-AF23-3A77006AA8FC}" dt="2023-08-09T10:57:04.066" v="10360" actId="47"/>
        <pc:sldMkLst>
          <pc:docMk/>
          <pc:sldMk cId="2578664756" sldId="276"/>
        </pc:sldMkLst>
      </pc:sldChg>
      <pc:sldChg chg="addSp modSp mod ord setBg modAnim">
        <pc:chgData name="Jonathan Wyatt" userId="c3e1212f-7374-4739-8e9f-f13855138211" providerId="ADAL" clId="{37E347B3-7C2B-4775-AF23-3A77006AA8FC}" dt="2023-08-09T11:06:09.390" v="10536"/>
        <pc:sldMkLst>
          <pc:docMk/>
          <pc:sldMk cId="3921383957" sldId="277"/>
        </pc:sldMkLst>
        <pc:spChg chg="mod">
          <ac:chgData name="Jonathan Wyatt" userId="c3e1212f-7374-4739-8e9f-f13855138211" providerId="ADAL" clId="{37E347B3-7C2B-4775-AF23-3A77006AA8FC}" dt="2023-08-09T10:56:49.297" v="10359" actId="26606"/>
          <ac:spMkLst>
            <pc:docMk/>
            <pc:sldMk cId="3921383957" sldId="277"/>
            <ac:spMk id="2" creationId="{8850C842-BB59-37EC-40F8-4EFC7D513FE0}"/>
          </ac:spMkLst>
        </pc:spChg>
        <pc:spChg chg="mod">
          <ac:chgData name="Jonathan Wyatt" userId="c3e1212f-7374-4739-8e9f-f13855138211" providerId="ADAL" clId="{37E347B3-7C2B-4775-AF23-3A77006AA8FC}" dt="2023-08-09T10:56:49.297" v="10359" actId="26606"/>
          <ac:spMkLst>
            <pc:docMk/>
            <pc:sldMk cId="3921383957" sldId="277"/>
            <ac:spMk id="3" creationId="{FFECF0A3-3573-AC87-ED3A-CBDC64B6F65C}"/>
          </ac:spMkLst>
        </pc:spChg>
        <pc:spChg chg="add">
          <ac:chgData name="Jonathan Wyatt" userId="c3e1212f-7374-4739-8e9f-f13855138211" providerId="ADAL" clId="{37E347B3-7C2B-4775-AF23-3A77006AA8FC}" dt="2023-08-09T10:56:49.297" v="10359" actId="26606"/>
          <ac:spMkLst>
            <pc:docMk/>
            <pc:sldMk cId="3921383957" sldId="277"/>
            <ac:spMk id="10" creationId="{99ED5833-B85B-4103-8A3B-CAB0308E6C15}"/>
          </ac:spMkLst>
        </pc:spChg>
        <pc:picChg chg="add mod ord">
          <ac:chgData name="Jonathan Wyatt" userId="c3e1212f-7374-4739-8e9f-f13855138211" providerId="ADAL" clId="{37E347B3-7C2B-4775-AF23-3A77006AA8FC}" dt="2023-08-09T10:56:49.297" v="10359" actId="26606"/>
          <ac:picMkLst>
            <pc:docMk/>
            <pc:sldMk cId="3921383957" sldId="277"/>
            <ac:picMk id="4" creationId="{BBB5C0CF-6B47-9A6F-7919-663C81BC515C}"/>
          </ac:picMkLst>
        </pc:picChg>
        <pc:picChg chg="add mod">
          <ac:chgData name="Jonathan Wyatt" userId="c3e1212f-7374-4739-8e9f-f13855138211" providerId="ADAL" clId="{37E347B3-7C2B-4775-AF23-3A77006AA8FC}" dt="2023-08-09T10:56:49.297" v="10359" actId="26606"/>
          <ac:picMkLst>
            <pc:docMk/>
            <pc:sldMk cId="3921383957" sldId="277"/>
            <ac:picMk id="5" creationId="{51640A41-3E37-7E76-08FE-E0BF9B17530C}"/>
          </ac:picMkLst>
        </pc:picChg>
      </pc:sldChg>
      <pc:sldChg chg="modSp del mod">
        <pc:chgData name="Jonathan Wyatt" userId="c3e1212f-7374-4739-8e9f-f13855138211" providerId="ADAL" clId="{37E347B3-7C2B-4775-AF23-3A77006AA8FC}" dt="2023-08-09T10:53:21.370" v="10345" actId="47"/>
        <pc:sldMkLst>
          <pc:docMk/>
          <pc:sldMk cId="3874902725" sldId="278"/>
        </pc:sldMkLst>
        <pc:spChg chg="mod">
          <ac:chgData name="Jonathan Wyatt" userId="c3e1212f-7374-4739-8e9f-f13855138211" providerId="ADAL" clId="{37E347B3-7C2B-4775-AF23-3A77006AA8FC}" dt="2023-08-09T08:59:19.136" v="5008" actId="1076"/>
          <ac:spMkLst>
            <pc:docMk/>
            <pc:sldMk cId="3874902725" sldId="278"/>
            <ac:spMk id="2" creationId="{80352B64-222C-2793-EBFD-5B8D9343C8BA}"/>
          </ac:spMkLst>
        </pc:spChg>
      </pc:sldChg>
      <pc:sldChg chg="add del ord">
        <pc:chgData name="Jonathan Wyatt" userId="c3e1212f-7374-4739-8e9f-f13855138211" providerId="ADAL" clId="{37E347B3-7C2B-4775-AF23-3A77006AA8FC}" dt="2023-08-09T08:59:02.548" v="5006" actId="47"/>
        <pc:sldMkLst>
          <pc:docMk/>
          <pc:sldMk cId="2744754312" sldId="279"/>
        </pc:sldMkLst>
      </pc:sldChg>
      <pc:sldChg chg="del">
        <pc:chgData name="Jonathan Wyatt" userId="c3e1212f-7374-4739-8e9f-f13855138211" providerId="ADAL" clId="{37E347B3-7C2B-4775-AF23-3A77006AA8FC}" dt="2023-08-09T10:53:24.485" v="10346" actId="47"/>
        <pc:sldMkLst>
          <pc:docMk/>
          <pc:sldMk cId="1545177544" sldId="280"/>
        </pc:sldMkLst>
      </pc:sldChg>
      <pc:sldChg chg="modSp del mod ord">
        <pc:chgData name="Jonathan Wyatt" userId="c3e1212f-7374-4739-8e9f-f13855138211" providerId="ADAL" clId="{37E347B3-7C2B-4775-AF23-3A77006AA8FC}" dt="2023-08-09T10:52:27.471" v="10344" actId="47"/>
        <pc:sldMkLst>
          <pc:docMk/>
          <pc:sldMk cId="523103502" sldId="281"/>
        </pc:sldMkLst>
        <pc:spChg chg="mod">
          <ac:chgData name="Jonathan Wyatt" userId="c3e1212f-7374-4739-8e9f-f13855138211" providerId="ADAL" clId="{37E347B3-7C2B-4775-AF23-3A77006AA8FC}" dt="2023-08-09T10:45:59.718" v="10146" actId="20577"/>
          <ac:spMkLst>
            <pc:docMk/>
            <pc:sldMk cId="523103502" sldId="281"/>
            <ac:spMk id="3" creationId="{F94C8578-6E51-486E-DA71-98FDBC3E0B9C}"/>
          </ac:spMkLst>
        </pc:spChg>
      </pc:sldChg>
      <pc:sldChg chg="addSp modSp mod setBg">
        <pc:chgData name="Jonathan Wyatt" userId="c3e1212f-7374-4739-8e9f-f13855138211" providerId="ADAL" clId="{37E347B3-7C2B-4775-AF23-3A77006AA8FC}" dt="2023-08-09T11:08:14.869" v="10556" actId="26606"/>
        <pc:sldMkLst>
          <pc:docMk/>
          <pc:sldMk cId="3138285230" sldId="282"/>
        </pc:sldMkLst>
        <pc:spChg chg="mod">
          <ac:chgData name="Jonathan Wyatt" userId="c3e1212f-7374-4739-8e9f-f13855138211" providerId="ADAL" clId="{37E347B3-7C2B-4775-AF23-3A77006AA8FC}" dt="2023-08-09T11:08:14.869" v="10556" actId="26606"/>
          <ac:spMkLst>
            <pc:docMk/>
            <pc:sldMk cId="3138285230" sldId="282"/>
            <ac:spMk id="2" creationId="{57E6ED55-975C-A079-998D-0723C7F0D9C0}"/>
          </ac:spMkLst>
        </pc:spChg>
        <pc:spChg chg="mod">
          <ac:chgData name="Jonathan Wyatt" userId="c3e1212f-7374-4739-8e9f-f13855138211" providerId="ADAL" clId="{37E347B3-7C2B-4775-AF23-3A77006AA8FC}" dt="2023-08-09T11:08:14.869" v="10556" actId="26606"/>
          <ac:spMkLst>
            <pc:docMk/>
            <pc:sldMk cId="3138285230" sldId="282"/>
            <ac:spMk id="3" creationId="{25FFB243-A003-68ED-26C1-61C1F55D1C48}"/>
          </ac:spMkLst>
        </pc:spChg>
        <pc:spChg chg="add">
          <ac:chgData name="Jonathan Wyatt" userId="c3e1212f-7374-4739-8e9f-f13855138211" providerId="ADAL" clId="{37E347B3-7C2B-4775-AF23-3A77006AA8FC}" dt="2023-08-09T11:08:14.869" v="10556" actId="26606"/>
          <ac:spMkLst>
            <pc:docMk/>
            <pc:sldMk cId="3138285230" sldId="282"/>
            <ac:spMk id="10" creationId="{90D01200-0224-43C5-AB38-FB4D16B73FB7}"/>
          </ac:spMkLst>
        </pc:spChg>
        <pc:spChg chg="add">
          <ac:chgData name="Jonathan Wyatt" userId="c3e1212f-7374-4739-8e9f-f13855138211" providerId="ADAL" clId="{37E347B3-7C2B-4775-AF23-3A77006AA8FC}" dt="2023-08-09T11:08:14.869" v="10556" actId="26606"/>
          <ac:spMkLst>
            <pc:docMk/>
            <pc:sldMk cId="3138285230" sldId="282"/>
            <ac:spMk id="12" creationId="{728A44A4-A002-4A88-9FC9-1D0566C97A47}"/>
          </ac:spMkLst>
        </pc:spChg>
        <pc:spChg chg="add">
          <ac:chgData name="Jonathan Wyatt" userId="c3e1212f-7374-4739-8e9f-f13855138211" providerId="ADAL" clId="{37E347B3-7C2B-4775-AF23-3A77006AA8FC}" dt="2023-08-09T11:08:14.869" v="10556" actId="26606"/>
          <ac:spMkLst>
            <pc:docMk/>
            <pc:sldMk cId="3138285230" sldId="282"/>
            <ac:spMk id="14" creationId="{3E7D5C7B-DD16-401B-85CE-4AAA2A4F5136}"/>
          </ac:spMkLst>
        </pc:spChg>
        <pc:picChg chg="add">
          <ac:chgData name="Jonathan Wyatt" userId="c3e1212f-7374-4739-8e9f-f13855138211" providerId="ADAL" clId="{37E347B3-7C2B-4775-AF23-3A77006AA8FC}" dt="2023-08-09T11:08:14.869" v="10556" actId="26606"/>
          <ac:picMkLst>
            <pc:docMk/>
            <pc:sldMk cId="3138285230" sldId="282"/>
            <ac:picMk id="7" creationId="{53ACF70B-84D5-5473-487C-67C8A808584C}"/>
          </ac:picMkLst>
        </pc:picChg>
      </pc:sldChg>
      <pc:sldChg chg="modSp mod ord">
        <pc:chgData name="Jonathan Wyatt" userId="c3e1212f-7374-4739-8e9f-f13855138211" providerId="ADAL" clId="{37E347B3-7C2B-4775-AF23-3A77006AA8FC}" dt="2023-08-09T10:12:35.250" v="8276" actId="20577"/>
        <pc:sldMkLst>
          <pc:docMk/>
          <pc:sldMk cId="647356064" sldId="284"/>
        </pc:sldMkLst>
        <pc:spChg chg="mod">
          <ac:chgData name="Jonathan Wyatt" userId="c3e1212f-7374-4739-8e9f-f13855138211" providerId="ADAL" clId="{37E347B3-7C2B-4775-AF23-3A77006AA8FC}" dt="2023-08-09T10:12:35.250" v="8276" actId="20577"/>
          <ac:spMkLst>
            <pc:docMk/>
            <pc:sldMk cId="647356064" sldId="284"/>
            <ac:spMk id="3" creationId="{6CC0F3D1-7CE6-3AC0-5C1C-8CCD4EC04D4D}"/>
          </ac:spMkLst>
        </pc:spChg>
      </pc:sldChg>
      <pc:sldChg chg="ord">
        <pc:chgData name="Jonathan Wyatt" userId="c3e1212f-7374-4739-8e9f-f13855138211" providerId="ADAL" clId="{37E347B3-7C2B-4775-AF23-3A77006AA8FC}" dt="2023-08-08T11:04:18.777" v="2520"/>
        <pc:sldMkLst>
          <pc:docMk/>
          <pc:sldMk cId="2456488686" sldId="285"/>
        </pc:sldMkLst>
      </pc:sldChg>
      <pc:sldChg chg="ord">
        <pc:chgData name="Jonathan Wyatt" userId="c3e1212f-7374-4739-8e9f-f13855138211" providerId="ADAL" clId="{37E347B3-7C2B-4775-AF23-3A77006AA8FC}" dt="2023-08-08T11:06:52.481" v="2602"/>
        <pc:sldMkLst>
          <pc:docMk/>
          <pc:sldMk cId="4290651786" sldId="286"/>
        </pc:sldMkLst>
      </pc:sldChg>
      <pc:sldChg chg="modSp mod ord">
        <pc:chgData name="Jonathan Wyatt" userId="c3e1212f-7374-4739-8e9f-f13855138211" providerId="ADAL" clId="{37E347B3-7C2B-4775-AF23-3A77006AA8FC}" dt="2023-08-09T11:17:06.013" v="10692"/>
        <pc:sldMkLst>
          <pc:docMk/>
          <pc:sldMk cId="3763618634" sldId="287"/>
        </pc:sldMkLst>
        <pc:spChg chg="mod">
          <ac:chgData name="Jonathan Wyatt" userId="c3e1212f-7374-4739-8e9f-f13855138211" providerId="ADAL" clId="{37E347B3-7C2B-4775-AF23-3A77006AA8FC}" dt="2023-08-07T12:30:10.577" v="81" actId="20577"/>
          <ac:spMkLst>
            <pc:docMk/>
            <pc:sldMk cId="3763618634" sldId="287"/>
            <ac:spMk id="3" creationId="{AB8942B7-F7B4-E401-BBC1-2387606CF1FE}"/>
          </ac:spMkLst>
        </pc:spChg>
      </pc:sldChg>
      <pc:sldChg chg="addSp delSp modSp new mod ord setBg modNotesTx">
        <pc:chgData name="Jonathan Wyatt" userId="c3e1212f-7374-4739-8e9f-f13855138211" providerId="ADAL" clId="{37E347B3-7C2B-4775-AF23-3A77006AA8FC}" dt="2023-08-08T11:05:51.065" v="2566"/>
        <pc:sldMkLst>
          <pc:docMk/>
          <pc:sldMk cId="1633623700" sldId="288"/>
        </pc:sldMkLst>
        <pc:spChg chg="del mod">
          <ac:chgData name="Jonathan Wyatt" userId="c3e1212f-7374-4739-8e9f-f13855138211" providerId="ADAL" clId="{37E347B3-7C2B-4775-AF23-3A77006AA8FC}" dt="2023-08-07T13:02:58.443" v="534" actId="478"/>
          <ac:spMkLst>
            <pc:docMk/>
            <pc:sldMk cId="1633623700" sldId="288"/>
            <ac:spMk id="2" creationId="{80729E5D-8762-C224-F3B6-4454AADBD935}"/>
          </ac:spMkLst>
        </pc:spChg>
        <pc:spChg chg="mod">
          <ac:chgData name="Jonathan Wyatt" userId="c3e1212f-7374-4739-8e9f-f13855138211" providerId="ADAL" clId="{37E347B3-7C2B-4775-AF23-3A77006AA8FC}" dt="2023-08-07T13:03:11.312" v="539" actId="2710"/>
          <ac:spMkLst>
            <pc:docMk/>
            <pc:sldMk cId="1633623700" sldId="288"/>
            <ac:spMk id="3" creationId="{E319175C-B271-D9A1-CD84-8AD65AD4867D}"/>
          </ac:spMkLst>
        </pc:spChg>
        <pc:spChg chg="add">
          <ac:chgData name="Jonathan Wyatt" userId="c3e1212f-7374-4739-8e9f-f13855138211" providerId="ADAL" clId="{37E347B3-7C2B-4775-AF23-3A77006AA8FC}" dt="2023-08-07T13:02:56.220" v="533" actId="26606"/>
          <ac:spMkLst>
            <pc:docMk/>
            <pc:sldMk cId="1633623700" sldId="288"/>
            <ac:spMk id="9" creationId="{04812C46-200A-4DEB-A05E-3ED6C68C2387}"/>
          </ac:spMkLst>
        </pc:spChg>
        <pc:spChg chg="add">
          <ac:chgData name="Jonathan Wyatt" userId="c3e1212f-7374-4739-8e9f-f13855138211" providerId="ADAL" clId="{37E347B3-7C2B-4775-AF23-3A77006AA8FC}" dt="2023-08-07T13:02:56.220" v="533" actId="26606"/>
          <ac:spMkLst>
            <pc:docMk/>
            <pc:sldMk cId="1633623700" sldId="288"/>
            <ac:spMk id="11" creationId="{D1EA859B-E555-4109-94F3-6700E046E008}"/>
          </ac:spMkLst>
        </pc:spChg>
        <pc:picChg chg="add mod ord">
          <ac:chgData name="Jonathan Wyatt" userId="c3e1212f-7374-4739-8e9f-f13855138211" providerId="ADAL" clId="{37E347B3-7C2B-4775-AF23-3A77006AA8FC}" dt="2023-08-07T13:02:56.220" v="533" actId="26606"/>
          <ac:picMkLst>
            <pc:docMk/>
            <pc:sldMk cId="1633623700" sldId="288"/>
            <ac:picMk id="4" creationId="{CCB303C6-C601-74FF-B926-DA435E29C960}"/>
          </ac:picMkLst>
        </pc:picChg>
      </pc:sldChg>
      <pc:sldChg chg="new del">
        <pc:chgData name="Jonathan Wyatt" userId="c3e1212f-7374-4739-8e9f-f13855138211" providerId="ADAL" clId="{37E347B3-7C2B-4775-AF23-3A77006AA8FC}" dt="2023-08-08T08:02:51.154" v="543" actId="47"/>
        <pc:sldMkLst>
          <pc:docMk/>
          <pc:sldMk cId="2899455272" sldId="289"/>
        </pc:sldMkLst>
      </pc:sldChg>
      <pc:sldChg chg="del">
        <pc:chgData name="Jonathan Wyatt" userId="c3e1212f-7374-4739-8e9f-f13855138211" providerId="ADAL" clId="{37E347B3-7C2B-4775-AF23-3A77006AA8FC}" dt="2023-08-08T08:26:28.709" v="550" actId="47"/>
        <pc:sldMkLst>
          <pc:docMk/>
          <pc:sldMk cId="3946643334" sldId="290"/>
        </pc:sldMkLst>
      </pc:sldChg>
      <pc:sldChg chg="del">
        <pc:chgData name="Jonathan Wyatt" userId="c3e1212f-7374-4739-8e9f-f13855138211" providerId="ADAL" clId="{37E347B3-7C2B-4775-AF23-3A77006AA8FC}" dt="2023-08-09T11:15:44.148" v="10649" actId="47"/>
        <pc:sldMkLst>
          <pc:docMk/>
          <pc:sldMk cId="2774313730" sldId="292"/>
        </pc:sldMkLst>
      </pc:sldChg>
      <pc:sldChg chg="delSp modSp mod">
        <pc:chgData name="Jonathan Wyatt" userId="c3e1212f-7374-4739-8e9f-f13855138211" providerId="ADAL" clId="{37E347B3-7C2B-4775-AF23-3A77006AA8FC}" dt="2023-08-09T09:08:32.348" v="5090" actId="20577"/>
        <pc:sldMkLst>
          <pc:docMk/>
          <pc:sldMk cId="3094147961" sldId="293"/>
        </pc:sldMkLst>
        <pc:spChg chg="mod">
          <ac:chgData name="Jonathan Wyatt" userId="c3e1212f-7374-4739-8e9f-f13855138211" providerId="ADAL" clId="{37E347B3-7C2B-4775-AF23-3A77006AA8FC}" dt="2023-08-09T09:07:51.911" v="5033" actId="20577"/>
          <ac:spMkLst>
            <pc:docMk/>
            <pc:sldMk cId="3094147961" sldId="293"/>
            <ac:spMk id="5" creationId="{EE682C16-36BE-7277-6CCC-EEEDACDDA02E}"/>
          </ac:spMkLst>
        </pc:spChg>
        <pc:spChg chg="mod">
          <ac:chgData name="Jonathan Wyatt" userId="c3e1212f-7374-4739-8e9f-f13855138211" providerId="ADAL" clId="{37E347B3-7C2B-4775-AF23-3A77006AA8FC}" dt="2023-08-09T09:08:32.348" v="5090" actId="20577"/>
          <ac:spMkLst>
            <pc:docMk/>
            <pc:sldMk cId="3094147961" sldId="293"/>
            <ac:spMk id="6" creationId="{3717663D-91ED-5B9B-5F45-14AF9BE9AADA}"/>
          </ac:spMkLst>
        </pc:spChg>
        <pc:picChg chg="del">
          <ac:chgData name="Jonathan Wyatt" userId="c3e1212f-7374-4739-8e9f-f13855138211" providerId="ADAL" clId="{37E347B3-7C2B-4775-AF23-3A77006AA8FC}" dt="2023-08-08T08:05:04.319" v="544" actId="478"/>
          <ac:picMkLst>
            <pc:docMk/>
            <pc:sldMk cId="3094147961" sldId="293"/>
            <ac:picMk id="2" creationId="{9CD0B318-3181-C7B8-EB2D-A5706041EE91}"/>
          </ac:picMkLst>
        </pc:picChg>
      </pc:sldChg>
      <pc:sldChg chg="delSp modSp mod modNotesTx">
        <pc:chgData name="Jonathan Wyatt" userId="c3e1212f-7374-4739-8e9f-f13855138211" providerId="ADAL" clId="{37E347B3-7C2B-4775-AF23-3A77006AA8FC}" dt="2023-08-08T08:46:07.080" v="906" actId="20577"/>
        <pc:sldMkLst>
          <pc:docMk/>
          <pc:sldMk cId="2830244842" sldId="294"/>
        </pc:sldMkLst>
        <pc:spChg chg="mod">
          <ac:chgData name="Jonathan Wyatt" userId="c3e1212f-7374-4739-8e9f-f13855138211" providerId="ADAL" clId="{37E347B3-7C2B-4775-AF23-3A77006AA8FC}" dt="2023-08-08T08:44:29.342" v="656" actId="14100"/>
          <ac:spMkLst>
            <pc:docMk/>
            <pc:sldMk cId="2830244842" sldId="294"/>
            <ac:spMk id="2" creationId="{6F347075-AC26-D9E1-32B2-E438F3EA45A0}"/>
          </ac:spMkLst>
        </pc:spChg>
        <pc:picChg chg="del">
          <ac:chgData name="Jonathan Wyatt" userId="c3e1212f-7374-4739-8e9f-f13855138211" providerId="ADAL" clId="{37E347B3-7C2B-4775-AF23-3A77006AA8FC}" dt="2023-08-08T08:06:07.966" v="545" actId="478"/>
          <ac:picMkLst>
            <pc:docMk/>
            <pc:sldMk cId="2830244842" sldId="294"/>
            <ac:picMk id="3" creationId="{9F84368A-2DF2-66CC-E032-6AF8752E1295}"/>
          </ac:picMkLst>
        </pc:picChg>
      </pc:sldChg>
      <pc:sldChg chg="delSp del">
        <pc:chgData name="Jonathan Wyatt" userId="c3e1212f-7374-4739-8e9f-f13855138211" providerId="ADAL" clId="{37E347B3-7C2B-4775-AF23-3A77006AA8FC}" dt="2023-08-08T11:22:07.321" v="2931" actId="47"/>
        <pc:sldMkLst>
          <pc:docMk/>
          <pc:sldMk cId="2453986734" sldId="295"/>
        </pc:sldMkLst>
        <pc:picChg chg="del">
          <ac:chgData name="Jonathan Wyatt" userId="c3e1212f-7374-4739-8e9f-f13855138211" providerId="ADAL" clId="{37E347B3-7C2B-4775-AF23-3A77006AA8FC}" dt="2023-08-08T08:07:08.461" v="546"/>
          <ac:picMkLst>
            <pc:docMk/>
            <pc:sldMk cId="2453986734" sldId="295"/>
            <ac:picMk id="2" creationId="{E9F7DA89-25B6-C3BF-3EDB-598F7BC1A323}"/>
          </ac:picMkLst>
        </pc:picChg>
      </pc:sldChg>
      <pc:sldChg chg="ord">
        <pc:chgData name="Jonathan Wyatt" userId="c3e1212f-7374-4739-8e9f-f13855138211" providerId="ADAL" clId="{37E347B3-7C2B-4775-AF23-3A77006AA8FC}" dt="2023-08-08T11:00:00.957" v="2415"/>
        <pc:sldMkLst>
          <pc:docMk/>
          <pc:sldMk cId="1284234201" sldId="296"/>
        </pc:sldMkLst>
      </pc:sldChg>
      <pc:sldChg chg="ord">
        <pc:chgData name="Jonathan Wyatt" userId="c3e1212f-7374-4739-8e9f-f13855138211" providerId="ADAL" clId="{37E347B3-7C2B-4775-AF23-3A77006AA8FC}" dt="2023-08-08T11:00:05.400" v="2417"/>
        <pc:sldMkLst>
          <pc:docMk/>
          <pc:sldMk cId="1755786261" sldId="297"/>
        </pc:sldMkLst>
      </pc:sldChg>
      <pc:sldChg chg="delSp ord">
        <pc:chgData name="Jonathan Wyatt" userId="c3e1212f-7374-4739-8e9f-f13855138211" providerId="ADAL" clId="{37E347B3-7C2B-4775-AF23-3A77006AA8FC}" dt="2023-08-08T11:00:07.100" v="2419"/>
        <pc:sldMkLst>
          <pc:docMk/>
          <pc:sldMk cId="4083796343" sldId="298"/>
        </pc:sldMkLst>
        <pc:picChg chg="del">
          <ac:chgData name="Jonathan Wyatt" userId="c3e1212f-7374-4739-8e9f-f13855138211" providerId="ADAL" clId="{37E347B3-7C2B-4775-AF23-3A77006AA8FC}" dt="2023-08-08T08:13:34.231" v="547"/>
          <ac:picMkLst>
            <pc:docMk/>
            <pc:sldMk cId="4083796343" sldId="298"/>
            <ac:picMk id="4" creationId="{2C7793DD-A032-8C06-A197-3D4044395AAA}"/>
          </ac:picMkLst>
        </pc:picChg>
      </pc:sldChg>
      <pc:sldChg chg="ord">
        <pc:chgData name="Jonathan Wyatt" userId="c3e1212f-7374-4739-8e9f-f13855138211" providerId="ADAL" clId="{37E347B3-7C2B-4775-AF23-3A77006AA8FC}" dt="2023-08-08T11:20:53.011" v="2903"/>
        <pc:sldMkLst>
          <pc:docMk/>
          <pc:sldMk cId="2267775786" sldId="299"/>
        </pc:sldMkLst>
      </pc:sldChg>
      <pc:sldChg chg="ord">
        <pc:chgData name="Jonathan Wyatt" userId="c3e1212f-7374-4739-8e9f-f13855138211" providerId="ADAL" clId="{37E347B3-7C2B-4775-AF23-3A77006AA8FC}" dt="2023-08-08T11:20:54.601" v="2905"/>
        <pc:sldMkLst>
          <pc:docMk/>
          <pc:sldMk cId="1636911197" sldId="300"/>
        </pc:sldMkLst>
      </pc:sldChg>
      <pc:sldChg chg="modSp mod ord">
        <pc:chgData name="Jonathan Wyatt" userId="c3e1212f-7374-4739-8e9f-f13855138211" providerId="ADAL" clId="{37E347B3-7C2B-4775-AF23-3A77006AA8FC}" dt="2023-08-09T11:09:06.818" v="10631" actId="20577"/>
        <pc:sldMkLst>
          <pc:docMk/>
          <pc:sldMk cId="621900310" sldId="304"/>
        </pc:sldMkLst>
        <pc:spChg chg="mod">
          <ac:chgData name="Jonathan Wyatt" userId="c3e1212f-7374-4739-8e9f-f13855138211" providerId="ADAL" clId="{37E347B3-7C2B-4775-AF23-3A77006AA8FC}" dt="2023-08-09T11:09:06.818" v="10631" actId="20577"/>
          <ac:spMkLst>
            <pc:docMk/>
            <pc:sldMk cId="621900310" sldId="304"/>
            <ac:spMk id="2" creationId="{30D170BD-AD8F-F047-34FE-3C45F1F4FC10}"/>
          </ac:spMkLst>
        </pc:spChg>
      </pc:sldChg>
      <pc:sldChg chg="ord">
        <pc:chgData name="Jonathan Wyatt" userId="c3e1212f-7374-4739-8e9f-f13855138211" providerId="ADAL" clId="{37E347B3-7C2B-4775-AF23-3A77006AA8FC}" dt="2023-08-09T09:12:53.084" v="5098"/>
        <pc:sldMkLst>
          <pc:docMk/>
          <pc:sldMk cId="1528943453" sldId="305"/>
        </pc:sldMkLst>
      </pc:sldChg>
      <pc:sldChg chg="ord">
        <pc:chgData name="Jonathan Wyatt" userId="c3e1212f-7374-4739-8e9f-f13855138211" providerId="ADAL" clId="{37E347B3-7C2B-4775-AF23-3A77006AA8FC}" dt="2023-08-09T09:06:49.328" v="5014"/>
        <pc:sldMkLst>
          <pc:docMk/>
          <pc:sldMk cId="596309445" sldId="306"/>
        </pc:sldMkLst>
      </pc:sldChg>
      <pc:sldChg chg="del">
        <pc:chgData name="Jonathan Wyatt" userId="c3e1212f-7374-4739-8e9f-f13855138211" providerId="ADAL" clId="{37E347B3-7C2B-4775-AF23-3A77006AA8FC}" dt="2023-08-09T11:16:35.670" v="10672" actId="47"/>
        <pc:sldMkLst>
          <pc:docMk/>
          <pc:sldMk cId="2103187860" sldId="307"/>
        </pc:sldMkLst>
      </pc:sldChg>
      <pc:sldChg chg="addSp modSp new mod setBg modNotesTx">
        <pc:chgData name="Jonathan Wyatt" userId="c3e1212f-7374-4739-8e9f-f13855138211" providerId="ADAL" clId="{37E347B3-7C2B-4775-AF23-3A77006AA8FC}" dt="2023-08-09T08:15:34.999" v="2939" actId="403"/>
        <pc:sldMkLst>
          <pc:docMk/>
          <pc:sldMk cId="2862591727" sldId="308"/>
        </pc:sldMkLst>
        <pc:spChg chg="mod">
          <ac:chgData name="Jonathan Wyatt" userId="c3e1212f-7374-4739-8e9f-f13855138211" providerId="ADAL" clId="{37E347B3-7C2B-4775-AF23-3A77006AA8FC}" dt="2023-08-09T08:15:28.586" v="2936" actId="1076"/>
          <ac:spMkLst>
            <pc:docMk/>
            <pc:sldMk cId="2862591727" sldId="308"/>
            <ac:spMk id="2" creationId="{F08C0D15-911F-C208-F348-6CAAF32EC1B7}"/>
          </ac:spMkLst>
        </pc:spChg>
        <pc:spChg chg="mod">
          <ac:chgData name="Jonathan Wyatt" userId="c3e1212f-7374-4739-8e9f-f13855138211" providerId="ADAL" clId="{37E347B3-7C2B-4775-AF23-3A77006AA8FC}" dt="2023-08-09T08:15:34.999" v="2939" actId="403"/>
          <ac:spMkLst>
            <pc:docMk/>
            <pc:sldMk cId="2862591727" sldId="308"/>
            <ac:spMk id="3" creationId="{99BAA565-523D-D267-818A-0EEBB0DA376F}"/>
          </ac:spMkLst>
        </pc:spChg>
        <pc:spChg chg="add">
          <ac:chgData name="Jonathan Wyatt" userId="c3e1212f-7374-4739-8e9f-f13855138211" providerId="ADAL" clId="{37E347B3-7C2B-4775-AF23-3A77006AA8FC}" dt="2023-08-09T08:15:21.550" v="2934" actId="26606"/>
          <ac:spMkLst>
            <pc:docMk/>
            <pc:sldMk cId="2862591727" sldId="308"/>
            <ac:spMk id="9" creationId="{9F7D5CDA-D291-4307-BF55-1381FED29634}"/>
          </ac:spMkLst>
        </pc:spChg>
        <pc:picChg chg="add">
          <ac:chgData name="Jonathan Wyatt" userId="c3e1212f-7374-4739-8e9f-f13855138211" providerId="ADAL" clId="{37E347B3-7C2B-4775-AF23-3A77006AA8FC}" dt="2023-08-09T08:15:21.550" v="2934" actId="26606"/>
          <ac:picMkLst>
            <pc:docMk/>
            <pc:sldMk cId="2862591727" sldId="308"/>
            <ac:picMk id="5" creationId="{ACC756BD-C7F2-CBD5-AEF1-D9746B60A02D}"/>
          </ac:picMkLst>
        </pc:picChg>
      </pc:sldChg>
      <pc:sldChg chg="addSp modSp new mod setBg">
        <pc:chgData name="Jonathan Wyatt" userId="c3e1212f-7374-4739-8e9f-f13855138211" providerId="ADAL" clId="{37E347B3-7C2B-4775-AF23-3A77006AA8FC}" dt="2023-08-09T08:16:08.793" v="2955" actId="27636"/>
        <pc:sldMkLst>
          <pc:docMk/>
          <pc:sldMk cId="3360898965" sldId="309"/>
        </pc:sldMkLst>
        <pc:spChg chg="mod">
          <ac:chgData name="Jonathan Wyatt" userId="c3e1212f-7374-4739-8e9f-f13855138211" providerId="ADAL" clId="{37E347B3-7C2B-4775-AF23-3A77006AA8FC}" dt="2023-08-09T08:15:52.092" v="2945" actId="1076"/>
          <ac:spMkLst>
            <pc:docMk/>
            <pc:sldMk cId="3360898965" sldId="309"/>
            <ac:spMk id="2" creationId="{EA490A8A-0350-1006-6EE4-C555FFE05726}"/>
          </ac:spMkLst>
        </pc:spChg>
        <pc:spChg chg="mod">
          <ac:chgData name="Jonathan Wyatt" userId="c3e1212f-7374-4739-8e9f-f13855138211" providerId="ADAL" clId="{37E347B3-7C2B-4775-AF23-3A77006AA8FC}" dt="2023-08-09T08:16:08.793" v="2955" actId="27636"/>
          <ac:spMkLst>
            <pc:docMk/>
            <pc:sldMk cId="3360898965" sldId="309"/>
            <ac:spMk id="3" creationId="{FE859BFA-C3B9-1FCD-68B7-AF3692FFB94B}"/>
          </ac:spMkLst>
        </pc:spChg>
        <pc:grpChg chg="add">
          <ac:chgData name="Jonathan Wyatt" userId="c3e1212f-7374-4739-8e9f-f13855138211" providerId="ADAL" clId="{37E347B3-7C2B-4775-AF23-3A77006AA8FC}" dt="2023-08-09T08:15:41.874" v="2940" actId="26606"/>
          <ac:grpSpMkLst>
            <pc:docMk/>
            <pc:sldMk cId="3360898965" sldId="309"/>
            <ac:grpSpMk id="9" creationId="{8CE57D37-C2D0-066B-1AE3-6F4244344F27}"/>
          </ac:grpSpMkLst>
        </pc:grpChg>
        <pc:picChg chg="add">
          <ac:chgData name="Jonathan Wyatt" userId="c3e1212f-7374-4739-8e9f-f13855138211" providerId="ADAL" clId="{37E347B3-7C2B-4775-AF23-3A77006AA8FC}" dt="2023-08-09T08:15:41.874" v="2940" actId="26606"/>
          <ac:picMkLst>
            <pc:docMk/>
            <pc:sldMk cId="3360898965" sldId="309"/>
            <ac:picMk id="5" creationId="{B2C587D6-5A29-7EDD-D16B-BA2ABD5D4DBB}"/>
          </ac:picMkLst>
        </pc:picChg>
      </pc:sldChg>
      <pc:sldChg chg="modSp new del mod">
        <pc:chgData name="Jonathan Wyatt" userId="c3e1212f-7374-4739-8e9f-f13855138211" providerId="ADAL" clId="{37E347B3-7C2B-4775-AF23-3A77006AA8FC}" dt="2023-08-08T09:04:29.135" v="2109" actId="47"/>
        <pc:sldMkLst>
          <pc:docMk/>
          <pc:sldMk cId="2885186072" sldId="310"/>
        </pc:sldMkLst>
        <pc:spChg chg="mod">
          <ac:chgData name="Jonathan Wyatt" userId="c3e1212f-7374-4739-8e9f-f13855138211" providerId="ADAL" clId="{37E347B3-7C2B-4775-AF23-3A77006AA8FC}" dt="2023-08-08T08:41:55.146" v="605" actId="122"/>
          <ac:spMkLst>
            <pc:docMk/>
            <pc:sldMk cId="2885186072" sldId="310"/>
            <ac:spMk id="2" creationId="{E3CB67CF-C58D-C8D0-ECDE-A3670918965D}"/>
          </ac:spMkLst>
        </pc:spChg>
      </pc:sldChg>
      <pc:sldChg chg="new del">
        <pc:chgData name="Jonathan Wyatt" userId="c3e1212f-7374-4739-8e9f-f13855138211" providerId="ADAL" clId="{37E347B3-7C2B-4775-AF23-3A77006AA8FC}" dt="2023-08-09T08:23:17.851" v="3755" actId="47"/>
        <pc:sldMkLst>
          <pc:docMk/>
          <pc:sldMk cId="3935822231" sldId="310"/>
        </pc:sldMkLst>
      </pc:sldChg>
      <pc:sldChg chg="modSp new del mod">
        <pc:chgData name="Jonathan Wyatt" userId="c3e1212f-7374-4739-8e9f-f13855138211" providerId="ADAL" clId="{37E347B3-7C2B-4775-AF23-3A77006AA8FC}" dt="2023-08-08T08:59:59.937" v="1919" actId="47"/>
        <pc:sldMkLst>
          <pc:docMk/>
          <pc:sldMk cId="1906533687" sldId="311"/>
        </pc:sldMkLst>
        <pc:spChg chg="mod">
          <ac:chgData name="Jonathan Wyatt" userId="c3e1212f-7374-4739-8e9f-f13855138211" providerId="ADAL" clId="{37E347B3-7C2B-4775-AF23-3A77006AA8FC}" dt="2023-08-08T08:57:41.003" v="1867" actId="20577"/>
          <ac:spMkLst>
            <pc:docMk/>
            <pc:sldMk cId="1906533687" sldId="311"/>
            <ac:spMk id="2" creationId="{0D913C16-5E02-D31A-6A20-413A42925280}"/>
          </ac:spMkLst>
        </pc:spChg>
        <pc:spChg chg="mod">
          <ac:chgData name="Jonathan Wyatt" userId="c3e1212f-7374-4739-8e9f-f13855138211" providerId="ADAL" clId="{37E347B3-7C2B-4775-AF23-3A77006AA8FC}" dt="2023-08-08T08:59:49.379" v="1918" actId="20577"/>
          <ac:spMkLst>
            <pc:docMk/>
            <pc:sldMk cId="1906533687" sldId="311"/>
            <ac:spMk id="3" creationId="{4F65D40F-D314-8A4F-EC0B-19B1595C8A28}"/>
          </ac:spMkLst>
        </pc:spChg>
      </pc:sldChg>
      <pc:sldChg chg="new del">
        <pc:chgData name="Jonathan Wyatt" userId="c3e1212f-7374-4739-8e9f-f13855138211" providerId="ADAL" clId="{37E347B3-7C2B-4775-AF23-3A77006AA8FC}" dt="2023-08-09T08:59:03.913" v="5007" actId="47"/>
        <pc:sldMkLst>
          <pc:docMk/>
          <pc:sldMk cId="2248490519" sldId="311"/>
        </pc:sldMkLst>
      </pc:sldChg>
      <pc:sldChg chg="modSp new del mod">
        <pc:chgData name="Jonathan Wyatt" userId="c3e1212f-7374-4739-8e9f-f13855138211" providerId="ADAL" clId="{37E347B3-7C2B-4775-AF23-3A77006AA8FC}" dt="2023-08-08T11:17:44.377" v="2896" actId="47"/>
        <pc:sldMkLst>
          <pc:docMk/>
          <pc:sldMk cId="2279816402" sldId="312"/>
        </pc:sldMkLst>
        <pc:spChg chg="mod">
          <ac:chgData name="Jonathan Wyatt" userId="c3e1212f-7374-4739-8e9f-f13855138211" providerId="ADAL" clId="{37E347B3-7C2B-4775-AF23-3A77006AA8FC}" dt="2023-08-08T11:08:21.076" v="2655" actId="5793"/>
          <ac:spMkLst>
            <pc:docMk/>
            <pc:sldMk cId="2279816402" sldId="312"/>
            <ac:spMk id="2" creationId="{5888B5E2-4565-982C-5F12-50543135362C}"/>
          </ac:spMkLst>
        </pc:spChg>
      </pc:sldChg>
      <pc:sldChg chg="modSp new del mod">
        <pc:chgData name="Jonathan Wyatt" userId="c3e1212f-7374-4739-8e9f-f13855138211" providerId="ADAL" clId="{37E347B3-7C2B-4775-AF23-3A77006AA8FC}" dt="2023-08-08T11:17:46.341" v="2897" actId="47"/>
        <pc:sldMkLst>
          <pc:docMk/>
          <pc:sldMk cId="918396058" sldId="313"/>
        </pc:sldMkLst>
        <pc:spChg chg="mod">
          <ac:chgData name="Jonathan Wyatt" userId="c3e1212f-7374-4739-8e9f-f13855138211" providerId="ADAL" clId="{37E347B3-7C2B-4775-AF23-3A77006AA8FC}" dt="2023-08-08T11:08:44.736" v="2708" actId="122"/>
          <ac:spMkLst>
            <pc:docMk/>
            <pc:sldMk cId="918396058" sldId="313"/>
            <ac:spMk id="2" creationId="{8447D84D-2A07-2A1D-2FCE-F14372CB19AE}"/>
          </ac:spMkLst>
        </pc:spChg>
      </pc:sldChg>
      <pc:sldChg chg="modSp new del mod">
        <pc:chgData name="Jonathan Wyatt" userId="c3e1212f-7374-4739-8e9f-f13855138211" providerId="ADAL" clId="{37E347B3-7C2B-4775-AF23-3A77006AA8FC}" dt="2023-08-09T09:28:10.198" v="6346" actId="47"/>
        <pc:sldMkLst>
          <pc:docMk/>
          <pc:sldMk cId="1694891807" sldId="314"/>
        </pc:sldMkLst>
        <pc:spChg chg="mod">
          <ac:chgData name="Jonathan Wyatt" userId="c3e1212f-7374-4739-8e9f-f13855138211" providerId="ADAL" clId="{37E347B3-7C2B-4775-AF23-3A77006AA8FC}" dt="2023-08-08T11:09:28.067" v="2751" actId="20577"/>
          <ac:spMkLst>
            <pc:docMk/>
            <pc:sldMk cId="1694891807" sldId="314"/>
            <ac:spMk id="2" creationId="{4DF00438-D284-C352-0122-C907911C2D04}"/>
          </ac:spMkLst>
        </pc:spChg>
      </pc:sldChg>
      <pc:sldChg chg="modSp new del mod">
        <pc:chgData name="Jonathan Wyatt" userId="c3e1212f-7374-4739-8e9f-f13855138211" providerId="ADAL" clId="{37E347B3-7C2B-4775-AF23-3A77006AA8FC}" dt="2023-08-09T09:28:17.272" v="6348" actId="47"/>
        <pc:sldMkLst>
          <pc:docMk/>
          <pc:sldMk cId="2949761458" sldId="315"/>
        </pc:sldMkLst>
        <pc:spChg chg="mod">
          <ac:chgData name="Jonathan Wyatt" userId="c3e1212f-7374-4739-8e9f-f13855138211" providerId="ADAL" clId="{37E347B3-7C2B-4775-AF23-3A77006AA8FC}" dt="2023-08-09T09:28:13.774" v="6347" actId="122"/>
          <ac:spMkLst>
            <pc:docMk/>
            <pc:sldMk cId="2949761458" sldId="315"/>
            <ac:spMk id="2" creationId="{E2EC9522-2391-2145-FF03-D122867F60BB}"/>
          </ac:spMkLst>
        </pc:spChg>
      </pc:sldChg>
      <pc:sldChg chg="addSp delSp modSp new mod ord modNotesTx">
        <pc:chgData name="Jonathan Wyatt" userId="c3e1212f-7374-4739-8e9f-f13855138211" providerId="ADAL" clId="{37E347B3-7C2B-4775-AF23-3A77006AA8FC}" dt="2023-08-09T09:13:36.139" v="5100"/>
        <pc:sldMkLst>
          <pc:docMk/>
          <pc:sldMk cId="2034976997" sldId="316"/>
        </pc:sldMkLst>
        <pc:spChg chg="mod">
          <ac:chgData name="Jonathan Wyatt" userId="c3e1212f-7374-4739-8e9f-f13855138211" providerId="ADAL" clId="{37E347B3-7C2B-4775-AF23-3A77006AA8FC}" dt="2023-08-08T11:21:27.912" v="2926" actId="122"/>
          <ac:spMkLst>
            <pc:docMk/>
            <pc:sldMk cId="2034976997" sldId="316"/>
            <ac:spMk id="2" creationId="{C1893A28-F532-4FEF-F8B5-7A74531DEEF0}"/>
          </ac:spMkLst>
        </pc:spChg>
        <pc:spChg chg="mod">
          <ac:chgData name="Jonathan Wyatt" userId="c3e1212f-7374-4739-8e9f-f13855138211" providerId="ADAL" clId="{37E347B3-7C2B-4775-AF23-3A77006AA8FC}" dt="2023-08-09T08:51:06.071" v="4084" actId="20577"/>
          <ac:spMkLst>
            <pc:docMk/>
            <pc:sldMk cId="2034976997" sldId="316"/>
            <ac:spMk id="3" creationId="{05E8BBF4-35A0-CBF8-5F6F-2172FA438299}"/>
          </ac:spMkLst>
        </pc:spChg>
        <pc:spChg chg="del">
          <ac:chgData name="Jonathan Wyatt" userId="c3e1212f-7374-4739-8e9f-f13855138211" providerId="ADAL" clId="{37E347B3-7C2B-4775-AF23-3A77006AA8FC}" dt="2023-08-09T08:47:29.556" v="3761"/>
          <ac:spMkLst>
            <pc:docMk/>
            <pc:sldMk cId="2034976997" sldId="316"/>
            <ac:spMk id="4" creationId="{2206E448-C792-40B9-30B0-73378BF67D86}"/>
          </ac:spMkLst>
        </pc:spChg>
        <pc:picChg chg="add mod">
          <ac:chgData name="Jonathan Wyatt" userId="c3e1212f-7374-4739-8e9f-f13855138211" providerId="ADAL" clId="{37E347B3-7C2B-4775-AF23-3A77006AA8FC}" dt="2023-08-09T08:47:29.556" v="3761"/>
          <ac:picMkLst>
            <pc:docMk/>
            <pc:sldMk cId="2034976997" sldId="316"/>
            <ac:picMk id="5" creationId="{DFAA98BA-FA6D-7360-F569-54A0DC2017E4}"/>
          </ac:picMkLst>
        </pc:picChg>
      </pc:sldChg>
      <pc:sldChg chg="addSp delSp modSp new mod setBg modNotesTx">
        <pc:chgData name="Jonathan Wyatt" userId="c3e1212f-7374-4739-8e9f-f13855138211" providerId="ADAL" clId="{37E347B3-7C2B-4775-AF23-3A77006AA8FC}" dt="2023-08-09T10:17:40.001" v="8522" actId="20577"/>
        <pc:sldMkLst>
          <pc:docMk/>
          <pc:sldMk cId="3151023508" sldId="317"/>
        </pc:sldMkLst>
        <pc:spChg chg="mod">
          <ac:chgData name="Jonathan Wyatt" userId="c3e1212f-7374-4739-8e9f-f13855138211" providerId="ADAL" clId="{37E347B3-7C2B-4775-AF23-3A77006AA8FC}" dt="2023-08-09T08:23:09.062" v="3754" actId="113"/>
          <ac:spMkLst>
            <pc:docMk/>
            <pc:sldMk cId="3151023508" sldId="317"/>
            <ac:spMk id="2" creationId="{186AB979-83C4-D239-250C-35F4EAA5EEE1}"/>
          </ac:spMkLst>
        </pc:spChg>
        <pc:spChg chg="del">
          <ac:chgData name="Jonathan Wyatt" userId="c3e1212f-7374-4739-8e9f-f13855138211" providerId="ADAL" clId="{37E347B3-7C2B-4775-AF23-3A77006AA8FC}" dt="2023-08-09T08:18:18.172" v="3212"/>
          <ac:spMkLst>
            <pc:docMk/>
            <pc:sldMk cId="3151023508" sldId="317"/>
            <ac:spMk id="3" creationId="{4D1E8132-479C-6618-7AC9-386ADDB7148A}"/>
          </ac:spMkLst>
        </pc:spChg>
        <pc:spChg chg="mod">
          <ac:chgData name="Jonathan Wyatt" userId="c3e1212f-7374-4739-8e9f-f13855138211" providerId="ADAL" clId="{37E347B3-7C2B-4775-AF23-3A77006AA8FC}" dt="2023-08-09T08:23:02.413" v="3753" actId="27636"/>
          <ac:spMkLst>
            <pc:docMk/>
            <pc:sldMk cId="3151023508" sldId="317"/>
            <ac:spMk id="4" creationId="{F6C8B925-8EDB-FDE4-20A5-9599F87E7084}"/>
          </ac:spMkLst>
        </pc:spChg>
        <pc:grpChg chg="add">
          <ac:chgData name="Jonathan Wyatt" userId="c3e1212f-7374-4739-8e9f-f13855138211" providerId="ADAL" clId="{37E347B3-7C2B-4775-AF23-3A77006AA8FC}" dt="2023-08-09T08:18:20.534" v="3213" actId="26606"/>
          <ac:grpSpMkLst>
            <pc:docMk/>
            <pc:sldMk cId="3151023508" sldId="317"/>
            <ac:grpSpMk id="10" creationId="{8CE57D37-C2D0-066B-1AE3-6F4244344F27}"/>
          </ac:grpSpMkLst>
        </pc:grpChg>
        <pc:picChg chg="add mod ord">
          <ac:chgData name="Jonathan Wyatt" userId="c3e1212f-7374-4739-8e9f-f13855138211" providerId="ADAL" clId="{37E347B3-7C2B-4775-AF23-3A77006AA8FC}" dt="2023-08-09T08:18:24.198" v="3215" actId="27614"/>
          <ac:picMkLst>
            <pc:docMk/>
            <pc:sldMk cId="3151023508" sldId="317"/>
            <ac:picMk id="5" creationId="{E6D2F561-643B-1AB4-E087-85EC11BF8FD7}"/>
          </ac:picMkLst>
        </pc:picChg>
      </pc:sldChg>
      <pc:sldChg chg="modSp new mod ord">
        <pc:chgData name="Jonathan Wyatt" userId="c3e1212f-7374-4739-8e9f-f13855138211" providerId="ADAL" clId="{37E347B3-7C2B-4775-AF23-3A77006AA8FC}" dt="2023-08-09T11:16:32.999" v="10671" actId="20577"/>
        <pc:sldMkLst>
          <pc:docMk/>
          <pc:sldMk cId="3324826336" sldId="318"/>
        </pc:sldMkLst>
        <pc:spChg chg="mod">
          <ac:chgData name="Jonathan Wyatt" userId="c3e1212f-7374-4739-8e9f-f13855138211" providerId="ADAL" clId="{37E347B3-7C2B-4775-AF23-3A77006AA8FC}" dt="2023-08-09T08:18:58.041" v="3275" actId="20577"/>
          <ac:spMkLst>
            <pc:docMk/>
            <pc:sldMk cId="3324826336" sldId="318"/>
            <ac:spMk id="2" creationId="{717D4530-7231-AED5-15B4-0522E0169497}"/>
          </ac:spMkLst>
        </pc:spChg>
        <pc:spChg chg="mod">
          <ac:chgData name="Jonathan Wyatt" userId="c3e1212f-7374-4739-8e9f-f13855138211" providerId="ADAL" clId="{37E347B3-7C2B-4775-AF23-3A77006AA8FC}" dt="2023-08-09T11:16:32.999" v="10671" actId="20577"/>
          <ac:spMkLst>
            <pc:docMk/>
            <pc:sldMk cId="3324826336" sldId="318"/>
            <ac:spMk id="3" creationId="{4B4DA9A0-2000-D825-277E-52A737BD6CC8}"/>
          </ac:spMkLst>
        </pc:spChg>
      </pc:sldChg>
      <pc:sldChg chg="addSp delSp modSp new mod setBg">
        <pc:chgData name="Jonathan Wyatt" userId="c3e1212f-7374-4739-8e9f-f13855138211" providerId="ADAL" clId="{37E347B3-7C2B-4775-AF23-3A77006AA8FC}" dt="2023-08-09T08:20:13.586" v="3378" actId="26606"/>
        <pc:sldMkLst>
          <pc:docMk/>
          <pc:sldMk cId="253587104" sldId="319"/>
        </pc:sldMkLst>
        <pc:spChg chg="del">
          <ac:chgData name="Jonathan Wyatt" userId="c3e1212f-7374-4739-8e9f-f13855138211" providerId="ADAL" clId="{37E347B3-7C2B-4775-AF23-3A77006AA8FC}" dt="2023-08-09T08:20:13.586" v="3378" actId="26606"/>
          <ac:spMkLst>
            <pc:docMk/>
            <pc:sldMk cId="253587104" sldId="319"/>
            <ac:spMk id="2" creationId="{80D57E44-98FF-DBE0-41F9-4F6B117D0959}"/>
          </ac:spMkLst>
        </pc:spChg>
        <pc:spChg chg="del">
          <ac:chgData name="Jonathan Wyatt" userId="c3e1212f-7374-4739-8e9f-f13855138211" providerId="ADAL" clId="{37E347B3-7C2B-4775-AF23-3A77006AA8FC}" dt="2023-08-09T08:20:11.702" v="3377"/>
          <ac:spMkLst>
            <pc:docMk/>
            <pc:sldMk cId="253587104" sldId="319"/>
            <ac:spMk id="3" creationId="{2381518E-142E-7F67-EED5-F26C0B967AF5}"/>
          </ac:spMkLst>
        </pc:spChg>
        <pc:spChg chg="del">
          <ac:chgData name="Jonathan Wyatt" userId="c3e1212f-7374-4739-8e9f-f13855138211" providerId="ADAL" clId="{37E347B3-7C2B-4775-AF23-3A77006AA8FC}" dt="2023-08-09T08:20:09.099" v="3376" actId="478"/>
          <ac:spMkLst>
            <pc:docMk/>
            <pc:sldMk cId="253587104" sldId="319"/>
            <ac:spMk id="4" creationId="{DED2B1EA-37DC-2620-5FDE-8E2963A763AD}"/>
          </ac:spMkLst>
        </pc:spChg>
        <pc:picChg chg="add mod">
          <ac:chgData name="Jonathan Wyatt" userId="c3e1212f-7374-4739-8e9f-f13855138211" providerId="ADAL" clId="{37E347B3-7C2B-4775-AF23-3A77006AA8FC}" dt="2023-08-09T08:20:13.586" v="3378" actId="26606"/>
          <ac:picMkLst>
            <pc:docMk/>
            <pc:sldMk cId="253587104" sldId="319"/>
            <ac:picMk id="5" creationId="{BB3346FA-7C3A-FF0A-3E25-BD39289DFB92}"/>
          </ac:picMkLst>
        </pc:picChg>
      </pc:sldChg>
      <pc:sldChg chg="addSp delSp modSp new mod ord setBg">
        <pc:chgData name="Jonathan Wyatt" userId="c3e1212f-7374-4739-8e9f-f13855138211" providerId="ADAL" clId="{37E347B3-7C2B-4775-AF23-3A77006AA8FC}" dt="2023-08-09T09:11:05.526" v="5092"/>
        <pc:sldMkLst>
          <pc:docMk/>
          <pc:sldMk cId="902198378" sldId="320"/>
        </pc:sldMkLst>
        <pc:spChg chg="mod">
          <ac:chgData name="Jonathan Wyatt" userId="c3e1212f-7374-4739-8e9f-f13855138211" providerId="ADAL" clId="{37E347B3-7C2B-4775-AF23-3A77006AA8FC}" dt="2023-08-09T08:47:04.800" v="3757" actId="26606"/>
          <ac:spMkLst>
            <pc:docMk/>
            <pc:sldMk cId="902198378" sldId="320"/>
            <ac:spMk id="2" creationId="{B0010BB7-C0C0-5A7E-63AC-90648EBB6735}"/>
          </ac:spMkLst>
        </pc:spChg>
        <pc:spChg chg="del">
          <ac:chgData name="Jonathan Wyatt" userId="c3e1212f-7374-4739-8e9f-f13855138211" providerId="ADAL" clId="{37E347B3-7C2B-4775-AF23-3A77006AA8FC}" dt="2023-08-09T08:47:02.757" v="3756"/>
          <ac:spMkLst>
            <pc:docMk/>
            <pc:sldMk cId="902198378" sldId="320"/>
            <ac:spMk id="3" creationId="{5FF1C387-FDB4-0B01-9A19-FD4AE5AA2CBF}"/>
          </ac:spMkLst>
        </pc:spChg>
        <pc:spChg chg="mod">
          <ac:chgData name="Jonathan Wyatt" userId="c3e1212f-7374-4739-8e9f-f13855138211" providerId="ADAL" clId="{37E347B3-7C2B-4775-AF23-3A77006AA8FC}" dt="2023-08-09T08:47:13.181" v="3760" actId="20577"/>
          <ac:spMkLst>
            <pc:docMk/>
            <pc:sldMk cId="902198378" sldId="320"/>
            <ac:spMk id="4" creationId="{227C0CC9-11EB-888F-DD05-333A2496152D}"/>
          </ac:spMkLst>
        </pc:spChg>
        <pc:spChg chg="add">
          <ac:chgData name="Jonathan Wyatt" userId="c3e1212f-7374-4739-8e9f-f13855138211" providerId="ADAL" clId="{37E347B3-7C2B-4775-AF23-3A77006AA8FC}" dt="2023-08-09T08:47:04.800" v="3757" actId="26606"/>
          <ac:spMkLst>
            <pc:docMk/>
            <pc:sldMk cId="902198378" sldId="320"/>
            <ac:spMk id="10" creationId="{F13C74B1-5B17-4795-BED0-7140497B445A}"/>
          </ac:spMkLst>
        </pc:spChg>
        <pc:spChg chg="add">
          <ac:chgData name="Jonathan Wyatt" userId="c3e1212f-7374-4739-8e9f-f13855138211" providerId="ADAL" clId="{37E347B3-7C2B-4775-AF23-3A77006AA8FC}" dt="2023-08-09T08:47:04.800" v="3757" actId="26606"/>
          <ac:spMkLst>
            <pc:docMk/>
            <pc:sldMk cId="902198378" sldId="320"/>
            <ac:spMk id="12" creationId="{D4974D33-8DC5-464E-8C6D-BE58F0669C17}"/>
          </ac:spMkLst>
        </pc:spChg>
        <pc:picChg chg="add mod ord">
          <ac:chgData name="Jonathan Wyatt" userId="c3e1212f-7374-4739-8e9f-f13855138211" providerId="ADAL" clId="{37E347B3-7C2B-4775-AF23-3A77006AA8FC}" dt="2023-08-09T08:47:04.800" v="3757" actId="26606"/>
          <ac:picMkLst>
            <pc:docMk/>
            <pc:sldMk cId="902198378" sldId="320"/>
            <ac:picMk id="5" creationId="{52F56526-7C56-B65A-20D0-27B1E6AB263F}"/>
          </ac:picMkLst>
        </pc:picChg>
      </pc:sldChg>
      <pc:sldChg chg="addSp delSp modSp new mod setBg">
        <pc:chgData name="Jonathan Wyatt" userId="c3e1212f-7374-4739-8e9f-f13855138211" providerId="ADAL" clId="{37E347B3-7C2B-4775-AF23-3A77006AA8FC}" dt="2023-08-09T09:26:27.350" v="6335" actId="122"/>
        <pc:sldMkLst>
          <pc:docMk/>
          <pc:sldMk cId="3619140631" sldId="321"/>
        </pc:sldMkLst>
        <pc:spChg chg="mod">
          <ac:chgData name="Jonathan Wyatt" userId="c3e1212f-7374-4739-8e9f-f13855138211" providerId="ADAL" clId="{37E347B3-7C2B-4775-AF23-3A77006AA8FC}" dt="2023-08-09T09:26:27.350" v="6335" actId="122"/>
          <ac:spMkLst>
            <pc:docMk/>
            <pc:sldMk cId="3619140631" sldId="321"/>
            <ac:spMk id="2" creationId="{9D74EA0C-8542-04DE-CF45-94C5EFCC18CD}"/>
          </ac:spMkLst>
        </pc:spChg>
        <pc:spChg chg="mod">
          <ac:chgData name="Jonathan Wyatt" userId="c3e1212f-7374-4739-8e9f-f13855138211" providerId="ADAL" clId="{37E347B3-7C2B-4775-AF23-3A77006AA8FC}" dt="2023-08-09T09:26:23.499" v="6334" actId="14100"/>
          <ac:spMkLst>
            <pc:docMk/>
            <pc:sldMk cId="3619140631" sldId="321"/>
            <ac:spMk id="3" creationId="{8A3805F3-A546-A250-9016-B495DE61EE40}"/>
          </ac:spMkLst>
        </pc:spChg>
        <pc:spChg chg="del mod">
          <ac:chgData name="Jonathan Wyatt" userId="c3e1212f-7374-4739-8e9f-f13855138211" providerId="ADAL" clId="{37E347B3-7C2B-4775-AF23-3A77006AA8FC}" dt="2023-08-09T09:26:08.899" v="6324"/>
          <ac:spMkLst>
            <pc:docMk/>
            <pc:sldMk cId="3619140631" sldId="321"/>
            <ac:spMk id="4" creationId="{4572759D-B1C1-5BDF-983D-D35B39F3FF75}"/>
          </ac:spMkLst>
        </pc:spChg>
        <pc:spChg chg="add">
          <ac:chgData name="Jonathan Wyatt" userId="c3e1212f-7374-4739-8e9f-f13855138211" providerId="ADAL" clId="{37E347B3-7C2B-4775-AF23-3A77006AA8FC}" dt="2023-08-09T09:26:10.772" v="6325" actId="26606"/>
          <ac:spMkLst>
            <pc:docMk/>
            <pc:sldMk cId="3619140631" sldId="321"/>
            <ac:spMk id="10" creationId="{04812C46-200A-4DEB-A05E-3ED6C68C2387}"/>
          </ac:spMkLst>
        </pc:spChg>
        <pc:spChg chg="add">
          <ac:chgData name="Jonathan Wyatt" userId="c3e1212f-7374-4739-8e9f-f13855138211" providerId="ADAL" clId="{37E347B3-7C2B-4775-AF23-3A77006AA8FC}" dt="2023-08-09T09:26:10.772" v="6325" actId="26606"/>
          <ac:spMkLst>
            <pc:docMk/>
            <pc:sldMk cId="3619140631" sldId="321"/>
            <ac:spMk id="12" creationId="{D1EA859B-E555-4109-94F3-6700E046E008}"/>
          </ac:spMkLst>
        </pc:spChg>
        <pc:picChg chg="add mod ord">
          <ac:chgData name="Jonathan Wyatt" userId="c3e1212f-7374-4739-8e9f-f13855138211" providerId="ADAL" clId="{37E347B3-7C2B-4775-AF23-3A77006AA8FC}" dt="2023-08-09T09:26:10.772" v="6325" actId="26606"/>
          <ac:picMkLst>
            <pc:docMk/>
            <pc:sldMk cId="3619140631" sldId="321"/>
            <ac:picMk id="5" creationId="{0416B55A-A331-8515-C5FA-1137F1B67594}"/>
          </ac:picMkLst>
        </pc:picChg>
      </pc:sldChg>
      <pc:sldChg chg="addSp modSp new mod ord setBg modNotesTx">
        <pc:chgData name="Jonathan Wyatt" userId="c3e1212f-7374-4739-8e9f-f13855138211" providerId="ADAL" clId="{37E347B3-7C2B-4775-AF23-3A77006AA8FC}" dt="2023-08-09T11:29:18.574" v="10694"/>
        <pc:sldMkLst>
          <pc:docMk/>
          <pc:sldMk cId="1766230992" sldId="322"/>
        </pc:sldMkLst>
        <pc:spChg chg="mod">
          <ac:chgData name="Jonathan Wyatt" userId="c3e1212f-7374-4739-8e9f-f13855138211" providerId="ADAL" clId="{37E347B3-7C2B-4775-AF23-3A77006AA8FC}" dt="2023-08-09T09:24:42.131" v="6247" actId="122"/>
          <ac:spMkLst>
            <pc:docMk/>
            <pc:sldMk cId="1766230992" sldId="322"/>
            <ac:spMk id="2" creationId="{677C4B8E-093D-75F6-4419-97E732512957}"/>
          </ac:spMkLst>
        </pc:spChg>
        <pc:spChg chg="mod">
          <ac:chgData name="Jonathan Wyatt" userId="c3e1212f-7374-4739-8e9f-f13855138211" providerId="ADAL" clId="{37E347B3-7C2B-4775-AF23-3A77006AA8FC}" dt="2023-08-09T09:24:49.103" v="6250" actId="403"/>
          <ac:spMkLst>
            <pc:docMk/>
            <pc:sldMk cId="1766230992" sldId="322"/>
            <ac:spMk id="3" creationId="{020C90D7-1EEF-878E-0DFC-AE64E0690838}"/>
          </ac:spMkLst>
        </pc:spChg>
        <pc:spChg chg="add">
          <ac:chgData name="Jonathan Wyatt" userId="c3e1212f-7374-4739-8e9f-f13855138211" providerId="ADAL" clId="{37E347B3-7C2B-4775-AF23-3A77006AA8FC}" dt="2023-08-09T09:24:37.060" v="6245" actId="26606"/>
          <ac:spMkLst>
            <pc:docMk/>
            <pc:sldMk cId="1766230992" sldId="322"/>
            <ac:spMk id="10" creationId="{EDDBB197-D710-4A4F-A9CA-FD2177498BE8}"/>
          </ac:spMkLst>
        </pc:spChg>
        <pc:spChg chg="add">
          <ac:chgData name="Jonathan Wyatt" userId="c3e1212f-7374-4739-8e9f-f13855138211" providerId="ADAL" clId="{37E347B3-7C2B-4775-AF23-3A77006AA8FC}" dt="2023-08-09T09:24:37.060" v="6245" actId="26606"/>
          <ac:spMkLst>
            <pc:docMk/>
            <pc:sldMk cId="1766230992" sldId="322"/>
            <ac:spMk id="12" creationId="{975D1CFA-2CDB-4B64-BD9F-85744E8DA12F}"/>
          </ac:spMkLst>
        </pc:spChg>
        <pc:grpChg chg="add">
          <ac:chgData name="Jonathan Wyatt" userId="c3e1212f-7374-4739-8e9f-f13855138211" providerId="ADAL" clId="{37E347B3-7C2B-4775-AF23-3A77006AA8FC}" dt="2023-08-09T09:24:37.060" v="6245" actId="26606"/>
          <ac:grpSpMkLst>
            <pc:docMk/>
            <pc:sldMk cId="1766230992" sldId="322"/>
            <ac:grpSpMk id="14" creationId="{25EE5136-01F1-466C-962D-BA9B4C6757AA}"/>
          </ac:grpSpMkLst>
        </pc:grpChg>
        <pc:picChg chg="add">
          <ac:chgData name="Jonathan Wyatt" userId="c3e1212f-7374-4739-8e9f-f13855138211" providerId="ADAL" clId="{37E347B3-7C2B-4775-AF23-3A77006AA8FC}" dt="2023-08-09T09:24:37.060" v="6245" actId="26606"/>
          <ac:picMkLst>
            <pc:docMk/>
            <pc:sldMk cId="1766230992" sldId="322"/>
            <ac:picMk id="7" creationId="{30873F4E-A97D-57DC-4D48-DB327D99734F}"/>
          </ac:picMkLst>
        </pc:picChg>
      </pc:sldChg>
      <pc:sldChg chg="addSp delSp modSp new mod ord setBg modNotesTx">
        <pc:chgData name="Jonathan Wyatt" userId="c3e1212f-7374-4739-8e9f-f13855138211" providerId="ADAL" clId="{37E347B3-7C2B-4775-AF23-3A77006AA8FC}" dt="2023-08-09T10:13:41.434" v="8286"/>
        <pc:sldMkLst>
          <pc:docMk/>
          <pc:sldMk cId="3959229314" sldId="323"/>
        </pc:sldMkLst>
        <pc:spChg chg="mod ord">
          <ac:chgData name="Jonathan Wyatt" userId="c3e1212f-7374-4739-8e9f-f13855138211" providerId="ADAL" clId="{37E347B3-7C2B-4775-AF23-3A77006AA8FC}" dt="2023-08-09T09:35:43.015" v="6435" actId="20577"/>
          <ac:spMkLst>
            <pc:docMk/>
            <pc:sldMk cId="3959229314" sldId="323"/>
            <ac:spMk id="2" creationId="{45A41CFA-98BE-EB3B-AFAF-074BEDDBDFD3}"/>
          </ac:spMkLst>
        </pc:spChg>
        <pc:spChg chg="del">
          <ac:chgData name="Jonathan Wyatt" userId="c3e1212f-7374-4739-8e9f-f13855138211" providerId="ADAL" clId="{37E347B3-7C2B-4775-AF23-3A77006AA8FC}" dt="2023-08-09T09:33:27.747" v="6351"/>
          <ac:spMkLst>
            <pc:docMk/>
            <pc:sldMk cId="3959229314" sldId="323"/>
            <ac:spMk id="3" creationId="{17630A79-890C-EFA8-03ED-BBBEFC326CB4}"/>
          </ac:spMkLst>
        </pc:spChg>
        <pc:spChg chg="add mod">
          <ac:chgData name="Jonathan Wyatt" userId="c3e1212f-7374-4739-8e9f-f13855138211" providerId="ADAL" clId="{37E347B3-7C2B-4775-AF23-3A77006AA8FC}" dt="2023-08-09T09:37:45.260" v="6762" actId="5793"/>
          <ac:spMkLst>
            <pc:docMk/>
            <pc:sldMk cId="3959229314" sldId="323"/>
            <ac:spMk id="9" creationId="{8E4128CA-CD2D-0AA2-CD2B-6A85C61A11AF}"/>
          </ac:spMkLst>
        </pc:spChg>
        <pc:spChg chg="add del">
          <ac:chgData name="Jonathan Wyatt" userId="c3e1212f-7374-4739-8e9f-f13855138211" providerId="ADAL" clId="{37E347B3-7C2B-4775-AF23-3A77006AA8FC}" dt="2023-08-09T09:35:34.786" v="6409" actId="26606"/>
          <ac:spMkLst>
            <pc:docMk/>
            <pc:sldMk cId="3959229314" sldId="323"/>
            <ac:spMk id="12" creationId="{4CBC69AF-AE9D-43C7-A183-244646418BB4}"/>
          </ac:spMkLst>
        </pc:spChg>
        <pc:spChg chg="add del">
          <ac:chgData name="Jonathan Wyatt" userId="c3e1212f-7374-4739-8e9f-f13855138211" providerId="ADAL" clId="{37E347B3-7C2B-4775-AF23-3A77006AA8FC}" dt="2023-08-09T09:35:34.786" v="6409" actId="26606"/>
          <ac:spMkLst>
            <pc:docMk/>
            <pc:sldMk cId="3959229314" sldId="323"/>
            <ac:spMk id="14" creationId="{BE64232A-D912-4882-BF58-104918115741}"/>
          </ac:spMkLst>
        </pc:spChg>
        <pc:spChg chg="add del">
          <ac:chgData name="Jonathan Wyatt" userId="c3e1212f-7374-4739-8e9f-f13855138211" providerId="ADAL" clId="{37E347B3-7C2B-4775-AF23-3A77006AA8FC}" dt="2023-08-09T09:35:34.786" v="6409" actId="26606"/>
          <ac:spMkLst>
            <pc:docMk/>
            <pc:sldMk cId="3959229314" sldId="323"/>
            <ac:spMk id="16" creationId="{E8E4E9D8-6D9C-4646-83A2-11844D84EAE4}"/>
          </ac:spMkLst>
        </pc:spChg>
        <pc:spChg chg="add">
          <ac:chgData name="Jonathan Wyatt" userId="c3e1212f-7374-4739-8e9f-f13855138211" providerId="ADAL" clId="{37E347B3-7C2B-4775-AF23-3A77006AA8FC}" dt="2023-08-09T09:35:34.786" v="6409" actId="26606"/>
          <ac:spMkLst>
            <pc:docMk/>
            <pc:sldMk cId="3959229314" sldId="323"/>
            <ac:spMk id="21" creationId="{63F5877B-98C7-49DD-83AB-0F6F57CB6543}"/>
          </ac:spMkLst>
        </pc:spChg>
        <pc:spChg chg="add">
          <ac:chgData name="Jonathan Wyatt" userId="c3e1212f-7374-4739-8e9f-f13855138211" providerId="ADAL" clId="{37E347B3-7C2B-4775-AF23-3A77006AA8FC}" dt="2023-08-09T09:35:34.786" v="6409" actId="26606"/>
          <ac:spMkLst>
            <pc:docMk/>
            <pc:sldMk cId="3959229314" sldId="323"/>
            <ac:spMk id="23" creationId="{4EA91930-66BC-4C41-B4F5-C31EB216F64B}"/>
          </ac:spMkLst>
        </pc:spChg>
        <pc:spChg chg="add">
          <ac:chgData name="Jonathan Wyatt" userId="c3e1212f-7374-4739-8e9f-f13855138211" providerId="ADAL" clId="{37E347B3-7C2B-4775-AF23-3A77006AA8FC}" dt="2023-08-09T09:35:34.786" v="6409" actId="26606"/>
          <ac:spMkLst>
            <pc:docMk/>
            <pc:sldMk cId="3959229314" sldId="323"/>
            <ac:spMk id="25" creationId="{6313CF8F-B436-401E-9575-DE0F8E8B5B17}"/>
          </ac:spMkLst>
        </pc:spChg>
        <pc:spChg chg="add">
          <ac:chgData name="Jonathan Wyatt" userId="c3e1212f-7374-4739-8e9f-f13855138211" providerId="ADAL" clId="{37E347B3-7C2B-4775-AF23-3A77006AA8FC}" dt="2023-08-09T09:35:34.786" v="6409" actId="26606"/>
          <ac:spMkLst>
            <pc:docMk/>
            <pc:sldMk cId="3959229314" sldId="323"/>
            <ac:spMk id="27" creationId="{2A38CFE9-C30A-4551-ACCB-D5808FBC39CD}"/>
          </ac:spMkLst>
        </pc:spChg>
        <pc:spChg chg="add">
          <ac:chgData name="Jonathan Wyatt" userId="c3e1212f-7374-4739-8e9f-f13855138211" providerId="ADAL" clId="{37E347B3-7C2B-4775-AF23-3A77006AA8FC}" dt="2023-08-09T09:35:34.786" v="6409" actId="26606"/>
          <ac:spMkLst>
            <pc:docMk/>
            <pc:sldMk cId="3959229314" sldId="323"/>
            <ac:spMk id="29" creationId="{67EF550F-47CE-4FB2-9DAC-12AD835C833D}"/>
          </ac:spMkLst>
        </pc:spChg>
        <pc:picChg chg="add mod ord">
          <ac:chgData name="Jonathan Wyatt" userId="c3e1212f-7374-4739-8e9f-f13855138211" providerId="ADAL" clId="{37E347B3-7C2B-4775-AF23-3A77006AA8FC}" dt="2023-08-09T09:35:34.786" v="6409" actId="26606"/>
          <ac:picMkLst>
            <pc:docMk/>
            <pc:sldMk cId="3959229314" sldId="323"/>
            <ac:picMk id="4" creationId="{9F2781C0-07D1-D716-F089-96BD80C24881}"/>
          </ac:picMkLst>
        </pc:picChg>
        <pc:picChg chg="add mod">
          <ac:chgData name="Jonathan Wyatt" userId="c3e1212f-7374-4739-8e9f-f13855138211" providerId="ADAL" clId="{37E347B3-7C2B-4775-AF23-3A77006AA8FC}" dt="2023-08-09T09:35:34.786" v="6409" actId="26606"/>
          <ac:picMkLst>
            <pc:docMk/>
            <pc:sldMk cId="3959229314" sldId="323"/>
            <ac:picMk id="5" creationId="{3CD63B0D-A8A3-9C5C-8123-8C5F8F6CDD3F}"/>
          </ac:picMkLst>
        </pc:picChg>
      </pc:sldChg>
      <pc:sldChg chg="addSp modSp new mod setBg">
        <pc:chgData name="Jonathan Wyatt" userId="c3e1212f-7374-4739-8e9f-f13855138211" providerId="ADAL" clId="{37E347B3-7C2B-4775-AF23-3A77006AA8FC}" dt="2023-08-09T12:10:05.367" v="11346" actId="122"/>
        <pc:sldMkLst>
          <pc:docMk/>
          <pc:sldMk cId="1226228816" sldId="324"/>
        </pc:sldMkLst>
        <pc:spChg chg="mod">
          <ac:chgData name="Jonathan Wyatt" userId="c3e1212f-7374-4739-8e9f-f13855138211" providerId="ADAL" clId="{37E347B3-7C2B-4775-AF23-3A77006AA8FC}" dt="2023-08-09T12:10:05.367" v="11346" actId="122"/>
          <ac:spMkLst>
            <pc:docMk/>
            <pc:sldMk cId="1226228816" sldId="324"/>
            <ac:spMk id="2" creationId="{A092E111-4EAB-EA92-B3E0-7E485E28CC38}"/>
          </ac:spMkLst>
        </pc:spChg>
        <pc:spChg chg="mod">
          <ac:chgData name="Jonathan Wyatt" userId="c3e1212f-7374-4739-8e9f-f13855138211" providerId="ADAL" clId="{37E347B3-7C2B-4775-AF23-3A77006AA8FC}" dt="2023-08-09T12:10:02.653" v="11345" actId="14100"/>
          <ac:spMkLst>
            <pc:docMk/>
            <pc:sldMk cId="1226228816" sldId="324"/>
            <ac:spMk id="3" creationId="{803F181A-852D-CE80-3C26-508A582271B4}"/>
          </ac:spMkLst>
        </pc:spChg>
        <pc:spChg chg="add">
          <ac:chgData name="Jonathan Wyatt" userId="c3e1212f-7374-4739-8e9f-f13855138211" providerId="ADAL" clId="{37E347B3-7C2B-4775-AF23-3A77006AA8FC}" dt="2023-08-09T12:09:32.276" v="11339" actId="26606"/>
          <ac:spMkLst>
            <pc:docMk/>
            <pc:sldMk cId="1226228816" sldId="324"/>
            <ac:spMk id="9" creationId="{79BB35BC-D5C2-4C8B-A22A-A71E6191913B}"/>
          </ac:spMkLst>
        </pc:spChg>
        <pc:picChg chg="add">
          <ac:chgData name="Jonathan Wyatt" userId="c3e1212f-7374-4739-8e9f-f13855138211" providerId="ADAL" clId="{37E347B3-7C2B-4775-AF23-3A77006AA8FC}" dt="2023-08-09T12:09:32.276" v="11339" actId="26606"/>
          <ac:picMkLst>
            <pc:docMk/>
            <pc:sldMk cId="1226228816" sldId="324"/>
            <ac:picMk id="5" creationId="{73F6F4FB-737F-DE70-C842-8BC469393517}"/>
          </ac:picMkLst>
        </pc:picChg>
      </pc:sldChg>
      <pc:sldChg chg="addSp modSp new mod ord setBg">
        <pc:chgData name="Jonathan Wyatt" userId="c3e1212f-7374-4739-8e9f-f13855138211" providerId="ADAL" clId="{37E347B3-7C2B-4775-AF23-3A77006AA8FC}" dt="2023-08-09T11:09:35.316" v="10633"/>
        <pc:sldMkLst>
          <pc:docMk/>
          <pc:sldMk cId="4150874966" sldId="325"/>
        </pc:sldMkLst>
        <pc:spChg chg="mod">
          <ac:chgData name="Jonathan Wyatt" userId="c3e1212f-7374-4739-8e9f-f13855138211" providerId="ADAL" clId="{37E347B3-7C2B-4775-AF23-3A77006AA8FC}" dt="2023-08-09T10:30:30.369" v="8868" actId="122"/>
          <ac:spMkLst>
            <pc:docMk/>
            <pc:sldMk cId="4150874966" sldId="325"/>
            <ac:spMk id="2" creationId="{A37E4C4E-4522-13FA-6552-85A02B245BC9}"/>
          </ac:spMkLst>
        </pc:spChg>
        <pc:spChg chg="mod ord">
          <ac:chgData name="Jonathan Wyatt" userId="c3e1212f-7374-4739-8e9f-f13855138211" providerId="ADAL" clId="{37E347B3-7C2B-4775-AF23-3A77006AA8FC}" dt="2023-08-09T10:30:41.325" v="8871" actId="27636"/>
          <ac:spMkLst>
            <pc:docMk/>
            <pc:sldMk cId="4150874966" sldId="325"/>
            <ac:spMk id="3" creationId="{3A50555E-6864-92F4-00E3-7D005B83F8F7}"/>
          </ac:spMkLst>
        </pc:spChg>
        <pc:spChg chg="add">
          <ac:chgData name="Jonathan Wyatt" userId="c3e1212f-7374-4739-8e9f-f13855138211" providerId="ADAL" clId="{37E347B3-7C2B-4775-AF23-3A77006AA8FC}" dt="2023-08-09T10:30:23.931" v="8856" actId="26606"/>
          <ac:spMkLst>
            <pc:docMk/>
            <pc:sldMk cId="4150874966" sldId="325"/>
            <ac:spMk id="9" creationId="{A6D37EE4-EA1B-46EE-A54B-5233C63C9695}"/>
          </ac:spMkLst>
        </pc:spChg>
        <pc:spChg chg="add">
          <ac:chgData name="Jonathan Wyatt" userId="c3e1212f-7374-4739-8e9f-f13855138211" providerId="ADAL" clId="{37E347B3-7C2B-4775-AF23-3A77006AA8FC}" dt="2023-08-09T10:30:23.931" v="8856" actId="26606"/>
          <ac:spMkLst>
            <pc:docMk/>
            <pc:sldMk cId="4150874966" sldId="325"/>
            <ac:spMk id="11" creationId="{927D5270-6648-4CC1-8F78-48BE299CAC25}"/>
          </ac:spMkLst>
        </pc:spChg>
        <pc:picChg chg="add mod">
          <ac:chgData name="Jonathan Wyatt" userId="c3e1212f-7374-4739-8e9f-f13855138211" providerId="ADAL" clId="{37E347B3-7C2B-4775-AF23-3A77006AA8FC}" dt="2023-08-09T10:30:23.931" v="8856" actId="26606"/>
          <ac:picMkLst>
            <pc:docMk/>
            <pc:sldMk cId="4150874966" sldId="325"/>
            <ac:picMk id="4" creationId="{A89D12DE-D42F-8C1D-8054-3B9C95C4A401}"/>
          </ac:picMkLst>
        </pc:picChg>
      </pc:sldChg>
      <pc:sldChg chg="addSp modSp new mod ord setBg modNotesTx">
        <pc:chgData name="Jonathan Wyatt" userId="c3e1212f-7374-4739-8e9f-f13855138211" providerId="ADAL" clId="{37E347B3-7C2B-4775-AF23-3A77006AA8FC}" dt="2023-08-09T11:09:43.005" v="10635"/>
        <pc:sldMkLst>
          <pc:docMk/>
          <pc:sldMk cId="3061482724" sldId="326"/>
        </pc:sldMkLst>
        <pc:spChg chg="mod">
          <ac:chgData name="Jonathan Wyatt" userId="c3e1212f-7374-4739-8e9f-f13855138211" providerId="ADAL" clId="{37E347B3-7C2B-4775-AF23-3A77006AA8FC}" dt="2023-08-09T10:44:06.722" v="9838" actId="26606"/>
          <ac:spMkLst>
            <pc:docMk/>
            <pc:sldMk cId="3061482724" sldId="326"/>
            <ac:spMk id="2" creationId="{66AB507B-B557-D2B8-EF06-6E2B9BD2D9E7}"/>
          </ac:spMkLst>
        </pc:spChg>
        <pc:spChg chg="mod ord">
          <ac:chgData name="Jonathan Wyatt" userId="c3e1212f-7374-4739-8e9f-f13855138211" providerId="ADAL" clId="{37E347B3-7C2B-4775-AF23-3A77006AA8FC}" dt="2023-08-09T10:44:06.722" v="9838" actId="26606"/>
          <ac:spMkLst>
            <pc:docMk/>
            <pc:sldMk cId="3061482724" sldId="326"/>
            <ac:spMk id="3" creationId="{CED7E24D-EE8F-75FD-77E4-FDE707BC7BB5}"/>
          </ac:spMkLst>
        </pc:spChg>
        <pc:spChg chg="add">
          <ac:chgData name="Jonathan Wyatt" userId="c3e1212f-7374-4739-8e9f-f13855138211" providerId="ADAL" clId="{37E347B3-7C2B-4775-AF23-3A77006AA8FC}" dt="2023-08-09T10:44:06.722" v="9838" actId="26606"/>
          <ac:spMkLst>
            <pc:docMk/>
            <pc:sldMk cId="3061482724" sldId="326"/>
            <ac:spMk id="9" creationId="{A6D37EE4-EA1B-46EE-A54B-5233C63C9695}"/>
          </ac:spMkLst>
        </pc:spChg>
        <pc:spChg chg="add">
          <ac:chgData name="Jonathan Wyatt" userId="c3e1212f-7374-4739-8e9f-f13855138211" providerId="ADAL" clId="{37E347B3-7C2B-4775-AF23-3A77006AA8FC}" dt="2023-08-09T10:44:06.722" v="9838" actId="26606"/>
          <ac:spMkLst>
            <pc:docMk/>
            <pc:sldMk cId="3061482724" sldId="326"/>
            <ac:spMk id="11" creationId="{927D5270-6648-4CC1-8F78-48BE299CAC25}"/>
          </ac:spMkLst>
        </pc:spChg>
        <pc:picChg chg="add mod">
          <ac:chgData name="Jonathan Wyatt" userId="c3e1212f-7374-4739-8e9f-f13855138211" providerId="ADAL" clId="{37E347B3-7C2B-4775-AF23-3A77006AA8FC}" dt="2023-08-09T10:44:11.872" v="9839" actId="27614"/>
          <ac:picMkLst>
            <pc:docMk/>
            <pc:sldMk cId="3061482724" sldId="326"/>
            <ac:picMk id="4" creationId="{60F281F3-F9B7-A122-9B89-B922B026A073}"/>
          </ac:picMkLst>
        </pc:picChg>
      </pc:sldChg>
      <pc:sldChg chg="new del">
        <pc:chgData name="Jonathan Wyatt" userId="c3e1212f-7374-4739-8e9f-f13855138211" providerId="ADAL" clId="{37E347B3-7C2B-4775-AF23-3A77006AA8FC}" dt="2023-08-09T10:44:17.833" v="9841" actId="47"/>
        <pc:sldMkLst>
          <pc:docMk/>
          <pc:sldMk cId="1239670131" sldId="32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B7B4C0-91A9-4A4F-878E-DC2F2A5CA62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4C1DEF-064E-4EEB-BA6B-E542C5F25E8D}">
      <dgm:prSet/>
      <dgm:spPr/>
      <dgm:t>
        <a:bodyPr/>
        <a:lstStyle/>
        <a:p>
          <a:r>
            <a:rPr lang="en-GB"/>
            <a:t>Welcome to our presentation on the impact of social celebrities/influencers on children and young people.</a:t>
          </a:r>
          <a:endParaRPr lang="en-US"/>
        </a:p>
      </dgm:t>
    </dgm:pt>
    <dgm:pt modelId="{B787DCDE-4E41-44B4-9F3D-5D67A3B6CC09}" type="parTrans" cxnId="{0BAFDAD2-EBCC-4935-B5A7-C31C679A2962}">
      <dgm:prSet/>
      <dgm:spPr/>
      <dgm:t>
        <a:bodyPr/>
        <a:lstStyle/>
        <a:p>
          <a:endParaRPr lang="en-US"/>
        </a:p>
      </dgm:t>
    </dgm:pt>
    <dgm:pt modelId="{C1E30444-0A63-47D7-9891-DC87EC4D89E4}" type="sibTrans" cxnId="{0BAFDAD2-EBCC-4935-B5A7-C31C679A2962}">
      <dgm:prSet/>
      <dgm:spPr/>
      <dgm:t>
        <a:bodyPr/>
        <a:lstStyle/>
        <a:p>
          <a:endParaRPr lang="en-US"/>
        </a:p>
      </dgm:t>
    </dgm:pt>
    <dgm:pt modelId="{0B4666F6-DC4D-4A1D-9D4A-B67611339EEF}">
      <dgm:prSet/>
      <dgm:spPr/>
      <dgm:t>
        <a:bodyPr/>
        <a:lstStyle/>
        <a:p>
          <a:r>
            <a:rPr lang="en-GB"/>
            <a:t>Social celebrities wield significant influence on digital platforms.</a:t>
          </a:r>
          <a:endParaRPr lang="en-US"/>
        </a:p>
      </dgm:t>
    </dgm:pt>
    <dgm:pt modelId="{F6BD319E-C5F8-4122-A00B-1796C6E804E6}" type="parTrans" cxnId="{9FC93D36-EC98-47E4-AC1B-44913C28EC44}">
      <dgm:prSet/>
      <dgm:spPr/>
      <dgm:t>
        <a:bodyPr/>
        <a:lstStyle/>
        <a:p>
          <a:endParaRPr lang="en-US"/>
        </a:p>
      </dgm:t>
    </dgm:pt>
    <dgm:pt modelId="{C0FBD3D0-46A3-4634-B860-7C11E0F25E5A}" type="sibTrans" cxnId="{9FC93D36-EC98-47E4-AC1B-44913C28EC44}">
      <dgm:prSet/>
      <dgm:spPr/>
      <dgm:t>
        <a:bodyPr/>
        <a:lstStyle/>
        <a:p>
          <a:endParaRPr lang="en-US"/>
        </a:p>
      </dgm:t>
    </dgm:pt>
    <dgm:pt modelId="{3349AE3D-B1C2-46EE-8DF7-16ECD37C26FA}">
      <dgm:prSet/>
      <dgm:spPr/>
      <dgm:t>
        <a:bodyPr/>
        <a:lstStyle/>
        <a:p>
          <a:r>
            <a:rPr lang="en-GB"/>
            <a:t>Let's delve into the effects of this influence on their wellbeing, mental health, and development</a:t>
          </a:r>
          <a:endParaRPr lang="en-US"/>
        </a:p>
      </dgm:t>
    </dgm:pt>
    <dgm:pt modelId="{E100D597-6D45-40A6-8A9D-6EFABA675107}" type="parTrans" cxnId="{FF0F4222-B0B2-45CD-A7C1-5B2A37A9F5F8}">
      <dgm:prSet/>
      <dgm:spPr/>
      <dgm:t>
        <a:bodyPr/>
        <a:lstStyle/>
        <a:p>
          <a:endParaRPr lang="en-US"/>
        </a:p>
      </dgm:t>
    </dgm:pt>
    <dgm:pt modelId="{41B3EE95-7F3C-42F8-820C-D06FDCF76F39}" type="sibTrans" cxnId="{FF0F4222-B0B2-45CD-A7C1-5B2A37A9F5F8}">
      <dgm:prSet/>
      <dgm:spPr/>
      <dgm:t>
        <a:bodyPr/>
        <a:lstStyle/>
        <a:p>
          <a:endParaRPr lang="en-US"/>
        </a:p>
      </dgm:t>
    </dgm:pt>
    <dgm:pt modelId="{3D10BFF1-4A8A-4144-8E8F-FB73132CF72E}" type="pres">
      <dgm:prSet presAssocID="{BCB7B4C0-91A9-4A4F-878E-DC2F2A5CA627}" presName="root" presStyleCnt="0">
        <dgm:presLayoutVars>
          <dgm:dir/>
          <dgm:resizeHandles val="exact"/>
        </dgm:presLayoutVars>
      </dgm:prSet>
      <dgm:spPr/>
    </dgm:pt>
    <dgm:pt modelId="{17DA8C42-FBC3-4C26-97F9-6092D41B83D6}" type="pres">
      <dgm:prSet presAssocID="{804C1DEF-064E-4EEB-BA6B-E542C5F25E8D}" presName="compNode" presStyleCnt="0"/>
      <dgm:spPr/>
    </dgm:pt>
    <dgm:pt modelId="{76DD8FAB-082F-4B7D-891A-D54F615CFF1D}" type="pres">
      <dgm:prSet presAssocID="{804C1DEF-064E-4EEB-BA6B-E542C5F25E8D}" presName="bgRect" presStyleLbl="bgShp" presStyleIdx="0" presStyleCnt="3"/>
      <dgm:spPr/>
    </dgm:pt>
    <dgm:pt modelId="{EA496A4B-A996-4683-93F5-5263327578B6}" type="pres">
      <dgm:prSet presAssocID="{804C1DEF-064E-4EEB-BA6B-E542C5F25E8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77F14B0F-4C7C-49D6-BA0D-42C64F7F5746}" type="pres">
      <dgm:prSet presAssocID="{804C1DEF-064E-4EEB-BA6B-E542C5F25E8D}" presName="spaceRect" presStyleCnt="0"/>
      <dgm:spPr/>
    </dgm:pt>
    <dgm:pt modelId="{4E08E3E4-BEF1-401E-8C9E-8C70A5C3D690}" type="pres">
      <dgm:prSet presAssocID="{804C1DEF-064E-4EEB-BA6B-E542C5F25E8D}" presName="parTx" presStyleLbl="revTx" presStyleIdx="0" presStyleCnt="3">
        <dgm:presLayoutVars>
          <dgm:chMax val="0"/>
          <dgm:chPref val="0"/>
        </dgm:presLayoutVars>
      </dgm:prSet>
      <dgm:spPr/>
    </dgm:pt>
    <dgm:pt modelId="{D354E593-EEEA-4FEB-A2AA-2C6390DDC646}" type="pres">
      <dgm:prSet presAssocID="{C1E30444-0A63-47D7-9891-DC87EC4D89E4}" presName="sibTrans" presStyleCnt="0"/>
      <dgm:spPr/>
    </dgm:pt>
    <dgm:pt modelId="{1DFE7698-31CD-4AAD-BBA3-7AA04B0AC1B5}" type="pres">
      <dgm:prSet presAssocID="{0B4666F6-DC4D-4A1D-9D4A-B67611339EEF}" presName="compNode" presStyleCnt="0"/>
      <dgm:spPr/>
    </dgm:pt>
    <dgm:pt modelId="{AF130F04-E8EE-4ED0-9479-98C2179C4810}" type="pres">
      <dgm:prSet presAssocID="{0B4666F6-DC4D-4A1D-9D4A-B67611339EEF}" presName="bgRect" presStyleLbl="bgShp" presStyleIdx="1" presStyleCnt="3"/>
      <dgm:spPr/>
    </dgm:pt>
    <dgm:pt modelId="{8E4752FF-3818-4277-A331-399C032C9137}" type="pres">
      <dgm:prSet presAssocID="{0B4666F6-DC4D-4A1D-9D4A-B67611339EE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CC260B71-0EA7-4887-8781-45ABDA0C9497}" type="pres">
      <dgm:prSet presAssocID="{0B4666F6-DC4D-4A1D-9D4A-B67611339EEF}" presName="spaceRect" presStyleCnt="0"/>
      <dgm:spPr/>
    </dgm:pt>
    <dgm:pt modelId="{1BC65A64-1CCB-4796-AC0B-283CF2E09CCA}" type="pres">
      <dgm:prSet presAssocID="{0B4666F6-DC4D-4A1D-9D4A-B67611339EEF}" presName="parTx" presStyleLbl="revTx" presStyleIdx="1" presStyleCnt="3">
        <dgm:presLayoutVars>
          <dgm:chMax val="0"/>
          <dgm:chPref val="0"/>
        </dgm:presLayoutVars>
      </dgm:prSet>
      <dgm:spPr/>
    </dgm:pt>
    <dgm:pt modelId="{0E2585EA-5374-4A71-9055-F863C0974F5C}" type="pres">
      <dgm:prSet presAssocID="{C0FBD3D0-46A3-4634-B860-7C11E0F25E5A}" presName="sibTrans" presStyleCnt="0"/>
      <dgm:spPr/>
    </dgm:pt>
    <dgm:pt modelId="{1A689DC1-9D28-418E-9A1E-52F4B27287CE}" type="pres">
      <dgm:prSet presAssocID="{3349AE3D-B1C2-46EE-8DF7-16ECD37C26FA}" presName="compNode" presStyleCnt="0"/>
      <dgm:spPr/>
    </dgm:pt>
    <dgm:pt modelId="{4FF58CA1-E58C-475D-B948-889282E249E0}" type="pres">
      <dgm:prSet presAssocID="{3349AE3D-B1C2-46EE-8DF7-16ECD37C26FA}" presName="bgRect" presStyleLbl="bgShp" presStyleIdx="2" presStyleCnt="3"/>
      <dgm:spPr/>
    </dgm:pt>
    <dgm:pt modelId="{D75B0AB3-F363-4013-8ACB-A75BBE72C329}" type="pres">
      <dgm:prSet presAssocID="{3349AE3D-B1C2-46EE-8DF7-16ECD37C26F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464DA5D0-E381-4C6F-BA62-EE7ECFF15158}" type="pres">
      <dgm:prSet presAssocID="{3349AE3D-B1C2-46EE-8DF7-16ECD37C26FA}" presName="spaceRect" presStyleCnt="0"/>
      <dgm:spPr/>
    </dgm:pt>
    <dgm:pt modelId="{CA56E560-FEBF-4C85-9D2E-A59B6B205376}" type="pres">
      <dgm:prSet presAssocID="{3349AE3D-B1C2-46EE-8DF7-16ECD37C26FA}" presName="parTx" presStyleLbl="revTx" presStyleIdx="2" presStyleCnt="3">
        <dgm:presLayoutVars>
          <dgm:chMax val="0"/>
          <dgm:chPref val="0"/>
        </dgm:presLayoutVars>
      </dgm:prSet>
      <dgm:spPr/>
    </dgm:pt>
  </dgm:ptLst>
  <dgm:cxnLst>
    <dgm:cxn modelId="{FF0F4222-B0B2-45CD-A7C1-5B2A37A9F5F8}" srcId="{BCB7B4C0-91A9-4A4F-878E-DC2F2A5CA627}" destId="{3349AE3D-B1C2-46EE-8DF7-16ECD37C26FA}" srcOrd="2" destOrd="0" parTransId="{E100D597-6D45-40A6-8A9D-6EFABA675107}" sibTransId="{41B3EE95-7F3C-42F8-820C-D06FDCF76F39}"/>
    <dgm:cxn modelId="{28B32930-210C-4CC0-A816-257CDAE65DA6}" type="presOf" srcId="{3349AE3D-B1C2-46EE-8DF7-16ECD37C26FA}" destId="{CA56E560-FEBF-4C85-9D2E-A59B6B205376}" srcOrd="0" destOrd="0" presId="urn:microsoft.com/office/officeart/2018/2/layout/IconVerticalSolidList"/>
    <dgm:cxn modelId="{9FC93D36-EC98-47E4-AC1B-44913C28EC44}" srcId="{BCB7B4C0-91A9-4A4F-878E-DC2F2A5CA627}" destId="{0B4666F6-DC4D-4A1D-9D4A-B67611339EEF}" srcOrd="1" destOrd="0" parTransId="{F6BD319E-C5F8-4122-A00B-1796C6E804E6}" sibTransId="{C0FBD3D0-46A3-4634-B860-7C11E0F25E5A}"/>
    <dgm:cxn modelId="{C72E0287-2B37-4845-B9C5-DB59E87588D1}" type="presOf" srcId="{804C1DEF-064E-4EEB-BA6B-E542C5F25E8D}" destId="{4E08E3E4-BEF1-401E-8C9E-8C70A5C3D690}" srcOrd="0" destOrd="0" presId="urn:microsoft.com/office/officeart/2018/2/layout/IconVerticalSolidList"/>
    <dgm:cxn modelId="{C969BFB1-01BA-4D02-83B4-1C7546AB2653}" type="presOf" srcId="{BCB7B4C0-91A9-4A4F-878E-DC2F2A5CA627}" destId="{3D10BFF1-4A8A-4144-8E8F-FB73132CF72E}" srcOrd="0" destOrd="0" presId="urn:microsoft.com/office/officeart/2018/2/layout/IconVerticalSolidList"/>
    <dgm:cxn modelId="{0BAFDAD2-EBCC-4935-B5A7-C31C679A2962}" srcId="{BCB7B4C0-91A9-4A4F-878E-DC2F2A5CA627}" destId="{804C1DEF-064E-4EEB-BA6B-E542C5F25E8D}" srcOrd="0" destOrd="0" parTransId="{B787DCDE-4E41-44B4-9F3D-5D67A3B6CC09}" sibTransId="{C1E30444-0A63-47D7-9891-DC87EC4D89E4}"/>
    <dgm:cxn modelId="{8ECB3CF4-89EB-4C98-8712-EE1FA7F87BDE}" type="presOf" srcId="{0B4666F6-DC4D-4A1D-9D4A-B67611339EEF}" destId="{1BC65A64-1CCB-4796-AC0B-283CF2E09CCA}" srcOrd="0" destOrd="0" presId="urn:microsoft.com/office/officeart/2018/2/layout/IconVerticalSolidList"/>
    <dgm:cxn modelId="{8FC85F01-144A-4238-8823-79E59F148978}" type="presParOf" srcId="{3D10BFF1-4A8A-4144-8E8F-FB73132CF72E}" destId="{17DA8C42-FBC3-4C26-97F9-6092D41B83D6}" srcOrd="0" destOrd="0" presId="urn:microsoft.com/office/officeart/2018/2/layout/IconVerticalSolidList"/>
    <dgm:cxn modelId="{6B8CDCCC-AB17-47F4-863D-3E89BE64A787}" type="presParOf" srcId="{17DA8C42-FBC3-4C26-97F9-6092D41B83D6}" destId="{76DD8FAB-082F-4B7D-891A-D54F615CFF1D}" srcOrd="0" destOrd="0" presId="urn:microsoft.com/office/officeart/2018/2/layout/IconVerticalSolidList"/>
    <dgm:cxn modelId="{A3D27F71-7F41-4C34-94FA-C687404BF1A7}" type="presParOf" srcId="{17DA8C42-FBC3-4C26-97F9-6092D41B83D6}" destId="{EA496A4B-A996-4683-93F5-5263327578B6}" srcOrd="1" destOrd="0" presId="urn:microsoft.com/office/officeart/2018/2/layout/IconVerticalSolidList"/>
    <dgm:cxn modelId="{CD6B7507-9856-418E-A137-76529434DF60}" type="presParOf" srcId="{17DA8C42-FBC3-4C26-97F9-6092D41B83D6}" destId="{77F14B0F-4C7C-49D6-BA0D-42C64F7F5746}" srcOrd="2" destOrd="0" presId="urn:microsoft.com/office/officeart/2018/2/layout/IconVerticalSolidList"/>
    <dgm:cxn modelId="{CD37B26C-7EF7-497A-ABC5-06F2AB5A845B}" type="presParOf" srcId="{17DA8C42-FBC3-4C26-97F9-6092D41B83D6}" destId="{4E08E3E4-BEF1-401E-8C9E-8C70A5C3D690}" srcOrd="3" destOrd="0" presId="urn:microsoft.com/office/officeart/2018/2/layout/IconVerticalSolidList"/>
    <dgm:cxn modelId="{03A916FD-ABCB-4427-BAE3-A342017A3193}" type="presParOf" srcId="{3D10BFF1-4A8A-4144-8E8F-FB73132CF72E}" destId="{D354E593-EEEA-4FEB-A2AA-2C6390DDC646}" srcOrd="1" destOrd="0" presId="urn:microsoft.com/office/officeart/2018/2/layout/IconVerticalSolidList"/>
    <dgm:cxn modelId="{2057348D-7875-469C-863A-ABC26508C5BF}" type="presParOf" srcId="{3D10BFF1-4A8A-4144-8E8F-FB73132CF72E}" destId="{1DFE7698-31CD-4AAD-BBA3-7AA04B0AC1B5}" srcOrd="2" destOrd="0" presId="urn:microsoft.com/office/officeart/2018/2/layout/IconVerticalSolidList"/>
    <dgm:cxn modelId="{DF01D462-3ADB-406B-BEFA-3172629AF7FC}" type="presParOf" srcId="{1DFE7698-31CD-4AAD-BBA3-7AA04B0AC1B5}" destId="{AF130F04-E8EE-4ED0-9479-98C2179C4810}" srcOrd="0" destOrd="0" presId="urn:microsoft.com/office/officeart/2018/2/layout/IconVerticalSolidList"/>
    <dgm:cxn modelId="{CA1D7B75-82AC-42CC-99B8-126C8B4E0037}" type="presParOf" srcId="{1DFE7698-31CD-4AAD-BBA3-7AA04B0AC1B5}" destId="{8E4752FF-3818-4277-A331-399C032C9137}" srcOrd="1" destOrd="0" presId="urn:microsoft.com/office/officeart/2018/2/layout/IconVerticalSolidList"/>
    <dgm:cxn modelId="{D3308DFC-D39B-4BDC-B504-8DBBBB891AA2}" type="presParOf" srcId="{1DFE7698-31CD-4AAD-BBA3-7AA04B0AC1B5}" destId="{CC260B71-0EA7-4887-8781-45ABDA0C9497}" srcOrd="2" destOrd="0" presId="urn:microsoft.com/office/officeart/2018/2/layout/IconVerticalSolidList"/>
    <dgm:cxn modelId="{FCB5375A-8A48-4A9C-A7DF-638AC03707E6}" type="presParOf" srcId="{1DFE7698-31CD-4AAD-BBA3-7AA04B0AC1B5}" destId="{1BC65A64-1CCB-4796-AC0B-283CF2E09CCA}" srcOrd="3" destOrd="0" presId="urn:microsoft.com/office/officeart/2018/2/layout/IconVerticalSolidList"/>
    <dgm:cxn modelId="{CA06EB18-D872-4A83-9F79-ED2AEA897CC4}" type="presParOf" srcId="{3D10BFF1-4A8A-4144-8E8F-FB73132CF72E}" destId="{0E2585EA-5374-4A71-9055-F863C0974F5C}" srcOrd="3" destOrd="0" presId="urn:microsoft.com/office/officeart/2018/2/layout/IconVerticalSolidList"/>
    <dgm:cxn modelId="{70424977-62E5-461B-A348-0F66D4AE50FD}" type="presParOf" srcId="{3D10BFF1-4A8A-4144-8E8F-FB73132CF72E}" destId="{1A689DC1-9D28-418E-9A1E-52F4B27287CE}" srcOrd="4" destOrd="0" presId="urn:microsoft.com/office/officeart/2018/2/layout/IconVerticalSolidList"/>
    <dgm:cxn modelId="{C5CB240B-1055-43B0-8C69-6C24F259B3F1}" type="presParOf" srcId="{1A689DC1-9D28-418E-9A1E-52F4B27287CE}" destId="{4FF58CA1-E58C-475D-B948-889282E249E0}" srcOrd="0" destOrd="0" presId="urn:microsoft.com/office/officeart/2018/2/layout/IconVerticalSolidList"/>
    <dgm:cxn modelId="{8B9B7FAC-3FA9-45AC-8EBF-02671E23FDA1}" type="presParOf" srcId="{1A689DC1-9D28-418E-9A1E-52F4B27287CE}" destId="{D75B0AB3-F363-4013-8ACB-A75BBE72C329}" srcOrd="1" destOrd="0" presId="urn:microsoft.com/office/officeart/2018/2/layout/IconVerticalSolidList"/>
    <dgm:cxn modelId="{5D8C3F5C-3E4A-49D4-8C20-FFE6EF98F39E}" type="presParOf" srcId="{1A689DC1-9D28-418E-9A1E-52F4B27287CE}" destId="{464DA5D0-E381-4C6F-BA62-EE7ECFF15158}" srcOrd="2" destOrd="0" presId="urn:microsoft.com/office/officeart/2018/2/layout/IconVerticalSolidList"/>
    <dgm:cxn modelId="{C0E1C694-7C77-41EE-8129-2344F6747E08}" type="presParOf" srcId="{1A689DC1-9D28-418E-9A1E-52F4B27287CE}" destId="{CA56E560-FEBF-4C85-9D2E-A59B6B2053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81F90-F1EC-4F18-B2CC-93A5E1E72424}"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D1575E9-DB5F-4276-B396-2E0A4474E038}">
      <dgm:prSet/>
      <dgm:spPr/>
      <dgm:t>
        <a:bodyPr/>
        <a:lstStyle/>
        <a:p>
          <a:r>
            <a:rPr lang="en-GB"/>
            <a:t>Conformity </a:t>
          </a:r>
          <a:endParaRPr lang="en-US"/>
        </a:p>
      </dgm:t>
    </dgm:pt>
    <dgm:pt modelId="{4EBA3B8E-5CED-4676-AE02-3889EF9E222D}" type="parTrans" cxnId="{56F875B5-6340-4585-9934-1406609E4F73}">
      <dgm:prSet/>
      <dgm:spPr/>
      <dgm:t>
        <a:bodyPr/>
        <a:lstStyle/>
        <a:p>
          <a:endParaRPr lang="en-US"/>
        </a:p>
      </dgm:t>
    </dgm:pt>
    <dgm:pt modelId="{499B4252-A051-4DCD-80EE-FFDC3F6E11A7}" type="sibTrans" cxnId="{56F875B5-6340-4585-9934-1406609E4F73}">
      <dgm:prSet/>
      <dgm:spPr/>
      <dgm:t>
        <a:bodyPr/>
        <a:lstStyle/>
        <a:p>
          <a:endParaRPr lang="en-US"/>
        </a:p>
      </dgm:t>
    </dgm:pt>
    <dgm:pt modelId="{CB88CE92-F543-4047-A543-DAC21C1272A7}">
      <dgm:prSet/>
      <dgm:spPr/>
      <dgm:t>
        <a:bodyPr/>
        <a:lstStyle/>
        <a:p>
          <a:r>
            <a:rPr lang="en-GB" dirty="0"/>
            <a:t>Conformity to social roles </a:t>
          </a:r>
          <a:endParaRPr lang="en-US" dirty="0"/>
        </a:p>
      </dgm:t>
    </dgm:pt>
    <dgm:pt modelId="{817470FB-B66F-424F-8635-33C8FF09D9C6}" type="parTrans" cxnId="{9F946C4D-26E5-493B-82AA-9EA40943304F}">
      <dgm:prSet/>
      <dgm:spPr/>
      <dgm:t>
        <a:bodyPr/>
        <a:lstStyle/>
        <a:p>
          <a:endParaRPr lang="en-US"/>
        </a:p>
      </dgm:t>
    </dgm:pt>
    <dgm:pt modelId="{41968678-CE1E-4A50-912E-57F448230130}" type="sibTrans" cxnId="{9F946C4D-26E5-493B-82AA-9EA40943304F}">
      <dgm:prSet/>
      <dgm:spPr/>
      <dgm:t>
        <a:bodyPr/>
        <a:lstStyle/>
        <a:p>
          <a:endParaRPr lang="en-US"/>
        </a:p>
      </dgm:t>
    </dgm:pt>
    <dgm:pt modelId="{75063E81-BC0A-4BB3-9FF1-0122806B4E28}">
      <dgm:prSet/>
      <dgm:spPr/>
      <dgm:t>
        <a:bodyPr/>
        <a:lstStyle/>
        <a:p>
          <a:r>
            <a:rPr lang="en-GB"/>
            <a:t>Obedience </a:t>
          </a:r>
          <a:endParaRPr lang="en-US"/>
        </a:p>
      </dgm:t>
    </dgm:pt>
    <dgm:pt modelId="{9E529C64-6513-4DF9-A138-FFFBAA5FA237}" type="parTrans" cxnId="{14BD55F1-B1F8-424C-97C8-8313C418661D}">
      <dgm:prSet/>
      <dgm:spPr/>
      <dgm:t>
        <a:bodyPr/>
        <a:lstStyle/>
        <a:p>
          <a:endParaRPr lang="en-US"/>
        </a:p>
      </dgm:t>
    </dgm:pt>
    <dgm:pt modelId="{00B73A0C-CA2E-448E-86D8-10A01122B67F}" type="sibTrans" cxnId="{14BD55F1-B1F8-424C-97C8-8313C418661D}">
      <dgm:prSet/>
      <dgm:spPr/>
      <dgm:t>
        <a:bodyPr/>
        <a:lstStyle/>
        <a:p>
          <a:endParaRPr lang="en-US"/>
        </a:p>
      </dgm:t>
    </dgm:pt>
    <dgm:pt modelId="{5A9F24C0-574C-443B-AF5C-5CDC092C08ED}" type="pres">
      <dgm:prSet presAssocID="{30B81F90-F1EC-4F18-B2CC-93A5E1E72424}" presName="hierChild1" presStyleCnt="0">
        <dgm:presLayoutVars>
          <dgm:chPref val="1"/>
          <dgm:dir/>
          <dgm:animOne val="branch"/>
          <dgm:animLvl val="lvl"/>
          <dgm:resizeHandles/>
        </dgm:presLayoutVars>
      </dgm:prSet>
      <dgm:spPr/>
    </dgm:pt>
    <dgm:pt modelId="{05AD6151-8169-4051-A11F-5D09A85B35AA}" type="pres">
      <dgm:prSet presAssocID="{9D1575E9-DB5F-4276-B396-2E0A4474E038}" presName="hierRoot1" presStyleCnt="0"/>
      <dgm:spPr/>
    </dgm:pt>
    <dgm:pt modelId="{84732CE3-A133-4052-BA42-05380C24F068}" type="pres">
      <dgm:prSet presAssocID="{9D1575E9-DB5F-4276-B396-2E0A4474E038}" presName="composite" presStyleCnt="0"/>
      <dgm:spPr/>
    </dgm:pt>
    <dgm:pt modelId="{C55339E5-FCD9-4779-8F25-25075CBAD291}" type="pres">
      <dgm:prSet presAssocID="{9D1575E9-DB5F-4276-B396-2E0A4474E038}" presName="background" presStyleLbl="node0" presStyleIdx="0" presStyleCnt="3"/>
      <dgm:spPr/>
    </dgm:pt>
    <dgm:pt modelId="{24C08FF3-75B3-4307-A0B7-D02F7B030F1F}" type="pres">
      <dgm:prSet presAssocID="{9D1575E9-DB5F-4276-B396-2E0A4474E038}" presName="text" presStyleLbl="fgAcc0" presStyleIdx="0" presStyleCnt="3">
        <dgm:presLayoutVars>
          <dgm:chPref val="3"/>
        </dgm:presLayoutVars>
      </dgm:prSet>
      <dgm:spPr/>
    </dgm:pt>
    <dgm:pt modelId="{EC33750E-96B6-447A-9D9D-7B618E166650}" type="pres">
      <dgm:prSet presAssocID="{9D1575E9-DB5F-4276-B396-2E0A4474E038}" presName="hierChild2" presStyleCnt="0"/>
      <dgm:spPr/>
    </dgm:pt>
    <dgm:pt modelId="{72B4C5F7-CC4A-4FE6-A81D-AEB3403CE98B}" type="pres">
      <dgm:prSet presAssocID="{CB88CE92-F543-4047-A543-DAC21C1272A7}" presName="hierRoot1" presStyleCnt="0"/>
      <dgm:spPr/>
    </dgm:pt>
    <dgm:pt modelId="{1F8C9918-D321-4C25-ABB3-BCE9D10837C4}" type="pres">
      <dgm:prSet presAssocID="{CB88CE92-F543-4047-A543-DAC21C1272A7}" presName="composite" presStyleCnt="0"/>
      <dgm:spPr/>
    </dgm:pt>
    <dgm:pt modelId="{4A15B043-7FCD-4A06-89AF-8624FBC19C3B}" type="pres">
      <dgm:prSet presAssocID="{CB88CE92-F543-4047-A543-DAC21C1272A7}" presName="background" presStyleLbl="node0" presStyleIdx="1" presStyleCnt="3"/>
      <dgm:spPr/>
    </dgm:pt>
    <dgm:pt modelId="{D01AE54E-A9D3-445A-979E-EC339DB97802}" type="pres">
      <dgm:prSet presAssocID="{CB88CE92-F543-4047-A543-DAC21C1272A7}" presName="text" presStyleLbl="fgAcc0" presStyleIdx="1" presStyleCnt="3">
        <dgm:presLayoutVars>
          <dgm:chPref val="3"/>
        </dgm:presLayoutVars>
      </dgm:prSet>
      <dgm:spPr/>
    </dgm:pt>
    <dgm:pt modelId="{95609D02-4557-4A55-BD4E-B95C178E18FB}" type="pres">
      <dgm:prSet presAssocID="{CB88CE92-F543-4047-A543-DAC21C1272A7}" presName="hierChild2" presStyleCnt="0"/>
      <dgm:spPr/>
    </dgm:pt>
    <dgm:pt modelId="{D32F9F81-55C6-4522-90BC-F2CCF4A84176}" type="pres">
      <dgm:prSet presAssocID="{75063E81-BC0A-4BB3-9FF1-0122806B4E28}" presName="hierRoot1" presStyleCnt="0"/>
      <dgm:spPr/>
    </dgm:pt>
    <dgm:pt modelId="{84AD801E-7093-4040-81A7-6E3B1C053FAF}" type="pres">
      <dgm:prSet presAssocID="{75063E81-BC0A-4BB3-9FF1-0122806B4E28}" presName="composite" presStyleCnt="0"/>
      <dgm:spPr/>
    </dgm:pt>
    <dgm:pt modelId="{57DD0072-9D10-43D6-BDE0-1106815CC843}" type="pres">
      <dgm:prSet presAssocID="{75063E81-BC0A-4BB3-9FF1-0122806B4E28}" presName="background" presStyleLbl="node0" presStyleIdx="2" presStyleCnt="3"/>
      <dgm:spPr/>
    </dgm:pt>
    <dgm:pt modelId="{CAC152F7-B2EC-457E-AA53-94B737F4F744}" type="pres">
      <dgm:prSet presAssocID="{75063E81-BC0A-4BB3-9FF1-0122806B4E28}" presName="text" presStyleLbl="fgAcc0" presStyleIdx="2" presStyleCnt="3">
        <dgm:presLayoutVars>
          <dgm:chPref val="3"/>
        </dgm:presLayoutVars>
      </dgm:prSet>
      <dgm:spPr/>
    </dgm:pt>
    <dgm:pt modelId="{019A3FD9-6CD7-472D-A794-99799D3956A3}" type="pres">
      <dgm:prSet presAssocID="{75063E81-BC0A-4BB3-9FF1-0122806B4E28}" presName="hierChild2" presStyleCnt="0"/>
      <dgm:spPr/>
    </dgm:pt>
  </dgm:ptLst>
  <dgm:cxnLst>
    <dgm:cxn modelId="{27297308-9578-4037-9866-D37159DED79D}" type="presOf" srcId="{30B81F90-F1EC-4F18-B2CC-93A5E1E72424}" destId="{5A9F24C0-574C-443B-AF5C-5CDC092C08ED}" srcOrd="0" destOrd="0" presId="urn:microsoft.com/office/officeart/2005/8/layout/hierarchy1"/>
    <dgm:cxn modelId="{9F946C4D-26E5-493B-82AA-9EA40943304F}" srcId="{30B81F90-F1EC-4F18-B2CC-93A5E1E72424}" destId="{CB88CE92-F543-4047-A543-DAC21C1272A7}" srcOrd="1" destOrd="0" parTransId="{817470FB-B66F-424F-8635-33C8FF09D9C6}" sibTransId="{41968678-CE1E-4A50-912E-57F448230130}"/>
    <dgm:cxn modelId="{89D7EEB0-D77A-4EA8-AC9A-29066E30E984}" type="presOf" srcId="{CB88CE92-F543-4047-A543-DAC21C1272A7}" destId="{D01AE54E-A9D3-445A-979E-EC339DB97802}" srcOrd="0" destOrd="0" presId="urn:microsoft.com/office/officeart/2005/8/layout/hierarchy1"/>
    <dgm:cxn modelId="{C3E654B2-4359-42F0-BBCB-7DD3D09CC777}" type="presOf" srcId="{9D1575E9-DB5F-4276-B396-2E0A4474E038}" destId="{24C08FF3-75B3-4307-A0B7-D02F7B030F1F}" srcOrd="0" destOrd="0" presId="urn:microsoft.com/office/officeart/2005/8/layout/hierarchy1"/>
    <dgm:cxn modelId="{56F875B5-6340-4585-9934-1406609E4F73}" srcId="{30B81F90-F1EC-4F18-B2CC-93A5E1E72424}" destId="{9D1575E9-DB5F-4276-B396-2E0A4474E038}" srcOrd="0" destOrd="0" parTransId="{4EBA3B8E-5CED-4676-AE02-3889EF9E222D}" sibTransId="{499B4252-A051-4DCD-80EE-FFDC3F6E11A7}"/>
    <dgm:cxn modelId="{AFDE1AE5-5B03-474A-81B3-73EC0F353039}" type="presOf" srcId="{75063E81-BC0A-4BB3-9FF1-0122806B4E28}" destId="{CAC152F7-B2EC-457E-AA53-94B737F4F744}" srcOrd="0" destOrd="0" presId="urn:microsoft.com/office/officeart/2005/8/layout/hierarchy1"/>
    <dgm:cxn modelId="{14BD55F1-B1F8-424C-97C8-8313C418661D}" srcId="{30B81F90-F1EC-4F18-B2CC-93A5E1E72424}" destId="{75063E81-BC0A-4BB3-9FF1-0122806B4E28}" srcOrd="2" destOrd="0" parTransId="{9E529C64-6513-4DF9-A138-FFFBAA5FA237}" sibTransId="{00B73A0C-CA2E-448E-86D8-10A01122B67F}"/>
    <dgm:cxn modelId="{2012C605-7D1E-49DE-BDDE-1B0DF7CCB67A}" type="presParOf" srcId="{5A9F24C0-574C-443B-AF5C-5CDC092C08ED}" destId="{05AD6151-8169-4051-A11F-5D09A85B35AA}" srcOrd="0" destOrd="0" presId="urn:microsoft.com/office/officeart/2005/8/layout/hierarchy1"/>
    <dgm:cxn modelId="{729597D2-0332-4044-9DA6-5D6F1C004840}" type="presParOf" srcId="{05AD6151-8169-4051-A11F-5D09A85B35AA}" destId="{84732CE3-A133-4052-BA42-05380C24F068}" srcOrd="0" destOrd="0" presId="urn:microsoft.com/office/officeart/2005/8/layout/hierarchy1"/>
    <dgm:cxn modelId="{DF5BD066-A9FE-4B6E-8441-D4E808CE6A19}" type="presParOf" srcId="{84732CE3-A133-4052-BA42-05380C24F068}" destId="{C55339E5-FCD9-4779-8F25-25075CBAD291}" srcOrd="0" destOrd="0" presId="urn:microsoft.com/office/officeart/2005/8/layout/hierarchy1"/>
    <dgm:cxn modelId="{A5E128ED-6B7C-45AC-9016-96D6BA1F9740}" type="presParOf" srcId="{84732CE3-A133-4052-BA42-05380C24F068}" destId="{24C08FF3-75B3-4307-A0B7-D02F7B030F1F}" srcOrd="1" destOrd="0" presId="urn:microsoft.com/office/officeart/2005/8/layout/hierarchy1"/>
    <dgm:cxn modelId="{F8890165-F7A8-4958-8710-205689D631F5}" type="presParOf" srcId="{05AD6151-8169-4051-A11F-5D09A85B35AA}" destId="{EC33750E-96B6-447A-9D9D-7B618E166650}" srcOrd="1" destOrd="0" presId="urn:microsoft.com/office/officeart/2005/8/layout/hierarchy1"/>
    <dgm:cxn modelId="{ED8BB2B4-F4C0-4BCD-89BA-36A186BB87FE}" type="presParOf" srcId="{5A9F24C0-574C-443B-AF5C-5CDC092C08ED}" destId="{72B4C5F7-CC4A-4FE6-A81D-AEB3403CE98B}" srcOrd="1" destOrd="0" presId="urn:microsoft.com/office/officeart/2005/8/layout/hierarchy1"/>
    <dgm:cxn modelId="{E4022CBB-1BB0-4E8A-A04F-387D4ACF67A0}" type="presParOf" srcId="{72B4C5F7-CC4A-4FE6-A81D-AEB3403CE98B}" destId="{1F8C9918-D321-4C25-ABB3-BCE9D10837C4}" srcOrd="0" destOrd="0" presId="urn:microsoft.com/office/officeart/2005/8/layout/hierarchy1"/>
    <dgm:cxn modelId="{129FA33C-A1C2-4FA1-B89E-C65C958A8381}" type="presParOf" srcId="{1F8C9918-D321-4C25-ABB3-BCE9D10837C4}" destId="{4A15B043-7FCD-4A06-89AF-8624FBC19C3B}" srcOrd="0" destOrd="0" presId="urn:microsoft.com/office/officeart/2005/8/layout/hierarchy1"/>
    <dgm:cxn modelId="{32D1FCA8-8369-4BD0-8C08-8D4DBE1253C7}" type="presParOf" srcId="{1F8C9918-D321-4C25-ABB3-BCE9D10837C4}" destId="{D01AE54E-A9D3-445A-979E-EC339DB97802}" srcOrd="1" destOrd="0" presId="urn:microsoft.com/office/officeart/2005/8/layout/hierarchy1"/>
    <dgm:cxn modelId="{DDA8763E-1D1E-49CD-9AB4-D46A18597128}" type="presParOf" srcId="{72B4C5F7-CC4A-4FE6-A81D-AEB3403CE98B}" destId="{95609D02-4557-4A55-BD4E-B95C178E18FB}" srcOrd="1" destOrd="0" presId="urn:microsoft.com/office/officeart/2005/8/layout/hierarchy1"/>
    <dgm:cxn modelId="{CF7BF147-F5C3-44E6-8153-F3EF86DB1905}" type="presParOf" srcId="{5A9F24C0-574C-443B-AF5C-5CDC092C08ED}" destId="{D32F9F81-55C6-4522-90BC-F2CCF4A84176}" srcOrd="2" destOrd="0" presId="urn:microsoft.com/office/officeart/2005/8/layout/hierarchy1"/>
    <dgm:cxn modelId="{42326E95-2550-43D3-9685-D62CB86E2A50}" type="presParOf" srcId="{D32F9F81-55C6-4522-90BC-F2CCF4A84176}" destId="{84AD801E-7093-4040-81A7-6E3B1C053FAF}" srcOrd="0" destOrd="0" presId="urn:microsoft.com/office/officeart/2005/8/layout/hierarchy1"/>
    <dgm:cxn modelId="{AA8175FF-7235-4C64-8710-BC6AB15F7FF8}" type="presParOf" srcId="{84AD801E-7093-4040-81A7-6E3B1C053FAF}" destId="{57DD0072-9D10-43D6-BDE0-1106815CC843}" srcOrd="0" destOrd="0" presId="urn:microsoft.com/office/officeart/2005/8/layout/hierarchy1"/>
    <dgm:cxn modelId="{2B704756-2D6C-4FF5-A13D-C648FB0F7453}" type="presParOf" srcId="{84AD801E-7093-4040-81A7-6E3B1C053FAF}" destId="{CAC152F7-B2EC-457E-AA53-94B737F4F744}" srcOrd="1" destOrd="0" presId="urn:microsoft.com/office/officeart/2005/8/layout/hierarchy1"/>
    <dgm:cxn modelId="{B4EACF6B-6E0E-4508-BB6F-D42D1A49CFED}" type="presParOf" srcId="{D32F9F81-55C6-4522-90BC-F2CCF4A84176}" destId="{019A3FD9-6CD7-472D-A794-99799D3956A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D8FAB-082F-4B7D-891A-D54F615CFF1D}">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496A4B-A996-4683-93F5-5263327578B6}">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08E3E4-BEF1-401E-8C9E-8C70A5C3D690}">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Welcome to our presentation on the impact of social celebrities/influencers on children and young people.</a:t>
          </a:r>
          <a:endParaRPr lang="en-US" sz="2500" kern="1200"/>
        </a:p>
      </dsp:txBody>
      <dsp:txXfrm>
        <a:off x="1435590" y="531"/>
        <a:ext cx="9080009" cy="1242935"/>
      </dsp:txXfrm>
    </dsp:sp>
    <dsp:sp modelId="{AF130F04-E8EE-4ED0-9479-98C2179C4810}">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4752FF-3818-4277-A331-399C032C9137}">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65A64-1CCB-4796-AC0B-283CF2E09CCA}">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Social celebrities wield significant influence on digital platforms.</a:t>
          </a:r>
          <a:endParaRPr lang="en-US" sz="2500" kern="1200"/>
        </a:p>
      </dsp:txBody>
      <dsp:txXfrm>
        <a:off x="1435590" y="1554201"/>
        <a:ext cx="9080009" cy="1242935"/>
      </dsp:txXfrm>
    </dsp:sp>
    <dsp:sp modelId="{4FF58CA1-E58C-475D-B948-889282E249E0}">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5B0AB3-F363-4013-8ACB-A75BBE72C32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56E560-FEBF-4C85-9D2E-A59B6B20537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Let's delve into the effects of this influence on their wellbeing, mental health, and development</a:t>
          </a:r>
          <a:endParaRPr lang="en-US" sz="25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339E5-FCD9-4779-8F25-25075CBAD291}">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08FF3-75B3-4307-A0B7-D02F7B030F1F}">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Conformity </a:t>
          </a:r>
          <a:endParaRPr lang="en-US" sz="3600" kern="1200"/>
        </a:p>
      </dsp:txBody>
      <dsp:txXfrm>
        <a:off x="383617" y="1447754"/>
        <a:ext cx="2847502" cy="1768010"/>
      </dsp:txXfrm>
    </dsp:sp>
    <dsp:sp modelId="{4A15B043-7FCD-4A06-89AF-8624FBC19C3B}">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AE54E-A9D3-445A-979E-EC339DB97802}">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Conformity to social roles </a:t>
          </a:r>
          <a:endParaRPr lang="en-US" sz="3600" kern="1200" dirty="0"/>
        </a:p>
      </dsp:txBody>
      <dsp:txXfrm>
        <a:off x="3998355" y="1447754"/>
        <a:ext cx="2847502" cy="1768010"/>
      </dsp:txXfrm>
    </dsp:sp>
    <dsp:sp modelId="{57DD0072-9D10-43D6-BDE0-1106815CC843}">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C152F7-B2EC-457E-AA53-94B737F4F744}">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Obedience </a:t>
          </a:r>
          <a:endParaRPr lang="en-US" sz="3600" kern="120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8F20EC-EF9A-4C76-B893-7D4D06AB8F91}" type="datetimeFigureOut">
              <a:rPr lang="en-GB" smtClean="0"/>
              <a:t>07/08/2023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587D51-2010-4FD2-932F-16B062F24879}" type="slidenum">
              <a:rPr lang="en-GB" smtClean="0"/>
              <a:t>‹#›</a:t>
            </a:fld>
            <a:endParaRPr lang="en-GB"/>
          </a:p>
        </p:txBody>
      </p:sp>
    </p:spTree>
    <p:extLst>
      <p:ext uri="{BB962C8B-B14F-4D97-AF65-F5344CB8AC3E}">
        <p14:creationId xmlns:p14="http://schemas.microsoft.com/office/powerpoint/2010/main" val="35897190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dirty="0" err="1"/>
              <a:t>Lajnef</a:t>
            </a:r>
            <a:r>
              <a:rPr lang="en-GB" dirty="0"/>
              <a:t>, K. (2023) The effect of social media influencers' on teenagers </a:t>
            </a:r>
            <a:r>
              <a:rPr lang="en-GB" dirty="0" err="1"/>
              <a:t>Behavior</a:t>
            </a:r>
            <a:r>
              <a:rPr lang="en-GB" dirty="0"/>
              <a:t>: an empirical study using cognitive map technique, Current Psychology. [Online] Available at: https://link.springer.com/article/10.1007/s12144-023-04273-1 </a:t>
            </a:r>
          </a:p>
        </p:txBody>
      </p:sp>
      <p:sp>
        <p:nvSpPr>
          <p:cNvPr id="4" name="Slide Number Placeholder 3"/>
          <p:cNvSpPr>
            <a:spLocks noGrp="1"/>
          </p:cNvSpPr>
          <p:nvPr>
            <p:ph type="sldNum" sz="quarter" idx="5"/>
          </p:nvPr>
        </p:nvSpPr>
        <p:spPr/>
        <p:txBody>
          <a:bodyPr/>
          <a:lstStyle/>
          <a:p>
            <a:fld id="{E5587D51-2010-4FD2-932F-16B062F24879}" type="slidenum">
              <a:rPr lang="en-GB" smtClean="0"/>
              <a:t>4</a:t>
            </a:fld>
            <a:endParaRPr lang="en-GB"/>
          </a:p>
        </p:txBody>
      </p:sp>
    </p:spTree>
    <p:extLst>
      <p:ext uri="{BB962C8B-B14F-4D97-AF65-F5344CB8AC3E}">
        <p14:creationId xmlns:p14="http://schemas.microsoft.com/office/powerpoint/2010/main" val="1955760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Duffy, B. E (2020) Social Media </a:t>
            </a:r>
            <a:r>
              <a:rPr lang="en-GB" dirty="0" err="1"/>
              <a:t>Infleuncers</a:t>
            </a:r>
            <a:r>
              <a:rPr lang="en-GB" dirty="0"/>
              <a:t>. [Online] Available at:  https://www.researchgate.net/publication/342800736_Social_Media_Influencers (Accessed: 7</a:t>
            </a:r>
            <a:r>
              <a:rPr lang="en-GB" baseline="30000" dirty="0"/>
              <a:t>th</a:t>
            </a:r>
            <a:r>
              <a:rPr lang="en-GB" dirty="0"/>
              <a:t> August 2023) </a:t>
            </a:r>
          </a:p>
        </p:txBody>
      </p:sp>
      <p:sp>
        <p:nvSpPr>
          <p:cNvPr id="4" name="Slide Number Placeholder 3"/>
          <p:cNvSpPr>
            <a:spLocks noGrp="1"/>
          </p:cNvSpPr>
          <p:nvPr>
            <p:ph type="sldNum" sz="quarter" idx="5"/>
          </p:nvPr>
        </p:nvSpPr>
        <p:spPr/>
        <p:txBody>
          <a:bodyPr/>
          <a:lstStyle/>
          <a:p>
            <a:fld id="{E5587D51-2010-4FD2-932F-16B062F24879}" type="slidenum">
              <a:rPr lang="en-GB" smtClean="0"/>
              <a:t>5</a:t>
            </a:fld>
            <a:endParaRPr lang="en-GB"/>
          </a:p>
        </p:txBody>
      </p:sp>
    </p:spTree>
    <p:extLst>
      <p:ext uri="{BB962C8B-B14F-4D97-AF65-F5344CB8AC3E}">
        <p14:creationId xmlns:p14="http://schemas.microsoft.com/office/powerpoint/2010/main" val="2075701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587D51-2010-4FD2-932F-16B062F24879}" type="slidenum">
              <a:rPr lang="en-GB" smtClean="0"/>
              <a:t>10</a:t>
            </a:fld>
            <a:endParaRPr lang="en-GB"/>
          </a:p>
        </p:txBody>
      </p:sp>
    </p:spTree>
    <p:extLst>
      <p:ext uri="{BB962C8B-B14F-4D97-AF65-F5344CB8AC3E}">
        <p14:creationId xmlns:p14="http://schemas.microsoft.com/office/powerpoint/2010/main" val="2356218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Conformity: To adjust your actions to a norm</a:t>
            </a:r>
          </a:p>
          <a:p>
            <a:r>
              <a:rPr lang="en-GB" dirty="0"/>
              <a:t>Compliance: To comply is to come to an agreement about a course of action </a:t>
            </a:r>
          </a:p>
          <a:p>
            <a:r>
              <a:rPr lang="en-GB" dirty="0"/>
              <a:t>Obedience: To obey is to do as an authority figure commands regardless of personal preference </a:t>
            </a:r>
          </a:p>
        </p:txBody>
      </p:sp>
      <p:sp>
        <p:nvSpPr>
          <p:cNvPr id="4" name="Slide Number Placeholder 3"/>
          <p:cNvSpPr>
            <a:spLocks noGrp="1"/>
          </p:cNvSpPr>
          <p:nvPr>
            <p:ph type="sldNum" sz="quarter" idx="5"/>
          </p:nvPr>
        </p:nvSpPr>
        <p:spPr/>
        <p:txBody>
          <a:bodyPr/>
          <a:lstStyle/>
          <a:p>
            <a:fld id="{E5587D51-2010-4FD2-932F-16B062F24879}" type="slidenum">
              <a:rPr lang="en-GB" smtClean="0"/>
              <a:t>11</a:t>
            </a:fld>
            <a:endParaRPr lang="en-GB"/>
          </a:p>
        </p:txBody>
      </p:sp>
    </p:spTree>
    <p:extLst>
      <p:ext uri="{BB962C8B-B14F-4D97-AF65-F5344CB8AC3E}">
        <p14:creationId xmlns:p14="http://schemas.microsoft.com/office/powerpoint/2010/main" val="4143585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Cohesiveness: The extent to which we are attracted to a social group and want to belong to it</a:t>
            </a:r>
          </a:p>
          <a:p>
            <a:r>
              <a:rPr lang="en-GB" dirty="0"/>
              <a:t>Group size: Larger the group, the greater the number of people who behave in some specific way, the greater tendency and want to conform </a:t>
            </a:r>
          </a:p>
          <a:p>
            <a:r>
              <a:rPr lang="en-GB" dirty="0"/>
              <a:t>Social norms: Descriptive norms indicate what most people do in a given situation, whereas injunctive norms is what is ought to be done, what is approved or disapproved behaviour in a given situation. </a:t>
            </a:r>
          </a:p>
          <a:p>
            <a:r>
              <a:rPr lang="en-GB" dirty="0"/>
              <a:t>Situational norms: That guide behaviour in certain environments and situations </a:t>
            </a:r>
          </a:p>
          <a:p>
            <a:endParaRPr lang="en-GB" dirty="0"/>
          </a:p>
          <a:p>
            <a:r>
              <a:rPr lang="en-GB" dirty="0"/>
              <a:t>Within conformity, there are two typical roots: </a:t>
            </a:r>
          </a:p>
          <a:p>
            <a:endParaRPr lang="en-GB" dirty="0"/>
          </a:p>
          <a:p>
            <a:r>
              <a:rPr lang="en-GB" dirty="0"/>
              <a:t>Normative social influence: The desire to be liked </a:t>
            </a:r>
          </a:p>
          <a:p>
            <a:endParaRPr lang="en-GB" dirty="0"/>
          </a:p>
          <a:p>
            <a:r>
              <a:rPr lang="en-GB" dirty="0"/>
              <a:t>Informational social influence: The desire to be right. </a:t>
            </a:r>
          </a:p>
        </p:txBody>
      </p:sp>
      <p:sp>
        <p:nvSpPr>
          <p:cNvPr id="4" name="Slide Number Placeholder 3"/>
          <p:cNvSpPr>
            <a:spLocks noGrp="1"/>
          </p:cNvSpPr>
          <p:nvPr>
            <p:ph type="sldNum" sz="quarter" idx="5"/>
          </p:nvPr>
        </p:nvSpPr>
        <p:spPr/>
        <p:txBody>
          <a:bodyPr/>
          <a:lstStyle/>
          <a:p>
            <a:fld id="{E5587D51-2010-4FD2-932F-16B062F24879}" type="slidenum">
              <a:rPr lang="en-GB" smtClean="0"/>
              <a:t>12</a:t>
            </a:fld>
            <a:endParaRPr lang="en-GB"/>
          </a:p>
        </p:txBody>
      </p:sp>
    </p:spTree>
    <p:extLst>
      <p:ext uri="{BB962C8B-B14F-4D97-AF65-F5344CB8AC3E}">
        <p14:creationId xmlns:p14="http://schemas.microsoft.com/office/powerpoint/2010/main" val="3923685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587D51-2010-4FD2-932F-16B062F24879}" type="slidenum">
              <a:rPr lang="en-GB" smtClean="0"/>
              <a:t>13</a:t>
            </a:fld>
            <a:endParaRPr lang="en-GB"/>
          </a:p>
        </p:txBody>
      </p:sp>
    </p:spTree>
    <p:extLst>
      <p:ext uri="{BB962C8B-B14F-4D97-AF65-F5344CB8AC3E}">
        <p14:creationId xmlns:p14="http://schemas.microsoft.com/office/powerpoint/2010/main" val="3928868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587D51-2010-4FD2-932F-16B062F24879}" type="slidenum">
              <a:rPr lang="en-GB" smtClean="0"/>
              <a:t>14</a:t>
            </a:fld>
            <a:endParaRPr lang="en-GB"/>
          </a:p>
        </p:txBody>
      </p:sp>
    </p:spTree>
    <p:extLst>
      <p:ext uri="{BB962C8B-B14F-4D97-AF65-F5344CB8AC3E}">
        <p14:creationId xmlns:p14="http://schemas.microsoft.com/office/powerpoint/2010/main" val="1778482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Andrew Tate: Masculine views but some may say that his views are extreme and misogynistic. </a:t>
            </a:r>
          </a:p>
          <a:p>
            <a:r>
              <a:rPr lang="en-GB" dirty="0"/>
              <a:t>Greater Thunberg: Using her platforms to advocate the rights for children to live in a sustainable and energy clean world.</a:t>
            </a:r>
          </a:p>
        </p:txBody>
      </p:sp>
      <p:sp>
        <p:nvSpPr>
          <p:cNvPr id="4" name="Slide Number Placeholder 3"/>
          <p:cNvSpPr>
            <a:spLocks noGrp="1"/>
          </p:cNvSpPr>
          <p:nvPr>
            <p:ph type="sldNum" sz="quarter" idx="5"/>
          </p:nvPr>
        </p:nvSpPr>
        <p:spPr/>
        <p:txBody>
          <a:bodyPr/>
          <a:lstStyle/>
          <a:p>
            <a:fld id="{E5587D51-2010-4FD2-932F-16B062F24879}" type="slidenum">
              <a:rPr lang="en-GB" smtClean="0"/>
              <a:t>15</a:t>
            </a:fld>
            <a:endParaRPr lang="en-GB"/>
          </a:p>
        </p:txBody>
      </p:sp>
    </p:spTree>
    <p:extLst>
      <p:ext uri="{BB962C8B-B14F-4D97-AF65-F5344CB8AC3E}">
        <p14:creationId xmlns:p14="http://schemas.microsoft.com/office/powerpoint/2010/main" val="20230835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Living in an digital age: do you think children’s self-concept is being negatively impacted and why? </a:t>
            </a:r>
          </a:p>
        </p:txBody>
      </p:sp>
      <p:sp>
        <p:nvSpPr>
          <p:cNvPr id="4" name="Slide Number Placeholder 3"/>
          <p:cNvSpPr>
            <a:spLocks noGrp="1"/>
          </p:cNvSpPr>
          <p:nvPr>
            <p:ph type="sldNum" sz="quarter" idx="5"/>
          </p:nvPr>
        </p:nvSpPr>
        <p:spPr/>
        <p:txBody>
          <a:bodyPr/>
          <a:lstStyle/>
          <a:p>
            <a:fld id="{E5587D51-2010-4FD2-932F-16B062F24879}" type="slidenum">
              <a:rPr lang="en-GB" smtClean="0"/>
              <a:t>20</a:t>
            </a:fld>
            <a:endParaRPr lang="en-GB"/>
          </a:p>
        </p:txBody>
      </p:sp>
    </p:spTree>
    <p:extLst>
      <p:ext uri="{BB962C8B-B14F-4D97-AF65-F5344CB8AC3E}">
        <p14:creationId xmlns:p14="http://schemas.microsoft.com/office/powerpoint/2010/main" val="1794591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Young audiences may perceive material success as a primary measure of achievement.</a:t>
            </a:r>
          </a:p>
          <a:p>
            <a:r>
              <a:rPr lang="en-GB" dirty="0"/>
              <a:t>The potential consequences of unrealistic expectations.</a:t>
            </a:r>
          </a:p>
          <a:p>
            <a:endParaRPr lang="en-GB" dirty="0"/>
          </a:p>
        </p:txBody>
      </p:sp>
      <p:sp>
        <p:nvSpPr>
          <p:cNvPr id="4" name="Slide Number Placeholder 3"/>
          <p:cNvSpPr>
            <a:spLocks noGrp="1"/>
          </p:cNvSpPr>
          <p:nvPr>
            <p:ph type="sldNum" sz="quarter" idx="5"/>
          </p:nvPr>
        </p:nvSpPr>
        <p:spPr/>
        <p:txBody>
          <a:bodyPr/>
          <a:lstStyle/>
          <a:p>
            <a:fld id="{E5587D51-2010-4FD2-932F-16B062F24879}" type="slidenum">
              <a:rPr lang="en-GB" smtClean="0"/>
              <a:t>31</a:t>
            </a:fld>
            <a:endParaRPr lang="en-GB"/>
          </a:p>
        </p:txBody>
      </p:sp>
    </p:spTree>
    <p:extLst>
      <p:ext uri="{BB962C8B-B14F-4D97-AF65-F5344CB8AC3E}">
        <p14:creationId xmlns:p14="http://schemas.microsoft.com/office/powerpoint/2010/main" val="2155070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Security: Development of secure relationships. Bowlby also affirms that secure attachments supports the development of positive relationships</a:t>
            </a:r>
          </a:p>
          <a:p>
            <a:r>
              <a:rPr lang="en-GB" dirty="0"/>
              <a:t>Selfhood: The development and recognition of uniqueness and individuality. This is wear self-concept comes into play as children need to have an accurate and positive view of themselves. </a:t>
            </a:r>
          </a:p>
          <a:p>
            <a:r>
              <a:rPr lang="en-GB" dirty="0"/>
              <a:t>Affiliation: Th sense of belonging and acceptance. In order to achieve self-actualisation,  one needs to achieve a sense of self-worth. With regards to self-identity, one’s affiliation and acceptance to a group can promote an identity. </a:t>
            </a:r>
          </a:p>
          <a:p>
            <a:r>
              <a:rPr lang="en-GB" dirty="0"/>
              <a:t>Mission: Purpose and motivation.</a:t>
            </a:r>
          </a:p>
          <a:p>
            <a:r>
              <a:rPr lang="en-GB" dirty="0"/>
              <a:t>Confidence: Self-determination and autonomy.</a:t>
            </a:r>
          </a:p>
        </p:txBody>
      </p:sp>
      <p:sp>
        <p:nvSpPr>
          <p:cNvPr id="4" name="Slide Number Placeholder 3"/>
          <p:cNvSpPr>
            <a:spLocks noGrp="1"/>
          </p:cNvSpPr>
          <p:nvPr>
            <p:ph type="sldNum" sz="quarter" idx="5"/>
          </p:nvPr>
        </p:nvSpPr>
        <p:spPr/>
        <p:txBody>
          <a:bodyPr/>
          <a:lstStyle/>
          <a:p>
            <a:fld id="{E5587D51-2010-4FD2-932F-16B062F24879}" type="slidenum">
              <a:rPr lang="en-GB" smtClean="0"/>
              <a:t>32</a:t>
            </a:fld>
            <a:endParaRPr lang="en-GB"/>
          </a:p>
        </p:txBody>
      </p:sp>
    </p:spTree>
    <p:extLst>
      <p:ext uri="{BB962C8B-B14F-4D97-AF65-F5344CB8AC3E}">
        <p14:creationId xmlns:p14="http://schemas.microsoft.com/office/powerpoint/2010/main" val="2696808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Liver King, a fitness influencer encouraged a primitive lifestyle and argued that to achieve this physique,, men had to eat raw meats (liver and other offal/ internal organs) and buy his supplements in addition to working out 7 days a week. </a:t>
            </a:r>
          </a:p>
          <a:p>
            <a:r>
              <a:rPr lang="en-GB" dirty="0"/>
              <a:t>Supermodel often would dehydrate themselves and eat underneath their caloric maintenance to achieve their required size. In addition to this, imagery may be distorted by the use of lighting and editing to achieve an idealistic end product. </a:t>
            </a:r>
          </a:p>
        </p:txBody>
      </p:sp>
      <p:sp>
        <p:nvSpPr>
          <p:cNvPr id="4" name="Slide Number Placeholder 3"/>
          <p:cNvSpPr>
            <a:spLocks noGrp="1"/>
          </p:cNvSpPr>
          <p:nvPr>
            <p:ph type="sldNum" sz="quarter" idx="5"/>
          </p:nvPr>
        </p:nvSpPr>
        <p:spPr/>
        <p:txBody>
          <a:bodyPr/>
          <a:lstStyle/>
          <a:p>
            <a:fld id="{E5587D51-2010-4FD2-932F-16B062F24879}" type="slidenum">
              <a:rPr lang="en-GB" smtClean="0"/>
              <a:t>34</a:t>
            </a:fld>
            <a:endParaRPr lang="en-GB"/>
          </a:p>
        </p:txBody>
      </p:sp>
    </p:spTree>
    <p:extLst>
      <p:ext uri="{BB962C8B-B14F-4D97-AF65-F5344CB8AC3E}">
        <p14:creationId xmlns:p14="http://schemas.microsoft.com/office/powerpoint/2010/main" val="17969238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talking about the slide, ask students the following question: When you see people with these aesthetically pleasing bodies, do you think they are healthy? </a:t>
            </a:r>
          </a:p>
          <a:p>
            <a:endParaRPr lang="en-GB" dirty="0"/>
          </a:p>
          <a:p>
            <a:r>
              <a:rPr lang="en-GB" dirty="0"/>
              <a:t>Activity: Students are asked to find products or services that propose a quick-fix and explain how these can impact people, particularly negatively. </a:t>
            </a:r>
          </a:p>
        </p:txBody>
      </p:sp>
      <p:sp>
        <p:nvSpPr>
          <p:cNvPr id="4" name="Slide Number Placeholder 3"/>
          <p:cNvSpPr>
            <a:spLocks noGrp="1"/>
          </p:cNvSpPr>
          <p:nvPr>
            <p:ph type="sldNum" sz="quarter" idx="5"/>
          </p:nvPr>
        </p:nvSpPr>
        <p:spPr/>
        <p:txBody>
          <a:bodyPr/>
          <a:lstStyle/>
          <a:p>
            <a:fld id="{E5587D51-2010-4FD2-932F-16B062F24879}" type="slidenum">
              <a:rPr lang="en-GB" smtClean="0"/>
              <a:t>37</a:t>
            </a:fld>
            <a:endParaRPr lang="en-GB"/>
          </a:p>
        </p:txBody>
      </p:sp>
    </p:spTree>
    <p:extLst>
      <p:ext uri="{BB962C8B-B14F-4D97-AF65-F5344CB8AC3E}">
        <p14:creationId xmlns:p14="http://schemas.microsoft.com/office/powerpoint/2010/main" val="3458429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https://www.oecd.org/els/health-systems/Children-and-Young-People-Mental-Health-in-the-Digital-Age.pdf</a:t>
            </a:r>
          </a:p>
        </p:txBody>
      </p:sp>
      <p:sp>
        <p:nvSpPr>
          <p:cNvPr id="4" name="Slide Number Placeholder 3"/>
          <p:cNvSpPr>
            <a:spLocks noGrp="1"/>
          </p:cNvSpPr>
          <p:nvPr>
            <p:ph type="sldNum" sz="quarter" idx="5"/>
          </p:nvPr>
        </p:nvSpPr>
        <p:spPr/>
        <p:txBody>
          <a:bodyPr/>
          <a:lstStyle/>
          <a:p>
            <a:fld id="{E5587D51-2010-4FD2-932F-16B062F24879}" type="slidenum">
              <a:rPr lang="en-GB" smtClean="0"/>
              <a:t>38</a:t>
            </a:fld>
            <a:endParaRPr lang="en-GB"/>
          </a:p>
        </p:txBody>
      </p:sp>
    </p:spTree>
    <p:extLst>
      <p:ext uri="{BB962C8B-B14F-4D97-AF65-F5344CB8AC3E}">
        <p14:creationId xmlns:p14="http://schemas.microsoft.com/office/powerpoint/2010/main" val="1674167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Poltiical</a:t>
            </a:r>
            <a:r>
              <a:rPr lang="en-GB" dirty="0"/>
              <a:t> affiliation: politicians use social media: </a:t>
            </a:r>
            <a:r>
              <a:rPr lang="en-GB" dirty="0" err="1"/>
              <a:t>youll</a:t>
            </a:r>
            <a:r>
              <a:rPr lang="en-GB" dirty="0"/>
              <a:t> find celebrities using their </a:t>
            </a:r>
            <a:r>
              <a:rPr lang="en-GB" dirty="0" err="1"/>
              <a:t>platfrom</a:t>
            </a:r>
            <a:r>
              <a:rPr lang="en-GB" dirty="0"/>
              <a:t> to advocate for a particular party: Donald trump (anti) </a:t>
            </a:r>
          </a:p>
        </p:txBody>
      </p:sp>
      <p:sp>
        <p:nvSpPr>
          <p:cNvPr id="4" name="Slide Number Placeholder 3"/>
          <p:cNvSpPr>
            <a:spLocks noGrp="1"/>
          </p:cNvSpPr>
          <p:nvPr>
            <p:ph type="sldNum" sz="quarter" idx="5"/>
          </p:nvPr>
        </p:nvSpPr>
        <p:spPr/>
        <p:txBody>
          <a:bodyPr/>
          <a:lstStyle/>
          <a:p>
            <a:fld id="{E5587D51-2010-4FD2-932F-16B062F24879}" type="slidenum">
              <a:rPr lang="en-GB" smtClean="0"/>
              <a:t>40</a:t>
            </a:fld>
            <a:endParaRPr lang="en-GB"/>
          </a:p>
        </p:txBody>
      </p:sp>
    </p:spTree>
    <p:extLst>
      <p:ext uri="{BB962C8B-B14F-4D97-AF65-F5344CB8AC3E}">
        <p14:creationId xmlns:p14="http://schemas.microsoft.com/office/powerpoint/2010/main" val="6845708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97448-01F4-8607-736B-9FE9824E85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43BDE82-A5BF-1D75-E60B-447A652580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B29EFA-2DE8-94A2-9C09-B17CFECD6DB3}"/>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5" name="Footer Placeholder 4">
            <a:extLst>
              <a:ext uri="{FF2B5EF4-FFF2-40B4-BE49-F238E27FC236}">
                <a16:creationId xmlns:a16="http://schemas.microsoft.com/office/drawing/2014/main" id="{CB37CF0C-FBF0-C4E7-AB39-8F8D19911D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DBABFF-A11F-511D-35EC-66D72B782B81}"/>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2784096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50985-8EE1-41C2-44B1-BC59693189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B96C673-6605-0BA8-0099-7CC1EADE8F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E6F2E7-08DA-6CFC-082C-6C5E881D961D}"/>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5" name="Footer Placeholder 4">
            <a:extLst>
              <a:ext uri="{FF2B5EF4-FFF2-40B4-BE49-F238E27FC236}">
                <a16:creationId xmlns:a16="http://schemas.microsoft.com/office/drawing/2014/main" id="{3C671E1F-C283-F907-4AAC-87C5C2BA5F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E29C99-492F-02E7-5C99-FDA45AA9E368}"/>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278784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55B3B-3E78-D72C-2861-867BC930FDE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D461D2-5ED5-4A9A-6228-A65D8963FC3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2C7109-6C02-D7B9-75C8-EE57C6CC545A}"/>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5" name="Footer Placeholder 4">
            <a:extLst>
              <a:ext uri="{FF2B5EF4-FFF2-40B4-BE49-F238E27FC236}">
                <a16:creationId xmlns:a16="http://schemas.microsoft.com/office/drawing/2014/main" id="{26A693C3-1E04-FC04-CC53-73ECC3908F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AF8484-346E-71F8-DA57-34CDDD6C7A6D}"/>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1586250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B1335-65F2-21D8-CC51-C5C2CE75EC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A07409-521E-A57A-BED6-DC87F4B7B9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98A4BB-16D8-9FA6-543C-980ACEA53C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6B611E-8C79-791F-8590-B857EE8BB103}"/>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6" name="Footer Placeholder 5">
            <a:extLst>
              <a:ext uri="{FF2B5EF4-FFF2-40B4-BE49-F238E27FC236}">
                <a16:creationId xmlns:a16="http://schemas.microsoft.com/office/drawing/2014/main" id="{4ABA4A2F-52F7-0F3A-C678-9979E4CE7B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4F5ECA-1E09-0617-971C-87962745CA6A}"/>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4075398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C7984-C5CF-C782-BCD0-D1D56FE954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C04013-7A8C-B499-0441-89A847CA66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CB3054-B83F-9A55-2899-5AC8CE5272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A14A75-794A-D691-06B4-A1AC16AA35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568633-7D95-344E-211E-FCD7FD0F23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83F37E6-C1F7-4DF4-1741-B4E44F7F4E65}"/>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8" name="Footer Placeholder 7">
            <a:extLst>
              <a:ext uri="{FF2B5EF4-FFF2-40B4-BE49-F238E27FC236}">
                <a16:creationId xmlns:a16="http://schemas.microsoft.com/office/drawing/2014/main" id="{33FDA43C-6DD6-FED9-C937-DE4ECB1493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ACBD4A3-7227-944C-D1AA-D5360F48C1C3}"/>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2163744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16C4-AA77-B032-3301-8967944B181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1CFE18-428E-636E-E8F7-4F1222762740}"/>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4" name="Footer Placeholder 3">
            <a:extLst>
              <a:ext uri="{FF2B5EF4-FFF2-40B4-BE49-F238E27FC236}">
                <a16:creationId xmlns:a16="http://schemas.microsoft.com/office/drawing/2014/main" id="{D1A1C3BF-1882-8E46-6BAB-5E06D4638A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D221AB-D22C-0C5A-84C4-48DFD8ED257E}"/>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410572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9775FC-823A-FE74-7995-FAF3B0063F5A}"/>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3" name="Footer Placeholder 2">
            <a:extLst>
              <a:ext uri="{FF2B5EF4-FFF2-40B4-BE49-F238E27FC236}">
                <a16:creationId xmlns:a16="http://schemas.microsoft.com/office/drawing/2014/main" id="{C2F3DFA1-5BBB-0F18-3D67-5A260D2B1E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10F953-3597-5324-CED1-CD4732734F30}"/>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1371958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DF73-658A-8D46-FFB2-70BE2E6CD2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51F093-7106-C241-9CAA-3B842487BA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4DEA97-7C8E-CC4A-B6F3-888F3EDD1E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FD15B7-773B-422E-87BE-6195EBC025A0}"/>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6" name="Footer Placeholder 5">
            <a:extLst>
              <a:ext uri="{FF2B5EF4-FFF2-40B4-BE49-F238E27FC236}">
                <a16:creationId xmlns:a16="http://schemas.microsoft.com/office/drawing/2014/main" id="{FD79FB04-56BD-C062-3F9D-6AFA8F4E84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2118D4-A6F4-6E71-7AA7-559146BA2CC4}"/>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3243048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68730-7631-5669-7B58-76847080FA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6FFB0D-7411-B691-77CA-079CFEE595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DADF1E-CFE6-B469-337B-E82A74669C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AC48ED-DC48-7F15-82D9-246658976AB9}"/>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6" name="Footer Placeholder 5">
            <a:extLst>
              <a:ext uri="{FF2B5EF4-FFF2-40B4-BE49-F238E27FC236}">
                <a16:creationId xmlns:a16="http://schemas.microsoft.com/office/drawing/2014/main" id="{22A54248-3316-721A-4957-3140C64130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58CA42-089A-E2AD-1724-76D5F29F1C7C}"/>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2588719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0AD66-9E11-F8B9-9F7F-CF0F4681FB8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F44A30-531F-0121-0275-E3C2B7254E9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B54922-6CD5-9C7B-B14A-F0F93665C73D}"/>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5" name="Footer Placeholder 4">
            <a:extLst>
              <a:ext uri="{FF2B5EF4-FFF2-40B4-BE49-F238E27FC236}">
                <a16:creationId xmlns:a16="http://schemas.microsoft.com/office/drawing/2014/main" id="{A8D31A49-7D00-1ADB-7E9D-E4D670DD6F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B892E-C423-F456-60C7-BA26BE4BC816}"/>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268446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CCD549-A6E2-2DC0-3378-B75396A4C9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E4412B7-FE21-44FE-5577-5C885A57F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D3B65B-94D1-1C28-BB9C-DB631D22A8B7}"/>
              </a:ext>
            </a:extLst>
          </p:cNvPr>
          <p:cNvSpPr>
            <a:spLocks noGrp="1"/>
          </p:cNvSpPr>
          <p:nvPr>
            <p:ph type="dt" sz="half" idx="10"/>
          </p:nvPr>
        </p:nvSpPr>
        <p:spPr/>
        <p:txBody>
          <a:bodyPr/>
          <a:lstStyle/>
          <a:p>
            <a:fld id="{FEF3689B-27A4-46ED-98D3-F576F3AA9266}" type="datetimeFigureOut">
              <a:rPr lang="en-GB" smtClean="0"/>
              <a:t>07/08/2023</a:t>
            </a:fld>
            <a:endParaRPr lang="en-GB"/>
          </a:p>
        </p:txBody>
      </p:sp>
      <p:sp>
        <p:nvSpPr>
          <p:cNvPr id="5" name="Footer Placeholder 4">
            <a:extLst>
              <a:ext uri="{FF2B5EF4-FFF2-40B4-BE49-F238E27FC236}">
                <a16:creationId xmlns:a16="http://schemas.microsoft.com/office/drawing/2014/main" id="{DF8A3F4F-60D4-737E-A21A-24B0DD4B0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60E3B3-BF87-76DD-F2E3-DF2BBF5ED9BB}"/>
              </a:ext>
            </a:extLst>
          </p:cNvPr>
          <p:cNvSpPr>
            <a:spLocks noGrp="1"/>
          </p:cNvSpPr>
          <p:nvPr>
            <p:ph type="sldNum" sz="quarter" idx="12"/>
          </p:nvPr>
        </p:nvSpPr>
        <p:spPr/>
        <p:txBody>
          <a:bodyPr/>
          <a:lstStyle/>
          <a:p>
            <a:fld id="{2B4F2064-184E-4193-BA0B-7EC4BA6B74DE}" type="slidenum">
              <a:rPr lang="en-GB" smtClean="0"/>
              <a:t>‹#›</a:t>
            </a:fld>
            <a:endParaRPr lang="en-GB"/>
          </a:p>
        </p:txBody>
      </p:sp>
    </p:spTree>
    <p:extLst>
      <p:ext uri="{BB962C8B-B14F-4D97-AF65-F5344CB8AC3E}">
        <p14:creationId xmlns:p14="http://schemas.microsoft.com/office/powerpoint/2010/main" val="37687362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C00160-4686-F657-554D-2B04F52A21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FEB388-9C33-D4B3-CF90-AE2AA22CD2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11E769-2BDC-E0F7-1278-EB9C7F4692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F3689B-27A4-46ED-98D3-F576F3AA9266}" type="datetimeFigureOut">
              <a:rPr lang="en-GB" smtClean="0"/>
              <a:t>07/08/2023</a:t>
            </a:fld>
            <a:endParaRPr lang="en-GB"/>
          </a:p>
        </p:txBody>
      </p:sp>
      <p:sp>
        <p:nvSpPr>
          <p:cNvPr id="5" name="Footer Placeholder 4">
            <a:extLst>
              <a:ext uri="{FF2B5EF4-FFF2-40B4-BE49-F238E27FC236}">
                <a16:creationId xmlns:a16="http://schemas.microsoft.com/office/drawing/2014/main" id="{F20BA8AA-8DB9-C84C-5C17-BE6E00BC4B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909780-9EB0-60A3-768A-64805F90DA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4F2064-184E-4193-BA0B-7EC4BA6B74DE}" type="slidenum">
              <a:rPr lang="en-GB" smtClean="0"/>
              <a:t>‹#›</a:t>
            </a:fld>
            <a:endParaRPr lang="en-GB"/>
          </a:p>
        </p:txBody>
      </p:sp>
    </p:spTree>
    <p:extLst>
      <p:ext uri="{BB962C8B-B14F-4D97-AF65-F5344CB8AC3E}">
        <p14:creationId xmlns:p14="http://schemas.microsoft.com/office/powerpoint/2010/main" val="804973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hyperlink" Target="https://www.youtube.com/watch?v=CEw23EFu4rc" TargetMode="Externa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7.svg"/></Relationships>
</file>

<file path=ppt/slides/_rels/slide1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hyperlink" Target="https://www.youtube.com/watch?v=gBaTbiWKB0w" TargetMode="Externa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video" Target="https://www.youtube.com/embed/rHEpywFCtwA?feature=oembed" TargetMode="External"/><Relationship Id="rId7" Type="http://schemas.openxmlformats.org/officeDocument/2006/relationships/notesSlide" Target="../notesSlides/notesSlide15.xml"/><Relationship Id="rId12" Type="http://schemas.openxmlformats.org/officeDocument/2006/relationships/image" Target="../media/image51.jpeg"/><Relationship Id="rId2" Type="http://schemas.openxmlformats.org/officeDocument/2006/relationships/video" Target="https://www.youtube.com/embed/YgQy70_LPS4?feature=oembed" TargetMode="External"/><Relationship Id="rId1" Type="http://schemas.openxmlformats.org/officeDocument/2006/relationships/video" Target="https://www.youtube.com/embed/U4pc1Whr4rE?feature=oembed" TargetMode="External"/><Relationship Id="rId6" Type="http://schemas.openxmlformats.org/officeDocument/2006/relationships/slideLayout" Target="../slideLayouts/slideLayout2.xml"/><Relationship Id="rId11" Type="http://schemas.openxmlformats.org/officeDocument/2006/relationships/image" Target="../media/image50.jpeg"/><Relationship Id="rId5" Type="http://schemas.openxmlformats.org/officeDocument/2006/relationships/video" Target="https://www.youtube.com/embed/cYRF-d4CnpI?feature=oembed" TargetMode="External"/><Relationship Id="rId10" Type="http://schemas.openxmlformats.org/officeDocument/2006/relationships/image" Target="../media/image49.jpeg"/><Relationship Id="rId4" Type="http://schemas.openxmlformats.org/officeDocument/2006/relationships/video" Target="https://www.youtube.com/embed/lFm-Suy6cfc?feature=oembed" TargetMode="External"/><Relationship Id="rId9" Type="http://schemas.openxmlformats.org/officeDocument/2006/relationships/image" Target="../media/image48.jpe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vyHZ8rbJQUQ?feature=oembed" TargetMode="External"/><Relationship Id="rId1" Type="http://schemas.openxmlformats.org/officeDocument/2006/relationships/video" Target="https://www.youtube.com/embed/dSHJYyRViIU?feature=oembed" TargetMode="External"/><Relationship Id="rId5" Type="http://schemas.openxmlformats.org/officeDocument/2006/relationships/image" Target="../media/image53.jpeg"/><Relationship Id="rId4" Type="http://schemas.openxmlformats.org/officeDocument/2006/relationships/image" Target="../media/image52.jpeg"/></Relationships>
</file>

<file path=ppt/slides/_rels/slide42.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13FC371-53FB-581B-243C-0FE5621089B8}"/>
              </a:ext>
            </a:extLst>
          </p:cNvPr>
          <p:cNvPicPr>
            <a:picLocks noChangeAspect="1"/>
          </p:cNvPicPr>
          <p:nvPr/>
        </p:nvPicPr>
        <p:blipFill rotWithShape="1">
          <a:blip r:embed="rId2"/>
          <a:srcRect t="4797" b="15977"/>
          <a:stretch/>
        </p:blipFill>
        <p:spPr>
          <a:xfrm>
            <a:off x="20" y="10"/>
            <a:ext cx="12191980" cy="6857990"/>
          </a:xfrm>
          <a:prstGeom prst="rect">
            <a:avLst/>
          </a:prstGeom>
        </p:spPr>
      </p:pic>
      <p:sp>
        <p:nvSpPr>
          <p:cNvPr id="12"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36FDF-FEB0-0CE3-CF1F-25A36997A5E3}"/>
              </a:ext>
            </a:extLst>
          </p:cNvPr>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300">
                <a:solidFill>
                  <a:schemeClr val="tx1">
                    <a:lumMod val="85000"/>
                    <a:lumOff val="15000"/>
                  </a:schemeClr>
                </a:solidFill>
              </a:rPr>
              <a:t>The Impact of Social Celebrities on Children and Young People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6810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A6BA3A5-5B94-7111-8598-0AD987F2B798}"/>
              </a:ext>
            </a:extLst>
          </p:cNvPr>
          <p:cNvSpPr>
            <a:spLocks noGrp="1"/>
          </p:cNvSpPr>
          <p:nvPr>
            <p:ph type="title"/>
          </p:nvPr>
        </p:nvSpPr>
        <p:spPr>
          <a:xfrm>
            <a:off x="838200" y="365125"/>
            <a:ext cx="9842237" cy="1325563"/>
          </a:xfrm>
        </p:spPr>
        <p:txBody>
          <a:bodyPr>
            <a:normAutofit/>
          </a:bodyPr>
          <a:lstStyle/>
          <a:p>
            <a:r>
              <a:rPr lang="en-GB" sz="5600"/>
              <a:t>Introduction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FA7299F-FDB1-7475-381A-EA38157C21CD}"/>
              </a:ext>
            </a:extLst>
          </p:cNvPr>
          <p:cNvGraphicFramePr>
            <a:graphicFrameLocks noGrp="1"/>
          </p:cNvGraphicFramePr>
          <p:nvPr>
            <p:ph idx="1"/>
            <p:extLst>
              <p:ext uri="{D42A27DB-BD31-4B8C-83A1-F6EECF244321}">
                <p14:modId xmlns:p14="http://schemas.microsoft.com/office/powerpoint/2010/main" val="40468376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3172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455D24-E99D-523D-BCEC-F62E3160728D}"/>
              </a:ext>
            </a:extLst>
          </p:cNvPr>
          <p:cNvPicPr>
            <a:picLocks noChangeAspect="1"/>
          </p:cNvPicPr>
          <p:nvPr/>
        </p:nvPicPr>
        <p:blipFill rotWithShape="1">
          <a:blip r:embed="rId2"/>
          <a:srcRect l="8964" r="11725"/>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512B8E-3059-4E80-70A5-C277B5735ADB}"/>
              </a:ext>
            </a:extLst>
          </p:cNvPr>
          <p:cNvSpPr>
            <a:spLocks noGrp="1"/>
          </p:cNvSpPr>
          <p:nvPr>
            <p:ph type="title"/>
          </p:nvPr>
        </p:nvSpPr>
        <p:spPr>
          <a:xfrm>
            <a:off x="838200" y="365125"/>
            <a:ext cx="3822189" cy="1899912"/>
          </a:xfrm>
        </p:spPr>
        <p:txBody>
          <a:bodyPr>
            <a:normAutofit/>
          </a:bodyPr>
          <a:lstStyle/>
          <a:p>
            <a:r>
              <a:rPr lang="en-GB" sz="4000"/>
              <a:t>Who are social celebrities? </a:t>
            </a:r>
          </a:p>
        </p:txBody>
      </p:sp>
      <p:sp>
        <p:nvSpPr>
          <p:cNvPr id="3" name="Content Placeholder 2">
            <a:extLst>
              <a:ext uri="{FF2B5EF4-FFF2-40B4-BE49-F238E27FC236}">
                <a16:creationId xmlns:a16="http://schemas.microsoft.com/office/drawing/2014/main" id="{FD88FF28-A611-02A5-201D-AFEB0C053EAD}"/>
              </a:ext>
            </a:extLst>
          </p:cNvPr>
          <p:cNvSpPr>
            <a:spLocks noGrp="1"/>
          </p:cNvSpPr>
          <p:nvPr>
            <p:ph idx="1"/>
          </p:nvPr>
        </p:nvSpPr>
        <p:spPr>
          <a:xfrm>
            <a:off x="190500" y="2265036"/>
            <a:ext cx="3822189" cy="4440563"/>
          </a:xfrm>
        </p:spPr>
        <p:txBody>
          <a:bodyPr>
            <a:normAutofit/>
          </a:bodyPr>
          <a:lstStyle/>
          <a:p>
            <a:r>
              <a:rPr lang="en-GB" sz="2400" dirty="0"/>
              <a:t>Social celebrities are individuals who gain fame and recognition through social media.</a:t>
            </a:r>
          </a:p>
          <a:p>
            <a:r>
              <a:rPr lang="en-GB" sz="2400" dirty="0"/>
              <a:t>They amass large followings and influence trends, opinions, and behaviours.</a:t>
            </a:r>
          </a:p>
          <a:p>
            <a:r>
              <a:rPr lang="en-GB" sz="2400" dirty="0"/>
              <a:t>Their impact on children and young people is noteworthy</a:t>
            </a:r>
            <a:r>
              <a:rPr lang="en-GB" sz="2000" dirty="0"/>
              <a:t>.</a:t>
            </a:r>
          </a:p>
        </p:txBody>
      </p:sp>
    </p:spTree>
    <p:extLst>
      <p:ext uri="{BB962C8B-B14F-4D97-AF65-F5344CB8AC3E}">
        <p14:creationId xmlns:p14="http://schemas.microsoft.com/office/powerpoint/2010/main" val="4243807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B303C6-C601-74FF-B926-DA435E29C960}"/>
              </a:ext>
            </a:extLst>
          </p:cNvPr>
          <p:cNvPicPr>
            <a:picLocks noChangeAspect="1"/>
          </p:cNvPicPr>
          <p:nvPr/>
        </p:nvPicPr>
        <p:blipFill rotWithShape="1">
          <a:blip r:embed="rId3"/>
          <a:srcRect b="108"/>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19175C-B271-D9A1-CD84-8AD65AD4867D}"/>
              </a:ext>
            </a:extLst>
          </p:cNvPr>
          <p:cNvSpPr>
            <a:spLocks noGrp="1"/>
          </p:cNvSpPr>
          <p:nvPr>
            <p:ph idx="1"/>
          </p:nvPr>
        </p:nvSpPr>
        <p:spPr>
          <a:xfrm>
            <a:off x="-4" y="279400"/>
            <a:ext cx="4660393" cy="5897563"/>
          </a:xfrm>
        </p:spPr>
        <p:txBody>
          <a:bodyPr>
            <a:normAutofit/>
          </a:bodyPr>
          <a:lstStyle/>
          <a:p>
            <a:pPr marL="0" indent="0">
              <a:lnSpc>
                <a:spcPct val="150000"/>
              </a:lnSpc>
              <a:buNone/>
            </a:pPr>
            <a:r>
              <a:rPr lang="en-GB" dirty="0"/>
              <a:t>According to </a:t>
            </a:r>
            <a:r>
              <a:rPr lang="en-GB" dirty="0" err="1"/>
              <a:t>Lainef</a:t>
            </a:r>
            <a:r>
              <a:rPr lang="en-GB" dirty="0"/>
              <a:t> (2020) “influences” can be considered as way of life. Influencers use their platform to: </a:t>
            </a:r>
          </a:p>
          <a:p>
            <a:pPr>
              <a:lnSpc>
                <a:spcPct val="150000"/>
              </a:lnSpc>
            </a:pPr>
            <a:r>
              <a:rPr lang="en-GB" dirty="0"/>
              <a:t>Express opinions </a:t>
            </a:r>
          </a:p>
          <a:p>
            <a:pPr>
              <a:lnSpc>
                <a:spcPct val="150000"/>
              </a:lnSpc>
            </a:pPr>
            <a:r>
              <a:rPr lang="en-GB" dirty="0"/>
              <a:t>Critique topic area (lifestyle, health, beauty, brands, services and products) </a:t>
            </a:r>
          </a:p>
          <a:p>
            <a:pPr marL="0" indent="0">
              <a:buNone/>
            </a:pPr>
            <a:endParaRPr lang="en-GB" sz="2000" dirty="0"/>
          </a:p>
        </p:txBody>
      </p:sp>
    </p:spTree>
    <p:extLst>
      <p:ext uri="{BB962C8B-B14F-4D97-AF65-F5344CB8AC3E}">
        <p14:creationId xmlns:p14="http://schemas.microsoft.com/office/powerpoint/2010/main" val="1633623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5FEA00A-A40F-705D-B782-F0F96908B266}"/>
              </a:ext>
            </a:extLst>
          </p:cNvPr>
          <p:cNvPicPr>
            <a:picLocks noChangeAspect="1"/>
          </p:cNvPicPr>
          <p:nvPr/>
        </p:nvPicPr>
        <p:blipFill rotWithShape="1">
          <a:blip r:embed="rId3"/>
          <a:srcRect b="108"/>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C1A4A1-00A2-959A-4A08-193E972EBCE6}"/>
              </a:ext>
            </a:extLst>
          </p:cNvPr>
          <p:cNvSpPr>
            <a:spLocks noGrp="1"/>
          </p:cNvSpPr>
          <p:nvPr>
            <p:ph type="title"/>
          </p:nvPr>
        </p:nvSpPr>
        <p:spPr>
          <a:xfrm>
            <a:off x="838200" y="365125"/>
            <a:ext cx="3822189" cy="1899912"/>
          </a:xfrm>
        </p:spPr>
        <p:txBody>
          <a:bodyPr>
            <a:normAutofit/>
          </a:bodyPr>
          <a:lstStyle/>
          <a:p>
            <a:pPr algn="ctr"/>
            <a:r>
              <a:rPr lang="en-GB" sz="4000" dirty="0"/>
              <a:t>Social influencer role </a:t>
            </a:r>
          </a:p>
        </p:txBody>
      </p:sp>
      <p:sp>
        <p:nvSpPr>
          <p:cNvPr id="3" name="Content Placeholder 2">
            <a:extLst>
              <a:ext uri="{FF2B5EF4-FFF2-40B4-BE49-F238E27FC236}">
                <a16:creationId xmlns:a16="http://schemas.microsoft.com/office/drawing/2014/main" id="{8205AFFD-D2A2-CBD5-7D27-1B705452070D}"/>
              </a:ext>
            </a:extLst>
          </p:cNvPr>
          <p:cNvSpPr>
            <a:spLocks noGrp="1"/>
          </p:cNvSpPr>
          <p:nvPr>
            <p:ph idx="1"/>
          </p:nvPr>
        </p:nvSpPr>
        <p:spPr>
          <a:xfrm>
            <a:off x="127000" y="2434201"/>
            <a:ext cx="4533389" cy="3742762"/>
          </a:xfrm>
        </p:spPr>
        <p:txBody>
          <a:bodyPr>
            <a:normAutofit/>
          </a:bodyPr>
          <a:lstStyle/>
          <a:p>
            <a:pPr marL="0" indent="0">
              <a:buNone/>
            </a:pPr>
            <a:r>
              <a:rPr lang="en-GB" sz="2000" dirty="0"/>
              <a:t>By definition, social influencers are: </a:t>
            </a:r>
          </a:p>
          <a:p>
            <a:pPr marL="0" indent="0">
              <a:buNone/>
            </a:pPr>
            <a:r>
              <a:rPr lang="en-GB" sz="2000" dirty="0"/>
              <a:t>“…a subset of digital content creators defined by their significant online following, distinctive brand persona, and patterned relationships with commercial sponsors” (Duffy, 2020) </a:t>
            </a:r>
          </a:p>
          <a:p>
            <a:pPr marL="0" indent="0">
              <a:buNone/>
            </a:pPr>
            <a:endParaRPr lang="en-GB" sz="2000" dirty="0"/>
          </a:p>
        </p:txBody>
      </p:sp>
    </p:spTree>
    <p:extLst>
      <p:ext uri="{BB962C8B-B14F-4D97-AF65-F5344CB8AC3E}">
        <p14:creationId xmlns:p14="http://schemas.microsoft.com/office/powerpoint/2010/main" val="2456488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A785343-5D24-4118-A2E4-665D196F6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48ADD1D-9EB4-811A-D195-02B7D15E4674}"/>
              </a:ext>
            </a:extLst>
          </p:cNvPr>
          <p:cNvPicPr>
            <a:picLocks noChangeAspect="1"/>
          </p:cNvPicPr>
          <p:nvPr/>
        </p:nvPicPr>
        <p:blipFill rotWithShape="1">
          <a:blip r:embed="rId2"/>
          <a:srcRect t="331" r="2" b="61831"/>
          <a:stretch/>
        </p:blipFill>
        <p:spPr>
          <a:xfrm>
            <a:off x="7381876" y="1"/>
            <a:ext cx="4810125" cy="250183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7" name="Picture 6">
            <a:extLst>
              <a:ext uri="{FF2B5EF4-FFF2-40B4-BE49-F238E27FC236}">
                <a16:creationId xmlns:a16="http://schemas.microsoft.com/office/drawing/2014/main" id="{3D91A80F-0A60-0AE8-F7EA-192A0F9B6F0D}"/>
              </a:ext>
            </a:extLst>
          </p:cNvPr>
          <p:cNvPicPr>
            <a:picLocks noChangeAspect="1"/>
          </p:cNvPicPr>
          <p:nvPr/>
        </p:nvPicPr>
        <p:blipFill rotWithShape="1">
          <a:blip r:embed="rId3"/>
          <a:srcRect t="2611" r="1" b="37736"/>
          <a:stretch/>
        </p:blipFill>
        <p:spPr>
          <a:xfrm>
            <a:off x="5374639" y="2663706"/>
            <a:ext cx="4626927" cy="4197911"/>
          </a:xfrm>
          <a:custGeom>
            <a:avLst/>
            <a:gdLst/>
            <a:ahLst/>
            <a:cxnLst/>
            <a:rect l="l" t="t" r="r" b="b"/>
            <a:pathLst>
              <a:path w="4626927" h="4197911">
                <a:moveTo>
                  <a:pt x="1945141" y="0"/>
                </a:moveTo>
                <a:lnTo>
                  <a:pt x="1951364" y="0"/>
                </a:lnTo>
                <a:lnTo>
                  <a:pt x="3141155" y="0"/>
                </a:lnTo>
                <a:lnTo>
                  <a:pt x="4626927" y="0"/>
                </a:lnTo>
                <a:lnTo>
                  <a:pt x="2681786" y="4197911"/>
                </a:lnTo>
                <a:lnTo>
                  <a:pt x="0" y="4197911"/>
                </a:lnTo>
                <a:close/>
              </a:path>
            </a:pathLst>
          </a:custGeom>
        </p:spPr>
      </p:pic>
      <p:sp>
        <p:nvSpPr>
          <p:cNvPr id="31" name="Freeform 11">
            <a:extLst>
              <a:ext uri="{FF2B5EF4-FFF2-40B4-BE49-F238E27FC236}">
                <a16:creationId xmlns:a16="http://schemas.microsoft.com/office/drawing/2014/main" id="{32F4D216-10B7-4DCA-A0A1-068E9E32F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2660091"/>
            <a:ext cx="7122523" cy="4197911"/>
          </a:xfrm>
          <a:custGeom>
            <a:avLst/>
            <a:gdLst>
              <a:gd name="connsiteX0" fmla="*/ 0 w 7122523"/>
              <a:gd name="connsiteY0" fmla="*/ 4197911 h 4197911"/>
              <a:gd name="connsiteX1" fmla="*/ 7122523 w 7122523"/>
              <a:gd name="connsiteY1" fmla="*/ 4197911 h 4197911"/>
              <a:gd name="connsiteX2" fmla="*/ 5177382 w 7122523"/>
              <a:gd name="connsiteY2" fmla="*/ 0 h 4197911"/>
              <a:gd name="connsiteX3" fmla="*/ 5171159 w 7122523"/>
              <a:gd name="connsiteY3" fmla="*/ 0 h 4197911"/>
              <a:gd name="connsiteX4" fmla="*/ 3981368 w 7122523"/>
              <a:gd name="connsiteY4" fmla="*/ 0 h 4197911"/>
              <a:gd name="connsiteX5" fmla="*/ 2331323 w 7122523"/>
              <a:gd name="connsiteY5" fmla="*/ 0 h 4197911"/>
              <a:gd name="connsiteX6" fmla="*/ 0 w 7122523"/>
              <a:gd name="connsiteY6" fmla="*/ 0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4197911"/>
                </a:moveTo>
                <a:lnTo>
                  <a:pt x="7122523" y="4197911"/>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5949BF-CDD9-9737-79B8-73B221D59487}"/>
              </a:ext>
            </a:extLst>
          </p:cNvPr>
          <p:cNvSpPr>
            <a:spLocks noGrp="1"/>
          </p:cNvSpPr>
          <p:nvPr>
            <p:ph type="title"/>
          </p:nvPr>
        </p:nvSpPr>
        <p:spPr>
          <a:xfrm>
            <a:off x="682388" y="3098042"/>
            <a:ext cx="5308979" cy="852985"/>
          </a:xfrm>
        </p:spPr>
        <p:txBody>
          <a:bodyPr>
            <a:normAutofit/>
          </a:bodyPr>
          <a:lstStyle/>
          <a:p>
            <a:r>
              <a:rPr lang="en-GB" sz="3300">
                <a:solidFill>
                  <a:srgbClr val="FFFFFF"/>
                </a:solidFill>
              </a:rPr>
              <a:t>Social Celebrities/ Influencers</a:t>
            </a:r>
          </a:p>
        </p:txBody>
      </p:sp>
      <p:pic>
        <p:nvPicPr>
          <p:cNvPr id="4" name="Picture 3">
            <a:extLst>
              <a:ext uri="{FF2B5EF4-FFF2-40B4-BE49-F238E27FC236}">
                <a16:creationId xmlns:a16="http://schemas.microsoft.com/office/drawing/2014/main" id="{3ECB317D-FCD5-2BE6-07D8-3C5B6029DB9E}"/>
              </a:ext>
            </a:extLst>
          </p:cNvPr>
          <p:cNvPicPr>
            <a:picLocks noChangeAspect="1"/>
          </p:cNvPicPr>
          <p:nvPr/>
        </p:nvPicPr>
        <p:blipFill rotWithShape="1">
          <a:blip r:embed="rId4"/>
          <a:srcRect r="5" b="31880"/>
          <a:stretch/>
        </p:blipFill>
        <p:spPr>
          <a:xfrm>
            <a:off x="4675537" y="-1"/>
            <a:ext cx="3677817"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9" name="Picture 8">
            <a:extLst>
              <a:ext uri="{FF2B5EF4-FFF2-40B4-BE49-F238E27FC236}">
                <a16:creationId xmlns:a16="http://schemas.microsoft.com/office/drawing/2014/main" id="{C32D1B67-CD58-7F8F-290E-E469C5BCC9C5}"/>
              </a:ext>
            </a:extLst>
          </p:cNvPr>
          <p:cNvPicPr>
            <a:picLocks noChangeAspect="1"/>
          </p:cNvPicPr>
          <p:nvPr/>
        </p:nvPicPr>
        <p:blipFill rotWithShape="1">
          <a:blip r:embed="rId5"/>
          <a:srcRect l="13235" r="10490" b="2"/>
          <a:stretch/>
        </p:blipFill>
        <p:spPr>
          <a:xfrm>
            <a:off x="2280734" y="2"/>
            <a:ext cx="3393943" cy="2502843"/>
          </a:xfrm>
          <a:custGeom>
            <a:avLst/>
            <a:gdLst/>
            <a:ahLst/>
            <a:cxnLst/>
            <a:rect l="l" t="t" r="r" b="b"/>
            <a:pathLst>
              <a:path w="3393943" h="2502843">
                <a:moveTo>
                  <a:pt x="1159715" y="0"/>
                </a:moveTo>
                <a:lnTo>
                  <a:pt x="3393943" y="0"/>
                </a:lnTo>
                <a:lnTo>
                  <a:pt x="2234228" y="2502843"/>
                </a:lnTo>
                <a:lnTo>
                  <a:pt x="0" y="2502843"/>
                </a:lnTo>
                <a:close/>
              </a:path>
            </a:pathLst>
          </a:custGeom>
        </p:spPr>
      </p:pic>
      <p:pic>
        <p:nvPicPr>
          <p:cNvPr id="8" name="Picture 7">
            <a:extLst>
              <a:ext uri="{FF2B5EF4-FFF2-40B4-BE49-F238E27FC236}">
                <a16:creationId xmlns:a16="http://schemas.microsoft.com/office/drawing/2014/main" id="{29C97EC9-32DD-E2BA-F37A-4883B16452F4}"/>
              </a:ext>
            </a:extLst>
          </p:cNvPr>
          <p:cNvPicPr>
            <a:picLocks noChangeAspect="1"/>
          </p:cNvPicPr>
          <p:nvPr/>
        </p:nvPicPr>
        <p:blipFill rotWithShape="1">
          <a:blip r:embed="rId6"/>
          <a:srcRect r="2556" b="6"/>
          <a:stretch/>
        </p:blipFill>
        <p:spPr>
          <a:xfrm>
            <a:off x="3"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sp>
        <p:nvSpPr>
          <p:cNvPr id="3" name="Content Placeholder 2">
            <a:extLst>
              <a:ext uri="{FF2B5EF4-FFF2-40B4-BE49-F238E27FC236}">
                <a16:creationId xmlns:a16="http://schemas.microsoft.com/office/drawing/2014/main" id="{6CC0F3D1-7CE6-3AC0-5C1C-8CCD4EC04D4D}"/>
              </a:ext>
            </a:extLst>
          </p:cNvPr>
          <p:cNvSpPr>
            <a:spLocks noGrp="1"/>
          </p:cNvSpPr>
          <p:nvPr>
            <p:ph idx="1"/>
          </p:nvPr>
        </p:nvSpPr>
        <p:spPr>
          <a:xfrm>
            <a:off x="682388" y="3951027"/>
            <a:ext cx="4746863" cy="2130364"/>
          </a:xfrm>
        </p:spPr>
        <p:txBody>
          <a:bodyPr anchor="ctr">
            <a:normAutofit/>
          </a:bodyPr>
          <a:lstStyle/>
          <a:p>
            <a:r>
              <a:rPr lang="en-GB" sz="2000" dirty="0">
                <a:solidFill>
                  <a:srgbClr val="FFFFFF"/>
                </a:solidFill>
              </a:rPr>
              <a:t>Can you guess the following social influencers? </a:t>
            </a:r>
          </a:p>
          <a:p>
            <a:r>
              <a:rPr lang="en-GB" sz="2000" dirty="0">
                <a:solidFill>
                  <a:srgbClr val="FFFFFF"/>
                </a:solidFill>
              </a:rPr>
              <a:t>What are each one famous for? </a:t>
            </a:r>
          </a:p>
          <a:p>
            <a:endParaRPr lang="en-GB" sz="2000" dirty="0">
              <a:solidFill>
                <a:srgbClr val="FFFFFF"/>
              </a:solidFill>
            </a:endParaRPr>
          </a:p>
        </p:txBody>
      </p:sp>
      <p:pic>
        <p:nvPicPr>
          <p:cNvPr id="6" name="Picture 5">
            <a:extLst>
              <a:ext uri="{FF2B5EF4-FFF2-40B4-BE49-F238E27FC236}">
                <a16:creationId xmlns:a16="http://schemas.microsoft.com/office/drawing/2014/main" id="{8871B45D-15AC-28CC-F88D-193E63C0DD80}"/>
              </a:ext>
            </a:extLst>
          </p:cNvPr>
          <p:cNvPicPr>
            <a:picLocks noChangeAspect="1"/>
          </p:cNvPicPr>
          <p:nvPr/>
        </p:nvPicPr>
        <p:blipFill rotWithShape="1">
          <a:blip r:embed="rId7"/>
          <a:srcRect l="12278" r="25281" b="3"/>
          <a:stretch/>
        </p:blipFill>
        <p:spPr>
          <a:xfrm>
            <a:off x="8264962" y="2660089"/>
            <a:ext cx="3927039" cy="4197911"/>
          </a:xfrm>
          <a:custGeom>
            <a:avLst/>
            <a:gdLst/>
            <a:ahLst/>
            <a:cxnLst/>
            <a:rect l="l" t="t" r="r" b="b"/>
            <a:pathLst>
              <a:path w="3927039" h="4197911">
                <a:moveTo>
                  <a:pt x="1945141" y="0"/>
                </a:moveTo>
                <a:lnTo>
                  <a:pt x="1951364" y="0"/>
                </a:lnTo>
                <a:lnTo>
                  <a:pt x="3141155" y="0"/>
                </a:lnTo>
                <a:lnTo>
                  <a:pt x="3927039" y="0"/>
                </a:lnTo>
                <a:lnTo>
                  <a:pt x="3927039" y="4194293"/>
                </a:lnTo>
                <a:lnTo>
                  <a:pt x="2683462" y="4194293"/>
                </a:lnTo>
                <a:lnTo>
                  <a:pt x="2681786" y="4197911"/>
                </a:lnTo>
                <a:lnTo>
                  <a:pt x="0" y="4197911"/>
                </a:lnTo>
                <a:close/>
              </a:path>
            </a:pathLst>
          </a:custGeom>
        </p:spPr>
      </p:pic>
    </p:spTree>
    <p:extLst>
      <p:ext uri="{BB962C8B-B14F-4D97-AF65-F5344CB8AC3E}">
        <p14:creationId xmlns:p14="http://schemas.microsoft.com/office/powerpoint/2010/main" val="64735606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24E20-1AD1-4F1B-9C50-A1AF18E90FCD}"/>
              </a:ext>
            </a:extLst>
          </p:cNvPr>
          <p:cNvSpPr>
            <a:spLocks noGrp="1"/>
          </p:cNvSpPr>
          <p:nvPr>
            <p:ph type="title"/>
          </p:nvPr>
        </p:nvSpPr>
        <p:spPr>
          <a:xfrm>
            <a:off x="677121" y="356768"/>
            <a:ext cx="4426755" cy="761271"/>
          </a:xfrm>
        </p:spPr>
        <p:txBody>
          <a:bodyPr>
            <a:normAutofit/>
          </a:bodyPr>
          <a:lstStyle/>
          <a:p>
            <a:pPr algn="ctr"/>
            <a:r>
              <a:rPr lang="en-GB" sz="2200" dirty="0"/>
              <a:t>Common platforms for Social influencer</a:t>
            </a:r>
          </a:p>
        </p:txBody>
      </p:sp>
      <p:sp>
        <p:nvSpPr>
          <p:cNvPr id="14" name="Freeform: Shape 13">
            <a:extLst>
              <a:ext uri="{FF2B5EF4-FFF2-40B4-BE49-F238E27FC236}">
                <a16:creationId xmlns:a16="http://schemas.microsoft.com/office/drawing/2014/main" id="{81F3642D-13C8-47D1-8141-3F5A7CEBA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1975" y="361702"/>
            <a:ext cx="1691640" cy="1691640"/>
          </a:xfrm>
          <a:custGeom>
            <a:avLst/>
            <a:gdLst>
              <a:gd name="connsiteX0" fmla="*/ 845820 w 1691640"/>
              <a:gd name="connsiteY0" fmla="*/ 0 h 1691640"/>
              <a:gd name="connsiteX1" fmla="*/ 1691640 w 1691640"/>
              <a:gd name="connsiteY1" fmla="*/ 845820 h 1691640"/>
              <a:gd name="connsiteX2" fmla="*/ 845820 w 1691640"/>
              <a:gd name="connsiteY2" fmla="*/ 1691640 h 1691640"/>
              <a:gd name="connsiteX3" fmla="*/ 0 w 1691640"/>
              <a:gd name="connsiteY3" fmla="*/ 845820 h 1691640"/>
              <a:gd name="connsiteX4" fmla="*/ 845820 w 1691640"/>
              <a:gd name="connsiteY4" fmla="*/ 0 h 1691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1640" h="1691640">
                <a:moveTo>
                  <a:pt x="845820" y="0"/>
                </a:moveTo>
                <a:cubicBezTo>
                  <a:pt x="1312954" y="0"/>
                  <a:pt x="1691640" y="378686"/>
                  <a:pt x="1691640" y="845820"/>
                </a:cubicBezTo>
                <a:cubicBezTo>
                  <a:pt x="1691640" y="1312954"/>
                  <a:pt x="1312954" y="1691640"/>
                  <a:pt x="845820" y="1691640"/>
                </a:cubicBezTo>
                <a:cubicBezTo>
                  <a:pt x="378687" y="1691640"/>
                  <a:pt x="0" y="1312954"/>
                  <a:pt x="0" y="845820"/>
                </a:cubicBezTo>
                <a:cubicBezTo>
                  <a:pt x="0" y="378686"/>
                  <a:pt x="378687" y="0"/>
                  <a:pt x="84582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BF2883BE-00FD-72E1-CBA7-967B8FB0D4B4}"/>
              </a:ext>
            </a:extLst>
          </p:cNvPr>
          <p:cNvSpPr>
            <a:spLocks noGrp="1"/>
          </p:cNvSpPr>
          <p:nvPr>
            <p:ph idx="1"/>
          </p:nvPr>
        </p:nvSpPr>
        <p:spPr>
          <a:xfrm>
            <a:off x="141018" y="1471189"/>
            <a:ext cx="5199612" cy="2660357"/>
          </a:xfrm>
        </p:spPr>
        <p:txBody>
          <a:bodyPr anchor="t">
            <a:normAutofit/>
          </a:bodyPr>
          <a:lstStyle/>
          <a:p>
            <a:pPr marL="0" indent="0">
              <a:buNone/>
            </a:pPr>
            <a:r>
              <a:rPr lang="en-GB" sz="2400" b="1" dirty="0"/>
              <a:t>Social influencers will use social media as a platform to perform the following: </a:t>
            </a:r>
          </a:p>
          <a:p>
            <a:r>
              <a:rPr lang="en-GB" sz="2400" b="1" dirty="0"/>
              <a:t>Provide insight to their life</a:t>
            </a:r>
          </a:p>
          <a:p>
            <a:r>
              <a:rPr lang="en-GB" sz="2400" b="1" dirty="0"/>
              <a:t>Raise awareness</a:t>
            </a:r>
          </a:p>
          <a:p>
            <a:r>
              <a:rPr lang="en-GB" sz="2400" b="1" dirty="0"/>
              <a:t>Share views</a:t>
            </a:r>
          </a:p>
          <a:p>
            <a:r>
              <a:rPr lang="en-GB" sz="2400" b="1" dirty="0"/>
              <a:t>Promote products </a:t>
            </a:r>
          </a:p>
        </p:txBody>
      </p:sp>
      <p:sp>
        <p:nvSpPr>
          <p:cNvPr id="16" name="Oval 15">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383"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C9623C96-51CD-37A0-1DE1-448178918F63}"/>
              </a:ext>
            </a:extLst>
          </p:cNvPr>
          <p:cNvPicPr>
            <a:picLocks noChangeAspect="1"/>
          </p:cNvPicPr>
          <p:nvPr/>
        </p:nvPicPr>
        <p:blipFill>
          <a:blip r:embed="rId2"/>
          <a:stretch>
            <a:fillRect/>
          </a:stretch>
        </p:blipFill>
        <p:spPr>
          <a:xfrm rot="10800000" flipV="1">
            <a:off x="6115573" y="715300"/>
            <a:ext cx="984444" cy="984444"/>
          </a:xfrm>
          <a:prstGeom prst="rect">
            <a:avLst/>
          </a:prstGeom>
        </p:spPr>
      </p:pic>
      <p:sp>
        <p:nvSpPr>
          <p:cNvPr id="18" name="Freeform: Shape 17">
            <a:extLst>
              <a:ext uri="{FF2B5EF4-FFF2-40B4-BE49-F238E27FC236}">
                <a16:creationId xmlns:a16="http://schemas.microsoft.com/office/drawing/2014/main" id="{98E915F0-311A-4BDD-94EC-B0A3D6A3C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33788" y="2715337"/>
            <a:ext cx="2743200" cy="2743200"/>
          </a:xfrm>
          <a:custGeom>
            <a:avLst/>
            <a:gdLst>
              <a:gd name="connsiteX0" fmla="*/ 1371600 w 2743200"/>
              <a:gd name="connsiteY0" fmla="*/ 0 h 2743200"/>
              <a:gd name="connsiteX1" fmla="*/ 2743200 w 2743200"/>
              <a:gd name="connsiteY1" fmla="*/ 1371600 h 2743200"/>
              <a:gd name="connsiteX2" fmla="*/ 1371600 w 2743200"/>
              <a:gd name="connsiteY2" fmla="*/ 2743200 h 2743200"/>
              <a:gd name="connsiteX3" fmla="*/ 0 w 2743200"/>
              <a:gd name="connsiteY3" fmla="*/ 1371600 h 2743200"/>
              <a:gd name="connsiteX4" fmla="*/ 1371600 w 2743200"/>
              <a:gd name="connsiteY4" fmla="*/ 0 h 2743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3200" h="2743200">
                <a:moveTo>
                  <a:pt x="1371600" y="0"/>
                </a:moveTo>
                <a:cubicBezTo>
                  <a:pt x="2129114" y="0"/>
                  <a:pt x="2743200" y="614087"/>
                  <a:pt x="2743200" y="1371600"/>
                </a:cubicBezTo>
                <a:cubicBezTo>
                  <a:pt x="2743200" y="2129114"/>
                  <a:pt x="2129114" y="2743200"/>
                  <a:pt x="1371600" y="2743200"/>
                </a:cubicBezTo>
                <a:cubicBezTo>
                  <a:pt x="614087" y="2743200"/>
                  <a:pt x="0" y="2129114"/>
                  <a:pt x="0" y="1371600"/>
                </a:cubicBezTo>
                <a:cubicBezTo>
                  <a:pt x="0" y="614087"/>
                  <a:pt x="614087" y="0"/>
                  <a:pt x="137160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EF1CD662-C732-41EB-A08A-EFB9E7EB8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8624" y="2"/>
            <a:ext cx="3913376" cy="3281569"/>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A934236-31A3-31F9-8E19-0A40AEC84FFE}"/>
              </a:ext>
            </a:extLst>
          </p:cNvPr>
          <p:cNvPicPr>
            <a:picLocks noChangeAspect="1"/>
          </p:cNvPicPr>
          <p:nvPr/>
        </p:nvPicPr>
        <p:blipFill>
          <a:blip r:embed="rId3"/>
          <a:stretch>
            <a:fillRect/>
          </a:stretch>
        </p:blipFill>
        <p:spPr>
          <a:xfrm>
            <a:off x="9339759" y="311965"/>
            <a:ext cx="2192176" cy="2192176"/>
          </a:xfrm>
          <a:prstGeom prst="rect">
            <a:avLst/>
          </a:prstGeom>
        </p:spPr>
      </p:pic>
      <p:sp>
        <p:nvSpPr>
          <p:cNvPr id="24" name="Oval 23">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196"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0930"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0640CCAE-325C-4DD0-BB26-38BF690F3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0935"/>
            <a:ext cx="1732108" cy="2175118"/>
          </a:xfrm>
          <a:custGeom>
            <a:avLst/>
            <a:gdLst>
              <a:gd name="connsiteX0" fmla="*/ 644549 w 1732108"/>
              <a:gd name="connsiteY0" fmla="*/ 0 h 2175118"/>
              <a:gd name="connsiteX1" fmla="*/ 1732108 w 1732108"/>
              <a:gd name="connsiteY1" fmla="*/ 1087559 h 2175118"/>
              <a:gd name="connsiteX2" fmla="*/ 644549 w 1732108"/>
              <a:gd name="connsiteY2" fmla="*/ 2175118 h 2175118"/>
              <a:gd name="connsiteX3" fmla="*/ 36485 w 1732108"/>
              <a:gd name="connsiteY3" fmla="*/ 1989380 h 2175118"/>
              <a:gd name="connsiteX4" fmla="*/ 0 w 1732108"/>
              <a:gd name="connsiteY4" fmla="*/ 1959278 h 2175118"/>
              <a:gd name="connsiteX5" fmla="*/ 0 w 1732108"/>
              <a:gd name="connsiteY5" fmla="*/ 215841 h 2175118"/>
              <a:gd name="connsiteX6" fmla="*/ 36485 w 1732108"/>
              <a:gd name="connsiteY6" fmla="*/ 185738 h 2175118"/>
              <a:gd name="connsiteX7" fmla="*/ 644549 w 1732108"/>
              <a:gd name="connsiteY7" fmla="*/ 0 h 2175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2108" h="2175118">
                <a:moveTo>
                  <a:pt x="644549" y="0"/>
                </a:moveTo>
                <a:cubicBezTo>
                  <a:pt x="1245191" y="0"/>
                  <a:pt x="1732108" y="486917"/>
                  <a:pt x="1732108" y="1087559"/>
                </a:cubicBezTo>
                <a:cubicBezTo>
                  <a:pt x="1732108" y="1688201"/>
                  <a:pt x="1245191" y="2175118"/>
                  <a:pt x="644549" y="2175118"/>
                </a:cubicBezTo>
                <a:cubicBezTo>
                  <a:pt x="419308" y="2175118"/>
                  <a:pt x="210060" y="2106646"/>
                  <a:pt x="36485" y="1989380"/>
                </a:cubicBezTo>
                <a:lnTo>
                  <a:pt x="0" y="1959278"/>
                </a:lnTo>
                <a:lnTo>
                  <a:pt x="0" y="215841"/>
                </a:lnTo>
                <a:lnTo>
                  <a:pt x="36485" y="185738"/>
                </a:lnTo>
                <a:cubicBezTo>
                  <a:pt x="210060" y="68473"/>
                  <a:pt x="419308" y="0"/>
                  <a:pt x="64454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49AC9A43-F5C5-4703-A0F0-78CBB9542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414950"/>
            <a:ext cx="1568092" cy="1847088"/>
          </a:xfrm>
          <a:custGeom>
            <a:avLst/>
            <a:gdLst>
              <a:gd name="connsiteX0" fmla="*/ 644548 w 1568092"/>
              <a:gd name="connsiteY0" fmla="*/ 0 h 1847088"/>
              <a:gd name="connsiteX1" fmla="*/ 1568092 w 1568092"/>
              <a:gd name="connsiteY1" fmla="*/ 923544 h 1847088"/>
              <a:gd name="connsiteX2" fmla="*/ 644548 w 1568092"/>
              <a:gd name="connsiteY2" fmla="*/ 1847088 h 1847088"/>
              <a:gd name="connsiteX3" fmla="*/ 128186 w 1568092"/>
              <a:gd name="connsiteY3" fmla="*/ 1689361 h 1847088"/>
              <a:gd name="connsiteX4" fmla="*/ 0 w 1568092"/>
              <a:gd name="connsiteY4" fmla="*/ 1583598 h 1847088"/>
              <a:gd name="connsiteX5" fmla="*/ 0 w 1568092"/>
              <a:gd name="connsiteY5" fmla="*/ 263490 h 1847088"/>
              <a:gd name="connsiteX6" fmla="*/ 128186 w 1568092"/>
              <a:gd name="connsiteY6" fmla="*/ 157727 h 1847088"/>
              <a:gd name="connsiteX7" fmla="*/ 644548 w 1568092"/>
              <a:gd name="connsiteY7" fmla="*/ 0 h 1847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68092" h="1847088">
                <a:moveTo>
                  <a:pt x="644548" y="0"/>
                </a:moveTo>
                <a:cubicBezTo>
                  <a:pt x="1154607" y="0"/>
                  <a:pt x="1568092" y="413485"/>
                  <a:pt x="1568092" y="923544"/>
                </a:cubicBezTo>
                <a:cubicBezTo>
                  <a:pt x="1568092" y="1433603"/>
                  <a:pt x="1154607" y="1847088"/>
                  <a:pt x="644548" y="1847088"/>
                </a:cubicBezTo>
                <a:cubicBezTo>
                  <a:pt x="453276" y="1847088"/>
                  <a:pt x="275584" y="1788942"/>
                  <a:pt x="128186" y="1689361"/>
                </a:cubicBezTo>
                <a:lnTo>
                  <a:pt x="0" y="1583598"/>
                </a:lnTo>
                <a:lnTo>
                  <a:pt x="0" y="263490"/>
                </a:lnTo>
                <a:lnTo>
                  <a:pt x="128186" y="157727"/>
                </a:lnTo>
                <a:cubicBezTo>
                  <a:pt x="275584" y="58147"/>
                  <a:pt x="453276" y="0"/>
                  <a:pt x="64454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a:extLst>
              <a:ext uri="{FF2B5EF4-FFF2-40B4-BE49-F238E27FC236}">
                <a16:creationId xmlns:a16="http://schemas.microsoft.com/office/drawing/2014/main" id="{C1D18CD3-F644-0B51-BFB5-F07D25B4311E}"/>
              </a:ext>
            </a:extLst>
          </p:cNvPr>
          <p:cNvPicPr>
            <a:picLocks noChangeAspect="1"/>
          </p:cNvPicPr>
          <p:nvPr/>
        </p:nvPicPr>
        <p:blipFill>
          <a:blip r:embed="rId4"/>
          <a:stretch>
            <a:fillRect/>
          </a:stretch>
        </p:blipFill>
        <p:spPr>
          <a:xfrm>
            <a:off x="141017" y="4819853"/>
            <a:ext cx="1072208" cy="1072208"/>
          </a:xfrm>
          <a:prstGeom prst="rect">
            <a:avLst/>
          </a:prstGeom>
        </p:spPr>
      </p:pic>
      <p:sp>
        <p:nvSpPr>
          <p:cNvPr id="32" name="Freeform: Shape 31">
            <a:extLst>
              <a:ext uri="{FF2B5EF4-FFF2-40B4-BE49-F238E27FC236}">
                <a16:creationId xmlns:a16="http://schemas.microsoft.com/office/drawing/2014/main" id="{BE28351C-7EEF-428E-9B7A-5CC84F3362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382" y="4769538"/>
            <a:ext cx="3950208" cy="2088462"/>
          </a:xfrm>
          <a:custGeom>
            <a:avLst/>
            <a:gdLst>
              <a:gd name="connsiteX0" fmla="*/ 1975104 w 3950208"/>
              <a:gd name="connsiteY0" fmla="*/ 0 h 2088462"/>
              <a:gd name="connsiteX1" fmla="*/ 3950208 w 3950208"/>
              <a:gd name="connsiteY1" fmla="*/ 1975104 h 2088462"/>
              <a:gd name="connsiteX2" fmla="*/ 3944484 w 3950208"/>
              <a:gd name="connsiteY2" fmla="*/ 2088462 h 2088462"/>
              <a:gd name="connsiteX3" fmla="*/ 5724 w 3950208"/>
              <a:gd name="connsiteY3" fmla="*/ 2088462 h 2088462"/>
              <a:gd name="connsiteX4" fmla="*/ 0 w 3950208"/>
              <a:gd name="connsiteY4" fmla="*/ 1975104 h 2088462"/>
              <a:gd name="connsiteX5" fmla="*/ 1975104 w 3950208"/>
              <a:gd name="connsiteY5" fmla="*/ 0 h 2088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C0E20284-E709-A300-06BD-99BCA551B4F9}"/>
              </a:ext>
            </a:extLst>
          </p:cNvPr>
          <p:cNvPicPr>
            <a:picLocks noChangeAspect="1"/>
          </p:cNvPicPr>
          <p:nvPr/>
        </p:nvPicPr>
        <p:blipFill>
          <a:blip r:embed="rId5"/>
          <a:stretch>
            <a:fillRect/>
          </a:stretch>
        </p:blipFill>
        <p:spPr>
          <a:xfrm>
            <a:off x="6487021" y="3268570"/>
            <a:ext cx="1636734" cy="1636734"/>
          </a:xfrm>
          <a:prstGeom prst="rect">
            <a:avLst/>
          </a:prstGeom>
        </p:spPr>
      </p:pic>
      <p:pic>
        <p:nvPicPr>
          <p:cNvPr id="7" name="Picture 6">
            <a:extLst>
              <a:ext uri="{FF2B5EF4-FFF2-40B4-BE49-F238E27FC236}">
                <a16:creationId xmlns:a16="http://schemas.microsoft.com/office/drawing/2014/main" id="{EDCF5560-BA55-727B-3DFD-CD6AE2CA7083}"/>
              </a:ext>
            </a:extLst>
          </p:cNvPr>
          <p:cNvPicPr>
            <a:picLocks noChangeAspect="1"/>
          </p:cNvPicPr>
          <p:nvPr/>
        </p:nvPicPr>
        <p:blipFill>
          <a:blip r:embed="rId6"/>
          <a:stretch>
            <a:fillRect/>
          </a:stretch>
        </p:blipFill>
        <p:spPr>
          <a:xfrm>
            <a:off x="3041573" y="5223435"/>
            <a:ext cx="1479394" cy="1479394"/>
          </a:xfrm>
          <a:prstGeom prst="rect">
            <a:avLst/>
          </a:prstGeom>
        </p:spPr>
      </p:pic>
      <p:sp>
        <p:nvSpPr>
          <p:cNvPr id="34" name="Freeform: Shape 33">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B0B0DBC8-B5F0-40AE-A3D3-BCD504119D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09416" y="4131546"/>
            <a:ext cx="3178912" cy="2726454"/>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18E5D413-A689-5AE5-EB22-112A4DD725D3}"/>
              </a:ext>
            </a:extLst>
          </p:cNvPr>
          <p:cNvPicPr>
            <a:picLocks noChangeAspect="1"/>
          </p:cNvPicPr>
          <p:nvPr/>
        </p:nvPicPr>
        <p:blipFill>
          <a:blip r:embed="rId7"/>
          <a:stretch>
            <a:fillRect/>
          </a:stretch>
        </p:blipFill>
        <p:spPr>
          <a:xfrm>
            <a:off x="9874135" y="4813202"/>
            <a:ext cx="1751874" cy="1751874"/>
          </a:xfrm>
          <a:prstGeom prst="rect">
            <a:avLst/>
          </a:prstGeom>
        </p:spPr>
      </p:pic>
    </p:spTree>
    <p:extLst>
      <p:ext uri="{BB962C8B-B14F-4D97-AF65-F5344CB8AC3E}">
        <p14:creationId xmlns:p14="http://schemas.microsoft.com/office/powerpoint/2010/main" val="42906517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75E654-9BFF-481A-9AB5-03AE4D248957}"/>
              </a:ext>
            </a:extLst>
          </p:cNvPr>
          <p:cNvSpPr>
            <a:spLocks noGrp="1"/>
          </p:cNvSpPr>
          <p:nvPr>
            <p:ph type="title"/>
          </p:nvPr>
        </p:nvSpPr>
        <p:spPr>
          <a:xfrm>
            <a:off x="841248" y="334644"/>
            <a:ext cx="10509504" cy="1076914"/>
          </a:xfrm>
        </p:spPr>
        <p:txBody>
          <a:bodyPr anchor="ctr">
            <a:normAutofit/>
          </a:bodyPr>
          <a:lstStyle/>
          <a:p>
            <a:pPr algn="ctr"/>
            <a:r>
              <a:rPr lang="en-GB" u="sng" dirty="0">
                <a:latin typeface="+mn-lt"/>
              </a:rPr>
              <a:t>Social Psychology</a:t>
            </a:r>
          </a:p>
        </p:txBody>
      </p:sp>
      <p:sp>
        <p:nvSpPr>
          <p:cNvPr id="21" name="Rectangle 2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2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F7EA5FD4-2A62-4786-9736-A98D0E179736}"/>
              </a:ext>
            </a:extLst>
          </p:cNvPr>
          <p:cNvSpPr/>
          <p:nvPr/>
        </p:nvSpPr>
        <p:spPr>
          <a:xfrm>
            <a:off x="7469901" y="1121487"/>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marR="0" lvl="0" indent="0" algn="l" defTabSz="1600200" rtl="0" eaLnBrk="1" fontAlgn="auto" latinLnBrk="0" hangingPunct="1">
              <a:lnSpc>
                <a:spcPct val="90000"/>
              </a:lnSpc>
              <a:spcBef>
                <a:spcPct val="0"/>
              </a:spcBef>
              <a:spcAft>
                <a:spcPct val="35000"/>
              </a:spcAft>
              <a:buClrTx/>
              <a:buSzTx/>
              <a:buFontTx/>
              <a:buNone/>
              <a:tabLst/>
              <a:defRPr/>
            </a:pPr>
            <a:endParaRPr kumimoji="0" lang="en-GB" sz="36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FB92AC0C-855E-4373-B6A7-506720FE532C}"/>
              </a:ext>
            </a:extLst>
          </p:cNvPr>
          <p:cNvSpPr/>
          <p:nvPr/>
        </p:nvSpPr>
        <p:spPr>
          <a:xfrm>
            <a:off x="2480468" y="2826410"/>
            <a:ext cx="2169318" cy="1205177"/>
          </a:xfrm>
          <a:custGeom>
            <a:avLst/>
            <a:gdLst>
              <a:gd name="connsiteX0" fmla="*/ 0 w 2169318"/>
              <a:gd name="connsiteY0" fmla="*/ 0 h 1205177"/>
              <a:gd name="connsiteX1" fmla="*/ 2169318 w 2169318"/>
              <a:gd name="connsiteY1" fmla="*/ 0 h 1205177"/>
              <a:gd name="connsiteX2" fmla="*/ 2169318 w 2169318"/>
              <a:gd name="connsiteY2" fmla="*/ 1205177 h 1205177"/>
              <a:gd name="connsiteX3" fmla="*/ 0 w 2169318"/>
              <a:gd name="connsiteY3" fmla="*/ 1205177 h 1205177"/>
              <a:gd name="connsiteX4" fmla="*/ 0 w 2169318"/>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318" h="1205177">
                <a:moveTo>
                  <a:pt x="0" y="0"/>
                </a:moveTo>
                <a:lnTo>
                  <a:pt x="2169318" y="0"/>
                </a:lnTo>
                <a:lnTo>
                  <a:pt x="2169318"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marR="0" lvl="0" indent="0" algn="r" defTabSz="1600200" rtl="0" eaLnBrk="1" fontAlgn="auto" latinLnBrk="0" hangingPunct="1">
              <a:lnSpc>
                <a:spcPct val="90000"/>
              </a:lnSpc>
              <a:spcBef>
                <a:spcPct val="0"/>
              </a:spcBef>
              <a:spcAft>
                <a:spcPct val="35000"/>
              </a:spcAft>
              <a:buClrTx/>
              <a:buSzTx/>
              <a:buFontTx/>
              <a:buNone/>
              <a:tabLst/>
              <a:defRPr/>
            </a:pPr>
            <a:endParaRPr kumimoji="0" lang="en-GB" sz="36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92822C84-2D32-4D51-B542-71C3B3ADE30F}"/>
              </a:ext>
            </a:extLst>
          </p:cNvPr>
          <p:cNvSpPr/>
          <p:nvPr/>
        </p:nvSpPr>
        <p:spPr>
          <a:xfrm>
            <a:off x="7469901" y="4531334"/>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marR="0" lvl="0" indent="0" algn="l" defTabSz="1600200" rtl="0" eaLnBrk="1" fontAlgn="auto" latinLnBrk="0" hangingPunct="1">
              <a:lnSpc>
                <a:spcPct val="90000"/>
              </a:lnSpc>
              <a:spcBef>
                <a:spcPct val="0"/>
              </a:spcBef>
              <a:spcAft>
                <a:spcPct val="35000"/>
              </a:spcAft>
              <a:buClrTx/>
              <a:buSzTx/>
              <a:buFontTx/>
              <a:buNone/>
              <a:tabLst/>
              <a:defRPr/>
            </a:pPr>
            <a:endParaRPr kumimoji="0" lang="en-GB" sz="36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757E43-B8C3-42F9-B3D9-6A7016B0926C}"/>
              </a:ext>
            </a:extLst>
          </p:cNvPr>
          <p:cNvSpPr>
            <a:spLocks noGrp="1"/>
          </p:cNvSpPr>
          <p:nvPr>
            <p:ph idx="1"/>
          </p:nvPr>
        </p:nvSpPr>
        <p:spPr>
          <a:xfrm>
            <a:off x="841248" y="1737360"/>
            <a:ext cx="10506456" cy="4915740"/>
          </a:xfrm>
        </p:spPr>
        <p:txBody>
          <a:bodyPr>
            <a:noAutofit/>
          </a:bodyPr>
          <a:lstStyle/>
          <a:p>
            <a:pPr marL="0" indent="0">
              <a:buNone/>
            </a:pPr>
            <a:r>
              <a:rPr lang="en-GB" kern="1200" dirty="0">
                <a:solidFill>
                  <a:schemeClr val="tx1"/>
                </a:solidFill>
                <a:ea typeface="+mn-ea"/>
                <a:cs typeface="Arial" panose="020B0604020202020204" pitchFamily="34" charset="0"/>
              </a:rPr>
              <a:t>Hogg and Vaughan (2017, p.4) describe social psychology </a:t>
            </a:r>
            <a:r>
              <a:rPr lang="en-GB" dirty="0">
                <a:cs typeface="Arial" panose="020B0604020202020204" pitchFamily="34" charset="0"/>
              </a:rPr>
              <a:t>as</a:t>
            </a:r>
            <a:r>
              <a:rPr lang="en-GB" kern="1200" dirty="0">
                <a:solidFill>
                  <a:schemeClr val="tx1"/>
                </a:solidFill>
                <a:ea typeface="+mn-ea"/>
                <a:cs typeface="Arial" panose="020B0604020202020204" pitchFamily="34" charset="0"/>
              </a:rPr>
              <a:t> the study of the behaviours, thoughts and feelings of humans and how these are influenced by other people. </a:t>
            </a:r>
          </a:p>
          <a:p>
            <a:pPr marL="0" indent="0">
              <a:buNone/>
            </a:pPr>
            <a:endParaRPr lang="en-GB" kern="1200" dirty="0">
              <a:solidFill>
                <a:schemeClr val="tx1"/>
              </a:solidFill>
              <a:ea typeface="+mn-ea"/>
              <a:cs typeface="Arial" panose="020B0604020202020204" pitchFamily="34" charset="0"/>
            </a:endParaRPr>
          </a:p>
          <a:p>
            <a:pPr marL="0" indent="0">
              <a:buNone/>
            </a:pPr>
            <a:r>
              <a:rPr lang="en-GB" kern="1200" dirty="0">
                <a:solidFill>
                  <a:schemeClr val="tx1"/>
                </a:solidFill>
                <a:ea typeface="+mn-ea"/>
                <a:cs typeface="Arial" panose="020B0604020202020204" pitchFamily="34" charset="0"/>
              </a:rPr>
              <a:t>Social psychology is a science because it seeks to develop theories to:</a:t>
            </a:r>
          </a:p>
          <a:p>
            <a:pPr marL="0" indent="0">
              <a:buNone/>
            </a:pPr>
            <a:r>
              <a:rPr lang="en-GB" kern="1200" dirty="0">
                <a:solidFill>
                  <a:schemeClr val="tx1"/>
                </a:solidFill>
                <a:ea typeface="+mn-ea"/>
                <a:cs typeface="Arial" panose="020B0604020202020204" pitchFamily="34" charset="0"/>
              </a:rPr>
              <a:t> </a:t>
            </a:r>
          </a:p>
          <a:p>
            <a:pPr marL="0" indent="0">
              <a:buNone/>
            </a:pPr>
            <a:endParaRPr lang="en-GB" kern="1200" dirty="0">
              <a:solidFill>
                <a:schemeClr val="tx1"/>
              </a:solidFill>
              <a:ea typeface="+mn-ea"/>
              <a:cs typeface="Arial" panose="020B0604020202020204" pitchFamily="34" charset="0"/>
            </a:endParaRPr>
          </a:p>
          <a:p>
            <a:endParaRPr lang="en-GB" kern="1200" dirty="0">
              <a:solidFill>
                <a:schemeClr val="tx1"/>
              </a:solidFill>
              <a:ea typeface="+mn-ea"/>
              <a:cs typeface="Arial" panose="020B0604020202020204" pitchFamily="34" charset="0"/>
            </a:endParaRPr>
          </a:p>
          <a:p>
            <a:pPr marL="0" indent="0">
              <a:buNone/>
            </a:pPr>
            <a:endParaRPr lang="en-GB" kern="1200" dirty="0">
              <a:solidFill>
                <a:schemeClr val="tx1"/>
              </a:solidFill>
              <a:ea typeface="+mn-ea"/>
              <a:cs typeface="Arial" panose="020B0604020202020204" pitchFamily="34" charset="0"/>
            </a:endParaRPr>
          </a:p>
          <a:p>
            <a:pPr marL="0" indent="0">
              <a:buNone/>
            </a:pPr>
            <a:r>
              <a:rPr lang="en-GB" kern="1200" dirty="0">
                <a:solidFill>
                  <a:schemeClr val="tx1"/>
                </a:solidFill>
                <a:ea typeface="+mn-ea"/>
                <a:cs typeface="Arial" panose="020B0604020202020204" pitchFamily="34" charset="0"/>
              </a:rPr>
              <a:t>how humans will be influence by others. </a:t>
            </a:r>
            <a:endParaRPr lang="en-GB" dirty="0">
              <a:cs typeface="Arial" panose="020B0604020202020204" pitchFamily="34" charset="0"/>
            </a:endParaRPr>
          </a:p>
        </p:txBody>
      </p:sp>
      <p:sp>
        <p:nvSpPr>
          <p:cNvPr id="9" name="Freeform: Shape 8">
            <a:extLst>
              <a:ext uri="{FF2B5EF4-FFF2-40B4-BE49-F238E27FC236}">
                <a16:creationId xmlns:a16="http://schemas.microsoft.com/office/drawing/2014/main" id="{CD9F52FC-D70F-4FE8-9440-0E68CEA414A8}"/>
              </a:ext>
            </a:extLst>
          </p:cNvPr>
          <p:cNvSpPr/>
          <p:nvPr/>
        </p:nvSpPr>
        <p:spPr>
          <a:xfrm>
            <a:off x="4793571" y="4107693"/>
            <a:ext cx="1764662" cy="176523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382810" tIns="423501" rIns="382810" bIns="423501" numCol="1" spcCol="1270" anchor="ctr" anchorCtr="0">
            <a:noAutofit/>
          </a:bodyPr>
          <a:lstStyle/>
          <a:p>
            <a:pPr marL="0" marR="0" lvl="0" indent="0" algn="ctr" defTabSz="128905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explain</a:t>
            </a:r>
          </a:p>
        </p:txBody>
      </p:sp>
      <p:sp>
        <p:nvSpPr>
          <p:cNvPr id="11" name="Freeform: Shape 10">
            <a:extLst>
              <a:ext uri="{FF2B5EF4-FFF2-40B4-BE49-F238E27FC236}">
                <a16:creationId xmlns:a16="http://schemas.microsoft.com/office/drawing/2014/main" id="{47198F1E-1F2F-44B0-A059-48C9351D6F88}"/>
              </a:ext>
            </a:extLst>
          </p:cNvPr>
          <p:cNvSpPr/>
          <p:nvPr/>
        </p:nvSpPr>
        <p:spPr>
          <a:xfrm>
            <a:off x="7168765" y="4107693"/>
            <a:ext cx="1764662" cy="1765240"/>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predict</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endParaRPr>
          </a:p>
        </p:txBody>
      </p:sp>
      <p:sp>
        <p:nvSpPr>
          <p:cNvPr id="14" name="Freeform: Shape 13">
            <a:extLst>
              <a:ext uri="{FF2B5EF4-FFF2-40B4-BE49-F238E27FC236}">
                <a16:creationId xmlns:a16="http://schemas.microsoft.com/office/drawing/2014/main" id="{2D604114-E57F-4FCD-9DC8-AB66CA5A71E3}"/>
              </a:ext>
            </a:extLst>
          </p:cNvPr>
          <p:cNvSpPr/>
          <p:nvPr/>
        </p:nvSpPr>
        <p:spPr>
          <a:xfrm>
            <a:off x="2376244" y="4107693"/>
            <a:ext cx="1764662" cy="176523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72320" tIns="313011" rIns="272320" bIns="313011" numCol="1" spcCol="1270" anchor="ctr" anchorCtr="0">
            <a:noAutofit/>
          </a:bodyPr>
          <a:lstStyle/>
          <a:p>
            <a:pPr marL="0" marR="0" lvl="0" indent="0" algn="ctr" defTabSz="1600200" rtl="0" eaLnBrk="1" fontAlgn="auto" latinLnBrk="0" hangingPunct="1">
              <a:lnSpc>
                <a:spcPct val="90000"/>
              </a:lnSpc>
              <a:spcBef>
                <a:spcPct val="0"/>
              </a:spcBef>
              <a:spcAft>
                <a:spcPct val="3500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describe</a:t>
            </a:r>
          </a:p>
        </p:txBody>
      </p:sp>
    </p:spTree>
    <p:extLst>
      <p:ext uri="{BB962C8B-B14F-4D97-AF65-F5344CB8AC3E}">
        <p14:creationId xmlns:p14="http://schemas.microsoft.com/office/powerpoint/2010/main" val="32803184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9" name="Group 18">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20" name="Freeform: Shape 19">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3" name="Rectangle 22">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Isosceles Triangle 24">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icture containing indoor, person, person, looking&#10;&#10;Description automatically generated">
            <a:hlinkClick r:id="rId2"/>
            <a:extLst>
              <a:ext uri="{FF2B5EF4-FFF2-40B4-BE49-F238E27FC236}">
                <a16:creationId xmlns:a16="http://schemas.microsoft.com/office/drawing/2014/main" id="{AA99CD73-D923-4540-9252-6E2EA5C62EBB}"/>
              </a:ext>
            </a:extLst>
          </p:cNvPr>
          <p:cNvPicPr>
            <a:picLocks noGrp="1" noChangeAspect="1"/>
          </p:cNvPicPr>
          <p:nvPr>
            <p:ph type="pic" idx="1"/>
          </p:nvPr>
        </p:nvPicPr>
        <p:blipFill rotWithShape="1">
          <a:blip r:embed="rId3"/>
          <a:srcRect l="12494" r="17870"/>
          <a:stretch/>
        </p:blipFill>
        <p:spPr>
          <a:xfrm>
            <a:off x="1135169" y="643467"/>
            <a:ext cx="6599550" cy="5473052"/>
          </a:xfrm>
          <a:noFill/>
        </p:spPr>
      </p:pic>
      <p:sp>
        <p:nvSpPr>
          <p:cNvPr id="10" name="Title 2">
            <a:extLst>
              <a:ext uri="{FF2B5EF4-FFF2-40B4-BE49-F238E27FC236}">
                <a16:creationId xmlns:a16="http://schemas.microsoft.com/office/drawing/2014/main" id="{0895B13C-335D-4EED-A1B4-CB08F03F5471}"/>
              </a:ext>
            </a:extLst>
          </p:cNvPr>
          <p:cNvSpPr>
            <a:spLocks noGrp="1"/>
          </p:cNvSpPr>
          <p:nvPr>
            <p:ph type="title"/>
          </p:nvPr>
        </p:nvSpPr>
        <p:spPr>
          <a:xfrm>
            <a:off x="8208449" y="957109"/>
            <a:ext cx="2696667" cy="1411389"/>
          </a:xfrm>
        </p:spPr>
        <p:txBody>
          <a:bodyPr>
            <a:normAutofit/>
          </a:bodyPr>
          <a:lstStyle/>
          <a:p>
            <a:pPr algn="ctr" defTabSz="777240"/>
            <a:r>
              <a:rPr lang="en-US" sz="3600" u="sng" kern="1200" dirty="0">
                <a:solidFill>
                  <a:schemeClr val="tx1"/>
                </a:solidFill>
                <a:latin typeface="+mn-lt"/>
                <a:ea typeface="+mj-ea"/>
                <a:cs typeface="+mj-cs"/>
              </a:rPr>
              <a:t>Dr Brenda Major</a:t>
            </a:r>
            <a:endParaRPr lang="en-US" sz="3600" u="sng" dirty="0">
              <a:latin typeface="+mn-lt"/>
            </a:endParaRPr>
          </a:p>
        </p:txBody>
      </p:sp>
      <p:sp>
        <p:nvSpPr>
          <p:cNvPr id="12" name="Text Placeholder 3">
            <a:extLst>
              <a:ext uri="{FF2B5EF4-FFF2-40B4-BE49-F238E27FC236}">
                <a16:creationId xmlns:a16="http://schemas.microsoft.com/office/drawing/2014/main" id="{E0ADF125-D6B8-489F-91A7-DBC1FCC086DB}"/>
              </a:ext>
            </a:extLst>
          </p:cNvPr>
          <p:cNvSpPr>
            <a:spLocks noGrp="1"/>
          </p:cNvSpPr>
          <p:nvPr>
            <p:ph type="body" sz="half" idx="2"/>
          </p:nvPr>
        </p:nvSpPr>
        <p:spPr>
          <a:xfrm>
            <a:off x="8048643" y="3105556"/>
            <a:ext cx="3501469" cy="3010963"/>
          </a:xfrm>
        </p:spPr>
        <p:txBody>
          <a:bodyPr>
            <a:normAutofit/>
          </a:bodyPr>
          <a:lstStyle/>
          <a:p>
            <a:pPr defTabSz="777240">
              <a:spcBef>
                <a:spcPts val="850"/>
              </a:spcBef>
            </a:pPr>
            <a:r>
              <a:rPr lang="en-US" sz="2400" kern="1200" dirty="0">
                <a:solidFill>
                  <a:schemeClr val="tx1"/>
                </a:solidFill>
                <a:latin typeface="+mn-lt"/>
                <a:ea typeface="+mn-ea"/>
                <a:cs typeface="+mn-cs"/>
              </a:rPr>
              <a:t>Listen to Dr Brenda Major briefly explain the field of social </a:t>
            </a:r>
            <a:r>
              <a:rPr lang="en-US" sz="2400" dirty="0"/>
              <a:t>p</a:t>
            </a:r>
            <a:r>
              <a:rPr lang="en-US" sz="2400" kern="1200" dirty="0">
                <a:solidFill>
                  <a:schemeClr val="tx1"/>
                </a:solidFill>
                <a:latin typeface="+mn-lt"/>
                <a:ea typeface="+mn-ea"/>
                <a:cs typeface="+mn-cs"/>
              </a:rPr>
              <a:t>sychology.  </a:t>
            </a:r>
            <a:endParaRPr lang="en-US" sz="2400" dirty="0"/>
          </a:p>
        </p:txBody>
      </p:sp>
      <p:pic>
        <p:nvPicPr>
          <p:cNvPr id="2" name="Content Placeholder 4" descr="A picture containing indoor, person, person, looking&#10;&#10;Description automatically generated">
            <a:hlinkClick r:id="rId2"/>
            <a:extLst>
              <a:ext uri="{FF2B5EF4-FFF2-40B4-BE49-F238E27FC236}">
                <a16:creationId xmlns:a16="http://schemas.microsoft.com/office/drawing/2014/main" id="{A8BA6BDC-20E8-4515-94A2-F1F63A07E69E}"/>
              </a:ext>
            </a:extLst>
          </p:cNvPr>
          <p:cNvPicPr>
            <a:picLocks noChangeAspect="1"/>
          </p:cNvPicPr>
          <p:nvPr/>
        </p:nvPicPr>
        <p:blipFill rotWithShape="1">
          <a:blip r:embed="rId3"/>
          <a:srcRect l="12494" r="17870"/>
          <a:stretch/>
        </p:blipFill>
        <p:spPr>
          <a:xfrm>
            <a:off x="1135169" y="741480"/>
            <a:ext cx="6599550" cy="5473052"/>
          </a:xfrm>
          <a:prstGeom prst="rect">
            <a:avLst/>
          </a:prstGeom>
          <a:noFill/>
        </p:spPr>
      </p:pic>
      <p:sp>
        <p:nvSpPr>
          <p:cNvPr id="4" name="TextBox 3">
            <a:extLst>
              <a:ext uri="{FF2B5EF4-FFF2-40B4-BE49-F238E27FC236}">
                <a16:creationId xmlns:a16="http://schemas.microsoft.com/office/drawing/2014/main" id="{08A721A4-EDBB-CEA1-9A30-470B953EB9EF}"/>
              </a:ext>
            </a:extLst>
          </p:cNvPr>
          <p:cNvSpPr txBox="1"/>
          <p:nvPr/>
        </p:nvSpPr>
        <p:spPr>
          <a:xfrm>
            <a:off x="8106459" y="5112548"/>
            <a:ext cx="3385838" cy="563231"/>
          </a:xfrm>
          <a:prstGeom prst="rect">
            <a:avLst/>
          </a:prstGeom>
          <a:noFill/>
        </p:spPr>
        <p:txBody>
          <a:bodyPr wrap="square">
            <a:spAutoFit/>
          </a:bodyPr>
          <a:lstStyle/>
          <a:p>
            <a:pPr marL="0" marR="0" lvl="0" indent="0" algn="l" defTabSz="777240" rtl="0" eaLnBrk="1" fontAlgn="auto" latinLnBrk="0" hangingPunct="1">
              <a:lnSpc>
                <a:spcPct val="100000"/>
              </a:lnSpc>
              <a:spcBef>
                <a:spcPts val="0"/>
              </a:spcBef>
              <a:spcAft>
                <a:spcPts val="600"/>
              </a:spcAft>
              <a:buClrTx/>
              <a:buSzTx/>
              <a:buFontTx/>
              <a:buNone/>
              <a:tabLst/>
              <a:defRPr/>
            </a:pPr>
            <a:r>
              <a:rPr kumimoji="0" lang="en-GB" sz="153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(725) Introduction to Social Psychology - YouTube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0390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E682C16-36BE-7277-6CCC-EEEDACDDA02E}"/>
              </a:ext>
            </a:extLst>
          </p:cNvPr>
          <p:cNvSpPr>
            <a:spLocks noGrp="1"/>
          </p:cNvSpPr>
          <p:nvPr>
            <p:ph type="title"/>
          </p:nvPr>
        </p:nvSpPr>
        <p:spPr>
          <a:xfrm>
            <a:off x="5868557" y="1138036"/>
            <a:ext cx="5444382" cy="784067"/>
          </a:xfrm>
        </p:spPr>
        <p:txBody>
          <a:bodyPr anchor="t">
            <a:normAutofit/>
          </a:bodyPr>
          <a:lstStyle/>
          <a:p>
            <a:pPr algn="ctr"/>
            <a:r>
              <a:rPr lang="en-GB" sz="4000" dirty="0">
                <a:latin typeface="+mn-lt"/>
              </a:rPr>
              <a:t>Would Children:  </a:t>
            </a:r>
          </a:p>
        </p:txBody>
      </p:sp>
      <p:pic>
        <p:nvPicPr>
          <p:cNvPr id="8" name="Picture 7" descr="Wood human figure">
            <a:extLst>
              <a:ext uri="{FF2B5EF4-FFF2-40B4-BE49-F238E27FC236}">
                <a16:creationId xmlns:a16="http://schemas.microsoft.com/office/drawing/2014/main" id="{F46752AF-53A9-89F9-4675-C87E769F9330}"/>
              </a:ext>
            </a:extLst>
          </p:cNvPr>
          <p:cNvPicPr>
            <a:picLocks noChangeAspect="1"/>
          </p:cNvPicPr>
          <p:nvPr/>
        </p:nvPicPr>
        <p:blipFill rotWithShape="1">
          <a:blip r:embed="rId3"/>
          <a:srcRect r="49862" b="-1"/>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3717663D-91ED-5B9B-5F45-14AF9BE9AADA}"/>
              </a:ext>
            </a:extLst>
          </p:cNvPr>
          <p:cNvSpPr>
            <a:spLocks noGrp="1"/>
          </p:cNvSpPr>
          <p:nvPr>
            <p:ph idx="1"/>
          </p:nvPr>
        </p:nvSpPr>
        <p:spPr>
          <a:xfrm>
            <a:off x="5868557" y="1922104"/>
            <a:ext cx="5785378" cy="4749284"/>
          </a:xfrm>
        </p:spPr>
        <p:txBody>
          <a:bodyPr>
            <a:normAutofit/>
          </a:bodyPr>
          <a:lstStyle/>
          <a:p>
            <a:r>
              <a:rPr lang="en-GB" dirty="0"/>
              <a:t>Do something everyone else was doing just so you didn’t stand out? </a:t>
            </a:r>
          </a:p>
          <a:p>
            <a:pPr marL="0" indent="0">
              <a:buNone/>
            </a:pPr>
            <a:endParaRPr lang="en-GB" dirty="0"/>
          </a:p>
          <a:p>
            <a:r>
              <a:rPr lang="en-GB" dirty="0"/>
              <a:t>Humiliate a person just because they thought they were different </a:t>
            </a:r>
          </a:p>
          <a:p>
            <a:pPr marL="0" indent="0">
              <a:buNone/>
            </a:pPr>
            <a:endParaRPr lang="en-GB" dirty="0"/>
          </a:p>
          <a:p>
            <a:r>
              <a:rPr lang="en-GB" dirty="0"/>
              <a:t>Follow  orders of an authority figure even if it meant hurting another person? </a:t>
            </a:r>
          </a:p>
          <a:p>
            <a:endParaRPr lang="en-GB" sz="2000" dirty="0"/>
          </a:p>
          <a:p>
            <a:endParaRPr lang="en-GB" sz="2000" dirty="0"/>
          </a:p>
        </p:txBody>
      </p:sp>
    </p:spTree>
    <p:extLst>
      <p:ext uri="{BB962C8B-B14F-4D97-AF65-F5344CB8AC3E}">
        <p14:creationId xmlns:p14="http://schemas.microsoft.com/office/powerpoint/2010/main" val="3094147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47075-AC26-D9E1-32B2-E438F3EA45A0}"/>
              </a:ext>
            </a:extLst>
          </p:cNvPr>
          <p:cNvSpPr>
            <a:spLocks noGrp="1"/>
          </p:cNvSpPr>
          <p:nvPr>
            <p:ph type="title"/>
          </p:nvPr>
        </p:nvSpPr>
        <p:spPr>
          <a:xfrm>
            <a:off x="838200" y="365125"/>
            <a:ext cx="10515600" cy="2462296"/>
          </a:xfrm>
        </p:spPr>
        <p:txBody>
          <a:bodyPr>
            <a:normAutofit fontScale="90000"/>
          </a:bodyPr>
          <a:lstStyle/>
          <a:p>
            <a:pPr algn="ctr"/>
            <a:r>
              <a:rPr lang="en-GB" b="1" dirty="0">
                <a:latin typeface="+mn-lt"/>
              </a:rPr>
              <a:t>Social influence</a:t>
            </a:r>
            <a:br>
              <a:rPr lang="en-GB" dirty="0">
                <a:latin typeface="+mn-lt"/>
              </a:rPr>
            </a:br>
            <a:r>
              <a:rPr lang="en-GB" sz="4000" dirty="0">
                <a:latin typeface="+mn-lt"/>
              </a:rPr>
              <a:t>An individual changes their behaviour, attitudes, beliefs and perceptions because of the social environment they are in. </a:t>
            </a:r>
            <a:br>
              <a:rPr lang="en-GB" sz="4000" dirty="0">
                <a:latin typeface="+mn-lt"/>
              </a:rPr>
            </a:br>
            <a:r>
              <a:rPr lang="en-GB" sz="4000" dirty="0">
                <a:latin typeface="+mn-lt"/>
              </a:rPr>
              <a:t>Examples of social influence include: </a:t>
            </a:r>
          </a:p>
        </p:txBody>
      </p:sp>
      <p:graphicFrame>
        <p:nvGraphicFramePr>
          <p:cNvPr id="5" name="Content Placeholder 2">
            <a:extLst>
              <a:ext uri="{FF2B5EF4-FFF2-40B4-BE49-F238E27FC236}">
                <a16:creationId xmlns:a16="http://schemas.microsoft.com/office/drawing/2014/main" id="{FD5D43DD-B5E2-197D-2F62-5103C3BD923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244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C0D15-911F-C208-F348-6CAAF32EC1B7}"/>
              </a:ext>
            </a:extLst>
          </p:cNvPr>
          <p:cNvSpPr>
            <a:spLocks noGrp="1"/>
          </p:cNvSpPr>
          <p:nvPr>
            <p:ph type="title"/>
          </p:nvPr>
        </p:nvSpPr>
        <p:spPr>
          <a:xfrm>
            <a:off x="761799" y="0"/>
            <a:ext cx="5334197" cy="1708242"/>
          </a:xfrm>
        </p:spPr>
        <p:txBody>
          <a:bodyPr anchor="ctr">
            <a:normAutofit/>
          </a:bodyPr>
          <a:lstStyle/>
          <a:p>
            <a:pPr algn="ctr"/>
            <a:r>
              <a:rPr lang="en-GB" sz="4000" dirty="0"/>
              <a:t>Conformity </a:t>
            </a:r>
          </a:p>
        </p:txBody>
      </p:sp>
      <p:sp>
        <p:nvSpPr>
          <p:cNvPr id="3" name="Content Placeholder 2">
            <a:extLst>
              <a:ext uri="{FF2B5EF4-FFF2-40B4-BE49-F238E27FC236}">
                <a16:creationId xmlns:a16="http://schemas.microsoft.com/office/drawing/2014/main" id="{99BAA565-523D-D267-818A-0EEBB0DA376F}"/>
              </a:ext>
            </a:extLst>
          </p:cNvPr>
          <p:cNvSpPr>
            <a:spLocks noGrp="1"/>
          </p:cNvSpPr>
          <p:nvPr>
            <p:ph idx="1"/>
          </p:nvPr>
        </p:nvSpPr>
        <p:spPr>
          <a:xfrm>
            <a:off x="0" y="1270000"/>
            <a:ext cx="6095998" cy="4970079"/>
          </a:xfrm>
        </p:spPr>
        <p:txBody>
          <a:bodyPr anchor="ctr">
            <a:normAutofit/>
          </a:bodyPr>
          <a:lstStyle/>
          <a:p>
            <a:r>
              <a:rPr lang="en-GB" sz="2000" dirty="0"/>
              <a:t>Change induced by general rules concerning what behaviours are appropriate in situations</a:t>
            </a:r>
          </a:p>
          <a:p>
            <a:r>
              <a:rPr lang="en-GB" sz="2000" dirty="0"/>
              <a:t>Pressure to behave in ways that are viewed as acceptable by a group of society </a:t>
            </a:r>
          </a:p>
          <a:p>
            <a:r>
              <a:rPr lang="en-GB" sz="2000" dirty="0"/>
              <a:t>Social norms typically indicate how one is expected to behave. </a:t>
            </a:r>
          </a:p>
          <a:p>
            <a:endParaRPr lang="en-GB" sz="2000" dirty="0"/>
          </a:p>
          <a:p>
            <a:pPr marL="0" indent="0">
              <a:buNone/>
            </a:pPr>
            <a:r>
              <a:rPr lang="en-GB" sz="2000" dirty="0"/>
              <a:t>Factors affecting conformity: </a:t>
            </a:r>
          </a:p>
          <a:p>
            <a:r>
              <a:rPr lang="en-GB" sz="2000" dirty="0"/>
              <a:t>Cohesiveness</a:t>
            </a:r>
          </a:p>
          <a:p>
            <a:r>
              <a:rPr lang="en-GB" sz="2000" dirty="0"/>
              <a:t>Group size</a:t>
            </a:r>
          </a:p>
          <a:p>
            <a:r>
              <a:rPr lang="en-GB" sz="2000" dirty="0"/>
              <a:t>Social norm</a:t>
            </a:r>
          </a:p>
          <a:p>
            <a:r>
              <a:rPr lang="en-GB" sz="2000" dirty="0"/>
              <a:t>Situational norm </a:t>
            </a:r>
          </a:p>
          <a:p>
            <a:pPr marL="0" indent="0">
              <a:buNone/>
            </a:pPr>
            <a:endParaRPr lang="en-GB" sz="1600" dirty="0"/>
          </a:p>
        </p:txBody>
      </p:sp>
      <p:pic>
        <p:nvPicPr>
          <p:cNvPr id="5" name="Picture 4" descr="Colourful carved figures of humans">
            <a:extLst>
              <a:ext uri="{FF2B5EF4-FFF2-40B4-BE49-F238E27FC236}">
                <a16:creationId xmlns:a16="http://schemas.microsoft.com/office/drawing/2014/main" id="{ACC756BD-C7F2-CBD5-AEF1-D9746B60A02D}"/>
              </a:ext>
            </a:extLst>
          </p:cNvPr>
          <p:cNvPicPr>
            <a:picLocks noChangeAspect="1"/>
          </p:cNvPicPr>
          <p:nvPr/>
        </p:nvPicPr>
        <p:blipFill rotWithShape="1">
          <a:blip r:embed="rId3"/>
          <a:srcRect l="22451" r="22217"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62591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90A8A-0350-1006-6EE4-C555FFE05726}"/>
              </a:ext>
            </a:extLst>
          </p:cNvPr>
          <p:cNvSpPr>
            <a:spLocks noGrp="1"/>
          </p:cNvSpPr>
          <p:nvPr>
            <p:ph type="title"/>
          </p:nvPr>
        </p:nvSpPr>
        <p:spPr>
          <a:xfrm>
            <a:off x="876691" y="258998"/>
            <a:ext cx="5479719" cy="617694"/>
          </a:xfrm>
        </p:spPr>
        <p:txBody>
          <a:bodyPr anchor="b">
            <a:normAutofit/>
          </a:bodyPr>
          <a:lstStyle/>
          <a:p>
            <a:pPr algn="ctr"/>
            <a:r>
              <a:rPr lang="en-GB" sz="3200" dirty="0"/>
              <a:t>Compliance</a:t>
            </a:r>
          </a:p>
        </p:txBody>
      </p:sp>
      <p:sp>
        <p:nvSpPr>
          <p:cNvPr id="3" name="Content Placeholder 2">
            <a:extLst>
              <a:ext uri="{FF2B5EF4-FFF2-40B4-BE49-F238E27FC236}">
                <a16:creationId xmlns:a16="http://schemas.microsoft.com/office/drawing/2014/main" id="{FE859BFA-C3B9-1FCD-68B7-AF3692FFB94B}"/>
              </a:ext>
            </a:extLst>
          </p:cNvPr>
          <p:cNvSpPr>
            <a:spLocks noGrp="1"/>
          </p:cNvSpPr>
          <p:nvPr>
            <p:ph idx="1"/>
          </p:nvPr>
        </p:nvSpPr>
        <p:spPr>
          <a:xfrm>
            <a:off x="241300" y="1498600"/>
            <a:ext cx="6115111" cy="5245100"/>
          </a:xfrm>
        </p:spPr>
        <p:txBody>
          <a:bodyPr anchor="t">
            <a:normAutofit/>
          </a:bodyPr>
          <a:lstStyle/>
          <a:p>
            <a:pPr marL="0" indent="0">
              <a:lnSpc>
                <a:spcPct val="150000"/>
              </a:lnSpc>
              <a:buNone/>
            </a:pPr>
            <a:r>
              <a:rPr lang="en-GB" sz="2400" dirty="0"/>
              <a:t>There are several influences which make individuals comply: </a:t>
            </a:r>
          </a:p>
          <a:p>
            <a:pPr>
              <a:lnSpc>
                <a:spcPct val="150000"/>
              </a:lnSpc>
            </a:pPr>
            <a:r>
              <a:rPr lang="en-GB" sz="2400" dirty="0"/>
              <a:t>Reciprocation  </a:t>
            </a:r>
          </a:p>
          <a:p>
            <a:pPr>
              <a:lnSpc>
                <a:spcPct val="150000"/>
              </a:lnSpc>
            </a:pPr>
            <a:r>
              <a:rPr lang="en-GB" sz="2400" dirty="0"/>
              <a:t>Commitment </a:t>
            </a:r>
          </a:p>
          <a:p>
            <a:pPr>
              <a:lnSpc>
                <a:spcPct val="150000"/>
              </a:lnSpc>
            </a:pPr>
            <a:r>
              <a:rPr lang="en-GB" sz="2400" dirty="0"/>
              <a:t>Scarcity </a:t>
            </a:r>
          </a:p>
          <a:p>
            <a:pPr>
              <a:lnSpc>
                <a:spcPct val="150000"/>
              </a:lnSpc>
            </a:pPr>
            <a:r>
              <a:rPr lang="en-GB" sz="2400" dirty="0"/>
              <a:t>Authority </a:t>
            </a:r>
          </a:p>
          <a:p>
            <a:pPr>
              <a:lnSpc>
                <a:spcPct val="150000"/>
              </a:lnSpc>
            </a:pPr>
            <a:r>
              <a:rPr lang="en-GB" sz="2400" dirty="0"/>
              <a:t>Liking </a:t>
            </a:r>
          </a:p>
          <a:p>
            <a:pPr>
              <a:lnSpc>
                <a:spcPct val="150000"/>
              </a:lnSpc>
            </a:pPr>
            <a:r>
              <a:rPr lang="en-GB" sz="2400" dirty="0"/>
              <a:t>Social Proof</a:t>
            </a:r>
          </a:p>
          <a:p>
            <a:endParaRPr lang="en-GB" sz="2000" dirty="0"/>
          </a:p>
        </p:txBody>
      </p:sp>
      <p:pic>
        <p:nvPicPr>
          <p:cNvPr id="5" name="Picture 4" descr="One in a crowd">
            <a:extLst>
              <a:ext uri="{FF2B5EF4-FFF2-40B4-BE49-F238E27FC236}">
                <a16:creationId xmlns:a16="http://schemas.microsoft.com/office/drawing/2014/main" id="{B2C587D6-5A29-7EDD-D16B-BA2ABD5D4DBB}"/>
              </a:ext>
            </a:extLst>
          </p:cNvPr>
          <p:cNvPicPr>
            <a:picLocks noChangeAspect="1"/>
          </p:cNvPicPr>
          <p:nvPr/>
        </p:nvPicPr>
        <p:blipFill rotWithShape="1">
          <a:blip r:embed="rId3"/>
          <a:srcRect l="27186" r="18995"/>
          <a:stretch/>
        </p:blipFill>
        <p:spPr>
          <a:xfrm>
            <a:off x="7270812" y="10"/>
            <a:ext cx="4921187" cy="6857990"/>
          </a:xfrm>
          <a:prstGeom prst="rect">
            <a:avLst/>
          </a:prstGeom>
        </p:spPr>
      </p:pic>
      <p:grpSp>
        <p:nvGrpSpPr>
          <p:cNvPr id="9" name="Group 8">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608989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1876411-DF5D-69C2-F6F8-797F1F4FF8DB}"/>
              </a:ext>
            </a:extLst>
          </p:cNvPr>
          <p:cNvPicPr>
            <a:picLocks noChangeAspect="1"/>
          </p:cNvPicPr>
          <p:nvPr/>
        </p:nvPicPr>
        <p:blipFill rotWithShape="1">
          <a:blip r:embed="rId3"/>
          <a:srcRect l="8142" t="9091" r="34404"/>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6383B5-F205-B111-2775-B901B329092C}"/>
              </a:ext>
            </a:extLst>
          </p:cNvPr>
          <p:cNvSpPr>
            <a:spLocks noGrp="1"/>
          </p:cNvSpPr>
          <p:nvPr>
            <p:ph type="title"/>
          </p:nvPr>
        </p:nvSpPr>
        <p:spPr>
          <a:xfrm>
            <a:off x="371094" y="1161288"/>
            <a:ext cx="3438144" cy="1124712"/>
          </a:xfrm>
        </p:spPr>
        <p:txBody>
          <a:bodyPr anchor="b">
            <a:normAutofit/>
          </a:bodyPr>
          <a:lstStyle/>
          <a:p>
            <a:r>
              <a:rPr lang="en-GB" sz="2800"/>
              <a:t>Reflection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B8942B7-F7B4-E401-BBC1-2387606CF1FE}"/>
              </a:ext>
            </a:extLst>
          </p:cNvPr>
          <p:cNvSpPr>
            <a:spLocks noGrp="1"/>
          </p:cNvSpPr>
          <p:nvPr>
            <p:ph idx="1"/>
          </p:nvPr>
        </p:nvSpPr>
        <p:spPr>
          <a:xfrm>
            <a:off x="114300" y="2718054"/>
            <a:ext cx="4978400" cy="3207258"/>
          </a:xfrm>
        </p:spPr>
        <p:txBody>
          <a:bodyPr anchor="t">
            <a:normAutofit/>
          </a:bodyPr>
          <a:lstStyle/>
          <a:p>
            <a:pPr marL="0" indent="0">
              <a:buNone/>
            </a:pPr>
            <a:r>
              <a:rPr lang="en-GB" sz="2400" dirty="0"/>
              <a:t>Have you ever followed a trend or bought a particular product after seeing a social influencer promotion? </a:t>
            </a:r>
          </a:p>
          <a:p>
            <a:pPr marL="0" indent="0">
              <a:buNone/>
            </a:pPr>
            <a:endParaRPr lang="en-GB" sz="2400" dirty="0"/>
          </a:p>
          <a:p>
            <a:pPr marL="0" indent="0">
              <a:buNone/>
            </a:pPr>
            <a:r>
              <a:rPr lang="en-GB" sz="2400" dirty="0"/>
              <a:t>What role do you think they have within children and young people’s lives? </a:t>
            </a:r>
          </a:p>
        </p:txBody>
      </p:sp>
    </p:spTree>
    <p:extLst>
      <p:ext uri="{BB962C8B-B14F-4D97-AF65-F5344CB8AC3E}">
        <p14:creationId xmlns:p14="http://schemas.microsoft.com/office/powerpoint/2010/main" val="37636186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7C4B8E-093D-75F6-4419-97E732512957}"/>
              </a:ext>
            </a:extLst>
          </p:cNvPr>
          <p:cNvSpPr>
            <a:spLocks noGrp="1"/>
          </p:cNvSpPr>
          <p:nvPr>
            <p:ph type="title"/>
          </p:nvPr>
        </p:nvSpPr>
        <p:spPr>
          <a:xfrm>
            <a:off x="804672" y="802955"/>
            <a:ext cx="4977976" cy="1454051"/>
          </a:xfrm>
        </p:spPr>
        <p:txBody>
          <a:bodyPr>
            <a:normAutofit/>
          </a:bodyPr>
          <a:lstStyle/>
          <a:p>
            <a:pPr algn="ctr"/>
            <a:r>
              <a:rPr lang="en-GB" sz="3600" dirty="0">
                <a:solidFill>
                  <a:schemeClr val="tx2"/>
                </a:solidFill>
              </a:rPr>
              <a:t>Social Influence and conformity</a:t>
            </a:r>
          </a:p>
        </p:txBody>
      </p:sp>
      <p:sp>
        <p:nvSpPr>
          <p:cNvPr id="3" name="Content Placeholder 2">
            <a:extLst>
              <a:ext uri="{FF2B5EF4-FFF2-40B4-BE49-F238E27FC236}">
                <a16:creationId xmlns:a16="http://schemas.microsoft.com/office/drawing/2014/main" id="{020C90D7-1EEF-878E-0DFC-AE64E0690838}"/>
              </a:ext>
            </a:extLst>
          </p:cNvPr>
          <p:cNvSpPr>
            <a:spLocks noGrp="1"/>
          </p:cNvSpPr>
          <p:nvPr>
            <p:ph idx="1"/>
          </p:nvPr>
        </p:nvSpPr>
        <p:spPr>
          <a:xfrm>
            <a:off x="114300" y="2421682"/>
            <a:ext cx="5667950" cy="4436318"/>
          </a:xfrm>
        </p:spPr>
        <p:txBody>
          <a:bodyPr anchor="ctr">
            <a:normAutofit/>
          </a:bodyPr>
          <a:lstStyle/>
          <a:p>
            <a:pPr marL="0" indent="0">
              <a:buNone/>
            </a:pPr>
            <a:r>
              <a:rPr lang="en-GB" sz="2400" dirty="0">
                <a:solidFill>
                  <a:schemeClr val="tx2"/>
                </a:solidFill>
              </a:rPr>
              <a:t>Social influencers can influence attitudes and behaviours through: </a:t>
            </a:r>
          </a:p>
          <a:p>
            <a:pPr marL="0" indent="0">
              <a:buNone/>
            </a:pPr>
            <a:endParaRPr lang="en-GB" sz="2400" dirty="0">
              <a:solidFill>
                <a:schemeClr val="tx2"/>
              </a:solidFill>
            </a:endParaRPr>
          </a:p>
          <a:p>
            <a:r>
              <a:rPr lang="en-GB" sz="2400" dirty="0">
                <a:solidFill>
                  <a:schemeClr val="tx2"/>
                </a:solidFill>
              </a:rPr>
              <a:t> Normative social influence: the desire to be liked and accepted </a:t>
            </a:r>
          </a:p>
          <a:p>
            <a:r>
              <a:rPr lang="en-GB" sz="2400" dirty="0">
                <a:solidFill>
                  <a:schemeClr val="tx2"/>
                </a:solidFill>
              </a:rPr>
              <a:t>Informational social influence: the desire to be right. </a:t>
            </a:r>
          </a:p>
          <a:p>
            <a:pPr marL="0" indent="0">
              <a:buNone/>
            </a:pPr>
            <a:endParaRPr lang="en-GB" sz="2400" dirty="0">
              <a:solidFill>
                <a:schemeClr val="tx2"/>
              </a:solidFill>
            </a:endParaRPr>
          </a:p>
          <a:p>
            <a:pPr marL="0" indent="0">
              <a:buNone/>
            </a:pPr>
            <a:r>
              <a:rPr lang="en-GB" sz="2400" dirty="0">
                <a:solidFill>
                  <a:schemeClr val="tx2"/>
                </a:solidFill>
              </a:rPr>
              <a:t>Can you provide examples of the change of children behaviour due to a social influencer ?</a:t>
            </a:r>
          </a:p>
          <a:p>
            <a:pPr marL="0" indent="0">
              <a:buNone/>
            </a:pPr>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onnections">
            <a:extLst>
              <a:ext uri="{FF2B5EF4-FFF2-40B4-BE49-F238E27FC236}">
                <a16:creationId xmlns:a16="http://schemas.microsoft.com/office/drawing/2014/main" id="{30873F4E-A97D-57DC-4D48-DB327D99734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766230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Colourful carved figures of humans">
            <a:extLst>
              <a:ext uri="{FF2B5EF4-FFF2-40B4-BE49-F238E27FC236}">
                <a16:creationId xmlns:a16="http://schemas.microsoft.com/office/drawing/2014/main" id="{37967F7B-FD54-7106-5D0D-179D559E500C}"/>
              </a:ext>
            </a:extLst>
          </p:cNvPr>
          <p:cNvPicPr>
            <a:picLocks noChangeAspect="1"/>
          </p:cNvPicPr>
          <p:nvPr/>
        </p:nvPicPr>
        <p:blipFill rotWithShape="1">
          <a:blip r:embed="rId2"/>
          <a:srcRect t="21053"/>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6F73CE4D-9350-ABC9-B45E-87ACDDA12533}"/>
              </a:ext>
            </a:extLst>
          </p:cNvPr>
          <p:cNvSpPr>
            <a:spLocks noGrp="1"/>
          </p:cNvSpPr>
          <p:nvPr>
            <p:ph type="title"/>
          </p:nvPr>
        </p:nvSpPr>
        <p:spPr>
          <a:xfrm>
            <a:off x="1209248" y="5581963"/>
            <a:ext cx="10058400" cy="1063822"/>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latin typeface="+mn-lt"/>
              </a:rPr>
              <a:t>Self-concept</a:t>
            </a:r>
          </a:p>
        </p:txBody>
      </p:sp>
    </p:spTree>
    <p:extLst>
      <p:ext uri="{BB962C8B-B14F-4D97-AF65-F5344CB8AC3E}">
        <p14:creationId xmlns:p14="http://schemas.microsoft.com/office/powerpoint/2010/main" val="1284234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C76A59A-AC41-FDBF-79E7-A461638C4A98}"/>
              </a:ext>
            </a:extLst>
          </p:cNvPr>
          <p:cNvSpPr>
            <a:spLocks noGrp="1"/>
          </p:cNvSpPr>
          <p:nvPr>
            <p:ph type="title"/>
          </p:nvPr>
        </p:nvSpPr>
        <p:spPr>
          <a:xfrm>
            <a:off x="1245072" y="1289765"/>
            <a:ext cx="3651101" cy="4270963"/>
          </a:xfrm>
        </p:spPr>
        <p:txBody>
          <a:bodyPr anchor="ctr">
            <a:normAutofit/>
          </a:bodyPr>
          <a:lstStyle/>
          <a:p>
            <a:pPr algn="ctr"/>
            <a:r>
              <a:rPr lang="en-GB" sz="5600" dirty="0">
                <a:solidFill>
                  <a:srgbClr val="FFFFFF"/>
                </a:solidFill>
                <a:latin typeface="+mn-lt"/>
              </a:rPr>
              <a:t>Self-concept</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F620B81F-6C2C-C02B-2A48-DA66056D7A4A}"/>
              </a:ext>
            </a:extLst>
          </p:cNvPr>
          <p:cNvSpPr>
            <a:spLocks noGrp="1"/>
          </p:cNvSpPr>
          <p:nvPr>
            <p:ph idx="1"/>
          </p:nvPr>
        </p:nvSpPr>
        <p:spPr>
          <a:xfrm>
            <a:off x="6297233" y="518400"/>
            <a:ext cx="4771607" cy="5837949"/>
          </a:xfrm>
        </p:spPr>
        <p:txBody>
          <a:bodyPr anchor="ctr">
            <a:normAutofit/>
          </a:bodyPr>
          <a:lstStyle/>
          <a:p>
            <a:pPr marL="0" indent="0">
              <a:buNone/>
            </a:pPr>
            <a:r>
              <a:rPr lang="en-GB" dirty="0">
                <a:solidFill>
                  <a:schemeClr val="tx1">
                    <a:alpha val="80000"/>
                  </a:schemeClr>
                </a:solidFill>
                <a:cs typeface="Arial" panose="020B0604020202020204" pitchFamily="34" charset="0"/>
              </a:rPr>
              <a:t>Despite the biological changes that we go through as individuals, it is understood that our </a:t>
            </a:r>
            <a:r>
              <a:rPr lang="en-GB" b="1" dirty="0">
                <a:solidFill>
                  <a:schemeClr val="tx1">
                    <a:alpha val="80000"/>
                  </a:schemeClr>
                </a:solidFill>
                <a:cs typeface="Arial" panose="020B0604020202020204" pitchFamily="34" charset="0"/>
              </a:rPr>
              <a:t>self-concept</a:t>
            </a:r>
            <a:r>
              <a:rPr lang="en-GB" dirty="0">
                <a:solidFill>
                  <a:schemeClr val="tx1">
                    <a:alpha val="80000"/>
                  </a:schemeClr>
                </a:solidFill>
                <a:cs typeface="Arial" panose="020B0604020202020204" pitchFamily="34" charset="0"/>
              </a:rPr>
              <a:t> remains stable throughout our lives (Campbell, 1990). </a:t>
            </a:r>
          </a:p>
          <a:p>
            <a:endParaRPr lang="en-GB" sz="2000" dirty="0">
              <a:solidFill>
                <a:schemeClr val="tx1">
                  <a:alpha val="80000"/>
                </a:schemeClr>
              </a:solidFill>
            </a:endParaRP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5786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10BB7-C0C0-5A7E-63AC-90648EBB6735}"/>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Self-concept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27C0CC9-11EB-888F-DD05-333A2496152D}"/>
              </a:ext>
            </a:extLst>
          </p:cNvPr>
          <p:cNvSpPr>
            <a:spLocks noGrp="1"/>
          </p:cNvSpPr>
          <p:nvPr>
            <p:ph type="body" sz="half" idx="2"/>
          </p:nvPr>
        </p:nvSpPr>
        <p:spPr>
          <a:xfrm>
            <a:off x="640080" y="2872899"/>
            <a:ext cx="4243589" cy="3320668"/>
          </a:xfrm>
        </p:spPr>
        <p:txBody>
          <a:bodyPr vert="horz" lIns="91440" tIns="45720" rIns="91440" bIns="45720" rtlCol="0">
            <a:normAutofit/>
          </a:bodyPr>
          <a:lstStyle/>
          <a:p>
            <a:r>
              <a:rPr lang="en-US" sz="2200" dirty="0"/>
              <a:t>Plummer (2007) explains that self-concept is malleable for children and plays a significant tole in developing self-esteem. </a:t>
            </a:r>
          </a:p>
          <a:p>
            <a:pPr indent="-228600">
              <a:buFont typeface="Arial" panose="020B0604020202020204" pitchFamily="34" charset="0"/>
              <a:buChar char="•"/>
            </a:pPr>
            <a:endParaRPr lang="en-US" sz="2200" dirty="0"/>
          </a:p>
          <a:p>
            <a:r>
              <a:rPr lang="en-US" sz="2200" dirty="0"/>
              <a:t>It is dependent on the interpretation of actions and feedback from others.</a:t>
            </a:r>
          </a:p>
        </p:txBody>
      </p:sp>
      <p:pic>
        <p:nvPicPr>
          <p:cNvPr id="5" name="Content Placeholder 4">
            <a:extLst>
              <a:ext uri="{FF2B5EF4-FFF2-40B4-BE49-F238E27FC236}">
                <a16:creationId xmlns:a16="http://schemas.microsoft.com/office/drawing/2014/main" id="{52F56526-7C56-B65A-20D0-27B1E6AB263F}"/>
              </a:ext>
            </a:extLst>
          </p:cNvPr>
          <p:cNvPicPr>
            <a:picLocks noGrp="1" noChangeAspect="1"/>
          </p:cNvPicPr>
          <p:nvPr>
            <p:ph idx="1"/>
          </p:nvPr>
        </p:nvPicPr>
        <p:blipFill rotWithShape="1">
          <a:blip r:embed="rId2"/>
          <a:srcRect l="12431" r="3516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02198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2E8E7F-839B-446F-8C64-8E873138FC28}"/>
              </a:ext>
            </a:extLst>
          </p:cNvPr>
          <p:cNvSpPr>
            <a:spLocks noGrp="1"/>
          </p:cNvSpPr>
          <p:nvPr>
            <p:ph type="title"/>
          </p:nvPr>
        </p:nvSpPr>
        <p:spPr>
          <a:xfrm>
            <a:off x="5894962" y="479493"/>
            <a:ext cx="5458838" cy="1325563"/>
          </a:xfrm>
        </p:spPr>
        <p:txBody>
          <a:bodyPr vert="horz" lIns="91440" tIns="45720" rIns="91440" bIns="45720" rtlCol="0" anchor="ctr">
            <a:normAutofit/>
          </a:bodyPr>
          <a:lstStyle/>
          <a:p>
            <a:pPr algn="ctr"/>
            <a:r>
              <a:rPr lang="en-US" sz="4000" u="sng" kern="1200" dirty="0">
                <a:solidFill>
                  <a:schemeClr val="tx1"/>
                </a:solidFill>
                <a:latin typeface="+mn-lt"/>
                <a:ea typeface="+mj-ea"/>
                <a:cs typeface="+mj-cs"/>
              </a:rPr>
              <a:t>Self Concept</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person, person, front, standing&#10;&#10;Description automatically generated">
            <a:hlinkClick r:id="rId2"/>
            <a:extLst>
              <a:ext uri="{FF2B5EF4-FFF2-40B4-BE49-F238E27FC236}">
                <a16:creationId xmlns:a16="http://schemas.microsoft.com/office/drawing/2014/main" id="{3BCD9094-EFEF-43D6-9AB1-B6A1F539C510}"/>
              </a:ext>
            </a:extLst>
          </p:cNvPr>
          <p:cNvPicPr>
            <a:picLocks noChangeAspect="1"/>
          </p:cNvPicPr>
          <p:nvPr/>
        </p:nvPicPr>
        <p:blipFill>
          <a:blip r:embed="rId3"/>
          <a:stretch>
            <a:fillRect/>
          </a:stretch>
        </p:blipFill>
        <p:spPr>
          <a:xfrm>
            <a:off x="703182" y="1994518"/>
            <a:ext cx="4777381" cy="269922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5782E1C-47CC-4B74-8176-3FDEAC2F835F}"/>
              </a:ext>
            </a:extLst>
          </p:cNvPr>
          <p:cNvSpPr>
            <a:spLocks noGrp="1"/>
          </p:cNvSpPr>
          <p:nvPr>
            <p:ph type="body" sz="half" idx="2"/>
          </p:nvPr>
        </p:nvSpPr>
        <p:spPr>
          <a:xfrm>
            <a:off x="5894962" y="1984443"/>
            <a:ext cx="5458838" cy="4192520"/>
          </a:xfrm>
        </p:spPr>
        <p:txBody>
          <a:bodyPr vert="horz" lIns="91440" tIns="45720" rIns="91440" bIns="45720" rtlCol="0">
            <a:normAutofit/>
          </a:bodyPr>
          <a:lstStyle/>
          <a:p>
            <a:r>
              <a:rPr lang="en-US" sz="2000" dirty="0"/>
              <a:t>Baumeister (1998, p.1) describes self as “What you mean, when you say</a:t>
            </a:r>
            <a:r>
              <a:rPr lang="en-US" sz="2000" b="1" dirty="0"/>
              <a:t>, I</a:t>
            </a:r>
            <a:r>
              <a:rPr lang="en-US" sz="2000" dirty="0"/>
              <a:t>”</a:t>
            </a:r>
            <a:endParaRPr lang="en-US" sz="2000" b="1" dirty="0"/>
          </a:p>
          <a:p>
            <a:endParaRPr lang="en-US" sz="2000" b="1" dirty="0"/>
          </a:p>
          <a:p>
            <a:r>
              <a:rPr lang="en-US" sz="2000" dirty="0"/>
              <a:t>This extremely brief description may feel easy to relate to, but it does not fully explain the notion of self – there is much more to consider. </a:t>
            </a:r>
          </a:p>
          <a:p>
            <a:endParaRPr lang="en-US" sz="2000" dirty="0"/>
          </a:p>
          <a:p>
            <a:r>
              <a:rPr lang="en-US" sz="2000" dirty="0"/>
              <a:t>The self concept is viewed as a cognitive representation of the self which seeks to provide coherence and meaning to our experience. We will explore how this ‘self concept’ is maintained and consider what impact it can have on our </a:t>
            </a:r>
            <a:r>
              <a:rPr lang="en-US" sz="2000" dirty="0" err="1"/>
              <a:t>behaviour</a:t>
            </a:r>
            <a:r>
              <a:rPr lang="en-US" sz="2000" dirty="0"/>
              <a:t>. </a:t>
            </a:r>
          </a:p>
          <a:p>
            <a:endParaRPr lang="en-US" dirty="0"/>
          </a:p>
        </p:txBody>
      </p:sp>
      <p:sp>
        <p:nvSpPr>
          <p:cNvPr id="6" name="TextBox 5">
            <a:extLst>
              <a:ext uri="{FF2B5EF4-FFF2-40B4-BE49-F238E27FC236}">
                <a16:creationId xmlns:a16="http://schemas.microsoft.com/office/drawing/2014/main" id="{97A4B399-7D30-DE67-07A1-9C34F3FFD369}"/>
              </a:ext>
            </a:extLst>
          </p:cNvPr>
          <p:cNvSpPr txBox="1"/>
          <p:nvPr/>
        </p:nvSpPr>
        <p:spPr>
          <a:xfrm>
            <a:off x="2471442" y="5065263"/>
            <a:ext cx="2807700"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(725) Self-Concept, Self-Identity &amp; Social Identity – Psychology &amp; Sociology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2"/>
              </a:rPr>
              <a:t>Lecturio</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 - YouTube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837963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AB979-83C4-D239-250C-35F4EAA5EEE1}"/>
              </a:ext>
            </a:extLst>
          </p:cNvPr>
          <p:cNvSpPr>
            <a:spLocks noGrp="1"/>
          </p:cNvSpPr>
          <p:nvPr>
            <p:ph type="title"/>
          </p:nvPr>
        </p:nvSpPr>
        <p:spPr>
          <a:xfrm>
            <a:off x="876691" y="228600"/>
            <a:ext cx="5479719" cy="871694"/>
          </a:xfrm>
        </p:spPr>
        <p:txBody>
          <a:bodyPr vert="horz" lIns="91440" tIns="45720" rIns="91440" bIns="45720" rtlCol="0" anchor="b">
            <a:normAutofit/>
          </a:bodyPr>
          <a:lstStyle/>
          <a:p>
            <a:pPr algn="ctr"/>
            <a:r>
              <a:rPr lang="en-US" b="1" dirty="0"/>
              <a:t>Self Concept </a:t>
            </a:r>
          </a:p>
        </p:txBody>
      </p:sp>
      <p:sp>
        <p:nvSpPr>
          <p:cNvPr id="4" name="Text Placeholder 3">
            <a:extLst>
              <a:ext uri="{FF2B5EF4-FFF2-40B4-BE49-F238E27FC236}">
                <a16:creationId xmlns:a16="http://schemas.microsoft.com/office/drawing/2014/main" id="{F6C8B925-8EDB-FDE4-20A5-9599F87E7084}"/>
              </a:ext>
            </a:extLst>
          </p:cNvPr>
          <p:cNvSpPr>
            <a:spLocks noGrp="1"/>
          </p:cNvSpPr>
          <p:nvPr>
            <p:ph type="body" sz="half" idx="2"/>
          </p:nvPr>
        </p:nvSpPr>
        <p:spPr>
          <a:xfrm>
            <a:off x="0" y="1282700"/>
            <a:ext cx="7366000" cy="5473700"/>
          </a:xfrm>
        </p:spPr>
        <p:txBody>
          <a:bodyPr vert="horz" lIns="91440" tIns="45720" rIns="91440" bIns="45720" rtlCol="0" anchor="t">
            <a:normAutofit lnSpcReduction="10000"/>
          </a:bodyPr>
          <a:lstStyle/>
          <a:p>
            <a:r>
              <a:rPr lang="en-US" sz="2800" dirty="0"/>
              <a:t>Self-concept is the internal ‘word and picture’ we have of ourselves and encompasses the following: </a:t>
            </a:r>
          </a:p>
          <a:p>
            <a:pPr marL="285750" indent="-228600">
              <a:buFont typeface="Arial" panose="020B0604020202020204" pitchFamily="34" charset="0"/>
              <a:buChar char="•"/>
            </a:pPr>
            <a:r>
              <a:rPr lang="en-US" sz="2800" dirty="0"/>
              <a:t>Physical Characteristics </a:t>
            </a:r>
          </a:p>
          <a:p>
            <a:pPr marL="285750" indent="-228600">
              <a:buFont typeface="Arial" panose="020B0604020202020204" pitchFamily="34" charset="0"/>
              <a:buChar char="•"/>
            </a:pPr>
            <a:r>
              <a:rPr lang="en-US" sz="2800" dirty="0"/>
              <a:t>Abilities </a:t>
            </a:r>
          </a:p>
          <a:p>
            <a:pPr marL="285750" indent="-228600">
              <a:buFont typeface="Arial" panose="020B0604020202020204" pitchFamily="34" charset="0"/>
              <a:buChar char="•"/>
            </a:pPr>
            <a:r>
              <a:rPr lang="en-US" sz="2800" dirty="0"/>
              <a:t>Beliefs </a:t>
            </a:r>
          </a:p>
          <a:p>
            <a:pPr marL="285750" indent="-228600">
              <a:buFont typeface="Arial" panose="020B0604020202020204" pitchFamily="34" charset="0"/>
              <a:buChar char="•"/>
            </a:pPr>
            <a:r>
              <a:rPr lang="en-US" sz="2800" dirty="0"/>
              <a:t>Attitudes </a:t>
            </a:r>
          </a:p>
          <a:p>
            <a:pPr marL="57150"/>
            <a:r>
              <a:rPr lang="en-US" sz="2800" dirty="0"/>
              <a:t>Within the context of children, self-concept is malleable and plays a role in the development of self-esteem </a:t>
            </a:r>
          </a:p>
          <a:p>
            <a:pPr marL="57150"/>
            <a:endParaRPr lang="en-US" sz="2800" dirty="0"/>
          </a:p>
          <a:p>
            <a:pPr marL="57150"/>
            <a:r>
              <a:rPr lang="en-US" sz="2800" dirty="0"/>
              <a:t>(Plummer, 2007)</a:t>
            </a:r>
          </a:p>
        </p:txBody>
      </p:sp>
      <p:pic>
        <p:nvPicPr>
          <p:cNvPr id="5" name="Content Placeholder 4" descr="A group of colorful figures&#10;&#10;Description automatically generated">
            <a:extLst>
              <a:ext uri="{FF2B5EF4-FFF2-40B4-BE49-F238E27FC236}">
                <a16:creationId xmlns:a16="http://schemas.microsoft.com/office/drawing/2014/main" id="{E6D2F561-643B-1AB4-E087-85EC11BF8FD7}"/>
              </a:ext>
            </a:extLst>
          </p:cNvPr>
          <p:cNvPicPr>
            <a:picLocks noGrp="1" noChangeAspect="1"/>
          </p:cNvPicPr>
          <p:nvPr>
            <p:ph idx="1"/>
          </p:nvPr>
        </p:nvPicPr>
        <p:blipFill rotWithShape="1">
          <a:blip r:embed="rId3"/>
          <a:srcRect l="30064" r="29572"/>
          <a:stretch/>
        </p:blipFill>
        <p:spPr>
          <a:xfrm>
            <a:off x="7270812" y="10"/>
            <a:ext cx="4921187" cy="6857990"/>
          </a:xfrm>
          <a:prstGeom prst="rect">
            <a:avLst/>
          </a:prstGeom>
        </p:spPr>
      </p:pic>
      <p:grpSp>
        <p:nvGrpSpPr>
          <p:cNvPr id="10" name="Group 9">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51023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6" name="Picture 6">
            <a:extLst>
              <a:ext uri="{FF2B5EF4-FFF2-40B4-BE49-F238E27FC236}">
                <a16:creationId xmlns:a16="http://schemas.microsoft.com/office/drawing/2014/main" id="{C91BF73D-13D7-EBE3-6DC4-6F2AC736C894}"/>
              </a:ext>
            </a:extLst>
          </p:cNvPr>
          <p:cNvPicPr>
            <a:picLocks noChangeAspect="1"/>
          </p:cNvPicPr>
          <p:nvPr/>
        </p:nvPicPr>
        <p:blipFill rotWithShape="1">
          <a:blip r:embed="rId2"/>
          <a:srcRect l="23790" r="687" b="2"/>
          <a:stretch/>
        </p:blipFill>
        <p:spPr>
          <a:xfrm>
            <a:off x="-2" y="10"/>
            <a:ext cx="8668512" cy="6857990"/>
          </a:xfrm>
          <a:prstGeom prst="rect">
            <a:avLst/>
          </a:prstGeom>
        </p:spPr>
      </p:pic>
      <p:sp>
        <p:nvSpPr>
          <p:cNvPr id="13" name="Rectangle 12">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gs>
              <a:gs pos="30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E91FFCC-64DE-73AD-C087-0FEE37A5FA9C}"/>
              </a:ext>
            </a:extLst>
          </p:cNvPr>
          <p:cNvSpPr>
            <a:spLocks noGrp="1"/>
          </p:cNvSpPr>
          <p:nvPr>
            <p:ph type="title"/>
          </p:nvPr>
        </p:nvSpPr>
        <p:spPr>
          <a:xfrm>
            <a:off x="7848600" y="1122363"/>
            <a:ext cx="4023360" cy="3204134"/>
          </a:xfrm>
        </p:spPr>
        <p:txBody>
          <a:bodyPr vert="horz" lIns="91440" tIns="45720" rIns="91440" bIns="45720" rtlCol="0" anchor="b">
            <a:normAutofit/>
          </a:bodyPr>
          <a:lstStyle/>
          <a:p>
            <a:pPr algn="ctr"/>
            <a:r>
              <a:rPr lang="en-US" sz="4800" dirty="0">
                <a:solidFill>
                  <a:schemeClr val="bg1"/>
                </a:solidFill>
                <a:latin typeface="+mn-lt"/>
              </a:rPr>
              <a:t>Social identity theory</a:t>
            </a:r>
            <a:br>
              <a:rPr lang="en-US" sz="4800" dirty="0">
                <a:solidFill>
                  <a:schemeClr val="bg1"/>
                </a:solidFill>
                <a:latin typeface="+mn-lt"/>
              </a:rPr>
            </a:br>
            <a:endParaRPr lang="en-US" sz="4800" dirty="0">
              <a:solidFill>
                <a:schemeClr val="bg1"/>
              </a:solidFill>
              <a:latin typeface="+mn-lt"/>
            </a:endParaRPr>
          </a:p>
        </p:txBody>
      </p:sp>
      <p:sp>
        <p:nvSpPr>
          <p:cNvPr id="5" name="Text Placeholder 4">
            <a:extLst>
              <a:ext uri="{FF2B5EF4-FFF2-40B4-BE49-F238E27FC236}">
                <a16:creationId xmlns:a16="http://schemas.microsoft.com/office/drawing/2014/main" id="{6FA75B65-3B63-0CE1-50B0-AB6CE87059E5}"/>
              </a:ext>
            </a:extLst>
          </p:cNvPr>
          <p:cNvSpPr>
            <a:spLocks noGrp="1"/>
          </p:cNvSpPr>
          <p:nvPr>
            <p:ph type="body" idx="1"/>
          </p:nvPr>
        </p:nvSpPr>
        <p:spPr>
          <a:xfrm>
            <a:off x="7848600" y="4872922"/>
            <a:ext cx="4023360" cy="1208141"/>
          </a:xfrm>
        </p:spPr>
        <p:txBody>
          <a:bodyPr vert="horz" lIns="91440" tIns="45720" rIns="91440" bIns="45720" rtlCol="0">
            <a:normAutofit/>
          </a:bodyPr>
          <a:lstStyle/>
          <a:p>
            <a:pPr algn="ctr"/>
            <a:r>
              <a:rPr lang="en-US" sz="3600" u="sng" dirty="0">
                <a:solidFill>
                  <a:schemeClr val="bg1"/>
                </a:solidFill>
                <a:effectLst/>
              </a:rPr>
              <a:t>Tajfel and Turner (1979)</a:t>
            </a:r>
            <a:endParaRPr lang="en-US" sz="3600" dirty="0">
              <a:solidFill>
                <a:schemeClr val="bg1"/>
              </a:solidFill>
              <a:effectLst/>
            </a:endParaRPr>
          </a:p>
          <a:p>
            <a:endParaRPr lang="en-US" sz="2000" dirty="0">
              <a:solidFill>
                <a:schemeClr val="bg1"/>
              </a:solidFill>
            </a:endParaRP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67775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96E1435-2079-4B75-B880-41783A41E458}"/>
              </a:ext>
            </a:extLst>
          </p:cNvPr>
          <p:cNvSpPr>
            <a:spLocks noGrp="1"/>
          </p:cNvSpPr>
          <p:nvPr>
            <p:ph type="title"/>
          </p:nvPr>
        </p:nvSpPr>
        <p:spPr>
          <a:xfrm>
            <a:off x="838200" y="923733"/>
            <a:ext cx="6155988" cy="689208"/>
          </a:xfrm>
        </p:spPr>
        <p:txBody>
          <a:bodyPr anchor="b">
            <a:noAutofit/>
          </a:bodyPr>
          <a:lstStyle/>
          <a:p>
            <a:pPr algn="ctr"/>
            <a:r>
              <a:rPr lang="en-GB" u="sng" dirty="0">
                <a:latin typeface="+mn-lt"/>
                <a:cs typeface="Arial" panose="020B0604020202020204" pitchFamily="34" charset="0"/>
              </a:rPr>
              <a:t>Henri Tajfel </a:t>
            </a:r>
          </a:p>
        </p:txBody>
      </p:sp>
      <p:cxnSp>
        <p:nvCxnSpPr>
          <p:cNvPr id="19" name="Straight Connector 18">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962D935-7BAC-4F6E-B73F-FE4ED1E61E93}"/>
              </a:ext>
            </a:extLst>
          </p:cNvPr>
          <p:cNvSpPr>
            <a:spLocks noGrp="1"/>
          </p:cNvSpPr>
          <p:nvPr>
            <p:ph idx="1"/>
          </p:nvPr>
        </p:nvSpPr>
        <p:spPr>
          <a:xfrm>
            <a:off x="279918" y="1730203"/>
            <a:ext cx="7987004" cy="4810555"/>
          </a:xfrm>
        </p:spPr>
        <p:txBody>
          <a:bodyPr anchor="t">
            <a:noAutofit/>
          </a:bodyPr>
          <a:lstStyle/>
          <a:p>
            <a:pPr marL="0" indent="0">
              <a:buNone/>
            </a:pPr>
            <a:r>
              <a:rPr lang="en-GB" sz="2200" dirty="0">
                <a:solidFill>
                  <a:schemeClr val="tx1">
                    <a:alpha val="80000"/>
                  </a:schemeClr>
                </a:solidFill>
                <a:cs typeface="Arial" panose="020B0604020202020204" pitchFamily="34" charset="0"/>
              </a:rPr>
              <a:t>Social Identity Theory (SIT) originates from the work of Henri Tajfel. </a:t>
            </a:r>
          </a:p>
          <a:p>
            <a:pPr marL="0" indent="0">
              <a:buNone/>
            </a:pPr>
            <a:endParaRPr lang="en-GB" sz="2200" dirty="0">
              <a:solidFill>
                <a:schemeClr val="tx1">
                  <a:alpha val="80000"/>
                </a:schemeClr>
              </a:solidFill>
              <a:cs typeface="Arial" panose="020B0604020202020204" pitchFamily="34" charset="0"/>
            </a:endParaRPr>
          </a:p>
          <a:p>
            <a:pPr marL="0" indent="0">
              <a:buNone/>
            </a:pPr>
            <a:r>
              <a:rPr lang="en-GB" sz="2200" dirty="0">
                <a:solidFill>
                  <a:schemeClr val="tx1">
                    <a:alpha val="80000"/>
                  </a:schemeClr>
                </a:solidFill>
                <a:cs typeface="Arial" panose="020B0604020202020204" pitchFamily="34" charset="0"/>
              </a:rPr>
              <a:t>Tajfel (1972, p.31) described social identity as “the individual's knowledge that he/she belongs to certain social groups together with some emotional and value significance to him/her of the group membership" and the "self-conception as a group member" (p.2). </a:t>
            </a:r>
          </a:p>
          <a:p>
            <a:pPr marL="0" indent="0">
              <a:buNone/>
            </a:pPr>
            <a:endParaRPr lang="en-GB" sz="2200" dirty="0">
              <a:solidFill>
                <a:schemeClr val="tx1">
                  <a:alpha val="80000"/>
                </a:schemeClr>
              </a:solidFill>
              <a:cs typeface="Arial" panose="020B0604020202020204" pitchFamily="34" charset="0"/>
            </a:endParaRPr>
          </a:p>
          <a:p>
            <a:pPr marL="0" indent="0">
              <a:buNone/>
            </a:pPr>
            <a:r>
              <a:rPr lang="en-GB" sz="2200" dirty="0">
                <a:solidFill>
                  <a:schemeClr val="tx1">
                    <a:alpha val="80000"/>
                  </a:schemeClr>
                </a:solidFill>
                <a:cs typeface="Arial" panose="020B0604020202020204" pitchFamily="34" charset="0"/>
              </a:rPr>
              <a:t>Furthermore, it was argued that social identity is based on esteem needs. We join social groups to form a positive self-concept based on the characteristics and status of the group. Social identity also reduces uncertainty and helps us define our roles and behaviour. </a:t>
            </a:r>
          </a:p>
        </p:txBody>
      </p:sp>
      <p:pic>
        <p:nvPicPr>
          <p:cNvPr id="5" name="Picture 4">
            <a:extLst>
              <a:ext uri="{FF2B5EF4-FFF2-40B4-BE49-F238E27FC236}">
                <a16:creationId xmlns:a16="http://schemas.microsoft.com/office/drawing/2014/main" id="{64F54AAC-FE7A-41DA-8E29-33FB66F37044}"/>
              </a:ext>
            </a:extLst>
          </p:cNvPr>
          <p:cNvPicPr>
            <a:picLocks noChangeAspect="1"/>
          </p:cNvPicPr>
          <p:nvPr/>
        </p:nvPicPr>
        <p:blipFill rotWithShape="1">
          <a:blip r:embed="rId2"/>
          <a:srcRect t="7653" r="-1" b="8926"/>
          <a:stretch/>
        </p:blipFill>
        <p:spPr>
          <a:xfrm>
            <a:off x="8455259" y="2482610"/>
            <a:ext cx="3548404" cy="3688360"/>
          </a:xfrm>
          <a:prstGeom prst="rect">
            <a:avLst/>
          </a:prstGeom>
        </p:spPr>
      </p:pic>
      <p:sp>
        <p:nvSpPr>
          <p:cNvPr id="2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36911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895170-6AF1-B461-2C3F-938138A01F45}"/>
              </a:ext>
            </a:extLst>
          </p:cNvPr>
          <p:cNvSpPr>
            <a:spLocks noGrp="1"/>
          </p:cNvSpPr>
          <p:nvPr>
            <p:ph type="title"/>
          </p:nvPr>
        </p:nvSpPr>
        <p:spPr>
          <a:xfrm>
            <a:off x="838200" y="365125"/>
            <a:ext cx="5393361" cy="1325563"/>
          </a:xfrm>
        </p:spPr>
        <p:txBody>
          <a:bodyPr>
            <a:normAutofit/>
          </a:bodyPr>
          <a:lstStyle/>
          <a:p>
            <a:pPr algn="ctr"/>
            <a:r>
              <a:rPr lang="en-GB" sz="3600" u="sng" dirty="0">
                <a:latin typeface="+mn-lt"/>
              </a:rPr>
              <a:t>Everybody has a </a:t>
            </a:r>
            <a:br>
              <a:rPr lang="en-GB" sz="3600" u="sng" dirty="0">
                <a:latin typeface="+mn-lt"/>
              </a:rPr>
            </a:br>
            <a:r>
              <a:rPr lang="en-GB" sz="3600" u="sng" dirty="0">
                <a:latin typeface="+mn-lt"/>
              </a:rPr>
              <a:t>personal identity</a:t>
            </a:r>
          </a:p>
        </p:txBody>
      </p:sp>
      <p:sp>
        <p:nvSpPr>
          <p:cNvPr id="3" name="Content Placeholder 2">
            <a:extLst>
              <a:ext uri="{FF2B5EF4-FFF2-40B4-BE49-F238E27FC236}">
                <a16:creationId xmlns:a16="http://schemas.microsoft.com/office/drawing/2014/main" id="{9C5D3434-4775-EF89-45B3-59415558483E}"/>
              </a:ext>
            </a:extLst>
          </p:cNvPr>
          <p:cNvSpPr>
            <a:spLocks noGrp="1"/>
          </p:cNvSpPr>
          <p:nvPr>
            <p:ph idx="1"/>
          </p:nvPr>
        </p:nvSpPr>
        <p:spPr>
          <a:xfrm>
            <a:off x="1119021" y="2003256"/>
            <a:ext cx="4976979" cy="4149754"/>
          </a:xfrm>
        </p:spPr>
        <p:txBody>
          <a:bodyPr>
            <a:normAutofit/>
          </a:bodyPr>
          <a:lstStyle/>
          <a:p>
            <a:pPr marL="0" indent="0">
              <a:buNone/>
            </a:pPr>
            <a:r>
              <a:rPr lang="en-GB" dirty="0">
                <a:effectLst/>
                <a:latin typeface="Calibri" panose="020F0502020204030204" pitchFamily="34" charset="0"/>
                <a:ea typeface="Calibri" panose="020F0502020204030204" pitchFamily="34" charset="0"/>
                <a:cs typeface="Times New Roman" panose="02020603050405020304" pitchFamily="18" charset="0"/>
              </a:rPr>
              <a:t>Our </a:t>
            </a:r>
            <a:r>
              <a:rPr lang="en-GB" b="1" dirty="0">
                <a:effectLst/>
                <a:latin typeface="Calibri" panose="020F0502020204030204" pitchFamily="34" charset="0"/>
                <a:ea typeface="Calibri" panose="020F0502020204030204" pitchFamily="34" charset="0"/>
                <a:cs typeface="Times New Roman" panose="02020603050405020304" pitchFamily="18" charset="0"/>
              </a:rPr>
              <a:t>personal identity</a:t>
            </a:r>
            <a:r>
              <a:rPr lang="en-GB" dirty="0">
                <a:effectLst/>
                <a:latin typeface="Calibri" panose="020F0502020204030204" pitchFamily="34" charset="0"/>
                <a:ea typeface="Calibri" panose="020F0502020204030204" pitchFamily="34" charset="0"/>
                <a:cs typeface="Times New Roman" panose="02020603050405020304" pitchFamily="18" charset="0"/>
              </a:rPr>
              <a:t> consists of our unique qualities, personality and personal characteristics</a:t>
            </a:r>
            <a:r>
              <a:rPr lang="en-GB" dirty="0">
                <a:latin typeface="Calibri" panose="020F0502020204030204" pitchFamily="34" charset="0"/>
                <a:ea typeface="Calibri" panose="020F0502020204030204" pitchFamily="34" charset="0"/>
                <a:cs typeface="Times New Roman" panose="02020603050405020304" pitchFamily="18" charset="0"/>
              </a:rPr>
              <a:t> e.g. ‘I am brave’</a:t>
            </a:r>
            <a:endParaRPr lang="en-GB" dirty="0"/>
          </a:p>
          <a:p>
            <a:endParaRPr lang="en-GB" dirty="0"/>
          </a:p>
          <a:p>
            <a:endParaRPr lang="en-GB" dirty="0"/>
          </a:p>
          <a:p>
            <a:pPr marL="0" indent="0" algn="ctr">
              <a:buNone/>
            </a:pPr>
            <a:r>
              <a:rPr lang="en-GB" dirty="0"/>
              <a:t>Question:</a:t>
            </a:r>
          </a:p>
          <a:p>
            <a:pPr marL="0" indent="0" algn="ctr">
              <a:buNone/>
            </a:pPr>
            <a:r>
              <a:rPr lang="en-GB" dirty="0"/>
              <a:t>What is your personal identity? Who are you? What are you like?</a:t>
            </a:r>
          </a:p>
        </p:txBody>
      </p:sp>
      <p:pic>
        <p:nvPicPr>
          <p:cNvPr id="14" name="Picture 4" descr="Drawings on colourful paper">
            <a:extLst>
              <a:ext uri="{FF2B5EF4-FFF2-40B4-BE49-F238E27FC236}">
                <a16:creationId xmlns:a16="http://schemas.microsoft.com/office/drawing/2014/main" id="{E146EF51-A3FB-A8D9-57EA-DD8704133982}"/>
              </a:ext>
            </a:extLst>
          </p:cNvPr>
          <p:cNvPicPr>
            <a:picLocks noChangeAspect="1"/>
          </p:cNvPicPr>
          <p:nvPr/>
        </p:nvPicPr>
        <p:blipFill rotWithShape="1">
          <a:blip r:embed="rId2"/>
          <a:srcRect l="5095" r="28153"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32080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D170BD-AD8F-F047-34FE-3C45F1F4FC10}"/>
              </a:ext>
            </a:extLst>
          </p:cNvPr>
          <p:cNvSpPr>
            <a:spLocks noGrp="1"/>
          </p:cNvSpPr>
          <p:nvPr>
            <p:ph type="title"/>
          </p:nvPr>
        </p:nvSpPr>
        <p:spPr>
          <a:xfrm>
            <a:off x="643467" y="522514"/>
            <a:ext cx="5582699" cy="6102221"/>
          </a:xfrm>
        </p:spPr>
        <p:txBody>
          <a:bodyPr vert="horz" lIns="91440" tIns="45720" rIns="91440" bIns="45720" rtlCol="0" anchor="b">
            <a:normAutofit fontScale="90000"/>
          </a:bodyPr>
          <a:lstStyle/>
          <a:p>
            <a:pPr algn="ctr"/>
            <a:r>
              <a:rPr lang="en-GB" sz="3600" u="sng" dirty="0">
                <a:latin typeface="Calibri" panose="020F0502020204030204" pitchFamily="34" charset="0"/>
                <a:ea typeface="Calibri" panose="020F0502020204030204" pitchFamily="34" charset="0"/>
                <a:cs typeface="Times New Roman" panose="02020603050405020304" pitchFamily="18" charset="0"/>
              </a:rPr>
              <a:t>Everybody has a </a:t>
            </a:r>
            <a:br>
              <a:rPr lang="en-GB" sz="3600" u="sng" dirty="0">
                <a:latin typeface="Calibri" panose="020F0502020204030204" pitchFamily="34" charset="0"/>
                <a:ea typeface="Calibri" panose="020F0502020204030204" pitchFamily="34" charset="0"/>
                <a:cs typeface="Times New Roman" panose="02020603050405020304" pitchFamily="18" charset="0"/>
              </a:rPr>
            </a:br>
            <a:r>
              <a:rPr lang="en-GB" sz="3600" u="sng" dirty="0">
                <a:latin typeface="Calibri" panose="020F0502020204030204" pitchFamily="34" charset="0"/>
                <a:ea typeface="Calibri" panose="020F0502020204030204" pitchFamily="34" charset="0"/>
                <a:cs typeface="Times New Roman" panose="02020603050405020304" pitchFamily="18" charset="0"/>
              </a:rPr>
              <a:t>social identity </a:t>
            </a:r>
            <a:br>
              <a:rPr lang="en-GB" sz="2400" dirty="0">
                <a:latin typeface="Calibri" panose="020F0502020204030204" pitchFamily="34" charset="0"/>
                <a:ea typeface="Calibri" panose="020F0502020204030204" pitchFamily="34" charset="0"/>
                <a:cs typeface="Times New Roman" panose="02020603050405020304" pitchFamily="18" charset="0"/>
              </a:rPr>
            </a:br>
            <a:br>
              <a:rPr lang="en-GB" sz="2400" dirty="0">
                <a:latin typeface="Calibri" panose="020F0502020204030204" pitchFamily="34" charset="0"/>
                <a:ea typeface="Calibri" panose="020F0502020204030204" pitchFamily="34" charset="0"/>
                <a:cs typeface="Times New Roman" panose="02020603050405020304" pitchFamily="18" charset="0"/>
              </a:rPr>
            </a:br>
            <a:br>
              <a:rPr lang="en-GB" sz="2400" dirty="0">
                <a:latin typeface="Calibri" panose="020F0502020204030204" pitchFamily="34" charset="0"/>
                <a:ea typeface="Calibri" panose="020F0502020204030204" pitchFamily="34" charset="0"/>
                <a:cs typeface="Times New Roman" panose="02020603050405020304" pitchFamily="18" charset="0"/>
              </a:rPr>
            </a:br>
            <a:r>
              <a:rPr lang="en-GB" sz="2800" dirty="0">
                <a:latin typeface="+mn-lt"/>
                <a:ea typeface="Calibri" panose="020F0502020204030204" pitchFamily="34" charset="0"/>
                <a:cs typeface="Times New Roman" panose="02020603050405020304" pitchFamily="18" charset="0"/>
              </a:rPr>
              <a:t>Our </a:t>
            </a:r>
            <a:r>
              <a:rPr lang="en-GB" sz="2800" b="1" dirty="0">
                <a:latin typeface="+mn-lt"/>
                <a:ea typeface="Calibri" panose="020F0502020204030204" pitchFamily="34" charset="0"/>
                <a:cs typeface="Times New Roman" panose="02020603050405020304" pitchFamily="18" charset="0"/>
              </a:rPr>
              <a:t>social identity</a:t>
            </a:r>
            <a:r>
              <a:rPr lang="en-GB" sz="2800" dirty="0">
                <a:latin typeface="+mn-lt"/>
                <a:ea typeface="Calibri" panose="020F0502020204030204" pitchFamily="34" charset="0"/>
                <a:cs typeface="Times New Roman" panose="02020603050405020304" pitchFamily="18" charset="0"/>
              </a:rPr>
              <a:t> is gained from </a:t>
            </a:r>
            <a:br>
              <a:rPr lang="en-GB" sz="2800" dirty="0">
                <a:latin typeface="+mn-lt"/>
                <a:ea typeface="Calibri" panose="020F0502020204030204" pitchFamily="34" charset="0"/>
                <a:cs typeface="Times New Roman" panose="02020603050405020304" pitchFamily="18" charset="0"/>
              </a:rPr>
            </a:br>
            <a:r>
              <a:rPr lang="en-GB" sz="2800" dirty="0">
                <a:latin typeface="+mn-lt"/>
                <a:ea typeface="Calibri" panose="020F0502020204030204" pitchFamily="34" charset="0"/>
                <a:cs typeface="Times New Roman" panose="02020603050405020304" pitchFamily="18" charset="0"/>
              </a:rPr>
              <a:t>having membership to certain</a:t>
            </a:r>
            <a:br>
              <a:rPr lang="en-GB" sz="2800" dirty="0">
                <a:latin typeface="+mn-lt"/>
                <a:ea typeface="Calibri" panose="020F0502020204030204" pitchFamily="34" charset="0"/>
                <a:cs typeface="Times New Roman" panose="02020603050405020304" pitchFamily="18" charset="0"/>
              </a:rPr>
            </a:br>
            <a:r>
              <a:rPr lang="en-GB" sz="2800" dirty="0">
                <a:latin typeface="+mn-lt"/>
                <a:ea typeface="Calibri" panose="020F0502020204030204" pitchFamily="34" charset="0"/>
                <a:cs typeface="Times New Roman" panose="02020603050405020304" pitchFamily="18" charset="0"/>
              </a:rPr>
              <a:t> social groups e.g. ‘I am a woman’</a:t>
            </a:r>
            <a:br>
              <a:rPr lang="en-GB" sz="2800" dirty="0">
                <a:latin typeface="+mn-lt"/>
                <a:ea typeface="Calibri" panose="020F0502020204030204" pitchFamily="34" charset="0"/>
                <a:cs typeface="Times New Roman" panose="02020603050405020304" pitchFamily="18" charset="0"/>
              </a:rPr>
            </a:br>
            <a:br>
              <a:rPr lang="en-GB" sz="2800" dirty="0">
                <a:latin typeface="+mn-lt"/>
                <a:ea typeface="Calibri" panose="020F0502020204030204" pitchFamily="34" charset="0"/>
                <a:cs typeface="Times New Roman" panose="02020603050405020304" pitchFamily="18" charset="0"/>
              </a:rPr>
            </a:br>
            <a:br>
              <a:rPr lang="en-GB" sz="2800" dirty="0">
                <a:latin typeface="+mn-lt"/>
              </a:rPr>
            </a:br>
            <a:r>
              <a:rPr lang="en-GB" sz="2800" dirty="0">
                <a:latin typeface="+mn-lt"/>
              </a:rPr>
              <a:t>Question:</a:t>
            </a:r>
            <a:br>
              <a:rPr lang="en-GB" sz="2800" dirty="0">
                <a:latin typeface="+mn-lt"/>
              </a:rPr>
            </a:br>
            <a:r>
              <a:rPr lang="en-GB" sz="2800" dirty="0">
                <a:latin typeface="+mn-lt"/>
              </a:rPr>
              <a:t>Which groups do you see yourself as belonging to?</a:t>
            </a:r>
            <a:br>
              <a:rPr lang="en-GB" sz="2800" dirty="0">
                <a:latin typeface="+mn-lt"/>
              </a:rPr>
            </a:br>
            <a:r>
              <a:rPr lang="en-GB" sz="2800" dirty="0">
                <a:latin typeface="+mn-lt"/>
              </a:rPr>
              <a:t>What groups do you think children and young people may belong too? </a:t>
            </a:r>
            <a:br>
              <a:rPr lang="en-GB" sz="2800" dirty="0">
                <a:latin typeface="+mn-lt"/>
              </a:rPr>
            </a:br>
            <a:br>
              <a:rPr lang="en-GB" sz="2800" dirty="0">
                <a:latin typeface="+mn-lt"/>
              </a:rPr>
            </a:br>
            <a:br>
              <a:rPr lang="en-GB" sz="2800" dirty="0">
                <a:latin typeface="+mn-lt"/>
              </a:rPr>
            </a:br>
            <a:endParaRPr lang="en-US" sz="2800" dirty="0">
              <a:latin typeface="+mn-lt"/>
            </a:endParaRPr>
          </a:p>
        </p:txBody>
      </p:sp>
      <p:pic>
        <p:nvPicPr>
          <p:cNvPr id="5" name="Picture 4" descr="A crowd in a party">
            <a:extLst>
              <a:ext uri="{FF2B5EF4-FFF2-40B4-BE49-F238E27FC236}">
                <a16:creationId xmlns:a16="http://schemas.microsoft.com/office/drawing/2014/main" id="{B9796513-8127-7D08-255A-18EE84046B04}"/>
              </a:ext>
            </a:extLst>
          </p:cNvPr>
          <p:cNvPicPr>
            <a:picLocks noChangeAspect="1"/>
          </p:cNvPicPr>
          <p:nvPr/>
        </p:nvPicPr>
        <p:blipFill rotWithShape="1">
          <a:blip r:embed="rId2"/>
          <a:srcRect l="10212" r="30882"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219003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CDB89E80-700E-EC21-AFEB-81DC3BDC27E1}"/>
              </a:ext>
            </a:extLst>
          </p:cNvPr>
          <p:cNvSpPr>
            <a:spLocks noGrp="1"/>
          </p:cNvSpPr>
          <p:nvPr>
            <p:ph type="title"/>
          </p:nvPr>
        </p:nvSpPr>
        <p:spPr>
          <a:xfrm>
            <a:off x="1188069" y="381935"/>
            <a:ext cx="4008583" cy="5974414"/>
          </a:xfrm>
        </p:spPr>
        <p:txBody>
          <a:bodyPr anchor="ctr">
            <a:normAutofit/>
          </a:bodyPr>
          <a:lstStyle/>
          <a:p>
            <a:pPr algn="ctr"/>
            <a:r>
              <a:rPr lang="en-GB" b="1" dirty="0">
                <a:solidFill>
                  <a:srgbClr val="FFFFFF"/>
                </a:solidFill>
                <a:latin typeface="+mn-lt"/>
              </a:rPr>
              <a:t>Social identification</a:t>
            </a:r>
          </a:p>
        </p:txBody>
      </p:sp>
      <p:grpSp>
        <p:nvGrpSpPr>
          <p:cNvPr id="15" name="Group 14">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6" name="Content Placeholder 5">
            <a:extLst>
              <a:ext uri="{FF2B5EF4-FFF2-40B4-BE49-F238E27FC236}">
                <a16:creationId xmlns:a16="http://schemas.microsoft.com/office/drawing/2014/main" id="{B3BB5C47-2AA4-C9F9-978B-97BA79474885}"/>
              </a:ext>
            </a:extLst>
          </p:cNvPr>
          <p:cNvSpPr>
            <a:spLocks noGrp="1"/>
          </p:cNvSpPr>
          <p:nvPr>
            <p:ph idx="1"/>
          </p:nvPr>
        </p:nvSpPr>
        <p:spPr>
          <a:xfrm>
            <a:off x="6096001" y="518400"/>
            <a:ext cx="5231362" cy="6162318"/>
          </a:xfrm>
        </p:spPr>
        <p:txBody>
          <a:bodyPr anchor="ctr">
            <a:normAutofit lnSpcReduction="10000"/>
          </a:bodyPr>
          <a:lstStyle/>
          <a:p>
            <a:pPr marL="0" indent="0">
              <a:buNone/>
            </a:pPr>
            <a:r>
              <a:rPr lang="en-GB" dirty="0">
                <a:solidFill>
                  <a:schemeClr val="tx1">
                    <a:alpha val="80000"/>
                  </a:schemeClr>
                </a:solidFill>
                <a:latin typeface="Calibri" panose="020F0502020204030204" pitchFamily="34" charset="0"/>
                <a:ea typeface="Calibri" panose="020F0502020204030204" pitchFamily="34" charset="0"/>
                <a:cs typeface="Times New Roman" panose="02020603050405020304" pitchFamily="18" charset="0"/>
              </a:rPr>
              <a:t>A person’s personal</a:t>
            </a:r>
            <a:r>
              <a:rPr lang="en-GB"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rPr>
              <a:t> identity and social identity are very much linked and bound together. </a:t>
            </a:r>
          </a:p>
          <a:p>
            <a:pPr marL="0" indent="0">
              <a:buNone/>
            </a:pPr>
            <a:endParaRPr lang="en-GB" dirty="0">
              <a:solidFill>
                <a:schemeClr val="tx1">
                  <a:alpha val="80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rPr>
              <a:t>Through </a:t>
            </a:r>
            <a:r>
              <a:rPr lang="en-GB" b="1"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rPr>
              <a:t>social identification</a:t>
            </a:r>
            <a:r>
              <a:rPr lang="en-GB"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rPr>
              <a:t> (having a social identity by identifying as a member of </a:t>
            </a:r>
            <a:r>
              <a:rPr lang="en-GB" dirty="0">
                <a:solidFill>
                  <a:schemeClr val="tx1">
                    <a:alpha val="80000"/>
                  </a:schemeClr>
                </a:solidFill>
                <a:latin typeface="Calibri" panose="020F0502020204030204" pitchFamily="34" charset="0"/>
                <a:ea typeface="Calibri" panose="020F0502020204030204" pitchFamily="34" charset="0"/>
                <a:cs typeface="Times New Roman" panose="02020603050405020304" pitchFamily="18" charset="0"/>
              </a:rPr>
              <a:t>a </a:t>
            </a:r>
            <a:r>
              <a:rPr lang="en-GB"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rPr>
              <a:t>group) a person can increase their personal identity so that it is more positive. </a:t>
            </a:r>
          </a:p>
          <a:p>
            <a:pPr marL="0" indent="0">
              <a:buNone/>
            </a:pPr>
            <a:endParaRPr lang="en-GB" dirty="0">
              <a:solidFill>
                <a:schemeClr val="tx1">
                  <a:alpha val="80000"/>
                </a:schemeClr>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solidFill>
                  <a:schemeClr val="tx1">
                    <a:alpha val="80000"/>
                  </a:schemeClr>
                </a:solidFill>
                <a:effectLst/>
                <a:latin typeface="Calibri" panose="020F0502020204030204" pitchFamily="34" charset="0"/>
                <a:ea typeface="Calibri" panose="020F0502020204030204" pitchFamily="34" charset="0"/>
                <a:cs typeface="Times New Roman" panose="02020603050405020304" pitchFamily="18" charset="0"/>
              </a:rPr>
              <a:t>Having a good personal identity boosts self-esteem and this is very important for mental well-being (a symptom of depression is low self-esteem). </a:t>
            </a:r>
          </a:p>
          <a:p>
            <a:endParaRPr lang="en-GB" sz="2000" dirty="0">
              <a:solidFill>
                <a:schemeClr val="tx1">
                  <a:alpha val="80000"/>
                </a:schemeClr>
              </a:solidFill>
            </a:endParaRPr>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89434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EF021-CB9D-4206-755F-D5FF5F661991}"/>
              </a:ext>
            </a:extLst>
          </p:cNvPr>
          <p:cNvSpPr>
            <a:spLocks noGrp="1"/>
          </p:cNvSpPr>
          <p:nvPr>
            <p:ph type="title"/>
          </p:nvPr>
        </p:nvSpPr>
        <p:spPr>
          <a:xfrm>
            <a:off x="762000" y="1138036"/>
            <a:ext cx="4085665" cy="1402470"/>
          </a:xfrm>
        </p:spPr>
        <p:txBody>
          <a:bodyPr anchor="t">
            <a:normAutofit/>
          </a:bodyPr>
          <a:lstStyle/>
          <a:p>
            <a:r>
              <a:rPr lang="en-GB" sz="3200"/>
              <a:t>Self-Identity </a:t>
            </a:r>
          </a:p>
        </p:txBody>
      </p:sp>
      <p:cxnSp>
        <p:nvCxnSpPr>
          <p:cNvPr id="11"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E8512EE-0781-A139-D5CF-2AA64CFA4DFE}"/>
              </a:ext>
            </a:extLst>
          </p:cNvPr>
          <p:cNvSpPr>
            <a:spLocks noGrp="1"/>
          </p:cNvSpPr>
          <p:nvPr>
            <p:ph idx="1"/>
          </p:nvPr>
        </p:nvSpPr>
        <p:spPr>
          <a:xfrm>
            <a:off x="88900" y="1803400"/>
            <a:ext cx="5321300" cy="4338983"/>
          </a:xfrm>
        </p:spPr>
        <p:txBody>
          <a:bodyPr>
            <a:normAutofit/>
          </a:bodyPr>
          <a:lstStyle/>
          <a:p>
            <a:r>
              <a:rPr lang="en-GB" dirty="0"/>
              <a:t>Social media can influence the development of self-identity.</a:t>
            </a:r>
          </a:p>
          <a:p>
            <a:r>
              <a:rPr lang="en-GB" dirty="0"/>
              <a:t>Peer validation and seeking external approval through likes and comments.</a:t>
            </a:r>
          </a:p>
          <a:p>
            <a:r>
              <a:rPr lang="en-GB" dirty="0"/>
              <a:t>Balancing self-expression with authentic self-discovery.</a:t>
            </a:r>
          </a:p>
        </p:txBody>
      </p:sp>
      <p:pic>
        <p:nvPicPr>
          <p:cNvPr id="12" name="Picture 4" descr="A group of multi coloured wooden stick figures">
            <a:extLst>
              <a:ext uri="{FF2B5EF4-FFF2-40B4-BE49-F238E27FC236}">
                <a16:creationId xmlns:a16="http://schemas.microsoft.com/office/drawing/2014/main" id="{40E5DAB4-E8F7-1179-EDB2-FC5A23CBC777}"/>
              </a:ext>
            </a:extLst>
          </p:cNvPr>
          <p:cNvPicPr>
            <a:picLocks noChangeAspect="1"/>
          </p:cNvPicPr>
          <p:nvPr/>
        </p:nvPicPr>
        <p:blipFill rotWithShape="1">
          <a:blip r:embed="rId2"/>
          <a:srcRect l="9910" r="24041"/>
          <a:stretch/>
        </p:blipFill>
        <p:spPr>
          <a:xfrm>
            <a:off x="5650992" y="10"/>
            <a:ext cx="6541008" cy="6857990"/>
          </a:xfrm>
          <a:prstGeom prst="rect">
            <a:avLst/>
          </a:prstGeom>
        </p:spPr>
      </p:pic>
    </p:spTree>
    <p:extLst>
      <p:ext uri="{BB962C8B-B14F-4D97-AF65-F5344CB8AC3E}">
        <p14:creationId xmlns:p14="http://schemas.microsoft.com/office/powerpoint/2010/main" val="2340870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B9E3C5C-4C07-4885-957E-0DB1B17C53C9}"/>
              </a:ext>
            </a:extLst>
          </p:cNvPr>
          <p:cNvSpPr>
            <a:spLocks noGrp="1"/>
          </p:cNvSpPr>
          <p:nvPr>
            <p:ph type="title"/>
          </p:nvPr>
        </p:nvSpPr>
        <p:spPr>
          <a:xfrm>
            <a:off x="331240" y="3219061"/>
            <a:ext cx="6487267" cy="3282751"/>
          </a:xfrm>
        </p:spPr>
        <p:txBody>
          <a:bodyPr>
            <a:noAutofit/>
          </a:bodyPr>
          <a:lstStyle/>
          <a:p>
            <a:pPr algn="ctr"/>
            <a:r>
              <a:rPr lang="en-GB" sz="40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Social categorisation </a:t>
            </a:r>
            <a:br>
              <a:rPr lang="en-GB" sz="2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2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GB" sz="2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We categorise people (including ourselves) in order to help us understand and make sense of the social environment.</a:t>
            </a:r>
            <a:br>
              <a:rPr lang="en-GB" sz="2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br>
              <a:rPr lang="en-GB" sz="2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GB" sz="2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We see people as belonging to:</a:t>
            </a:r>
            <a:br>
              <a:rPr lang="en-GB" sz="28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FFFFFF"/>
              </a:solidFill>
            </a:endParaRPr>
          </a:p>
        </p:txBody>
      </p:sp>
      <p:sp>
        <p:nvSpPr>
          <p:cNvPr id="12" name="Freeform: Shape 11">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9A8F879E-2B0F-36C9-293B-86A48981A523}"/>
              </a:ext>
            </a:extLst>
          </p:cNvPr>
          <p:cNvSpPr>
            <a:spLocks noGrp="1"/>
          </p:cNvSpPr>
          <p:nvPr>
            <p:ph sz="half" idx="1"/>
          </p:nvPr>
        </p:nvSpPr>
        <p:spPr>
          <a:xfrm>
            <a:off x="4215161" y="356187"/>
            <a:ext cx="2878409" cy="2163078"/>
          </a:xfrm>
        </p:spPr>
        <p:txBody>
          <a:bodyPr anchor="ctr">
            <a:normAutofit lnSpcReduction="10000"/>
          </a:bodyPr>
          <a:lstStyle/>
          <a:p>
            <a:pPr marL="0" indent="0" algn="ctr">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a:t>
            </a:r>
            <a:r>
              <a:rPr lang="en-GB" sz="2400" b="1" dirty="0">
                <a:effectLst/>
                <a:latin typeface="Calibri" panose="020F0502020204030204" pitchFamily="34" charset="0"/>
                <a:ea typeface="Calibri" panose="020F0502020204030204" pitchFamily="34" charset="0"/>
                <a:cs typeface="Times New Roman" panose="02020603050405020304" pitchFamily="18" charset="0"/>
              </a:rPr>
              <a:t> in-group</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group that we see ourselves as belonging to and which we have membership to.</a:t>
            </a:r>
          </a:p>
          <a:p>
            <a:endParaRPr lang="en-GB" sz="2000" dirty="0"/>
          </a:p>
        </p:txBody>
      </p:sp>
      <p:sp>
        <p:nvSpPr>
          <p:cNvPr id="18" name="Freeform: Shape 17">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0E0905C3-6BD0-D36A-88BF-D9F76D62BE8F}"/>
              </a:ext>
            </a:extLst>
          </p:cNvPr>
          <p:cNvSpPr>
            <a:spLocks noGrp="1"/>
          </p:cNvSpPr>
          <p:nvPr>
            <p:ph sz="half" idx="2"/>
          </p:nvPr>
        </p:nvSpPr>
        <p:spPr>
          <a:xfrm>
            <a:off x="8386139" y="3143438"/>
            <a:ext cx="3474621" cy="2780412"/>
          </a:xfrm>
        </p:spPr>
        <p:txBody>
          <a:bodyPr anchor="ctr">
            <a:normAutofit lnSpcReduction="10000"/>
          </a:bodyPr>
          <a:lstStyle/>
          <a:p>
            <a:pPr marL="0" indent="0" algn="ctr">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out-group</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Another group which we do not perceive ourselves as belonging to. </a:t>
            </a:r>
          </a:p>
          <a:p>
            <a:endParaRPr lang="en-GB" sz="2000" dirty="0"/>
          </a:p>
        </p:txBody>
      </p:sp>
    </p:spTree>
    <p:extLst>
      <p:ext uri="{BB962C8B-B14F-4D97-AF65-F5344CB8AC3E}">
        <p14:creationId xmlns:p14="http://schemas.microsoft.com/office/powerpoint/2010/main" val="12440199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00DC5B-E8AB-C54F-36A7-EBD66104F7F7}"/>
              </a:ext>
            </a:extLst>
          </p:cNvPr>
          <p:cNvSpPr>
            <a:spLocks noGrp="1"/>
          </p:cNvSpPr>
          <p:nvPr>
            <p:ph type="title"/>
          </p:nvPr>
        </p:nvSpPr>
        <p:spPr>
          <a:xfrm>
            <a:off x="592202" y="290481"/>
            <a:ext cx="5251316" cy="1034467"/>
          </a:xfrm>
        </p:spPr>
        <p:txBody>
          <a:bodyPr vert="horz" lIns="91440" tIns="45720" rIns="91440" bIns="45720" rtlCol="0">
            <a:normAutofit/>
          </a:bodyPr>
          <a:lstStyle/>
          <a:p>
            <a:pPr algn="ctr"/>
            <a:r>
              <a:rPr lang="en-US" b="1" dirty="0">
                <a:latin typeface="+mn-lt"/>
              </a:rPr>
              <a:t>Social comparison</a:t>
            </a:r>
          </a:p>
        </p:txBody>
      </p:sp>
      <p:sp>
        <p:nvSpPr>
          <p:cNvPr id="5" name="Content Placeholder 4">
            <a:extLst>
              <a:ext uri="{FF2B5EF4-FFF2-40B4-BE49-F238E27FC236}">
                <a16:creationId xmlns:a16="http://schemas.microsoft.com/office/drawing/2014/main" id="{50620CF7-6CC7-FB7F-FA17-BE4E6522BCF5}"/>
              </a:ext>
            </a:extLst>
          </p:cNvPr>
          <p:cNvSpPr>
            <a:spLocks noGrp="1"/>
          </p:cNvSpPr>
          <p:nvPr>
            <p:ph idx="1"/>
          </p:nvPr>
        </p:nvSpPr>
        <p:spPr>
          <a:xfrm>
            <a:off x="363895" y="1203650"/>
            <a:ext cx="5862272" cy="5253134"/>
          </a:xfrm>
        </p:spPr>
        <p:txBody>
          <a:bodyPr>
            <a:normAutofit fontScale="85000" lnSpcReduction="10000"/>
          </a:bodyPr>
          <a:lstStyle/>
          <a:p>
            <a:pPr marL="0" indent="0">
              <a:buNone/>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dirty="0">
                <a:effectLst/>
                <a:ea typeface="Calibri" panose="020F0502020204030204" pitchFamily="34" charset="0"/>
                <a:cs typeface="Times New Roman" panose="02020603050405020304" pitchFamily="18" charset="0"/>
              </a:rPr>
              <a:t>We compare our in-group with the out-group. </a:t>
            </a:r>
          </a:p>
          <a:p>
            <a:pPr marL="0" indent="0">
              <a:buNone/>
            </a:pPr>
            <a:endParaRPr lang="en-GB" dirty="0">
              <a:effectLst/>
              <a:ea typeface="Calibri" panose="020F0502020204030204" pitchFamily="34" charset="0"/>
              <a:cs typeface="Times New Roman" panose="02020603050405020304" pitchFamily="18" charset="0"/>
            </a:endParaRPr>
          </a:p>
          <a:p>
            <a:pPr marL="0" indent="0">
              <a:buNone/>
            </a:pPr>
            <a:r>
              <a:rPr lang="en-GB" dirty="0">
                <a:effectLst/>
                <a:ea typeface="Calibri" panose="020F0502020204030204" pitchFamily="34" charset="0"/>
                <a:cs typeface="Times New Roman" panose="02020603050405020304" pitchFamily="18" charset="0"/>
              </a:rPr>
              <a:t>We do this in order to make the in-group seem superior in our minds. </a:t>
            </a:r>
          </a:p>
          <a:p>
            <a:pPr marL="0" indent="0">
              <a:buNone/>
            </a:pPr>
            <a:endParaRPr lang="en-GB" dirty="0">
              <a:effectLst/>
              <a:ea typeface="Calibri" panose="020F0502020204030204" pitchFamily="34" charset="0"/>
              <a:cs typeface="Times New Roman" panose="02020603050405020304" pitchFamily="18" charset="0"/>
            </a:endParaRPr>
          </a:p>
          <a:p>
            <a:pPr marL="0" indent="0">
              <a:buNone/>
            </a:pPr>
            <a:r>
              <a:rPr lang="en-GB" dirty="0">
                <a:effectLst/>
                <a:ea typeface="Calibri" panose="020F0502020204030204" pitchFamily="34" charset="0"/>
                <a:cs typeface="Times New Roman" panose="02020603050405020304" pitchFamily="18" charset="0"/>
              </a:rPr>
              <a:t>This gives us a positive social identity. This then enhances our personal identity and increases our self-esteem.</a:t>
            </a:r>
          </a:p>
          <a:p>
            <a:pPr marL="0" indent="0">
              <a:buNone/>
            </a:pPr>
            <a:r>
              <a:rPr lang="en-GB" dirty="0">
                <a:effectLst/>
                <a:ea typeface="Calibri" panose="020F0502020204030204" pitchFamily="34" charset="0"/>
                <a:cs typeface="Times New Roman" panose="02020603050405020304" pitchFamily="18" charset="0"/>
              </a:rPr>
              <a:t> </a:t>
            </a:r>
          </a:p>
          <a:p>
            <a:pPr marL="0" indent="0">
              <a:buNone/>
            </a:pPr>
            <a:r>
              <a:rPr lang="en-GB" dirty="0">
                <a:effectLst/>
                <a:ea typeface="Calibri" panose="020F0502020204030204" pitchFamily="34" charset="0"/>
                <a:cs typeface="Times New Roman" panose="02020603050405020304" pitchFamily="18" charset="0"/>
              </a:rPr>
              <a:t>There are two processes we use to achieve this:</a:t>
            </a:r>
          </a:p>
          <a:p>
            <a:r>
              <a:rPr lang="en-GB" dirty="0"/>
              <a:t>In-group favouritism</a:t>
            </a:r>
          </a:p>
          <a:p>
            <a:r>
              <a:rPr lang="en-GB" dirty="0"/>
              <a:t>Out-group bias</a:t>
            </a:r>
          </a:p>
        </p:txBody>
      </p:sp>
      <p:pic>
        <p:nvPicPr>
          <p:cNvPr id="4" name="Picture 3" descr="A digital balance scale using circles">
            <a:extLst>
              <a:ext uri="{FF2B5EF4-FFF2-40B4-BE49-F238E27FC236}">
                <a16:creationId xmlns:a16="http://schemas.microsoft.com/office/drawing/2014/main" id="{CE07A4B1-F4B4-62C7-C036-F153B69C0E76}"/>
              </a:ext>
            </a:extLst>
          </p:cNvPr>
          <p:cNvPicPr>
            <a:picLocks noChangeAspect="1"/>
          </p:cNvPicPr>
          <p:nvPr/>
        </p:nvPicPr>
        <p:blipFill rotWithShape="1">
          <a:blip r:embed="rId2"/>
          <a:srcRect l="23699" r="2369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5963094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57336-361C-F64E-26E1-C75A15FDF22D}"/>
              </a:ext>
            </a:extLst>
          </p:cNvPr>
          <p:cNvSpPr>
            <a:spLocks noGrp="1"/>
          </p:cNvSpPr>
          <p:nvPr>
            <p:ph type="title"/>
          </p:nvPr>
        </p:nvSpPr>
        <p:spPr>
          <a:xfrm>
            <a:off x="838200" y="459863"/>
            <a:ext cx="10515600" cy="1004594"/>
          </a:xfrm>
        </p:spPr>
        <p:txBody>
          <a:bodyPr vert="horz" lIns="91440" tIns="45720" rIns="91440" bIns="45720" rtlCol="0" anchor="ctr">
            <a:normAutofit/>
          </a:bodyPr>
          <a:lstStyle/>
          <a:p>
            <a:pPr algn="ctr"/>
            <a:r>
              <a:rPr lang="en-US" b="1" kern="1200" dirty="0">
                <a:solidFill>
                  <a:srgbClr val="FFFFFF"/>
                </a:solidFill>
                <a:latin typeface="+mn-lt"/>
                <a:ea typeface="+mj-ea"/>
                <a:cs typeface="+mj-cs"/>
              </a:rPr>
              <a:t>Social comparison</a:t>
            </a:r>
          </a:p>
        </p:txBody>
      </p:sp>
      <p:sp>
        <p:nvSpPr>
          <p:cNvPr id="13" name="Rectangle: Rounded Corners 12">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82734BBE-E997-4462-3043-077D6D1EED79}"/>
              </a:ext>
            </a:extLst>
          </p:cNvPr>
          <p:cNvSpPr>
            <a:spLocks noGrp="1"/>
          </p:cNvSpPr>
          <p:nvPr>
            <p:ph sz="half" idx="1"/>
          </p:nvPr>
        </p:nvSpPr>
        <p:spPr>
          <a:xfrm>
            <a:off x="996342" y="1800911"/>
            <a:ext cx="5025749" cy="4220460"/>
          </a:xfrm>
        </p:spPr>
        <p:txBody>
          <a:bodyPr/>
          <a:lstStyle/>
          <a:p>
            <a:pPr marL="0" indent="0" algn="ctr" defTabSz="877824">
              <a:spcBef>
                <a:spcPts val="960"/>
              </a:spcBef>
              <a:buNone/>
            </a:pPr>
            <a:r>
              <a:rPr lang="en-GB" sz="2400" u="sng" kern="1200" dirty="0">
                <a:solidFill>
                  <a:schemeClr val="tx1"/>
                </a:solidFill>
                <a:latin typeface="Calibri" panose="020F0502020204030204" pitchFamily="34" charset="0"/>
                <a:ea typeface="+mn-ea"/>
                <a:cs typeface="Times New Roman" panose="02020603050405020304" pitchFamily="18" charset="0"/>
              </a:rPr>
              <a:t>In-group favouritism</a:t>
            </a:r>
          </a:p>
          <a:p>
            <a:pPr marL="0" indent="0" defTabSz="877824">
              <a:spcBef>
                <a:spcPts val="960"/>
              </a:spcBef>
              <a:buNone/>
            </a:pPr>
            <a:r>
              <a:rPr lang="en-GB" sz="1920" kern="1200" dirty="0">
                <a:solidFill>
                  <a:schemeClr val="tx1"/>
                </a:solidFill>
                <a:latin typeface="Calibri" panose="020F0502020204030204" pitchFamily="34" charset="0"/>
                <a:ea typeface="+mn-ea"/>
                <a:cs typeface="Times New Roman" panose="02020603050405020304" pitchFamily="18" charset="0"/>
              </a:rPr>
              <a:t>This is the tendency for group members to see the individuals within their group as unique and different (</a:t>
            </a:r>
            <a:r>
              <a:rPr lang="en-GB" sz="1920" b="1" kern="1200" dirty="0">
                <a:solidFill>
                  <a:schemeClr val="tx1"/>
                </a:solidFill>
                <a:latin typeface="Calibri" panose="020F0502020204030204" pitchFamily="34" charset="0"/>
                <a:ea typeface="+mn-ea"/>
                <a:cs typeface="Times New Roman" panose="02020603050405020304" pitchFamily="18" charset="0"/>
              </a:rPr>
              <a:t>in-group heterogeneity bias</a:t>
            </a:r>
            <a:r>
              <a:rPr lang="en-GB" sz="1920" kern="1200" dirty="0">
                <a:solidFill>
                  <a:schemeClr val="tx1"/>
                </a:solidFill>
                <a:latin typeface="Calibri" panose="020F0502020204030204" pitchFamily="34" charset="0"/>
                <a:ea typeface="+mn-ea"/>
                <a:cs typeface="Times New Roman" panose="02020603050405020304" pitchFamily="18" charset="0"/>
              </a:rPr>
              <a:t>) and in a favourable light. </a:t>
            </a:r>
          </a:p>
          <a:p>
            <a:pPr marL="0" indent="0" defTabSz="877824">
              <a:spcBef>
                <a:spcPts val="960"/>
              </a:spcBef>
              <a:buNone/>
            </a:pPr>
            <a:r>
              <a:rPr lang="en-GB" sz="1920" kern="1200" dirty="0">
                <a:solidFill>
                  <a:schemeClr val="tx1"/>
                </a:solidFill>
                <a:latin typeface="Calibri" panose="020F0502020204030204" pitchFamily="34" charset="0"/>
                <a:ea typeface="+mn-ea"/>
                <a:cs typeface="Times New Roman" panose="02020603050405020304" pitchFamily="18" charset="0"/>
              </a:rPr>
              <a:t> </a:t>
            </a:r>
          </a:p>
          <a:p>
            <a:pPr marL="0" indent="0" defTabSz="877824">
              <a:spcBef>
                <a:spcPts val="960"/>
              </a:spcBef>
              <a:buNone/>
            </a:pPr>
            <a:r>
              <a:rPr lang="en-GB" sz="1920" kern="1200" dirty="0">
                <a:solidFill>
                  <a:schemeClr val="tx1"/>
                </a:solidFill>
                <a:latin typeface="Calibri" panose="020F0502020204030204" pitchFamily="34" charset="0"/>
                <a:ea typeface="+mn-ea"/>
                <a:cs typeface="Times New Roman" panose="02020603050405020304" pitchFamily="18" charset="0"/>
              </a:rPr>
              <a:t>e.g. ‘There is nobody like my group of friends. They are the kindest and funniest people.’ </a:t>
            </a:r>
          </a:p>
          <a:p>
            <a:endParaRPr lang="en-GB" dirty="0"/>
          </a:p>
        </p:txBody>
      </p:sp>
      <p:sp>
        <p:nvSpPr>
          <p:cNvPr id="5" name="Content Placeholder 4">
            <a:extLst>
              <a:ext uri="{FF2B5EF4-FFF2-40B4-BE49-F238E27FC236}">
                <a16:creationId xmlns:a16="http://schemas.microsoft.com/office/drawing/2014/main" id="{4CA34725-BD70-E614-C88F-2F5EBC0E4482}"/>
              </a:ext>
            </a:extLst>
          </p:cNvPr>
          <p:cNvSpPr>
            <a:spLocks noGrp="1"/>
          </p:cNvSpPr>
          <p:nvPr>
            <p:ph sz="half" idx="2"/>
          </p:nvPr>
        </p:nvSpPr>
        <p:spPr>
          <a:xfrm>
            <a:off x="6169908" y="1800911"/>
            <a:ext cx="5025749" cy="4220460"/>
          </a:xfrm>
        </p:spPr>
        <p:txBody>
          <a:bodyPr/>
          <a:lstStyle/>
          <a:p>
            <a:pPr marL="0" indent="0" algn="ctr" defTabSz="877824">
              <a:spcBef>
                <a:spcPts val="960"/>
              </a:spcBef>
              <a:buNone/>
            </a:pPr>
            <a:r>
              <a:rPr lang="en-GB" sz="2400" u="sng" kern="1200" dirty="0">
                <a:solidFill>
                  <a:schemeClr val="tx1"/>
                </a:solidFill>
                <a:latin typeface="Calibri" panose="020F0502020204030204" pitchFamily="34" charset="0"/>
                <a:ea typeface="+mn-ea"/>
                <a:cs typeface="Times New Roman" panose="02020603050405020304" pitchFamily="18" charset="0"/>
              </a:rPr>
              <a:t>Negative out-group bias</a:t>
            </a:r>
          </a:p>
          <a:p>
            <a:pPr marL="0" indent="0" defTabSz="877824">
              <a:spcBef>
                <a:spcPts val="960"/>
              </a:spcBef>
              <a:buNone/>
            </a:pPr>
            <a:r>
              <a:rPr lang="en-GB" sz="1920" kern="1200" dirty="0">
                <a:solidFill>
                  <a:schemeClr val="tx1"/>
                </a:solidFill>
                <a:latin typeface="Calibri" panose="020F0502020204030204" pitchFamily="34" charset="0"/>
                <a:ea typeface="+mn-ea"/>
                <a:cs typeface="Times New Roman" panose="02020603050405020304" pitchFamily="18" charset="0"/>
              </a:rPr>
              <a:t>This is the tendency to view members of the out-group as all the same (</a:t>
            </a:r>
            <a:r>
              <a:rPr lang="en-GB" sz="1920" b="1" kern="1200" dirty="0">
                <a:solidFill>
                  <a:schemeClr val="tx1"/>
                </a:solidFill>
                <a:latin typeface="Calibri" panose="020F0502020204030204" pitchFamily="34" charset="0"/>
                <a:ea typeface="+mn-ea"/>
                <a:cs typeface="Times New Roman" panose="02020603050405020304" pitchFamily="18" charset="0"/>
              </a:rPr>
              <a:t>out-group homogeneity bias</a:t>
            </a:r>
            <a:r>
              <a:rPr lang="en-GB" sz="1920" kern="1200" dirty="0">
                <a:solidFill>
                  <a:schemeClr val="tx1"/>
                </a:solidFill>
                <a:latin typeface="Calibri" panose="020F0502020204030204" pitchFamily="34" charset="0"/>
                <a:ea typeface="+mn-ea"/>
                <a:cs typeface="Times New Roman" panose="02020603050405020304" pitchFamily="18" charset="0"/>
              </a:rPr>
              <a:t>) and in an unfavourable light.</a:t>
            </a:r>
          </a:p>
          <a:p>
            <a:pPr marL="0" indent="0" defTabSz="877824">
              <a:spcBef>
                <a:spcPts val="960"/>
              </a:spcBef>
              <a:buNone/>
            </a:pPr>
            <a:r>
              <a:rPr lang="en-GB" sz="1920" kern="1200" dirty="0">
                <a:solidFill>
                  <a:schemeClr val="tx1"/>
                </a:solidFill>
                <a:latin typeface="Calibri" panose="020F0502020204030204" pitchFamily="34" charset="0"/>
                <a:ea typeface="+mn-ea"/>
                <a:cs typeface="Times New Roman" panose="02020603050405020304" pitchFamily="18" charset="0"/>
              </a:rPr>
              <a:t> </a:t>
            </a:r>
          </a:p>
          <a:p>
            <a:pPr marL="0" indent="0" defTabSz="877824">
              <a:spcBef>
                <a:spcPts val="960"/>
              </a:spcBef>
              <a:buNone/>
            </a:pPr>
            <a:r>
              <a:rPr lang="en-GB" sz="1920" kern="1200" dirty="0">
                <a:solidFill>
                  <a:schemeClr val="tx1"/>
                </a:solidFill>
                <a:latin typeface="Calibri" panose="020F0502020204030204" pitchFamily="34" charset="0"/>
                <a:ea typeface="+mn-ea"/>
                <a:cs typeface="Times New Roman" panose="02020603050405020304" pitchFamily="18" charset="0"/>
              </a:rPr>
              <a:t>e.g. ‘All of them smell.’  </a:t>
            </a:r>
          </a:p>
          <a:p>
            <a:endParaRPr lang="en-GB" dirty="0"/>
          </a:p>
        </p:txBody>
      </p:sp>
      <p:sp>
        <p:nvSpPr>
          <p:cNvPr id="6" name="Rectangle 5">
            <a:extLst>
              <a:ext uri="{FF2B5EF4-FFF2-40B4-BE49-F238E27FC236}">
                <a16:creationId xmlns:a16="http://schemas.microsoft.com/office/drawing/2014/main" id="{3448147B-712E-DF70-025D-CF7989E66228}"/>
              </a:ext>
            </a:extLst>
          </p:cNvPr>
          <p:cNvSpPr/>
          <p:nvPr/>
        </p:nvSpPr>
        <p:spPr>
          <a:xfrm>
            <a:off x="1323649" y="4745230"/>
            <a:ext cx="9276219" cy="1407019"/>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7000"/>
              </a:lnSpc>
              <a:spcBef>
                <a:spcPts val="0"/>
              </a:spcBef>
              <a:spcAft>
                <a:spcPts val="768"/>
              </a:spcAft>
              <a:buClrTx/>
              <a:buSzTx/>
              <a:buFontTx/>
              <a:buNone/>
              <a:tabLst/>
              <a:defRPr/>
            </a:pPr>
            <a:r>
              <a:rPr kumimoji="0" lang="en-GB" sz="2304" b="0" i="0" u="none" strike="noStrike" kern="1200" cap="none" spc="0" normalizeH="0" baseline="0" noProof="0" dirty="0">
                <a:ln>
                  <a:noFill/>
                </a:ln>
                <a:solidFill>
                  <a:prstClr val="black"/>
                </a:solidFill>
                <a:effectLst/>
                <a:uLnTx/>
                <a:uFillTx/>
                <a:latin typeface="Calibri" panose="020F0502020204030204" pitchFamily="34" charset="0"/>
                <a:ea typeface="+mn-ea"/>
                <a:cs typeface="Times New Roman" panose="02020603050405020304" pitchFamily="18" charset="0"/>
              </a:rPr>
              <a:t>Therefore, this theory suggests that prejudice can result from the mere presence (or perception of the presence) of another group when you yourself have membership to a different group. </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6017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416B55A-A331-8515-C5FA-1137F1B67594}"/>
              </a:ext>
            </a:extLst>
          </p:cNvPr>
          <p:cNvPicPr>
            <a:picLocks noGrp="1" noChangeAspect="1"/>
          </p:cNvPicPr>
          <p:nvPr>
            <p:ph sz="half" idx="2"/>
          </p:nvPr>
        </p:nvPicPr>
        <p:blipFill rotWithShape="1">
          <a:blip r:embed="rId2"/>
          <a:srcRect b="108"/>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74EA0C-8542-04DE-CF45-94C5EFCC18CD}"/>
              </a:ext>
            </a:extLst>
          </p:cNvPr>
          <p:cNvSpPr>
            <a:spLocks noGrp="1"/>
          </p:cNvSpPr>
          <p:nvPr>
            <p:ph type="title"/>
          </p:nvPr>
        </p:nvSpPr>
        <p:spPr>
          <a:xfrm>
            <a:off x="838200" y="365125"/>
            <a:ext cx="3822189" cy="1899912"/>
          </a:xfrm>
        </p:spPr>
        <p:txBody>
          <a:bodyPr vert="horz" lIns="91440" tIns="45720" rIns="91440" bIns="45720" rtlCol="0" anchor="ctr">
            <a:normAutofit/>
          </a:bodyPr>
          <a:lstStyle/>
          <a:p>
            <a:pPr algn="ctr"/>
            <a:r>
              <a:rPr lang="en-US" sz="4000" dirty="0"/>
              <a:t>Social influencer role</a:t>
            </a:r>
          </a:p>
        </p:txBody>
      </p:sp>
      <p:sp>
        <p:nvSpPr>
          <p:cNvPr id="3" name="Content Placeholder 2">
            <a:extLst>
              <a:ext uri="{FF2B5EF4-FFF2-40B4-BE49-F238E27FC236}">
                <a16:creationId xmlns:a16="http://schemas.microsoft.com/office/drawing/2014/main" id="{8A3805F3-A546-A250-9016-B495DE61EE40}"/>
              </a:ext>
            </a:extLst>
          </p:cNvPr>
          <p:cNvSpPr>
            <a:spLocks noGrp="1"/>
          </p:cNvSpPr>
          <p:nvPr>
            <p:ph sz="half" idx="1"/>
          </p:nvPr>
        </p:nvSpPr>
        <p:spPr>
          <a:xfrm>
            <a:off x="0" y="2434201"/>
            <a:ext cx="4660389" cy="3742762"/>
          </a:xfrm>
        </p:spPr>
        <p:txBody>
          <a:bodyPr vert="horz" lIns="91440" tIns="45720" rIns="91440" bIns="45720" rtlCol="0">
            <a:normAutofit/>
          </a:bodyPr>
          <a:lstStyle/>
          <a:p>
            <a:pPr marL="0"/>
            <a:r>
              <a:rPr lang="en-US" sz="2000" dirty="0"/>
              <a:t>Social influencers often depict an idealized version of themselves or their lifestyle. </a:t>
            </a:r>
          </a:p>
          <a:p>
            <a:pPr marL="0"/>
            <a:endParaRPr lang="en-US" sz="2000" dirty="0"/>
          </a:p>
          <a:p>
            <a:pPr marL="0"/>
            <a:r>
              <a:rPr lang="en-US" sz="2000" dirty="0"/>
              <a:t>Followers engage in upward social comparison, aspiring to achieve similar lifestyle or appearance: </a:t>
            </a:r>
          </a:p>
          <a:p>
            <a:pPr marL="0"/>
            <a:endParaRPr lang="en-US" sz="2000" dirty="0"/>
          </a:p>
          <a:p>
            <a:r>
              <a:rPr lang="en-US" sz="2000" dirty="0"/>
              <a:t>What does that do the children’s perception of reality?  </a:t>
            </a:r>
          </a:p>
        </p:txBody>
      </p:sp>
    </p:spTree>
    <p:extLst>
      <p:ext uri="{BB962C8B-B14F-4D97-AF65-F5344CB8AC3E}">
        <p14:creationId xmlns:p14="http://schemas.microsoft.com/office/powerpoint/2010/main" val="36191406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04F693-E95B-0C9D-9386-B0D594DD6E01}"/>
              </a:ext>
            </a:extLst>
          </p:cNvPr>
          <p:cNvSpPr>
            <a:spLocks noGrp="1"/>
          </p:cNvSpPr>
          <p:nvPr>
            <p:ph type="title"/>
          </p:nvPr>
        </p:nvSpPr>
        <p:spPr>
          <a:xfrm>
            <a:off x="761802" y="240241"/>
            <a:ext cx="10760054" cy="1228299"/>
          </a:xfrm>
        </p:spPr>
        <p:txBody>
          <a:bodyPr>
            <a:normAutofit/>
          </a:bodyPr>
          <a:lstStyle/>
          <a:p>
            <a:r>
              <a:rPr lang="en-GB" sz="4000"/>
              <a:t>Shaping perceptions of success</a:t>
            </a:r>
          </a:p>
        </p:txBody>
      </p:sp>
      <p:sp>
        <p:nvSpPr>
          <p:cNvPr id="3" name="Content Placeholder 2">
            <a:extLst>
              <a:ext uri="{FF2B5EF4-FFF2-40B4-BE49-F238E27FC236}">
                <a16:creationId xmlns:a16="http://schemas.microsoft.com/office/drawing/2014/main" id="{D4EE714F-321F-CA29-ECDD-38B85047B2CE}"/>
              </a:ext>
            </a:extLst>
          </p:cNvPr>
          <p:cNvSpPr>
            <a:spLocks noGrp="1"/>
          </p:cNvSpPr>
          <p:nvPr>
            <p:ph idx="1"/>
          </p:nvPr>
        </p:nvSpPr>
        <p:spPr>
          <a:xfrm>
            <a:off x="152400" y="1866900"/>
            <a:ext cx="5695951" cy="4991100"/>
          </a:xfrm>
        </p:spPr>
        <p:txBody>
          <a:bodyPr anchor="ctr">
            <a:normAutofit/>
          </a:bodyPr>
          <a:lstStyle/>
          <a:p>
            <a:pPr marL="0" indent="0">
              <a:buNone/>
            </a:pPr>
            <a:r>
              <a:rPr lang="en-GB" sz="2000" dirty="0"/>
              <a:t>Social celebrities often portray a glamorous and idealized lifestyle: </a:t>
            </a:r>
          </a:p>
          <a:p>
            <a:r>
              <a:rPr lang="en-GB" sz="2000" dirty="0"/>
              <a:t>Exotic holidays </a:t>
            </a:r>
          </a:p>
          <a:p>
            <a:r>
              <a:rPr lang="en-GB" sz="2000" dirty="0"/>
              <a:t>Expensive materialistic items </a:t>
            </a:r>
          </a:p>
          <a:p>
            <a:r>
              <a:rPr lang="en-GB" sz="2000" dirty="0"/>
              <a:t>Surrounding themselves glamourous people</a:t>
            </a:r>
          </a:p>
          <a:p>
            <a:pPr marL="0" indent="0">
              <a:buNone/>
            </a:pPr>
            <a:endParaRPr lang="en-GB" sz="2000" dirty="0"/>
          </a:p>
          <a:p>
            <a:pPr marL="0" indent="0">
              <a:buNone/>
            </a:pPr>
            <a:r>
              <a:rPr lang="en-GB" sz="2000" dirty="0"/>
              <a:t>Young audiences may perceive material success as a primary measure of achievement:</a:t>
            </a:r>
          </a:p>
          <a:p>
            <a:pPr marL="0" indent="0">
              <a:buNone/>
            </a:pPr>
            <a:r>
              <a:rPr lang="en-GB" sz="2000" dirty="0"/>
              <a:t>Why would be the primary concern here? </a:t>
            </a:r>
          </a:p>
        </p:txBody>
      </p:sp>
      <p:pic>
        <p:nvPicPr>
          <p:cNvPr id="4" name="Picture 3">
            <a:extLst>
              <a:ext uri="{FF2B5EF4-FFF2-40B4-BE49-F238E27FC236}">
                <a16:creationId xmlns:a16="http://schemas.microsoft.com/office/drawing/2014/main" id="{C196CCB6-43BF-C8CA-52CD-0BB8040B3118}"/>
              </a:ext>
            </a:extLst>
          </p:cNvPr>
          <p:cNvPicPr>
            <a:picLocks noChangeAspect="1"/>
          </p:cNvPicPr>
          <p:nvPr/>
        </p:nvPicPr>
        <p:blipFill>
          <a:blip r:embed="rId3"/>
          <a:stretch>
            <a:fillRect/>
          </a:stretch>
        </p:blipFill>
        <p:spPr>
          <a:xfrm>
            <a:off x="6343650" y="2781757"/>
            <a:ext cx="5178206" cy="2886849"/>
          </a:xfrm>
          <a:prstGeom prst="rect">
            <a:avLst/>
          </a:prstGeom>
        </p:spPr>
      </p:pic>
    </p:spTree>
    <p:extLst>
      <p:ext uri="{BB962C8B-B14F-4D97-AF65-F5344CB8AC3E}">
        <p14:creationId xmlns:p14="http://schemas.microsoft.com/office/powerpoint/2010/main" val="32847882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A28-F532-4FEF-F8B5-7A74531DEEF0}"/>
              </a:ext>
            </a:extLst>
          </p:cNvPr>
          <p:cNvSpPr>
            <a:spLocks noGrp="1"/>
          </p:cNvSpPr>
          <p:nvPr>
            <p:ph type="title"/>
          </p:nvPr>
        </p:nvSpPr>
        <p:spPr/>
        <p:txBody>
          <a:bodyPr/>
          <a:lstStyle/>
          <a:p>
            <a:pPr algn="ctr"/>
            <a:r>
              <a:rPr lang="en-GB" dirty="0"/>
              <a:t>Self Esteem</a:t>
            </a:r>
          </a:p>
        </p:txBody>
      </p:sp>
      <p:sp>
        <p:nvSpPr>
          <p:cNvPr id="3" name="Content Placeholder 2">
            <a:extLst>
              <a:ext uri="{FF2B5EF4-FFF2-40B4-BE49-F238E27FC236}">
                <a16:creationId xmlns:a16="http://schemas.microsoft.com/office/drawing/2014/main" id="{05E8BBF4-35A0-CBF8-5F6F-2172FA438299}"/>
              </a:ext>
            </a:extLst>
          </p:cNvPr>
          <p:cNvSpPr>
            <a:spLocks noGrp="1"/>
          </p:cNvSpPr>
          <p:nvPr>
            <p:ph sz="half" idx="1"/>
          </p:nvPr>
        </p:nvSpPr>
        <p:spPr>
          <a:xfrm>
            <a:off x="228600" y="1825625"/>
            <a:ext cx="5791200" cy="4351338"/>
          </a:xfrm>
        </p:spPr>
        <p:txBody>
          <a:bodyPr>
            <a:normAutofit lnSpcReduction="10000"/>
          </a:bodyPr>
          <a:lstStyle/>
          <a:p>
            <a:pPr marL="0" indent="0">
              <a:buNone/>
            </a:pPr>
            <a:r>
              <a:rPr lang="en-GB" dirty="0"/>
              <a:t>Michele </a:t>
            </a:r>
            <a:r>
              <a:rPr lang="en-GB" dirty="0" err="1"/>
              <a:t>Borba</a:t>
            </a:r>
            <a:r>
              <a:rPr lang="en-GB" dirty="0"/>
              <a:t> (1989) identified  five building blocks of self-esteem:</a:t>
            </a:r>
          </a:p>
          <a:p>
            <a:r>
              <a:rPr lang="en-GB" dirty="0"/>
              <a:t>Security </a:t>
            </a:r>
          </a:p>
          <a:p>
            <a:r>
              <a:rPr lang="en-GB" dirty="0"/>
              <a:t>Selfhood </a:t>
            </a:r>
          </a:p>
          <a:p>
            <a:r>
              <a:rPr lang="en-GB" dirty="0"/>
              <a:t>Affiliation </a:t>
            </a:r>
          </a:p>
          <a:p>
            <a:r>
              <a:rPr lang="en-GB" dirty="0"/>
              <a:t>Mission </a:t>
            </a:r>
          </a:p>
          <a:p>
            <a:r>
              <a:rPr lang="en-GB" dirty="0"/>
              <a:t>Confidence </a:t>
            </a:r>
          </a:p>
          <a:p>
            <a:pPr marL="0" indent="0">
              <a:buNone/>
            </a:pPr>
            <a:endParaRPr lang="en-GB" dirty="0"/>
          </a:p>
          <a:p>
            <a:pPr marL="0" indent="0">
              <a:buNone/>
            </a:pPr>
            <a:r>
              <a:rPr lang="en-GB" dirty="0"/>
              <a:t>(Cited in </a:t>
            </a:r>
            <a:r>
              <a:rPr lang="en-GB" dirty="0" err="1"/>
              <a:t>Shotton</a:t>
            </a:r>
            <a:r>
              <a:rPr lang="en-GB" dirty="0"/>
              <a:t> and Burton, 2018)</a:t>
            </a:r>
          </a:p>
        </p:txBody>
      </p:sp>
      <p:pic>
        <p:nvPicPr>
          <p:cNvPr id="5" name="Content Placeholder 4">
            <a:extLst>
              <a:ext uri="{FF2B5EF4-FFF2-40B4-BE49-F238E27FC236}">
                <a16:creationId xmlns:a16="http://schemas.microsoft.com/office/drawing/2014/main" id="{DFAA98BA-FA6D-7360-F569-54A0DC2017E4}"/>
              </a:ext>
            </a:extLst>
          </p:cNvPr>
          <p:cNvPicPr>
            <a:picLocks noGrp="1" noChangeAspect="1"/>
          </p:cNvPicPr>
          <p:nvPr>
            <p:ph sz="half" idx="2"/>
          </p:nvPr>
        </p:nvPicPr>
        <p:blipFill>
          <a:blip r:embed="rId3"/>
          <a:stretch>
            <a:fillRect/>
          </a:stretch>
        </p:blipFill>
        <p:spPr>
          <a:xfrm>
            <a:off x="6172200" y="2645442"/>
            <a:ext cx="5181600" cy="2711704"/>
          </a:xfrm>
          <a:prstGeom prst="rect">
            <a:avLst/>
          </a:prstGeom>
        </p:spPr>
      </p:pic>
    </p:spTree>
    <p:extLst>
      <p:ext uri="{BB962C8B-B14F-4D97-AF65-F5344CB8AC3E}">
        <p14:creationId xmlns:p14="http://schemas.microsoft.com/office/powerpoint/2010/main" val="20349769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B3346FA-7C3A-FF0A-3E25-BD39289DFB92}"/>
              </a:ext>
            </a:extLst>
          </p:cNvPr>
          <p:cNvPicPr>
            <a:picLocks noGrp="1" noChangeAspect="1"/>
          </p:cNvPicPr>
          <p:nvPr>
            <p:ph sz="half" idx="1"/>
          </p:nvPr>
        </p:nvPicPr>
        <p:blipFill>
          <a:blip r:embed="rId2"/>
          <a:stretch>
            <a:fillRect/>
          </a:stretch>
        </p:blipFill>
        <p:spPr>
          <a:xfrm>
            <a:off x="2158850" y="643466"/>
            <a:ext cx="7874300" cy="5571067"/>
          </a:xfrm>
          <a:prstGeom prst="rect">
            <a:avLst/>
          </a:prstGeom>
        </p:spPr>
      </p:pic>
    </p:spTree>
    <p:extLst>
      <p:ext uri="{BB962C8B-B14F-4D97-AF65-F5344CB8AC3E}">
        <p14:creationId xmlns:p14="http://schemas.microsoft.com/office/powerpoint/2010/main" val="253587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D63B0D-A8A3-9C5C-8123-8C5F8F6CDD3F}"/>
              </a:ext>
            </a:extLst>
          </p:cNvPr>
          <p:cNvPicPr>
            <a:picLocks noChangeAspect="1"/>
          </p:cNvPicPr>
          <p:nvPr/>
        </p:nvPicPr>
        <p:blipFill rotWithShape="1">
          <a:blip r:embed="rId3"/>
          <a:srcRect r="15437"/>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4" name="Content Placeholder 3">
            <a:extLst>
              <a:ext uri="{FF2B5EF4-FFF2-40B4-BE49-F238E27FC236}">
                <a16:creationId xmlns:a16="http://schemas.microsoft.com/office/drawing/2014/main" id="{9F2781C0-07D1-D716-F089-96BD80C24881}"/>
              </a:ext>
            </a:extLst>
          </p:cNvPr>
          <p:cNvPicPr>
            <a:picLocks noChangeAspect="1"/>
          </p:cNvPicPr>
          <p:nvPr/>
        </p:nvPicPr>
        <p:blipFill rotWithShape="1">
          <a:blip r:embed="rId4"/>
          <a:srcRect l="11398" r="11768"/>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p:spPr>
      </p:pic>
      <p:sp useBgFill="1">
        <p:nvSpPr>
          <p:cNvPr id="23" name="Freeform: Shape 22">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A41CFA-98BE-EB3B-AFAF-074BEDDBDFD3}"/>
              </a:ext>
            </a:extLst>
          </p:cNvPr>
          <p:cNvSpPr>
            <a:spLocks noGrp="1"/>
          </p:cNvSpPr>
          <p:nvPr>
            <p:ph type="title"/>
          </p:nvPr>
        </p:nvSpPr>
        <p:spPr>
          <a:xfrm>
            <a:off x="448056" y="681038"/>
            <a:ext cx="2804504" cy="1325563"/>
          </a:xfrm>
        </p:spPr>
        <p:txBody>
          <a:bodyPr anchor="ctr">
            <a:normAutofit/>
          </a:bodyPr>
          <a:lstStyle/>
          <a:p>
            <a:r>
              <a:rPr lang="en-GB" sz="2800" dirty="0"/>
              <a:t>Realistic figures? </a:t>
            </a:r>
          </a:p>
        </p:txBody>
      </p:sp>
      <p:sp>
        <p:nvSpPr>
          <p:cNvPr id="27" name="Rectangle 26">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8E4128CA-CD2D-0AA2-CD2B-6A85C61A11AF}"/>
              </a:ext>
            </a:extLst>
          </p:cNvPr>
          <p:cNvSpPr>
            <a:spLocks noGrp="1"/>
          </p:cNvSpPr>
          <p:nvPr>
            <p:ph idx="1"/>
          </p:nvPr>
        </p:nvSpPr>
        <p:spPr>
          <a:xfrm>
            <a:off x="448056" y="2258171"/>
            <a:ext cx="2804504" cy="3918792"/>
          </a:xfrm>
        </p:spPr>
        <p:txBody>
          <a:bodyPr>
            <a:normAutofit/>
          </a:bodyPr>
          <a:lstStyle/>
          <a:p>
            <a:pPr marL="0" indent="0">
              <a:buNone/>
            </a:pPr>
            <a:r>
              <a:rPr lang="en-US" sz="1800" dirty="0"/>
              <a:t>Within Westernized societies, looking aesthetically pleasing has become a phenomena.  </a:t>
            </a:r>
          </a:p>
          <a:p>
            <a:pPr marL="0" indent="0">
              <a:buNone/>
            </a:pPr>
            <a:endParaRPr lang="en-US" sz="1800" dirty="0"/>
          </a:p>
          <a:p>
            <a:pPr marL="0" indent="0">
              <a:buNone/>
            </a:pPr>
            <a:r>
              <a:rPr lang="en-US" sz="1800" dirty="0"/>
              <a:t>Looking at these two images: </a:t>
            </a:r>
          </a:p>
          <a:p>
            <a:r>
              <a:rPr lang="en-US" sz="1800" dirty="0"/>
              <a:t>Are they achievable naturally </a:t>
            </a:r>
          </a:p>
          <a:p>
            <a:r>
              <a:rPr lang="en-US" sz="1800" dirty="0"/>
              <a:t>What impact does these body types have on children? </a:t>
            </a:r>
          </a:p>
          <a:p>
            <a:pPr marL="0" indent="0">
              <a:buNone/>
            </a:pPr>
            <a:endParaRPr lang="en-US" sz="1800" dirty="0"/>
          </a:p>
          <a:p>
            <a:endParaRPr lang="en-US" sz="1800" dirty="0"/>
          </a:p>
        </p:txBody>
      </p:sp>
    </p:spTree>
    <p:extLst>
      <p:ext uri="{BB962C8B-B14F-4D97-AF65-F5344CB8AC3E}">
        <p14:creationId xmlns:p14="http://schemas.microsoft.com/office/powerpoint/2010/main" val="39592293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547DE9-0C05-FD04-1B18-09AEB22892EF}"/>
              </a:ext>
            </a:extLst>
          </p:cNvPr>
          <p:cNvSpPr>
            <a:spLocks noGrp="1"/>
          </p:cNvSpPr>
          <p:nvPr>
            <p:ph type="title"/>
          </p:nvPr>
        </p:nvSpPr>
        <p:spPr>
          <a:xfrm>
            <a:off x="572493" y="238539"/>
            <a:ext cx="11018520" cy="1434415"/>
          </a:xfrm>
        </p:spPr>
        <p:txBody>
          <a:bodyPr anchor="b">
            <a:normAutofit/>
          </a:bodyPr>
          <a:lstStyle/>
          <a:p>
            <a:r>
              <a:rPr lang="en-GB" sz="4600"/>
              <a:t>Social Influencers: Social Comparison and Body Image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412743-B3EA-1559-5BA7-999AD0CAF9B2}"/>
              </a:ext>
            </a:extLst>
          </p:cNvPr>
          <p:cNvSpPr>
            <a:spLocks noGrp="1"/>
          </p:cNvSpPr>
          <p:nvPr>
            <p:ph idx="1"/>
          </p:nvPr>
        </p:nvSpPr>
        <p:spPr>
          <a:xfrm>
            <a:off x="572493" y="2071316"/>
            <a:ext cx="6713552" cy="4119172"/>
          </a:xfrm>
        </p:spPr>
        <p:txBody>
          <a:bodyPr anchor="t">
            <a:normAutofit/>
          </a:bodyPr>
          <a:lstStyle/>
          <a:p>
            <a:pPr marL="0" indent="0">
              <a:buNone/>
            </a:pPr>
            <a:endParaRPr lang="en-GB" sz="2200" dirty="0"/>
          </a:p>
          <a:p>
            <a:r>
              <a:rPr lang="en-GB" sz="2200" dirty="0"/>
              <a:t>Constant social comparison can lead to body image dissatisfaction.</a:t>
            </a:r>
          </a:p>
          <a:p>
            <a:r>
              <a:rPr lang="en-GB" sz="2200" dirty="0"/>
              <a:t>Young people may develop unrealistic beauty standards.</a:t>
            </a:r>
          </a:p>
          <a:p>
            <a:r>
              <a:rPr lang="en-GB" sz="2200" dirty="0"/>
              <a:t>Promoting body positivity and diversity in media representation.</a:t>
            </a:r>
          </a:p>
        </p:txBody>
      </p:sp>
      <p:pic>
        <p:nvPicPr>
          <p:cNvPr id="4" name="Picture 3">
            <a:extLst>
              <a:ext uri="{FF2B5EF4-FFF2-40B4-BE49-F238E27FC236}">
                <a16:creationId xmlns:a16="http://schemas.microsoft.com/office/drawing/2014/main" id="{5B9BCB9A-6EA4-CCA2-5F1B-F0A037736FDC}"/>
              </a:ext>
            </a:extLst>
          </p:cNvPr>
          <p:cNvPicPr>
            <a:picLocks noChangeAspect="1"/>
          </p:cNvPicPr>
          <p:nvPr/>
        </p:nvPicPr>
        <p:blipFill rotWithShape="1">
          <a:blip r:embed="rId2"/>
          <a:srcRect l="23754" r="20928"/>
          <a:stretch/>
        </p:blipFill>
        <p:spPr>
          <a:xfrm>
            <a:off x="7675658" y="2093976"/>
            <a:ext cx="3941064" cy="4096512"/>
          </a:xfrm>
          <a:prstGeom prst="rect">
            <a:avLst/>
          </a:prstGeom>
        </p:spPr>
      </p:pic>
    </p:spTree>
    <p:extLst>
      <p:ext uri="{BB962C8B-B14F-4D97-AF65-F5344CB8AC3E}">
        <p14:creationId xmlns:p14="http://schemas.microsoft.com/office/powerpoint/2010/main" val="881510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7E4C4E-4522-13FA-6552-85A02B245BC9}"/>
              </a:ext>
            </a:extLst>
          </p:cNvPr>
          <p:cNvSpPr>
            <a:spLocks noGrp="1"/>
          </p:cNvSpPr>
          <p:nvPr>
            <p:ph type="title"/>
          </p:nvPr>
        </p:nvSpPr>
        <p:spPr>
          <a:xfrm>
            <a:off x="572493" y="238539"/>
            <a:ext cx="11047013" cy="1434415"/>
          </a:xfrm>
        </p:spPr>
        <p:txBody>
          <a:bodyPr anchor="b">
            <a:normAutofit/>
          </a:bodyPr>
          <a:lstStyle/>
          <a:p>
            <a:pPr algn="ctr"/>
            <a:r>
              <a:rPr lang="en-GB" sz="5400" dirty="0"/>
              <a:t>Body image </a:t>
            </a:r>
          </a:p>
        </p:txBody>
      </p:sp>
      <p:sp>
        <p:nvSpPr>
          <p:cNvPr id="1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9D12DE-D42F-8C1D-8054-3B9C95C4A401}"/>
              </a:ext>
            </a:extLst>
          </p:cNvPr>
          <p:cNvPicPr>
            <a:picLocks noChangeAspect="1"/>
          </p:cNvPicPr>
          <p:nvPr/>
        </p:nvPicPr>
        <p:blipFill rotWithShape="1">
          <a:blip r:embed="rId2"/>
          <a:srcRect l="2069" r="-1"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3A50555E-6864-92F4-00E3-7D005B83F8F7}"/>
              </a:ext>
            </a:extLst>
          </p:cNvPr>
          <p:cNvSpPr>
            <a:spLocks noGrp="1"/>
          </p:cNvSpPr>
          <p:nvPr>
            <p:ph idx="1"/>
          </p:nvPr>
        </p:nvSpPr>
        <p:spPr>
          <a:xfrm>
            <a:off x="4905955" y="2071316"/>
            <a:ext cx="6713552" cy="4114800"/>
          </a:xfrm>
        </p:spPr>
        <p:txBody>
          <a:bodyPr anchor="t">
            <a:normAutofit lnSpcReduction="10000"/>
          </a:bodyPr>
          <a:lstStyle/>
          <a:p>
            <a:pPr marL="0" indent="0">
              <a:lnSpc>
                <a:spcPct val="150000"/>
              </a:lnSpc>
              <a:buNone/>
            </a:pPr>
            <a:r>
              <a:rPr lang="en-GB" sz="2400" dirty="0"/>
              <a:t>Mental Health Foundation (2021) reports that the pressure of achieving unrealistic images and expectations has been unchecked. Within their research they identified: </a:t>
            </a:r>
          </a:p>
          <a:p>
            <a:pPr>
              <a:lnSpc>
                <a:spcPct val="150000"/>
              </a:lnSpc>
            </a:pPr>
            <a:r>
              <a:rPr lang="en-GB" sz="2400" dirty="0"/>
              <a:t> 37% of teenagers had felt upset about their body image in the past week </a:t>
            </a:r>
          </a:p>
          <a:p>
            <a:pPr>
              <a:lnSpc>
                <a:spcPct val="150000"/>
              </a:lnSpc>
            </a:pPr>
            <a:r>
              <a:rPr lang="en-GB" sz="2400" dirty="0"/>
              <a:t>31% had felt ashamed of their body. </a:t>
            </a:r>
          </a:p>
        </p:txBody>
      </p:sp>
    </p:spTree>
    <p:extLst>
      <p:ext uri="{BB962C8B-B14F-4D97-AF65-F5344CB8AC3E}">
        <p14:creationId xmlns:p14="http://schemas.microsoft.com/office/powerpoint/2010/main" val="41508749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B507B-B557-D2B8-EF06-6E2B9BD2D9E7}"/>
              </a:ext>
            </a:extLst>
          </p:cNvPr>
          <p:cNvSpPr>
            <a:spLocks noGrp="1"/>
          </p:cNvSpPr>
          <p:nvPr>
            <p:ph type="title"/>
          </p:nvPr>
        </p:nvSpPr>
        <p:spPr>
          <a:xfrm>
            <a:off x="572493" y="238539"/>
            <a:ext cx="11047013" cy="1434415"/>
          </a:xfrm>
        </p:spPr>
        <p:txBody>
          <a:bodyPr anchor="b">
            <a:normAutofit/>
          </a:bodyPr>
          <a:lstStyle/>
          <a:p>
            <a:r>
              <a:rPr lang="en-GB" sz="5400"/>
              <a:t>Sources of body dissatisfaction </a:t>
            </a:r>
          </a:p>
        </p:txBody>
      </p:sp>
      <p:sp>
        <p:nvSpPr>
          <p:cNvPr id="1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taking a picture of social media&#10;&#10;Description automatically generated">
            <a:extLst>
              <a:ext uri="{FF2B5EF4-FFF2-40B4-BE49-F238E27FC236}">
                <a16:creationId xmlns:a16="http://schemas.microsoft.com/office/drawing/2014/main" id="{60F281F3-F9B7-A122-9B89-B922B026A073}"/>
              </a:ext>
            </a:extLst>
          </p:cNvPr>
          <p:cNvPicPr>
            <a:picLocks noChangeAspect="1"/>
          </p:cNvPicPr>
          <p:nvPr/>
        </p:nvPicPr>
        <p:blipFill rotWithShape="1">
          <a:blip r:embed="rId3"/>
          <a:srcRect l="22471" r="24509"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CED7E24D-EE8F-75FD-77E4-FDE707BC7BB5}"/>
              </a:ext>
            </a:extLst>
          </p:cNvPr>
          <p:cNvSpPr>
            <a:spLocks noGrp="1"/>
          </p:cNvSpPr>
          <p:nvPr>
            <p:ph idx="1"/>
          </p:nvPr>
        </p:nvSpPr>
        <p:spPr>
          <a:xfrm>
            <a:off x="4905955" y="2071316"/>
            <a:ext cx="6713552" cy="4114800"/>
          </a:xfrm>
        </p:spPr>
        <p:txBody>
          <a:bodyPr anchor="t">
            <a:normAutofit/>
          </a:bodyPr>
          <a:lstStyle/>
          <a:p>
            <a:pPr marL="0" indent="0">
              <a:buNone/>
            </a:pPr>
            <a:r>
              <a:rPr lang="en-GB" sz="1900" b="1"/>
              <a:t>Social media: </a:t>
            </a:r>
          </a:p>
          <a:p>
            <a:r>
              <a:rPr lang="en-GB" sz="1900"/>
              <a:t>Provides selective view of someone’s life</a:t>
            </a:r>
          </a:p>
          <a:p>
            <a:r>
              <a:rPr lang="en-GB" sz="1900"/>
              <a:t>Photographs are edited or filters applied which may distort reality</a:t>
            </a:r>
          </a:p>
          <a:p>
            <a:r>
              <a:rPr lang="en-GB" sz="1900"/>
              <a:t>Toxic environments where arguments or negative comments are accessible </a:t>
            </a:r>
          </a:p>
          <a:p>
            <a:pPr marL="0" indent="0">
              <a:buNone/>
            </a:pPr>
            <a:r>
              <a:rPr lang="en-GB" sz="1900" b="1"/>
              <a:t>Advertisement: </a:t>
            </a:r>
          </a:p>
          <a:p>
            <a:r>
              <a:rPr lang="en-GB" sz="1900"/>
              <a:t>Successful when it builds by aspiration. </a:t>
            </a:r>
          </a:p>
          <a:p>
            <a:r>
              <a:rPr lang="en-GB" sz="1900"/>
              <a:t>Generates and showcases unachievable body types as aspirational. </a:t>
            </a:r>
          </a:p>
          <a:p>
            <a:r>
              <a:rPr lang="en-GB" sz="1900"/>
              <a:t>Unhappy individuals drawn to products to address their shortcomings </a:t>
            </a:r>
          </a:p>
        </p:txBody>
      </p:sp>
    </p:spTree>
    <p:extLst>
      <p:ext uri="{BB962C8B-B14F-4D97-AF65-F5344CB8AC3E}">
        <p14:creationId xmlns:p14="http://schemas.microsoft.com/office/powerpoint/2010/main" val="30614827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B1C00-3E5C-3C8A-7C1D-40CBF58F3F86}"/>
              </a:ext>
            </a:extLst>
          </p:cNvPr>
          <p:cNvSpPr>
            <a:spLocks noGrp="1"/>
          </p:cNvSpPr>
          <p:nvPr>
            <p:ph type="title"/>
          </p:nvPr>
        </p:nvSpPr>
        <p:spPr>
          <a:xfrm>
            <a:off x="572493" y="238539"/>
            <a:ext cx="11018520" cy="1434415"/>
          </a:xfrm>
        </p:spPr>
        <p:txBody>
          <a:bodyPr anchor="b">
            <a:normAutofit/>
          </a:bodyPr>
          <a:lstStyle/>
          <a:p>
            <a:r>
              <a:rPr lang="en-GB" sz="4600"/>
              <a:t>Social Influencers, Media and Mental Health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3F1CF4-143C-06C1-69DF-BA8F5BCF111C}"/>
              </a:ext>
            </a:extLst>
          </p:cNvPr>
          <p:cNvSpPr>
            <a:spLocks noGrp="1"/>
          </p:cNvSpPr>
          <p:nvPr>
            <p:ph idx="1"/>
          </p:nvPr>
        </p:nvSpPr>
        <p:spPr>
          <a:xfrm>
            <a:off x="0" y="2071316"/>
            <a:ext cx="7675658" cy="4785668"/>
          </a:xfrm>
        </p:spPr>
        <p:txBody>
          <a:bodyPr anchor="t">
            <a:normAutofit lnSpcReduction="10000"/>
          </a:bodyPr>
          <a:lstStyle/>
          <a:p>
            <a:r>
              <a:rPr lang="en-GB" sz="2000" dirty="0"/>
              <a:t>Prolonged usage of social media has been documented to negatively impact mental health (</a:t>
            </a:r>
            <a:r>
              <a:rPr lang="pl-PL" sz="2000" dirty="0"/>
              <a:t>Staniewski</a:t>
            </a:r>
            <a:r>
              <a:rPr lang="en-GB" sz="2000" dirty="0"/>
              <a:t> </a:t>
            </a:r>
            <a:r>
              <a:rPr lang="pl-PL" sz="2000" dirty="0"/>
              <a:t>and </a:t>
            </a:r>
            <a:r>
              <a:rPr lang="pl-PL" sz="2000" dirty="0" err="1"/>
              <a:t>Awruk</a:t>
            </a:r>
            <a:r>
              <a:rPr lang="pl-PL" sz="2000" dirty="0"/>
              <a:t>,</a:t>
            </a:r>
            <a:r>
              <a:rPr lang="en-GB" sz="2000" dirty="0"/>
              <a:t> </a:t>
            </a:r>
            <a:r>
              <a:rPr lang="pl-PL" sz="2000" dirty="0"/>
              <a:t>2022)</a:t>
            </a:r>
            <a:r>
              <a:rPr lang="en-GB" sz="2000" dirty="0"/>
              <a:t>.  </a:t>
            </a:r>
          </a:p>
          <a:p>
            <a:r>
              <a:rPr lang="en-GB" sz="2000" dirty="0"/>
              <a:t>Half of ill-mental health conditions are developed by age 14 ( OCED, 2018) </a:t>
            </a:r>
          </a:p>
          <a:p>
            <a:pPr marL="0" indent="0">
              <a:buNone/>
            </a:pPr>
            <a:endParaRPr lang="en-GB" sz="2000" dirty="0"/>
          </a:p>
          <a:p>
            <a:pPr marL="0" indent="0">
              <a:buNone/>
            </a:pPr>
            <a:r>
              <a:rPr lang="en-GB" sz="2000" dirty="0"/>
              <a:t>Common ill-mental health conditions are associated within prolonged usage of social media: </a:t>
            </a:r>
          </a:p>
          <a:p>
            <a:r>
              <a:rPr lang="en-GB" sz="2000" dirty="0"/>
              <a:t>Anxiety </a:t>
            </a:r>
          </a:p>
          <a:p>
            <a:r>
              <a:rPr lang="en-GB" sz="2000" dirty="0"/>
              <a:t>Depression </a:t>
            </a:r>
          </a:p>
          <a:p>
            <a:r>
              <a:rPr lang="en-GB" sz="2000" dirty="0"/>
              <a:t>Eating disorders</a:t>
            </a:r>
          </a:p>
          <a:p>
            <a:pPr marL="0" indent="0">
              <a:buNone/>
            </a:pPr>
            <a:endParaRPr lang="en-GB" sz="2000" dirty="0"/>
          </a:p>
          <a:p>
            <a:r>
              <a:rPr lang="en-GB" sz="2000" dirty="0"/>
              <a:t>Constant exposure to curated content may contribute to feelings of inadequacy.</a:t>
            </a:r>
          </a:p>
          <a:p>
            <a:r>
              <a:rPr lang="en-GB" sz="2000" dirty="0"/>
              <a:t>The pressure to conform to a certain image or lifestyle.</a:t>
            </a:r>
          </a:p>
          <a:p>
            <a:endParaRPr lang="en-GB" sz="2000" dirty="0"/>
          </a:p>
        </p:txBody>
      </p:sp>
      <p:pic>
        <p:nvPicPr>
          <p:cNvPr id="4" name="Picture 3">
            <a:extLst>
              <a:ext uri="{FF2B5EF4-FFF2-40B4-BE49-F238E27FC236}">
                <a16:creationId xmlns:a16="http://schemas.microsoft.com/office/drawing/2014/main" id="{3F6DC327-A11E-B485-91CF-6ED15DBC6CF5}"/>
              </a:ext>
            </a:extLst>
          </p:cNvPr>
          <p:cNvPicPr>
            <a:picLocks noChangeAspect="1"/>
          </p:cNvPicPr>
          <p:nvPr/>
        </p:nvPicPr>
        <p:blipFill rotWithShape="1">
          <a:blip r:embed="rId3"/>
          <a:srcRect l="16430" r="27614" b="-1"/>
          <a:stretch/>
        </p:blipFill>
        <p:spPr>
          <a:xfrm>
            <a:off x="7675658" y="2093976"/>
            <a:ext cx="3941064" cy="4096512"/>
          </a:xfrm>
          <a:prstGeom prst="rect">
            <a:avLst/>
          </a:prstGeom>
        </p:spPr>
      </p:pic>
    </p:spTree>
    <p:extLst>
      <p:ext uri="{BB962C8B-B14F-4D97-AF65-F5344CB8AC3E}">
        <p14:creationId xmlns:p14="http://schemas.microsoft.com/office/powerpoint/2010/main" val="11712052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FDA66-6ED8-7AEB-F5CF-9351613BB8DA}"/>
              </a:ext>
            </a:extLst>
          </p:cNvPr>
          <p:cNvSpPr>
            <a:spLocks noGrp="1"/>
          </p:cNvSpPr>
          <p:nvPr>
            <p:ph type="title"/>
          </p:nvPr>
        </p:nvSpPr>
        <p:spPr>
          <a:xfrm>
            <a:off x="572493" y="238539"/>
            <a:ext cx="11018520" cy="1434415"/>
          </a:xfrm>
        </p:spPr>
        <p:txBody>
          <a:bodyPr anchor="b">
            <a:normAutofit/>
          </a:bodyPr>
          <a:lstStyle/>
          <a:p>
            <a:r>
              <a:rPr lang="en-GB" sz="5400"/>
              <a:t>Eating Disorders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DC89FB-FC40-B3D4-9428-BE9023E2E693}"/>
              </a:ext>
            </a:extLst>
          </p:cNvPr>
          <p:cNvSpPr>
            <a:spLocks noGrp="1"/>
          </p:cNvSpPr>
          <p:nvPr>
            <p:ph idx="1"/>
          </p:nvPr>
        </p:nvSpPr>
        <p:spPr>
          <a:xfrm>
            <a:off x="572493" y="2071316"/>
            <a:ext cx="6713552" cy="4119172"/>
          </a:xfrm>
        </p:spPr>
        <p:txBody>
          <a:bodyPr anchor="t">
            <a:normAutofit/>
          </a:bodyPr>
          <a:lstStyle/>
          <a:p>
            <a:pPr marL="0" indent="0">
              <a:buNone/>
            </a:pPr>
            <a:r>
              <a:rPr lang="en-GB" sz="2000"/>
              <a:t>Eating disorders are defined as one having an unhealthy attitude towards food, whereby it may have control over a person’s life.</a:t>
            </a:r>
          </a:p>
          <a:p>
            <a:pPr marL="0" indent="0">
              <a:buNone/>
            </a:pPr>
            <a:endParaRPr lang="en-GB" sz="2000"/>
          </a:p>
          <a:p>
            <a:pPr marL="0" indent="0">
              <a:buNone/>
            </a:pPr>
            <a:r>
              <a:rPr lang="en-GB" sz="2000"/>
              <a:t>The DSM-V categorises four different main types of eating disorder:</a:t>
            </a:r>
          </a:p>
          <a:p>
            <a:pPr marL="0" indent="0">
              <a:buNone/>
            </a:pPr>
            <a:endParaRPr lang="en-GB" sz="2000"/>
          </a:p>
          <a:p>
            <a:pPr marL="0" indent="0">
              <a:buNone/>
            </a:pPr>
            <a:r>
              <a:rPr lang="en-GB" sz="2000"/>
              <a:t>Anorexia Nervosa</a:t>
            </a:r>
          </a:p>
          <a:p>
            <a:pPr marL="0" indent="0">
              <a:buNone/>
            </a:pPr>
            <a:r>
              <a:rPr lang="en-GB" sz="2000"/>
              <a:t>Bulimia Nervosa</a:t>
            </a:r>
          </a:p>
          <a:p>
            <a:pPr marL="0" indent="0">
              <a:buNone/>
            </a:pPr>
            <a:r>
              <a:rPr lang="en-GB" sz="2000"/>
              <a:t>Binge Eating Disorder</a:t>
            </a:r>
          </a:p>
          <a:p>
            <a:pPr marL="0" indent="0">
              <a:buNone/>
            </a:pPr>
            <a:r>
              <a:rPr lang="en-GB" sz="2000"/>
              <a:t>Other Specified Feeding or Eating Disorder (OSFED)</a:t>
            </a:r>
          </a:p>
        </p:txBody>
      </p:sp>
      <p:pic>
        <p:nvPicPr>
          <p:cNvPr id="4" name="Picture 3">
            <a:extLst>
              <a:ext uri="{FF2B5EF4-FFF2-40B4-BE49-F238E27FC236}">
                <a16:creationId xmlns:a16="http://schemas.microsoft.com/office/drawing/2014/main" id="{9D04EFE1-EBFE-E2F5-C296-53605EE9257A}"/>
              </a:ext>
            </a:extLst>
          </p:cNvPr>
          <p:cNvPicPr>
            <a:picLocks noChangeAspect="1"/>
          </p:cNvPicPr>
          <p:nvPr/>
        </p:nvPicPr>
        <p:blipFill rotWithShape="1">
          <a:blip r:embed="rId2"/>
          <a:srcRect l="13416" r="9622" b="3"/>
          <a:stretch/>
        </p:blipFill>
        <p:spPr>
          <a:xfrm>
            <a:off x="7675658" y="2093976"/>
            <a:ext cx="3941064" cy="4096512"/>
          </a:xfrm>
          <a:prstGeom prst="rect">
            <a:avLst/>
          </a:prstGeom>
        </p:spPr>
      </p:pic>
    </p:spTree>
    <p:extLst>
      <p:ext uri="{BB962C8B-B14F-4D97-AF65-F5344CB8AC3E}">
        <p14:creationId xmlns:p14="http://schemas.microsoft.com/office/powerpoint/2010/main" val="60209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891401DC-7AF6-42FA-BE31-CF773B6C8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0"/>
            <a:ext cx="12188952" cy="68580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Online Media 3" title="ANDREW TATE Talks About Gender Equality">
            <a:hlinkClick r:id="" action="ppaction://media"/>
            <a:extLst>
              <a:ext uri="{FF2B5EF4-FFF2-40B4-BE49-F238E27FC236}">
                <a16:creationId xmlns:a16="http://schemas.microsoft.com/office/drawing/2014/main" id="{825F359C-8A16-BAA6-4D21-2465046986E9}"/>
              </a:ext>
            </a:extLst>
          </p:cNvPr>
          <p:cNvPicPr>
            <a:picLocks noRot="1" noChangeAspect="1"/>
          </p:cNvPicPr>
          <p:nvPr>
            <a:videoFile r:link="rId1"/>
          </p:nvPr>
        </p:nvPicPr>
        <p:blipFill>
          <a:blip r:embed="rId8"/>
          <a:stretch>
            <a:fillRect/>
          </a:stretch>
        </p:blipFill>
        <p:spPr>
          <a:xfrm>
            <a:off x="1583280" y="346167"/>
            <a:ext cx="897754" cy="1588946"/>
          </a:xfrm>
          <a:prstGeom prst="rect">
            <a:avLst/>
          </a:prstGeom>
        </p:spPr>
      </p:pic>
      <p:pic>
        <p:nvPicPr>
          <p:cNvPr id="5" name="Online Media 4" title="The moment this transgender debate got heated">
            <a:hlinkClick r:id="" action="ppaction://media"/>
            <a:extLst>
              <a:ext uri="{FF2B5EF4-FFF2-40B4-BE49-F238E27FC236}">
                <a16:creationId xmlns:a16="http://schemas.microsoft.com/office/drawing/2014/main" id="{433F0F9B-D93E-7BE7-A5F8-9688D839C9B2}"/>
              </a:ext>
            </a:extLst>
          </p:cNvPr>
          <p:cNvPicPr>
            <a:picLocks noRot="1" noChangeAspect="1"/>
          </p:cNvPicPr>
          <p:nvPr>
            <a:videoFile r:link="rId2"/>
          </p:nvPr>
        </p:nvPicPr>
        <p:blipFill>
          <a:blip r:embed="rId9"/>
          <a:stretch>
            <a:fillRect/>
          </a:stretch>
        </p:blipFill>
        <p:spPr>
          <a:xfrm>
            <a:off x="4639862" y="346167"/>
            <a:ext cx="2739723" cy="1547944"/>
          </a:xfrm>
          <a:prstGeom prst="rect">
            <a:avLst/>
          </a:prstGeom>
        </p:spPr>
      </p:pic>
      <p:pic>
        <p:nvPicPr>
          <p:cNvPr id="6" name="Online Media 5" title="Simon Pegg says 'f*** the Tories' in scathing Rishi Sunak criticism">
            <a:hlinkClick r:id="" action="ppaction://media"/>
            <a:extLst>
              <a:ext uri="{FF2B5EF4-FFF2-40B4-BE49-F238E27FC236}">
                <a16:creationId xmlns:a16="http://schemas.microsoft.com/office/drawing/2014/main" id="{6E42ACA0-F4B6-4DBD-A26B-9D70E831A696}"/>
              </a:ext>
            </a:extLst>
          </p:cNvPr>
          <p:cNvPicPr>
            <a:picLocks noRot="1" noChangeAspect="1"/>
          </p:cNvPicPr>
          <p:nvPr>
            <a:videoFile r:link="rId3"/>
          </p:nvPr>
        </p:nvPicPr>
        <p:blipFill>
          <a:blip r:embed="rId10"/>
          <a:stretch>
            <a:fillRect/>
          </a:stretch>
        </p:blipFill>
        <p:spPr>
          <a:xfrm>
            <a:off x="8730990" y="346167"/>
            <a:ext cx="2739730" cy="1547948"/>
          </a:xfrm>
          <a:prstGeom prst="rect">
            <a:avLst/>
          </a:prstGeom>
        </p:spPr>
      </p:pic>
      <p:pic>
        <p:nvPicPr>
          <p:cNvPr id="7" name="Online Media 6" title="PLUS SIZE Model Feels Discriminated By Airplane Aisles">
            <a:hlinkClick r:id="" action="ppaction://media"/>
            <a:extLst>
              <a:ext uri="{FF2B5EF4-FFF2-40B4-BE49-F238E27FC236}">
                <a16:creationId xmlns:a16="http://schemas.microsoft.com/office/drawing/2014/main" id="{EE1D272A-1DDE-1D58-BD4E-4A89F2DC6532}"/>
              </a:ext>
            </a:extLst>
          </p:cNvPr>
          <p:cNvPicPr>
            <a:picLocks noRot="1" noChangeAspect="1"/>
          </p:cNvPicPr>
          <p:nvPr>
            <a:videoFile r:link="rId4"/>
          </p:nvPr>
        </p:nvPicPr>
        <p:blipFill>
          <a:blip r:embed="rId11"/>
          <a:stretch>
            <a:fillRect/>
          </a:stretch>
        </p:blipFill>
        <p:spPr>
          <a:xfrm>
            <a:off x="1583282" y="2639045"/>
            <a:ext cx="897747" cy="1588934"/>
          </a:xfrm>
          <a:prstGeom prst="rect">
            <a:avLst/>
          </a:prstGeom>
        </p:spPr>
      </p:pic>
      <p:pic>
        <p:nvPicPr>
          <p:cNvPr id="8" name="Online Media 7" title="Piers Morgan SCHOOLS AN OBESE WOMAN WHO IS DEMANDING FREE SEATS">
            <a:hlinkClick r:id="" action="ppaction://media"/>
            <a:extLst>
              <a:ext uri="{FF2B5EF4-FFF2-40B4-BE49-F238E27FC236}">
                <a16:creationId xmlns:a16="http://schemas.microsoft.com/office/drawing/2014/main" id="{6A05822C-6447-FC12-D08E-4FA2EA149FC8}"/>
              </a:ext>
            </a:extLst>
          </p:cNvPr>
          <p:cNvPicPr>
            <a:picLocks noRot="1" noChangeAspect="1"/>
          </p:cNvPicPr>
          <p:nvPr>
            <a:videoFile r:link="rId5"/>
          </p:nvPr>
        </p:nvPicPr>
        <p:blipFill>
          <a:blip r:embed="rId12"/>
          <a:stretch>
            <a:fillRect/>
          </a:stretch>
        </p:blipFill>
        <p:spPr>
          <a:xfrm>
            <a:off x="1583471" y="4930536"/>
            <a:ext cx="894205" cy="1582664"/>
          </a:xfrm>
          <a:prstGeom prst="rect">
            <a:avLst/>
          </a:prstGeom>
        </p:spPr>
      </p:pic>
      <p:sp>
        <p:nvSpPr>
          <p:cNvPr id="27" name="Rectangle 26">
            <a:extLst>
              <a:ext uri="{FF2B5EF4-FFF2-40B4-BE49-F238E27FC236}">
                <a16:creationId xmlns:a16="http://schemas.microsoft.com/office/drawing/2014/main" id="{2B7203F0-D9CB-4774-B9D4-B3AB625DFB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495" y="2300641"/>
            <a:ext cx="8124506"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98A570-E090-780D-5C33-4302D9489A97}"/>
              </a:ext>
            </a:extLst>
          </p:cNvPr>
          <p:cNvSpPr>
            <a:spLocks noGrp="1"/>
          </p:cNvSpPr>
          <p:nvPr>
            <p:ph type="title"/>
          </p:nvPr>
        </p:nvSpPr>
        <p:spPr>
          <a:xfrm>
            <a:off x="4481973" y="2892583"/>
            <a:ext cx="6868620" cy="1016898"/>
          </a:xfrm>
        </p:spPr>
        <p:txBody>
          <a:bodyPr>
            <a:normAutofit/>
          </a:bodyPr>
          <a:lstStyle/>
          <a:p>
            <a:r>
              <a:rPr lang="en-GB" sz="4000">
                <a:solidFill>
                  <a:srgbClr val="FFFFFF"/>
                </a:solidFill>
              </a:rPr>
              <a:t>Influencers: Values and Beliefs</a:t>
            </a:r>
          </a:p>
        </p:txBody>
      </p:sp>
      <p:cxnSp>
        <p:nvCxnSpPr>
          <p:cNvPr id="29" name="Straight Connector 28">
            <a:extLst>
              <a:ext uri="{FF2B5EF4-FFF2-40B4-BE49-F238E27FC236}">
                <a16:creationId xmlns:a16="http://schemas.microsoft.com/office/drawing/2014/main" id="{A88CB8AF-5631-45C6-BFEC-971C4D6E5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F2EA1AF-73AB-4FCB-B4EE-0E42E7250F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5A18FBF-6157-4210-BEF2-9A6C31FA89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3C9CCA8-3CEC-4CD0-A624-A701C61251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92103C-B722-430D-761E-48DC9DD3094B}"/>
              </a:ext>
            </a:extLst>
          </p:cNvPr>
          <p:cNvSpPr>
            <a:spLocks noGrp="1"/>
          </p:cNvSpPr>
          <p:nvPr>
            <p:ph idx="1"/>
          </p:nvPr>
        </p:nvSpPr>
        <p:spPr>
          <a:xfrm>
            <a:off x="4485180" y="4101152"/>
            <a:ext cx="6868620" cy="2075810"/>
          </a:xfrm>
        </p:spPr>
        <p:txBody>
          <a:bodyPr>
            <a:normAutofit/>
          </a:bodyPr>
          <a:lstStyle/>
          <a:p>
            <a:pPr marL="0" indent="0">
              <a:buNone/>
            </a:pPr>
            <a:r>
              <a:rPr lang="en-GB" sz="2000" dirty="0">
                <a:solidFill>
                  <a:srgbClr val="FFFFFF"/>
                </a:solidFill>
              </a:rPr>
              <a:t>Watch the following videos and think about how these views can influence children’s views and beliefs. </a:t>
            </a:r>
          </a:p>
        </p:txBody>
      </p:sp>
    </p:spTree>
    <p:extLst>
      <p:ext uri="{BB962C8B-B14F-4D97-AF65-F5344CB8AC3E}">
        <p14:creationId xmlns:p14="http://schemas.microsoft.com/office/powerpoint/2010/main" val="28950862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3" fill="hold" display="0">
                  <p:stCondLst>
                    <p:cond delay="indefinite"/>
                  </p:stCondLst>
                </p:cTn>
                <p:tgtEl>
                  <p:spTgt spid="4"/>
                </p:tgtEl>
              </p:cMediaNode>
            </p:video>
            <p:seq concurrent="1" nextAc="seek">
              <p:cTn id="24" restart="whenNotActive" fill="hold" evtFilter="cancelBubble" nodeType="interactiveSeq">
                <p:stCondLst>
                  <p:cond evt="onClick" delay="0">
                    <p:tgtEl>
                      <p:spTgt spid="4"/>
                    </p:tgtEl>
                  </p:cond>
                </p:stCondLst>
                <p:endSync evt="end" delay="0">
                  <p:rtn val="all"/>
                </p:endSync>
                <p:childTnLst>
                  <p:par>
                    <p:cTn id="25" fill="hold">
                      <p:stCondLst>
                        <p:cond delay="0"/>
                      </p:stCondLst>
                      <p:childTnLst>
                        <p:par>
                          <p:cTn id="26" fill="hold">
                            <p:stCondLst>
                              <p:cond delay="0"/>
                            </p:stCondLst>
                            <p:childTnLst>
                              <p:par>
                                <p:cTn id="27" presetID="2" presetClass="mediacall" presetSubtype="0" fill="hold" nodeType="clickEffect">
                                  <p:stCondLst>
                                    <p:cond delay="0"/>
                                  </p:stCondLst>
                                  <p:childTnLst>
                                    <p:cmd type="call" cmd="togglePause">
                                      <p:cBhvr>
                                        <p:cTn id="28" dur="1" fill="hold"/>
                                        <p:tgtEl>
                                          <p:spTgt spid="4"/>
                                        </p:tgtEl>
                                      </p:cBhvr>
                                    </p:cmd>
                                  </p:childTnLst>
                                </p:cTn>
                              </p:par>
                            </p:childTnLst>
                          </p:cTn>
                        </p:par>
                      </p:childTnLst>
                    </p:cTn>
                  </p:par>
                </p:childTnLst>
              </p:cTn>
              <p:nextCondLst>
                <p:cond evt="onClick" delay="0">
                  <p:tgtEl>
                    <p:spTgt spid="4"/>
                  </p:tgtEl>
                </p:cond>
              </p:nextCondLst>
            </p:seq>
            <p:video>
              <p:cMediaNode vol="80000">
                <p:cTn id="29" fill="hold" display="0">
                  <p:stCondLst>
                    <p:cond delay="indefinite"/>
                  </p:stCondLst>
                </p:cTn>
                <p:tgtEl>
                  <p:spTgt spid="5"/>
                </p:tgtEl>
              </p:cMediaNode>
            </p:video>
            <p:seq concurrent="1" nextAc="seek">
              <p:cTn id="30" restart="whenNotActive" fill="hold" evtFilter="cancelBubble" nodeType="interactiveSeq">
                <p:stCondLst>
                  <p:cond evt="onClick" delay="0">
                    <p:tgtEl>
                      <p:spTgt spid="5"/>
                    </p:tgtEl>
                  </p:cond>
                </p:stCondLst>
                <p:endSync evt="end" delay="0">
                  <p:rtn val="all"/>
                </p:endSync>
                <p:childTnLst>
                  <p:par>
                    <p:cTn id="31" fill="hold">
                      <p:stCondLst>
                        <p:cond delay="0"/>
                      </p:stCondLst>
                      <p:childTnLst>
                        <p:par>
                          <p:cTn id="32" fill="hold">
                            <p:stCondLst>
                              <p:cond delay="0"/>
                            </p:stCondLst>
                            <p:childTnLst>
                              <p:par>
                                <p:cTn id="33" presetID="2" presetClass="mediacall" presetSubtype="0" fill="hold" nodeType="clickEffect">
                                  <p:stCondLst>
                                    <p:cond delay="0"/>
                                  </p:stCondLst>
                                  <p:childTnLst>
                                    <p:cmd type="call" cmd="togglePause">
                                      <p:cBhvr>
                                        <p:cTn id="34" dur="1" fill="hold"/>
                                        <p:tgtEl>
                                          <p:spTgt spid="5"/>
                                        </p:tgtEl>
                                      </p:cBhvr>
                                    </p:cmd>
                                  </p:childTnLst>
                                </p:cTn>
                              </p:par>
                            </p:childTnLst>
                          </p:cTn>
                        </p:par>
                      </p:childTnLst>
                    </p:cTn>
                  </p:par>
                </p:childTnLst>
              </p:cTn>
              <p:nextCondLst>
                <p:cond evt="onClick" delay="0">
                  <p:tgtEl>
                    <p:spTgt spid="5"/>
                  </p:tgtEl>
                </p:cond>
              </p:nextCondLst>
            </p:seq>
            <p:video>
              <p:cMediaNode vol="80000">
                <p:cTn id="35" fill="hold" display="0">
                  <p:stCondLst>
                    <p:cond delay="indefinite"/>
                  </p:stCondLst>
                </p:cTn>
                <p:tgtEl>
                  <p:spTgt spid="6"/>
                </p:tgtEl>
              </p:cMediaNode>
            </p:video>
            <p:seq concurrent="1" nextAc="seek">
              <p:cTn id="36" restart="whenNotActive" fill="hold" evtFilter="cancelBubble" nodeType="interactiveSeq">
                <p:stCondLst>
                  <p:cond evt="onClick" delay="0">
                    <p:tgtEl>
                      <p:spTgt spid="6"/>
                    </p:tgtEl>
                  </p:cond>
                </p:stCondLst>
                <p:endSync evt="end" delay="0">
                  <p:rtn val="all"/>
                </p:endSync>
                <p:childTnLst>
                  <p:par>
                    <p:cTn id="37" fill="hold">
                      <p:stCondLst>
                        <p:cond delay="0"/>
                      </p:stCondLst>
                      <p:childTnLst>
                        <p:par>
                          <p:cTn id="38" fill="hold">
                            <p:stCondLst>
                              <p:cond delay="0"/>
                            </p:stCondLst>
                            <p:childTnLst>
                              <p:par>
                                <p:cTn id="39" presetID="2" presetClass="mediacall" presetSubtype="0" fill="hold" nodeType="clickEffect">
                                  <p:stCondLst>
                                    <p:cond delay="0"/>
                                  </p:stCondLst>
                                  <p:childTnLst>
                                    <p:cmd type="call" cmd="togglePause">
                                      <p:cBhvr>
                                        <p:cTn id="40" dur="1" fill="hold"/>
                                        <p:tgtEl>
                                          <p:spTgt spid="6"/>
                                        </p:tgtEl>
                                      </p:cBhvr>
                                    </p:cmd>
                                  </p:childTnLst>
                                </p:cTn>
                              </p:par>
                            </p:childTnLst>
                          </p:cTn>
                        </p:par>
                      </p:childTnLst>
                    </p:cTn>
                  </p:par>
                </p:childTnLst>
              </p:cTn>
              <p:nextCondLst>
                <p:cond evt="onClick" delay="0">
                  <p:tgtEl>
                    <p:spTgt spid="6"/>
                  </p:tgtEl>
                </p:cond>
              </p:nextCondLst>
            </p:seq>
            <p:video>
              <p:cMediaNode vol="80000">
                <p:cTn id="41" fill="hold" display="0">
                  <p:stCondLst>
                    <p:cond delay="indefinite"/>
                  </p:stCondLst>
                </p:cTn>
                <p:tgtEl>
                  <p:spTgt spid="7"/>
                </p:tgtEl>
              </p:cMediaNode>
            </p:video>
            <p:seq concurrent="1" nextAc="seek">
              <p:cTn id="42" restart="whenNotActive" fill="hold" evtFilter="cancelBubble" nodeType="interactiveSeq">
                <p:stCondLst>
                  <p:cond evt="onClick" delay="0">
                    <p:tgtEl>
                      <p:spTgt spid="7"/>
                    </p:tgtEl>
                  </p:cond>
                </p:stCondLst>
                <p:endSync evt="end" delay="0">
                  <p:rtn val="all"/>
                </p:endSync>
                <p:childTnLst>
                  <p:par>
                    <p:cTn id="43" fill="hold">
                      <p:stCondLst>
                        <p:cond delay="0"/>
                      </p:stCondLst>
                      <p:childTnLst>
                        <p:par>
                          <p:cTn id="44" fill="hold">
                            <p:stCondLst>
                              <p:cond delay="0"/>
                            </p:stCondLst>
                            <p:childTnLst>
                              <p:par>
                                <p:cTn id="45" presetID="2" presetClass="mediacall" presetSubtype="0" fill="hold" nodeType="clickEffect">
                                  <p:stCondLst>
                                    <p:cond delay="0"/>
                                  </p:stCondLst>
                                  <p:childTnLst>
                                    <p:cmd type="call" cmd="togglePause">
                                      <p:cBhvr>
                                        <p:cTn id="46" dur="1" fill="hold"/>
                                        <p:tgtEl>
                                          <p:spTgt spid="7"/>
                                        </p:tgtEl>
                                      </p:cBhvr>
                                    </p:cmd>
                                  </p:childTnLst>
                                </p:cTn>
                              </p:par>
                            </p:childTnLst>
                          </p:cTn>
                        </p:par>
                      </p:childTnLst>
                    </p:cTn>
                  </p:par>
                </p:childTnLst>
              </p:cTn>
              <p:nextCondLst>
                <p:cond evt="onClick" delay="0">
                  <p:tgtEl>
                    <p:spTgt spid="7"/>
                  </p:tgtEl>
                </p:cond>
              </p:nextCondLst>
            </p:seq>
            <p:video>
              <p:cMediaNode vol="80000">
                <p:cTn id="47" fill="hold" display="0">
                  <p:stCondLst>
                    <p:cond delay="indefinite"/>
                  </p:stCondLst>
                </p:cTn>
                <p:tgtEl>
                  <p:spTgt spid="8"/>
                </p:tgtEl>
              </p:cMediaNode>
            </p:video>
            <p:seq concurrent="1" nextAc="seek">
              <p:cTn id="48" restart="whenNotActive" fill="hold" evtFilter="cancelBubble" nodeType="interactiveSeq">
                <p:stCondLst>
                  <p:cond evt="onClick" delay="0">
                    <p:tgtEl>
                      <p:spTgt spid="8"/>
                    </p:tgtEl>
                  </p:cond>
                </p:stCondLst>
                <p:endSync evt="end" delay="0">
                  <p:rtn val="all"/>
                </p:endSync>
                <p:childTnLst>
                  <p:par>
                    <p:cTn id="49" fill="hold">
                      <p:stCondLst>
                        <p:cond delay="0"/>
                      </p:stCondLst>
                      <p:childTnLst>
                        <p:par>
                          <p:cTn id="50" fill="hold">
                            <p:stCondLst>
                              <p:cond delay="0"/>
                            </p:stCondLst>
                            <p:childTnLst>
                              <p:par>
                                <p:cTn id="51" presetID="2" presetClass="mediacall" presetSubtype="0" fill="hold" nodeType="clickEffect">
                                  <p:stCondLst>
                                    <p:cond delay="0"/>
                                  </p:stCondLst>
                                  <p:childTnLst>
                                    <p:cmd type="call" cmd="togglePause">
                                      <p:cBhvr>
                                        <p:cTn id="5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50C842-BB59-37EC-40F8-4EFC7D513FE0}"/>
              </a:ext>
            </a:extLst>
          </p:cNvPr>
          <p:cNvSpPr>
            <a:spLocks noGrp="1"/>
          </p:cNvSpPr>
          <p:nvPr>
            <p:ph type="title"/>
          </p:nvPr>
        </p:nvSpPr>
        <p:spPr>
          <a:xfrm>
            <a:off x="1198181" y="560881"/>
            <a:ext cx="9795638" cy="1114380"/>
          </a:xfrm>
        </p:spPr>
        <p:txBody>
          <a:bodyPr vert="horz" lIns="91440" tIns="45720" rIns="91440" bIns="45720" rtlCol="0" anchor="b">
            <a:normAutofit/>
          </a:bodyPr>
          <a:lstStyle/>
          <a:p>
            <a:pPr algn="ctr"/>
            <a:r>
              <a:rPr lang="en-US" sz="4800"/>
              <a:t>Fostering Activism and Social Change </a:t>
            </a:r>
          </a:p>
        </p:txBody>
      </p:sp>
      <p:sp>
        <p:nvSpPr>
          <p:cNvPr id="3" name="Content Placeholder 2">
            <a:extLst>
              <a:ext uri="{FF2B5EF4-FFF2-40B4-BE49-F238E27FC236}">
                <a16:creationId xmlns:a16="http://schemas.microsoft.com/office/drawing/2014/main" id="{FFECF0A3-3573-AC87-ED3A-CBDC64B6F65C}"/>
              </a:ext>
            </a:extLst>
          </p:cNvPr>
          <p:cNvSpPr>
            <a:spLocks noGrp="1"/>
          </p:cNvSpPr>
          <p:nvPr>
            <p:ph idx="1"/>
          </p:nvPr>
        </p:nvSpPr>
        <p:spPr>
          <a:xfrm>
            <a:off x="1198181" y="1839595"/>
            <a:ext cx="9795638" cy="943119"/>
          </a:xfrm>
        </p:spPr>
        <p:txBody>
          <a:bodyPr vert="horz" lIns="91440" tIns="45720" rIns="91440" bIns="45720" rtlCol="0">
            <a:normAutofit/>
          </a:bodyPr>
          <a:lstStyle/>
          <a:p>
            <a:pPr marL="0" indent="0" algn="ctr">
              <a:buNone/>
            </a:pPr>
            <a:r>
              <a:rPr lang="en-US" sz="2400"/>
              <a:t>Social celebrities can drive awareness and action on social issues.</a:t>
            </a:r>
          </a:p>
        </p:txBody>
      </p:sp>
      <p:pic>
        <p:nvPicPr>
          <p:cNvPr id="5" name="Online Media 4" title="Emma Watson's speech on gender equality">
            <a:hlinkClick r:id="" action="ppaction://media"/>
            <a:extLst>
              <a:ext uri="{FF2B5EF4-FFF2-40B4-BE49-F238E27FC236}">
                <a16:creationId xmlns:a16="http://schemas.microsoft.com/office/drawing/2014/main" id="{51640A41-3E37-7E76-08FE-E0BF9B17530C}"/>
              </a:ext>
            </a:extLst>
          </p:cNvPr>
          <p:cNvPicPr>
            <a:picLocks noRot="1" noChangeAspect="1"/>
          </p:cNvPicPr>
          <p:nvPr>
            <a:videoFile r:link="rId1"/>
          </p:nvPr>
        </p:nvPicPr>
        <p:blipFill>
          <a:blip r:embed="rId4"/>
          <a:stretch>
            <a:fillRect/>
          </a:stretch>
        </p:blipFill>
        <p:spPr>
          <a:xfrm>
            <a:off x="181234" y="2984369"/>
            <a:ext cx="5828261" cy="3292967"/>
          </a:xfrm>
          <a:prstGeom prst="rect">
            <a:avLst/>
          </a:prstGeom>
        </p:spPr>
      </p:pic>
      <p:pic>
        <p:nvPicPr>
          <p:cNvPr id="4" name="Online Media 3" title="Marcus Rashford tells of childhood poverty in campaign for free school meals - BBC News">
            <a:hlinkClick r:id="" action="ppaction://media"/>
            <a:extLst>
              <a:ext uri="{FF2B5EF4-FFF2-40B4-BE49-F238E27FC236}">
                <a16:creationId xmlns:a16="http://schemas.microsoft.com/office/drawing/2014/main" id="{BBB5C0CF-6B47-9A6F-7919-663C81BC515C}"/>
              </a:ext>
            </a:extLst>
          </p:cNvPr>
          <p:cNvPicPr>
            <a:picLocks noRot="1" noChangeAspect="1"/>
          </p:cNvPicPr>
          <p:nvPr>
            <a:videoFile r:link="rId2"/>
          </p:nvPr>
        </p:nvPicPr>
        <p:blipFill>
          <a:blip r:embed="rId5"/>
          <a:stretch>
            <a:fillRect/>
          </a:stretch>
        </p:blipFill>
        <p:spPr>
          <a:xfrm>
            <a:off x="6182505" y="2984369"/>
            <a:ext cx="5828261" cy="3292967"/>
          </a:xfrm>
          <a:prstGeom prst="rect">
            <a:avLst/>
          </a:prstGeom>
        </p:spPr>
      </p:pic>
    </p:spTree>
    <p:extLst>
      <p:ext uri="{BB962C8B-B14F-4D97-AF65-F5344CB8AC3E}">
        <p14:creationId xmlns:p14="http://schemas.microsoft.com/office/powerpoint/2010/main" val="3921383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6ED55-975C-A079-998D-0723C7F0D9C0}"/>
              </a:ext>
            </a:extLst>
          </p:cNvPr>
          <p:cNvSpPr>
            <a:spLocks noGrp="1"/>
          </p:cNvSpPr>
          <p:nvPr>
            <p:ph type="title"/>
          </p:nvPr>
        </p:nvSpPr>
        <p:spPr>
          <a:xfrm>
            <a:off x="612648" y="1078992"/>
            <a:ext cx="6268770" cy="1536192"/>
          </a:xfrm>
        </p:spPr>
        <p:txBody>
          <a:bodyPr anchor="b">
            <a:normAutofit/>
          </a:bodyPr>
          <a:lstStyle/>
          <a:p>
            <a:r>
              <a:rPr lang="en-GB" sz="5200" dirty="0"/>
              <a:t>Conclusion </a:t>
            </a:r>
          </a:p>
        </p:txBody>
      </p:sp>
      <p:sp>
        <p:nvSpPr>
          <p:cNvPr id="12" name="Rectangle 11">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5FFB243-A003-68ED-26C1-61C1F55D1C48}"/>
              </a:ext>
            </a:extLst>
          </p:cNvPr>
          <p:cNvSpPr>
            <a:spLocks noGrp="1"/>
          </p:cNvSpPr>
          <p:nvPr>
            <p:ph idx="1"/>
          </p:nvPr>
        </p:nvSpPr>
        <p:spPr>
          <a:xfrm>
            <a:off x="612648" y="3355848"/>
            <a:ext cx="6268770" cy="2825496"/>
          </a:xfrm>
        </p:spPr>
        <p:txBody>
          <a:bodyPr>
            <a:normAutofit/>
          </a:bodyPr>
          <a:lstStyle/>
          <a:p>
            <a:pPr marL="0" indent="0">
              <a:buNone/>
            </a:pPr>
            <a:r>
              <a:rPr lang="en-GB" sz="2200" dirty="0"/>
              <a:t>The impact of social celebrities on children and young people is substantial.</a:t>
            </a:r>
          </a:p>
          <a:p>
            <a:pPr marL="0" indent="0">
              <a:buNone/>
            </a:pPr>
            <a:r>
              <a:rPr lang="en-GB" sz="2200" dirty="0"/>
              <a:t>Their influence can affect wellbeing, mental health, and personal development.</a:t>
            </a:r>
          </a:p>
          <a:p>
            <a:pPr marL="0" indent="0">
              <a:buNone/>
            </a:pPr>
            <a:r>
              <a:rPr lang="en-GB" sz="2200" dirty="0"/>
              <a:t>Empowering young audiences with critical thinking and parental support is crucial for navigating these influences responsibly.</a:t>
            </a:r>
          </a:p>
        </p:txBody>
      </p:sp>
      <p:pic>
        <p:nvPicPr>
          <p:cNvPr id="7" name="Graphic 6" descr="Education">
            <a:extLst>
              <a:ext uri="{FF2B5EF4-FFF2-40B4-BE49-F238E27FC236}">
                <a16:creationId xmlns:a16="http://schemas.microsoft.com/office/drawing/2014/main" id="{53ACF70B-84D5-5473-487C-67C8A80858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94066" y="1272395"/>
            <a:ext cx="4237686" cy="4237686"/>
          </a:xfrm>
          <a:prstGeom prst="rect">
            <a:avLst/>
          </a:prstGeom>
        </p:spPr>
      </p:pic>
    </p:spTree>
    <p:extLst>
      <p:ext uri="{BB962C8B-B14F-4D97-AF65-F5344CB8AC3E}">
        <p14:creationId xmlns:p14="http://schemas.microsoft.com/office/powerpoint/2010/main" val="31382852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2E111-4EAB-EA92-B3E0-7E485E28CC38}"/>
              </a:ext>
            </a:extLst>
          </p:cNvPr>
          <p:cNvSpPr>
            <a:spLocks noGrp="1"/>
          </p:cNvSpPr>
          <p:nvPr>
            <p:ph type="title"/>
          </p:nvPr>
        </p:nvSpPr>
        <p:spPr>
          <a:xfrm>
            <a:off x="6513788" y="365125"/>
            <a:ext cx="4840010" cy="1807305"/>
          </a:xfrm>
        </p:spPr>
        <p:txBody>
          <a:bodyPr>
            <a:normAutofit/>
          </a:bodyPr>
          <a:lstStyle/>
          <a:p>
            <a:pPr algn="ctr"/>
            <a:r>
              <a:rPr lang="en-GB" dirty="0"/>
              <a:t>Activity: Investigation  </a:t>
            </a:r>
          </a:p>
        </p:txBody>
      </p:sp>
      <p:pic>
        <p:nvPicPr>
          <p:cNvPr id="5" name="Picture 4" descr="Colourful carved figures of humans">
            <a:extLst>
              <a:ext uri="{FF2B5EF4-FFF2-40B4-BE49-F238E27FC236}">
                <a16:creationId xmlns:a16="http://schemas.microsoft.com/office/drawing/2014/main" id="{73F6F4FB-737F-DE70-C842-8BC469393517}"/>
              </a:ext>
            </a:extLst>
          </p:cNvPr>
          <p:cNvPicPr>
            <a:picLocks noChangeAspect="1"/>
          </p:cNvPicPr>
          <p:nvPr/>
        </p:nvPicPr>
        <p:blipFill rotWithShape="1">
          <a:blip r:embed="rId2"/>
          <a:srcRect l="18343" r="1811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803F181A-852D-CE80-3C26-508A582271B4}"/>
              </a:ext>
            </a:extLst>
          </p:cNvPr>
          <p:cNvSpPr>
            <a:spLocks noGrp="1"/>
          </p:cNvSpPr>
          <p:nvPr>
            <p:ph idx="1"/>
          </p:nvPr>
        </p:nvSpPr>
        <p:spPr>
          <a:xfrm>
            <a:off x="6513788" y="2333296"/>
            <a:ext cx="5675164" cy="4524703"/>
          </a:xfrm>
        </p:spPr>
        <p:txBody>
          <a:bodyPr>
            <a:normAutofit/>
          </a:bodyPr>
          <a:lstStyle/>
          <a:p>
            <a:pPr marL="0" indent="0">
              <a:buNone/>
            </a:pPr>
            <a:r>
              <a:rPr lang="en-GB" sz="2000" dirty="0"/>
              <a:t>You have 45 minuets to complete the following: </a:t>
            </a:r>
          </a:p>
          <a:p>
            <a:pPr marL="0" indent="0">
              <a:buNone/>
            </a:pPr>
            <a:r>
              <a:rPr lang="en-GB" sz="2000" dirty="0"/>
              <a:t>Select a popular or prominent social influencer and investigate: </a:t>
            </a:r>
          </a:p>
          <a:p>
            <a:r>
              <a:rPr lang="en-GB" sz="2000" dirty="0"/>
              <a:t>How influential they have or continue to be on children’s development, whether it has been positive or negative. </a:t>
            </a:r>
          </a:p>
          <a:p>
            <a:r>
              <a:rPr lang="en-GB" sz="2000" dirty="0"/>
              <a:t>From your findings, can you use or link them to any of the theory explored in class? </a:t>
            </a:r>
          </a:p>
          <a:p>
            <a:pPr marL="0" indent="0">
              <a:buNone/>
            </a:pPr>
            <a:endParaRPr lang="en-GB" sz="2000" dirty="0"/>
          </a:p>
          <a:p>
            <a:pPr marL="0" indent="0">
              <a:buNone/>
            </a:pPr>
            <a:r>
              <a:rPr lang="en-GB" sz="2000" dirty="0"/>
              <a:t>Upon return, we will have 15 minuets to discuss and explore your findings. </a:t>
            </a:r>
          </a:p>
          <a:p>
            <a:pPr marL="0" indent="0">
              <a:buNone/>
            </a:pPr>
            <a:endParaRPr lang="en-GB" sz="1700" dirty="0"/>
          </a:p>
          <a:p>
            <a:pPr marL="0" indent="0">
              <a:buNone/>
            </a:pPr>
            <a:endParaRPr lang="en-GB" sz="1700" dirty="0"/>
          </a:p>
          <a:p>
            <a:pPr marL="0" indent="0">
              <a:buNone/>
            </a:pPr>
            <a:endParaRPr lang="en-GB" sz="1700" dirty="0"/>
          </a:p>
          <a:p>
            <a:pPr marL="0" indent="0">
              <a:buNone/>
            </a:pPr>
            <a:endParaRPr lang="en-GB" sz="1700" dirty="0"/>
          </a:p>
          <a:p>
            <a:pPr marL="0" indent="0">
              <a:buNone/>
            </a:pPr>
            <a:endParaRPr lang="en-GB" sz="1700" dirty="0"/>
          </a:p>
          <a:p>
            <a:pPr marL="0" indent="0">
              <a:buNone/>
            </a:pPr>
            <a:endParaRPr lang="en-GB" sz="1700" dirty="0"/>
          </a:p>
          <a:p>
            <a:pPr marL="0" indent="0">
              <a:buNone/>
            </a:pPr>
            <a:endParaRPr lang="en-GB" sz="1700" dirty="0"/>
          </a:p>
        </p:txBody>
      </p:sp>
    </p:spTree>
    <p:extLst>
      <p:ext uri="{BB962C8B-B14F-4D97-AF65-F5344CB8AC3E}">
        <p14:creationId xmlns:p14="http://schemas.microsoft.com/office/powerpoint/2010/main" val="12262288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D4530-7231-AED5-15B4-0522E0169497}"/>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4B4DA9A0-2000-D825-277E-52A737BD6CC8}"/>
              </a:ext>
            </a:extLst>
          </p:cNvPr>
          <p:cNvSpPr>
            <a:spLocks noGrp="1"/>
          </p:cNvSpPr>
          <p:nvPr>
            <p:ph idx="1"/>
          </p:nvPr>
        </p:nvSpPr>
        <p:spPr/>
        <p:txBody>
          <a:bodyPr>
            <a:normAutofit/>
          </a:bodyPr>
          <a:lstStyle/>
          <a:p>
            <a:r>
              <a:rPr lang="en-GB" sz="1000" dirty="0"/>
              <a:t>Campbell, J. D. (1990) ‘Self-esteem and clarity of the self-concept’, Journal of Personality and Social Psychology, 59(3), pp.538–549.</a:t>
            </a:r>
          </a:p>
          <a:p>
            <a:endParaRPr lang="en-GB" sz="1000" dirty="0"/>
          </a:p>
          <a:p>
            <a:r>
              <a:rPr lang="en-GB" sz="1000" dirty="0"/>
              <a:t>Hogg, M. and Vaughan, G. (2017) Social Psychology. 8th </a:t>
            </a:r>
            <a:r>
              <a:rPr lang="en-GB" sz="1000" dirty="0" err="1"/>
              <a:t>edn</a:t>
            </a:r>
            <a:r>
              <a:rPr lang="en-GB" sz="1000" dirty="0"/>
              <a:t>. Harlow: Pearson Education.</a:t>
            </a:r>
          </a:p>
          <a:p>
            <a:r>
              <a:rPr lang="en-GB" sz="1000" dirty="0"/>
              <a:t>Mental Health Foundation (2021) Mind over Mirror. [Online] Available at: https://www.mentalhealth.org.uk/sites/default/files/2022-06/MHF-Mind-Over-Mirror-policy-document.pdf (Accessed: 9th August 2023) </a:t>
            </a:r>
          </a:p>
          <a:p>
            <a:r>
              <a:rPr lang="en-GB" sz="1000" dirty="0"/>
              <a:t>OCED (2018) Children &amp; Young </a:t>
            </a:r>
            <a:r>
              <a:rPr lang="en-GB" sz="1000" dirty="0" err="1"/>
              <a:t>People’sMental</a:t>
            </a:r>
            <a:r>
              <a:rPr lang="en-GB" sz="1000" dirty="0"/>
              <a:t> Health in the Digital Age Shaping the Future. [Online] Available at: https://www.oecd.org/els/health-systems/Children-and-Young-People-Mental-Health-in-the-Digital-Age.pdf </a:t>
            </a:r>
          </a:p>
          <a:p>
            <a:r>
              <a:rPr lang="en-GB" sz="1000" dirty="0"/>
              <a:t>Plummer, D. (2007) Self-esteem Games for Children. London: Jessica Kingsley Publishers </a:t>
            </a:r>
          </a:p>
          <a:p>
            <a:r>
              <a:rPr lang="en-GB" sz="1000" dirty="0" err="1"/>
              <a:t>Shotton</a:t>
            </a:r>
            <a:r>
              <a:rPr lang="en-GB" sz="1000" dirty="0"/>
              <a:t>, G. and Burton, S. (2018) Emotional Wellbeing : An Introductory Handbook for Schools, Taylor &amp; Francis Group, Milton. Available from: ProQuest </a:t>
            </a:r>
            <a:r>
              <a:rPr lang="en-GB" sz="1000" dirty="0" err="1"/>
              <a:t>Ebook</a:t>
            </a:r>
            <a:r>
              <a:rPr lang="en-GB" sz="1000" dirty="0"/>
              <a:t> Central. [9 August 2023].</a:t>
            </a:r>
          </a:p>
          <a:p>
            <a:r>
              <a:rPr lang="en-GB" sz="1000" dirty="0"/>
              <a:t>Staniewski, M. and </a:t>
            </a:r>
            <a:r>
              <a:rPr lang="en-GB" sz="1000" dirty="0" err="1"/>
              <a:t>Awruk</a:t>
            </a:r>
            <a:r>
              <a:rPr lang="en-GB" sz="1000" dirty="0"/>
              <a:t>, K. (2022) The influence of Instagram on mental well-being and purchasing decisions in a pandemic. Technological Forecasting and Social Change. 174: pp. 1-11</a:t>
            </a:r>
          </a:p>
          <a:p>
            <a:r>
              <a:rPr lang="en-GB" sz="1000" dirty="0"/>
              <a:t>Tajfel, H., </a:t>
            </a:r>
            <a:r>
              <a:rPr lang="en-GB" sz="1000" dirty="0" err="1"/>
              <a:t>Billig</a:t>
            </a:r>
            <a:r>
              <a:rPr lang="en-GB" sz="1000" dirty="0"/>
              <a:t>, M. G., Bundy, R. P. and </a:t>
            </a:r>
            <a:r>
              <a:rPr lang="en-GB" sz="1000" dirty="0" err="1"/>
              <a:t>Flament</a:t>
            </a:r>
            <a:r>
              <a:rPr lang="en-GB" sz="1000" dirty="0"/>
              <a:t>, C. (1971) ‘Social categorization and intergroup behaviour’, European Journal of Social Psychology, 1(2), pp.149-178.</a:t>
            </a:r>
          </a:p>
          <a:p>
            <a:r>
              <a:rPr lang="en-GB" sz="1000" dirty="0"/>
              <a:t>Tajfel, H. (1972) ‘Social Categorization English Manuscript of “La </a:t>
            </a:r>
            <a:r>
              <a:rPr lang="en-GB" sz="1000" dirty="0" err="1"/>
              <a:t>catégorisation</a:t>
            </a:r>
            <a:r>
              <a:rPr lang="en-GB" sz="1000" dirty="0"/>
              <a:t> </a:t>
            </a:r>
            <a:r>
              <a:rPr lang="en-GB" sz="1000" dirty="0" err="1"/>
              <a:t>sociale</a:t>
            </a:r>
            <a:r>
              <a:rPr lang="en-GB" sz="1000" dirty="0"/>
              <a:t>”’, in Moscovici, S. (ed.) Introduction a la </a:t>
            </a:r>
            <a:r>
              <a:rPr lang="en-GB" sz="1000" dirty="0" err="1"/>
              <a:t>Psychologie</a:t>
            </a:r>
            <a:r>
              <a:rPr lang="en-GB" sz="1000" dirty="0"/>
              <a:t> </a:t>
            </a:r>
            <a:r>
              <a:rPr lang="en-GB" sz="1000" dirty="0" err="1"/>
              <a:t>Sociale</a:t>
            </a:r>
            <a:r>
              <a:rPr lang="en-GB" sz="1000" dirty="0"/>
              <a:t> Vol. 1. Paris: Larousse, pp.272-302.</a:t>
            </a:r>
          </a:p>
          <a:p>
            <a:r>
              <a:rPr lang="en-GB" sz="1000" dirty="0"/>
              <a:t>Tajfel, H. and Turner, J. C. (1979) ‘An integrative theory of intergroup conflict’, in Austin, W.G. and </a:t>
            </a:r>
            <a:r>
              <a:rPr lang="en-GB" sz="1000" dirty="0" err="1"/>
              <a:t>Worchel</a:t>
            </a:r>
            <a:r>
              <a:rPr lang="en-GB" sz="1000" dirty="0"/>
              <a:t>, S. (eds.) The social psychology of intergroup relations. Monterey, CA: Brooks/Cole, pp.33-37.</a:t>
            </a:r>
          </a:p>
          <a:p>
            <a:endParaRPr lang="en-GB" sz="1000" dirty="0"/>
          </a:p>
          <a:p>
            <a:endParaRPr lang="en-GB" sz="1000" dirty="0"/>
          </a:p>
        </p:txBody>
      </p:sp>
    </p:spTree>
    <p:extLst>
      <p:ext uri="{BB962C8B-B14F-4D97-AF65-F5344CB8AC3E}">
        <p14:creationId xmlns:p14="http://schemas.microsoft.com/office/powerpoint/2010/main" val="33248263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2948</Words>
  <Application>Microsoft Office PowerPoint</Application>
  <PresentationFormat>Widescreen</PresentationFormat>
  <Paragraphs>298</Paragraphs>
  <Slides>44</Slides>
  <Notes>15</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44</vt:i4>
      </vt:variant>
    </vt:vector>
  </HeadingPairs>
  <TitlesOfParts>
    <vt:vector size="48" baseType="lpstr">
      <vt:lpstr>Arial</vt:lpstr>
      <vt:lpstr>Calibri</vt:lpstr>
      <vt:lpstr>Calibri Light</vt:lpstr>
      <vt:lpstr>Office Theme</vt:lpstr>
      <vt:lpstr>The Impact of Social Celebrities on Children and Young People</vt:lpstr>
      <vt:lpstr>Introduction </vt:lpstr>
      <vt:lpstr>Who are social celebrities? </vt:lpstr>
      <vt:lpstr>PowerPoint Presentation</vt:lpstr>
      <vt:lpstr>Social influencer role </vt:lpstr>
      <vt:lpstr>Social Celebrities/ Influencers</vt:lpstr>
      <vt:lpstr>Common platforms for Social influencer</vt:lpstr>
      <vt:lpstr>Social Psychology</vt:lpstr>
      <vt:lpstr>Dr Brenda Major</vt:lpstr>
      <vt:lpstr>Would Children:  </vt:lpstr>
      <vt:lpstr>Social influence An individual changes their behaviour, attitudes, beliefs and perceptions because of the social environment they are in.  Examples of social influence include: </vt:lpstr>
      <vt:lpstr>Conformity </vt:lpstr>
      <vt:lpstr>Compliance</vt:lpstr>
      <vt:lpstr>Reflection </vt:lpstr>
      <vt:lpstr>Social Influence and conformity</vt:lpstr>
      <vt:lpstr>Self-concept</vt:lpstr>
      <vt:lpstr>Self-concept</vt:lpstr>
      <vt:lpstr>Self-concept </vt:lpstr>
      <vt:lpstr>Self Concept</vt:lpstr>
      <vt:lpstr>Self Concept </vt:lpstr>
      <vt:lpstr>Social identity theory </vt:lpstr>
      <vt:lpstr>Henri Tajfel </vt:lpstr>
      <vt:lpstr>Everybody has a  personal identity</vt:lpstr>
      <vt:lpstr>Everybody has a  social identity    Our social identity is gained from  having membership to certain  social groups e.g. ‘I am a woman’   Question: Which groups do you see yourself as belonging to? What groups do you think children and young people may belong too?    </vt:lpstr>
      <vt:lpstr>Social identification</vt:lpstr>
      <vt:lpstr>Self-Identity </vt:lpstr>
      <vt:lpstr>Social categorisation   We categorise people (including ourselves) in order to help us understand and make sense of the social environment.  We see people as belonging to: </vt:lpstr>
      <vt:lpstr>Social comparison</vt:lpstr>
      <vt:lpstr>Social comparison</vt:lpstr>
      <vt:lpstr>Social influencer role</vt:lpstr>
      <vt:lpstr>Shaping perceptions of success</vt:lpstr>
      <vt:lpstr>Self Esteem</vt:lpstr>
      <vt:lpstr>PowerPoint Presentation</vt:lpstr>
      <vt:lpstr>Realistic figures? </vt:lpstr>
      <vt:lpstr>Social Influencers: Social Comparison and Body Image </vt:lpstr>
      <vt:lpstr>Body image </vt:lpstr>
      <vt:lpstr>Sources of body dissatisfaction </vt:lpstr>
      <vt:lpstr>Social Influencers, Media and Mental Health </vt:lpstr>
      <vt:lpstr>Eating Disorders</vt:lpstr>
      <vt:lpstr>Influencers: Values and Beliefs</vt:lpstr>
      <vt:lpstr>Fostering Activism and Social Change </vt:lpstr>
      <vt:lpstr>Conclusion </vt:lpstr>
      <vt:lpstr>Activity: Investigation  </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Social Celebrities on Children and Young People's Wellbeing, Mental Health, and Development</dc:title>
  <dc:creator>Jonathan Wyatt</dc:creator>
  <cp:lastModifiedBy>Jonathan Wyatt</cp:lastModifiedBy>
  <cp:revision>1</cp:revision>
  <dcterms:created xsi:type="dcterms:W3CDTF">2023-08-07T10:10:47Z</dcterms:created>
  <dcterms:modified xsi:type="dcterms:W3CDTF">2023-08-09T12:10:09Z</dcterms:modified>
</cp:coreProperties>
</file>