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sldIdLst>
    <p:sldId id="257" r:id="rId5"/>
    <p:sldId id="259" r:id="rId6"/>
    <p:sldId id="260" r:id="rId7"/>
    <p:sldId id="261" r:id="rId8"/>
    <p:sldId id="264" r:id="rId9"/>
    <p:sldId id="265" r:id="rId10"/>
    <p:sldId id="266" r:id="rId11"/>
    <p:sldId id="269"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15184A-CB45-4305-82B8-C5D8E906B869}" v="47" dt="2026-07-10T20:49:55.7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94" autoAdjust="0"/>
    <p:restoredTop sz="94689"/>
  </p:normalViewPr>
  <p:slideViewPr>
    <p:cSldViewPr snapToGrid="0" showGuides="1">
      <p:cViewPr varScale="1">
        <p:scale>
          <a:sx n="78" d="100"/>
          <a:sy n="78" d="100"/>
        </p:scale>
        <p:origin x="773"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ianny Santana Valdez (2440015)" userId="d5d48ecb-de26-4dcb-aafc-06ddf02d9892" providerId="ADAL" clId="{D14D3C12-E3D5-45A1-9002-CAC27FDC46D0}"/>
    <pc:docChg chg="undo redo custSel addSld delSld modSld sldOrd">
      <pc:chgData name="Darianny Santana Valdez (2440015)" userId="d5d48ecb-de26-4dcb-aafc-06ddf02d9892" providerId="ADAL" clId="{D14D3C12-E3D5-45A1-9002-CAC27FDC46D0}" dt="2026-07-10T20:56:22.938" v="6062" actId="255"/>
      <pc:docMkLst>
        <pc:docMk/>
      </pc:docMkLst>
      <pc:sldChg chg="new del">
        <pc:chgData name="Darianny Santana Valdez (2440015)" userId="d5d48ecb-de26-4dcb-aafc-06ddf02d9892" providerId="ADAL" clId="{D14D3C12-E3D5-45A1-9002-CAC27FDC46D0}" dt="2026-07-10T19:39:08.805" v="5512" actId="680"/>
        <pc:sldMkLst>
          <pc:docMk/>
          <pc:sldMk cId="3791123178" sldId="256"/>
        </pc:sldMkLst>
      </pc:sldChg>
      <pc:sldChg chg="addSp delSp modSp add del mod setBg setClrOvrMap">
        <pc:chgData name="Darianny Santana Valdez (2440015)" userId="d5d48ecb-de26-4dcb-aafc-06ddf02d9892" providerId="ADAL" clId="{D14D3C12-E3D5-45A1-9002-CAC27FDC46D0}" dt="2026-07-10T19:39:09.040" v="5513" actId="47"/>
        <pc:sldMkLst>
          <pc:docMk/>
          <pc:sldMk cId="2465510357" sldId="257"/>
        </pc:sldMkLst>
        <pc:spChg chg="mod">
          <ac:chgData name="Darianny Santana Valdez (2440015)" userId="d5d48ecb-de26-4dcb-aafc-06ddf02d9892" providerId="ADAL" clId="{D14D3C12-E3D5-45A1-9002-CAC27FDC46D0}" dt="2026-07-02T11:09:57.603" v="5243" actId="113"/>
          <ac:spMkLst>
            <pc:docMk/>
            <pc:sldMk cId="2465510357" sldId="257"/>
            <ac:spMk id="2" creationId="{DA2D9CAF-62E4-A56C-BC72-03583E71A03A}"/>
          </ac:spMkLst>
        </pc:spChg>
        <pc:spChg chg="mod">
          <ac:chgData name="Darianny Santana Valdez (2440015)" userId="d5d48ecb-de26-4dcb-aafc-06ddf02d9892" providerId="ADAL" clId="{D14D3C12-E3D5-45A1-9002-CAC27FDC46D0}" dt="2026-07-10T17:15:01.102" v="5268" actId="20577"/>
          <ac:spMkLst>
            <pc:docMk/>
            <pc:sldMk cId="2465510357" sldId="257"/>
            <ac:spMk id="3" creationId="{8FC115E9-2559-9124-E2DA-727C7D7E63C8}"/>
          </ac:spMkLst>
        </pc:spChg>
        <pc:spChg chg="mod">
          <ac:chgData name="Darianny Santana Valdez (2440015)" userId="d5d48ecb-de26-4dcb-aafc-06ddf02d9892" providerId="ADAL" clId="{D14D3C12-E3D5-45A1-9002-CAC27FDC46D0}" dt="2026-06-30T14:01:46.999" v="4597" actId="1076"/>
          <ac:spMkLst>
            <pc:docMk/>
            <pc:sldMk cId="2465510357" sldId="257"/>
            <ac:spMk id="4" creationId="{0DB5D689-0DBF-6610-F166-1771F1505D35}"/>
          </ac:spMkLst>
        </pc:spChg>
        <pc:picChg chg="add mod">
          <ac:chgData name="Darianny Santana Valdez (2440015)" userId="d5d48ecb-de26-4dcb-aafc-06ddf02d9892" providerId="ADAL" clId="{D14D3C12-E3D5-45A1-9002-CAC27FDC46D0}" dt="2026-06-30T14:01:12.805" v="4595" actId="14100"/>
          <ac:picMkLst>
            <pc:docMk/>
            <pc:sldMk cId="2465510357" sldId="257"/>
            <ac:picMk id="6" creationId="{F52C9BCA-E908-AA15-3CE9-52BF191DD92F}"/>
          </ac:picMkLst>
        </pc:picChg>
      </pc:sldChg>
      <pc:sldChg chg="new del">
        <pc:chgData name="Darianny Santana Valdez (2440015)" userId="d5d48ecb-de26-4dcb-aafc-06ddf02d9892" providerId="ADAL" clId="{D14D3C12-E3D5-45A1-9002-CAC27FDC46D0}" dt="2026-07-10T19:39:08.655" v="5511" actId="680"/>
        <pc:sldMkLst>
          <pc:docMk/>
          <pc:sldMk cId="2790089290" sldId="257"/>
        </pc:sldMkLst>
      </pc:sldChg>
      <pc:sldChg chg="new del">
        <pc:chgData name="Darianny Santana Valdez (2440015)" userId="d5d48ecb-de26-4dcb-aafc-06ddf02d9892" providerId="ADAL" clId="{D14D3C12-E3D5-45A1-9002-CAC27FDC46D0}" dt="2026-07-10T19:39:08.478" v="5510" actId="680"/>
        <pc:sldMkLst>
          <pc:docMk/>
          <pc:sldMk cId="1774058306" sldId="258"/>
        </pc:sldMkLst>
      </pc:sldChg>
      <pc:sldChg chg="addSp delSp modSp del mod">
        <pc:chgData name="Darianny Santana Valdez (2440015)" userId="d5d48ecb-de26-4dcb-aafc-06ddf02d9892" providerId="ADAL" clId="{D14D3C12-E3D5-45A1-9002-CAC27FDC46D0}" dt="2026-07-10T19:36:09.981" v="5469" actId="47"/>
        <pc:sldMkLst>
          <pc:docMk/>
          <pc:sldMk cId="4116388871" sldId="258"/>
        </pc:sldMkLst>
      </pc:sldChg>
      <pc:sldChg chg="new del">
        <pc:chgData name="Darianny Santana Valdez (2440015)" userId="d5d48ecb-de26-4dcb-aafc-06ddf02d9892" providerId="ADAL" clId="{D14D3C12-E3D5-45A1-9002-CAC27FDC46D0}" dt="2026-07-10T19:39:08.309" v="5509" actId="680"/>
        <pc:sldMkLst>
          <pc:docMk/>
          <pc:sldMk cId="99554044" sldId="259"/>
        </pc:sldMkLst>
      </pc:sldChg>
      <pc:sldChg chg="addSp modSp add del mod">
        <pc:chgData name="Darianny Santana Valdez (2440015)" userId="d5d48ecb-de26-4dcb-aafc-06ddf02d9892" providerId="ADAL" clId="{D14D3C12-E3D5-45A1-9002-CAC27FDC46D0}" dt="2026-07-10T19:39:09.235" v="5514" actId="47"/>
        <pc:sldMkLst>
          <pc:docMk/>
          <pc:sldMk cId="2390117350" sldId="259"/>
        </pc:sldMkLst>
        <pc:spChg chg="mod">
          <ac:chgData name="Darianny Santana Valdez (2440015)" userId="d5d48ecb-de26-4dcb-aafc-06ddf02d9892" providerId="ADAL" clId="{D14D3C12-E3D5-45A1-9002-CAC27FDC46D0}" dt="2026-07-10T18:00:58.083" v="5371" actId="20577"/>
          <ac:spMkLst>
            <pc:docMk/>
            <pc:sldMk cId="2390117350" sldId="259"/>
            <ac:spMk id="3" creationId="{01CC80CE-C6BC-E51E-E1D5-3DFFE4C38F44}"/>
          </ac:spMkLst>
        </pc:spChg>
        <pc:spChg chg="add mod">
          <ac:chgData name="Darianny Santana Valdez (2440015)" userId="d5d48ecb-de26-4dcb-aafc-06ddf02d9892" providerId="ADAL" clId="{D14D3C12-E3D5-45A1-9002-CAC27FDC46D0}" dt="2026-06-30T12:34:43.350" v="3063" actId="113"/>
          <ac:spMkLst>
            <pc:docMk/>
            <pc:sldMk cId="2390117350" sldId="259"/>
            <ac:spMk id="4" creationId="{AC12AA6D-FED8-C4CA-4A0B-936CC1412BA8}"/>
          </ac:spMkLst>
        </pc:spChg>
      </pc:sldChg>
      <pc:sldChg chg="addSp modSp add del mod">
        <pc:chgData name="Darianny Santana Valdez (2440015)" userId="d5d48ecb-de26-4dcb-aafc-06ddf02d9892" providerId="ADAL" clId="{D14D3C12-E3D5-45A1-9002-CAC27FDC46D0}" dt="2026-07-10T19:39:11.834" v="5515" actId="47"/>
        <pc:sldMkLst>
          <pc:docMk/>
          <pc:sldMk cId="2010517654" sldId="260"/>
        </pc:sldMkLst>
        <pc:spChg chg="mod">
          <ac:chgData name="Darianny Santana Valdez (2440015)" userId="d5d48ecb-de26-4dcb-aafc-06ddf02d9892" providerId="ADAL" clId="{D14D3C12-E3D5-45A1-9002-CAC27FDC46D0}" dt="2026-06-30T08:59:19.483" v="442" actId="2711"/>
          <ac:spMkLst>
            <pc:docMk/>
            <pc:sldMk cId="2010517654" sldId="260"/>
            <ac:spMk id="2" creationId="{9B74A3E6-FBDF-3D9B-BF0D-5745D25EB7ED}"/>
          </ac:spMkLst>
        </pc:spChg>
        <pc:spChg chg="add mod">
          <ac:chgData name="Darianny Santana Valdez (2440015)" userId="d5d48ecb-de26-4dcb-aafc-06ddf02d9892" providerId="ADAL" clId="{D14D3C12-E3D5-45A1-9002-CAC27FDC46D0}" dt="2026-06-30T12:36:43.422" v="3097" actId="113"/>
          <ac:spMkLst>
            <pc:docMk/>
            <pc:sldMk cId="2010517654" sldId="260"/>
            <ac:spMk id="3" creationId="{8BA6E390-FC7D-AF0D-D9EF-63E594DA490B}"/>
          </ac:spMkLst>
        </pc:spChg>
        <pc:spChg chg="mod">
          <ac:chgData name="Darianny Santana Valdez (2440015)" userId="d5d48ecb-de26-4dcb-aafc-06ddf02d9892" providerId="ADAL" clId="{D14D3C12-E3D5-45A1-9002-CAC27FDC46D0}" dt="2026-06-30T12:33:23.591" v="3036" actId="1076"/>
          <ac:spMkLst>
            <pc:docMk/>
            <pc:sldMk cId="2010517654" sldId="260"/>
            <ac:spMk id="4" creationId="{BD2C8106-1B43-3B9F-0483-A714C2DDFC70}"/>
          </ac:spMkLst>
        </pc:spChg>
      </pc:sldChg>
      <pc:sldChg chg="new del">
        <pc:chgData name="Darianny Santana Valdez (2440015)" userId="d5d48ecb-de26-4dcb-aafc-06ddf02d9892" providerId="ADAL" clId="{D14D3C12-E3D5-45A1-9002-CAC27FDC46D0}" dt="2026-07-10T19:39:07.926" v="5508" actId="680"/>
        <pc:sldMkLst>
          <pc:docMk/>
          <pc:sldMk cId="4258338697" sldId="260"/>
        </pc:sldMkLst>
      </pc:sldChg>
      <pc:sldChg chg="addSp delSp modSp new add del mod setBg">
        <pc:chgData name="Darianny Santana Valdez (2440015)" userId="d5d48ecb-de26-4dcb-aafc-06ddf02d9892" providerId="ADAL" clId="{D14D3C12-E3D5-45A1-9002-CAC27FDC46D0}" dt="2026-07-10T19:39:12.979" v="5516" actId="47"/>
        <pc:sldMkLst>
          <pc:docMk/>
          <pc:sldMk cId="1686924148" sldId="261"/>
        </pc:sldMkLst>
        <pc:spChg chg="mod">
          <ac:chgData name="Darianny Santana Valdez (2440015)" userId="d5d48ecb-de26-4dcb-aafc-06ddf02d9892" providerId="ADAL" clId="{D14D3C12-E3D5-45A1-9002-CAC27FDC46D0}" dt="2026-06-30T09:03:06.701" v="453" actId="14100"/>
          <ac:spMkLst>
            <pc:docMk/>
            <pc:sldMk cId="1686924148" sldId="261"/>
            <ac:spMk id="2" creationId="{659A64B4-B96B-9F0F-2491-F01501BF08ED}"/>
          </ac:spMkLst>
        </pc:spChg>
        <pc:spChg chg="add mod">
          <ac:chgData name="Darianny Santana Valdez (2440015)" userId="d5d48ecb-de26-4dcb-aafc-06ddf02d9892" providerId="ADAL" clId="{D14D3C12-E3D5-45A1-9002-CAC27FDC46D0}" dt="2026-07-10T18:36:51.480" v="5388" actId="1076"/>
          <ac:spMkLst>
            <pc:docMk/>
            <pc:sldMk cId="1686924148" sldId="261"/>
            <ac:spMk id="3" creationId="{247CF855-7357-00D6-7375-7A542BB2C967}"/>
          </ac:spMkLst>
        </pc:spChg>
        <pc:spChg chg="add mod">
          <ac:chgData name="Darianny Santana Valdez (2440015)" userId="d5d48ecb-de26-4dcb-aafc-06ddf02d9892" providerId="ADAL" clId="{D14D3C12-E3D5-45A1-9002-CAC27FDC46D0}" dt="2026-06-30T09:05:27.107" v="521" actId="2711"/>
          <ac:spMkLst>
            <pc:docMk/>
            <pc:sldMk cId="1686924148" sldId="261"/>
            <ac:spMk id="4" creationId="{3F53C1DE-7E66-A524-5F42-3545420FF4B2}"/>
          </ac:spMkLst>
        </pc:spChg>
        <pc:spChg chg="add mod">
          <ac:chgData name="Darianny Santana Valdez (2440015)" userId="d5d48ecb-de26-4dcb-aafc-06ddf02d9892" providerId="ADAL" clId="{D14D3C12-E3D5-45A1-9002-CAC27FDC46D0}" dt="2026-07-10T18:38:49.043" v="5407" actId="12"/>
          <ac:spMkLst>
            <pc:docMk/>
            <pc:sldMk cId="1686924148" sldId="261"/>
            <ac:spMk id="5" creationId="{B0C96BBA-DE7B-9890-6D9A-55812A4DFD56}"/>
          </ac:spMkLst>
        </pc:spChg>
        <pc:spChg chg="add mod">
          <ac:chgData name="Darianny Santana Valdez (2440015)" userId="d5d48ecb-de26-4dcb-aafc-06ddf02d9892" providerId="ADAL" clId="{D14D3C12-E3D5-45A1-9002-CAC27FDC46D0}" dt="2026-07-10T18:37:26.368" v="5392" actId="207"/>
          <ac:spMkLst>
            <pc:docMk/>
            <pc:sldMk cId="1686924148" sldId="261"/>
            <ac:spMk id="6" creationId="{DFE40A5C-C606-F61B-DAAF-8D54E5994EC3}"/>
          </ac:spMkLst>
        </pc:spChg>
        <pc:spChg chg="add">
          <ac:chgData name="Darianny Santana Valdez (2440015)" userId="d5d48ecb-de26-4dcb-aafc-06ddf02d9892" providerId="ADAL" clId="{D14D3C12-E3D5-45A1-9002-CAC27FDC46D0}" dt="2026-06-30T09:01:39.379" v="447" actId="26606"/>
          <ac:spMkLst>
            <pc:docMk/>
            <pc:sldMk cId="1686924148" sldId="261"/>
            <ac:spMk id="14" creationId="{E12088DD-B1AD-40E0-8B86-1D87A2CCD9BE}"/>
          </ac:spMkLst>
        </pc:spChg>
        <pc:spChg chg="add">
          <ac:chgData name="Darianny Santana Valdez (2440015)" userId="d5d48ecb-de26-4dcb-aafc-06ddf02d9892" providerId="ADAL" clId="{D14D3C12-E3D5-45A1-9002-CAC27FDC46D0}" dt="2026-06-30T09:01:39.379" v="447" actId="26606"/>
          <ac:spMkLst>
            <pc:docMk/>
            <pc:sldMk cId="1686924148" sldId="261"/>
            <ac:spMk id="15" creationId="{8C790BE2-4E4F-4AAF-81A2-4A6F4885EBE6}"/>
          </ac:spMkLst>
        </pc:spChg>
        <pc:spChg chg="add">
          <ac:chgData name="Darianny Santana Valdez (2440015)" userId="d5d48ecb-de26-4dcb-aafc-06ddf02d9892" providerId="ADAL" clId="{D14D3C12-E3D5-45A1-9002-CAC27FDC46D0}" dt="2026-06-30T09:01:39.379" v="447" actId="26606"/>
          <ac:spMkLst>
            <pc:docMk/>
            <pc:sldMk cId="1686924148" sldId="261"/>
            <ac:spMk id="16" creationId="{C4C9F2B0-1044-46EB-8AEB-C3BFFDE6C2CC}"/>
          </ac:spMkLst>
        </pc:spChg>
        <pc:spChg chg="add">
          <ac:chgData name="Darianny Santana Valdez (2440015)" userId="d5d48ecb-de26-4dcb-aafc-06ddf02d9892" providerId="ADAL" clId="{D14D3C12-E3D5-45A1-9002-CAC27FDC46D0}" dt="2026-06-30T09:01:39.379" v="447" actId="26606"/>
          <ac:spMkLst>
            <pc:docMk/>
            <pc:sldMk cId="1686924148" sldId="261"/>
            <ac:spMk id="17" creationId="{D28B54C3-B57B-472A-B96E-1FCB67093DC2}"/>
          </ac:spMkLst>
        </pc:spChg>
        <pc:spChg chg="add">
          <ac:chgData name="Darianny Santana Valdez (2440015)" userId="d5d48ecb-de26-4dcb-aafc-06ddf02d9892" providerId="ADAL" clId="{D14D3C12-E3D5-45A1-9002-CAC27FDC46D0}" dt="2026-06-30T09:01:39.379" v="447" actId="26606"/>
          <ac:spMkLst>
            <pc:docMk/>
            <pc:sldMk cId="1686924148" sldId="261"/>
            <ac:spMk id="18" creationId="{0C395952-4E26-45A2-8756-2ADFD6E53C6E}"/>
          </ac:spMkLst>
        </pc:spChg>
        <pc:spChg chg="add">
          <ac:chgData name="Darianny Santana Valdez (2440015)" userId="d5d48ecb-de26-4dcb-aafc-06ddf02d9892" providerId="ADAL" clId="{D14D3C12-E3D5-45A1-9002-CAC27FDC46D0}" dt="2026-06-30T09:01:39.379" v="447" actId="26606"/>
          <ac:spMkLst>
            <pc:docMk/>
            <pc:sldMk cId="1686924148" sldId="261"/>
            <ac:spMk id="19" creationId="{7DB3C429-F8DA-49B9-AF84-21996FCF78B5}"/>
          </ac:spMkLst>
        </pc:spChg>
        <pc:spChg chg="add">
          <ac:chgData name="Darianny Santana Valdez (2440015)" userId="d5d48ecb-de26-4dcb-aafc-06ddf02d9892" providerId="ADAL" clId="{D14D3C12-E3D5-45A1-9002-CAC27FDC46D0}" dt="2026-06-30T09:01:39.379" v="447" actId="26606"/>
          <ac:spMkLst>
            <pc:docMk/>
            <pc:sldMk cId="1686924148" sldId="261"/>
            <ac:spMk id="20" creationId="{4734BADF-9461-4621-B112-2D7BABEA7DD0}"/>
          </ac:spMkLst>
        </pc:spChg>
        <pc:picChg chg="add mod">
          <ac:chgData name="Darianny Santana Valdez (2440015)" userId="d5d48ecb-de26-4dcb-aafc-06ddf02d9892" providerId="ADAL" clId="{D14D3C12-E3D5-45A1-9002-CAC27FDC46D0}" dt="2026-06-30T09:03:10.435" v="454" actId="1076"/>
          <ac:picMkLst>
            <pc:docMk/>
            <pc:sldMk cId="1686924148" sldId="261"/>
            <ac:picMk id="1026" creationId="{CBD1999C-BADE-8AE0-AA04-3A70F01180FA}"/>
          </ac:picMkLst>
        </pc:picChg>
      </pc:sldChg>
      <pc:sldChg chg="new del">
        <pc:chgData name="Darianny Santana Valdez (2440015)" userId="d5d48ecb-de26-4dcb-aafc-06ddf02d9892" providerId="ADAL" clId="{D14D3C12-E3D5-45A1-9002-CAC27FDC46D0}" dt="2026-07-10T19:39:07.464" v="5507" actId="680"/>
        <pc:sldMkLst>
          <pc:docMk/>
          <pc:sldMk cId="3023459107" sldId="261"/>
        </pc:sldMkLst>
      </pc:sldChg>
      <pc:sldChg chg="new del">
        <pc:chgData name="Darianny Santana Valdez (2440015)" userId="d5d48ecb-de26-4dcb-aafc-06ddf02d9892" providerId="ADAL" clId="{D14D3C12-E3D5-45A1-9002-CAC27FDC46D0}" dt="2026-07-10T19:39:06.830" v="5506" actId="680"/>
        <pc:sldMkLst>
          <pc:docMk/>
          <pc:sldMk cId="295028933" sldId="262"/>
        </pc:sldMkLst>
      </pc:sldChg>
      <pc:sldChg chg="addSp delSp modSp new del mod ord">
        <pc:chgData name="Darianny Santana Valdez (2440015)" userId="d5d48ecb-de26-4dcb-aafc-06ddf02d9892" providerId="ADAL" clId="{D14D3C12-E3D5-45A1-9002-CAC27FDC46D0}" dt="2026-07-10T19:36:14.057" v="5475" actId="47"/>
        <pc:sldMkLst>
          <pc:docMk/>
          <pc:sldMk cId="3465092310" sldId="262"/>
        </pc:sldMkLst>
        <pc:spChg chg="mod">
          <ac:chgData name="Darianny Santana Valdez (2440015)" userId="d5d48ecb-de26-4dcb-aafc-06ddf02d9892" providerId="ADAL" clId="{D14D3C12-E3D5-45A1-9002-CAC27FDC46D0}" dt="2026-07-10T19:25:50.078" v="5466" actId="20577"/>
          <ac:spMkLst>
            <pc:docMk/>
            <pc:sldMk cId="3465092310" sldId="262"/>
            <ac:spMk id="3" creationId="{7A35213D-EB44-BE2C-0DBA-8AB5CC884012}"/>
          </ac:spMkLst>
        </pc:spChg>
        <pc:spChg chg="add mod">
          <ac:chgData name="Darianny Santana Valdez (2440015)" userId="d5d48ecb-de26-4dcb-aafc-06ddf02d9892" providerId="ADAL" clId="{D14D3C12-E3D5-45A1-9002-CAC27FDC46D0}" dt="2026-07-10T19:22:59.041" v="5442" actId="1076"/>
          <ac:spMkLst>
            <pc:docMk/>
            <pc:sldMk cId="3465092310" sldId="262"/>
            <ac:spMk id="4" creationId="{32EA6209-4BFA-EEDE-6DD9-82392F2AFF5E}"/>
          </ac:spMkLst>
        </pc:spChg>
      </pc:sldChg>
      <pc:sldChg chg="modSp new del mod">
        <pc:chgData name="Darianny Santana Valdez (2440015)" userId="d5d48ecb-de26-4dcb-aafc-06ddf02d9892" providerId="ADAL" clId="{D14D3C12-E3D5-45A1-9002-CAC27FDC46D0}" dt="2026-07-10T19:39:06.082" v="5505" actId="680"/>
        <pc:sldMkLst>
          <pc:docMk/>
          <pc:sldMk cId="2288303071" sldId="263"/>
        </pc:sldMkLst>
        <pc:spChg chg="mod">
          <ac:chgData name="Darianny Santana Valdez (2440015)" userId="d5d48ecb-de26-4dcb-aafc-06ddf02d9892" providerId="ADAL" clId="{D14D3C12-E3D5-45A1-9002-CAC27FDC46D0}" dt="2026-07-10T19:39:02.354" v="5501" actId="20577"/>
          <ac:spMkLst>
            <pc:docMk/>
            <pc:sldMk cId="2288303071" sldId="263"/>
            <ac:spMk id="2" creationId="{175BA76B-48F9-F674-F1E0-5DE34F7B6652}"/>
          </ac:spMkLst>
        </pc:spChg>
      </pc:sldChg>
      <pc:sldChg chg="addSp delSp modSp new del mod ord setBg">
        <pc:chgData name="Darianny Santana Valdez (2440015)" userId="d5d48ecb-de26-4dcb-aafc-06ddf02d9892" providerId="ADAL" clId="{D14D3C12-E3D5-45A1-9002-CAC27FDC46D0}" dt="2026-07-10T19:36:12.540" v="5474" actId="47"/>
        <pc:sldMkLst>
          <pc:docMk/>
          <pc:sldMk cId="2848949846" sldId="263"/>
        </pc:sldMkLst>
      </pc:sldChg>
      <pc:sldChg chg="new del">
        <pc:chgData name="Darianny Santana Valdez (2440015)" userId="d5d48ecb-de26-4dcb-aafc-06ddf02d9892" providerId="ADAL" clId="{D14D3C12-E3D5-45A1-9002-CAC27FDC46D0}" dt="2026-07-10T19:39:05.354" v="5504" actId="680"/>
        <pc:sldMkLst>
          <pc:docMk/>
          <pc:sldMk cId="2349896403" sldId="264"/>
        </pc:sldMkLst>
      </pc:sldChg>
      <pc:sldChg chg="addSp delSp modSp new add del mod ord setBg">
        <pc:chgData name="Darianny Santana Valdez (2440015)" userId="d5d48ecb-de26-4dcb-aafc-06ddf02d9892" providerId="ADAL" clId="{D14D3C12-E3D5-45A1-9002-CAC27FDC46D0}" dt="2026-07-10T20:20:02.870" v="5669" actId="1076"/>
        <pc:sldMkLst>
          <pc:docMk/>
          <pc:sldMk cId="3738926924" sldId="264"/>
        </pc:sldMkLst>
        <pc:spChg chg="mod">
          <ac:chgData name="Darianny Santana Valdez (2440015)" userId="d5d48ecb-de26-4dcb-aafc-06ddf02d9892" providerId="ADAL" clId="{D14D3C12-E3D5-45A1-9002-CAC27FDC46D0}" dt="2026-07-10T20:19:54.888" v="5668" actId="1076"/>
          <ac:spMkLst>
            <pc:docMk/>
            <pc:sldMk cId="3738926924" sldId="264"/>
            <ac:spMk id="2" creationId="{E3FA4568-8D9C-8817-8D38-0556489D7603}"/>
          </ac:spMkLst>
        </pc:spChg>
        <pc:spChg chg="add del">
          <ac:chgData name="Darianny Santana Valdez (2440015)" userId="d5d48ecb-de26-4dcb-aafc-06ddf02d9892" providerId="ADAL" clId="{D14D3C12-E3D5-45A1-9002-CAC27FDC46D0}" dt="2026-07-10T20:19:11.882" v="5663" actId="26606"/>
          <ac:spMkLst>
            <pc:docMk/>
            <pc:sldMk cId="3738926924" sldId="264"/>
            <ac:spMk id="15" creationId="{BACC6370-2D7E-4714-9D71-7542949D7D5D}"/>
          </ac:spMkLst>
        </pc:spChg>
        <pc:spChg chg="add del">
          <ac:chgData name="Darianny Santana Valdez (2440015)" userId="d5d48ecb-de26-4dcb-aafc-06ddf02d9892" providerId="ADAL" clId="{D14D3C12-E3D5-45A1-9002-CAC27FDC46D0}" dt="2026-07-10T20:19:26.274" v="5665" actId="26606"/>
          <ac:spMkLst>
            <pc:docMk/>
            <pc:sldMk cId="3738926924" sldId="264"/>
            <ac:spMk id="16" creationId="{230C3D3F-804C-4A71-8E21-2B62A4081F40}"/>
          </ac:spMkLst>
        </pc:spChg>
        <pc:spChg chg="add del">
          <ac:chgData name="Darianny Santana Valdez (2440015)" userId="d5d48ecb-de26-4dcb-aafc-06ddf02d9892" providerId="ADAL" clId="{D14D3C12-E3D5-45A1-9002-CAC27FDC46D0}" dt="2026-07-10T20:19:11.882" v="5663" actId="26606"/>
          <ac:spMkLst>
            <pc:docMk/>
            <pc:sldMk cId="3738926924" sldId="264"/>
            <ac:spMk id="17" creationId="{F68B3F68-107C-434F-AA38-110D5EA91B85}"/>
          </ac:spMkLst>
        </pc:spChg>
        <pc:spChg chg="add del">
          <ac:chgData name="Darianny Santana Valdez (2440015)" userId="d5d48ecb-de26-4dcb-aafc-06ddf02d9892" providerId="ADAL" clId="{D14D3C12-E3D5-45A1-9002-CAC27FDC46D0}" dt="2026-07-10T20:19:11.882" v="5663" actId="26606"/>
          <ac:spMkLst>
            <pc:docMk/>
            <pc:sldMk cId="3738926924" sldId="264"/>
            <ac:spMk id="19" creationId="{AAD0DBB9-1A4B-4391-81D4-CB19F9AB918A}"/>
          </ac:spMkLst>
        </pc:spChg>
        <pc:spChg chg="add del">
          <ac:chgData name="Darianny Santana Valdez (2440015)" userId="d5d48ecb-de26-4dcb-aafc-06ddf02d9892" providerId="ADAL" clId="{D14D3C12-E3D5-45A1-9002-CAC27FDC46D0}" dt="2026-07-10T20:19:11.882" v="5663" actId="26606"/>
          <ac:spMkLst>
            <pc:docMk/>
            <pc:sldMk cId="3738926924" sldId="264"/>
            <ac:spMk id="21" creationId="{063BBA22-50EA-4C4D-BE05-F1CE4E63AA56}"/>
          </ac:spMkLst>
        </pc:spChg>
        <pc:graphicFrameChg chg="add mod modGraphic">
          <ac:chgData name="Darianny Santana Valdez (2440015)" userId="d5d48ecb-de26-4dcb-aafc-06ddf02d9892" providerId="ADAL" clId="{D14D3C12-E3D5-45A1-9002-CAC27FDC46D0}" dt="2026-07-10T20:20:02.870" v="5669" actId="1076"/>
          <ac:graphicFrameMkLst>
            <pc:docMk/>
            <pc:sldMk cId="3738926924" sldId="264"/>
            <ac:graphicFrameMk id="10" creationId="{D9890413-2BC9-B56A-A6A0-4AE1CF729E6F}"/>
          </ac:graphicFrameMkLst>
        </pc:graphicFrameChg>
        <pc:picChg chg="add del">
          <ac:chgData name="Darianny Santana Valdez (2440015)" userId="d5d48ecb-de26-4dcb-aafc-06ddf02d9892" providerId="ADAL" clId="{D14D3C12-E3D5-45A1-9002-CAC27FDC46D0}" dt="2026-07-10T20:19:26.274" v="5665" actId="26606"/>
          <ac:picMkLst>
            <pc:docMk/>
            <pc:sldMk cId="3738926924" sldId="264"/>
            <ac:picMk id="12" creationId="{83B28841-07B2-F8DD-CD60-E59B496E143E}"/>
          </ac:picMkLst>
        </pc:picChg>
      </pc:sldChg>
      <pc:sldChg chg="new del">
        <pc:chgData name="Darianny Santana Valdez (2440015)" userId="d5d48ecb-de26-4dcb-aafc-06ddf02d9892" providerId="ADAL" clId="{D14D3C12-E3D5-45A1-9002-CAC27FDC46D0}" dt="2026-07-10T19:39:04.458" v="5503" actId="680"/>
        <pc:sldMkLst>
          <pc:docMk/>
          <pc:sldMk cId="237453132" sldId="265"/>
        </pc:sldMkLst>
      </pc:sldChg>
      <pc:sldChg chg="new add del">
        <pc:chgData name="Darianny Santana Valdez (2440015)" userId="d5d48ecb-de26-4dcb-aafc-06ddf02d9892" providerId="ADAL" clId="{D14D3C12-E3D5-45A1-9002-CAC27FDC46D0}" dt="2026-07-10T19:48:14.537" v="5527" actId="680"/>
        <pc:sldMkLst>
          <pc:docMk/>
          <pc:sldMk cId="773706180" sldId="265"/>
        </pc:sldMkLst>
      </pc:sldChg>
      <pc:sldChg chg="new del">
        <pc:chgData name="Darianny Santana Valdez (2440015)" userId="d5d48ecb-de26-4dcb-aafc-06ddf02d9892" providerId="ADAL" clId="{D14D3C12-E3D5-45A1-9002-CAC27FDC46D0}" dt="2026-07-10T19:36:15.240" v="5479" actId="47"/>
        <pc:sldMkLst>
          <pc:docMk/>
          <pc:sldMk cId="1379405316" sldId="265"/>
        </pc:sldMkLst>
      </pc:sldChg>
      <pc:sldChg chg="new del">
        <pc:chgData name="Darianny Santana Valdez (2440015)" userId="d5d48ecb-de26-4dcb-aafc-06ddf02d9892" providerId="ADAL" clId="{D14D3C12-E3D5-45A1-9002-CAC27FDC46D0}" dt="2026-07-10T19:36:14.822" v="5477" actId="47"/>
        <pc:sldMkLst>
          <pc:docMk/>
          <pc:sldMk cId="1940654538" sldId="265"/>
        </pc:sldMkLst>
      </pc:sldChg>
      <pc:sldChg chg="addSp modSp new add del mod setBg">
        <pc:chgData name="Darianny Santana Valdez (2440015)" userId="d5d48ecb-de26-4dcb-aafc-06ddf02d9892" providerId="ADAL" clId="{D14D3C12-E3D5-45A1-9002-CAC27FDC46D0}" dt="2026-07-10T20:23:06.934" v="5691" actId="1076"/>
        <pc:sldMkLst>
          <pc:docMk/>
          <pc:sldMk cId="2568945056" sldId="265"/>
        </pc:sldMkLst>
        <pc:spChg chg="mod">
          <ac:chgData name="Darianny Santana Valdez (2440015)" userId="d5d48ecb-de26-4dcb-aafc-06ddf02d9892" providerId="ADAL" clId="{D14D3C12-E3D5-45A1-9002-CAC27FDC46D0}" dt="2026-07-10T20:05:56.322" v="5591" actId="255"/>
          <ac:spMkLst>
            <pc:docMk/>
            <pc:sldMk cId="2568945056" sldId="265"/>
            <ac:spMk id="2" creationId="{083280C8-62F1-D8E5-B9F1-2FFA3A3E4E4F}"/>
          </ac:spMkLst>
        </pc:spChg>
        <pc:spChg chg="mod">
          <ac:chgData name="Darianny Santana Valdez (2440015)" userId="d5d48ecb-de26-4dcb-aafc-06ddf02d9892" providerId="ADAL" clId="{D14D3C12-E3D5-45A1-9002-CAC27FDC46D0}" dt="2026-07-10T20:23:06.934" v="5691" actId="1076"/>
          <ac:spMkLst>
            <pc:docMk/>
            <pc:sldMk cId="2568945056" sldId="265"/>
            <ac:spMk id="3" creationId="{2FE30EAB-EA12-33EE-CD5E-AEA4A538436F}"/>
          </ac:spMkLst>
        </pc:spChg>
        <pc:spChg chg="add">
          <ac:chgData name="Darianny Santana Valdez (2440015)" userId="d5d48ecb-de26-4dcb-aafc-06ddf02d9892" providerId="ADAL" clId="{D14D3C12-E3D5-45A1-9002-CAC27FDC46D0}" dt="2026-07-10T20:04:44.215" v="5582" actId="26606"/>
          <ac:spMkLst>
            <pc:docMk/>
            <pc:sldMk cId="2568945056" sldId="265"/>
            <ac:spMk id="8" creationId="{1B15ED52-F352-441B-82BF-E0EA34836D08}"/>
          </ac:spMkLst>
        </pc:spChg>
        <pc:spChg chg="add">
          <ac:chgData name="Darianny Santana Valdez (2440015)" userId="d5d48ecb-de26-4dcb-aafc-06ddf02d9892" providerId="ADAL" clId="{D14D3C12-E3D5-45A1-9002-CAC27FDC46D0}" dt="2026-07-10T20:04:44.215" v="5582" actId="26606"/>
          <ac:spMkLst>
            <pc:docMk/>
            <pc:sldMk cId="2568945056" sldId="265"/>
            <ac:spMk id="10" creationId="{3B2E3793-BFE6-45A2-9B7B-E18844431C99}"/>
          </ac:spMkLst>
        </pc:spChg>
        <pc:spChg chg="add">
          <ac:chgData name="Darianny Santana Valdez (2440015)" userId="d5d48ecb-de26-4dcb-aafc-06ddf02d9892" providerId="ADAL" clId="{D14D3C12-E3D5-45A1-9002-CAC27FDC46D0}" dt="2026-07-10T20:04:44.215" v="5582" actId="26606"/>
          <ac:spMkLst>
            <pc:docMk/>
            <pc:sldMk cId="2568945056" sldId="265"/>
            <ac:spMk id="12" creationId="{BC4C4868-CB8F-4AF9-9CDB-8108F2C19B67}"/>
          </ac:spMkLst>
        </pc:spChg>
        <pc:spChg chg="add">
          <ac:chgData name="Darianny Santana Valdez (2440015)" userId="d5d48ecb-de26-4dcb-aafc-06ddf02d9892" providerId="ADAL" clId="{D14D3C12-E3D5-45A1-9002-CAC27FDC46D0}" dt="2026-07-10T20:04:44.215" v="5582" actId="26606"/>
          <ac:spMkLst>
            <pc:docMk/>
            <pc:sldMk cId="2568945056" sldId="265"/>
            <ac:spMk id="14" creationId="{375E0459-6403-40CD-989D-56A4407CA12E}"/>
          </ac:spMkLst>
        </pc:spChg>
        <pc:spChg chg="add">
          <ac:chgData name="Darianny Santana Valdez (2440015)" userId="d5d48ecb-de26-4dcb-aafc-06ddf02d9892" providerId="ADAL" clId="{D14D3C12-E3D5-45A1-9002-CAC27FDC46D0}" dt="2026-07-10T20:04:44.215" v="5582" actId="26606"/>
          <ac:spMkLst>
            <pc:docMk/>
            <pc:sldMk cId="2568945056" sldId="265"/>
            <ac:spMk id="16" creationId="{53E5B1A8-3AC9-4BD1-9BBC-78CA94F2D1BA}"/>
          </ac:spMkLst>
        </pc:spChg>
      </pc:sldChg>
      <pc:sldChg chg="addSp delSp modSp new del mod setBg">
        <pc:chgData name="Darianny Santana Valdez (2440015)" userId="d5d48ecb-de26-4dcb-aafc-06ddf02d9892" providerId="ADAL" clId="{D14D3C12-E3D5-45A1-9002-CAC27FDC46D0}" dt="2026-07-10T19:36:12.065" v="5473" actId="47"/>
        <pc:sldMkLst>
          <pc:docMk/>
          <pc:sldMk cId="3110180597" sldId="265"/>
        </pc:sldMkLst>
      </pc:sldChg>
      <pc:sldChg chg="addSp delSp modSp new mod setBg">
        <pc:chgData name="Darianny Santana Valdez (2440015)" userId="d5d48ecb-de26-4dcb-aafc-06ddf02d9892" providerId="ADAL" clId="{D14D3C12-E3D5-45A1-9002-CAC27FDC46D0}" dt="2026-07-10T20:46:32.988" v="5987" actId="113"/>
        <pc:sldMkLst>
          <pc:docMk/>
          <pc:sldMk cId="209546242" sldId="266"/>
        </pc:sldMkLst>
        <pc:spChg chg="mod">
          <ac:chgData name="Darianny Santana Valdez (2440015)" userId="d5d48ecb-de26-4dcb-aafc-06ddf02d9892" providerId="ADAL" clId="{D14D3C12-E3D5-45A1-9002-CAC27FDC46D0}" dt="2026-07-10T20:42:33.345" v="5918" actId="26606"/>
          <ac:spMkLst>
            <pc:docMk/>
            <pc:sldMk cId="209546242" sldId="266"/>
            <ac:spMk id="2" creationId="{BBE8AC32-43CE-5BC6-DC48-5A5665BBDF78}"/>
          </ac:spMkLst>
        </pc:spChg>
        <pc:spChg chg="del mod">
          <ac:chgData name="Darianny Santana Valdez (2440015)" userId="d5d48ecb-de26-4dcb-aafc-06ddf02d9892" providerId="ADAL" clId="{D14D3C12-E3D5-45A1-9002-CAC27FDC46D0}" dt="2026-07-10T20:10:58.656" v="5629" actId="26606"/>
          <ac:spMkLst>
            <pc:docMk/>
            <pc:sldMk cId="209546242" sldId="266"/>
            <ac:spMk id="3" creationId="{04873375-C0D1-0E97-5670-6F6264CEADD4}"/>
          </ac:spMkLst>
        </pc:spChg>
        <pc:spChg chg="add mod">
          <ac:chgData name="Darianny Santana Valdez (2440015)" userId="d5d48ecb-de26-4dcb-aafc-06ddf02d9892" providerId="ADAL" clId="{D14D3C12-E3D5-45A1-9002-CAC27FDC46D0}" dt="2026-07-10T20:46:32.988" v="5987" actId="113"/>
          <ac:spMkLst>
            <pc:docMk/>
            <pc:sldMk cId="209546242" sldId="266"/>
            <ac:spMk id="6" creationId="{FE2095F9-C53B-BF2F-13AA-F4B45D2B4C02}"/>
          </ac:spMkLst>
        </pc:spChg>
        <pc:spChg chg="add">
          <ac:chgData name="Darianny Santana Valdez (2440015)" userId="d5d48ecb-de26-4dcb-aafc-06ddf02d9892" providerId="ADAL" clId="{D14D3C12-E3D5-45A1-9002-CAC27FDC46D0}" dt="2026-07-10T20:42:33.345" v="5918" actId="26606"/>
          <ac:spMkLst>
            <pc:docMk/>
            <pc:sldMk cId="209546242" sldId="266"/>
            <ac:spMk id="11" creationId="{09588DA8-065E-4F6F-8EFD-43104AB2E0CF}"/>
          </ac:spMkLst>
        </pc:spChg>
        <pc:spChg chg="add">
          <ac:chgData name="Darianny Santana Valdez (2440015)" userId="d5d48ecb-de26-4dcb-aafc-06ddf02d9892" providerId="ADAL" clId="{D14D3C12-E3D5-45A1-9002-CAC27FDC46D0}" dt="2026-07-10T20:42:33.345" v="5918" actId="26606"/>
          <ac:spMkLst>
            <pc:docMk/>
            <pc:sldMk cId="209546242" sldId="266"/>
            <ac:spMk id="13" creationId="{C4285719-470E-454C-AF62-8323075F1F5B}"/>
          </ac:spMkLst>
        </pc:spChg>
        <pc:spChg chg="add">
          <ac:chgData name="Darianny Santana Valdez (2440015)" userId="d5d48ecb-de26-4dcb-aafc-06ddf02d9892" providerId="ADAL" clId="{D14D3C12-E3D5-45A1-9002-CAC27FDC46D0}" dt="2026-07-10T20:42:33.345" v="5918" actId="26606"/>
          <ac:spMkLst>
            <pc:docMk/>
            <pc:sldMk cId="209546242" sldId="266"/>
            <ac:spMk id="15" creationId="{CD9FE4EF-C4D8-49A0-B2FF-81D8DB7D8A24}"/>
          </ac:spMkLst>
        </pc:spChg>
        <pc:spChg chg="add">
          <ac:chgData name="Darianny Santana Valdez (2440015)" userId="d5d48ecb-de26-4dcb-aafc-06ddf02d9892" providerId="ADAL" clId="{D14D3C12-E3D5-45A1-9002-CAC27FDC46D0}" dt="2026-07-10T20:42:33.345" v="5918" actId="26606"/>
          <ac:spMkLst>
            <pc:docMk/>
            <pc:sldMk cId="209546242" sldId="266"/>
            <ac:spMk id="17" creationId="{4300840D-0A0B-4512-BACA-B439D5B9C57C}"/>
          </ac:spMkLst>
        </pc:spChg>
        <pc:spChg chg="add">
          <ac:chgData name="Darianny Santana Valdez (2440015)" userId="d5d48ecb-de26-4dcb-aafc-06ddf02d9892" providerId="ADAL" clId="{D14D3C12-E3D5-45A1-9002-CAC27FDC46D0}" dt="2026-07-10T20:42:33.345" v="5918" actId="26606"/>
          <ac:spMkLst>
            <pc:docMk/>
            <pc:sldMk cId="209546242" sldId="266"/>
            <ac:spMk id="19" creationId="{D2B78728-A580-49A7-84F9-6EF6F583ADE0}"/>
          </ac:spMkLst>
        </pc:spChg>
        <pc:spChg chg="add">
          <ac:chgData name="Darianny Santana Valdez (2440015)" userId="d5d48ecb-de26-4dcb-aafc-06ddf02d9892" providerId="ADAL" clId="{D14D3C12-E3D5-45A1-9002-CAC27FDC46D0}" dt="2026-07-10T20:42:33.345" v="5918" actId="26606"/>
          <ac:spMkLst>
            <pc:docMk/>
            <pc:sldMk cId="209546242" sldId="266"/>
            <ac:spMk id="21" creationId="{38FAA1A1-D861-433F-88FA-1E9D6FD31D11}"/>
          </ac:spMkLst>
        </pc:spChg>
        <pc:spChg chg="add">
          <ac:chgData name="Darianny Santana Valdez (2440015)" userId="d5d48ecb-de26-4dcb-aafc-06ddf02d9892" providerId="ADAL" clId="{D14D3C12-E3D5-45A1-9002-CAC27FDC46D0}" dt="2026-07-10T20:42:33.345" v="5918" actId="26606"/>
          <ac:spMkLst>
            <pc:docMk/>
            <pc:sldMk cId="209546242" sldId="266"/>
            <ac:spMk id="23" creationId="{8D71EDA1-87BF-4D5D-AB79-F346FD19278A}"/>
          </ac:spMkLst>
        </pc:spChg>
        <pc:graphicFrameChg chg="add del mod modGraphic">
          <ac:chgData name="Darianny Santana Valdez (2440015)" userId="d5d48ecb-de26-4dcb-aafc-06ddf02d9892" providerId="ADAL" clId="{D14D3C12-E3D5-45A1-9002-CAC27FDC46D0}" dt="2026-07-10T20:35:46.080" v="5852" actId="21"/>
          <ac:graphicFrameMkLst>
            <pc:docMk/>
            <pc:sldMk cId="209546242" sldId="266"/>
            <ac:graphicFrameMk id="5" creationId="{F19EBED0-E079-7009-115D-4210C7FE2E06}"/>
          </ac:graphicFrameMkLst>
        </pc:graphicFrameChg>
        <pc:picChg chg="add del">
          <ac:chgData name="Darianny Santana Valdez (2440015)" userId="d5d48ecb-de26-4dcb-aafc-06ddf02d9892" providerId="ADAL" clId="{D14D3C12-E3D5-45A1-9002-CAC27FDC46D0}" dt="2026-07-10T20:42:33.327" v="5917" actId="26606"/>
          <ac:picMkLst>
            <pc:docMk/>
            <pc:sldMk cId="209546242" sldId="266"/>
            <ac:picMk id="8" creationId="{EB02E4C8-48FA-1CB6-2B99-F3ACAC2D072C}"/>
          </ac:picMkLst>
        </pc:picChg>
        <pc:cxnChg chg="add del">
          <ac:chgData name="Darianny Santana Valdez (2440015)" userId="d5d48ecb-de26-4dcb-aafc-06ddf02d9892" providerId="ADAL" clId="{D14D3C12-E3D5-45A1-9002-CAC27FDC46D0}" dt="2026-07-10T20:42:33.327" v="5917" actId="26606"/>
          <ac:cxnSpMkLst>
            <pc:docMk/>
            <pc:sldMk cId="209546242" sldId="266"/>
            <ac:cxnSpMk id="12" creationId="{1503BFE4-729B-D9D0-C17B-501E6AF1127A}"/>
          </ac:cxnSpMkLst>
        </pc:cxnChg>
      </pc:sldChg>
      <pc:sldChg chg="new del">
        <pc:chgData name="Darianny Santana Valdez (2440015)" userId="d5d48ecb-de26-4dcb-aafc-06ddf02d9892" providerId="ADAL" clId="{D14D3C12-E3D5-45A1-9002-CAC27FDC46D0}" dt="2026-07-10T19:39:03.554" v="5502" actId="680"/>
        <pc:sldMkLst>
          <pc:docMk/>
          <pc:sldMk cId="1139933996" sldId="266"/>
        </pc:sldMkLst>
      </pc:sldChg>
      <pc:sldChg chg="addSp delSp modSp new del mod setBg">
        <pc:chgData name="Darianny Santana Valdez (2440015)" userId="d5d48ecb-de26-4dcb-aafc-06ddf02d9892" providerId="ADAL" clId="{D14D3C12-E3D5-45A1-9002-CAC27FDC46D0}" dt="2026-07-10T19:36:11.520" v="5472" actId="47"/>
        <pc:sldMkLst>
          <pc:docMk/>
          <pc:sldMk cId="3443587332" sldId="266"/>
        </pc:sldMkLst>
      </pc:sldChg>
      <pc:sldChg chg="addSp modSp new del mod setBg">
        <pc:chgData name="Darianny Santana Valdez (2440015)" userId="d5d48ecb-de26-4dcb-aafc-06ddf02d9892" providerId="ADAL" clId="{D14D3C12-E3D5-45A1-9002-CAC27FDC46D0}" dt="2026-07-10T19:36:11.093" v="5471" actId="47"/>
        <pc:sldMkLst>
          <pc:docMk/>
          <pc:sldMk cId="486262779" sldId="267"/>
        </pc:sldMkLst>
      </pc:sldChg>
      <pc:sldChg chg="addSp delSp modSp new mod setBg">
        <pc:chgData name="Darianny Santana Valdez (2440015)" userId="d5d48ecb-de26-4dcb-aafc-06ddf02d9892" providerId="ADAL" clId="{D14D3C12-E3D5-45A1-9002-CAC27FDC46D0}" dt="2026-07-10T20:29:38.622" v="5849" actId="20577"/>
        <pc:sldMkLst>
          <pc:docMk/>
          <pc:sldMk cId="1297491992" sldId="267"/>
        </pc:sldMkLst>
        <pc:spChg chg="mod">
          <ac:chgData name="Darianny Santana Valdez (2440015)" userId="d5d48ecb-de26-4dcb-aafc-06ddf02d9892" providerId="ADAL" clId="{D14D3C12-E3D5-45A1-9002-CAC27FDC46D0}" dt="2026-07-10T20:28:55.782" v="5812" actId="1076"/>
          <ac:spMkLst>
            <pc:docMk/>
            <pc:sldMk cId="1297491992" sldId="267"/>
            <ac:spMk id="2" creationId="{3FD608F6-38E8-A4BA-D4BE-997D191B8BC4}"/>
          </ac:spMkLst>
        </pc:spChg>
        <pc:spChg chg="mod">
          <ac:chgData name="Darianny Santana Valdez (2440015)" userId="d5d48ecb-de26-4dcb-aafc-06ddf02d9892" providerId="ADAL" clId="{D14D3C12-E3D5-45A1-9002-CAC27FDC46D0}" dt="2026-07-10T20:29:38.622" v="5849" actId="20577"/>
          <ac:spMkLst>
            <pc:docMk/>
            <pc:sldMk cId="1297491992" sldId="267"/>
            <ac:spMk id="3" creationId="{E4D43596-1BCD-40FA-8DC4-4DEE1AF856F0}"/>
          </ac:spMkLst>
        </pc:spChg>
        <pc:spChg chg="add del">
          <ac:chgData name="Darianny Santana Valdez (2440015)" userId="d5d48ecb-de26-4dcb-aafc-06ddf02d9892" providerId="ADAL" clId="{D14D3C12-E3D5-45A1-9002-CAC27FDC46D0}" dt="2026-07-10T20:28:16.793" v="5808" actId="26606"/>
          <ac:spMkLst>
            <pc:docMk/>
            <pc:sldMk cId="1297491992" sldId="267"/>
            <ac:spMk id="8" creationId="{DEE2AD96-B495-4E06-9291-B71706F728CB}"/>
          </ac:spMkLst>
        </pc:spChg>
        <pc:spChg chg="add del">
          <ac:chgData name="Darianny Santana Valdez (2440015)" userId="d5d48ecb-de26-4dcb-aafc-06ddf02d9892" providerId="ADAL" clId="{D14D3C12-E3D5-45A1-9002-CAC27FDC46D0}" dt="2026-07-10T20:28:16.793" v="5808" actId="26606"/>
          <ac:spMkLst>
            <pc:docMk/>
            <pc:sldMk cId="1297491992" sldId="267"/>
            <ac:spMk id="10" creationId="{53CF6D67-C5A8-4ADD-9E8E-1E38CA1D3166}"/>
          </ac:spMkLst>
        </pc:spChg>
        <pc:spChg chg="add del">
          <ac:chgData name="Darianny Santana Valdez (2440015)" userId="d5d48ecb-de26-4dcb-aafc-06ddf02d9892" providerId="ADAL" clId="{D14D3C12-E3D5-45A1-9002-CAC27FDC46D0}" dt="2026-07-10T20:28:16.793" v="5808" actId="26606"/>
          <ac:spMkLst>
            <pc:docMk/>
            <pc:sldMk cId="1297491992" sldId="267"/>
            <ac:spMk id="12" creationId="{86909FA0-B515-4681-B7A8-FA281D133B94}"/>
          </ac:spMkLst>
        </pc:spChg>
        <pc:spChg chg="add del">
          <ac:chgData name="Darianny Santana Valdez (2440015)" userId="d5d48ecb-de26-4dcb-aafc-06ddf02d9892" providerId="ADAL" clId="{D14D3C12-E3D5-45A1-9002-CAC27FDC46D0}" dt="2026-07-10T20:28:16.793" v="5808" actId="26606"/>
          <ac:spMkLst>
            <pc:docMk/>
            <pc:sldMk cId="1297491992" sldId="267"/>
            <ac:spMk id="14" creationId="{21C9FE86-FCC3-4A31-AA1C-C882262B7FE7}"/>
          </ac:spMkLst>
        </pc:spChg>
        <pc:spChg chg="add del">
          <ac:chgData name="Darianny Santana Valdez (2440015)" userId="d5d48ecb-de26-4dcb-aafc-06ddf02d9892" providerId="ADAL" clId="{D14D3C12-E3D5-45A1-9002-CAC27FDC46D0}" dt="2026-07-10T20:28:16.793" v="5808" actId="26606"/>
          <ac:spMkLst>
            <pc:docMk/>
            <pc:sldMk cId="1297491992" sldId="267"/>
            <ac:spMk id="16" creationId="{7D96243B-ECED-4B71-8E06-AE9A285EAD20}"/>
          </ac:spMkLst>
        </pc:spChg>
        <pc:spChg chg="add del">
          <ac:chgData name="Darianny Santana Valdez (2440015)" userId="d5d48ecb-de26-4dcb-aafc-06ddf02d9892" providerId="ADAL" clId="{D14D3C12-E3D5-45A1-9002-CAC27FDC46D0}" dt="2026-07-10T20:28:16.793" v="5808" actId="26606"/>
          <ac:spMkLst>
            <pc:docMk/>
            <pc:sldMk cId="1297491992" sldId="267"/>
            <ac:spMk id="18" creationId="{A09989E4-EFDC-4A90-A633-E0525FB4139E}"/>
          </ac:spMkLst>
        </pc:spChg>
        <pc:spChg chg="add">
          <ac:chgData name="Darianny Santana Valdez (2440015)" userId="d5d48ecb-de26-4dcb-aafc-06ddf02d9892" providerId="ADAL" clId="{D14D3C12-E3D5-45A1-9002-CAC27FDC46D0}" dt="2026-07-10T20:28:16.804" v="5809" actId="26606"/>
          <ac:spMkLst>
            <pc:docMk/>
            <pc:sldMk cId="1297491992" sldId="267"/>
            <ac:spMk id="20" creationId="{EDDBB197-D710-4A4F-A9CA-FD2177498BE8}"/>
          </ac:spMkLst>
        </pc:spChg>
        <pc:spChg chg="add">
          <ac:chgData name="Darianny Santana Valdez (2440015)" userId="d5d48ecb-de26-4dcb-aafc-06ddf02d9892" providerId="ADAL" clId="{D14D3C12-E3D5-45A1-9002-CAC27FDC46D0}" dt="2026-07-10T20:28:16.804" v="5809" actId="26606"/>
          <ac:spMkLst>
            <pc:docMk/>
            <pc:sldMk cId="1297491992" sldId="267"/>
            <ac:spMk id="21" creationId="{975D1CFA-2CDB-4B64-BD9F-85744E8DA12F}"/>
          </ac:spMkLst>
        </pc:spChg>
        <pc:grpChg chg="add">
          <ac:chgData name="Darianny Santana Valdez (2440015)" userId="d5d48ecb-de26-4dcb-aafc-06ddf02d9892" providerId="ADAL" clId="{D14D3C12-E3D5-45A1-9002-CAC27FDC46D0}" dt="2026-07-10T20:28:16.804" v="5809" actId="26606"/>
          <ac:grpSpMkLst>
            <pc:docMk/>
            <pc:sldMk cId="1297491992" sldId="267"/>
            <ac:grpSpMk id="22" creationId="{25EE5136-01F1-466C-962D-BA9B4C6757AA}"/>
          </ac:grpSpMkLst>
        </pc:grpChg>
        <pc:picChg chg="add">
          <ac:chgData name="Darianny Santana Valdez (2440015)" userId="d5d48ecb-de26-4dcb-aafc-06ddf02d9892" providerId="ADAL" clId="{D14D3C12-E3D5-45A1-9002-CAC27FDC46D0}" dt="2026-07-10T20:28:16.804" v="5809" actId="26606"/>
          <ac:picMkLst>
            <pc:docMk/>
            <pc:sldMk cId="1297491992" sldId="267"/>
            <ac:picMk id="7" creationId="{8D70EFF5-3657-2BC3-FFB7-B4EDC39D50D2}"/>
          </ac:picMkLst>
        </pc:picChg>
      </pc:sldChg>
      <pc:sldChg chg="modSp new mod">
        <pc:chgData name="Darianny Santana Valdez (2440015)" userId="d5d48ecb-de26-4dcb-aafc-06ddf02d9892" providerId="ADAL" clId="{D14D3C12-E3D5-45A1-9002-CAC27FDC46D0}" dt="2026-07-10T20:31:11.542" v="5851" actId="2711"/>
        <pc:sldMkLst>
          <pc:docMk/>
          <pc:sldMk cId="3037710743" sldId="268"/>
        </pc:sldMkLst>
        <pc:spChg chg="mod">
          <ac:chgData name="Darianny Santana Valdez (2440015)" userId="d5d48ecb-de26-4dcb-aafc-06ddf02d9892" providerId="ADAL" clId="{D14D3C12-E3D5-45A1-9002-CAC27FDC46D0}" dt="2026-07-10T20:25:33.880" v="5719" actId="2711"/>
          <ac:spMkLst>
            <pc:docMk/>
            <pc:sldMk cId="3037710743" sldId="268"/>
            <ac:spMk id="2" creationId="{8B1E0BAE-172F-FE7C-44C9-9675C78F98C9}"/>
          </ac:spMkLst>
        </pc:spChg>
        <pc:spChg chg="mod">
          <ac:chgData name="Darianny Santana Valdez (2440015)" userId="d5d48ecb-de26-4dcb-aafc-06ddf02d9892" providerId="ADAL" clId="{D14D3C12-E3D5-45A1-9002-CAC27FDC46D0}" dt="2026-07-10T20:31:11.542" v="5851" actId="2711"/>
          <ac:spMkLst>
            <pc:docMk/>
            <pc:sldMk cId="3037710743" sldId="268"/>
            <ac:spMk id="3" creationId="{86A96577-CA6E-6FFF-609B-96C36FD469DE}"/>
          </ac:spMkLst>
        </pc:spChg>
      </pc:sldChg>
      <pc:sldChg chg="addSp modSp new mod setBg">
        <pc:chgData name="Darianny Santana Valdez (2440015)" userId="d5d48ecb-de26-4dcb-aafc-06ddf02d9892" providerId="ADAL" clId="{D14D3C12-E3D5-45A1-9002-CAC27FDC46D0}" dt="2026-07-10T20:56:22.938" v="6062" actId="255"/>
        <pc:sldMkLst>
          <pc:docMk/>
          <pc:sldMk cId="1329809322" sldId="269"/>
        </pc:sldMkLst>
        <pc:spChg chg="mod">
          <ac:chgData name="Darianny Santana Valdez (2440015)" userId="d5d48ecb-de26-4dcb-aafc-06ddf02d9892" providerId="ADAL" clId="{D14D3C12-E3D5-45A1-9002-CAC27FDC46D0}" dt="2026-07-10T20:53:57.610" v="6043" actId="26606"/>
          <ac:spMkLst>
            <pc:docMk/>
            <pc:sldMk cId="1329809322" sldId="269"/>
            <ac:spMk id="2" creationId="{6F2B6FEB-C6AD-3413-51EC-5A09E48F2C11}"/>
          </ac:spMkLst>
        </pc:spChg>
        <pc:spChg chg="mod">
          <ac:chgData name="Darianny Santana Valdez (2440015)" userId="d5d48ecb-de26-4dcb-aafc-06ddf02d9892" providerId="ADAL" clId="{D14D3C12-E3D5-45A1-9002-CAC27FDC46D0}" dt="2026-07-10T20:56:22.938" v="6062" actId="255"/>
          <ac:spMkLst>
            <pc:docMk/>
            <pc:sldMk cId="1329809322" sldId="269"/>
            <ac:spMk id="3" creationId="{F1E30348-E143-332E-0437-2ABC6A9D4960}"/>
          </ac:spMkLst>
        </pc:spChg>
        <pc:spChg chg="add">
          <ac:chgData name="Darianny Santana Valdez (2440015)" userId="d5d48ecb-de26-4dcb-aafc-06ddf02d9892" providerId="ADAL" clId="{D14D3C12-E3D5-45A1-9002-CAC27FDC46D0}" dt="2026-07-10T20:53:57.610" v="6043" actId="26606"/>
          <ac:spMkLst>
            <pc:docMk/>
            <pc:sldMk cId="1329809322" sldId="269"/>
            <ac:spMk id="8" creationId="{09588DA8-065E-4F6F-8EFD-43104AB2E0CF}"/>
          </ac:spMkLst>
        </pc:spChg>
        <pc:spChg chg="add">
          <ac:chgData name="Darianny Santana Valdez (2440015)" userId="d5d48ecb-de26-4dcb-aafc-06ddf02d9892" providerId="ADAL" clId="{D14D3C12-E3D5-45A1-9002-CAC27FDC46D0}" dt="2026-07-10T20:53:57.610" v="6043" actId="26606"/>
          <ac:spMkLst>
            <pc:docMk/>
            <pc:sldMk cId="1329809322" sldId="269"/>
            <ac:spMk id="10" creationId="{C4285719-470E-454C-AF62-8323075F1F5B}"/>
          </ac:spMkLst>
        </pc:spChg>
        <pc:spChg chg="add">
          <ac:chgData name="Darianny Santana Valdez (2440015)" userId="d5d48ecb-de26-4dcb-aafc-06ddf02d9892" providerId="ADAL" clId="{D14D3C12-E3D5-45A1-9002-CAC27FDC46D0}" dt="2026-07-10T20:53:57.610" v="6043" actId="26606"/>
          <ac:spMkLst>
            <pc:docMk/>
            <pc:sldMk cId="1329809322" sldId="269"/>
            <ac:spMk id="12" creationId="{CD9FE4EF-C4D8-49A0-B2FF-81D8DB7D8A24}"/>
          </ac:spMkLst>
        </pc:spChg>
        <pc:spChg chg="add">
          <ac:chgData name="Darianny Santana Valdez (2440015)" userId="d5d48ecb-de26-4dcb-aafc-06ddf02d9892" providerId="ADAL" clId="{D14D3C12-E3D5-45A1-9002-CAC27FDC46D0}" dt="2026-07-10T20:53:57.610" v="6043" actId="26606"/>
          <ac:spMkLst>
            <pc:docMk/>
            <pc:sldMk cId="1329809322" sldId="269"/>
            <ac:spMk id="14" creationId="{4300840D-0A0B-4512-BACA-B439D5B9C57C}"/>
          </ac:spMkLst>
        </pc:spChg>
        <pc:spChg chg="add">
          <ac:chgData name="Darianny Santana Valdez (2440015)" userId="d5d48ecb-de26-4dcb-aafc-06ddf02d9892" providerId="ADAL" clId="{D14D3C12-E3D5-45A1-9002-CAC27FDC46D0}" dt="2026-07-10T20:53:57.610" v="6043" actId="26606"/>
          <ac:spMkLst>
            <pc:docMk/>
            <pc:sldMk cId="1329809322" sldId="269"/>
            <ac:spMk id="16" creationId="{D2B78728-A580-49A7-84F9-6EF6F583ADE0}"/>
          </ac:spMkLst>
        </pc:spChg>
        <pc:spChg chg="add">
          <ac:chgData name="Darianny Santana Valdez (2440015)" userId="d5d48ecb-de26-4dcb-aafc-06ddf02d9892" providerId="ADAL" clId="{D14D3C12-E3D5-45A1-9002-CAC27FDC46D0}" dt="2026-07-10T20:53:57.610" v="6043" actId="26606"/>
          <ac:spMkLst>
            <pc:docMk/>
            <pc:sldMk cId="1329809322" sldId="269"/>
            <ac:spMk id="18" creationId="{38FAA1A1-D861-433F-88FA-1E9D6FD31D11}"/>
          </ac:spMkLst>
        </pc:spChg>
        <pc:spChg chg="add">
          <ac:chgData name="Darianny Santana Valdez (2440015)" userId="d5d48ecb-de26-4dcb-aafc-06ddf02d9892" providerId="ADAL" clId="{D14D3C12-E3D5-45A1-9002-CAC27FDC46D0}" dt="2026-07-10T20:53:57.610" v="6043" actId="26606"/>
          <ac:spMkLst>
            <pc:docMk/>
            <pc:sldMk cId="1329809322" sldId="269"/>
            <ac:spMk id="20" creationId="{8D71EDA1-87BF-4D5D-AB79-F346FD19278A}"/>
          </ac:spMkLst>
        </pc:spChg>
      </pc:sldChg>
      <pc:sldChg chg="addSp delSp modSp new del mod setBg addAnim">
        <pc:chgData name="Darianny Santana Valdez (2440015)" userId="d5d48ecb-de26-4dcb-aafc-06ddf02d9892" providerId="ADAL" clId="{D14D3C12-E3D5-45A1-9002-CAC27FDC46D0}" dt="2026-07-10T19:36:10.550" v="5470" actId="47"/>
        <pc:sldMkLst>
          <pc:docMk/>
          <pc:sldMk cId="1370042949" sldId="270"/>
        </pc:sldMkLst>
      </pc:sldChg>
      <pc:sldChg chg="new del">
        <pc:chgData name="Darianny Santana Valdez (2440015)" userId="d5d48ecb-de26-4dcb-aafc-06ddf02d9892" providerId="ADAL" clId="{D14D3C12-E3D5-45A1-9002-CAC27FDC46D0}" dt="2026-07-10T19:36:07.333" v="5468" actId="47"/>
        <pc:sldMkLst>
          <pc:docMk/>
          <pc:sldMk cId="4112091461" sldId="2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76AF0D-7C58-40EE-BB22-277DDEE9080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323E2C0-2203-4968-BF5F-9CEDB28AF941}">
      <dgm:prSet/>
      <dgm:spPr/>
      <dgm:t>
        <a:bodyPr/>
        <a:lstStyle/>
        <a:p>
          <a:r>
            <a:rPr lang="en-GB" dirty="0">
              <a:latin typeface="Book Antiqua" panose="02040602050305030304" pitchFamily="18" charset="0"/>
            </a:rPr>
            <a:t>To support Isaac, the Children’s Centre could:</a:t>
          </a:r>
          <a:endParaRPr lang="en-US" dirty="0">
            <a:latin typeface="Book Antiqua" panose="02040602050305030304" pitchFamily="18" charset="0"/>
          </a:endParaRPr>
        </a:p>
      </dgm:t>
    </dgm:pt>
    <dgm:pt modelId="{0199E999-5DCA-43B1-9942-DD0A55999E56}" type="parTrans" cxnId="{861C9531-CC82-4271-A784-1788FCAA69A0}">
      <dgm:prSet/>
      <dgm:spPr/>
      <dgm:t>
        <a:bodyPr/>
        <a:lstStyle/>
        <a:p>
          <a:endParaRPr lang="en-US"/>
        </a:p>
      </dgm:t>
    </dgm:pt>
    <dgm:pt modelId="{539DA111-49D5-41D1-A382-F1D908EBCD63}" type="sibTrans" cxnId="{861C9531-CC82-4271-A784-1788FCAA69A0}">
      <dgm:prSet/>
      <dgm:spPr/>
      <dgm:t>
        <a:bodyPr/>
        <a:lstStyle/>
        <a:p>
          <a:endParaRPr lang="en-US"/>
        </a:p>
      </dgm:t>
    </dgm:pt>
    <dgm:pt modelId="{00D74DCD-684C-47A8-AA4E-A2BBB0B973FD}">
      <dgm:prSet/>
      <dgm:spPr/>
      <dgm:t>
        <a:bodyPr/>
        <a:lstStyle/>
        <a:p>
          <a:r>
            <a:rPr lang="en-GB" dirty="0">
              <a:latin typeface="Book Antiqua" panose="02040602050305030304" pitchFamily="18" charset="0"/>
            </a:rPr>
            <a:t>1</a:t>
          </a:r>
          <a:r>
            <a:rPr lang="en-GB" b="1" dirty="0">
              <a:latin typeface="Book Antiqua" panose="02040602050305030304" pitchFamily="18" charset="0"/>
            </a:rPr>
            <a:t>. Use play-based learning </a:t>
          </a:r>
          <a:r>
            <a:rPr lang="en-GB" dirty="0">
              <a:latin typeface="Book Antiqua" panose="02040602050305030304" pitchFamily="18" charset="0"/>
            </a:rPr>
            <a:t>every day. Play-based learning means children learn through activities such as building blocks, puzzles, drawing, and pretend play. According to Piaget, play helps children develop thinking, problem-solving, and imagination.</a:t>
          </a:r>
          <a:endParaRPr lang="en-US" dirty="0">
            <a:latin typeface="Book Antiqua" panose="02040602050305030304" pitchFamily="18" charset="0"/>
          </a:endParaRPr>
        </a:p>
      </dgm:t>
    </dgm:pt>
    <dgm:pt modelId="{0E39FBBF-29CC-4AA8-BDE9-7243FFD90358}" type="parTrans" cxnId="{1B096952-FA75-4F94-9A9C-34DF05327326}">
      <dgm:prSet/>
      <dgm:spPr/>
      <dgm:t>
        <a:bodyPr/>
        <a:lstStyle/>
        <a:p>
          <a:endParaRPr lang="en-US"/>
        </a:p>
      </dgm:t>
    </dgm:pt>
    <dgm:pt modelId="{6382E01F-4230-428D-B3E0-126257B4D034}" type="sibTrans" cxnId="{1B096952-FA75-4F94-9A9C-34DF05327326}">
      <dgm:prSet/>
      <dgm:spPr/>
      <dgm:t>
        <a:bodyPr/>
        <a:lstStyle/>
        <a:p>
          <a:endParaRPr lang="en-US"/>
        </a:p>
      </dgm:t>
    </dgm:pt>
    <dgm:pt modelId="{ECF3C4F1-CDC7-464F-9641-86BE979D02C0}">
      <dgm:prSet/>
      <dgm:spPr/>
      <dgm:t>
        <a:bodyPr/>
        <a:lstStyle/>
        <a:p>
          <a:r>
            <a:rPr lang="en-GB" dirty="0"/>
            <a:t>2</a:t>
          </a:r>
          <a:r>
            <a:rPr lang="en-GB" b="1" dirty="0">
              <a:latin typeface="Book Antiqua" panose="02040602050305030304" pitchFamily="18" charset="0"/>
            </a:rPr>
            <a:t>. Read books </a:t>
          </a:r>
          <a:r>
            <a:rPr lang="en-GB" dirty="0">
              <a:latin typeface="Book Antiqua" panose="02040602050305030304" pitchFamily="18" charset="0"/>
            </a:rPr>
            <a:t>together and encourage conversations. Reading stories and talking with Isaac can improve his vocabulary, listening skills, and confidence. Asking simple questions also helps him practise speaking.</a:t>
          </a:r>
          <a:endParaRPr lang="en-US" dirty="0">
            <a:latin typeface="Book Antiqua" panose="02040602050305030304" pitchFamily="18" charset="0"/>
          </a:endParaRPr>
        </a:p>
      </dgm:t>
    </dgm:pt>
    <dgm:pt modelId="{31F42F7C-03DF-4DC1-B689-D2E75855D2E2}" type="parTrans" cxnId="{C75020D7-CD8A-4009-BDF3-6AD3F9DB039B}">
      <dgm:prSet/>
      <dgm:spPr/>
      <dgm:t>
        <a:bodyPr/>
        <a:lstStyle/>
        <a:p>
          <a:endParaRPr lang="en-US"/>
        </a:p>
      </dgm:t>
    </dgm:pt>
    <dgm:pt modelId="{DCA27336-7A9A-4DA1-91B9-0CF944DF2831}" type="sibTrans" cxnId="{C75020D7-CD8A-4009-BDF3-6AD3F9DB039B}">
      <dgm:prSet/>
      <dgm:spPr/>
      <dgm:t>
        <a:bodyPr/>
        <a:lstStyle/>
        <a:p>
          <a:endParaRPr lang="en-US"/>
        </a:p>
      </dgm:t>
    </dgm:pt>
    <dgm:pt modelId="{20E1D97C-C267-4BD2-A6EB-28E1FFCA7BF7}">
      <dgm:prSet/>
      <dgm:spPr/>
      <dgm:t>
        <a:bodyPr/>
        <a:lstStyle/>
        <a:p>
          <a:r>
            <a:rPr lang="en-GB" dirty="0"/>
            <a:t>3</a:t>
          </a:r>
          <a:r>
            <a:rPr lang="en-GB" dirty="0">
              <a:latin typeface="Book Antiqua" panose="02040602050305030304" pitchFamily="18" charset="0"/>
            </a:rPr>
            <a:t>. </a:t>
          </a:r>
          <a:r>
            <a:rPr lang="en-GB" b="1" dirty="0">
              <a:latin typeface="Book Antiqua" panose="02040602050305030304" pitchFamily="18" charset="0"/>
            </a:rPr>
            <a:t>Use games that improve language</a:t>
          </a:r>
          <a:r>
            <a:rPr lang="en-GB" dirty="0">
              <a:latin typeface="Book Antiqua" panose="02040602050305030304" pitchFamily="18" charset="0"/>
            </a:rPr>
            <a:t>. Activities such as singing songs, matching pictures, naming objects, and role-play games help Isaac develop his communication and language skills in a fun way.</a:t>
          </a:r>
          <a:endParaRPr lang="en-US" dirty="0">
            <a:latin typeface="Book Antiqua" panose="02040602050305030304" pitchFamily="18" charset="0"/>
          </a:endParaRPr>
        </a:p>
      </dgm:t>
    </dgm:pt>
    <dgm:pt modelId="{0EDD30D6-D380-4405-B093-240C1F965097}" type="parTrans" cxnId="{ACE1A349-DFF2-4F2F-98C4-A90D1B6FB86F}">
      <dgm:prSet/>
      <dgm:spPr/>
      <dgm:t>
        <a:bodyPr/>
        <a:lstStyle/>
        <a:p>
          <a:endParaRPr lang="en-US"/>
        </a:p>
      </dgm:t>
    </dgm:pt>
    <dgm:pt modelId="{DED72B5F-B7EA-4828-A065-1A48D82F8496}" type="sibTrans" cxnId="{ACE1A349-DFF2-4F2F-98C4-A90D1B6FB86F}">
      <dgm:prSet/>
      <dgm:spPr/>
      <dgm:t>
        <a:bodyPr/>
        <a:lstStyle/>
        <a:p>
          <a:endParaRPr lang="en-US"/>
        </a:p>
      </dgm:t>
    </dgm:pt>
    <dgm:pt modelId="{BCD5253E-4953-453A-B0C3-3ECED9633125}">
      <dgm:prSet/>
      <dgm:spPr/>
      <dgm:t>
        <a:bodyPr/>
        <a:lstStyle/>
        <a:p>
          <a:r>
            <a:rPr lang="en-GB" dirty="0">
              <a:latin typeface="Book Antiqua" panose="02040602050305030304" pitchFamily="18" charset="0"/>
            </a:rPr>
            <a:t>4. </a:t>
          </a:r>
          <a:r>
            <a:rPr lang="en-GB" b="1" dirty="0">
              <a:latin typeface="Book Antiqua" panose="02040602050305030304" pitchFamily="18" charset="0"/>
            </a:rPr>
            <a:t>Create a daily routine so Isaac feels safe</a:t>
          </a:r>
          <a:r>
            <a:rPr lang="en-GB" dirty="0">
              <a:latin typeface="Book Antiqua" panose="02040602050305030304" pitchFamily="18" charset="0"/>
            </a:rPr>
            <a:t>. Having the same routine each day helps Isaac know what will happen next. This can reduce his anxiety and help him feel more secure, especially when separating from his mother.</a:t>
          </a:r>
          <a:endParaRPr lang="en-US" dirty="0">
            <a:latin typeface="Book Antiqua" panose="02040602050305030304" pitchFamily="18" charset="0"/>
          </a:endParaRPr>
        </a:p>
      </dgm:t>
    </dgm:pt>
    <dgm:pt modelId="{72CE7C9D-C784-4ED0-B21E-68136BA1E6AE}" type="parTrans" cxnId="{6D239125-848D-43CE-BFF7-233CAD3F764F}">
      <dgm:prSet/>
      <dgm:spPr/>
      <dgm:t>
        <a:bodyPr/>
        <a:lstStyle/>
        <a:p>
          <a:endParaRPr lang="en-US"/>
        </a:p>
      </dgm:t>
    </dgm:pt>
    <dgm:pt modelId="{6EA858E5-FD09-4618-8AB2-CD8470922AB4}" type="sibTrans" cxnId="{6D239125-848D-43CE-BFF7-233CAD3F764F}">
      <dgm:prSet/>
      <dgm:spPr/>
      <dgm:t>
        <a:bodyPr/>
        <a:lstStyle/>
        <a:p>
          <a:endParaRPr lang="en-US"/>
        </a:p>
      </dgm:t>
    </dgm:pt>
    <dgm:pt modelId="{CC22B526-4000-454D-8EF1-4719D4B0836A}">
      <dgm:prSet/>
      <dgm:spPr/>
      <dgm:t>
        <a:bodyPr/>
        <a:lstStyle/>
        <a:p>
          <a:r>
            <a:rPr lang="en-GB" dirty="0"/>
            <a:t>5</a:t>
          </a:r>
          <a:r>
            <a:rPr lang="en-GB" b="1" dirty="0"/>
            <a:t>. </a:t>
          </a:r>
          <a:r>
            <a:rPr lang="en-GB" b="1" dirty="0">
              <a:latin typeface="Book Antiqua" panose="02040602050305030304" pitchFamily="18" charset="0"/>
            </a:rPr>
            <a:t>Introduce small group activities before larger groups</a:t>
          </a:r>
          <a:r>
            <a:rPr lang="en-GB" dirty="0">
              <a:latin typeface="Book Antiqua" panose="02040602050305030304" pitchFamily="18" charset="0"/>
            </a:rPr>
            <a:t>. Starting with one or two children allows Isaac to build confidence. As he becomes more comfortable, he can gradually join larger group activities and make friends.</a:t>
          </a:r>
          <a:endParaRPr lang="en-US" dirty="0">
            <a:latin typeface="Book Antiqua" panose="02040602050305030304" pitchFamily="18" charset="0"/>
          </a:endParaRPr>
        </a:p>
      </dgm:t>
    </dgm:pt>
    <dgm:pt modelId="{CEA1034E-00C1-41E4-A03F-21C80594F069}" type="parTrans" cxnId="{8CB8201B-CAB8-4A60-A949-056535843A85}">
      <dgm:prSet/>
      <dgm:spPr/>
      <dgm:t>
        <a:bodyPr/>
        <a:lstStyle/>
        <a:p>
          <a:endParaRPr lang="en-US"/>
        </a:p>
      </dgm:t>
    </dgm:pt>
    <dgm:pt modelId="{8D62A8B0-34A4-4994-8E93-EB948DE5A19C}" type="sibTrans" cxnId="{8CB8201B-CAB8-4A60-A949-056535843A85}">
      <dgm:prSet/>
      <dgm:spPr/>
      <dgm:t>
        <a:bodyPr/>
        <a:lstStyle/>
        <a:p>
          <a:endParaRPr lang="en-US"/>
        </a:p>
      </dgm:t>
    </dgm:pt>
    <dgm:pt modelId="{B3F6A77F-F385-49A1-9523-0E352EE59D58}">
      <dgm:prSet/>
      <dgm:spPr/>
      <dgm:t>
        <a:bodyPr/>
        <a:lstStyle/>
        <a:p>
          <a:r>
            <a:rPr lang="en-GB" dirty="0"/>
            <a:t>6. </a:t>
          </a:r>
          <a:r>
            <a:rPr lang="en-GB" dirty="0">
              <a:latin typeface="Book Antiqua" panose="02040602050305030304" pitchFamily="18" charset="0"/>
            </a:rPr>
            <a:t>Work with a Speech and Language Therapist if needed.</a:t>
          </a:r>
          <a:endParaRPr lang="en-US" dirty="0">
            <a:latin typeface="Book Antiqua" panose="02040602050305030304" pitchFamily="18" charset="0"/>
          </a:endParaRPr>
        </a:p>
      </dgm:t>
    </dgm:pt>
    <dgm:pt modelId="{C68D66AE-C16D-41B7-95F6-7BBCC09C6060}" type="parTrans" cxnId="{D67EF71D-B746-48B7-B42D-7B6617199440}">
      <dgm:prSet/>
      <dgm:spPr/>
      <dgm:t>
        <a:bodyPr/>
        <a:lstStyle/>
        <a:p>
          <a:endParaRPr lang="en-US"/>
        </a:p>
      </dgm:t>
    </dgm:pt>
    <dgm:pt modelId="{C49D102A-230A-41F0-B33A-3C561AEC6750}" type="sibTrans" cxnId="{D67EF71D-B746-48B7-B42D-7B6617199440}">
      <dgm:prSet/>
      <dgm:spPr/>
      <dgm:t>
        <a:bodyPr/>
        <a:lstStyle/>
        <a:p>
          <a:endParaRPr lang="en-US"/>
        </a:p>
      </dgm:t>
    </dgm:pt>
    <dgm:pt modelId="{94F323C8-DFEC-4FC4-ADBB-936D11B5AF09}">
      <dgm:prSet/>
      <dgm:spPr/>
      <dgm:t>
        <a:bodyPr/>
        <a:lstStyle/>
        <a:p>
          <a:r>
            <a:rPr lang="en-GB" b="1" dirty="0">
              <a:latin typeface="Book Antiqua" panose="02040602050305030304" pitchFamily="18" charset="0"/>
            </a:rPr>
            <a:t>A Speech and Language Therapist can assess Isaac’s communication skills and provide activities and support to improve his speech, language, and understanding.</a:t>
          </a:r>
          <a:endParaRPr lang="en-US" dirty="0">
            <a:latin typeface="Book Antiqua" panose="02040602050305030304" pitchFamily="18" charset="0"/>
          </a:endParaRPr>
        </a:p>
      </dgm:t>
    </dgm:pt>
    <dgm:pt modelId="{4D43F896-396F-4286-8665-67732434CFF2}" type="parTrans" cxnId="{2C8A8983-9A2F-4085-B28D-EE6FC570E427}">
      <dgm:prSet/>
      <dgm:spPr/>
      <dgm:t>
        <a:bodyPr/>
        <a:lstStyle/>
        <a:p>
          <a:endParaRPr lang="en-US"/>
        </a:p>
      </dgm:t>
    </dgm:pt>
    <dgm:pt modelId="{D9C045FF-BA21-493E-915D-58ADFD5A3B7A}" type="sibTrans" cxnId="{2C8A8983-9A2F-4085-B28D-EE6FC570E427}">
      <dgm:prSet/>
      <dgm:spPr/>
      <dgm:t>
        <a:bodyPr/>
        <a:lstStyle/>
        <a:p>
          <a:endParaRPr lang="en-US"/>
        </a:p>
      </dgm:t>
    </dgm:pt>
    <dgm:pt modelId="{76111AB6-F914-444B-B4E9-094D11FB999B}" type="pres">
      <dgm:prSet presAssocID="{A076AF0D-7C58-40EE-BB22-277DDEE9080D}" presName="vert0" presStyleCnt="0">
        <dgm:presLayoutVars>
          <dgm:dir/>
          <dgm:animOne val="branch"/>
          <dgm:animLvl val="lvl"/>
        </dgm:presLayoutVars>
      </dgm:prSet>
      <dgm:spPr/>
    </dgm:pt>
    <dgm:pt modelId="{1570A399-B819-4529-96C4-5B255B01351B}" type="pres">
      <dgm:prSet presAssocID="{D323E2C0-2203-4968-BF5F-9CEDB28AF941}" presName="thickLine" presStyleLbl="alignNode1" presStyleIdx="0" presStyleCnt="8"/>
      <dgm:spPr/>
    </dgm:pt>
    <dgm:pt modelId="{182138DF-3699-4822-801E-271B9E66702A}" type="pres">
      <dgm:prSet presAssocID="{D323E2C0-2203-4968-BF5F-9CEDB28AF941}" presName="horz1" presStyleCnt="0"/>
      <dgm:spPr/>
    </dgm:pt>
    <dgm:pt modelId="{C34B054F-3457-402C-BB74-98E8A841AE8F}" type="pres">
      <dgm:prSet presAssocID="{D323E2C0-2203-4968-BF5F-9CEDB28AF941}" presName="tx1" presStyleLbl="revTx" presStyleIdx="0" presStyleCnt="8"/>
      <dgm:spPr/>
    </dgm:pt>
    <dgm:pt modelId="{B3BBB43B-E835-4E13-95CF-C45D69B7466B}" type="pres">
      <dgm:prSet presAssocID="{D323E2C0-2203-4968-BF5F-9CEDB28AF941}" presName="vert1" presStyleCnt="0"/>
      <dgm:spPr/>
    </dgm:pt>
    <dgm:pt modelId="{6D28D8AC-3CE5-41EA-BA50-98093368FE37}" type="pres">
      <dgm:prSet presAssocID="{00D74DCD-684C-47A8-AA4E-A2BBB0B973FD}" presName="thickLine" presStyleLbl="alignNode1" presStyleIdx="1" presStyleCnt="8"/>
      <dgm:spPr/>
    </dgm:pt>
    <dgm:pt modelId="{FB72AF44-CE2E-4FB4-8EA5-8314C39D179B}" type="pres">
      <dgm:prSet presAssocID="{00D74DCD-684C-47A8-AA4E-A2BBB0B973FD}" presName="horz1" presStyleCnt="0"/>
      <dgm:spPr/>
    </dgm:pt>
    <dgm:pt modelId="{19001CB3-6B62-4DBA-BBFB-9E26EE5B6B36}" type="pres">
      <dgm:prSet presAssocID="{00D74DCD-684C-47A8-AA4E-A2BBB0B973FD}" presName="tx1" presStyleLbl="revTx" presStyleIdx="1" presStyleCnt="8"/>
      <dgm:spPr/>
    </dgm:pt>
    <dgm:pt modelId="{35BAD1E9-FF43-49F5-B5C4-D8BBBC7847B3}" type="pres">
      <dgm:prSet presAssocID="{00D74DCD-684C-47A8-AA4E-A2BBB0B973FD}" presName="vert1" presStyleCnt="0"/>
      <dgm:spPr/>
    </dgm:pt>
    <dgm:pt modelId="{6C14720F-77F6-4C9E-8DC0-F692941C7CB4}" type="pres">
      <dgm:prSet presAssocID="{ECF3C4F1-CDC7-464F-9641-86BE979D02C0}" presName="thickLine" presStyleLbl="alignNode1" presStyleIdx="2" presStyleCnt="8"/>
      <dgm:spPr/>
    </dgm:pt>
    <dgm:pt modelId="{0FB433AD-0702-41A8-A086-941073477116}" type="pres">
      <dgm:prSet presAssocID="{ECF3C4F1-CDC7-464F-9641-86BE979D02C0}" presName="horz1" presStyleCnt="0"/>
      <dgm:spPr/>
    </dgm:pt>
    <dgm:pt modelId="{77A53940-84D1-4A5F-AC27-78C5B23CB8C8}" type="pres">
      <dgm:prSet presAssocID="{ECF3C4F1-CDC7-464F-9641-86BE979D02C0}" presName="tx1" presStyleLbl="revTx" presStyleIdx="2" presStyleCnt="8"/>
      <dgm:spPr/>
    </dgm:pt>
    <dgm:pt modelId="{E11104FB-8DBC-4809-9497-364FD675FCD5}" type="pres">
      <dgm:prSet presAssocID="{ECF3C4F1-CDC7-464F-9641-86BE979D02C0}" presName="vert1" presStyleCnt="0"/>
      <dgm:spPr/>
    </dgm:pt>
    <dgm:pt modelId="{79523562-0D66-4FA1-91DA-83E3D014366C}" type="pres">
      <dgm:prSet presAssocID="{20E1D97C-C267-4BD2-A6EB-28E1FFCA7BF7}" presName="thickLine" presStyleLbl="alignNode1" presStyleIdx="3" presStyleCnt="8"/>
      <dgm:spPr/>
    </dgm:pt>
    <dgm:pt modelId="{D9FE231B-B496-4C10-BFA0-BF1EF5900C22}" type="pres">
      <dgm:prSet presAssocID="{20E1D97C-C267-4BD2-A6EB-28E1FFCA7BF7}" presName="horz1" presStyleCnt="0"/>
      <dgm:spPr/>
    </dgm:pt>
    <dgm:pt modelId="{582A2B73-36BE-4010-A0E6-91BCEE1E7F3B}" type="pres">
      <dgm:prSet presAssocID="{20E1D97C-C267-4BD2-A6EB-28E1FFCA7BF7}" presName="tx1" presStyleLbl="revTx" presStyleIdx="3" presStyleCnt="8"/>
      <dgm:spPr/>
    </dgm:pt>
    <dgm:pt modelId="{18FB69FF-9FC4-428A-9898-618DFD5B853A}" type="pres">
      <dgm:prSet presAssocID="{20E1D97C-C267-4BD2-A6EB-28E1FFCA7BF7}" presName="vert1" presStyleCnt="0"/>
      <dgm:spPr/>
    </dgm:pt>
    <dgm:pt modelId="{EDE8ABE0-8813-480A-881E-C9D4C087335C}" type="pres">
      <dgm:prSet presAssocID="{BCD5253E-4953-453A-B0C3-3ECED9633125}" presName="thickLine" presStyleLbl="alignNode1" presStyleIdx="4" presStyleCnt="8"/>
      <dgm:spPr/>
    </dgm:pt>
    <dgm:pt modelId="{AFD346A7-FB9B-4155-AB52-4D08D9F9B2FB}" type="pres">
      <dgm:prSet presAssocID="{BCD5253E-4953-453A-B0C3-3ECED9633125}" presName="horz1" presStyleCnt="0"/>
      <dgm:spPr/>
    </dgm:pt>
    <dgm:pt modelId="{CD8BF425-A21A-47B4-BC4D-1245A57FD81E}" type="pres">
      <dgm:prSet presAssocID="{BCD5253E-4953-453A-B0C3-3ECED9633125}" presName="tx1" presStyleLbl="revTx" presStyleIdx="4" presStyleCnt="8"/>
      <dgm:spPr/>
    </dgm:pt>
    <dgm:pt modelId="{BF981BA5-6608-47C4-9944-93FB9D4D4A04}" type="pres">
      <dgm:prSet presAssocID="{BCD5253E-4953-453A-B0C3-3ECED9633125}" presName="vert1" presStyleCnt="0"/>
      <dgm:spPr/>
    </dgm:pt>
    <dgm:pt modelId="{B738C23F-3858-4EF4-A3D3-2FBD82F68B92}" type="pres">
      <dgm:prSet presAssocID="{CC22B526-4000-454D-8EF1-4719D4B0836A}" presName="thickLine" presStyleLbl="alignNode1" presStyleIdx="5" presStyleCnt="8"/>
      <dgm:spPr/>
    </dgm:pt>
    <dgm:pt modelId="{D076DF3E-7F8C-4611-AD11-28983283679A}" type="pres">
      <dgm:prSet presAssocID="{CC22B526-4000-454D-8EF1-4719D4B0836A}" presName="horz1" presStyleCnt="0"/>
      <dgm:spPr/>
    </dgm:pt>
    <dgm:pt modelId="{9EFD39E4-2C73-435F-85B3-550C2377A4D8}" type="pres">
      <dgm:prSet presAssocID="{CC22B526-4000-454D-8EF1-4719D4B0836A}" presName="tx1" presStyleLbl="revTx" presStyleIdx="5" presStyleCnt="8"/>
      <dgm:spPr/>
    </dgm:pt>
    <dgm:pt modelId="{C6FD2ABF-F33E-494A-B58E-ECA8AB1F30F0}" type="pres">
      <dgm:prSet presAssocID="{CC22B526-4000-454D-8EF1-4719D4B0836A}" presName="vert1" presStyleCnt="0"/>
      <dgm:spPr/>
    </dgm:pt>
    <dgm:pt modelId="{EFE5ED9C-346B-4B93-8524-CB59924C2D39}" type="pres">
      <dgm:prSet presAssocID="{B3F6A77F-F385-49A1-9523-0E352EE59D58}" presName="thickLine" presStyleLbl="alignNode1" presStyleIdx="6" presStyleCnt="8"/>
      <dgm:spPr/>
    </dgm:pt>
    <dgm:pt modelId="{C0B67799-69EC-43E6-B8B6-45F46B8E7FD6}" type="pres">
      <dgm:prSet presAssocID="{B3F6A77F-F385-49A1-9523-0E352EE59D58}" presName="horz1" presStyleCnt="0"/>
      <dgm:spPr/>
    </dgm:pt>
    <dgm:pt modelId="{E55DBCE9-2A91-4F60-8474-C4D9737E2469}" type="pres">
      <dgm:prSet presAssocID="{B3F6A77F-F385-49A1-9523-0E352EE59D58}" presName="tx1" presStyleLbl="revTx" presStyleIdx="6" presStyleCnt="8"/>
      <dgm:spPr/>
    </dgm:pt>
    <dgm:pt modelId="{31B8F5EE-29C1-4B54-AFDA-EC515AA3D863}" type="pres">
      <dgm:prSet presAssocID="{B3F6A77F-F385-49A1-9523-0E352EE59D58}" presName="vert1" presStyleCnt="0"/>
      <dgm:spPr/>
    </dgm:pt>
    <dgm:pt modelId="{E9B72392-B763-403E-8717-5C008D3D90B1}" type="pres">
      <dgm:prSet presAssocID="{94F323C8-DFEC-4FC4-ADBB-936D11B5AF09}" presName="thickLine" presStyleLbl="alignNode1" presStyleIdx="7" presStyleCnt="8"/>
      <dgm:spPr/>
    </dgm:pt>
    <dgm:pt modelId="{D79B6A65-F3FE-4D4F-A07D-15A84778E3C3}" type="pres">
      <dgm:prSet presAssocID="{94F323C8-DFEC-4FC4-ADBB-936D11B5AF09}" presName="horz1" presStyleCnt="0"/>
      <dgm:spPr/>
    </dgm:pt>
    <dgm:pt modelId="{535AC44E-CF43-4FA4-B500-02C40125488A}" type="pres">
      <dgm:prSet presAssocID="{94F323C8-DFEC-4FC4-ADBB-936D11B5AF09}" presName="tx1" presStyleLbl="revTx" presStyleIdx="7" presStyleCnt="8"/>
      <dgm:spPr/>
    </dgm:pt>
    <dgm:pt modelId="{35E34B45-38AE-4B69-A669-F8701F688475}" type="pres">
      <dgm:prSet presAssocID="{94F323C8-DFEC-4FC4-ADBB-936D11B5AF09}" presName="vert1" presStyleCnt="0"/>
      <dgm:spPr/>
    </dgm:pt>
  </dgm:ptLst>
  <dgm:cxnLst>
    <dgm:cxn modelId="{8CB8201B-CAB8-4A60-A949-056535843A85}" srcId="{A076AF0D-7C58-40EE-BB22-277DDEE9080D}" destId="{CC22B526-4000-454D-8EF1-4719D4B0836A}" srcOrd="5" destOrd="0" parTransId="{CEA1034E-00C1-41E4-A03F-21C80594F069}" sibTransId="{8D62A8B0-34A4-4994-8E93-EB948DE5A19C}"/>
    <dgm:cxn modelId="{D67EF71D-B746-48B7-B42D-7B6617199440}" srcId="{A076AF0D-7C58-40EE-BB22-277DDEE9080D}" destId="{B3F6A77F-F385-49A1-9523-0E352EE59D58}" srcOrd="6" destOrd="0" parTransId="{C68D66AE-C16D-41B7-95F6-7BBCC09C6060}" sibTransId="{C49D102A-230A-41F0-B33A-3C561AEC6750}"/>
    <dgm:cxn modelId="{6D239125-848D-43CE-BFF7-233CAD3F764F}" srcId="{A076AF0D-7C58-40EE-BB22-277DDEE9080D}" destId="{BCD5253E-4953-453A-B0C3-3ECED9633125}" srcOrd="4" destOrd="0" parTransId="{72CE7C9D-C784-4ED0-B21E-68136BA1E6AE}" sibTransId="{6EA858E5-FD09-4618-8AB2-CD8470922AB4}"/>
    <dgm:cxn modelId="{4FBBFD27-C1D1-4E53-A9CF-0700DE294D4B}" type="presOf" srcId="{20E1D97C-C267-4BD2-A6EB-28E1FFCA7BF7}" destId="{582A2B73-36BE-4010-A0E6-91BCEE1E7F3B}" srcOrd="0" destOrd="0" presId="urn:microsoft.com/office/officeart/2008/layout/LinedList"/>
    <dgm:cxn modelId="{861C9531-CC82-4271-A784-1788FCAA69A0}" srcId="{A076AF0D-7C58-40EE-BB22-277DDEE9080D}" destId="{D323E2C0-2203-4968-BF5F-9CEDB28AF941}" srcOrd="0" destOrd="0" parTransId="{0199E999-5DCA-43B1-9942-DD0A55999E56}" sibTransId="{539DA111-49D5-41D1-A382-F1D908EBCD63}"/>
    <dgm:cxn modelId="{77750D36-196C-4E16-8FE5-72521196B882}" type="presOf" srcId="{ECF3C4F1-CDC7-464F-9641-86BE979D02C0}" destId="{77A53940-84D1-4A5F-AC27-78C5B23CB8C8}" srcOrd="0" destOrd="0" presId="urn:microsoft.com/office/officeart/2008/layout/LinedList"/>
    <dgm:cxn modelId="{ACE1A349-DFF2-4F2F-98C4-A90D1B6FB86F}" srcId="{A076AF0D-7C58-40EE-BB22-277DDEE9080D}" destId="{20E1D97C-C267-4BD2-A6EB-28E1FFCA7BF7}" srcOrd="3" destOrd="0" parTransId="{0EDD30D6-D380-4405-B093-240C1F965097}" sibTransId="{DED72B5F-B7EA-4828-A065-1A48D82F8496}"/>
    <dgm:cxn modelId="{1C67E64D-338E-43F0-BF7A-66F89EB4AFDE}" type="presOf" srcId="{D323E2C0-2203-4968-BF5F-9CEDB28AF941}" destId="{C34B054F-3457-402C-BB74-98E8A841AE8F}" srcOrd="0" destOrd="0" presId="urn:microsoft.com/office/officeart/2008/layout/LinedList"/>
    <dgm:cxn modelId="{1B096952-FA75-4F94-9A9C-34DF05327326}" srcId="{A076AF0D-7C58-40EE-BB22-277DDEE9080D}" destId="{00D74DCD-684C-47A8-AA4E-A2BBB0B973FD}" srcOrd="1" destOrd="0" parTransId="{0E39FBBF-29CC-4AA8-BDE9-7243FFD90358}" sibTransId="{6382E01F-4230-428D-B3E0-126257B4D034}"/>
    <dgm:cxn modelId="{508C1C74-3EB7-41DF-87D8-9F0D8EC08121}" type="presOf" srcId="{CC22B526-4000-454D-8EF1-4719D4B0836A}" destId="{9EFD39E4-2C73-435F-85B3-550C2377A4D8}" srcOrd="0" destOrd="0" presId="urn:microsoft.com/office/officeart/2008/layout/LinedList"/>
    <dgm:cxn modelId="{EB34AD79-7337-4665-B9A4-5104A707B6F6}" type="presOf" srcId="{94F323C8-DFEC-4FC4-ADBB-936D11B5AF09}" destId="{535AC44E-CF43-4FA4-B500-02C40125488A}" srcOrd="0" destOrd="0" presId="urn:microsoft.com/office/officeart/2008/layout/LinedList"/>
    <dgm:cxn modelId="{0F0D707D-C6D8-44D9-A7C8-62FF6F099EFF}" type="presOf" srcId="{00D74DCD-684C-47A8-AA4E-A2BBB0B973FD}" destId="{19001CB3-6B62-4DBA-BBFB-9E26EE5B6B36}" srcOrd="0" destOrd="0" presId="urn:microsoft.com/office/officeart/2008/layout/LinedList"/>
    <dgm:cxn modelId="{43D87882-83E2-4A40-AB3E-03D4E1E27434}" type="presOf" srcId="{BCD5253E-4953-453A-B0C3-3ECED9633125}" destId="{CD8BF425-A21A-47B4-BC4D-1245A57FD81E}" srcOrd="0" destOrd="0" presId="urn:microsoft.com/office/officeart/2008/layout/LinedList"/>
    <dgm:cxn modelId="{2C8A8983-9A2F-4085-B28D-EE6FC570E427}" srcId="{A076AF0D-7C58-40EE-BB22-277DDEE9080D}" destId="{94F323C8-DFEC-4FC4-ADBB-936D11B5AF09}" srcOrd="7" destOrd="0" parTransId="{4D43F896-396F-4286-8665-67732434CFF2}" sibTransId="{D9C045FF-BA21-493E-915D-58ADFD5A3B7A}"/>
    <dgm:cxn modelId="{BD8F6BBE-DD15-4141-A9E8-6374FC7BDF9F}" type="presOf" srcId="{A076AF0D-7C58-40EE-BB22-277DDEE9080D}" destId="{76111AB6-F914-444B-B4E9-094D11FB999B}" srcOrd="0" destOrd="0" presId="urn:microsoft.com/office/officeart/2008/layout/LinedList"/>
    <dgm:cxn modelId="{09D999CF-22FD-42EC-908E-4B63F5F14DB5}" type="presOf" srcId="{B3F6A77F-F385-49A1-9523-0E352EE59D58}" destId="{E55DBCE9-2A91-4F60-8474-C4D9737E2469}" srcOrd="0" destOrd="0" presId="urn:microsoft.com/office/officeart/2008/layout/LinedList"/>
    <dgm:cxn modelId="{C75020D7-CD8A-4009-BDF3-6AD3F9DB039B}" srcId="{A076AF0D-7C58-40EE-BB22-277DDEE9080D}" destId="{ECF3C4F1-CDC7-464F-9641-86BE979D02C0}" srcOrd="2" destOrd="0" parTransId="{31F42F7C-03DF-4DC1-B689-D2E75855D2E2}" sibTransId="{DCA27336-7A9A-4DA1-91B9-0CF944DF2831}"/>
    <dgm:cxn modelId="{4A09C895-E2E3-44CE-AAD0-5A3101551400}" type="presParOf" srcId="{76111AB6-F914-444B-B4E9-094D11FB999B}" destId="{1570A399-B819-4529-96C4-5B255B01351B}" srcOrd="0" destOrd="0" presId="urn:microsoft.com/office/officeart/2008/layout/LinedList"/>
    <dgm:cxn modelId="{4D978C28-C2CA-4B38-B992-7BEBCE708BAD}" type="presParOf" srcId="{76111AB6-F914-444B-B4E9-094D11FB999B}" destId="{182138DF-3699-4822-801E-271B9E66702A}" srcOrd="1" destOrd="0" presId="urn:microsoft.com/office/officeart/2008/layout/LinedList"/>
    <dgm:cxn modelId="{47377029-A7B5-45D4-8ED9-81DD6A4C699A}" type="presParOf" srcId="{182138DF-3699-4822-801E-271B9E66702A}" destId="{C34B054F-3457-402C-BB74-98E8A841AE8F}" srcOrd="0" destOrd="0" presId="urn:microsoft.com/office/officeart/2008/layout/LinedList"/>
    <dgm:cxn modelId="{088A303B-7543-47A2-AEA9-97DAA2A17F97}" type="presParOf" srcId="{182138DF-3699-4822-801E-271B9E66702A}" destId="{B3BBB43B-E835-4E13-95CF-C45D69B7466B}" srcOrd="1" destOrd="0" presId="urn:microsoft.com/office/officeart/2008/layout/LinedList"/>
    <dgm:cxn modelId="{5445B870-4BCE-4786-B288-A0C9079E902A}" type="presParOf" srcId="{76111AB6-F914-444B-B4E9-094D11FB999B}" destId="{6D28D8AC-3CE5-41EA-BA50-98093368FE37}" srcOrd="2" destOrd="0" presId="urn:microsoft.com/office/officeart/2008/layout/LinedList"/>
    <dgm:cxn modelId="{514DD01C-6FA4-4F13-B80A-4C74FF2C948E}" type="presParOf" srcId="{76111AB6-F914-444B-B4E9-094D11FB999B}" destId="{FB72AF44-CE2E-4FB4-8EA5-8314C39D179B}" srcOrd="3" destOrd="0" presId="urn:microsoft.com/office/officeart/2008/layout/LinedList"/>
    <dgm:cxn modelId="{DBFC8E84-031F-4B3E-9556-6C08AAC80866}" type="presParOf" srcId="{FB72AF44-CE2E-4FB4-8EA5-8314C39D179B}" destId="{19001CB3-6B62-4DBA-BBFB-9E26EE5B6B36}" srcOrd="0" destOrd="0" presId="urn:microsoft.com/office/officeart/2008/layout/LinedList"/>
    <dgm:cxn modelId="{763FEBC1-1BE2-4280-9980-353374D68B0C}" type="presParOf" srcId="{FB72AF44-CE2E-4FB4-8EA5-8314C39D179B}" destId="{35BAD1E9-FF43-49F5-B5C4-D8BBBC7847B3}" srcOrd="1" destOrd="0" presId="urn:microsoft.com/office/officeart/2008/layout/LinedList"/>
    <dgm:cxn modelId="{3983BD03-A129-41BF-84B8-81F6CE2EDD86}" type="presParOf" srcId="{76111AB6-F914-444B-B4E9-094D11FB999B}" destId="{6C14720F-77F6-4C9E-8DC0-F692941C7CB4}" srcOrd="4" destOrd="0" presId="urn:microsoft.com/office/officeart/2008/layout/LinedList"/>
    <dgm:cxn modelId="{B071BD9A-2B30-465E-BF30-6A0A715C9E18}" type="presParOf" srcId="{76111AB6-F914-444B-B4E9-094D11FB999B}" destId="{0FB433AD-0702-41A8-A086-941073477116}" srcOrd="5" destOrd="0" presId="urn:microsoft.com/office/officeart/2008/layout/LinedList"/>
    <dgm:cxn modelId="{0892EE76-46E3-4755-8B2B-2CC51D0565CE}" type="presParOf" srcId="{0FB433AD-0702-41A8-A086-941073477116}" destId="{77A53940-84D1-4A5F-AC27-78C5B23CB8C8}" srcOrd="0" destOrd="0" presId="urn:microsoft.com/office/officeart/2008/layout/LinedList"/>
    <dgm:cxn modelId="{7BD8CB9D-9769-4ED6-9E5E-C412758ADB09}" type="presParOf" srcId="{0FB433AD-0702-41A8-A086-941073477116}" destId="{E11104FB-8DBC-4809-9497-364FD675FCD5}" srcOrd="1" destOrd="0" presId="urn:microsoft.com/office/officeart/2008/layout/LinedList"/>
    <dgm:cxn modelId="{34D5D176-72A8-46F6-8239-007CC6129AC6}" type="presParOf" srcId="{76111AB6-F914-444B-B4E9-094D11FB999B}" destId="{79523562-0D66-4FA1-91DA-83E3D014366C}" srcOrd="6" destOrd="0" presId="urn:microsoft.com/office/officeart/2008/layout/LinedList"/>
    <dgm:cxn modelId="{FAC6B91B-7B2F-4C2E-A038-02A959332F44}" type="presParOf" srcId="{76111AB6-F914-444B-B4E9-094D11FB999B}" destId="{D9FE231B-B496-4C10-BFA0-BF1EF5900C22}" srcOrd="7" destOrd="0" presId="urn:microsoft.com/office/officeart/2008/layout/LinedList"/>
    <dgm:cxn modelId="{31B4B7C1-6841-4F09-B535-8B7062D4A4E1}" type="presParOf" srcId="{D9FE231B-B496-4C10-BFA0-BF1EF5900C22}" destId="{582A2B73-36BE-4010-A0E6-91BCEE1E7F3B}" srcOrd="0" destOrd="0" presId="urn:microsoft.com/office/officeart/2008/layout/LinedList"/>
    <dgm:cxn modelId="{72D76938-73B0-4B13-AC9C-F287924D82F5}" type="presParOf" srcId="{D9FE231B-B496-4C10-BFA0-BF1EF5900C22}" destId="{18FB69FF-9FC4-428A-9898-618DFD5B853A}" srcOrd="1" destOrd="0" presId="urn:microsoft.com/office/officeart/2008/layout/LinedList"/>
    <dgm:cxn modelId="{AFE39B4E-D9FF-4D62-903E-00041E63BD3E}" type="presParOf" srcId="{76111AB6-F914-444B-B4E9-094D11FB999B}" destId="{EDE8ABE0-8813-480A-881E-C9D4C087335C}" srcOrd="8" destOrd="0" presId="urn:microsoft.com/office/officeart/2008/layout/LinedList"/>
    <dgm:cxn modelId="{021E83E7-35E5-4993-922F-4A84B2A85495}" type="presParOf" srcId="{76111AB6-F914-444B-B4E9-094D11FB999B}" destId="{AFD346A7-FB9B-4155-AB52-4D08D9F9B2FB}" srcOrd="9" destOrd="0" presId="urn:microsoft.com/office/officeart/2008/layout/LinedList"/>
    <dgm:cxn modelId="{48F84AE6-F8FA-4367-85F7-283B3C966CEE}" type="presParOf" srcId="{AFD346A7-FB9B-4155-AB52-4D08D9F9B2FB}" destId="{CD8BF425-A21A-47B4-BC4D-1245A57FD81E}" srcOrd="0" destOrd="0" presId="urn:microsoft.com/office/officeart/2008/layout/LinedList"/>
    <dgm:cxn modelId="{EA81A569-D625-4C87-801F-B121912271C7}" type="presParOf" srcId="{AFD346A7-FB9B-4155-AB52-4D08D9F9B2FB}" destId="{BF981BA5-6608-47C4-9944-93FB9D4D4A04}" srcOrd="1" destOrd="0" presId="urn:microsoft.com/office/officeart/2008/layout/LinedList"/>
    <dgm:cxn modelId="{DD1BEB6E-441E-447F-80D0-FFDC7F284B0E}" type="presParOf" srcId="{76111AB6-F914-444B-B4E9-094D11FB999B}" destId="{B738C23F-3858-4EF4-A3D3-2FBD82F68B92}" srcOrd="10" destOrd="0" presId="urn:microsoft.com/office/officeart/2008/layout/LinedList"/>
    <dgm:cxn modelId="{59617DF0-F02B-471D-B39A-8BCC9E11038D}" type="presParOf" srcId="{76111AB6-F914-444B-B4E9-094D11FB999B}" destId="{D076DF3E-7F8C-4611-AD11-28983283679A}" srcOrd="11" destOrd="0" presId="urn:microsoft.com/office/officeart/2008/layout/LinedList"/>
    <dgm:cxn modelId="{D769EBBE-77A1-4FF7-9B03-BFC7FD56F053}" type="presParOf" srcId="{D076DF3E-7F8C-4611-AD11-28983283679A}" destId="{9EFD39E4-2C73-435F-85B3-550C2377A4D8}" srcOrd="0" destOrd="0" presId="urn:microsoft.com/office/officeart/2008/layout/LinedList"/>
    <dgm:cxn modelId="{E55AB3F4-741F-4C99-94AD-F1AC2AFE2A81}" type="presParOf" srcId="{D076DF3E-7F8C-4611-AD11-28983283679A}" destId="{C6FD2ABF-F33E-494A-B58E-ECA8AB1F30F0}" srcOrd="1" destOrd="0" presId="urn:microsoft.com/office/officeart/2008/layout/LinedList"/>
    <dgm:cxn modelId="{03F9465C-272B-4535-AE0A-C8EAD1149465}" type="presParOf" srcId="{76111AB6-F914-444B-B4E9-094D11FB999B}" destId="{EFE5ED9C-346B-4B93-8524-CB59924C2D39}" srcOrd="12" destOrd="0" presId="urn:microsoft.com/office/officeart/2008/layout/LinedList"/>
    <dgm:cxn modelId="{31E58111-1EB7-495E-A12D-161178A7B683}" type="presParOf" srcId="{76111AB6-F914-444B-B4E9-094D11FB999B}" destId="{C0B67799-69EC-43E6-B8B6-45F46B8E7FD6}" srcOrd="13" destOrd="0" presId="urn:microsoft.com/office/officeart/2008/layout/LinedList"/>
    <dgm:cxn modelId="{65820569-2A6A-4761-9ED0-5DF42C50D952}" type="presParOf" srcId="{C0B67799-69EC-43E6-B8B6-45F46B8E7FD6}" destId="{E55DBCE9-2A91-4F60-8474-C4D9737E2469}" srcOrd="0" destOrd="0" presId="urn:microsoft.com/office/officeart/2008/layout/LinedList"/>
    <dgm:cxn modelId="{E1802140-7917-4520-A960-7B1759A79D13}" type="presParOf" srcId="{C0B67799-69EC-43E6-B8B6-45F46B8E7FD6}" destId="{31B8F5EE-29C1-4B54-AFDA-EC515AA3D863}" srcOrd="1" destOrd="0" presId="urn:microsoft.com/office/officeart/2008/layout/LinedList"/>
    <dgm:cxn modelId="{34F7532E-A9D0-428A-8105-8205CCB51884}" type="presParOf" srcId="{76111AB6-F914-444B-B4E9-094D11FB999B}" destId="{E9B72392-B763-403E-8717-5C008D3D90B1}" srcOrd="14" destOrd="0" presId="urn:microsoft.com/office/officeart/2008/layout/LinedList"/>
    <dgm:cxn modelId="{C35E7CED-8A0C-4ED0-BE0E-4D20EE39BE32}" type="presParOf" srcId="{76111AB6-F914-444B-B4E9-094D11FB999B}" destId="{D79B6A65-F3FE-4D4F-A07D-15A84778E3C3}" srcOrd="15" destOrd="0" presId="urn:microsoft.com/office/officeart/2008/layout/LinedList"/>
    <dgm:cxn modelId="{711C7EF5-7041-489F-92D6-837387057E5D}" type="presParOf" srcId="{D79B6A65-F3FE-4D4F-A07D-15A84778E3C3}" destId="{535AC44E-CF43-4FA4-B500-02C40125488A}" srcOrd="0" destOrd="0" presId="urn:microsoft.com/office/officeart/2008/layout/LinedList"/>
    <dgm:cxn modelId="{842BDC7A-2338-48EB-9083-C3D6EEF56A4C}" type="presParOf" srcId="{D79B6A65-F3FE-4D4F-A07D-15A84778E3C3}" destId="{35E34B45-38AE-4B69-A669-F8701F6884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0A399-B819-4529-96C4-5B255B01351B}">
      <dsp:nvSpPr>
        <dsp:cNvPr id="0" name=""/>
        <dsp:cNvSpPr/>
      </dsp:nvSpPr>
      <dsp:spPr>
        <a:xfrm>
          <a:off x="0" y="0"/>
          <a:ext cx="1123581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4B054F-3457-402C-BB74-98E8A841AE8F}">
      <dsp:nvSpPr>
        <dsp:cNvPr id="0" name=""/>
        <dsp:cNvSpPr/>
      </dsp:nvSpPr>
      <dsp:spPr>
        <a:xfrm>
          <a:off x="0" y="0"/>
          <a:ext cx="11235812" cy="684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Book Antiqua" panose="02040602050305030304" pitchFamily="18" charset="0"/>
            </a:rPr>
            <a:t>To support Isaac, the Children’s Centre could:</a:t>
          </a:r>
          <a:endParaRPr lang="en-US" sz="1500" kern="1200" dirty="0">
            <a:latin typeface="Book Antiqua" panose="02040602050305030304" pitchFamily="18" charset="0"/>
          </a:endParaRPr>
        </a:p>
      </dsp:txBody>
      <dsp:txXfrm>
        <a:off x="0" y="0"/>
        <a:ext cx="11235812" cy="684571"/>
      </dsp:txXfrm>
    </dsp:sp>
    <dsp:sp modelId="{6D28D8AC-3CE5-41EA-BA50-98093368FE37}">
      <dsp:nvSpPr>
        <dsp:cNvPr id="0" name=""/>
        <dsp:cNvSpPr/>
      </dsp:nvSpPr>
      <dsp:spPr>
        <a:xfrm>
          <a:off x="0" y="684571"/>
          <a:ext cx="1123581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001CB3-6B62-4DBA-BBFB-9E26EE5B6B36}">
      <dsp:nvSpPr>
        <dsp:cNvPr id="0" name=""/>
        <dsp:cNvSpPr/>
      </dsp:nvSpPr>
      <dsp:spPr>
        <a:xfrm>
          <a:off x="0" y="684571"/>
          <a:ext cx="11235812" cy="684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Book Antiqua" panose="02040602050305030304" pitchFamily="18" charset="0"/>
            </a:rPr>
            <a:t>1</a:t>
          </a:r>
          <a:r>
            <a:rPr lang="en-GB" sz="1500" b="1" kern="1200" dirty="0">
              <a:latin typeface="Book Antiqua" panose="02040602050305030304" pitchFamily="18" charset="0"/>
            </a:rPr>
            <a:t>. Use play-based learning </a:t>
          </a:r>
          <a:r>
            <a:rPr lang="en-GB" sz="1500" kern="1200" dirty="0">
              <a:latin typeface="Book Antiqua" panose="02040602050305030304" pitchFamily="18" charset="0"/>
            </a:rPr>
            <a:t>every day. Play-based learning means children learn through activities such as building blocks, puzzles, drawing, and pretend play. According to Piaget, play helps children develop thinking, problem-solving, and imagination.</a:t>
          </a:r>
          <a:endParaRPr lang="en-US" sz="1500" kern="1200" dirty="0">
            <a:latin typeface="Book Antiqua" panose="02040602050305030304" pitchFamily="18" charset="0"/>
          </a:endParaRPr>
        </a:p>
      </dsp:txBody>
      <dsp:txXfrm>
        <a:off x="0" y="684571"/>
        <a:ext cx="11235812" cy="684571"/>
      </dsp:txXfrm>
    </dsp:sp>
    <dsp:sp modelId="{6C14720F-77F6-4C9E-8DC0-F692941C7CB4}">
      <dsp:nvSpPr>
        <dsp:cNvPr id="0" name=""/>
        <dsp:cNvSpPr/>
      </dsp:nvSpPr>
      <dsp:spPr>
        <a:xfrm>
          <a:off x="0" y="1369142"/>
          <a:ext cx="1123581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A53940-84D1-4A5F-AC27-78C5B23CB8C8}">
      <dsp:nvSpPr>
        <dsp:cNvPr id="0" name=""/>
        <dsp:cNvSpPr/>
      </dsp:nvSpPr>
      <dsp:spPr>
        <a:xfrm>
          <a:off x="0" y="1369142"/>
          <a:ext cx="11235812" cy="684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2</a:t>
          </a:r>
          <a:r>
            <a:rPr lang="en-GB" sz="1500" b="1" kern="1200" dirty="0">
              <a:latin typeface="Book Antiqua" panose="02040602050305030304" pitchFamily="18" charset="0"/>
            </a:rPr>
            <a:t>. Read books </a:t>
          </a:r>
          <a:r>
            <a:rPr lang="en-GB" sz="1500" kern="1200" dirty="0">
              <a:latin typeface="Book Antiqua" panose="02040602050305030304" pitchFamily="18" charset="0"/>
            </a:rPr>
            <a:t>together and encourage conversations. Reading stories and talking with Isaac can improve his vocabulary, listening skills, and confidence. Asking simple questions also helps him practise speaking.</a:t>
          </a:r>
          <a:endParaRPr lang="en-US" sz="1500" kern="1200" dirty="0">
            <a:latin typeface="Book Antiqua" panose="02040602050305030304" pitchFamily="18" charset="0"/>
          </a:endParaRPr>
        </a:p>
      </dsp:txBody>
      <dsp:txXfrm>
        <a:off x="0" y="1369142"/>
        <a:ext cx="11235812" cy="684571"/>
      </dsp:txXfrm>
    </dsp:sp>
    <dsp:sp modelId="{79523562-0D66-4FA1-91DA-83E3D014366C}">
      <dsp:nvSpPr>
        <dsp:cNvPr id="0" name=""/>
        <dsp:cNvSpPr/>
      </dsp:nvSpPr>
      <dsp:spPr>
        <a:xfrm>
          <a:off x="0" y="2053712"/>
          <a:ext cx="1123581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2A2B73-36BE-4010-A0E6-91BCEE1E7F3B}">
      <dsp:nvSpPr>
        <dsp:cNvPr id="0" name=""/>
        <dsp:cNvSpPr/>
      </dsp:nvSpPr>
      <dsp:spPr>
        <a:xfrm>
          <a:off x="0" y="2053713"/>
          <a:ext cx="11235812" cy="684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3</a:t>
          </a:r>
          <a:r>
            <a:rPr lang="en-GB" sz="1500" kern="1200" dirty="0">
              <a:latin typeface="Book Antiqua" panose="02040602050305030304" pitchFamily="18" charset="0"/>
            </a:rPr>
            <a:t>. </a:t>
          </a:r>
          <a:r>
            <a:rPr lang="en-GB" sz="1500" b="1" kern="1200" dirty="0">
              <a:latin typeface="Book Antiqua" panose="02040602050305030304" pitchFamily="18" charset="0"/>
            </a:rPr>
            <a:t>Use games that improve language</a:t>
          </a:r>
          <a:r>
            <a:rPr lang="en-GB" sz="1500" kern="1200" dirty="0">
              <a:latin typeface="Book Antiqua" panose="02040602050305030304" pitchFamily="18" charset="0"/>
            </a:rPr>
            <a:t>. Activities such as singing songs, matching pictures, naming objects, and role-play games help Isaac develop his communication and language skills in a fun way.</a:t>
          </a:r>
          <a:endParaRPr lang="en-US" sz="1500" kern="1200" dirty="0">
            <a:latin typeface="Book Antiqua" panose="02040602050305030304" pitchFamily="18" charset="0"/>
          </a:endParaRPr>
        </a:p>
      </dsp:txBody>
      <dsp:txXfrm>
        <a:off x="0" y="2053713"/>
        <a:ext cx="11235812" cy="684571"/>
      </dsp:txXfrm>
    </dsp:sp>
    <dsp:sp modelId="{EDE8ABE0-8813-480A-881E-C9D4C087335C}">
      <dsp:nvSpPr>
        <dsp:cNvPr id="0" name=""/>
        <dsp:cNvSpPr/>
      </dsp:nvSpPr>
      <dsp:spPr>
        <a:xfrm>
          <a:off x="0" y="2738284"/>
          <a:ext cx="1123581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8BF425-A21A-47B4-BC4D-1245A57FD81E}">
      <dsp:nvSpPr>
        <dsp:cNvPr id="0" name=""/>
        <dsp:cNvSpPr/>
      </dsp:nvSpPr>
      <dsp:spPr>
        <a:xfrm>
          <a:off x="0" y="2738284"/>
          <a:ext cx="11235812" cy="684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Book Antiqua" panose="02040602050305030304" pitchFamily="18" charset="0"/>
            </a:rPr>
            <a:t>4. </a:t>
          </a:r>
          <a:r>
            <a:rPr lang="en-GB" sz="1500" b="1" kern="1200" dirty="0">
              <a:latin typeface="Book Antiqua" panose="02040602050305030304" pitchFamily="18" charset="0"/>
            </a:rPr>
            <a:t>Create a daily routine so Isaac feels safe</a:t>
          </a:r>
          <a:r>
            <a:rPr lang="en-GB" sz="1500" kern="1200" dirty="0">
              <a:latin typeface="Book Antiqua" panose="02040602050305030304" pitchFamily="18" charset="0"/>
            </a:rPr>
            <a:t>. Having the same routine each day helps Isaac know what will happen next. This can reduce his anxiety and help him feel more secure, especially when separating from his mother.</a:t>
          </a:r>
          <a:endParaRPr lang="en-US" sz="1500" kern="1200" dirty="0">
            <a:latin typeface="Book Antiqua" panose="02040602050305030304" pitchFamily="18" charset="0"/>
          </a:endParaRPr>
        </a:p>
      </dsp:txBody>
      <dsp:txXfrm>
        <a:off x="0" y="2738284"/>
        <a:ext cx="11235812" cy="684571"/>
      </dsp:txXfrm>
    </dsp:sp>
    <dsp:sp modelId="{B738C23F-3858-4EF4-A3D3-2FBD82F68B92}">
      <dsp:nvSpPr>
        <dsp:cNvPr id="0" name=""/>
        <dsp:cNvSpPr/>
      </dsp:nvSpPr>
      <dsp:spPr>
        <a:xfrm>
          <a:off x="0" y="3422854"/>
          <a:ext cx="1123581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D39E4-2C73-435F-85B3-550C2377A4D8}">
      <dsp:nvSpPr>
        <dsp:cNvPr id="0" name=""/>
        <dsp:cNvSpPr/>
      </dsp:nvSpPr>
      <dsp:spPr>
        <a:xfrm>
          <a:off x="0" y="3422855"/>
          <a:ext cx="11235812" cy="684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5</a:t>
          </a:r>
          <a:r>
            <a:rPr lang="en-GB" sz="1500" b="1" kern="1200" dirty="0"/>
            <a:t>. </a:t>
          </a:r>
          <a:r>
            <a:rPr lang="en-GB" sz="1500" b="1" kern="1200" dirty="0">
              <a:latin typeface="Book Antiqua" panose="02040602050305030304" pitchFamily="18" charset="0"/>
            </a:rPr>
            <a:t>Introduce small group activities before larger groups</a:t>
          </a:r>
          <a:r>
            <a:rPr lang="en-GB" sz="1500" kern="1200" dirty="0">
              <a:latin typeface="Book Antiqua" panose="02040602050305030304" pitchFamily="18" charset="0"/>
            </a:rPr>
            <a:t>. Starting with one or two children allows Isaac to build confidence. As he becomes more comfortable, he can gradually join larger group activities and make friends.</a:t>
          </a:r>
          <a:endParaRPr lang="en-US" sz="1500" kern="1200" dirty="0">
            <a:latin typeface="Book Antiqua" panose="02040602050305030304" pitchFamily="18" charset="0"/>
          </a:endParaRPr>
        </a:p>
      </dsp:txBody>
      <dsp:txXfrm>
        <a:off x="0" y="3422855"/>
        <a:ext cx="11235812" cy="684571"/>
      </dsp:txXfrm>
    </dsp:sp>
    <dsp:sp modelId="{EFE5ED9C-346B-4B93-8524-CB59924C2D39}">
      <dsp:nvSpPr>
        <dsp:cNvPr id="0" name=""/>
        <dsp:cNvSpPr/>
      </dsp:nvSpPr>
      <dsp:spPr>
        <a:xfrm>
          <a:off x="0" y="4107425"/>
          <a:ext cx="1123581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5DBCE9-2A91-4F60-8474-C4D9737E2469}">
      <dsp:nvSpPr>
        <dsp:cNvPr id="0" name=""/>
        <dsp:cNvSpPr/>
      </dsp:nvSpPr>
      <dsp:spPr>
        <a:xfrm>
          <a:off x="0" y="4107426"/>
          <a:ext cx="11235812" cy="684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6. </a:t>
          </a:r>
          <a:r>
            <a:rPr lang="en-GB" sz="1500" kern="1200" dirty="0">
              <a:latin typeface="Book Antiqua" panose="02040602050305030304" pitchFamily="18" charset="0"/>
            </a:rPr>
            <a:t>Work with a Speech and Language Therapist if needed.</a:t>
          </a:r>
          <a:endParaRPr lang="en-US" sz="1500" kern="1200" dirty="0">
            <a:latin typeface="Book Antiqua" panose="02040602050305030304" pitchFamily="18" charset="0"/>
          </a:endParaRPr>
        </a:p>
      </dsp:txBody>
      <dsp:txXfrm>
        <a:off x="0" y="4107426"/>
        <a:ext cx="11235812" cy="684571"/>
      </dsp:txXfrm>
    </dsp:sp>
    <dsp:sp modelId="{E9B72392-B763-403E-8717-5C008D3D90B1}">
      <dsp:nvSpPr>
        <dsp:cNvPr id="0" name=""/>
        <dsp:cNvSpPr/>
      </dsp:nvSpPr>
      <dsp:spPr>
        <a:xfrm>
          <a:off x="0" y="4791996"/>
          <a:ext cx="1123581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5AC44E-CF43-4FA4-B500-02C40125488A}">
      <dsp:nvSpPr>
        <dsp:cNvPr id="0" name=""/>
        <dsp:cNvSpPr/>
      </dsp:nvSpPr>
      <dsp:spPr>
        <a:xfrm>
          <a:off x="0" y="4791996"/>
          <a:ext cx="11235812" cy="684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latin typeface="Book Antiqua" panose="02040602050305030304" pitchFamily="18" charset="0"/>
            </a:rPr>
            <a:t>A Speech and Language Therapist can assess Isaac’s communication skills and provide activities and support to improve his speech, language, and understanding.</a:t>
          </a:r>
          <a:endParaRPr lang="en-US" sz="1500" kern="1200" dirty="0">
            <a:latin typeface="Book Antiqua" panose="02040602050305030304" pitchFamily="18" charset="0"/>
          </a:endParaRPr>
        </a:p>
      </dsp:txBody>
      <dsp:txXfrm>
        <a:off x="0" y="4791996"/>
        <a:ext cx="11235812" cy="68457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1BD67-CE72-499B-876F-48E4C1DFC26D}" type="datetimeFigureOut">
              <a:rPr lang="en-GB" smtClean="0"/>
              <a:t>10/07/2026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8D7AC6-1370-467A-8BD5-E544F56555D0}" type="slidenum">
              <a:rPr lang="en-GB" smtClean="0"/>
              <a:t>‹#›</a:t>
            </a:fld>
            <a:endParaRPr lang="en-GB"/>
          </a:p>
        </p:txBody>
      </p:sp>
    </p:spTree>
    <p:extLst>
      <p:ext uri="{BB962C8B-B14F-4D97-AF65-F5344CB8AC3E}">
        <p14:creationId xmlns:p14="http://schemas.microsoft.com/office/powerpoint/2010/main" val="1267042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8D7AC6-1370-467A-8BD5-E544F56555D0}" type="slidenum">
              <a:rPr lang="en-GB" smtClean="0"/>
              <a:t>3</a:t>
            </a:fld>
            <a:endParaRPr lang="en-GB"/>
          </a:p>
        </p:txBody>
      </p:sp>
    </p:spTree>
    <p:extLst>
      <p:ext uri="{BB962C8B-B14F-4D97-AF65-F5344CB8AC3E}">
        <p14:creationId xmlns:p14="http://schemas.microsoft.com/office/powerpoint/2010/main" val="2298910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8D7AC6-1370-467A-8BD5-E544F56555D0}" type="slidenum">
              <a:rPr lang="en-GB" smtClean="0"/>
              <a:t>6</a:t>
            </a:fld>
            <a:endParaRPr lang="en-GB"/>
          </a:p>
        </p:txBody>
      </p:sp>
    </p:spTree>
    <p:extLst>
      <p:ext uri="{BB962C8B-B14F-4D97-AF65-F5344CB8AC3E}">
        <p14:creationId xmlns:p14="http://schemas.microsoft.com/office/powerpoint/2010/main" val="4190056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3520880" y="3172287"/>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b="1" dirty="0">
                <a:latin typeface="Book Antiqua" panose="02040602050305030304" pitchFamily="18" charset="0"/>
                <a:cs typeface="Arial" panose="020B0604020202020204" pitchFamily="34" charset="0"/>
              </a:rPr>
              <a:t>Student name:</a:t>
            </a:r>
            <a:r>
              <a:rPr lang="en-GB" sz="2200" dirty="0">
                <a:latin typeface="Book Antiqua" panose="02040602050305030304" pitchFamily="18" charset="0"/>
                <a:cs typeface="Arial" panose="020B0604020202020204" pitchFamily="34" charset="0"/>
              </a:rPr>
              <a:t> Darianny Santana Valdez. </a:t>
            </a:r>
            <a:br>
              <a:rPr lang="en-GB" sz="2200" dirty="0">
                <a:latin typeface="Book Antiqua" panose="02040602050305030304" pitchFamily="18" charset="0"/>
                <a:cs typeface="Arial" panose="020B0604020202020204" pitchFamily="34" charset="0"/>
              </a:rPr>
            </a:br>
            <a:r>
              <a:rPr lang="en-GB" sz="2200" b="1" dirty="0">
                <a:latin typeface="Book Antiqua" panose="02040602050305030304" pitchFamily="18" charset="0"/>
                <a:cs typeface="Arial" panose="020B0604020202020204" pitchFamily="34" charset="0"/>
              </a:rPr>
              <a:t>Student number: </a:t>
            </a:r>
            <a:r>
              <a:rPr lang="en-GB" sz="2200" dirty="0">
                <a:latin typeface="Book Antiqua" panose="02040602050305030304" pitchFamily="18" charset="0"/>
                <a:cs typeface="Arial" panose="020B0604020202020204" pitchFamily="34" charset="0"/>
              </a:rPr>
              <a:t>2440015.</a:t>
            </a:r>
            <a:br>
              <a:rPr lang="en-GB" sz="2200" dirty="0">
                <a:latin typeface="Book Antiqua" panose="02040602050305030304" pitchFamily="18" charset="0"/>
                <a:cs typeface="Arial" panose="020B0604020202020204" pitchFamily="34" charset="0"/>
              </a:rPr>
            </a:br>
            <a:r>
              <a:rPr lang="en-GB" sz="2200" b="1" dirty="0">
                <a:latin typeface="Book Antiqua" panose="02040602050305030304" pitchFamily="18" charset="0"/>
                <a:cs typeface="Arial" panose="020B0604020202020204" pitchFamily="34" charset="0"/>
              </a:rPr>
              <a:t>Lecturer’s name: </a:t>
            </a:r>
            <a:r>
              <a:rPr lang="en-GB" sz="2200" dirty="0">
                <a:latin typeface="Book Antiqua" panose="02040602050305030304" pitchFamily="18" charset="0"/>
                <a:cs typeface="Arial" panose="020B0604020202020204" pitchFamily="34" charset="0"/>
              </a:rPr>
              <a:t>Dr. Shepherd Ziko.</a:t>
            </a:r>
            <a:br>
              <a:rPr lang="en-GB" sz="1125" dirty="0">
                <a:latin typeface="Book Antiqua" panose="02040602050305030304" pitchFamily="18" charset="0"/>
              </a:rPr>
            </a:br>
            <a:endParaRPr lang="en-GB" sz="1125" dirty="0">
              <a:latin typeface="Book Antiqua" panose="02040602050305030304" pitchFamily="18" charset="0"/>
            </a:endParaRP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39118" y="4518696"/>
            <a:ext cx="11313763" cy="1308836"/>
          </a:xfrm>
        </p:spPr>
        <p:txBody>
          <a:bodyPr>
            <a:noAutofit/>
          </a:bodyPr>
          <a:lstStyle/>
          <a:p>
            <a:pPr algn="l"/>
            <a:r>
              <a:rPr lang="en-GB" sz="2000" b="1" dirty="0">
                <a:latin typeface="Book Antiqua" panose="02040602050305030304" pitchFamily="18" charset="0"/>
                <a:cs typeface="Arial" panose="020B0604020202020204" pitchFamily="34" charset="0"/>
              </a:rPr>
              <a:t>Acknowledgement of the use of AI tools: </a:t>
            </a:r>
            <a:r>
              <a:rPr lang="en-GB" sz="2000" dirty="0">
                <a:latin typeface="Book Antiqua" panose="02040602050305030304" pitchFamily="18" charset="0"/>
                <a:cs typeface="Arial" panose="020B0604020202020204" pitchFamily="34" charset="0"/>
              </a:rPr>
              <a:t>I confirm that I have</a:t>
            </a:r>
            <a:r>
              <a:rPr lang="en-GB" sz="2000" b="1" dirty="0">
                <a:latin typeface="Book Antiqua" panose="02040602050305030304" pitchFamily="18" charset="0"/>
                <a:cs typeface="Arial" panose="020B0604020202020204" pitchFamily="34" charset="0"/>
              </a:rPr>
              <a:t> </a:t>
            </a:r>
            <a:r>
              <a:rPr lang="en-GB" sz="2000" dirty="0">
                <a:latin typeface="Book Antiqua" panose="02040602050305030304" pitchFamily="18" charset="0"/>
                <a:cs typeface="Arial" panose="020B0604020202020204" pitchFamily="34" charset="0"/>
              </a:rPr>
              <a:t>used AI tools in the research and creation of this assignment (Google). I confirm that I have not presented any AI-generated materials as my own work. </a:t>
            </a:r>
          </a:p>
          <a:p>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4838270" y="1586143"/>
            <a:ext cx="6049210" cy="1261884"/>
          </a:xfrm>
          <a:prstGeom prst="rect">
            <a:avLst/>
          </a:prstGeom>
          <a:noFill/>
        </p:spPr>
        <p:txBody>
          <a:bodyPr wrap="square" rtlCol="0">
            <a:spAutoFit/>
          </a:bodyPr>
          <a:lstStyle/>
          <a:p>
            <a:pPr algn="ctr"/>
            <a:r>
              <a:rPr lang="en-GB" sz="2000" b="1" dirty="0">
                <a:latin typeface="Book Antiqua" panose="02040602050305030304" pitchFamily="18" charset="0"/>
                <a:cs typeface="Arial" panose="020B0604020202020204" pitchFamily="34" charset="0"/>
              </a:rPr>
              <a:t>LCHS4010</a:t>
            </a:r>
          </a:p>
          <a:p>
            <a:pPr algn="ctr"/>
            <a:r>
              <a:rPr lang="en-GB" sz="2800" b="1" dirty="0">
                <a:latin typeface="Book Antiqua" panose="02040602050305030304" pitchFamily="18" charset="0"/>
                <a:cs typeface="Arial" panose="020B0604020202020204" pitchFamily="34" charset="0"/>
              </a:rPr>
              <a:t>Psychology in Health and Social Care</a:t>
            </a:r>
            <a:endParaRPr lang="en-GB" sz="2800" dirty="0">
              <a:latin typeface="Book Antiqua" panose="02040602050305030304" pitchFamily="18" charset="0"/>
              <a:cs typeface="Arial" panose="020B0604020202020204" pitchFamily="34" charset="0"/>
            </a:endParaRPr>
          </a:p>
        </p:txBody>
      </p:sp>
      <p:pic>
        <p:nvPicPr>
          <p:cNvPr id="6" name="Picture 5" descr="University of Wales, Trinity Saint David, London">
            <a:extLst>
              <a:ext uri="{FF2B5EF4-FFF2-40B4-BE49-F238E27FC236}">
                <a16:creationId xmlns:a16="http://schemas.microsoft.com/office/drawing/2014/main" id="{F52C9BCA-E908-AA15-3CE9-52BF191DD92F}"/>
              </a:ext>
            </a:extLst>
          </p:cNvPr>
          <p:cNvPicPr>
            <a:picLocks noChangeAspect="1"/>
          </p:cNvPicPr>
          <p:nvPr/>
        </p:nvPicPr>
        <p:blipFill>
          <a:blip r:embed="rId2"/>
          <a:stretch>
            <a:fillRect/>
          </a:stretch>
        </p:blipFill>
        <p:spPr>
          <a:xfrm>
            <a:off x="76199" y="184539"/>
            <a:ext cx="4967749" cy="2803209"/>
          </a:xfrm>
          <a:prstGeom prst="rect">
            <a:avLst/>
          </a:prstGeom>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826396" y="586855"/>
            <a:ext cx="4230100" cy="3387497"/>
          </a:xfrm>
        </p:spPr>
        <p:txBody>
          <a:bodyPr anchor="b">
            <a:normAutofit/>
          </a:bodyPr>
          <a:lstStyle/>
          <a:p>
            <a:pPr algn="r"/>
            <a:r>
              <a:rPr lang="en-GB" sz="4000" b="1" u="sng" dirty="0">
                <a:solidFill>
                  <a:srgbClr val="FFFFFF"/>
                </a:solidFill>
                <a:latin typeface="Book Antiqua" panose="02040602050305030304" pitchFamily="18" charset="0"/>
              </a:rPr>
              <a:t>Introduction</a:t>
            </a:r>
            <a:r>
              <a:rPr lang="en-GB" sz="4000" dirty="0">
                <a:solidFill>
                  <a:srgbClr val="FFFFFF"/>
                </a:solidFill>
              </a:rPr>
              <a:t> </a:t>
            </a:r>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5926620" y="132317"/>
            <a:ext cx="5438986" cy="6224034"/>
          </a:xfrm>
        </p:spPr>
        <p:txBody>
          <a:bodyPr anchor="ctr">
            <a:normAutofit lnSpcReduction="10000"/>
          </a:bodyPr>
          <a:lstStyle/>
          <a:p>
            <a:pPr marL="0" indent="0">
              <a:buNone/>
            </a:pPr>
            <a:r>
              <a:rPr lang="en-GB" sz="2000" dirty="0">
                <a:latin typeface="Book Antiqua" panose="02040602050305030304" pitchFamily="18" charset="0"/>
              </a:rPr>
              <a:t>This presentation is based on Jean Piaget’s Cognitive Development Theory. It will explore how Isaac’s early experiences may have influenced his cognitive development and evaluate how professionals can support his learning and developmental needs.</a:t>
            </a:r>
          </a:p>
          <a:p>
            <a:pPr marL="0" indent="0">
              <a:buNone/>
            </a:pPr>
            <a:r>
              <a:rPr lang="en-GB" sz="2000" dirty="0">
                <a:latin typeface="Book Antiqua" panose="02040602050305030304" pitchFamily="18" charset="0"/>
              </a:rPr>
              <a:t>Isaac’s background: He lives with his mother, Jenny, a single parent with limited social support. She is experiencing postnatal depression and low confidence.</a:t>
            </a:r>
          </a:p>
          <a:p>
            <a:pPr marL="0" indent="0">
              <a:buNone/>
            </a:pPr>
            <a:r>
              <a:rPr lang="en-GB" sz="2000" dirty="0">
                <a:latin typeface="Book Antiqua" panose="02040602050305030304" pitchFamily="18" charset="0"/>
              </a:rPr>
              <a:t>Isaac is a 4-year-old boy attending the Children’s centre because his childcare arrangements have been disrupted since he was 2 years old.</a:t>
            </a:r>
          </a:p>
          <a:p>
            <a:pPr marL="0" indent="0">
              <a:buNone/>
            </a:pPr>
            <a:r>
              <a:rPr lang="en-GB" sz="2000" dirty="0">
                <a:latin typeface="Book Antiqua" panose="02040602050305030304" pitchFamily="18" charset="0"/>
              </a:rPr>
              <a:t>Understanding Isaac’s circumstances is important because early experiences can significantly impact a child’s cognitive, social, and emotional development. By applying Piaget’s theory, this presentation will demonstrate how appropriate professional support can help Isaac reach his developmental potential and improve outcomes for both him and his family.</a:t>
            </a:r>
          </a:p>
        </p:txBody>
      </p:sp>
      <p:sp>
        <p:nvSpPr>
          <p:cNvPr id="4" name="TextBox 3">
            <a:extLst>
              <a:ext uri="{FF2B5EF4-FFF2-40B4-BE49-F238E27FC236}">
                <a16:creationId xmlns:a16="http://schemas.microsoft.com/office/drawing/2014/main" id="{AC12AA6D-FED8-C4CA-4A0B-936CC1412BA8}"/>
              </a:ext>
            </a:extLst>
          </p:cNvPr>
          <p:cNvSpPr txBox="1"/>
          <p:nvPr/>
        </p:nvSpPr>
        <p:spPr>
          <a:xfrm>
            <a:off x="9586452" y="6356351"/>
            <a:ext cx="2526890" cy="369332"/>
          </a:xfrm>
          <a:prstGeom prst="rect">
            <a:avLst/>
          </a:prstGeom>
          <a:noFill/>
        </p:spPr>
        <p:txBody>
          <a:bodyPr wrap="square" rtlCol="0">
            <a:spAutoFit/>
          </a:bodyPr>
          <a:lstStyle/>
          <a:p>
            <a:r>
              <a:rPr lang="en-GB" dirty="0"/>
              <a:t>(</a:t>
            </a:r>
            <a:r>
              <a:rPr lang="en-GB" b="1" dirty="0">
                <a:latin typeface="Book Antiqua" panose="02040602050305030304" pitchFamily="18" charset="0"/>
              </a:rPr>
              <a:t>Isaac case study)</a:t>
            </a:r>
          </a:p>
        </p:txBody>
      </p:sp>
    </p:spTree>
    <p:extLst>
      <p:ext uri="{BB962C8B-B14F-4D97-AF65-F5344CB8AC3E}">
        <p14:creationId xmlns:p14="http://schemas.microsoft.com/office/powerpoint/2010/main" val="2390117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4A3E6-FBDF-3D9B-BF0D-5745D25EB7ED}"/>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latin typeface="Book Antiqua" panose="02040602050305030304" pitchFamily="18" charset="0"/>
              </a:rPr>
              <a:t>Piaget’s Cognitive Development Theory  </a:t>
            </a:r>
          </a:p>
        </p:txBody>
      </p:sp>
      <p:sp>
        <p:nvSpPr>
          <p:cNvPr id="4" name="TextBox 3">
            <a:extLst>
              <a:ext uri="{FF2B5EF4-FFF2-40B4-BE49-F238E27FC236}">
                <a16:creationId xmlns:a16="http://schemas.microsoft.com/office/drawing/2014/main" id="{BD2C8106-1B43-3B9F-0483-A714C2DDFC70}"/>
              </a:ext>
            </a:extLst>
          </p:cNvPr>
          <p:cNvSpPr txBox="1"/>
          <p:nvPr/>
        </p:nvSpPr>
        <p:spPr>
          <a:xfrm>
            <a:off x="78657" y="1590741"/>
            <a:ext cx="11847871" cy="5663089"/>
          </a:xfrm>
          <a:prstGeom prst="rect">
            <a:avLst/>
          </a:prstGeom>
          <a:noFill/>
        </p:spPr>
        <p:txBody>
          <a:bodyPr wrap="square" rtlCol="0">
            <a:spAutoFit/>
          </a:bodyPr>
          <a:lstStyle/>
          <a:p>
            <a:r>
              <a:rPr lang="en-GB" dirty="0">
                <a:latin typeface="Book Antiqua" panose="02040602050305030304" pitchFamily="18" charset="0"/>
              </a:rPr>
              <a:t>Jean William Fritz Piaget (1896- 1980) was a Swiss psychologist and pioneer in child development. He believed that children learn by exploring the world around them; he also said children build knowledge through their own experiences.</a:t>
            </a:r>
          </a:p>
          <a:p>
            <a:endParaRPr lang="en-GB" dirty="0">
              <a:latin typeface="Book Antiqua" panose="02040602050305030304" pitchFamily="18" charset="0"/>
            </a:endParaRPr>
          </a:p>
          <a:p>
            <a:r>
              <a:rPr lang="en-GB" dirty="0">
                <a:latin typeface="Book Antiqua" panose="02040602050305030304" pitchFamily="18" charset="0"/>
              </a:rPr>
              <a:t>Piaget divided development into 4 stages. Isaac is 4 years old, so he is in the preoperational stage (2-7 years)</a:t>
            </a:r>
          </a:p>
          <a:p>
            <a:endParaRPr lang="en-GB" dirty="0">
              <a:latin typeface="Book Antiqua" panose="02040602050305030304" pitchFamily="18" charset="0"/>
            </a:endParaRPr>
          </a:p>
          <a:p>
            <a:r>
              <a:rPr lang="en-GB" sz="2000" b="1" dirty="0">
                <a:solidFill>
                  <a:schemeClr val="tx2"/>
                </a:solidFill>
                <a:latin typeface="Book Antiqua" panose="02040602050305030304" pitchFamily="18" charset="0"/>
              </a:rPr>
              <a:t>Children at this age : </a:t>
            </a:r>
          </a:p>
          <a:p>
            <a:pPr marL="285750" indent="-285750">
              <a:buFont typeface="Arial" panose="020B0604020202020204" pitchFamily="34" charset="0"/>
              <a:buChar char="•"/>
            </a:pPr>
            <a:r>
              <a:rPr lang="en-GB" dirty="0">
                <a:latin typeface="Book Antiqua" panose="02040602050305030304" pitchFamily="18" charset="0"/>
              </a:rPr>
              <a:t> </a:t>
            </a:r>
            <a:r>
              <a:rPr lang="en-GB" b="1" dirty="0">
                <a:solidFill>
                  <a:schemeClr val="tx2"/>
                </a:solidFill>
                <a:latin typeface="Book Antiqua" panose="02040602050305030304" pitchFamily="18" charset="0"/>
              </a:rPr>
              <a:t>Learn through play</a:t>
            </a:r>
            <a:r>
              <a:rPr lang="en-GB" dirty="0">
                <a:latin typeface="Book Antiqua" panose="02040602050305030304" pitchFamily="18" charset="0"/>
              </a:rPr>
              <a:t>: Piaget said that children learn by exploring and playing. Isaac is four years old, so he is in the preoperational stage. At this age, children enjoy pretend play, ask lots of questions, and use their imagination. For example, a child might pretend that a banana is a phone. Because Isaac finds it difficult to join group activities and has delayed language, he may miss some opportunities to learn through play and social interaction.”</a:t>
            </a:r>
          </a:p>
          <a:p>
            <a:endParaRPr lang="en-GB" dirty="0">
              <a:solidFill>
                <a:schemeClr val="tx2"/>
              </a:solidFill>
              <a:latin typeface="Book Antiqua" panose="02040602050305030304" pitchFamily="18" charset="0"/>
            </a:endParaRPr>
          </a:p>
          <a:p>
            <a:pPr marL="285750" indent="-285750">
              <a:buFont typeface="Arial" panose="020B0604020202020204" pitchFamily="34" charset="0"/>
              <a:buChar char="•"/>
            </a:pPr>
            <a:r>
              <a:rPr lang="en-GB" b="1" dirty="0">
                <a:solidFill>
                  <a:schemeClr val="tx2"/>
                </a:solidFill>
                <a:latin typeface="Book Antiqua" panose="02040602050305030304" pitchFamily="18" charset="0"/>
              </a:rPr>
              <a:t>Use language more</a:t>
            </a:r>
            <a:r>
              <a:rPr lang="en-GB" dirty="0">
                <a:latin typeface="Book Antiqua" panose="02040602050305030304" pitchFamily="18" charset="0"/>
              </a:rPr>
              <a:t>: Isaac’s example: Because Isaac is quiet, has language delays, and struggles to join group activities, he may not have as many chances to learn through pretend play and talking with other children. According to Piaget, this could slow some parts of his cognitive development.</a:t>
            </a:r>
          </a:p>
          <a:p>
            <a:endParaRPr lang="en-GB" dirty="0">
              <a:latin typeface="Book Antiqua" panose="02040602050305030304" pitchFamily="18" charset="0"/>
            </a:endParaRPr>
          </a:p>
          <a:p>
            <a:pPr marL="285750" indent="-285750">
              <a:buFont typeface="Arial" panose="020B0604020202020204" pitchFamily="34" charset="0"/>
              <a:buChar char="•"/>
            </a:pPr>
            <a:r>
              <a:rPr lang="en-GB" b="1" dirty="0">
                <a:solidFill>
                  <a:schemeClr val="tx2"/>
                </a:solidFill>
                <a:latin typeface="Book Antiqua" panose="02040602050305030304" pitchFamily="18" charset="0"/>
              </a:rPr>
              <a:t>Develop imagination</a:t>
            </a:r>
            <a:r>
              <a:rPr lang="en-GB" dirty="0">
                <a:latin typeface="Book Antiqua" panose="02040602050305030304" pitchFamily="18" charset="0"/>
              </a:rPr>
              <a:t>: for example, pretending to be a doctor; by doing this, he is starting to learn the doctor’s duties and responsibilities. </a:t>
            </a:r>
          </a:p>
          <a:p>
            <a:endParaRPr lang="en-GB" dirty="0"/>
          </a:p>
        </p:txBody>
      </p:sp>
      <p:sp>
        <p:nvSpPr>
          <p:cNvPr id="3" name="TextBox 2">
            <a:extLst>
              <a:ext uri="{FF2B5EF4-FFF2-40B4-BE49-F238E27FC236}">
                <a16:creationId xmlns:a16="http://schemas.microsoft.com/office/drawing/2014/main" id="{8BA6E390-FC7D-AF0D-D9EF-63E594DA490B}"/>
              </a:ext>
            </a:extLst>
          </p:cNvPr>
          <p:cNvSpPr txBox="1"/>
          <p:nvPr/>
        </p:nvSpPr>
        <p:spPr>
          <a:xfrm>
            <a:off x="9035845" y="6563369"/>
            <a:ext cx="2694039" cy="369332"/>
          </a:xfrm>
          <a:prstGeom prst="rect">
            <a:avLst/>
          </a:prstGeom>
          <a:noFill/>
        </p:spPr>
        <p:txBody>
          <a:bodyPr wrap="square" rtlCol="0">
            <a:spAutoFit/>
          </a:bodyPr>
          <a:lstStyle/>
          <a:p>
            <a:r>
              <a:rPr lang="en-GB" b="1" dirty="0">
                <a:latin typeface="Book Antiqua" panose="02040602050305030304" pitchFamily="18" charset="0"/>
              </a:rPr>
              <a:t>(Piaget’s theory1952)</a:t>
            </a:r>
          </a:p>
        </p:txBody>
      </p:sp>
    </p:spTree>
    <p:extLst>
      <p:ext uri="{BB962C8B-B14F-4D97-AF65-F5344CB8AC3E}">
        <p14:creationId xmlns:p14="http://schemas.microsoft.com/office/powerpoint/2010/main" val="2010517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9A64B4-B96B-9F0F-2491-F01501BF08ED}"/>
              </a:ext>
            </a:extLst>
          </p:cNvPr>
          <p:cNvSpPr>
            <a:spLocks noGrp="1"/>
          </p:cNvSpPr>
          <p:nvPr>
            <p:ph type="title"/>
          </p:nvPr>
        </p:nvSpPr>
        <p:spPr>
          <a:xfrm>
            <a:off x="655095" y="455422"/>
            <a:ext cx="1856172" cy="1540621"/>
          </a:xfrm>
        </p:spPr>
        <p:txBody>
          <a:bodyPr vert="horz" lIns="91440" tIns="45720" rIns="91440" bIns="45720" rtlCol="0" anchor="ctr">
            <a:normAutofit/>
          </a:bodyPr>
          <a:lstStyle/>
          <a:p>
            <a:pPr algn="ctr"/>
            <a:endParaRPr lang="en-US" sz="4800" kern="1200" dirty="0">
              <a:solidFill>
                <a:srgbClr val="FFFFFF"/>
              </a:solidFill>
              <a:latin typeface="+mj-lt"/>
              <a:ea typeface="+mj-ea"/>
              <a:cs typeface="+mj-cs"/>
            </a:endParaRPr>
          </a:p>
        </p:txBody>
      </p:sp>
      <p:pic>
        <p:nvPicPr>
          <p:cNvPr id="1026" name="Picture 2" descr="Jean Piaget: el desarrollo cognitivo y el poder de la curiosidad – VOCA">
            <a:extLst>
              <a:ext uri="{FF2B5EF4-FFF2-40B4-BE49-F238E27FC236}">
                <a16:creationId xmlns:a16="http://schemas.microsoft.com/office/drawing/2014/main" id="{CBD1999C-BADE-8AE0-AA04-3A70F01180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534" y="288408"/>
            <a:ext cx="4529136" cy="28003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F53C1DE-7E66-A524-5F42-3545420FF4B2}"/>
              </a:ext>
            </a:extLst>
          </p:cNvPr>
          <p:cNvSpPr txBox="1"/>
          <p:nvPr/>
        </p:nvSpPr>
        <p:spPr>
          <a:xfrm>
            <a:off x="448401" y="3059668"/>
            <a:ext cx="4666540" cy="369332"/>
          </a:xfrm>
          <a:prstGeom prst="rect">
            <a:avLst/>
          </a:prstGeom>
          <a:noFill/>
        </p:spPr>
        <p:txBody>
          <a:bodyPr wrap="square" rtlCol="0">
            <a:spAutoFit/>
          </a:bodyPr>
          <a:lstStyle/>
          <a:p>
            <a:r>
              <a:rPr lang="en-GB" dirty="0">
                <a:solidFill>
                  <a:schemeClr val="bg1"/>
                </a:solidFill>
                <a:latin typeface="Book Antiqua" panose="02040602050305030304" pitchFamily="18" charset="0"/>
              </a:rPr>
              <a:t>Jean William Fritz Piaget (1896 – 1980).</a:t>
            </a:r>
          </a:p>
        </p:txBody>
      </p:sp>
      <p:sp>
        <p:nvSpPr>
          <p:cNvPr id="6" name="TextBox 5">
            <a:extLst>
              <a:ext uri="{FF2B5EF4-FFF2-40B4-BE49-F238E27FC236}">
                <a16:creationId xmlns:a16="http://schemas.microsoft.com/office/drawing/2014/main" id="{DFE40A5C-C606-F61B-DAAF-8D54E5994EC3}"/>
              </a:ext>
            </a:extLst>
          </p:cNvPr>
          <p:cNvSpPr txBox="1"/>
          <p:nvPr/>
        </p:nvSpPr>
        <p:spPr>
          <a:xfrm>
            <a:off x="5211960" y="338843"/>
            <a:ext cx="6574608" cy="6217087"/>
          </a:xfrm>
          <a:prstGeom prst="rect">
            <a:avLst/>
          </a:prstGeom>
          <a:noFill/>
        </p:spPr>
        <p:txBody>
          <a:bodyPr wrap="square" rtlCol="0">
            <a:spAutoFit/>
          </a:bodyPr>
          <a:lstStyle/>
          <a:p>
            <a:r>
              <a:rPr lang="en-GB" sz="2000" b="1" dirty="0">
                <a:solidFill>
                  <a:schemeClr val="bg1"/>
                </a:solidFill>
                <a:latin typeface="Book Antiqua" panose="02040602050305030304" pitchFamily="18" charset="0"/>
              </a:rPr>
              <a:t> Piaget’s Theory Links to Isaac</a:t>
            </a:r>
          </a:p>
          <a:p>
            <a:endParaRPr lang="en-GB" sz="2000" b="1" dirty="0">
              <a:solidFill>
                <a:schemeClr val="bg1"/>
              </a:solidFill>
              <a:latin typeface="Book Antiqua" panose="02040602050305030304" pitchFamily="18" charset="0"/>
            </a:endParaRPr>
          </a:p>
          <a:p>
            <a:r>
              <a:rPr lang="en-GB" sz="2000" b="1" dirty="0">
                <a:solidFill>
                  <a:schemeClr val="bg1"/>
                </a:solidFill>
                <a:latin typeface="Book Antiqua" panose="02040602050305030304" pitchFamily="18" charset="0"/>
              </a:rPr>
              <a:t>Isaac has experienced:</a:t>
            </a:r>
          </a:p>
          <a:p>
            <a:endParaRPr lang="en-GB" sz="2000" b="1" dirty="0">
              <a:solidFill>
                <a:schemeClr val="bg1"/>
              </a:solidFill>
              <a:latin typeface="Book Antiqua" panose="02040602050305030304" pitchFamily="18" charset="0"/>
            </a:endParaRPr>
          </a:p>
          <a:p>
            <a:r>
              <a:rPr lang="en-GB" sz="1700" b="1" dirty="0">
                <a:solidFill>
                  <a:schemeClr val="accent1">
                    <a:lumMod val="60000"/>
                    <a:lumOff val="40000"/>
                  </a:schemeClr>
                </a:solidFill>
                <a:latin typeface="Book Antiqua" panose="02040602050305030304" pitchFamily="18" charset="0"/>
              </a:rPr>
              <a:t>1. Disrupted childcare</a:t>
            </a:r>
          </a:p>
          <a:p>
            <a:r>
              <a:rPr lang="en-GB" sz="1700" b="1" dirty="0">
                <a:solidFill>
                  <a:schemeClr val="bg1"/>
                </a:solidFill>
                <a:latin typeface="Book Antiqua" panose="02040602050305030304" pitchFamily="18" charset="0"/>
              </a:rPr>
              <a:t>The move to London has interrupted Isaac’s routine and learning environment. According to Piaget, children learn through exploring and interacting with their surroundings. Frequent changes may reduce opportunities to develop new cognitive skills.</a:t>
            </a:r>
          </a:p>
          <a:p>
            <a:endParaRPr lang="en-GB" sz="1700" b="1" dirty="0">
              <a:solidFill>
                <a:schemeClr val="bg1"/>
              </a:solidFill>
              <a:latin typeface="Book Antiqua" panose="02040602050305030304" pitchFamily="18" charset="0"/>
            </a:endParaRPr>
          </a:p>
          <a:p>
            <a:r>
              <a:rPr lang="en-GB" sz="1700" b="1" dirty="0">
                <a:solidFill>
                  <a:schemeClr val="accent1">
                    <a:lumMod val="60000"/>
                    <a:lumOff val="40000"/>
                  </a:schemeClr>
                </a:solidFill>
                <a:latin typeface="Book Antiqua" panose="02040602050305030304" pitchFamily="18" charset="0"/>
              </a:rPr>
              <a:t>2. Separation anxiety</a:t>
            </a:r>
          </a:p>
          <a:p>
            <a:r>
              <a:rPr lang="en-GB" sz="1700" b="1" dirty="0">
                <a:solidFill>
                  <a:schemeClr val="bg1"/>
                </a:solidFill>
                <a:latin typeface="Book Antiqua" panose="02040602050305030304" pitchFamily="18" charset="0"/>
              </a:rPr>
              <a:t>Isaac may feel anxious when separated from his mother. This can make him less confident to explore his environment, limiting the active learning and problem-solving that Piaget believed are essential for cognitive development.</a:t>
            </a:r>
          </a:p>
          <a:p>
            <a:endParaRPr lang="en-GB" sz="1700" b="1" dirty="0">
              <a:solidFill>
                <a:schemeClr val="bg1"/>
              </a:solidFill>
              <a:latin typeface="Book Antiqua" panose="02040602050305030304" pitchFamily="18" charset="0"/>
            </a:endParaRPr>
          </a:p>
          <a:p>
            <a:r>
              <a:rPr lang="en-GB" sz="1700" b="1" dirty="0">
                <a:solidFill>
                  <a:schemeClr val="accent1">
                    <a:lumMod val="60000"/>
                    <a:lumOff val="40000"/>
                  </a:schemeClr>
                </a:solidFill>
                <a:latin typeface="Book Antiqua" panose="02040602050305030304" pitchFamily="18" charset="0"/>
              </a:rPr>
              <a:t>3. Language delay</a:t>
            </a:r>
          </a:p>
          <a:p>
            <a:r>
              <a:rPr lang="en-GB" sz="1700" b="1" dirty="0">
                <a:solidFill>
                  <a:schemeClr val="bg1"/>
                </a:solidFill>
                <a:latin typeface="Book Antiqua" panose="02040602050305030304" pitchFamily="18" charset="0"/>
              </a:rPr>
              <a:t>Isaac’s language delay may affect his ability to communicate, ask questions, and understand new ideas. In Piaget’s theory, language supports thinking and helps children develop their cognitive abilities through interaction and play.</a:t>
            </a:r>
          </a:p>
          <a:p>
            <a:endParaRPr lang="en-GB" sz="1200" b="1" dirty="0">
              <a:solidFill>
                <a:schemeClr val="bg1"/>
              </a:solidFill>
              <a:latin typeface="Book Antiqua" panose="02040602050305030304" pitchFamily="18" charset="0"/>
            </a:endParaRPr>
          </a:p>
        </p:txBody>
      </p:sp>
      <p:sp>
        <p:nvSpPr>
          <p:cNvPr id="3" name="TextBox 2">
            <a:extLst>
              <a:ext uri="{FF2B5EF4-FFF2-40B4-BE49-F238E27FC236}">
                <a16:creationId xmlns:a16="http://schemas.microsoft.com/office/drawing/2014/main" id="{247CF855-7357-00D6-7375-7A542BB2C967}"/>
              </a:ext>
            </a:extLst>
          </p:cNvPr>
          <p:cNvSpPr txBox="1"/>
          <p:nvPr/>
        </p:nvSpPr>
        <p:spPr>
          <a:xfrm>
            <a:off x="235974" y="6392002"/>
            <a:ext cx="2123768" cy="369332"/>
          </a:xfrm>
          <a:prstGeom prst="rect">
            <a:avLst/>
          </a:prstGeom>
          <a:noFill/>
        </p:spPr>
        <p:txBody>
          <a:bodyPr wrap="square" rtlCol="0">
            <a:spAutoFit/>
          </a:bodyPr>
          <a:lstStyle/>
          <a:p>
            <a:r>
              <a:rPr lang="en-GB" dirty="0">
                <a:solidFill>
                  <a:schemeClr val="bg2"/>
                </a:solidFill>
                <a:latin typeface="Book Antiqua" panose="02040602050305030304" pitchFamily="18" charset="0"/>
              </a:rPr>
              <a:t>(Piaget,1952)</a:t>
            </a:r>
          </a:p>
        </p:txBody>
      </p:sp>
      <p:sp>
        <p:nvSpPr>
          <p:cNvPr id="5" name="TextBox 4">
            <a:extLst>
              <a:ext uri="{FF2B5EF4-FFF2-40B4-BE49-F238E27FC236}">
                <a16:creationId xmlns:a16="http://schemas.microsoft.com/office/drawing/2014/main" id="{B0C96BBA-DE7B-9890-6D9A-55812A4DFD56}"/>
              </a:ext>
            </a:extLst>
          </p:cNvPr>
          <p:cNvSpPr txBox="1"/>
          <p:nvPr/>
        </p:nvSpPr>
        <p:spPr>
          <a:xfrm>
            <a:off x="277276" y="3486306"/>
            <a:ext cx="4666540" cy="2800767"/>
          </a:xfrm>
          <a:prstGeom prst="rect">
            <a:avLst/>
          </a:prstGeom>
          <a:noFill/>
        </p:spPr>
        <p:txBody>
          <a:bodyPr wrap="square" rtlCol="0">
            <a:spAutoFit/>
          </a:bodyPr>
          <a:lstStyle/>
          <a:p>
            <a:r>
              <a:rPr lang="en-GB" sz="1600" b="1" dirty="0">
                <a:solidFill>
                  <a:schemeClr val="accent1">
                    <a:lumMod val="60000"/>
                    <a:lumOff val="40000"/>
                  </a:schemeClr>
                </a:solidFill>
                <a:latin typeface="Book Antiqua" panose="02040602050305030304" pitchFamily="18" charset="0"/>
              </a:rPr>
              <a:t>Overall impact (Piaget’s Theory)</a:t>
            </a:r>
          </a:p>
          <a:p>
            <a:pPr marL="285750" indent="-285750">
              <a:buFont typeface="Arial" panose="020B0604020202020204" pitchFamily="34" charset="0"/>
              <a:buChar char="•"/>
            </a:pPr>
            <a:r>
              <a:rPr lang="en-GB" sz="1600" b="1" dirty="0">
                <a:solidFill>
                  <a:schemeClr val="bg1"/>
                </a:solidFill>
                <a:latin typeface="Book Antiqua" panose="02040602050305030304" pitchFamily="18" charset="0"/>
              </a:rPr>
              <a:t>Isaac may struggle to explore, experiment, and learn through play.</a:t>
            </a:r>
          </a:p>
          <a:p>
            <a:pPr marL="285750" indent="-285750">
              <a:buFont typeface="Arial" panose="020B0604020202020204" pitchFamily="34" charset="0"/>
              <a:buChar char="•"/>
            </a:pPr>
            <a:r>
              <a:rPr lang="en-GB" sz="1600" b="1" dirty="0">
                <a:solidFill>
                  <a:schemeClr val="bg1"/>
                </a:solidFill>
                <a:latin typeface="Book Antiqua" panose="02040602050305030304" pitchFamily="18" charset="0"/>
              </a:rPr>
              <a:t>His cognitive development may progress more slowly because he has fewer opportunities to actively discover and solve problems.</a:t>
            </a:r>
          </a:p>
          <a:p>
            <a:pPr marL="285750" indent="-285750">
              <a:buFont typeface="Arial" panose="020B0604020202020204" pitchFamily="34" charset="0"/>
              <a:buChar char="•"/>
            </a:pPr>
            <a:r>
              <a:rPr lang="en-GB" sz="1600" b="1" dirty="0">
                <a:solidFill>
                  <a:schemeClr val="bg1"/>
                </a:solidFill>
                <a:latin typeface="Book Antiqua" panose="02040602050305030304" pitchFamily="18" charset="0"/>
              </a:rPr>
              <a:t>With consistent routines, stimulating activities, and supportive adults, Isaac can strengthen his thinking, language, and learning skills.</a:t>
            </a:r>
          </a:p>
        </p:txBody>
      </p:sp>
    </p:spTree>
    <p:extLst>
      <p:ext uri="{BB962C8B-B14F-4D97-AF65-F5344CB8AC3E}">
        <p14:creationId xmlns:p14="http://schemas.microsoft.com/office/powerpoint/2010/main" val="1686924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A4568-8D9C-8817-8D38-0556489D7603}"/>
              </a:ext>
            </a:extLst>
          </p:cNvPr>
          <p:cNvSpPr>
            <a:spLocks noGrp="1"/>
          </p:cNvSpPr>
          <p:nvPr>
            <p:ph type="title"/>
          </p:nvPr>
        </p:nvSpPr>
        <p:spPr>
          <a:xfrm>
            <a:off x="1164787" y="-187036"/>
            <a:ext cx="10515600" cy="1325563"/>
          </a:xfrm>
        </p:spPr>
        <p:txBody>
          <a:bodyPr>
            <a:normAutofit/>
          </a:bodyPr>
          <a:lstStyle/>
          <a:p>
            <a:r>
              <a:rPr lang="en-GB" sz="3200" b="1" dirty="0">
                <a:solidFill>
                  <a:schemeClr val="tx2"/>
                </a:solidFill>
                <a:latin typeface="Book Antiqua" panose="02040602050305030304" pitchFamily="18" charset="0"/>
              </a:rPr>
              <a:t>6 Strategies to Support the Plan for Isaac.</a:t>
            </a:r>
          </a:p>
        </p:txBody>
      </p:sp>
      <p:graphicFrame>
        <p:nvGraphicFramePr>
          <p:cNvPr id="10" name="Content Placeholder 2">
            <a:extLst>
              <a:ext uri="{FF2B5EF4-FFF2-40B4-BE49-F238E27FC236}">
                <a16:creationId xmlns:a16="http://schemas.microsoft.com/office/drawing/2014/main" id="{D9890413-2BC9-B56A-A6A0-4AE1CF729E6F}"/>
              </a:ext>
            </a:extLst>
          </p:cNvPr>
          <p:cNvGraphicFramePr>
            <a:graphicFrameLocks noGrp="1"/>
          </p:cNvGraphicFramePr>
          <p:nvPr>
            <p:ph idx="1"/>
            <p:extLst>
              <p:ext uri="{D42A27DB-BD31-4B8C-83A1-F6EECF244321}">
                <p14:modId xmlns:p14="http://schemas.microsoft.com/office/powerpoint/2010/main" val="2563628926"/>
              </p:ext>
            </p:extLst>
          </p:nvPr>
        </p:nvGraphicFramePr>
        <p:xfrm>
          <a:off x="258991" y="913059"/>
          <a:ext cx="11235813" cy="5476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8926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280C8-62F1-D8E5-B9F1-2FFA3A3E4E4F}"/>
              </a:ext>
            </a:extLst>
          </p:cNvPr>
          <p:cNvSpPr>
            <a:spLocks noGrp="1"/>
          </p:cNvSpPr>
          <p:nvPr>
            <p:ph type="title"/>
          </p:nvPr>
        </p:nvSpPr>
        <p:spPr>
          <a:xfrm>
            <a:off x="1371599" y="294538"/>
            <a:ext cx="9895951" cy="1033669"/>
          </a:xfrm>
        </p:spPr>
        <p:txBody>
          <a:bodyPr>
            <a:normAutofit fontScale="90000"/>
          </a:bodyPr>
          <a:lstStyle/>
          <a:p>
            <a:r>
              <a:rPr lang="en-GB" sz="2400" b="1" dirty="0">
                <a:solidFill>
                  <a:srgbClr val="FFFFFF"/>
                </a:solidFill>
                <a:latin typeface="Book Antiqua" panose="02040602050305030304" pitchFamily="18" charset="0"/>
              </a:rPr>
              <a:t>Factors Affecting Isaac’s Development: Biological and Environmental Factors.</a:t>
            </a:r>
            <a:br>
              <a:rPr lang="en-GB" sz="2400" b="1" dirty="0">
                <a:solidFill>
                  <a:srgbClr val="FFFFFF"/>
                </a:solidFill>
                <a:latin typeface="Book Antiqua" panose="02040602050305030304" pitchFamily="18" charset="0"/>
              </a:rPr>
            </a:br>
            <a:br>
              <a:rPr lang="en-GB" sz="2400" dirty="0">
                <a:solidFill>
                  <a:srgbClr val="FFFFFF"/>
                </a:solidFill>
                <a:latin typeface="Book Antiqua" panose="02040602050305030304" pitchFamily="18" charset="0"/>
              </a:rPr>
            </a:br>
            <a:r>
              <a:rPr lang="en-GB" sz="2000" dirty="0">
                <a:solidFill>
                  <a:srgbClr val="FFFFFF"/>
                </a:solidFill>
                <a:latin typeface="Book Antiqua" panose="02040602050305030304" pitchFamily="18" charset="0"/>
              </a:rPr>
              <a:t>Isaac’s development is influenced by both nature (biological factors) and nurture (environmental factors).</a:t>
            </a:r>
          </a:p>
        </p:txBody>
      </p:sp>
      <p:sp>
        <p:nvSpPr>
          <p:cNvPr id="3" name="Content Placeholder 2">
            <a:extLst>
              <a:ext uri="{FF2B5EF4-FFF2-40B4-BE49-F238E27FC236}">
                <a16:creationId xmlns:a16="http://schemas.microsoft.com/office/drawing/2014/main" id="{2FE30EAB-EA12-33EE-CD5E-AEA4A538436F}"/>
              </a:ext>
            </a:extLst>
          </p:cNvPr>
          <p:cNvSpPr>
            <a:spLocks noGrp="1"/>
          </p:cNvSpPr>
          <p:nvPr>
            <p:ph idx="1"/>
          </p:nvPr>
        </p:nvSpPr>
        <p:spPr>
          <a:xfrm>
            <a:off x="113741" y="1622745"/>
            <a:ext cx="11012503" cy="5398526"/>
          </a:xfrm>
        </p:spPr>
        <p:txBody>
          <a:bodyPr anchor="ctr">
            <a:normAutofit/>
          </a:bodyPr>
          <a:lstStyle/>
          <a:p>
            <a:pPr marL="0" indent="0">
              <a:buNone/>
            </a:pPr>
            <a:r>
              <a:rPr lang="en-GB" sz="1600" b="1" dirty="0">
                <a:solidFill>
                  <a:schemeClr val="tx2"/>
                </a:solidFill>
                <a:latin typeface="Book Antiqua" panose="02040602050305030304" pitchFamily="18" charset="0"/>
              </a:rPr>
              <a:t>Nature:</a:t>
            </a:r>
          </a:p>
          <a:p>
            <a:pPr marL="0" indent="0">
              <a:buNone/>
            </a:pPr>
            <a:r>
              <a:rPr lang="en-GB" sz="1400" dirty="0">
                <a:latin typeface="Book Antiqua" panose="02040602050305030304" pitchFamily="18" charset="0"/>
              </a:rPr>
              <a:t>• </a:t>
            </a:r>
            <a:r>
              <a:rPr lang="en-GB" sz="1400" b="1" dirty="0">
                <a:solidFill>
                  <a:schemeClr val="tx2"/>
                </a:solidFill>
                <a:latin typeface="Book Antiqua" panose="02040602050305030304" pitchFamily="18" charset="0"/>
              </a:rPr>
              <a:t>Personality</a:t>
            </a:r>
            <a:r>
              <a:rPr lang="en-GB" sz="1400" dirty="0">
                <a:latin typeface="Book Antiqua" panose="02040602050305030304" pitchFamily="18" charset="0"/>
              </a:rPr>
              <a:t>: Isaac may be naturally shy, calm, active, or outgoing</a:t>
            </a:r>
          </a:p>
          <a:p>
            <a:pPr marL="0" indent="0">
              <a:buNone/>
            </a:pPr>
            <a:r>
              <a:rPr lang="en-GB" sz="1400" dirty="0">
                <a:latin typeface="Book Antiqua" panose="02040602050305030304" pitchFamily="18" charset="0"/>
              </a:rPr>
              <a:t>• </a:t>
            </a:r>
            <a:r>
              <a:rPr lang="en-GB" sz="1400" b="1" dirty="0">
                <a:solidFill>
                  <a:schemeClr val="tx2"/>
                </a:solidFill>
                <a:latin typeface="Book Antiqua" panose="02040602050305030304" pitchFamily="18" charset="0"/>
              </a:rPr>
              <a:t>Brain development: </a:t>
            </a:r>
            <a:r>
              <a:rPr lang="en-GB" sz="1400" dirty="0">
                <a:latin typeface="Book Antiqua" panose="02040602050305030304" pitchFamily="18" charset="0"/>
              </a:rPr>
              <a:t>Adequate sleep is essential for healthy brain development. Isaac's sleep difficulties may affect his attention, memory, learning, and problem-solving skills.</a:t>
            </a:r>
          </a:p>
          <a:p>
            <a:pPr marL="0" indent="0">
              <a:buNone/>
            </a:pPr>
            <a:r>
              <a:rPr lang="en-GB" sz="1400" dirty="0">
                <a:latin typeface="Book Antiqua" panose="02040602050305030304" pitchFamily="18" charset="0"/>
              </a:rPr>
              <a:t>• </a:t>
            </a:r>
            <a:r>
              <a:rPr lang="en-GB" sz="1400" b="1" dirty="0">
                <a:solidFill>
                  <a:schemeClr val="tx2"/>
                </a:solidFill>
                <a:latin typeface="Book Antiqua" panose="02040602050305030304" pitchFamily="18" charset="0"/>
              </a:rPr>
              <a:t>Natural abilities: </a:t>
            </a:r>
            <a:r>
              <a:rPr lang="en-GB" sz="1400" dirty="0">
                <a:latin typeface="Book Antiqua" panose="02040602050305030304" pitchFamily="18" charset="0"/>
              </a:rPr>
              <a:t>Every child is born with different strengths and abilities. Isaac may naturally have his own learning style and developmental pace; however, environmental experiences can influence how these abilities develop.</a:t>
            </a:r>
          </a:p>
          <a:p>
            <a:pPr marL="0" indent="0">
              <a:buNone/>
            </a:pPr>
            <a:r>
              <a:rPr lang="en-GB" sz="1600" b="1" dirty="0">
                <a:solidFill>
                  <a:schemeClr val="tx2"/>
                </a:solidFill>
                <a:latin typeface="Book Antiqua" panose="02040602050305030304" pitchFamily="18" charset="0"/>
              </a:rPr>
              <a:t>Nurture:</a:t>
            </a:r>
          </a:p>
          <a:p>
            <a:pPr marL="0" indent="0">
              <a:buNone/>
            </a:pPr>
            <a:r>
              <a:rPr lang="en-GB" sz="1400" dirty="0">
                <a:latin typeface="Book Antiqua" panose="02040602050305030304" pitchFamily="18" charset="0"/>
              </a:rPr>
              <a:t>• Relationships: Positive relationships with parents, carers, and teachers help children feel secure and support their cognitive and emotional development. Isaac's frequent changes in childcare may have affected his ability to build trusting relationships.</a:t>
            </a:r>
          </a:p>
          <a:p>
            <a:pPr marL="0" indent="0">
              <a:buNone/>
            </a:pPr>
            <a:r>
              <a:rPr lang="en-GB" sz="1400" dirty="0">
                <a:latin typeface="Book Antiqua" panose="02040602050305030304" pitchFamily="18" charset="0"/>
              </a:rPr>
              <a:t>• Mother's mental health: Isaac's mother has postnatal depression. This may make it harder for her to respond to Isaac's emotional needs, which can affect his confidence and development.</a:t>
            </a:r>
          </a:p>
          <a:p>
            <a:pPr marL="0" indent="0">
              <a:buNone/>
            </a:pPr>
            <a:r>
              <a:rPr lang="en-GB" sz="1400" dirty="0">
                <a:latin typeface="Book Antiqua" panose="02040602050305030304" pitchFamily="18" charset="0"/>
              </a:rPr>
              <a:t>• Home environment: A safe, loving, and stable home helps children feel secure and supports learning. Frequent changes or stress at home can make development more difficult.</a:t>
            </a:r>
          </a:p>
          <a:p>
            <a:pPr marL="0" indent="0">
              <a:buNone/>
            </a:pPr>
            <a:r>
              <a:rPr lang="en-GB" sz="1400" dirty="0">
                <a:latin typeface="Book Antiqua" panose="02040602050305030304" pitchFamily="18" charset="0"/>
              </a:rPr>
              <a:t>• Childcare: Good-quality childcare gives children opportunities to play, learn, communicate, and build friendships. Isaac's disrupted childcare may have affected these opportunities.</a:t>
            </a:r>
          </a:p>
          <a:p>
            <a:pPr marL="0" indent="0">
              <a:buNone/>
            </a:pPr>
            <a:r>
              <a:rPr lang="en-GB" sz="1400" dirty="0">
                <a:latin typeface="Book Antiqua" panose="02040602050305030304" pitchFamily="18" charset="0"/>
              </a:rPr>
              <a:t>• Play opportunities: Play helps children develop thinking, language, creativity, and problem-solving skills. According to Piaget, children learn best through active play and exploration.</a:t>
            </a:r>
          </a:p>
          <a:p>
            <a:pPr marL="0" indent="0">
              <a:buNone/>
            </a:pPr>
            <a:r>
              <a:rPr lang="en-GB" sz="1400" b="1" dirty="0">
                <a:solidFill>
                  <a:schemeClr val="tx2"/>
                </a:solidFill>
                <a:latin typeface="Book Antiqua" panose="02040602050305030304" pitchFamily="18" charset="0"/>
              </a:rPr>
              <a:t>Overall, both biological and environmental factors influence Isaac's development. However, based on Piaget's theory, providing a stable, supportive, and stimulating environment can help improve his cognitive development and learning.</a:t>
            </a:r>
          </a:p>
          <a:p>
            <a:pPr marL="0" indent="0">
              <a:buNone/>
            </a:pPr>
            <a:r>
              <a:rPr lang="en-GB" sz="1400" b="1" dirty="0">
                <a:solidFill>
                  <a:schemeClr val="tx2"/>
                </a:solidFill>
                <a:latin typeface="Book Antiqua" panose="02040602050305030304" pitchFamily="18" charset="0"/>
              </a:rPr>
              <a:t>(Berk, 2023)</a:t>
            </a:r>
          </a:p>
          <a:p>
            <a:pPr marL="0" indent="0">
              <a:buNone/>
            </a:pPr>
            <a:endParaRPr lang="en-GB" sz="800" dirty="0">
              <a:latin typeface="Book Antiqua" panose="02040602050305030304" pitchFamily="18" charset="0"/>
            </a:endParaRPr>
          </a:p>
        </p:txBody>
      </p:sp>
    </p:spTree>
    <p:extLst>
      <p:ext uri="{BB962C8B-B14F-4D97-AF65-F5344CB8AC3E}">
        <p14:creationId xmlns:p14="http://schemas.microsoft.com/office/powerpoint/2010/main" val="2568945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E8AC32-43CE-5BC6-DC48-5A5665BBDF78}"/>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latin typeface="Book Antiqua" panose="02040602050305030304" pitchFamily="18" charset="0"/>
              </a:rPr>
              <a:t>Strengths of Piaget’s Cognitive Development Theory</a:t>
            </a:r>
            <a:br>
              <a:rPr lang="en-GB" sz="3700">
                <a:solidFill>
                  <a:srgbClr val="FFFFFF"/>
                </a:solidFill>
              </a:rPr>
            </a:br>
            <a:endParaRPr lang="en-GB" sz="3700">
              <a:solidFill>
                <a:srgbClr val="FFFFFF"/>
              </a:solidFill>
            </a:endParaRPr>
          </a:p>
        </p:txBody>
      </p:sp>
      <p:sp>
        <p:nvSpPr>
          <p:cNvPr id="6" name="Content Placeholder 5">
            <a:extLst>
              <a:ext uri="{FF2B5EF4-FFF2-40B4-BE49-F238E27FC236}">
                <a16:creationId xmlns:a16="http://schemas.microsoft.com/office/drawing/2014/main" id="{FE2095F9-C53B-BF2F-13AA-F4B45D2B4C02}"/>
              </a:ext>
            </a:extLst>
          </p:cNvPr>
          <p:cNvSpPr>
            <a:spLocks noGrp="1"/>
          </p:cNvSpPr>
          <p:nvPr>
            <p:ph idx="1"/>
          </p:nvPr>
        </p:nvSpPr>
        <p:spPr>
          <a:xfrm>
            <a:off x="4810259" y="649480"/>
            <a:ext cx="6555347" cy="5546047"/>
          </a:xfrm>
        </p:spPr>
        <p:txBody>
          <a:bodyPr anchor="ctr">
            <a:normAutofit fontScale="92500" lnSpcReduction="20000"/>
          </a:bodyPr>
          <a:lstStyle/>
          <a:p>
            <a:pPr marL="457200" indent="-457200">
              <a:buFont typeface="+mj-lt"/>
              <a:buAutoNum type="arabicPeriod"/>
            </a:pPr>
            <a:r>
              <a:rPr lang="en-GB" sz="2000" b="1" dirty="0">
                <a:solidFill>
                  <a:schemeClr val="tx2"/>
                </a:solidFill>
                <a:latin typeface="Book Antiqua" panose="02040602050305030304" pitchFamily="18" charset="0"/>
              </a:rPr>
              <a:t>Helps us understand how children think</a:t>
            </a:r>
          </a:p>
          <a:p>
            <a:pPr marL="0" indent="0">
              <a:buNone/>
            </a:pPr>
            <a:r>
              <a:rPr lang="en-GB" sz="1800" dirty="0">
                <a:latin typeface="Book Antiqua" panose="02040602050305030304" pitchFamily="18" charset="0"/>
              </a:rPr>
              <a:t>Piaget showed that children think differently from adults. This helps us understand Isaac’s learning and development.</a:t>
            </a:r>
          </a:p>
          <a:p>
            <a:pPr marL="0" indent="0">
              <a:buNone/>
            </a:pPr>
            <a:r>
              <a:rPr lang="en-GB" sz="2000" b="1" dirty="0">
                <a:solidFill>
                  <a:schemeClr val="tx2"/>
                </a:solidFill>
                <a:latin typeface="Book Antiqua" panose="02040602050305030304" pitchFamily="18" charset="0"/>
              </a:rPr>
              <a:t>2.</a:t>
            </a:r>
            <a:r>
              <a:rPr lang="en-GB" sz="2000" dirty="0">
                <a:solidFill>
                  <a:schemeClr val="tx2"/>
                </a:solidFill>
                <a:latin typeface="Book Antiqua" panose="02040602050305030304" pitchFamily="18" charset="0"/>
              </a:rPr>
              <a:t>    </a:t>
            </a:r>
            <a:r>
              <a:rPr lang="en-GB" sz="2000" b="1" dirty="0">
                <a:solidFill>
                  <a:schemeClr val="tx2"/>
                </a:solidFill>
                <a:latin typeface="Book Antiqua" panose="02040602050305030304" pitchFamily="18" charset="0"/>
              </a:rPr>
              <a:t>Supports learning through play</a:t>
            </a:r>
          </a:p>
          <a:p>
            <a:pPr marL="0" indent="0">
              <a:buNone/>
            </a:pPr>
            <a:r>
              <a:rPr lang="en-GB" sz="1800" dirty="0">
                <a:latin typeface="Book Antiqua" panose="02040602050305030304" pitchFamily="18" charset="0"/>
              </a:rPr>
              <a:t>Piaget believed children learn best through play, exploration, and hands-on activities. This can help improve Isaac’s language and problem-solving skills.</a:t>
            </a:r>
          </a:p>
          <a:p>
            <a:pPr marL="0" indent="0">
              <a:buNone/>
            </a:pPr>
            <a:r>
              <a:rPr lang="en-GB" sz="2000" b="1" dirty="0">
                <a:solidFill>
                  <a:schemeClr val="tx2"/>
                </a:solidFill>
                <a:latin typeface="Book Antiqua" panose="02040602050305030304" pitchFamily="18" charset="0"/>
              </a:rPr>
              <a:t>3.    Useful for professionals</a:t>
            </a:r>
          </a:p>
          <a:p>
            <a:pPr marL="0" indent="0">
              <a:buNone/>
            </a:pPr>
            <a:r>
              <a:rPr lang="en-GB" sz="1800" dirty="0">
                <a:latin typeface="Book Antiqua" panose="02040602050305030304" pitchFamily="18" charset="0"/>
              </a:rPr>
              <a:t>Teachers, nursery staff, and speech and language therapists can use Piaget’s theory to plan activities that match Isaac’s stage of development.</a:t>
            </a:r>
          </a:p>
          <a:p>
            <a:pPr marL="0" indent="0">
              <a:buNone/>
            </a:pPr>
            <a:r>
              <a:rPr lang="en-GB" sz="2200" b="1" dirty="0">
                <a:solidFill>
                  <a:schemeClr val="tx2"/>
                </a:solidFill>
                <a:latin typeface="Book Antiqua" panose="02040602050305030304" pitchFamily="18" charset="0"/>
              </a:rPr>
              <a:t>4.  Supported by research</a:t>
            </a:r>
          </a:p>
          <a:p>
            <a:pPr marL="0" indent="0">
              <a:buNone/>
            </a:pPr>
            <a:r>
              <a:rPr lang="en-GB" sz="1800" dirty="0">
                <a:latin typeface="Book Antiqua" panose="02040602050305030304" pitchFamily="18" charset="0"/>
              </a:rPr>
              <a:t>Many studies support Piaget’s idea that children actively learn by exploring their environment, although some of his ideas have been updated.</a:t>
            </a:r>
          </a:p>
          <a:p>
            <a:pPr marL="0" indent="0">
              <a:buNone/>
            </a:pPr>
            <a:endParaRPr lang="en-GB" sz="1600" dirty="0">
              <a:latin typeface="Book Antiqua" panose="02040602050305030304" pitchFamily="18" charset="0"/>
            </a:endParaRPr>
          </a:p>
          <a:p>
            <a:pPr marL="0" indent="0">
              <a:buNone/>
            </a:pPr>
            <a:r>
              <a:rPr lang="en-GB" sz="2000" b="1" dirty="0">
                <a:solidFill>
                  <a:schemeClr val="tx2"/>
                </a:solidFill>
                <a:latin typeface="Book Antiqua" panose="02040602050305030304" pitchFamily="18" charset="0"/>
              </a:rPr>
              <a:t>Overall strength</a:t>
            </a:r>
          </a:p>
          <a:p>
            <a:pPr marL="0" indent="0">
              <a:buNone/>
            </a:pPr>
            <a:r>
              <a:rPr lang="en-GB" sz="1900" dirty="0">
                <a:latin typeface="Book Antiqua" panose="02040602050305030304" pitchFamily="18" charset="0"/>
              </a:rPr>
              <a:t>Piaget’s theory helps professionals understand children’s development and plan the right support for their individual needs.</a:t>
            </a:r>
          </a:p>
        </p:txBody>
      </p:sp>
    </p:spTree>
    <p:extLst>
      <p:ext uri="{BB962C8B-B14F-4D97-AF65-F5344CB8AC3E}">
        <p14:creationId xmlns:p14="http://schemas.microsoft.com/office/powerpoint/2010/main" val="209546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B6FEB-C6AD-3413-51EC-5A09E48F2C11}"/>
              </a:ext>
            </a:extLst>
          </p:cNvPr>
          <p:cNvSpPr>
            <a:spLocks noGrp="1"/>
          </p:cNvSpPr>
          <p:nvPr>
            <p:ph type="title"/>
          </p:nvPr>
        </p:nvSpPr>
        <p:spPr>
          <a:xfrm>
            <a:off x="466722" y="586855"/>
            <a:ext cx="3201366" cy="3387497"/>
          </a:xfrm>
        </p:spPr>
        <p:txBody>
          <a:bodyPr anchor="b">
            <a:normAutofit/>
          </a:bodyPr>
          <a:lstStyle/>
          <a:p>
            <a:pPr algn="r"/>
            <a:r>
              <a:rPr lang="en-GB" sz="3700" b="1">
                <a:solidFill>
                  <a:srgbClr val="FFFFFF"/>
                </a:solidFill>
                <a:latin typeface="Book Antiqua" panose="02040602050305030304" pitchFamily="18" charset="0"/>
              </a:rPr>
              <a:t>Limitations of Piaget’s Cognitive Development Theory</a:t>
            </a:r>
          </a:p>
        </p:txBody>
      </p:sp>
      <p:sp>
        <p:nvSpPr>
          <p:cNvPr id="3" name="Content Placeholder 2">
            <a:extLst>
              <a:ext uri="{FF2B5EF4-FFF2-40B4-BE49-F238E27FC236}">
                <a16:creationId xmlns:a16="http://schemas.microsoft.com/office/drawing/2014/main" id="{F1E30348-E143-332E-0437-2ABC6A9D4960}"/>
              </a:ext>
            </a:extLst>
          </p:cNvPr>
          <p:cNvSpPr>
            <a:spLocks noGrp="1"/>
          </p:cNvSpPr>
          <p:nvPr>
            <p:ph idx="1"/>
          </p:nvPr>
        </p:nvSpPr>
        <p:spPr>
          <a:xfrm>
            <a:off x="4841977" y="645836"/>
            <a:ext cx="6555347" cy="5546047"/>
          </a:xfrm>
        </p:spPr>
        <p:txBody>
          <a:bodyPr anchor="ctr">
            <a:normAutofit fontScale="92500" lnSpcReduction="20000"/>
          </a:bodyPr>
          <a:lstStyle/>
          <a:p>
            <a:pPr marL="0" indent="0">
              <a:buNone/>
            </a:pPr>
            <a:r>
              <a:rPr lang="en-GB" sz="2000" b="1" dirty="0">
                <a:solidFill>
                  <a:schemeClr val="tx2"/>
                </a:solidFill>
                <a:latin typeface="Book Antiqua" panose="02040602050305030304" pitchFamily="18" charset="0"/>
              </a:rPr>
              <a:t>1. Underestimates children’s abilities</a:t>
            </a:r>
          </a:p>
          <a:p>
            <a:pPr marL="0" indent="0">
              <a:buNone/>
            </a:pPr>
            <a:r>
              <a:rPr lang="en-GB" sz="1800" dirty="0">
                <a:latin typeface="Book Antiqua" panose="02040602050305030304" pitchFamily="18" charset="0"/>
              </a:rPr>
              <a:t>Research shows that some children develop certain skills earlier than Piaget suggested</a:t>
            </a:r>
            <a:r>
              <a:rPr lang="en-GB" sz="1600" dirty="0">
                <a:latin typeface="Book Antiqua" panose="02040602050305030304" pitchFamily="18" charset="0"/>
              </a:rPr>
              <a:t>.</a:t>
            </a:r>
          </a:p>
          <a:p>
            <a:pPr marL="0" indent="0">
              <a:buNone/>
            </a:pPr>
            <a:r>
              <a:rPr lang="en-GB" sz="2000" b="1" dirty="0">
                <a:solidFill>
                  <a:schemeClr val="tx2"/>
                </a:solidFill>
                <a:latin typeface="Book Antiqua" panose="02040602050305030304" pitchFamily="18" charset="0"/>
              </a:rPr>
              <a:t>2. Gives little attention to social relationships</a:t>
            </a:r>
          </a:p>
          <a:p>
            <a:pPr marL="0" indent="0">
              <a:buNone/>
            </a:pPr>
            <a:r>
              <a:rPr lang="en-GB" sz="1800" dirty="0">
                <a:latin typeface="Book Antiqua" panose="02040602050305030304" pitchFamily="18" charset="0"/>
              </a:rPr>
              <a:t>Piaget focused mainly on children’s independent learning. He did not explain enough about how parents, carers, and other people influence development.</a:t>
            </a:r>
          </a:p>
          <a:p>
            <a:pPr marL="0" indent="0">
              <a:buNone/>
            </a:pPr>
            <a:r>
              <a:rPr lang="en-GB" sz="2000" b="1" dirty="0">
                <a:solidFill>
                  <a:schemeClr val="tx2"/>
                </a:solidFill>
                <a:latin typeface="Book Antiqua" panose="02040602050305030304" pitchFamily="18" charset="0"/>
              </a:rPr>
              <a:t>3. Does not fully explain individual differences</a:t>
            </a:r>
          </a:p>
          <a:p>
            <a:pPr marL="0" indent="0">
              <a:buNone/>
            </a:pPr>
            <a:r>
              <a:rPr lang="en-GB" sz="1800" dirty="0">
                <a:latin typeface="Book Antiqua" panose="02040602050305030304" pitchFamily="18" charset="0"/>
              </a:rPr>
              <a:t>Every child develops at a different pace. Isaac’s experiences, such as changes in childcare and his mother’s postnatal depression, may affect his development differently from other children.</a:t>
            </a:r>
          </a:p>
          <a:p>
            <a:pPr marL="0" indent="0">
              <a:buNone/>
            </a:pPr>
            <a:r>
              <a:rPr lang="en-GB" sz="2000" b="1" dirty="0">
                <a:solidFill>
                  <a:schemeClr val="tx2"/>
                </a:solidFill>
                <a:latin typeface="Book Antiqua" panose="02040602050305030304" pitchFamily="18" charset="0"/>
              </a:rPr>
              <a:t>4. Less focus on culture</a:t>
            </a:r>
          </a:p>
          <a:p>
            <a:pPr marL="0" indent="0">
              <a:buNone/>
            </a:pPr>
            <a:r>
              <a:rPr lang="en-GB" sz="1900" dirty="0">
                <a:latin typeface="Book Antiqua" panose="02040602050305030304" pitchFamily="18" charset="0"/>
              </a:rPr>
              <a:t>Piaget believed children develop in the same stages, but culture and family background can also influence how children learn.</a:t>
            </a:r>
          </a:p>
          <a:p>
            <a:pPr marL="0" indent="0">
              <a:buNone/>
            </a:pPr>
            <a:endParaRPr lang="en-GB" sz="1900" dirty="0">
              <a:latin typeface="Book Antiqua" panose="02040602050305030304" pitchFamily="18" charset="0"/>
            </a:endParaRPr>
          </a:p>
          <a:p>
            <a:pPr marL="0" indent="0">
              <a:buNone/>
            </a:pPr>
            <a:r>
              <a:rPr lang="en-GB" sz="2000" b="1" dirty="0">
                <a:solidFill>
                  <a:schemeClr val="tx2"/>
                </a:solidFill>
                <a:latin typeface="Book Antiqua" panose="02040602050305030304" pitchFamily="18" charset="0"/>
              </a:rPr>
              <a:t>Overall limitation</a:t>
            </a:r>
          </a:p>
          <a:p>
            <a:pPr marL="0" indent="0">
              <a:buNone/>
            </a:pPr>
            <a:r>
              <a:rPr lang="en-GB" sz="1900" dirty="0">
                <a:latin typeface="Book Antiqua" panose="02040602050305030304" pitchFamily="18" charset="0"/>
              </a:rPr>
              <a:t>Piaget’s theory is helpful, but it should be used alongside other theories, such as Bowlby’s Attachment Theory, to give a fuller understanding of Isaac’s development.</a:t>
            </a:r>
          </a:p>
        </p:txBody>
      </p:sp>
    </p:spTree>
    <p:extLst>
      <p:ext uri="{BB962C8B-B14F-4D97-AF65-F5344CB8AC3E}">
        <p14:creationId xmlns:p14="http://schemas.microsoft.com/office/powerpoint/2010/main" val="1329809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608F6-38E8-A4BA-D4BE-997D191B8BC4}"/>
              </a:ext>
            </a:extLst>
          </p:cNvPr>
          <p:cNvSpPr>
            <a:spLocks noGrp="1"/>
          </p:cNvSpPr>
          <p:nvPr>
            <p:ph type="title"/>
          </p:nvPr>
        </p:nvSpPr>
        <p:spPr>
          <a:xfrm>
            <a:off x="-379891" y="-101054"/>
            <a:ext cx="4977976" cy="1454051"/>
          </a:xfrm>
        </p:spPr>
        <p:txBody>
          <a:bodyPr>
            <a:normAutofit/>
          </a:bodyPr>
          <a:lstStyle/>
          <a:p>
            <a:r>
              <a:rPr lang="en-GB" sz="3600" dirty="0">
                <a:solidFill>
                  <a:schemeClr val="tx2"/>
                </a:solidFill>
                <a:latin typeface="Book Antiqua" panose="02040602050305030304" pitchFamily="18" charset="0"/>
              </a:rPr>
              <a:t>                     Conclusion </a:t>
            </a:r>
          </a:p>
        </p:txBody>
      </p:sp>
      <p:sp>
        <p:nvSpPr>
          <p:cNvPr id="3" name="Content Placeholder 2">
            <a:extLst>
              <a:ext uri="{FF2B5EF4-FFF2-40B4-BE49-F238E27FC236}">
                <a16:creationId xmlns:a16="http://schemas.microsoft.com/office/drawing/2014/main" id="{E4D43596-1BCD-40FA-8DC4-4DEE1AF856F0}"/>
              </a:ext>
            </a:extLst>
          </p:cNvPr>
          <p:cNvSpPr>
            <a:spLocks noGrp="1"/>
          </p:cNvSpPr>
          <p:nvPr>
            <p:ph idx="1"/>
          </p:nvPr>
        </p:nvSpPr>
        <p:spPr>
          <a:xfrm>
            <a:off x="590671" y="2109955"/>
            <a:ext cx="4977578" cy="3639289"/>
          </a:xfrm>
        </p:spPr>
        <p:txBody>
          <a:bodyPr anchor="ctr">
            <a:noAutofit/>
          </a:bodyPr>
          <a:lstStyle/>
          <a:p>
            <a:pPr marL="0" indent="0">
              <a:buNone/>
            </a:pPr>
            <a:r>
              <a:rPr lang="en-GB" sz="1800" dirty="0">
                <a:solidFill>
                  <a:schemeClr val="tx2"/>
                </a:solidFill>
                <a:latin typeface="Book Antiqua" panose="02040602050305030304" pitchFamily="18" charset="0"/>
              </a:rPr>
              <a:t>Today I explained Piaget’s Cognitive Development Theory and how it helps us understand Isaac’s development.</a:t>
            </a:r>
          </a:p>
          <a:p>
            <a:endParaRPr lang="en-GB" sz="1800" dirty="0">
              <a:solidFill>
                <a:schemeClr val="tx2"/>
              </a:solidFill>
              <a:latin typeface="Book Antiqua" panose="02040602050305030304" pitchFamily="18" charset="0"/>
            </a:endParaRPr>
          </a:p>
          <a:p>
            <a:pPr marL="0" indent="0">
              <a:buNone/>
            </a:pPr>
            <a:r>
              <a:rPr lang="en-GB" sz="1800" dirty="0">
                <a:solidFill>
                  <a:schemeClr val="tx2"/>
                </a:solidFill>
                <a:latin typeface="Book Antiqua" panose="02040602050305030304" pitchFamily="18" charset="0"/>
              </a:rPr>
              <a:t>We learned that both biological (nature) and environmental (nurture) factors can affect how Isaac learns, thinks, and develops.</a:t>
            </a:r>
          </a:p>
          <a:p>
            <a:endParaRPr lang="en-GB" sz="1800" dirty="0">
              <a:solidFill>
                <a:schemeClr val="tx2"/>
              </a:solidFill>
              <a:latin typeface="Book Antiqua" panose="02040602050305030304" pitchFamily="18" charset="0"/>
            </a:endParaRPr>
          </a:p>
          <a:p>
            <a:pPr marL="0" indent="0">
              <a:buNone/>
            </a:pPr>
            <a:r>
              <a:rPr lang="en-GB" sz="1800" dirty="0">
                <a:solidFill>
                  <a:schemeClr val="tx2"/>
                </a:solidFill>
                <a:latin typeface="Book Antiqua" panose="02040602050305030304" pitchFamily="18" charset="0"/>
              </a:rPr>
              <a:t>With a safe and loving home, regular routines, play, and support from his family and professionals, Isaac can continue to grow and reach his full potential.</a:t>
            </a:r>
          </a:p>
          <a:p>
            <a:endParaRPr lang="en-GB" sz="1800" dirty="0">
              <a:solidFill>
                <a:schemeClr val="tx2"/>
              </a:solidFill>
              <a:latin typeface="Book Antiqua" panose="02040602050305030304" pitchFamily="18" charset="0"/>
            </a:endParaRPr>
          </a:p>
          <a:p>
            <a:pPr marL="0" indent="0">
              <a:buNone/>
            </a:pPr>
            <a:r>
              <a:rPr lang="en-GB" sz="1800" dirty="0">
                <a:solidFill>
                  <a:schemeClr val="tx2"/>
                </a:solidFill>
                <a:latin typeface="Book Antiqua" panose="02040602050305030304" pitchFamily="18" charset="0"/>
              </a:rPr>
              <a:t>Early support is important because it can improve his language, learning, confidence, and social skills.</a:t>
            </a:r>
          </a:p>
          <a:p>
            <a:endParaRPr lang="en-GB" sz="1800" dirty="0">
              <a:solidFill>
                <a:schemeClr val="tx2"/>
              </a:solidFill>
              <a:latin typeface="Book Antiqua" panose="02040602050305030304" pitchFamily="18" charset="0"/>
            </a:endParaRPr>
          </a:p>
          <a:p>
            <a:pPr marL="0" indent="0">
              <a:buNone/>
            </a:pPr>
            <a:r>
              <a:rPr lang="en-GB" sz="1800" dirty="0">
                <a:solidFill>
                  <a:schemeClr val="tx2"/>
                </a:solidFill>
                <a:latin typeface="Book Antiqua" panose="02040602050305030304" pitchFamily="18" charset="0"/>
              </a:rPr>
              <a:t>                     Thank you for listening.</a:t>
            </a:r>
          </a:p>
        </p:txBody>
      </p:sp>
      <p:grpSp>
        <p:nvGrpSpPr>
          <p:cNvPr id="22" name="Group 21">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d with Gears">
            <a:extLst>
              <a:ext uri="{FF2B5EF4-FFF2-40B4-BE49-F238E27FC236}">
                <a16:creationId xmlns:a16="http://schemas.microsoft.com/office/drawing/2014/main" id="{8D70EFF5-3657-2BC3-FFB7-B4EDC39D50D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297491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E0BAE-172F-FE7C-44C9-9675C78F98C9}"/>
              </a:ext>
            </a:extLst>
          </p:cNvPr>
          <p:cNvSpPr>
            <a:spLocks noGrp="1"/>
          </p:cNvSpPr>
          <p:nvPr>
            <p:ph type="title"/>
          </p:nvPr>
        </p:nvSpPr>
        <p:spPr/>
        <p:txBody>
          <a:bodyPr/>
          <a:lstStyle/>
          <a:p>
            <a:r>
              <a:rPr lang="en-GB" dirty="0">
                <a:latin typeface="Book Antiqua" panose="02040602050305030304" pitchFamily="18" charset="0"/>
              </a:rPr>
              <a:t>References</a:t>
            </a:r>
            <a:r>
              <a:rPr lang="en-GB" dirty="0"/>
              <a:t> </a:t>
            </a:r>
          </a:p>
        </p:txBody>
      </p:sp>
      <p:sp>
        <p:nvSpPr>
          <p:cNvPr id="3" name="Content Placeholder 2">
            <a:extLst>
              <a:ext uri="{FF2B5EF4-FFF2-40B4-BE49-F238E27FC236}">
                <a16:creationId xmlns:a16="http://schemas.microsoft.com/office/drawing/2014/main" id="{86A96577-CA6E-6FFF-609B-96C36FD469DE}"/>
              </a:ext>
            </a:extLst>
          </p:cNvPr>
          <p:cNvSpPr>
            <a:spLocks noGrp="1"/>
          </p:cNvSpPr>
          <p:nvPr>
            <p:ph idx="1"/>
          </p:nvPr>
        </p:nvSpPr>
        <p:spPr/>
        <p:txBody>
          <a:bodyPr>
            <a:normAutofit fontScale="92500" lnSpcReduction="20000"/>
          </a:bodyPr>
          <a:lstStyle/>
          <a:p>
            <a:r>
              <a:rPr lang="en-GB" dirty="0">
                <a:solidFill>
                  <a:schemeClr val="tx2"/>
                </a:solidFill>
                <a:latin typeface="Book Antiqua" panose="02040602050305030304" pitchFamily="18" charset="0"/>
              </a:rPr>
              <a:t>Piaget, J. (1952). The Origins of Intelligence in Children. New York: International Universities Press.</a:t>
            </a:r>
          </a:p>
          <a:p>
            <a:r>
              <a:rPr lang="en-GB" dirty="0">
                <a:solidFill>
                  <a:schemeClr val="tx2"/>
                </a:solidFill>
                <a:latin typeface="Book Antiqua" panose="02040602050305030304" pitchFamily="18" charset="0"/>
              </a:rPr>
              <a:t>Piaget, J. (1964). Development and Learning.</a:t>
            </a:r>
          </a:p>
          <a:p>
            <a:r>
              <a:rPr lang="en-GB" dirty="0">
                <a:solidFill>
                  <a:schemeClr val="tx2"/>
                </a:solidFill>
                <a:latin typeface="Book Antiqua" panose="02040602050305030304" pitchFamily="18" charset="0"/>
              </a:rPr>
              <a:t>Journal of Research in Science Teaching, 2(3), pp.176-186.</a:t>
            </a:r>
          </a:p>
          <a:p>
            <a:r>
              <a:rPr lang="en-GB" dirty="0">
                <a:solidFill>
                  <a:schemeClr val="tx2"/>
                </a:solidFill>
                <a:latin typeface="Book Antiqua" panose="02040602050305030304" pitchFamily="18" charset="0"/>
              </a:rPr>
              <a:t>Bruce, T. (2021). Early Childhood Education. 6th ed. London: Hodder Education.</a:t>
            </a:r>
          </a:p>
          <a:p>
            <a:r>
              <a:rPr lang="en-GB" dirty="0">
                <a:solidFill>
                  <a:schemeClr val="tx2"/>
                </a:solidFill>
                <a:latin typeface="Book Antiqua" panose="02040602050305030304" pitchFamily="18" charset="0"/>
              </a:rPr>
              <a:t>Berk, L. (2023). Child Development. 11th ed.</a:t>
            </a:r>
          </a:p>
          <a:p>
            <a:r>
              <a:rPr lang="en-GB" dirty="0">
                <a:solidFill>
                  <a:schemeClr val="tx2"/>
                </a:solidFill>
                <a:latin typeface="Book Antiqua" panose="02040602050305030304" pitchFamily="18" charset="0"/>
              </a:rPr>
              <a:t>Pearson.</a:t>
            </a:r>
          </a:p>
          <a:p>
            <a:r>
              <a:rPr lang="en-GB" dirty="0">
                <a:solidFill>
                  <a:schemeClr val="tx2"/>
                </a:solidFill>
                <a:latin typeface="Book Antiqua" panose="02040602050305030304" pitchFamily="18" charset="0"/>
              </a:rPr>
              <a:t>Sheridan, M. (2014). From Birth to Five Years. 4th ed. Routledge.</a:t>
            </a:r>
          </a:p>
          <a:p>
            <a:r>
              <a:rPr lang="en-GB" dirty="0">
                <a:solidFill>
                  <a:schemeClr val="tx2"/>
                </a:solidFill>
                <a:latin typeface="Book Antiqua" panose="02040602050305030304" pitchFamily="18" charset="0"/>
              </a:rPr>
              <a:t>Department for Education (2024). Early Years</a:t>
            </a:r>
          </a:p>
          <a:p>
            <a:r>
              <a:rPr lang="en-GB" dirty="0">
                <a:solidFill>
                  <a:schemeClr val="tx2"/>
                </a:solidFill>
                <a:latin typeface="Book Antiqua" panose="02040602050305030304" pitchFamily="18" charset="0"/>
              </a:rPr>
              <a:t>Foundation Stage Framework.</a:t>
            </a:r>
          </a:p>
        </p:txBody>
      </p:sp>
    </p:spTree>
    <p:extLst>
      <p:ext uri="{BB962C8B-B14F-4D97-AF65-F5344CB8AC3E}">
        <p14:creationId xmlns:p14="http://schemas.microsoft.com/office/powerpoint/2010/main" val="30377107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7c0b9efc6a4af3ec8f011ffeb5fc8eb3">
  <xsd:schema xmlns:xsd="http://www.w3.org/2001/XMLSchema" xmlns:xs="http://www.w3.org/2001/XMLSchema" xmlns:p="http://schemas.microsoft.com/office/2006/metadata/properties" xmlns:ns3="b4f9f7ee-5770-4a14-8925-17f3d16e50b7" targetNamespace="http://schemas.microsoft.com/office/2006/metadata/properties" ma:root="true" ma:fieldsID="7e3ff272ebc4628edeaceb3ed0c8103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F9BFB9E-D6F7-468A-B216-F73A5F41B366}">
  <ds:schemaRefs>
    <ds:schemaRef ds:uri="http://schemas.microsoft.com/office/2006/documentManagement/types"/>
    <ds:schemaRef ds:uri="http://www.w3.org/XML/1998/namespace"/>
    <ds:schemaRef ds:uri="http://purl.org/dc/terms/"/>
    <ds:schemaRef ds:uri="b4f9f7ee-5770-4a14-8925-17f3d16e50b7"/>
    <ds:schemaRef ds:uri="http://purl.org/dc/dcmitype/"/>
    <ds:schemaRef ds:uri="http://schemas.openxmlformats.org/package/2006/metadata/core-properties"/>
    <ds:schemaRef ds:uri="http://purl.org/dc/elements/1.1/"/>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E096D1E2-76BD-403D-A220-0D6E886A7B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CB5899A-5D3C-436E-9BD6-9F34E00C329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12945</TotalTime>
  <Words>1746</Words>
  <Application>Microsoft Office PowerPoint</Application>
  <PresentationFormat>Widescreen</PresentationFormat>
  <Paragraphs>108</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Book Antiqua</vt:lpstr>
      <vt:lpstr>Office Theme</vt:lpstr>
      <vt:lpstr>  Student name: Darianny Santana Valdez.  Student number: 2440015. Lecturer’s name: Dr. Shepherd Ziko. </vt:lpstr>
      <vt:lpstr>Introduction </vt:lpstr>
      <vt:lpstr>Piaget’s Cognitive Development Theory  </vt:lpstr>
      <vt:lpstr>PowerPoint Presentation</vt:lpstr>
      <vt:lpstr>6 Strategies to Support the Plan for Isaac.</vt:lpstr>
      <vt:lpstr>Factors Affecting Isaac’s Development: Biological and Environmental Factors.  Isaac’s development is influenced by both nature (biological factors) and nurture (environmental factors).</vt:lpstr>
      <vt:lpstr>Strengths of Piaget’s Cognitive Development Theory </vt:lpstr>
      <vt:lpstr>Limitations of Piaget’s Cognitive Development Theory</vt:lpstr>
      <vt:lpstr>                     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Darianny Santana Valdez (2440015)</cp:lastModifiedBy>
  <cp:revision>4</cp:revision>
  <dcterms:created xsi:type="dcterms:W3CDTF">2025-10-14T20:52:47Z</dcterms:created>
  <dcterms:modified xsi:type="dcterms:W3CDTF">2026-07-10T20:56:31Z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