
<file path=[Content_Types].xml><?xml version="1.0" encoding="utf-8"?>
<Types xmlns="http://schemas.openxmlformats.org/package/2006/content-types">
  <Default Extension="jpeg" ContentType="image/jpeg"/>
  <Default Extension="m4a" ContentType="audio/mp4"/>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changesInfos/changesInfo1.xml" ContentType="application/vnd.ms-powerpoint.changesinfo+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48" r:id="rId1"/>
  </p:sldMasterIdLst>
  <p:sldIdLst>
    <p:sldId id="256" r:id="rId2"/>
    <p:sldId id="259" r:id="rId3"/>
    <p:sldId id="260" r:id="rId4"/>
    <p:sldId id="261" r:id="rId5"/>
    <p:sldId id="262" r:id="rId6"/>
    <p:sldId id="263" r:id="rId7"/>
    <p:sldId id="264" r:id="rId8"/>
    <p:sldId id="265" r:id="rId9"/>
    <p:sldId id="266" r:id="rId10"/>
    <p:sldId id="267" r:id="rId11"/>
    <p:sldId id="268" r:id="rId12"/>
    <p:sldId id="269" r:id="rId13"/>
    <p:sldId id="270" r:id="rId14"/>
    <p:sldId id="272" r:id="rId15"/>
    <p:sldId id="273" r:id="rId16"/>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8514E4D1-2B22-40CE-9B4B-BF57A08DF0CC}" v="411" dt="2026-10-25T16:36:24.816"/>
  </p1510:revLst>
</p1510:revInfo>
</file>

<file path=ppt/tableStyles.xml><?xml version="1.0" encoding="utf-8"?>
<a:tblStyleLst xmlns:a="http://schemas.openxmlformats.org/drawingml/2006/main" def="{5C22544A-7EE6-4342-B048-85BDC9FD1C3A}">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 styleId="{8EC20E35-A176-4012-BC5E-935CFFF8708E}" styleName="Medium Style 3">
    <a:wholeTbl>
      <a:tcTxStyle>
        <a:fontRef idx="minor"/>
        <a:schemeClr val="dk1"/>
      </a:tcTxStyle>
      <a:tcStyle>
        <a:tcBdr>
          <a:left>
            <a:ln>
              <a:noFill/>
            </a:ln>
          </a:left>
          <a:right>
            <a:ln>
              <a:noFill/>
            </a:ln>
          </a:right>
          <a:top>
            <a:ln w="25400" cmpd="sng">
              <a:solidFill>
                <a:schemeClr val="dk1"/>
              </a:solidFill>
            </a:ln>
          </a:top>
          <a:bottom>
            <a:ln w="25400" cmpd="sng">
              <a:solidFill>
                <a:schemeClr val="dk1"/>
              </a:solidFill>
            </a:ln>
          </a:bottom>
          <a:insideH>
            <a:ln>
              <a:noFill/>
            </a:ln>
          </a:insideH>
          <a:insideV>
            <a:ln>
              <a:noFill/>
            </a:ln>
          </a:insideV>
        </a:tcBdr>
        <a:fill>
          <a:solidFill>
            <a:schemeClr val="lt1"/>
          </a:solidFill>
        </a:fill>
      </a:tcStyle>
    </a:wholeTbl>
    <a:band1H>
      <a:tcStyle>
        <a:tcBdr/>
        <a:fill>
          <a:solidFill>
            <a:schemeClr val="dk1">
              <a:tint val="20000"/>
            </a:schemeClr>
          </a:solidFill>
        </a:fill>
      </a:tcStyle>
    </a:band1H>
    <a:band1V>
      <a:tcStyle>
        <a:tcBdr/>
        <a:fill>
          <a:solidFill>
            <a:schemeClr val="dk1">
              <a:tint val="20000"/>
            </a:schemeClr>
          </a:solidFill>
        </a:fill>
      </a:tcStyle>
    </a:band1V>
    <a:lastCol>
      <a:tcTxStyle b="on">
        <a:fontRef idx="minor">
          <a:scrgbClr r="0" g="0" b="0"/>
        </a:fontRef>
        <a:schemeClr val="lt1"/>
      </a:tcTxStyle>
      <a:tcStyle>
        <a:tcBdr/>
        <a:fill>
          <a:solidFill>
            <a:schemeClr val="dk1"/>
          </a:solidFill>
        </a:fill>
      </a:tcStyle>
    </a:lastCol>
    <a:firstCol>
      <a:tcTxStyle b="on">
        <a:fontRef idx="minor">
          <a:scrgbClr r="0" g="0" b="0"/>
        </a:fontRef>
        <a:schemeClr val="lt1"/>
      </a:tcTxStyle>
      <a:tcStyle>
        <a:tcBdr/>
        <a:fill>
          <a:solidFill>
            <a:schemeClr val="dk1"/>
          </a:solidFill>
        </a:fill>
      </a:tcStyle>
    </a:firstCol>
    <a:lastRow>
      <a:tcTxStyle b="on"/>
      <a:tcStyle>
        <a:tcBdr>
          <a:top>
            <a:ln w="50800" cmpd="dbl">
              <a:solidFill>
                <a:schemeClr val="dk1"/>
              </a:solidFill>
            </a:ln>
          </a:top>
        </a:tcBdr>
        <a:fill>
          <a:solidFill>
            <a:schemeClr val="lt1"/>
          </a:solidFill>
        </a:fill>
      </a:tcStyle>
    </a:lastRow>
    <a:seCell>
      <a:tcTxStyle b="on">
        <a:fontRef idx="minor">
          <a:scrgbClr r="0" g="0" b="0"/>
        </a:fontRef>
        <a:schemeClr val="dk1"/>
      </a:tcTxStyle>
      <a:tcStyle>
        <a:tcBdr/>
      </a:tcStyle>
    </a:seCell>
    <a:swCell>
      <a:tcTxStyle b="on">
        <a:fontRef idx="minor">
          <a:scrgbClr r="0" g="0" b="0"/>
        </a:fontRef>
        <a:schemeClr val="dk1"/>
      </a:tcTxStyle>
      <a:tcStyle>
        <a:tcBdr/>
      </a:tcStyle>
    </a:swCell>
    <a:firstRow>
      <a:tcTxStyle b="on">
        <a:fontRef idx="minor">
          <a:scrgbClr r="0" g="0" b="0"/>
        </a:fontRef>
        <a:schemeClr val="lt1"/>
      </a:tcTxStyle>
      <a:tcStyle>
        <a:tcBdr>
          <a:bottom>
            <a:ln w="25400" cmpd="sng">
              <a:solidFill>
                <a:schemeClr val="dk1"/>
              </a:solidFill>
            </a:ln>
          </a:bottom>
        </a:tcBdr>
        <a:fill>
          <a:solidFill>
            <a:schemeClr val="dk1"/>
          </a:solid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p:normalViewPr>
    <p:restoredLeft sz="15620"/>
    <p:restoredTop sz="94660"/>
  </p:normalViewPr>
  <p:slideViewPr>
    <p:cSldViewPr snapToGrid="0">
      <p:cViewPr varScale="1">
        <p:scale>
          <a:sx n="67" d="100"/>
          <a:sy n="67" d="100"/>
        </p:scale>
        <p:origin x="834" y="72"/>
      </p:cViewPr>
      <p:guideLst/>
    </p:cSldViewPr>
  </p:slideViewPr>
  <p:notesTextViewPr>
    <p:cViewPr>
      <p:scale>
        <a:sx n="1" d="1"/>
        <a:sy n="1" d="1"/>
      </p:scale>
      <p:origin x="0" y="0"/>
    </p:cViewPr>
  </p:notesTextViewPr>
  <p:gridSpacing cx="76200" cy="76200"/>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viewProps" Target="viewProps.xml"/><Relationship Id="rId3" Type="http://schemas.openxmlformats.org/officeDocument/2006/relationships/slide" Target="slides/slide2.xml"/><Relationship Id="rId21" Type="http://schemas.microsoft.com/office/2016/11/relationships/changesInfo" Target="changesInfos/changesInfo1.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presProps" Target="presProps.xml"/><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tableStyles" Target="tableStyles.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5" Type="http://schemas.openxmlformats.org/officeDocument/2006/relationships/slide" Target="slides/slide4.xml"/><Relationship Id="rId15" Type="http://schemas.openxmlformats.org/officeDocument/2006/relationships/slide" Target="slides/slide14.xml"/><Relationship Id="rId10" Type="http://schemas.openxmlformats.org/officeDocument/2006/relationships/slide" Target="slides/slide9.xml"/><Relationship Id="rId19" Type="http://schemas.openxmlformats.org/officeDocument/2006/relationships/theme" Target="theme/theme1.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microsoft.com/office/2015/10/relationships/revisionInfo" Target="revisionInfo.xml"/></Relationships>
</file>

<file path=ppt/changesInfos/changesInfo1.xml><?xml version="1.0" encoding="utf-8"?>
<pc:chgInfo xmlns:a="http://schemas.openxmlformats.org/drawingml/2006/main" xmlns:r="http://schemas.openxmlformats.org/officeDocument/2006/relationships" xmlns:ac="http://schemas.microsoft.com/office/drawing/2013/main/command" xmlns:pc="http://schemas.microsoft.com/office/powerpoint/2013/main/command">
  <pc:docChgLst>
    <pc:chgData name="Tai Ward (2311300)" userId="88760b17-56d8-4d19-a7ca-d20452f1c419" providerId="ADAL" clId="{D6E783B4-C1D4-477B-B94E-B6AFCB28A19C}"/>
    <pc:docChg chg="undo custSel addSld delSld modSld modMainMaster">
      <pc:chgData name="Tai Ward (2311300)" userId="88760b17-56d8-4d19-a7ca-d20452f1c419" providerId="ADAL" clId="{D6E783B4-C1D4-477B-B94E-B6AFCB28A19C}" dt="2026-10-25T15:28:34.450" v="21451" actId="1076"/>
      <pc:docMkLst>
        <pc:docMk/>
      </pc:docMkLst>
      <pc:sldChg chg="addSp delSp modSp mod modTransition setBg">
        <pc:chgData name="Tai Ward (2311300)" userId="88760b17-56d8-4d19-a7ca-d20452f1c419" providerId="ADAL" clId="{D6E783B4-C1D4-477B-B94E-B6AFCB28A19C}" dt="2026-10-25T12:25:25.916" v="14777" actId="12563"/>
        <pc:sldMkLst>
          <pc:docMk/>
          <pc:sldMk cId="4199284358" sldId="256"/>
        </pc:sldMkLst>
        <pc:spChg chg="mod">
          <ac:chgData name="Tai Ward (2311300)" userId="88760b17-56d8-4d19-a7ca-d20452f1c419" providerId="ADAL" clId="{D6E783B4-C1D4-477B-B94E-B6AFCB28A19C}" dt="2026-10-24T17:44:55.996" v="1793" actId="26606"/>
          <ac:spMkLst>
            <pc:docMk/>
            <pc:sldMk cId="4199284358" sldId="256"/>
            <ac:spMk id="2" creationId="{90C5023E-C28E-E5E7-2107-CAA4CE021670}"/>
          </ac:spMkLst>
        </pc:spChg>
        <pc:spChg chg="mod">
          <ac:chgData name="Tai Ward (2311300)" userId="88760b17-56d8-4d19-a7ca-d20452f1c419" providerId="ADAL" clId="{D6E783B4-C1D4-477B-B94E-B6AFCB28A19C}" dt="2026-10-24T17:44:55.996" v="1793" actId="26606"/>
          <ac:spMkLst>
            <pc:docMk/>
            <pc:sldMk cId="4199284358" sldId="256"/>
            <ac:spMk id="3" creationId="{A1DB9D26-765B-A2F3-216E-72FE3AA6D76E}"/>
          </ac:spMkLst>
        </pc:spChg>
        <pc:spChg chg="add">
          <ac:chgData name="Tai Ward (2311300)" userId="88760b17-56d8-4d19-a7ca-d20452f1c419" providerId="ADAL" clId="{D6E783B4-C1D4-477B-B94E-B6AFCB28A19C}" dt="2026-10-24T17:44:55.996" v="1793" actId="26606"/>
          <ac:spMkLst>
            <pc:docMk/>
            <pc:sldMk cId="4199284358" sldId="256"/>
            <ac:spMk id="9" creationId="{ECC07320-C2CA-4E29-8481-9D9E143C7788}"/>
          </ac:spMkLst>
        </pc:spChg>
        <pc:picChg chg="add">
          <ac:chgData name="Tai Ward (2311300)" userId="88760b17-56d8-4d19-a7ca-d20452f1c419" providerId="ADAL" clId="{D6E783B4-C1D4-477B-B94E-B6AFCB28A19C}" dt="2026-10-24T17:44:55.996" v="1793" actId="26606"/>
          <ac:picMkLst>
            <pc:docMk/>
            <pc:sldMk cId="4199284358" sldId="256"/>
            <ac:picMk id="5" creationId="{311792F3-7EE4-77DE-B68E-D9B982C097B4}"/>
          </ac:picMkLst>
        </pc:picChg>
      </pc:sldChg>
      <pc:sldChg chg="new del mod">
        <pc:chgData name="Tai Ward (2311300)" userId="88760b17-56d8-4d19-a7ca-d20452f1c419" providerId="ADAL" clId="{D6E783B4-C1D4-477B-B94E-B6AFCB28A19C}" dt="2026-10-25T12:03:04.668" v="14516" actId="2696"/>
        <pc:sldMkLst>
          <pc:docMk/>
          <pc:sldMk cId="4028424774" sldId="257"/>
        </pc:sldMkLst>
      </pc:sldChg>
      <pc:sldChg chg="new del mod">
        <pc:chgData name="Tai Ward (2311300)" userId="88760b17-56d8-4d19-a7ca-d20452f1c419" providerId="ADAL" clId="{D6E783B4-C1D4-477B-B94E-B6AFCB28A19C}" dt="2026-10-25T12:03:02.989" v="14515" actId="2696"/>
        <pc:sldMkLst>
          <pc:docMk/>
          <pc:sldMk cId="3028838143" sldId="258"/>
        </pc:sldMkLst>
      </pc:sldChg>
      <pc:sldChg chg="addSp delSp modSp new mod modTransition setBg addAnim setClrOvrMap">
        <pc:chgData name="Tai Ward (2311300)" userId="88760b17-56d8-4d19-a7ca-d20452f1c419" providerId="ADAL" clId="{D6E783B4-C1D4-477B-B94E-B6AFCB28A19C}" dt="2026-10-25T14:53:16.151" v="20203" actId="2"/>
        <pc:sldMkLst>
          <pc:docMk/>
          <pc:sldMk cId="2686692099" sldId="259"/>
        </pc:sldMkLst>
        <pc:spChg chg="mod">
          <ac:chgData name="Tai Ward (2311300)" userId="88760b17-56d8-4d19-a7ca-d20452f1c419" providerId="ADAL" clId="{D6E783B4-C1D4-477B-B94E-B6AFCB28A19C}" dt="2026-10-25T09:34:17.375" v="9262" actId="26606"/>
          <ac:spMkLst>
            <pc:docMk/>
            <pc:sldMk cId="2686692099" sldId="259"/>
            <ac:spMk id="2" creationId="{4A864FDC-F8F6-6886-E3DD-A68405E4AC2B}"/>
          </ac:spMkLst>
        </pc:spChg>
        <pc:spChg chg="mod">
          <ac:chgData name="Tai Ward (2311300)" userId="88760b17-56d8-4d19-a7ca-d20452f1c419" providerId="ADAL" clId="{D6E783B4-C1D4-477B-B94E-B6AFCB28A19C}" dt="2026-10-25T14:53:16.151" v="20203" actId="2"/>
          <ac:spMkLst>
            <pc:docMk/>
            <pc:sldMk cId="2686692099" sldId="259"/>
            <ac:spMk id="3" creationId="{69AF9076-DD4F-6109-A810-7F450B00678E}"/>
          </ac:spMkLst>
        </pc:spChg>
        <pc:spChg chg="add del mod">
          <ac:chgData name="Tai Ward (2311300)" userId="88760b17-56d8-4d19-a7ca-d20452f1c419" providerId="ADAL" clId="{D6E783B4-C1D4-477B-B94E-B6AFCB28A19C}" dt="2026-10-24T17:43:59.851" v="1786" actId="21"/>
          <ac:spMkLst>
            <pc:docMk/>
            <pc:sldMk cId="2686692099" sldId="259"/>
            <ac:spMk id="4" creationId="{55D6FB71-ACE0-4221-C436-F9B4515C6F4F}"/>
          </ac:spMkLst>
        </pc:spChg>
        <pc:spChg chg="add del">
          <ac:chgData name="Tai Ward (2311300)" userId="88760b17-56d8-4d19-a7ca-d20452f1c419" providerId="ADAL" clId="{D6E783B4-C1D4-477B-B94E-B6AFCB28A19C}" dt="2026-10-24T17:59:49.354" v="2198" actId="26606"/>
          <ac:spMkLst>
            <pc:docMk/>
            <pc:sldMk cId="2686692099" sldId="259"/>
            <ac:spMk id="8" creationId="{F837543A-6020-4505-A233-C9DB4BF74011}"/>
          </ac:spMkLst>
        </pc:spChg>
        <pc:spChg chg="add del">
          <ac:chgData name="Tai Ward (2311300)" userId="88760b17-56d8-4d19-a7ca-d20452f1c419" providerId="ADAL" clId="{D6E783B4-C1D4-477B-B94E-B6AFCB28A19C}" dt="2026-10-24T17:43:56.045" v="1785" actId="26606"/>
          <ac:spMkLst>
            <pc:docMk/>
            <pc:sldMk cId="2686692099" sldId="259"/>
            <ac:spMk id="9" creationId="{19C052EA-05E2-403D-965E-52D1BFFA24DF}"/>
          </ac:spMkLst>
        </pc:spChg>
        <pc:spChg chg="add del">
          <ac:chgData name="Tai Ward (2311300)" userId="88760b17-56d8-4d19-a7ca-d20452f1c419" providerId="ADAL" clId="{D6E783B4-C1D4-477B-B94E-B6AFCB28A19C}" dt="2026-10-24T17:59:49.354" v="2198" actId="26606"/>
          <ac:spMkLst>
            <pc:docMk/>
            <pc:sldMk cId="2686692099" sldId="259"/>
            <ac:spMk id="10" creationId="{35B16301-FB18-48BA-A6DD-C37CAF6F9A18}"/>
          </ac:spMkLst>
        </pc:spChg>
        <pc:spChg chg="add del">
          <ac:chgData name="Tai Ward (2311300)" userId="88760b17-56d8-4d19-a7ca-d20452f1c419" providerId="ADAL" clId="{D6E783B4-C1D4-477B-B94E-B6AFCB28A19C}" dt="2026-10-24T17:43:56.045" v="1785" actId="26606"/>
          <ac:spMkLst>
            <pc:docMk/>
            <pc:sldMk cId="2686692099" sldId="259"/>
            <ac:spMk id="11" creationId="{4C1936B8-2FFB-4F78-8388-B8C282B8A5BC}"/>
          </ac:spMkLst>
        </pc:spChg>
        <pc:spChg chg="add del">
          <ac:chgData name="Tai Ward (2311300)" userId="88760b17-56d8-4d19-a7ca-d20452f1c419" providerId="ADAL" clId="{D6E783B4-C1D4-477B-B94E-B6AFCB28A19C}" dt="2026-10-24T17:59:49.354" v="2198" actId="26606"/>
          <ac:spMkLst>
            <pc:docMk/>
            <pc:sldMk cId="2686692099" sldId="259"/>
            <ac:spMk id="12" creationId="{C3C0D90E-074A-4F52-9B11-B52BEF4BCBE5}"/>
          </ac:spMkLst>
        </pc:spChg>
        <pc:spChg chg="add del">
          <ac:chgData name="Tai Ward (2311300)" userId="88760b17-56d8-4d19-a7ca-d20452f1c419" providerId="ADAL" clId="{D6E783B4-C1D4-477B-B94E-B6AFCB28A19C}" dt="2026-10-24T17:59:49.354" v="2198" actId="26606"/>
          <ac:spMkLst>
            <pc:docMk/>
            <pc:sldMk cId="2686692099" sldId="259"/>
            <ac:spMk id="14" creationId="{CABBD4C1-E6F8-46F6-8152-A8A97490BF4D}"/>
          </ac:spMkLst>
        </pc:spChg>
        <pc:spChg chg="add del">
          <ac:chgData name="Tai Ward (2311300)" userId="88760b17-56d8-4d19-a7ca-d20452f1c419" providerId="ADAL" clId="{D6E783B4-C1D4-477B-B94E-B6AFCB28A19C}" dt="2026-10-24T17:59:49.354" v="2198" actId="26606"/>
          <ac:spMkLst>
            <pc:docMk/>
            <pc:sldMk cId="2686692099" sldId="259"/>
            <ac:spMk id="16" creationId="{83BA5EF5-1FE9-4BF9-83BB-269BCDDF6156}"/>
          </ac:spMkLst>
        </pc:spChg>
        <pc:spChg chg="add del">
          <ac:chgData name="Tai Ward (2311300)" userId="88760b17-56d8-4d19-a7ca-d20452f1c419" providerId="ADAL" clId="{D6E783B4-C1D4-477B-B94E-B6AFCB28A19C}" dt="2026-10-24T17:59:49.354" v="2198" actId="26606"/>
          <ac:spMkLst>
            <pc:docMk/>
            <pc:sldMk cId="2686692099" sldId="259"/>
            <ac:spMk id="20" creationId="{88853921-7BC9-4BDE-ACAB-133C683C82D6}"/>
          </ac:spMkLst>
        </pc:spChg>
        <pc:spChg chg="add del">
          <ac:chgData name="Tai Ward (2311300)" userId="88760b17-56d8-4d19-a7ca-d20452f1c419" providerId="ADAL" clId="{D6E783B4-C1D4-477B-B94E-B6AFCB28A19C}" dt="2026-10-24T17:59:49.354" v="2198" actId="26606"/>
          <ac:spMkLst>
            <pc:docMk/>
            <pc:sldMk cId="2686692099" sldId="259"/>
            <ac:spMk id="22" creationId="{09192968-3AE7-4470-A61C-97294BB92731}"/>
          </ac:spMkLst>
        </pc:spChg>
        <pc:spChg chg="add del">
          <ac:chgData name="Tai Ward (2311300)" userId="88760b17-56d8-4d19-a7ca-d20452f1c419" providerId="ADAL" clId="{D6E783B4-C1D4-477B-B94E-B6AFCB28A19C}" dt="2026-10-24T17:59:49.354" v="2198" actId="26606"/>
          <ac:spMkLst>
            <pc:docMk/>
            <pc:sldMk cId="2686692099" sldId="259"/>
            <ac:spMk id="24" creationId="{3AB72E55-43E4-4356-BFE8-E2102CB0B505}"/>
          </ac:spMkLst>
        </pc:spChg>
        <pc:spChg chg="add del">
          <ac:chgData name="Tai Ward (2311300)" userId="88760b17-56d8-4d19-a7ca-d20452f1c419" providerId="ADAL" clId="{D6E783B4-C1D4-477B-B94E-B6AFCB28A19C}" dt="2026-10-25T09:34:17.375" v="9262" actId="26606"/>
          <ac:spMkLst>
            <pc:docMk/>
            <pc:sldMk cId="2686692099" sldId="259"/>
            <ac:spMk id="26" creationId="{18873D23-2DCF-4B31-A009-95721C06E8E1}"/>
          </ac:spMkLst>
        </pc:spChg>
        <pc:spChg chg="add del">
          <ac:chgData name="Tai Ward (2311300)" userId="88760b17-56d8-4d19-a7ca-d20452f1c419" providerId="ADAL" clId="{D6E783B4-C1D4-477B-B94E-B6AFCB28A19C}" dt="2026-10-25T09:34:17.375" v="9262" actId="26606"/>
          <ac:spMkLst>
            <pc:docMk/>
            <pc:sldMk cId="2686692099" sldId="259"/>
            <ac:spMk id="27" creationId="{C13EF075-D4EF-4929-ADBC-91B27DA19955}"/>
          </ac:spMkLst>
        </pc:spChg>
        <pc:spChg chg="add">
          <ac:chgData name="Tai Ward (2311300)" userId="88760b17-56d8-4d19-a7ca-d20452f1c419" providerId="ADAL" clId="{D6E783B4-C1D4-477B-B94E-B6AFCB28A19C}" dt="2026-10-25T09:34:17.375" v="9262" actId="26606"/>
          <ac:spMkLst>
            <pc:docMk/>
            <pc:sldMk cId="2686692099" sldId="259"/>
            <ac:spMk id="35" creationId="{87BF42CA-AD55-48B4-8949-C4DCA60A6AEE}"/>
          </ac:spMkLst>
        </pc:spChg>
        <pc:spChg chg="add">
          <ac:chgData name="Tai Ward (2311300)" userId="88760b17-56d8-4d19-a7ca-d20452f1c419" providerId="ADAL" clId="{D6E783B4-C1D4-477B-B94E-B6AFCB28A19C}" dt="2026-10-25T09:34:17.375" v="9262" actId="26606"/>
          <ac:spMkLst>
            <pc:docMk/>
            <pc:sldMk cId="2686692099" sldId="259"/>
            <ac:spMk id="37" creationId="{66AE1D3D-3106-4CB2-AA7C-0C1642AC0F2E}"/>
          </ac:spMkLst>
        </pc:spChg>
        <pc:grpChg chg="add del">
          <ac:chgData name="Tai Ward (2311300)" userId="88760b17-56d8-4d19-a7ca-d20452f1c419" providerId="ADAL" clId="{D6E783B4-C1D4-477B-B94E-B6AFCB28A19C}" dt="2026-10-25T09:34:17.375" v="9262" actId="26606"/>
          <ac:grpSpMkLst>
            <pc:docMk/>
            <pc:sldMk cId="2686692099" sldId="259"/>
            <ac:grpSpMk id="28" creationId="{DAA26DFA-AAB2-4973-9C17-16D587C7B198}"/>
          </ac:grpSpMkLst>
        </pc:grpChg>
        <pc:grpChg chg="add">
          <ac:chgData name="Tai Ward (2311300)" userId="88760b17-56d8-4d19-a7ca-d20452f1c419" providerId="ADAL" clId="{D6E783B4-C1D4-477B-B94E-B6AFCB28A19C}" dt="2026-10-25T09:34:17.375" v="9262" actId="26606"/>
          <ac:grpSpMkLst>
            <pc:docMk/>
            <pc:sldMk cId="2686692099" sldId="259"/>
            <ac:grpSpMk id="39" creationId="{0A31B6AF-B711-4CDB-8C2B-16E963DDC4C5}"/>
          </ac:grpSpMkLst>
        </pc:grpChg>
      </pc:sldChg>
      <pc:sldChg chg="addSp delSp modSp new mod modTransition setBg addAnim">
        <pc:chgData name="Tai Ward (2311300)" userId="88760b17-56d8-4d19-a7ca-d20452f1c419" providerId="ADAL" clId="{D6E783B4-C1D4-477B-B94E-B6AFCB28A19C}" dt="2026-10-25T12:25:25.916" v="14777" actId="12563"/>
        <pc:sldMkLst>
          <pc:docMk/>
          <pc:sldMk cId="3041727262" sldId="260"/>
        </pc:sldMkLst>
        <pc:spChg chg="mod">
          <ac:chgData name="Tai Ward (2311300)" userId="88760b17-56d8-4d19-a7ca-d20452f1c419" providerId="ADAL" clId="{D6E783B4-C1D4-477B-B94E-B6AFCB28A19C}" dt="2026-10-24T17:41:10.434" v="1741" actId="113"/>
          <ac:spMkLst>
            <pc:docMk/>
            <pc:sldMk cId="3041727262" sldId="260"/>
            <ac:spMk id="2" creationId="{805AC541-EE7D-CCDE-F184-892930EB8DF5}"/>
          </ac:spMkLst>
        </pc:spChg>
        <pc:spChg chg="del">
          <ac:chgData name="Tai Ward (2311300)" userId="88760b17-56d8-4d19-a7ca-d20452f1c419" providerId="ADAL" clId="{D6E783B4-C1D4-477B-B94E-B6AFCB28A19C}" dt="2026-10-24T17:30:41.489" v="1122" actId="478"/>
          <ac:spMkLst>
            <pc:docMk/>
            <pc:sldMk cId="3041727262" sldId="260"/>
            <ac:spMk id="3" creationId="{45245910-5E77-5EFC-C2DD-F0E9A7749A89}"/>
          </ac:spMkLst>
        </pc:spChg>
        <pc:spChg chg="add mod">
          <ac:chgData name="Tai Ward (2311300)" userId="88760b17-56d8-4d19-a7ca-d20452f1c419" providerId="ADAL" clId="{D6E783B4-C1D4-477B-B94E-B6AFCB28A19C}" dt="2026-10-24T17:40:58.107" v="1738" actId="122"/>
          <ac:spMkLst>
            <pc:docMk/>
            <pc:sldMk cId="3041727262" sldId="260"/>
            <ac:spMk id="4" creationId="{292A69AD-53FB-DD53-777C-A99E935AA564}"/>
          </ac:spMkLst>
        </pc:spChg>
        <pc:spChg chg="add mod">
          <ac:chgData name="Tai Ward (2311300)" userId="88760b17-56d8-4d19-a7ca-d20452f1c419" providerId="ADAL" clId="{D6E783B4-C1D4-477B-B94E-B6AFCB28A19C}" dt="2026-10-24T17:42:55.257" v="1771" actId="1076"/>
          <ac:spMkLst>
            <pc:docMk/>
            <pc:sldMk cId="3041727262" sldId="260"/>
            <ac:spMk id="5" creationId="{3BD940E5-AC63-E1D5-039A-E848675A89BD}"/>
          </ac:spMkLst>
        </pc:spChg>
        <pc:spChg chg="add mod">
          <ac:chgData name="Tai Ward (2311300)" userId="88760b17-56d8-4d19-a7ca-d20452f1c419" providerId="ADAL" clId="{D6E783B4-C1D4-477B-B94E-B6AFCB28A19C}" dt="2026-10-24T17:42:50.769" v="1770" actId="1076"/>
          <ac:spMkLst>
            <pc:docMk/>
            <pc:sldMk cId="3041727262" sldId="260"/>
            <ac:spMk id="6" creationId="{AA966799-3285-A98C-C925-F6244316882C}"/>
          </ac:spMkLst>
        </pc:spChg>
      </pc:sldChg>
      <pc:sldChg chg="addSp delSp modSp new add del mod modTransition setBg addAnim">
        <pc:chgData name="Tai Ward (2311300)" userId="88760b17-56d8-4d19-a7ca-d20452f1c419" providerId="ADAL" clId="{D6E783B4-C1D4-477B-B94E-B6AFCB28A19C}" dt="2026-10-25T15:17:40.641" v="21410" actId="478"/>
        <pc:sldMkLst>
          <pc:docMk/>
          <pc:sldMk cId="4193587182" sldId="261"/>
        </pc:sldMkLst>
        <pc:spChg chg="mod">
          <ac:chgData name="Tai Ward (2311300)" userId="88760b17-56d8-4d19-a7ca-d20452f1c419" providerId="ADAL" clId="{D6E783B4-C1D4-477B-B94E-B6AFCB28A19C}" dt="2026-10-25T10:19:26.015" v="11000" actId="1076"/>
          <ac:spMkLst>
            <pc:docMk/>
            <pc:sldMk cId="4193587182" sldId="261"/>
            <ac:spMk id="2" creationId="{0C5DF973-425E-9393-CBF4-9B73508193E7}"/>
          </ac:spMkLst>
        </pc:spChg>
        <pc:spChg chg="add mod">
          <ac:chgData name="Tai Ward (2311300)" userId="88760b17-56d8-4d19-a7ca-d20452f1c419" providerId="ADAL" clId="{D6E783B4-C1D4-477B-B94E-B6AFCB28A19C}" dt="2026-10-25T10:18:50.886" v="10998" actId="1076"/>
          <ac:spMkLst>
            <pc:docMk/>
            <pc:sldMk cId="4193587182" sldId="261"/>
            <ac:spMk id="3" creationId="{669B950D-7538-88A4-5C02-95D4278858A4}"/>
          </ac:spMkLst>
        </pc:spChg>
        <pc:spChg chg="del">
          <ac:chgData name="Tai Ward (2311300)" userId="88760b17-56d8-4d19-a7ca-d20452f1c419" providerId="ADAL" clId="{D6E783B4-C1D4-477B-B94E-B6AFCB28A19C}" dt="2026-10-24T17:52:43.051" v="1854" actId="478"/>
          <ac:spMkLst>
            <pc:docMk/>
            <pc:sldMk cId="4193587182" sldId="261"/>
            <ac:spMk id="3" creationId="{D9C9B8CE-3176-8C8F-3FB5-428DD1D35E21}"/>
          </ac:spMkLst>
        </pc:spChg>
        <pc:spChg chg="add mod">
          <ac:chgData name="Tai Ward (2311300)" userId="88760b17-56d8-4d19-a7ca-d20452f1c419" providerId="ADAL" clId="{D6E783B4-C1D4-477B-B94E-B6AFCB28A19C}" dt="2026-10-25T09:28:37.473" v="9246" actId="14100"/>
          <ac:spMkLst>
            <pc:docMk/>
            <pc:sldMk cId="4193587182" sldId="261"/>
            <ac:spMk id="4" creationId="{84B87BE8-01BC-8FE9-0EB4-B5953F53A537}"/>
          </ac:spMkLst>
        </pc:spChg>
        <pc:spChg chg="add mod">
          <ac:chgData name="Tai Ward (2311300)" userId="88760b17-56d8-4d19-a7ca-d20452f1c419" providerId="ADAL" clId="{D6E783B4-C1D4-477B-B94E-B6AFCB28A19C}" dt="2026-10-25T10:18:45.403" v="10997" actId="14100"/>
          <ac:spMkLst>
            <pc:docMk/>
            <pc:sldMk cId="4193587182" sldId="261"/>
            <ac:spMk id="5" creationId="{3A9393D2-C86B-E185-4619-58A04C22D38B}"/>
          </ac:spMkLst>
        </pc:spChg>
        <pc:spChg chg="add mod">
          <ac:chgData name="Tai Ward (2311300)" userId="88760b17-56d8-4d19-a7ca-d20452f1c419" providerId="ADAL" clId="{D6E783B4-C1D4-477B-B94E-B6AFCB28A19C}" dt="2026-10-25T09:28:28.315" v="9242" actId="1076"/>
          <ac:spMkLst>
            <pc:docMk/>
            <pc:sldMk cId="4193587182" sldId="261"/>
            <ac:spMk id="7" creationId="{81AD797A-D9FB-9466-A1EC-E669E718BD2B}"/>
          </ac:spMkLst>
        </pc:spChg>
        <pc:spChg chg="add del mod">
          <ac:chgData name="Tai Ward (2311300)" userId="88760b17-56d8-4d19-a7ca-d20452f1c419" providerId="ADAL" clId="{D6E783B4-C1D4-477B-B94E-B6AFCB28A19C}" dt="2026-10-25T09:28:25.460" v="9241" actId="478"/>
          <ac:spMkLst>
            <pc:docMk/>
            <pc:sldMk cId="4193587182" sldId="261"/>
            <ac:spMk id="8" creationId="{47D9209D-1F69-B9B7-FB2F-E442F8ADA4BC}"/>
          </ac:spMkLst>
        </pc:spChg>
        <pc:spChg chg="add del mod">
          <ac:chgData name="Tai Ward (2311300)" userId="88760b17-56d8-4d19-a7ca-d20452f1c419" providerId="ADAL" clId="{D6E783B4-C1D4-477B-B94E-B6AFCB28A19C}" dt="2026-10-25T09:28:30.613" v="9243" actId="478"/>
          <ac:spMkLst>
            <pc:docMk/>
            <pc:sldMk cId="4193587182" sldId="261"/>
            <ac:spMk id="9" creationId="{B63BA2BC-A105-93B9-A275-99505F88C025}"/>
          </ac:spMkLst>
        </pc:spChg>
        <pc:spChg chg="add mod">
          <ac:chgData name="Tai Ward (2311300)" userId="88760b17-56d8-4d19-a7ca-d20452f1c419" providerId="ADAL" clId="{D6E783B4-C1D4-477B-B94E-B6AFCB28A19C}" dt="2026-10-25T09:33:34.441" v="9258" actId="1076"/>
          <ac:spMkLst>
            <pc:docMk/>
            <pc:sldMk cId="4193587182" sldId="261"/>
            <ac:spMk id="9" creationId="{B74DAF1E-FDC2-3AA2-255C-3F3384865264}"/>
          </ac:spMkLst>
        </pc:spChg>
        <pc:spChg chg="add mod">
          <ac:chgData name="Tai Ward (2311300)" userId="88760b17-56d8-4d19-a7ca-d20452f1c419" providerId="ADAL" clId="{D6E783B4-C1D4-477B-B94E-B6AFCB28A19C}" dt="2026-10-25T11:36:34.003" v="13489" actId="14100"/>
          <ac:spMkLst>
            <pc:docMk/>
            <pc:sldMk cId="4193587182" sldId="261"/>
            <ac:spMk id="11" creationId="{434E0294-A628-21C4-0FBF-07766536CC89}"/>
          </ac:spMkLst>
        </pc:spChg>
        <pc:graphicFrameChg chg="add del mod modGraphic">
          <ac:chgData name="Tai Ward (2311300)" userId="88760b17-56d8-4d19-a7ca-d20452f1c419" providerId="ADAL" clId="{D6E783B4-C1D4-477B-B94E-B6AFCB28A19C}" dt="2026-10-25T09:26:05.450" v="9223"/>
          <ac:graphicFrameMkLst>
            <pc:docMk/>
            <pc:sldMk cId="4193587182" sldId="261"/>
            <ac:graphicFrameMk id="10" creationId="{5C52DDB2-2730-6826-4BC4-338669D99DB0}"/>
          </ac:graphicFrameMkLst>
        </pc:graphicFrameChg>
        <pc:picChg chg="add del mod">
          <ac:chgData name="Tai Ward (2311300)" userId="88760b17-56d8-4d19-a7ca-d20452f1c419" providerId="ADAL" clId="{D6E783B4-C1D4-477B-B94E-B6AFCB28A19C}" dt="2026-10-25T15:17:40.641" v="21410" actId="478"/>
          <ac:picMkLst>
            <pc:docMk/>
            <pc:sldMk cId="4193587182" sldId="261"/>
            <ac:picMk id="6" creationId="{91FC50EB-DE48-8ECF-391A-DEB2FCDCEEEF}"/>
          </ac:picMkLst>
        </pc:picChg>
        <pc:picChg chg="add mod">
          <ac:chgData name="Tai Ward (2311300)" userId="88760b17-56d8-4d19-a7ca-d20452f1c419" providerId="ADAL" clId="{D6E783B4-C1D4-477B-B94E-B6AFCB28A19C}" dt="2026-10-25T11:25:41.836" v="13323" actId="1076"/>
          <ac:picMkLst>
            <pc:docMk/>
            <pc:sldMk cId="4193587182" sldId="261"/>
            <ac:picMk id="8" creationId="{4CB8585A-5AB7-9EAB-8676-424498D9519F}"/>
          </ac:picMkLst>
        </pc:picChg>
        <pc:picChg chg="add del mod">
          <ac:chgData name="Tai Ward (2311300)" userId="88760b17-56d8-4d19-a7ca-d20452f1c419" providerId="ADAL" clId="{D6E783B4-C1D4-477B-B94E-B6AFCB28A19C}" dt="2026-10-25T07:17:28.505" v="4205" actId="478"/>
          <ac:picMkLst>
            <pc:docMk/>
            <pc:sldMk cId="4193587182" sldId="261"/>
            <ac:picMk id="10" creationId="{04EBC1C9-08FD-1C46-44E3-877445275E64}"/>
          </ac:picMkLst>
        </pc:picChg>
        <pc:picChg chg="add mod">
          <ac:chgData name="Tai Ward (2311300)" userId="88760b17-56d8-4d19-a7ca-d20452f1c419" providerId="ADAL" clId="{D6E783B4-C1D4-477B-B94E-B6AFCB28A19C}" dt="2026-10-25T09:33:31.973" v="9257" actId="1076"/>
          <ac:picMkLst>
            <pc:docMk/>
            <pc:sldMk cId="4193587182" sldId="261"/>
            <ac:picMk id="12" creationId="{B4C95E51-60EC-7360-6915-FF1C2C98C97B}"/>
          </ac:picMkLst>
        </pc:picChg>
      </pc:sldChg>
      <pc:sldChg chg="addSp delSp modSp new mod modTransition setBg addAnim delAnim">
        <pc:chgData name="Tai Ward (2311300)" userId="88760b17-56d8-4d19-a7ca-d20452f1c419" providerId="ADAL" clId="{D6E783B4-C1D4-477B-B94E-B6AFCB28A19C}" dt="2026-10-25T15:17:44.305" v="21411" actId="478"/>
        <pc:sldMkLst>
          <pc:docMk/>
          <pc:sldMk cId="3011264875" sldId="262"/>
        </pc:sldMkLst>
        <pc:spChg chg="mod">
          <ac:chgData name="Tai Ward (2311300)" userId="88760b17-56d8-4d19-a7ca-d20452f1c419" providerId="ADAL" clId="{D6E783B4-C1D4-477B-B94E-B6AFCB28A19C}" dt="2026-10-25T14:53:16.153" v="20204" actId="2"/>
          <ac:spMkLst>
            <pc:docMk/>
            <pc:sldMk cId="3011264875" sldId="262"/>
            <ac:spMk id="2" creationId="{21567451-0D29-AAC7-A19C-809E2268813F}"/>
          </ac:spMkLst>
        </pc:spChg>
        <pc:spChg chg="del">
          <ac:chgData name="Tai Ward (2311300)" userId="88760b17-56d8-4d19-a7ca-d20452f1c419" providerId="ADAL" clId="{D6E783B4-C1D4-477B-B94E-B6AFCB28A19C}" dt="2026-10-25T06:59:48.136" v="2640" actId="3680"/>
          <ac:spMkLst>
            <pc:docMk/>
            <pc:sldMk cId="3011264875" sldId="262"/>
            <ac:spMk id="3" creationId="{DD6BE9CA-0C5E-2550-0AA3-6C573522502B}"/>
          </ac:spMkLst>
        </pc:spChg>
        <pc:spChg chg="add del">
          <ac:chgData name="Tai Ward (2311300)" userId="88760b17-56d8-4d19-a7ca-d20452f1c419" providerId="ADAL" clId="{D6E783B4-C1D4-477B-B94E-B6AFCB28A19C}" dt="2026-10-25T08:57:35.558" v="7223" actId="26606"/>
          <ac:spMkLst>
            <pc:docMk/>
            <pc:sldMk cId="3011264875" sldId="262"/>
            <ac:spMk id="9" creationId="{345A976A-8DE3-4B67-B94B-2044FDD12899}"/>
          </ac:spMkLst>
        </pc:spChg>
        <pc:spChg chg="add del">
          <ac:chgData name="Tai Ward (2311300)" userId="88760b17-56d8-4d19-a7ca-d20452f1c419" providerId="ADAL" clId="{D6E783B4-C1D4-477B-B94E-B6AFCB28A19C}" dt="2026-10-25T08:57:35.558" v="7223" actId="26606"/>
          <ac:spMkLst>
            <pc:docMk/>
            <pc:sldMk cId="3011264875" sldId="262"/>
            <ac:spMk id="11" creationId="{6EAAA1B9-2DDB-49C9-A037-A523D2F13C15}"/>
          </ac:spMkLst>
        </pc:spChg>
        <pc:grpChg chg="add del">
          <ac:chgData name="Tai Ward (2311300)" userId="88760b17-56d8-4d19-a7ca-d20452f1c419" providerId="ADAL" clId="{D6E783B4-C1D4-477B-B94E-B6AFCB28A19C}" dt="2026-10-25T08:57:35.558" v="7223" actId="26606"/>
          <ac:grpSpMkLst>
            <pc:docMk/>
            <pc:sldMk cId="3011264875" sldId="262"/>
            <ac:grpSpMk id="13" creationId="{76566969-F813-4CC5-B3E9-363D85B55C3B}"/>
          </ac:grpSpMkLst>
        </pc:grpChg>
        <pc:grpChg chg="add del">
          <ac:chgData name="Tai Ward (2311300)" userId="88760b17-56d8-4d19-a7ca-d20452f1c419" providerId="ADAL" clId="{D6E783B4-C1D4-477B-B94E-B6AFCB28A19C}" dt="2026-10-25T08:57:35.558" v="7223" actId="26606"/>
          <ac:grpSpMkLst>
            <pc:docMk/>
            <pc:sldMk cId="3011264875" sldId="262"/>
            <ac:grpSpMk id="19" creationId="{0217D733-97B6-4C43-AF0C-5E3CB0EA132A}"/>
          </ac:grpSpMkLst>
        </pc:grpChg>
        <pc:graphicFrameChg chg="add mod ord modGraphic">
          <ac:chgData name="Tai Ward (2311300)" userId="88760b17-56d8-4d19-a7ca-d20452f1c419" providerId="ADAL" clId="{D6E783B4-C1D4-477B-B94E-B6AFCB28A19C}" dt="2026-10-25T08:58:10.194" v="7228" actId="14100"/>
          <ac:graphicFrameMkLst>
            <pc:docMk/>
            <pc:sldMk cId="3011264875" sldId="262"/>
            <ac:graphicFrameMk id="4" creationId="{81D6AAB5-EBB5-19D3-D58A-948C55FB10CC}"/>
          </ac:graphicFrameMkLst>
        </pc:graphicFrameChg>
        <pc:picChg chg="add del mod">
          <ac:chgData name="Tai Ward (2311300)" userId="88760b17-56d8-4d19-a7ca-d20452f1c419" providerId="ADAL" clId="{D6E783B4-C1D4-477B-B94E-B6AFCB28A19C}" dt="2026-10-25T15:17:44.305" v="21411" actId="478"/>
          <ac:picMkLst>
            <pc:docMk/>
            <pc:sldMk cId="3011264875" sldId="262"/>
            <ac:picMk id="3" creationId="{7A188149-73A2-F8AE-500F-78FF9EDA4F2A}"/>
          </ac:picMkLst>
        </pc:picChg>
      </pc:sldChg>
      <pc:sldChg chg="addSp delSp modSp new mod modTransition setBg addAnim">
        <pc:chgData name="Tai Ward (2311300)" userId="88760b17-56d8-4d19-a7ca-d20452f1c419" providerId="ADAL" clId="{D6E783B4-C1D4-477B-B94E-B6AFCB28A19C}" dt="2026-10-25T12:28:14.672" v="14783" actId="27696"/>
        <pc:sldMkLst>
          <pc:docMk/>
          <pc:sldMk cId="240508751" sldId="263"/>
        </pc:sldMkLst>
        <pc:spChg chg="mod">
          <ac:chgData name="Tai Ward (2311300)" userId="88760b17-56d8-4d19-a7ca-d20452f1c419" providerId="ADAL" clId="{D6E783B4-C1D4-477B-B94E-B6AFCB28A19C}" dt="2026-10-25T10:20:01.016" v="11005" actId="113"/>
          <ac:spMkLst>
            <pc:docMk/>
            <pc:sldMk cId="240508751" sldId="263"/>
            <ac:spMk id="2" creationId="{698F4345-7D4E-6BB7-6AB3-D948DFFD5A59}"/>
          </ac:spMkLst>
        </pc:spChg>
        <pc:spChg chg="del">
          <ac:chgData name="Tai Ward (2311300)" userId="88760b17-56d8-4d19-a7ca-d20452f1c419" providerId="ADAL" clId="{D6E783B4-C1D4-477B-B94E-B6AFCB28A19C}" dt="2026-10-25T07:20:20.177" v="4520" actId="3680"/>
          <ac:spMkLst>
            <pc:docMk/>
            <pc:sldMk cId="240508751" sldId="263"/>
            <ac:spMk id="3" creationId="{8F301B67-A5CF-4BB9-4302-32BB4B6F4B7A}"/>
          </ac:spMkLst>
        </pc:spChg>
        <pc:spChg chg="add del">
          <ac:chgData name="Tai Ward (2311300)" userId="88760b17-56d8-4d19-a7ca-d20452f1c419" providerId="ADAL" clId="{D6E783B4-C1D4-477B-B94E-B6AFCB28A19C}" dt="2026-10-25T07:44:06.224" v="5630" actId="26606"/>
          <ac:spMkLst>
            <pc:docMk/>
            <pc:sldMk cId="240508751" sldId="263"/>
            <ac:spMk id="9" creationId="{BACC6370-2D7E-4714-9D71-7542949D7D5D}"/>
          </ac:spMkLst>
        </pc:spChg>
        <pc:spChg chg="add del">
          <ac:chgData name="Tai Ward (2311300)" userId="88760b17-56d8-4d19-a7ca-d20452f1c419" providerId="ADAL" clId="{D6E783B4-C1D4-477B-B94E-B6AFCB28A19C}" dt="2026-10-25T07:44:06.224" v="5630" actId="26606"/>
          <ac:spMkLst>
            <pc:docMk/>
            <pc:sldMk cId="240508751" sldId="263"/>
            <ac:spMk id="11" creationId="{F68B3F68-107C-434F-AA38-110D5EA91B85}"/>
          </ac:spMkLst>
        </pc:spChg>
        <pc:spChg chg="add del">
          <ac:chgData name="Tai Ward (2311300)" userId="88760b17-56d8-4d19-a7ca-d20452f1c419" providerId="ADAL" clId="{D6E783B4-C1D4-477B-B94E-B6AFCB28A19C}" dt="2026-10-25T07:44:06.224" v="5630" actId="26606"/>
          <ac:spMkLst>
            <pc:docMk/>
            <pc:sldMk cId="240508751" sldId="263"/>
            <ac:spMk id="13" creationId="{AAD0DBB9-1A4B-4391-81D4-CB19F9AB918A}"/>
          </ac:spMkLst>
        </pc:spChg>
        <pc:spChg chg="add del">
          <ac:chgData name="Tai Ward (2311300)" userId="88760b17-56d8-4d19-a7ca-d20452f1c419" providerId="ADAL" clId="{D6E783B4-C1D4-477B-B94E-B6AFCB28A19C}" dt="2026-10-25T07:44:06.224" v="5630" actId="26606"/>
          <ac:spMkLst>
            <pc:docMk/>
            <pc:sldMk cId="240508751" sldId="263"/>
            <ac:spMk id="15" creationId="{063BBA22-50EA-4C4D-BE05-F1CE4E63AA56}"/>
          </ac:spMkLst>
        </pc:spChg>
        <pc:spChg chg="add del">
          <ac:chgData name="Tai Ward (2311300)" userId="88760b17-56d8-4d19-a7ca-d20452f1c419" providerId="ADAL" clId="{D6E783B4-C1D4-477B-B94E-B6AFCB28A19C}" dt="2026-10-25T07:44:09.382" v="5632" actId="26606"/>
          <ac:spMkLst>
            <pc:docMk/>
            <pc:sldMk cId="240508751" sldId="263"/>
            <ac:spMk id="19" creationId="{58086AEC-04C2-4BC4-BFB8-0135965C74A8}"/>
          </ac:spMkLst>
        </pc:spChg>
        <pc:spChg chg="add del">
          <ac:chgData name="Tai Ward (2311300)" userId="88760b17-56d8-4d19-a7ca-d20452f1c419" providerId="ADAL" clId="{D6E783B4-C1D4-477B-B94E-B6AFCB28A19C}" dt="2026-10-25T07:44:09.382" v="5632" actId="26606"/>
          <ac:spMkLst>
            <pc:docMk/>
            <pc:sldMk cId="240508751" sldId="263"/>
            <ac:spMk id="20" creationId="{20C3BE3F-B8A9-4DC9-A867-EC91736FAA07}"/>
          </ac:spMkLst>
        </pc:spChg>
        <pc:spChg chg="add">
          <ac:chgData name="Tai Ward (2311300)" userId="88760b17-56d8-4d19-a7ca-d20452f1c419" providerId="ADAL" clId="{D6E783B4-C1D4-477B-B94E-B6AFCB28A19C}" dt="2026-10-25T07:44:09.404" v="5633" actId="26606"/>
          <ac:spMkLst>
            <pc:docMk/>
            <pc:sldMk cId="240508751" sldId="263"/>
            <ac:spMk id="24" creationId="{BACC6370-2D7E-4714-9D71-7542949D7D5D}"/>
          </ac:spMkLst>
        </pc:spChg>
        <pc:spChg chg="add">
          <ac:chgData name="Tai Ward (2311300)" userId="88760b17-56d8-4d19-a7ca-d20452f1c419" providerId="ADAL" clId="{D6E783B4-C1D4-477B-B94E-B6AFCB28A19C}" dt="2026-10-25T07:44:09.404" v="5633" actId="26606"/>
          <ac:spMkLst>
            <pc:docMk/>
            <pc:sldMk cId="240508751" sldId="263"/>
            <ac:spMk id="25" creationId="{F68B3F68-107C-434F-AA38-110D5EA91B85}"/>
          </ac:spMkLst>
        </pc:spChg>
        <pc:spChg chg="add">
          <ac:chgData name="Tai Ward (2311300)" userId="88760b17-56d8-4d19-a7ca-d20452f1c419" providerId="ADAL" clId="{D6E783B4-C1D4-477B-B94E-B6AFCB28A19C}" dt="2026-10-25T07:44:09.404" v="5633" actId="26606"/>
          <ac:spMkLst>
            <pc:docMk/>
            <pc:sldMk cId="240508751" sldId="263"/>
            <ac:spMk id="26" creationId="{AAD0DBB9-1A4B-4391-81D4-CB19F9AB918A}"/>
          </ac:spMkLst>
        </pc:spChg>
        <pc:spChg chg="add">
          <ac:chgData name="Tai Ward (2311300)" userId="88760b17-56d8-4d19-a7ca-d20452f1c419" providerId="ADAL" clId="{D6E783B4-C1D4-477B-B94E-B6AFCB28A19C}" dt="2026-10-25T07:44:09.404" v="5633" actId="26606"/>
          <ac:spMkLst>
            <pc:docMk/>
            <pc:sldMk cId="240508751" sldId="263"/>
            <ac:spMk id="27" creationId="{063BBA22-50EA-4C4D-BE05-F1CE4E63AA56}"/>
          </ac:spMkLst>
        </pc:spChg>
        <pc:grpChg chg="add del">
          <ac:chgData name="Tai Ward (2311300)" userId="88760b17-56d8-4d19-a7ca-d20452f1c419" providerId="ADAL" clId="{D6E783B4-C1D4-477B-B94E-B6AFCB28A19C}" dt="2026-10-25T07:44:09.382" v="5632" actId="26606"/>
          <ac:grpSpMkLst>
            <pc:docMk/>
            <pc:sldMk cId="240508751" sldId="263"/>
            <ac:grpSpMk id="21" creationId="{0CA2F3D1-53F2-478B-949B-6D4EA2E4E43E}"/>
          </ac:grpSpMkLst>
        </pc:grpChg>
        <pc:graphicFrameChg chg="add mod ord modGraphic">
          <ac:chgData name="Tai Ward (2311300)" userId="88760b17-56d8-4d19-a7ca-d20452f1c419" providerId="ADAL" clId="{D6E783B4-C1D4-477B-B94E-B6AFCB28A19C}" dt="2026-10-25T09:38:05.922" v="9483" actId="113"/>
          <ac:graphicFrameMkLst>
            <pc:docMk/>
            <pc:sldMk cId="240508751" sldId="263"/>
            <ac:graphicFrameMk id="4" creationId="{D4A83A45-2284-3AF5-9E9F-3A20210696A5}"/>
          </ac:graphicFrameMkLst>
        </pc:graphicFrameChg>
      </pc:sldChg>
      <pc:sldChg chg="addSp delSp modSp new mod modTransition setBg addAnim">
        <pc:chgData name="Tai Ward (2311300)" userId="88760b17-56d8-4d19-a7ca-d20452f1c419" providerId="ADAL" clId="{D6E783B4-C1D4-477B-B94E-B6AFCB28A19C}" dt="2026-10-25T12:28:39.668" v="14786" actId="27696"/>
        <pc:sldMkLst>
          <pc:docMk/>
          <pc:sldMk cId="792785776" sldId="264"/>
        </pc:sldMkLst>
        <pc:spChg chg="mod">
          <ac:chgData name="Tai Ward (2311300)" userId="88760b17-56d8-4d19-a7ca-d20452f1c419" providerId="ADAL" clId="{D6E783B4-C1D4-477B-B94E-B6AFCB28A19C}" dt="2026-10-25T10:20:19.836" v="11007" actId="122"/>
          <ac:spMkLst>
            <pc:docMk/>
            <pc:sldMk cId="792785776" sldId="264"/>
            <ac:spMk id="2" creationId="{6471FFB3-AB7F-A2D8-73A3-47237DC0D28D}"/>
          </ac:spMkLst>
        </pc:spChg>
        <pc:spChg chg="del">
          <ac:chgData name="Tai Ward (2311300)" userId="88760b17-56d8-4d19-a7ca-d20452f1c419" providerId="ADAL" clId="{D6E783B4-C1D4-477B-B94E-B6AFCB28A19C}" dt="2026-10-25T07:55:26.068" v="6251" actId="3680"/>
          <ac:spMkLst>
            <pc:docMk/>
            <pc:sldMk cId="792785776" sldId="264"/>
            <ac:spMk id="3" creationId="{21356C0E-40D8-F930-5528-3773A5C673BE}"/>
          </ac:spMkLst>
        </pc:spChg>
        <pc:spChg chg="add mod">
          <ac:chgData name="Tai Ward (2311300)" userId="88760b17-56d8-4d19-a7ca-d20452f1c419" providerId="ADAL" clId="{D6E783B4-C1D4-477B-B94E-B6AFCB28A19C}" dt="2026-10-25T08:57:07.752" v="7221" actId="1076"/>
          <ac:spMkLst>
            <pc:docMk/>
            <pc:sldMk cId="792785776" sldId="264"/>
            <ac:spMk id="3" creationId="{40E817D1-B28F-1E28-3616-B141A5E76A85}"/>
          </ac:spMkLst>
        </pc:spChg>
        <pc:graphicFrameChg chg="add mod ord modGraphic">
          <ac:chgData name="Tai Ward (2311300)" userId="88760b17-56d8-4d19-a7ca-d20452f1c419" providerId="ADAL" clId="{D6E783B4-C1D4-477B-B94E-B6AFCB28A19C}" dt="2026-10-25T08:55:02.429" v="7059" actId="1076"/>
          <ac:graphicFrameMkLst>
            <pc:docMk/>
            <pc:sldMk cId="792785776" sldId="264"/>
            <ac:graphicFrameMk id="4" creationId="{4CEC7F52-A6D9-BF65-98C3-449C0F63258C}"/>
          </ac:graphicFrameMkLst>
        </pc:graphicFrameChg>
      </pc:sldChg>
      <pc:sldChg chg="addSp delSp modSp new mod modTransition setBg addAnim">
        <pc:chgData name="Tai Ward (2311300)" userId="88760b17-56d8-4d19-a7ca-d20452f1c419" providerId="ADAL" clId="{D6E783B4-C1D4-477B-B94E-B6AFCB28A19C}" dt="2026-10-25T14:42:56.260" v="19094" actId="2"/>
        <pc:sldMkLst>
          <pc:docMk/>
          <pc:sldMk cId="3428294983" sldId="265"/>
        </pc:sldMkLst>
        <pc:spChg chg="mod">
          <ac:chgData name="Tai Ward (2311300)" userId="88760b17-56d8-4d19-a7ca-d20452f1c419" providerId="ADAL" clId="{D6E783B4-C1D4-477B-B94E-B6AFCB28A19C}" dt="2026-10-25T10:24:09.710" v="11013" actId="1076"/>
          <ac:spMkLst>
            <pc:docMk/>
            <pc:sldMk cId="3428294983" sldId="265"/>
            <ac:spMk id="2" creationId="{FA207649-7F98-3E6D-3D06-25CB9136FF8F}"/>
          </ac:spMkLst>
        </pc:spChg>
        <pc:spChg chg="add mod">
          <ac:chgData name="Tai Ward (2311300)" userId="88760b17-56d8-4d19-a7ca-d20452f1c419" providerId="ADAL" clId="{D6E783B4-C1D4-477B-B94E-B6AFCB28A19C}" dt="2026-10-25T10:24:55.424" v="11022" actId="14100"/>
          <ac:spMkLst>
            <pc:docMk/>
            <pc:sldMk cId="3428294983" sldId="265"/>
            <ac:spMk id="3" creationId="{3CD3762C-CC91-9DC3-2C99-E0A4B7101F80}"/>
          </ac:spMkLst>
        </pc:spChg>
        <pc:spChg chg="del mod">
          <ac:chgData name="Tai Ward (2311300)" userId="88760b17-56d8-4d19-a7ca-d20452f1c419" providerId="ADAL" clId="{D6E783B4-C1D4-477B-B94E-B6AFCB28A19C}" dt="2026-10-25T08:59:18.311" v="7290" actId="478"/>
          <ac:spMkLst>
            <pc:docMk/>
            <pc:sldMk cId="3428294983" sldId="265"/>
            <ac:spMk id="3" creationId="{92F9F25F-0698-49B8-E740-2E7E9DE59377}"/>
          </ac:spMkLst>
        </pc:spChg>
        <pc:spChg chg="add mod">
          <ac:chgData name="Tai Ward (2311300)" userId="88760b17-56d8-4d19-a7ca-d20452f1c419" providerId="ADAL" clId="{D6E783B4-C1D4-477B-B94E-B6AFCB28A19C}" dt="2026-10-25T10:23:58.631" v="11011" actId="1076"/>
          <ac:spMkLst>
            <pc:docMk/>
            <pc:sldMk cId="3428294983" sldId="265"/>
            <ac:spMk id="4" creationId="{D0929B6F-0786-9241-BEF2-F35A2017939F}"/>
          </ac:spMkLst>
        </pc:spChg>
        <pc:spChg chg="add mod">
          <ac:chgData name="Tai Ward (2311300)" userId="88760b17-56d8-4d19-a7ca-d20452f1c419" providerId="ADAL" clId="{D6E783B4-C1D4-477B-B94E-B6AFCB28A19C}" dt="2026-10-25T10:24:44.921" v="11020" actId="14100"/>
          <ac:spMkLst>
            <pc:docMk/>
            <pc:sldMk cId="3428294983" sldId="265"/>
            <ac:spMk id="5" creationId="{B3CF3E20-2FC3-8108-D1B9-0A4B2A983054}"/>
          </ac:spMkLst>
        </pc:spChg>
        <pc:spChg chg="add mod">
          <ac:chgData name="Tai Ward (2311300)" userId="88760b17-56d8-4d19-a7ca-d20452f1c419" providerId="ADAL" clId="{D6E783B4-C1D4-477B-B94E-B6AFCB28A19C}" dt="2026-10-25T14:42:56.260" v="19094" actId="2"/>
          <ac:spMkLst>
            <pc:docMk/>
            <pc:sldMk cId="3428294983" sldId="265"/>
            <ac:spMk id="6" creationId="{CFE02C3D-679C-E80C-3D4F-F8530667CBF0}"/>
          </ac:spMkLst>
        </pc:spChg>
        <pc:spChg chg="add">
          <ac:chgData name="Tai Ward (2311300)" userId="88760b17-56d8-4d19-a7ca-d20452f1c419" providerId="ADAL" clId="{D6E783B4-C1D4-477B-B94E-B6AFCB28A19C}" dt="2026-10-25T09:13:58.481" v="8620" actId="139"/>
          <ac:spMkLst>
            <pc:docMk/>
            <pc:sldMk cId="3428294983" sldId="265"/>
            <ac:spMk id="7" creationId="{7CAB4D67-B25E-A439-6026-C7090834B231}"/>
          </ac:spMkLst>
        </pc:spChg>
        <pc:spChg chg="add">
          <ac:chgData name="Tai Ward (2311300)" userId="88760b17-56d8-4d19-a7ca-d20452f1c419" providerId="ADAL" clId="{D6E783B4-C1D4-477B-B94E-B6AFCB28A19C}" dt="2026-10-25T09:14:01.751" v="8621" actId="139"/>
          <ac:spMkLst>
            <pc:docMk/>
            <pc:sldMk cId="3428294983" sldId="265"/>
            <ac:spMk id="8" creationId="{52176619-14E9-97EE-3089-0633F170DFA4}"/>
          </ac:spMkLst>
        </pc:spChg>
        <pc:spChg chg="add">
          <ac:chgData name="Tai Ward (2311300)" userId="88760b17-56d8-4d19-a7ca-d20452f1c419" providerId="ADAL" clId="{D6E783B4-C1D4-477B-B94E-B6AFCB28A19C}" dt="2026-10-25T09:14:05.229" v="8622" actId="139"/>
          <ac:spMkLst>
            <pc:docMk/>
            <pc:sldMk cId="3428294983" sldId="265"/>
            <ac:spMk id="9" creationId="{A8E3C499-056A-6C8F-3E36-BB9BA287B51C}"/>
          </ac:spMkLst>
        </pc:spChg>
        <pc:spChg chg="add mod">
          <ac:chgData name="Tai Ward (2311300)" userId="88760b17-56d8-4d19-a7ca-d20452f1c419" providerId="ADAL" clId="{D6E783B4-C1D4-477B-B94E-B6AFCB28A19C}" dt="2026-10-25T10:24:51.991" v="11021" actId="14100"/>
          <ac:spMkLst>
            <pc:docMk/>
            <pc:sldMk cId="3428294983" sldId="265"/>
            <ac:spMk id="10" creationId="{FDB614C8-C283-1B91-7732-0FA295FD7C99}"/>
          </ac:spMkLst>
        </pc:spChg>
        <pc:spChg chg="add">
          <ac:chgData name="Tai Ward (2311300)" userId="88760b17-56d8-4d19-a7ca-d20452f1c419" providerId="ADAL" clId="{D6E783B4-C1D4-477B-B94E-B6AFCB28A19C}" dt="2026-10-25T09:18:51.091" v="8863" actId="139"/>
          <ac:spMkLst>
            <pc:docMk/>
            <pc:sldMk cId="3428294983" sldId="265"/>
            <ac:spMk id="11" creationId="{B68327C1-C678-2B0D-AE4B-C22EEB7C4E98}"/>
          </ac:spMkLst>
        </pc:spChg>
        <pc:spChg chg="add">
          <ac:chgData name="Tai Ward (2311300)" userId="88760b17-56d8-4d19-a7ca-d20452f1c419" providerId="ADAL" clId="{D6E783B4-C1D4-477B-B94E-B6AFCB28A19C}" dt="2026-10-25T09:18:55.059" v="8864" actId="139"/>
          <ac:spMkLst>
            <pc:docMk/>
            <pc:sldMk cId="3428294983" sldId="265"/>
            <ac:spMk id="12" creationId="{C75E1E09-8658-7A7D-0302-143430F9C6DF}"/>
          </ac:spMkLst>
        </pc:spChg>
        <pc:spChg chg="add">
          <ac:chgData name="Tai Ward (2311300)" userId="88760b17-56d8-4d19-a7ca-d20452f1c419" providerId="ADAL" clId="{D6E783B4-C1D4-477B-B94E-B6AFCB28A19C}" dt="2026-10-25T09:18:56.526" v="8865" actId="139"/>
          <ac:spMkLst>
            <pc:docMk/>
            <pc:sldMk cId="3428294983" sldId="265"/>
            <ac:spMk id="13" creationId="{E924AE0E-1DE0-5DCD-3157-0DB536EB9E2F}"/>
          </ac:spMkLst>
        </pc:spChg>
        <pc:spChg chg="add">
          <ac:chgData name="Tai Ward (2311300)" userId="88760b17-56d8-4d19-a7ca-d20452f1c419" providerId="ADAL" clId="{D6E783B4-C1D4-477B-B94E-B6AFCB28A19C}" dt="2026-10-25T09:18:57.293" v="8866" actId="139"/>
          <ac:spMkLst>
            <pc:docMk/>
            <pc:sldMk cId="3428294983" sldId="265"/>
            <ac:spMk id="14" creationId="{21B6CDA1-71F8-96B0-7448-C50D010F373B}"/>
          </ac:spMkLst>
        </pc:spChg>
        <pc:spChg chg="add">
          <ac:chgData name="Tai Ward (2311300)" userId="88760b17-56d8-4d19-a7ca-d20452f1c419" providerId="ADAL" clId="{D6E783B4-C1D4-477B-B94E-B6AFCB28A19C}" dt="2026-10-25T09:18:57.740" v="8867" actId="139"/>
          <ac:spMkLst>
            <pc:docMk/>
            <pc:sldMk cId="3428294983" sldId="265"/>
            <ac:spMk id="15" creationId="{E1EDFDE8-70AE-8B94-59BB-783139561DE1}"/>
          </ac:spMkLst>
        </pc:spChg>
        <pc:spChg chg="add">
          <ac:chgData name="Tai Ward (2311300)" userId="88760b17-56d8-4d19-a7ca-d20452f1c419" providerId="ADAL" clId="{D6E783B4-C1D4-477B-B94E-B6AFCB28A19C}" dt="2026-10-25T09:18:58.087" v="8868" actId="139"/>
          <ac:spMkLst>
            <pc:docMk/>
            <pc:sldMk cId="3428294983" sldId="265"/>
            <ac:spMk id="16" creationId="{719F9DD9-01CE-BB79-8FCE-0DAE2E443526}"/>
          </ac:spMkLst>
        </pc:spChg>
        <pc:spChg chg="add">
          <ac:chgData name="Tai Ward (2311300)" userId="88760b17-56d8-4d19-a7ca-d20452f1c419" providerId="ADAL" clId="{D6E783B4-C1D4-477B-B94E-B6AFCB28A19C}" dt="2026-10-25T09:18:58.524" v="8869" actId="139"/>
          <ac:spMkLst>
            <pc:docMk/>
            <pc:sldMk cId="3428294983" sldId="265"/>
            <ac:spMk id="17" creationId="{41E40A4E-9EEB-A245-F4CA-6F3ED921DB5E}"/>
          </ac:spMkLst>
        </pc:spChg>
        <pc:spChg chg="add">
          <ac:chgData name="Tai Ward (2311300)" userId="88760b17-56d8-4d19-a7ca-d20452f1c419" providerId="ADAL" clId="{D6E783B4-C1D4-477B-B94E-B6AFCB28A19C}" dt="2026-10-25T09:18:59.542" v="8870" actId="139"/>
          <ac:spMkLst>
            <pc:docMk/>
            <pc:sldMk cId="3428294983" sldId="265"/>
            <ac:spMk id="18" creationId="{F7B0D311-F198-9718-62BA-A87D7F6C9EB4}"/>
          </ac:spMkLst>
        </pc:spChg>
        <pc:spChg chg="add">
          <ac:chgData name="Tai Ward (2311300)" userId="88760b17-56d8-4d19-a7ca-d20452f1c419" providerId="ADAL" clId="{D6E783B4-C1D4-477B-B94E-B6AFCB28A19C}" dt="2026-10-25T09:19:00.338" v="8871" actId="139"/>
          <ac:spMkLst>
            <pc:docMk/>
            <pc:sldMk cId="3428294983" sldId="265"/>
            <ac:spMk id="19" creationId="{403CCB54-6F8D-E8BE-65E3-77BE54030EE8}"/>
          </ac:spMkLst>
        </pc:spChg>
        <pc:spChg chg="add">
          <ac:chgData name="Tai Ward (2311300)" userId="88760b17-56d8-4d19-a7ca-d20452f1c419" providerId="ADAL" clId="{D6E783B4-C1D4-477B-B94E-B6AFCB28A19C}" dt="2026-10-25T09:19:01.626" v="8872" actId="139"/>
          <ac:spMkLst>
            <pc:docMk/>
            <pc:sldMk cId="3428294983" sldId="265"/>
            <ac:spMk id="20" creationId="{C069873D-9DC3-F0BE-7BAB-3B47A737AA57}"/>
          </ac:spMkLst>
        </pc:spChg>
        <pc:spChg chg="add">
          <ac:chgData name="Tai Ward (2311300)" userId="88760b17-56d8-4d19-a7ca-d20452f1c419" providerId="ADAL" clId="{D6E783B4-C1D4-477B-B94E-B6AFCB28A19C}" dt="2026-10-25T09:19:02.194" v="8873" actId="139"/>
          <ac:spMkLst>
            <pc:docMk/>
            <pc:sldMk cId="3428294983" sldId="265"/>
            <ac:spMk id="21" creationId="{DA237949-8FA0-82D1-B164-95FD76A854B0}"/>
          </ac:spMkLst>
        </pc:spChg>
        <pc:spChg chg="add del">
          <ac:chgData name="Tai Ward (2311300)" userId="88760b17-56d8-4d19-a7ca-d20452f1c419" providerId="ADAL" clId="{D6E783B4-C1D4-477B-B94E-B6AFCB28A19C}" dt="2026-10-25T09:19:08.217" v="8881" actId="139"/>
          <ac:spMkLst>
            <pc:docMk/>
            <pc:sldMk cId="3428294983" sldId="265"/>
            <ac:spMk id="22" creationId="{2723740B-3DDA-633A-D8BC-BDC8B23205CC}"/>
          </ac:spMkLst>
        </pc:spChg>
        <pc:spChg chg="add del">
          <ac:chgData name="Tai Ward (2311300)" userId="88760b17-56d8-4d19-a7ca-d20452f1c419" providerId="ADAL" clId="{D6E783B4-C1D4-477B-B94E-B6AFCB28A19C}" dt="2026-10-25T09:19:07.653" v="8880" actId="139"/>
          <ac:spMkLst>
            <pc:docMk/>
            <pc:sldMk cId="3428294983" sldId="265"/>
            <ac:spMk id="23" creationId="{87C41ABA-0299-DEB7-3A99-DD10855580AC}"/>
          </ac:spMkLst>
        </pc:spChg>
        <pc:spChg chg="add del">
          <ac:chgData name="Tai Ward (2311300)" userId="88760b17-56d8-4d19-a7ca-d20452f1c419" providerId="ADAL" clId="{D6E783B4-C1D4-477B-B94E-B6AFCB28A19C}" dt="2026-10-25T09:19:06.973" v="8879" actId="139"/>
          <ac:spMkLst>
            <pc:docMk/>
            <pc:sldMk cId="3428294983" sldId="265"/>
            <ac:spMk id="24" creationId="{C21BD57F-DF62-C8A5-D4A5-0726FCA95596}"/>
          </ac:spMkLst>
        </pc:spChg>
        <pc:spChg chg="add del">
          <ac:chgData name="Tai Ward (2311300)" userId="88760b17-56d8-4d19-a7ca-d20452f1c419" providerId="ADAL" clId="{D6E783B4-C1D4-477B-B94E-B6AFCB28A19C}" dt="2026-10-25T09:19:04.956" v="8878" actId="139"/>
          <ac:spMkLst>
            <pc:docMk/>
            <pc:sldMk cId="3428294983" sldId="265"/>
            <ac:spMk id="25" creationId="{AFC96039-393B-6D8A-2F48-B07A05D72A68}"/>
          </ac:spMkLst>
        </pc:spChg>
        <pc:spChg chg="add del mod">
          <ac:chgData name="Tai Ward (2311300)" userId="88760b17-56d8-4d19-a7ca-d20452f1c419" providerId="ADAL" clId="{D6E783B4-C1D4-477B-B94E-B6AFCB28A19C}" dt="2026-10-25T10:24:42.124" v="11019" actId="478"/>
          <ac:spMkLst>
            <pc:docMk/>
            <pc:sldMk cId="3428294983" sldId="265"/>
            <ac:spMk id="26" creationId="{65981C43-6E35-3A53-0D8D-EAC260C745B7}"/>
          </ac:spMkLst>
        </pc:spChg>
      </pc:sldChg>
      <pc:sldChg chg="addSp delSp modSp new mod modTransition setBg addAnim">
        <pc:chgData name="Tai Ward (2311300)" userId="88760b17-56d8-4d19-a7ca-d20452f1c419" providerId="ADAL" clId="{D6E783B4-C1D4-477B-B94E-B6AFCB28A19C}" dt="2026-10-25T15:18:49.679" v="21417" actId="27696"/>
        <pc:sldMkLst>
          <pc:docMk/>
          <pc:sldMk cId="1909832886" sldId="266"/>
        </pc:sldMkLst>
        <pc:spChg chg="mod">
          <ac:chgData name="Tai Ward (2311300)" userId="88760b17-56d8-4d19-a7ca-d20452f1c419" providerId="ADAL" clId="{D6E783B4-C1D4-477B-B94E-B6AFCB28A19C}" dt="2026-10-25T15:18:23.735" v="21414" actId="113"/>
          <ac:spMkLst>
            <pc:docMk/>
            <pc:sldMk cId="1909832886" sldId="266"/>
            <ac:spMk id="2" creationId="{484F6AF8-C995-2C89-EB9D-F7FA055F644F}"/>
          </ac:spMkLst>
        </pc:spChg>
        <pc:spChg chg="del">
          <ac:chgData name="Tai Ward (2311300)" userId="88760b17-56d8-4d19-a7ca-d20452f1c419" providerId="ADAL" clId="{D6E783B4-C1D4-477B-B94E-B6AFCB28A19C}" dt="2026-10-25T09:39:14.309" v="9534" actId="478"/>
          <ac:spMkLst>
            <pc:docMk/>
            <pc:sldMk cId="1909832886" sldId="266"/>
            <ac:spMk id="3" creationId="{1BB16878-3797-318E-EE0C-DE84B2A1DA78}"/>
          </ac:spMkLst>
        </pc:spChg>
        <pc:spChg chg="add mod">
          <ac:chgData name="Tai Ward (2311300)" userId="88760b17-56d8-4d19-a7ca-d20452f1c419" providerId="ADAL" clId="{D6E783B4-C1D4-477B-B94E-B6AFCB28A19C}" dt="2026-10-25T10:00:37.170" v="9719" actId="1076"/>
          <ac:spMkLst>
            <pc:docMk/>
            <pc:sldMk cId="1909832886" sldId="266"/>
            <ac:spMk id="4" creationId="{B36172CF-A0B8-FDF5-3EB8-BE7B93BB38D3}"/>
          </ac:spMkLst>
        </pc:spChg>
        <pc:spChg chg="add del mod">
          <ac:chgData name="Tai Ward (2311300)" userId="88760b17-56d8-4d19-a7ca-d20452f1c419" providerId="ADAL" clId="{D6E783B4-C1D4-477B-B94E-B6AFCB28A19C}" dt="2026-10-25T10:03:42.524" v="9722" actId="478"/>
          <ac:spMkLst>
            <pc:docMk/>
            <pc:sldMk cId="1909832886" sldId="266"/>
            <ac:spMk id="5" creationId="{0C834AB0-021D-EE45-3D3F-7572A174BB66}"/>
          </ac:spMkLst>
        </pc:spChg>
        <pc:graphicFrameChg chg="add del mod modGraphic">
          <ac:chgData name="Tai Ward (2311300)" userId="88760b17-56d8-4d19-a7ca-d20452f1c419" providerId="ADAL" clId="{D6E783B4-C1D4-477B-B94E-B6AFCB28A19C}" dt="2026-10-25T10:04:12.390" v="9728" actId="478"/>
          <ac:graphicFrameMkLst>
            <pc:docMk/>
            <pc:sldMk cId="1909832886" sldId="266"/>
            <ac:graphicFrameMk id="6" creationId="{6BCE1E78-A0BE-5A3A-90CD-A281E6F180F2}"/>
          </ac:graphicFrameMkLst>
        </pc:graphicFrameChg>
        <pc:graphicFrameChg chg="add mod modGraphic">
          <ac:chgData name="Tai Ward (2311300)" userId="88760b17-56d8-4d19-a7ca-d20452f1c419" providerId="ADAL" clId="{D6E783B4-C1D4-477B-B94E-B6AFCB28A19C}" dt="2026-10-25T10:18:22.081" v="10995" actId="20577"/>
          <ac:graphicFrameMkLst>
            <pc:docMk/>
            <pc:sldMk cId="1909832886" sldId="266"/>
            <ac:graphicFrameMk id="7" creationId="{8E8F003B-A5D8-7361-4C94-608244EAB350}"/>
          </ac:graphicFrameMkLst>
        </pc:graphicFrameChg>
      </pc:sldChg>
      <pc:sldChg chg="addSp delSp modSp new mod modTransition setBg">
        <pc:chgData name="Tai Ward (2311300)" userId="88760b17-56d8-4d19-a7ca-d20452f1c419" providerId="ADAL" clId="{D6E783B4-C1D4-477B-B94E-B6AFCB28A19C}" dt="2026-10-25T12:25:25.916" v="14777" actId="12563"/>
        <pc:sldMkLst>
          <pc:docMk/>
          <pc:sldMk cId="3520327883" sldId="267"/>
        </pc:sldMkLst>
        <pc:spChg chg="mod">
          <ac:chgData name="Tai Ward (2311300)" userId="88760b17-56d8-4d19-a7ca-d20452f1c419" providerId="ADAL" clId="{D6E783B4-C1D4-477B-B94E-B6AFCB28A19C}" dt="2026-10-25T11:14:15.674" v="12743" actId="1076"/>
          <ac:spMkLst>
            <pc:docMk/>
            <pc:sldMk cId="3520327883" sldId="267"/>
            <ac:spMk id="2" creationId="{18A7F47A-F508-C0DA-1316-F41EA1298216}"/>
          </ac:spMkLst>
        </pc:spChg>
        <pc:spChg chg="del mod">
          <ac:chgData name="Tai Ward (2311300)" userId="88760b17-56d8-4d19-a7ca-d20452f1c419" providerId="ADAL" clId="{D6E783B4-C1D4-477B-B94E-B6AFCB28A19C}" dt="2026-10-25T10:42:56.667" v="11070" actId="478"/>
          <ac:spMkLst>
            <pc:docMk/>
            <pc:sldMk cId="3520327883" sldId="267"/>
            <ac:spMk id="3" creationId="{BB7D1695-029F-F344-9BB6-7B18F89BD74B}"/>
          </ac:spMkLst>
        </pc:spChg>
        <pc:graphicFrameChg chg="add mod modGraphic">
          <ac:chgData name="Tai Ward (2311300)" userId="88760b17-56d8-4d19-a7ca-d20452f1c419" providerId="ADAL" clId="{D6E783B4-C1D4-477B-B94E-B6AFCB28A19C}" dt="2026-10-25T11:14:49.185" v="12747" actId="14100"/>
          <ac:graphicFrameMkLst>
            <pc:docMk/>
            <pc:sldMk cId="3520327883" sldId="267"/>
            <ac:graphicFrameMk id="4" creationId="{64DC7F05-E696-2538-C8C4-2340553ED027}"/>
          </ac:graphicFrameMkLst>
        </pc:graphicFrameChg>
      </pc:sldChg>
      <pc:sldChg chg="addSp delSp modSp new mod modTransition setBg">
        <pc:chgData name="Tai Ward (2311300)" userId="88760b17-56d8-4d19-a7ca-d20452f1c419" providerId="ADAL" clId="{D6E783B4-C1D4-477B-B94E-B6AFCB28A19C}" dt="2026-10-25T12:25:25.916" v="14777" actId="12563"/>
        <pc:sldMkLst>
          <pc:docMk/>
          <pc:sldMk cId="2531131313" sldId="268"/>
        </pc:sldMkLst>
        <pc:spChg chg="mod">
          <ac:chgData name="Tai Ward (2311300)" userId="88760b17-56d8-4d19-a7ca-d20452f1c419" providerId="ADAL" clId="{D6E783B4-C1D4-477B-B94E-B6AFCB28A19C}" dt="2026-10-25T11:15:31.705" v="12813" actId="20577"/>
          <ac:spMkLst>
            <pc:docMk/>
            <pc:sldMk cId="2531131313" sldId="268"/>
            <ac:spMk id="2" creationId="{D11F9A49-2E47-E2D3-D7E7-155612CF260A}"/>
          </ac:spMkLst>
        </pc:spChg>
        <pc:spChg chg="del">
          <ac:chgData name="Tai Ward (2311300)" userId="88760b17-56d8-4d19-a7ca-d20452f1c419" providerId="ADAL" clId="{D6E783B4-C1D4-477B-B94E-B6AFCB28A19C}" dt="2026-10-25T11:15:41.596" v="12814" actId="478"/>
          <ac:spMkLst>
            <pc:docMk/>
            <pc:sldMk cId="2531131313" sldId="268"/>
            <ac:spMk id="3" creationId="{DB4D9277-97EE-BDE7-DDC6-F64E7C02BDE1}"/>
          </ac:spMkLst>
        </pc:spChg>
        <pc:spChg chg="add mod">
          <ac:chgData name="Tai Ward (2311300)" userId="88760b17-56d8-4d19-a7ca-d20452f1c419" providerId="ADAL" clId="{D6E783B4-C1D4-477B-B94E-B6AFCB28A19C}" dt="2026-10-25T11:40:30.873" v="13502" actId="1576"/>
          <ac:spMkLst>
            <pc:docMk/>
            <pc:sldMk cId="2531131313" sldId="268"/>
            <ac:spMk id="7" creationId="{709739E2-652F-F480-9A68-81BD39E47CEE}"/>
          </ac:spMkLst>
        </pc:spChg>
        <pc:graphicFrameChg chg="add del mod modGraphic">
          <ac:chgData name="Tai Ward (2311300)" userId="88760b17-56d8-4d19-a7ca-d20452f1c419" providerId="ADAL" clId="{D6E783B4-C1D4-477B-B94E-B6AFCB28A19C}" dt="2026-10-25T11:21:51.171" v="13166" actId="207"/>
          <ac:graphicFrameMkLst>
            <pc:docMk/>
            <pc:sldMk cId="2531131313" sldId="268"/>
            <ac:graphicFrameMk id="4" creationId="{F48732F5-CDBE-554A-4137-FEB19E0608B8}"/>
          </ac:graphicFrameMkLst>
        </pc:graphicFrameChg>
        <pc:graphicFrameChg chg="add del mod modGraphic">
          <ac:chgData name="Tai Ward (2311300)" userId="88760b17-56d8-4d19-a7ca-d20452f1c419" providerId="ADAL" clId="{D6E783B4-C1D4-477B-B94E-B6AFCB28A19C}" dt="2026-10-25T11:24:18.025" v="13320" actId="14100"/>
          <ac:graphicFrameMkLst>
            <pc:docMk/>
            <pc:sldMk cId="2531131313" sldId="268"/>
            <ac:graphicFrameMk id="5" creationId="{AA93DE7F-ECC2-E41D-7187-8D56DF0AB6E6}"/>
          </ac:graphicFrameMkLst>
        </pc:graphicFrameChg>
        <pc:picChg chg="add mod ord">
          <ac:chgData name="Tai Ward (2311300)" userId="88760b17-56d8-4d19-a7ca-d20452f1c419" providerId="ADAL" clId="{D6E783B4-C1D4-477B-B94E-B6AFCB28A19C}" dt="2026-10-25T11:40:39.829" v="13505" actId="1076"/>
          <ac:picMkLst>
            <pc:docMk/>
            <pc:sldMk cId="2531131313" sldId="268"/>
            <ac:picMk id="3" creationId="{163FFB5F-75CC-E25D-7F1B-7A76DA1514D1}"/>
          </ac:picMkLst>
        </pc:picChg>
      </pc:sldChg>
      <pc:sldChg chg="addSp delSp modSp new mod modTransition addAnim delAnim">
        <pc:chgData name="Tai Ward (2311300)" userId="88760b17-56d8-4d19-a7ca-d20452f1c419" providerId="ADAL" clId="{D6E783B4-C1D4-477B-B94E-B6AFCB28A19C}" dt="2026-10-25T15:28:34.450" v="21451" actId="1076"/>
        <pc:sldMkLst>
          <pc:docMk/>
          <pc:sldMk cId="78946794" sldId="269"/>
        </pc:sldMkLst>
        <pc:spChg chg="mod">
          <ac:chgData name="Tai Ward (2311300)" userId="88760b17-56d8-4d19-a7ca-d20452f1c419" providerId="ADAL" clId="{D6E783B4-C1D4-477B-B94E-B6AFCB28A19C}" dt="2026-10-25T15:19:14.395" v="21418" actId="113"/>
          <ac:spMkLst>
            <pc:docMk/>
            <pc:sldMk cId="78946794" sldId="269"/>
            <ac:spMk id="2" creationId="{161A5A32-1205-30B8-CBFD-7B8EDF2EA0F3}"/>
          </ac:spMkLst>
        </pc:spChg>
        <pc:spChg chg="del">
          <ac:chgData name="Tai Ward (2311300)" userId="88760b17-56d8-4d19-a7ca-d20452f1c419" providerId="ADAL" clId="{D6E783B4-C1D4-477B-B94E-B6AFCB28A19C}" dt="2026-10-25T11:28:37.632" v="13383" actId="478"/>
          <ac:spMkLst>
            <pc:docMk/>
            <pc:sldMk cId="78946794" sldId="269"/>
            <ac:spMk id="3" creationId="{3FE6A61D-0428-72DE-B601-7C5A890FE0D8}"/>
          </ac:spMkLst>
        </pc:spChg>
        <pc:spChg chg="add mod">
          <ac:chgData name="Tai Ward (2311300)" userId="88760b17-56d8-4d19-a7ca-d20452f1c419" providerId="ADAL" clId="{D6E783B4-C1D4-477B-B94E-B6AFCB28A19C}" dt="2026-10-25T15:02:23.453" v="20754" actId="1076"/>
          <ac:spMkLst>
            <pc:docMk/>
            <pc:sldMk cId="78946794" sldId="269"/>
            <ac:spMk id="3" creationId="{52B4A00F-CAB8-0AEA-7D0E-0EAFB2BBD491}"/>
          </ac:spMkLst>
        </pc:spChg>
        <pc:spChg chg="add mod">
          <ac:chgData name="Tai Ward (2311300)" userId="88760b17-56d8-4d19-a7ca-d20452f1c419" providerId="ADAL" clId="{D6E783B4-C1D4-477B-B94E-B6AFCB28A19C}" dt="2026-10-25T15:10:26.784" v="21399" actId="20577"/>
          <ac:spMkLst>
            <pc:docMk/>
            <pc:sldMk cId="78946794" sldId="269"/>
            <ac:spMk id="4" creationId="{23040F9B-5550-3227-5DC6-F2F109CE3AB1}"/>
          </ac:spMkLst>
        </pc:spChg>
        <pc:spChg chg="add mod">
          <ac:chgData name="Tai Ward (2311300)" userId="88760b17-56d8-4d19-a7ca-d20452f1c419" providerId="ADAL" clId="{D6E783B4-C1D4-477B-B94E-B6AFCB28A19C}" dt="2026-10-25T15:02:25.948" v="20755" actId="1076"/>
          <ac:spMkLst>
            <pc:docMk/>
            <pc:sldMk cId="78946794" sldId="269"/>
            <ac:spMk id="5" creationId="{9AF8E4AF-A30F-31A8-4952-365434B098E6}"/>
          </ac:spMkLst>
        </pc:spChg>
        <pc:spChg chg="add mod">
          <ac:chgData name="Tai Ward (2311300)" userId="88760b17-56d8-4d19-a7ca-d20452f1c419" providerId="ADAL" clId="{D6E783B4-C1D4-477B-B94E-B6AFCB28A19C}" dt="2026-10-25T15:10:50.954" v="21407" actId="20577"/>
          <ac:spMkLst>
            <pc:docMk/>
            <pc:sldMk cId="78946794" sldId="269"/>
            <ac:spMk id="6" creationId="{01837375-69CD-DE61-8418-374FFE514B0D}"/>
          </ac:spMkLst>
        </pc:spChg>
        <pc:spChg chg="add del mod">
          <ac:chgData name="Tai Ward (2311300)" userId="88760b17-56d8-4d19-a7ca-d20452f1c419" providerId="ADAL" clId="{D6E783B4-C1D4-477B-B94E-B6AFCB28A19C}" dt="2026-10-25T15:01:53.787" v="20717" actId="478"/>
          <ac:spMkLst>
            <pc:docMk/>
            <pc:sldMk cId="78946794" sldId="269"/>
            <ac:spMk id="7" creationId="{1217FA8A-D0A6-1C6B-1CE7-3F73ED61E120}"/>
          </ac:spMkLst>
        </pc:spChg>
        <pc:spChg chg="add mod">
          <ac:chgData name="Tai Ward (2311300)" userId="88760b17-56d8-4d19-a7ca-d20452f1c419" providerId="ADAL" clId="{D6E783B4-C1D4-477B-B94E-B6AFCB28A19C}" dt="2026-10-25T15:11:00.890" v="21408" actId="14100"/>
          <ac:spMkLst>
            <pc:docMk/>
            <pc:sldMk cId="78946794" sldId="269"/>
            <ac:spMk id="8" creationId="{01C96B87-02F5-4DF6-71F3-7C0C4A675E8B}"/>
          </ac:spMkLst>
        </pc:spChg>
        <pc:spChg chg="add del">
          <ac:chgData name="Tai Ward (2311300)" userId="88760b17-56d8-4d19-a7ca-d20452f1c419" providerId="ADAL" clId="{D6E783B4-C1D4-477B-B94E-B6AFCB28A19C}" dt="2026-10-25T11:52:33.620" v="14200" actId="478"/>
          <ac:spMkLst>
            <pc:docMk/>
            <pc:sldMk cId="78946794" sldId="269"/>
            <ac:spMk id="8" creationId="{6EE24F7E-4140-0BD3-765E-189F3170BB8B}"/>
          </ac:spMkLst>
        </pc:spChg>
        <pc:spChg chg="add mod">
          <ac:chgData name="Tai Ward (2311300)" userId="88760b17-56d8-4d19-a7ca-d20452f1c419" providerId="ADAL" clId="{D6E783B4-C1D4-477B-B94E-B6AFCB28A19C}" dt="2026-10-25T15:28:34.450" v="21451" actId="1076"/>
          <ac:spMkLst>
            <pc:docMk/>
            <pc:sldMk cId="78946794" sldId="269"/>
            <ac:spMk id="9" creationId="{1C655202-A14E-BAEE-1B8B-1DFD0A3CDDD5}"/>
          </ac:spMkLst>
        </pc:spChg>
        <pc:spChg chg="add del mod">
          <ac:chgData name="Tai Ward (2311300)" userId="88760b17-56d8-4d19-a7ca-d20452f1c419" providerId="ADAL" clId="{D6E783B4-C1D4-477B-B94E-B6AFCB28A19C}" dt="2026-10-25T15:26:32.979" v="21434" actId="478"/>
          <ac:spMkLst>
            <pc:docMk/>
            <pc:sldMk cId="78946794" sldId="269"/>
            <ac:spMk id="9" creationId="{709B3E12-30FC-B39E-7AAE-39B303CA5EE0}"/>
          </ac:spMkLst>
        </pc:spChg>
        <pc:picChg chg="add mod">
          <ac:chgData name="Tai Ward (2311300)" userId="88760b17-56d8-4d19-a7ca-d20452f1c419" providerId="ADAL" clId="{D6E783B4-C1D4-477B-B94E-B6AFCB28A19C}" dt="2026-10-25T15:28:29.785" v="21449" actId="1076"/>
          <ac:picMkLst>
            <pc:docMk/>
            <pc:sldMk cId="78946794" sldId="269"/>
            <ac:picMk id="10" creationId="{B1F81510-AF2B-52D9-D836-0ED71C4CCF25}"/>
          </ac:picMkLst>
        </pc:picChg>
      </pc:sldChg>
      <pc:sldChg chg="addSp modSp new mod modTransition">
        <pc:chgData name="Tai Ward (2311300)" userId="88760b17-56d8-4d19-a7ca-d20452f1c419" providerId="ADAL" clId="{D6E783B4-C1D4-477B-B94E-B6AFCB28A19C}" dt="2026-10-25T15:18:04.348" v="21413" actId="1076"/>
        <pc:sldMkLst>
          <pc:docMk/>
          <pc:sldMk cId="2961815884" sldId="270"/>
        </pc:sldMkLst>
        <pc:spChg chg="mod">
          <ac:chgData name="Tai Ward (2311300)" userId="88760b17-56d8-4d19-a7ca-d20452f1c419" providerId="ADAL" clId="{D6E783B4-C1D4-477B-B94E-B6AFCB28A19C}" dt="2026-10-25T14:49:08.873" v="19715" actId="20577"/>
          <ac:spMkLst>
            <pc:docMk/>
            <pc:sldMk cId="2961815884" sldId="270"/>
            <ac:spMk id="2" creationId="{BA1E52C8-A984-4A6B-51E9-4C07A249E3A2}"/>
          </ac:spMkLst>
        </pc:spChg>
        <pc:spChg chg="mod">
          <ac:chgData name="Tai Ward (2311300)" userId="88760b17-56d8-4d19-a7ca-d20452f1c419" providerId="ADAL" clId="{D6E783B4-C1D4-477B-B94E-B6AFCB28A19C}" dt="2026-10-25T14:59:04.278" v="20700" actId="20577"/>
          <ac:spMkLst>
            <pc:docMk/>
            <pc:sldMk cId="2961815884" sldId="270"/>
            <ac:spMk id="3" creationId="{0004ABE5-36A8-EE17-0300-2BD9D3125C06}"/>
          </ac:spMkLst>
        </pc:spChg>
        <pc:spChg chg="add mod">
          <ac:chgData name="Tai Ward (2311300)" userId="88760b17-56d8-4d19-a7ca-d20452f1c419" providerId="ADAL" clId="{D6E783B4-C1D4-477B-B94E-B6AFCB28A19C}" dt="2026-10-25T15:18:04.348" v="21413" actId="1076"/>
          <ac:spMkLst>
            <pc:docMk/>
            <pc:sldMk cId="2961815884" sldId="270"/>
            <ac:spMk id="4" creationId="{9096A27E-5E7B-6850-00BA-227FAC0D9A22}"/>
          </ac:spMkLst>
        </pc:spChg>
      </pc:sldChg>
      <pc:sldChg chg="new del mod modTransition">
        <pc:chgData name="Tai Ward (2311300)" userId="88760b17-56d8-4d19-a7ca-d20452f1c419" providerId="ADAL" clId="{D6E783B4-C1D4-477B-B94E-B6AFCB28A19C}" dt="2026-10-25T14:59:44.053" v="20701" actId="2696"/>
        <pc:sldMkLst>
          <pc:docMk/>
          <pc:sldMk cId="4243823307" sldId="271"/>
        </pc:sldMkLst>
      </pc:sldChg>
      <pc:sldChg chg="modSp new mod modTransition">
        <pc:chgData name="Tai Ward (2311300)" userId="88760b17-56d8-4d19-a7ca-d20452f1c419" providerId="ADAL" clId="{D6E783B4-C1D4-477B-B94E-B6AFCB28A19C}" dt="2026-10-25T14:47:17.187" v="19646" actId="20577"/>
        <pc:sldMkLst>
          <pc:docMk/>
          <pc:sldMk cId="3409097735" sldId="272"/>
        </pc:sldMkLst>
        <pc:spChg chg="mod">
          <ac:chgData name="Tai Ward (2311300)" userId="88760b17-56d8-4d19-a7ca-d20452f1c419" providerId="ADAL" clId="{D6E783B4-C1D4-477B-B94E-B6AFCB28A19C}" dt="2026-10-25T14:23:39.900" v="18054" actId="20577"/>
          <ac:spMkLst>
            <pc:docMk/>
            <pc:sldMk cId="3409097735" sldId="272"/>
            <ac:spMk id="2" creationId="{63226322-EF95-4CB9-36FF-13243906B896}"/>
          </ac:spMkLst>
        </pc:spChg>
        <pc:spChg chg="mod">
          <ac:chgData name="Tai Ward (2311300)" userId="88760b17-56d8-4d19-a7ca-d20452f1c419" providerId="ADAL" clId="{D6E783B4-C1D4-477B-B94E-B6AFCB28A19C}" dt="2026-10-25T14:47:17.187" v="19646" actId="20577"/>
          <ac:spMkLst>
            <pc:docMk/>
            <pc:sldMk cId="3409097735" sldId="272"/>
            <ac:spMk id="3" creationId="{3E357AB0-49CC-165E-41C4-21FEF01501C0}"/>
          </ac:spMkLst>
        </pc:spChg>
      </pc:sldChg>
      <pc:sldChg chg="modSp new mod modTransition">
        <pc:chgData name="Tai Ward (2311300)" userId="88760b17-56d8-4d19-a7ca-d20452f1c419" providerId="ADAL" clId="{D6E783B4-C1D4-477B-B94E-B6AFCB28A19C}" dt="2026-10-25T14:22:16.629" v="18031" actId="1076"/>
        <pc:sldMkLst>
          <pc:docMk/>
          <pc:sldMk cId="3593704584" sldId="273"/>
        </pc:sldMkLst>
        <pc:spChg chg="mod">
          <ac:chgData name="Tai Ward (2311300)" userId="88760b17-56d8-4d19-a7ca-d20452f1c419" providerId="ADAL" clId="{D6E783B4-C1D4-477B-B94E-B6AFCB28A19C}" dt="2026-10-25T14:22:16.629" v="18031" actId="1076"/>
          <ac:spMkLst>
            <pc:docMk/>
            <pc:sldMk cId="3593704584" sldId="273"/>
            <ac:spMk id="2" creationId="{61321850-2BD1-776D-92E1-FE01B59721E8}"/>
          </ac:spMkLst>
        </pc:spChg>
        <pc:spChg chg="mod">
          <ac:chgData name="Tai Ward (2311300)" userId="88760b17-56d8-4d19-a7ca-d20452f1c419" providerId="ADAL" clId="{D6E783B4-C1D4-477B-B94E-B6AFCB28A19C}" dt="2026-10-25T14:22:09.720" v="18030" actId="255"/>
          <ac:spMkLst>
            <pc:docMk/>
            <pc:sldMk cId="3593704584" sldId="273"/>
            <ac:spMk id="3" creationId="{9EEE25F2-9E30-0625-205C-27A68773DA3A}"/>
          </ac:spMkLst>
        </pc:spChg>
      </pc:sldChg>
      <pc:sldChg chg="new del mod modTransition">
        <pc:chgData name="Tai Ward (2311300)" userId="88760b17-56d8-4d19-a7ca-d20452f1c419" providerId="ADAL" clId="{D6E783B4-C1D4-477B-B94E-B6AFCB28A19C}" dt="2026-10-25T14:22:28.186" v="18032" actId="2696"/>
        <pc:sldMkLst>
          <pc:docMk/>
          <pc:sldMk cId="47558733" sldId="274"/>
        </pc:sldMkLst>
      </pc:sldChg>
      <pc:sldChg chg="new del mod">
        <pc:chgData name="Tai Ward (2311300)" userId="88760b17-56d8-4d19-a7ca-d20452f1c419" providerId="ADAL" clId="{D6E783B4-C1D4-477B-B94E-B6AFCB28A19C}" dt="2026-10-25T12:03:09.316" v="14519" actId="2696"/>
        <pc:sldMkLst>
          <pc:docMk/>
          <pc:sldMk cId="884732280" sldId="275"/>
        </pc:sldMkLst>
      </pc:sldChg>
      <pc:sldChg chg="new del mod">
        <pc:chgData name="Tai Ward (2311300)" userId="88760b17-56d8-4d19-a7ca-d20452f1c419" providerId="ADAL" clId="{D6E783B4-C1D4-477B-B94E-B6AFCB28A19C}" dt="2026-10-25T12:03:07.669" v="14518" actId="2696"/>
        <pc:sldMkLst>
          <pc:docMk/>
          <pc:sldMk cId="4113963905" sldId="276"/>
        </pc:sldMkLst>
      </pc:sldChg>
      <pc:sldChg chg="new del mod">
        <pc:chgData name="Tai Ward (2311300)" userId="88760b17-56d8-4d19-a7ca-d20452f1c419" providerId="ADAL" clId="{D6E783B4-C1D4-477B-B94E-B6AFCB28A19C}" dt="2026-10-25T12:03:06.304" v="14517" actId="2696"/>
        <pc:sldMkLst>
          <pc:docMk/>
          <pc:sldMk cId="10629895" sldId="277"/>
        </pc:sldMkLst>
      </pc:sldChg>
      <pc:sldMasterChg chg="mod modTransition setBg modSldLayout">
        <pc:chgData name="Tai Ward (2311300)" userId="88760b17-56d8-4d19-a7ca-d20452f1c419" providerId="ADAL" clId="{D6E783B4-C1D4-477B-B94E-B6AFCB28A19C}" dt="2026-10-25T12:25:25.916" v="14777" actId="12563"/>
        <pc:sldMasterMkLst>
          <pc:docMk/>
          <pc:sldMasterMk cId="2041892779" sldId="2147483648"/>
        </pc:sldMasterMkLst>
        <pc:sldLayoutChg chg="mod modTransition">
          <pc:chgData name="Tai Ward (2311300)" userId="88760b17-56d8-4d19-a7ca-d20452f1c419" providerId="ADAL" clId="{D6E783B4-C1D4-477B-B94E-B6AFCB28A19C}" dt="2026-10-25T12:25:25.916" v="14777" actId="12563"/>
          <pc:sldLayoutMkLst>
            <pc:docMk/>
            <pc:sldMasterMk cId="2041892779" sldId="2147483648"/>
            <pc:sldLayoutMk cId="2330779505" sldId="2147483649"/>
          </pc:sldLayoutMkLst>
        </pc:sldLayoutChg>
        <pc:sldLayoutChg chg="mod modTransition">
          <pc:chgData name="Tai Ward (2311300)" userId="88760b17-56d8-4d19-a7ca-d20452f1c419" providerId="ADAL" clId="{D6E783B4-C1D4-477B-B94E-B6AFCB28A19C}" dt="2026-10-25T12:25:25.916" v="14777" actId="12563"/>
          <pc:sldLayoutMkLst>
            <pc:docMk/>
            <pc:sldMasterMk cId="2041892779" sldId="2147483648"/>
            <pc:sldLayoutMk cId="3566243597" sldId="2147483650"/>
          </pc:sldLayoutMkLst>
        </pc:sldLayoutChg>
        <pc:sldLayoutChg chg="mod modTransition">
          <pc:chgData name="Tai Ward (2311300)" userId="88760b17-56d8-4d19-a7ca-d20452f1c419" providerId="ADAL" clId="{D6E783B4-C1D4-477B-B94E-B6AFCB28A19C}" dt="2026-10-25T12:25:25.916" v="14777" actId="12563"/>
          <pc:sldLayoutMkLst>
            <pc:docMk/>
            <pc:sldMasterMk cId="2041892779" sldId="2147483648"/>
            <pc:sldLayoutMk cId="745161130" sldId="2147483651"/>
          </pc:sldLayoutMkLst>
        </pc:sldLayoutChg>
        <pc:sldLayoutChg chg="mod modTransition">
          <pc:chgData name="Tai Ward (2311300)" userId="88760b17-56d8-4d19-a7ca-d20452f1c419" providerId="ADAL" clId="{D6E783B4-C1D4-477B-B94E-B6AFCB28A19C}" dt="2026-10-25T12:25:25.916" v="14777" actId="12563"/>
          <pc:sldLayoutMkLst>
            <pc:docMk/>
            <pc:sldMasterMk cId="2041892779" sldId="2147483648"/>
            <pc:sldLayoutMk cId="2549734010" sldId="2147483652"/>
          </pc:sldLayoutMkLst>
        </pc:sldLayoutChg>
        <pc:sldLayoutChg chg="mod modTransition">
          <pc:chgData name="Tai Ward (2311300)" userId="88760b17-56d8-4d19-a7ca-d20452f1c419" providerId="ADAL" clId="{D6E783B4-C1D4-477B-B94E-B6AFCB28A19C}" dt="2026-10-25T12:25:25.916" v="14777" actId="12563"/>
          <pc:sldLayoutMkLst>
            <pc:docMk/>
            <pc:sldMasterMk cId="2041892779" sldId="2147483648"/>
            <pc:sldLayoutMk cId="3019505840" sldId="2147483653"/>
          </pc:sldLayoutMkLst>
        </pc:sldLayoutChg>
        <pc:sldLayoutChg chg="mod modTransition">
          <pc:chgData name="Tai Ward (2311300)" userId="88760b17-56d8-4d19-a7ca-d20452f1c419" providerId="ADAL" clId="{D6E783B4-C1D4-477B-B94E-B6AFCB28A19C}" dt="2026-10-25T12:25:25.916" v="14777" actId="12563"/>
          <pc:sldLayoutMkLst>
            <pc:docMk/>
            <pc:sldMasterMk cId="2041892779" sldId="2147483648"/>
            <pc:sldLayoutMk cId="2682971985" sldId="2147483654"/>
          </pc:sldLayoutMkLst>
        </pc:sldLayoutChg>
        <pc:sldLayoutChg chg="mod modTransition">
          <pc:chgData name="Tai Ward (2311300)" userId="88760b17-56d8-4d19-a7ca-d20452f1c419" providerId="ADAL" clId="{D6E783B4-C1D4-477B-B94E-B6AFCB28A19C}" dt="2026-10-25T12:25:25.916" v="14777" actId="12563"/>
          <pc:sldLayoutMkLst>
            <pc:docMk/>
            <pc:sldMasterMk cId="2041892779" sldId="2147483648"/>
            <pc:sldLayoutMk cId="1497003727" sldId="2147483655"/>
          </pc:sldLayoutMkLst>
        </pc:sldLayoutChg>
        <pc:sldLayoutChg chg="mod modTransition">
          <pc:chgData name="Tai Ward (2311300)" userId="88760b17-56d8-4d19-a7ca-d20452f1c419" providerId="ADAL" clId="{D6E783B4-C1D4-477B-B94E-B6AFCB28A19C}" dt="2026-10-25T12:25:25.916" v="14777" actId="12563"/>
          <pc:sldLayoutMkLst>
            <pc:docMk/>
            <pc:sldMasterMk cId="2041892779" sldId="2147483648"/>
            <pc:sldLayoutMk cId="2136154507" sldId="2147483656"/>
          </pc:sldLayoutMkLst>
        </pc:sldLayoutChg>
        <pc:sldLayoutChg chg="mod modTransition">
          <pc:chgData name="Tai Ward (2311300)" userId="88760b17-56d8-4d19-a7ca-d20452f1c419" providerId="ADAL" clId="{D6E783B4-C1D4-477B-B94E-B6AFCB28A19C}" dt="2026-10-25T12:25:25.916" v="14777" actId="12563"/>
          <pc:sldLayoutMkLst>
            <pc:docMk/>
            <pc:sldMasterMk cId="2041892779" sldId="2147483648"/>
            <pc:sldLayoutMk cId="1400321898" sldId="2147483657"/>
          </pc:sldLayoutMkLst>
        </pc:sldLayoutChg>
        <pc:sldLayoutChg chg="mod modTransition">
          <pc:chgData name="Tai Ward (2311300)" userId="88760b17-56d8-4d19-a7ca-d20452f1c419" providerId="ADAL" clId="{D6E783B4-C1D4-477B-B94E-B6AFCB28A19C}" dt="2026-10-25T12:25:25.916" v="14777" actId="12563"/>
          <pc:sldLayoutMkLst>
            <pc:docMk/>
            <pc:sldMasterMk cId="2041892779" sldId="2147483648"/>
            <pc:sldLayoutMk cId="396812510" sldId="2147483658"/>
          </pc:sldLayoutMkLst>
        </pc:sldLayoutChg>
        <pc:sldLayoutChg chg="mod modTransition">
          <pc:chgData name="Tai Ward (2311300)" userId="88760b17-56d8-4d19-a7ca-d20452f1c419" providerId="ADAL" clId="{D6E783B4-C1D4-477B-B94E-B6AFCB28A19C}" dt="2026-10-25T12:25:25.916" v="14777" actId="12563"/>
          <pc:sldLayoutMkLst>
            <pc:docMk/>
            <pc:sldMasterMk cId="2041892779" sldId="2147483648"/>
            <pc:sldLayoutMk cId="3700521243" sldId="2147483659"/>
          </pc:sldLayoutMkLst>
        </pc:sldLayoutChg>
      </pc:sldMasterChg>
    </pc:docChg>
  </pc:docChgLst>
  <pc:docChgLst>
    <pc:chgData name="Tai Ward (2311300)" userId="88760b17-56d8-4d19-a7ca-d20452f1c419" providerId="ADAL" clId="{18D69055-00E2-4EF1-A216-618CED60ED20}"/>
    <pc:docChg chg="custSel modSld">
      <pc:chgData name="Tai Ward (2311300)" userId="88760b17-56d8-4d19-a7ca-d20452f1c419" providerId="ADAL" clId="{18D69055-00E2-4EF1-A216-618CED60ED20}" dt="2026-10-25T16:36:18.330" v="397" actId="478"/>
      <pc:docMkLst>
        <pc:docMk/>
      </pc:docMkLst>
      <pc:sldChg chg="delSp mod delAnim">
        <pc:chgData name="Tai Ward (2311300)" userId="88760b17-56d8-4d19-a7ca-d20452f1c419" providerId="ADAL" clId="{18D69055-00E2-4EF1-A216-618CED60ED20}" dt="2026-10-25T16:36:18.330" v="397" actId="478"/>
        <pc:sldMkLst>
          <pc:docMk/>
          <pc:sldMk cId="4199284358" sldId="256"/>
        </pc:sldMkLst>
        <pc:picChg chg="del">
          <ac:chgData name="Tai Ward (2311300)" userId="88760b17-56d8-4d19-a7ca-d20452f1c419" providerId="ADAL" clId="{18D69055-00E2-4EF1-A216-618CED60ED20}" dt="2026-10-25T16:36:18.330" v="397" actId="478"/>
          <ac:picMkLst>
            <pc:docMk/>
            <pc:sldMk cId="4199284358" sldId="256"/>
            <ac:picMk id="4" creationId="{81591CDA-8435-71B1-DAF7-5C793A032397}"/>
          </ac:picMkLst>
        </pc:picChg>
      </pc:sldChg>
      <pc:sldChg chg="modSp mod">
        <pc:chgData name="Tai Ward (2311300)" userId="88760b17-56d8-4d19-a7ca-d20452f1c419" providerId="ADAL" clId="{18D69055-00E2-4EF1-A216-618CED60ED20}" dt="2026-10-25T15:50:25.584" v="1" actId="1076"/>
        <pc:sldMkLst>
          <pc:docMk/>
          <pc:sldMk cId="2686692099" sldId="259"/>
        </pc:sldMkLst>
        <pc:picChg chg="mod">
          <ac:chgData name="Tai Ward (2311300)" userId="88760b17-56d8-4d19-a7ca-d20452f1c419" providerId="ADAL" clId="{18D69055-00E2-4EF1-A216-618CED60ED20}" dt="2026-10-25T15:50:25.584" v="1" actId="1076"/>
          <ac:picMkLst>
            <pc:docMk/>
            <pc:sldMk cId="2686692099" sldId="259"/>
            <ac:picMk id="4" creationId="{190AFFA3-B2EB-7920-40F8-7AD2946C33D1}"/>
          </ac:picMkLst>
        </pc:picChg>
      </pc:sldChg>
      <pc:sldChg chg="modSp mod">
        <pc:chgData name="Tai Ward (2311300)" userId="88760b17-56d8-4d19-a7ca-d20452f1c419" providerId="ADAL" clId="{18D69055-00E2-4EF1-A216-618CED60ED20}" dt="2026-10-25T15:55:13.680" v="2" actId="1076"/>
        <pc:sldMkLst>
          <pc:docMk/>
          <pc:sldMk cId="3041727262" sldId="260"/>
        </pc:sldMkLst>
        <pc:picChg chg="mod">
          <ac:chgData name="Tai Ward (2311300)" userId="88760b17-56d8-4d19-a7ca-d20452f1c419" providerId="ADAL" clId="{18D69055-00E2-4EF1-A216-618CED60ED20}" dt="2026-10-25T15:55:13.680" v="2" actId="1076"/>
          <ac:picMkLst>
            <pc:docMk/>
            <pc:sldMk cId="3041727262" sldId="260"/>
            <ac:picMk id="3" creationId="{18515E20-5FC4-40C5-3FFD-F399D646CA03}"/>
          </ac:picMkLst>
        </pc:picChg>
      </pc:sldChg>
      <pc:sldChg chg="modSp mod">
        <pc:chgData name="Tai Ward (2311300)" userId="88760b17-56d8-4d19-a7ca-d20452f1c419" providerId="ADAL" clId="{18D69055-00E2-4EF1-A216-618CED60ED20}" dt="2026-10-25T15:57:46.390" v="3" actId="1076"/>
        <pc:sldMkLst>
          <pc:docMk/>
          <pc:sldMk cId="4193587182" sldId="261"/>
        </pc:sldMkLst>
        <pc:picChg chg="mod">
          <ac:chgData name="Tai Ward (2311300)" userId="88760b17-56d8-4d19-a7ca-d20452f1c419" providerId="ADAL" clId="{18D69055-00E2-4EF1-A216-618CED60ED20}" dt="2026-10-25T15:57:46.390" v="3" actId="1076"/>
          <ac:picMkLst>
            <pc:docMk/>
            <pc:sldMk cId="4193587182" sldId="261"/>
            <ac:picMk id="6" creationId="{114A6052-3A86-9712-52FF-B0E575AC6F54}"/>
          </ac:picMkLst>
        </pc:picChg>
      </pc:sldChg>
      <pc:sldChg chg="modSp mod">
        <pc:chgData name="Tai Ward (2311300)" userId="88760b17-56d8-4d19-a7ca-d20452f1c419" providerId="ADAL" clId="{18D69055-00E2-4EF1-A216-618CED60ED20}" dt="2026-10-25T16:00:44.493" v="4" actId="1076"/>
        <pc:sldMkLst>
          <pc:docMk/>
          <pc:sldMk cId="3011264875" sldId="262"/>
        </pc:sldMkLst>
        <pc:picChg chg="mod">
          <ac:chgData name="Tai Ward (2311300)" userId="88760b17-56d8-4d19-a7ca-d20452f1c419" providerId="ADAL" clId="{18D69055-00E2-4EF1-A216-618CED60ED20}" dt="2026-10-25T16:00:44.493" v="4" actId="1076"/>
          <ac:picMkLst>
            <pc:docMk/>
            <pc:sldMk cId="3011264875" sldId="262"/>
            <ac:picMk id="3" creationId="{1DA51184-38D0-91E2-55E7-50DE609A2283}"/>
          </ac:picMkLst>
        </pc:picChg>
      </pc:sldChg>
      <pc:sldChg chg="delSp modSp mod delAnim">
        <pc:chgData name="Tai Ward (2311300)" userId="88760b17-56d8-4d19-a7ca-d20452f1c419" providerId="ADAL" clId="{18D69055-00E2-4EF1-A216-618CED60ED20}" dt="2026-10-25T16:07:55.685" v="6" actId="1076"/>
        <pc:sldMkLst>
          <pc:docMk/>
          <pc:sldMk cId="240508751" sldId="263"/>
        </pc:sldMkLst>
        <pc:picChg chg="del">
          <ac:chgData name="Tai Ward (2311300)" userId="88760b17-56d8-4d19-a7ca-d20452f1c419" providerId="ADAL" clId="{18D69055-00E2-4EF1-A216-618CED60ED20}" dt="2026-10-25T16:05:11.639" v="5" actId="478"/>
          <ac:picMkLst>
            <pc:docMk/>
            <pc:sldMk cId="240508751" sldId="263"/>
            <ac:picMk id="3" creationId="{C9B3CBD6-CD01-CE0C-03F8-77769E54A9D4}"/>
          </ac:picMkLst>
        </pc:picChg>
        <pc:picChg chg="mod">
          <ac:chgData name="Tai Ward (2311300)" userId="88760b17-56d8-4d19-a7ca-d20452f1c419" providerId="ADAL" clId="{18D69055-00E2-4EF1-A216-618CED60ED20}" dt="2026-10-25T16:07:55.685" v="6" actId="1076"/>
          <ac:picMkLst>
            <pc:docMk/>
            <pc:sldMk cId="240508751" sldId="263"/>
            <ac:picMk id="5" creationId="{1DC67A96-3783-8400-7A1B-8CDABBBE301F}"/>
          </ac:picMkLst>
        </pc:picChg>
      </pc:sldChg>
      <pc:sldChg chg="delSp modSp mod delAnim">
        <pc:chgData name="Tai Ward (2311300)" userId="88760b17-56d8-4d19-a7ca-d20452f1c419" providerId="ADAL" clId="{18D69055-00E2-4EF1-A216-618CED60ED20}" dt="2026-10-25T16:13:35.137" v="9" actId="1076"/>
        <pc:sldMkLst>
          <pc:docMk/>
          <pc:sldMk cId="792785776" sldId="264"/>
        </pc:sldMkLst>
        <pc:picChg chg="del">
          <ac:chgData name="Tai Ward (2311300)" userId="88760b17-56d8-4d19-a7ca-d20452f1c419" providerId="ADAL" clId="{18D69055-00E2-4EF1-A216-618CED60ED20}" dt="2026-10-25T16:10:56.869" v="7" actId="478"/>
          <ac:picMkLst>
            <pc:docMk/>
            <pc:sldMk cId="792785776" sldId="264"/>
            <ac:picMk id="5" creationId="{1D820BB1-D3CB-35FE-A517-007E3B5DFABE}"/>
          </ac:picMkLst>
        </pc:picChg>
        <pc:picChg chg="mod">
          <ac:chgData name="Tai Ward (2311300)" userId="88760b17-56d8-4d19-a7ca-d20452f1c419" providerId="ADAL" clId="{18D69055-00E2-4EF1-A216-618CED60ED20}" dt="2026-10-25T16:13:35.137" v="9" actId="1076"/>
          <ac:picMkLst>
            <pc:docMk/>
            <pc:sldMk cId="792785776" sldId="264"/>
            <ac:picMk id="6" creationId="{680BF330-3DAA-2AD4-6652-9062821DFF4A}"/>
          </ac:picMkLst>
        </pc:picChg>
      </pc:sldChg>
      <pc:sldChg chg="modSp mod">
        <pc:chgData name="Tai Ward (2311300)" userId="88760b17-56d8-4d19-a7ca-d20452f1c419" providerId="ADAL" clId="{18D69055-00E2-4EF1-A216-618CED60ED20}" dt="2026-10-25T16:17:13.586" v="106" actId="20577"/>
        <pc:sldMkLst>
          <pc:docMk/>
          <pc:sldMk cId="3428294983" sldId="265"/>
        </pc:sldMkLst>
        <pc:spChg chg="mod">
          <ac:chgData name="Tai Ward (2311300)" userId="88760b17-56d8-4d19-a7ca-d20452f1c419" providerId="ADAL" clId="{18D69055-00E2-4EF1-A216-618CED60ED20}" dt="2026-10-25T16:17:13.586" v="106" actId="20577"/>
          <ac:spMkLst>
            <pc:docMk/>
            <pc:sldMk cId="3428294983" sldId="265"/>
            <ac:spMk id="4" creationId="{D0929B6F-0786-9241-BEF2-F35A2017939F}"/>
          </ac:spMkLst>
        </pc:spChg>
        <pc:picChg chg="mod">
          <ac:chgData name="Tai Ward (2311300)" userId="88760b17-56d8-4d19-a7ca-d20452f1c419" providerId="ADAL" clId="{18D69055-00E2-4EF1-A216-618CED60ED20}" dt="2026-10-25T16:16:23.804" v="10" actId="1076"/>
          <ac:picMkLst>
            <pc:docMk/>
            <pc:sldMk cId="3428294983" sldId="265"/>
            <ac:picMk id="22" creationId="{0ADC8824-DC6A-8A0B-08FD-78CAEF5BC1FD}"/>
          </ac:picMkLst>
        </pc:picChg>
      </pc:sldChg>
      <pc:sldChg chg="modSp mod">
        <pc:chgData name="Tai Ward (2311300)" userId="88760b17-56d8-4d19-a7ca-d20452f1c419" providerId="ADAL" clId="{18D69055-00E2-4EF1-A216-618CED60ED20}" dt="2026-10-25T16:32:41.462" v="395" actId="1076"/>
        <pc:sldMkLst>
          <pc:docMk/>
          <pc:sldMk cId="3520327883" sldId="267"/>
        </pc:sldMkLst>
        <pc:picChg chg="mod">
          <ac:chgData name="Tai Ward (2311300)" userId="88760b17-56d8-4d19-a7ca-d20452f1c419" providerId="ADAL" clId="{18D69055-00E2-4EF1-A216-618CED60ED20}" dt="2026-10-25T16:32:41.462" v="395" actId="1076"/>
          <ac:picMkLst>
            <pc:docMk/>
            <pc:sldMk cId="3520327883" sldId="267"/>
            <ac:picMk id="3" creationId="{4DA36957-7403-B7AC-1C30-9ACACA1C9132}"/>
          </ac:picMkLst>
        </pc:picChg>
      </pc:sldChg>
      <pc:sldChg chg="modSp mod">
        <pc:chgData name="Tai Ward (2311300)" userId="88760b17-56d8-4d19-a7ca-d20452f1c419" providerId="ADAL" clId="{18D69055-00E2-4EF1-A216-618CED60ED20}" dt="2026-10-25T16:33:02.239" v="396" actId="20577"/>
        <pc:sldMkLst>
          <pc:docMk/>
          <pc:sldMk cId="2531131313" sldId="268"/>
        </pc:sldMkLst>
        <pc:graphicFrameChg chg="modGraphic">
          <ac:chgData name="Tai Ward (2311300)" userId="88760b17-56d8-4d19-a7ca-d20452f1c419" providerId="ADAL" clId="{18D69055-00E2-4EF1-A216-618CED60ED20}" dt="2026-10-25T16:33:02.239" v="396" actId="20577"/>
          <ac:graphicFrameMkLst>
            <pc:docMk/>
            <pc:sldMk cId="2531131313" sldId="268"/>
            <ac:graphicFrameMk id="5" creationId="{AA93DE7F-ECC2-E41D-7187-8D56DF0AB6E6}"/>
          </ac:graphicFrameMkLst>
        </pc:graphicFrameChg>
        <pc:picChg chg="mod">
          <ac:chgData name="Tai Ward (2311300)" userId="88760b17-56d8-4d19-a7ca-d20452f1c419" providerId="ADAL" clId="{18D69055-00E2-4EF1-A216-618CED60ED20}" dt="2026-10-25T16:30:29.483" v="394" actId="1076"/>
          <ac:picMkLst>
            <pc:docMk/>
            <pc:sldMk cId="2531131313" sldId="268"/>
            <ac:picMk id="6" creationId="{E63E2945-52AB-CC3B-5E09-89B8DBFCFE5B}"/>
          </ac:picMkLst>
        </pc:picChg>
      </pc:sldChg>
      <pc:sldChg chg="modSp mod">
        <pc:chgData name="Tai Ward (2311300)" userId="88760b17-56d8-4d19-a7ca-d20452f1c419" providerId="ADAL" clId="{18D69055-00E2-4EF1-A216-618CED60ED20}" dt="2026-10-25T16:27:55.581" v="393" actId="1076"/>
        <pc:sldMkLst>
          <pc:docMk/>
          <pc:sldMk cId="78946794" sldId="269"/>
        </pc:sldMkLst>
        <pc:picChg chg="mod">
          <ac:chgData name="Tai Ward (2311300)" userId="88760b17-56d8-4d19-a7ca-d20452f1c419" providerId="ADAL" clId="{18D69055-00E2-4EF1-A216-618CED60ED20}" dt="2026-10-25T16:27:55.581" v="393" actId="1076"/>
          <ac:picMkLst>
            <pc:docMk/>
            <pc:sldMk cId="78946794" sldId="269"/>
            <ac:picMk id="7" creationId="{36D7B5C1-25E7-F9B7-0E24-5F4C24329766}"/>
          </ac:picMkLst>
        </pc:picChg>
      </pc:sldChg>
      <pc:sldChg chg="modSp mod">
        <pc:chgData name="Tai Ward (2311300)" userId="88760b17-56d8-4d19-a7ca-d20452f1c419" providerId="ADAL" clId="{18D69055-00E2-4EF1-A216-618CED60ED20}" dt="2026-10-25T16:25:07.551" v="392" actId="1076"/>
        <pc:sldMkLst>
          <pc:docMk/>
          <pc:sldMk cId="2961815884" sldId="270"/>
        </pc:sldMkLst>
        <pc:spChg chg="mod">
          <ac:chgData name="Tai Ward (2311300)" userId="88760b17-56d8-4d19-a7ca-d20452f1c419" providerId="ADAL" clId="{18D69055-00E2-4EF1-A216-618CED60ED20}" dt="2026-10-25T16:22:08.552" v="391" actId="20577"/>
          <ac:spMkLst>
            <pc:docMk/>
            <pc:sldMk cId="2961815884" sldId="270"/>
            <ac:spMk id="3" creationId="{0004ABE5-36A8-EE17-0300-2BD9D3125C06}"/>
          </ac:spMkLst>
        </pc:spChg>
        <pc:picChg chg="mod">
          <ac:chgData name="Tai Ward (2311300)" userId="88760b17-56d8-4d19-a7ca-d20452f1c419" providerId="ADAL" clId="{18D69055-00E2-4EF1-A216-618CED60ED20}" dt="2026-10-25T16:25:07.551" v="392" actId="1076"/>
          <ac:picMkLst>
            <pc:docMk/>
            <pc:sldMk cId="2961815884" sldId="270"/>
            <ac:picMk id="5" creationId="{051E0376-0E7C-9BEA-1AB4-4C8D641D3A90}"/>
          </ac:picMkLst>
        </pc:picChg>
      </pc:sldChg>
      <pc:sldChg chg="modSp mod">
        <pc:chgData name="Tai Ward (2311300)" userId="88760b17-56d8-4d19-a7ca-d20452f1c419" providerId="ADAL" clId="{18D69055-00E2-4EF1-A216-618CED60ED20}" dt="2026-10-25T16:19:53.314" v="107" actId="1076"/>
        <pc:sldMkLst>
          <pc:docMk/>
          <pc:sldMk cId="3409097735" sldId="272"/>
        </pc:sldMkLst>
        <pc:picChg chg="mod">
          <ac:chgData name="Tai Ward (2311300)" userId="88760b17-56d8-4d19-a7ca-d20452f1c419" providerId="ADAL" clId="{18D69055-00E2-4EF1-A216-618CED60ED20}" dt="2026-10-25T16:19:53.314" v="107" actId="1076"/>
          <ac:picMkLst>
            <pc:docMk/>
            <pc:sldMk cId="3409097735" sldId="272"/>
            <ac:picMk id="4" creationId="{AEBA04EC-888C-3434-33AD-24DE93107232}"/>
          </ac:picMkLst>
        </pc:picChg>
      </pc:sldChg>
    </pc:docChg>
  </pc:docChgLst>
</pc:chgInfo>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4B08389-34F6-0727-BD64-CB660A198060}"/>
              </a:ext>
            </a:extLst>
          </p:cNvPr>
          <p:cNvSpPr>
            <a:spLocks noGrp="1"/>
          </p:cNvSpPr>
          <p:nvPr>
            <p:ph type="ctrTitle"/>
          </p:nvPr>
        </p:nvSpPr>
        <p:spPr>
          <a:xfrm>
            <a:off x="1524000" y="1122363"/>
            <a:ext cx="9144000" cy="2387600"/>
          </a:xfrm>
        </p:spPr>
        <p:txBody>
          <a:bodyPr anchor="b"/>
          <a:lstStyle>
            <a:lvl1pPr algn="ctr">
              <a:defRPr sz="6000"/>
            </a:lvl1pPr>
          </a:lstStyle>
          <a:p>
            <a:r>
              <a:rPr lang="en-GB"/>
              <a:t>Click to edit Master title style</a:t>
            </a:r>
            <a:endParaRPr lang="en-US"/>
          </a:p>
        </p:txBody>
      </p:sp>
      <p:sp>
        <p:nvSpPr>
          <p:cNvPr id="3" name="Subtitle 2">
            <a:extLst>
              <a:ext uri="{FF2B5EF4-FFF2-40B4-BE49-F238E27FC236}">
                <a16:creationId xmlns:a16="http://schemas.microsoft.com/office/drawing/2014/main" id="{BE3F139E-9B21-CF25-CC37-A1A3A2454BC6}"/>
              </a:ext>
            </a:extLst>
          </p:cNvPr>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GB"/>
              <a:t>Click to edit Master subtitle style</a:t>
            </a:r>
            <a:endParaRPr lang="en-US"/>
          </a:p>
        </p:txBody>
      </p:sp>
      <p:sp>
        <p:nvSpPr>
          <p:cNvPr id="4" name="Date Placeholder 3">
            <a:extLst>
              <a:ext uri="{FF2B5EF4-FFF2-40B4-BE49-F238E27FC236}">
                <a16:creationId xmlns:a16="http://schemas.microsoft.com/office/drawing/2014/main" id="{0C14AA1B-0753-0637-BB42-465EEBAD4646}"/>
              </a:ext>
            </a:extLst>
          </p:cNvPr>
          <p:cNvSpPr>
            <a:spLocks noGrp="1"/>
          </p:cNvSpPr>
          <p:nvPr>
            <p:ph type="dt" sz="half" idx="10"/>
          </p:nvPr>
        </p:nvSpPr>
        <p:spPr/>
        <p:txBody>
          <a:bodyPr/>
          <a:lstStyle/>
          <a:p>
            <a:fld id="{1BF25342-E00A-D14F-9FF2-1A4497409677}" type="datetimeFigureOut">
              <a:rPr lang="en-US" smtClean="0"/>
              <a:t>10/25/2026</a:t>
            </a:fld>
            <a:endParaRPr lang="en-US"/>
          </a:p>
        </p:txBody>
      </p:sp>
      <p:sp>
        <p:nvSpPr>
          <p:cNvPr id="5" name="Footer Placeholder 4">
            <a:extLst>
              <a:ext uri="{FF2B5EF4-FFF2-40B4-BE49-F238E27FC236}">
                <a16:creationId xmlns:a16="http://schemas.microsoft.com/office/drawing/2014/main" id="{AE0798F8-E13D-DE7B-1292-E93F18ED5F24}"/>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E923B080-2034-2685-394C-4C0ADF5DDAFC}"/>
              </a:ext>
            </a:extLst>
          </p:cNvPr>
          <p:cNvSpPr>
            <a:spLocks noGrp="1"/>
          </p:cNvSpPr>
          <p:nvPr>
            <p:ph type="sldNum" sz="quarter" idx="12"/>
          </p:nvPr>
        </p:nvSpPr>
        <p:spPr/>
        <p:txBody>
          <a:bodyPr/>
          <a:lstStyle/>
          <a:p>
            <a:fld id="{C0F2170B-C68D-DA43-BEF8-529E3F3D8A07}" type="slidenum">
              <a:rPr lang="en-US" smtClean="0"/>
              <a:t>‹#›</a:t>
            </a:fld>
            <a:endParaRPr lang="en-US"/>
          </a:p>
        </p:txBody>
      </p:sp>
    </p:spTree>
    <p:extLst>
      <p:ext uri="{BB962C8B-B14F-4D97-AF65-F5344CB8AC3E}">
        <p14:creationId xmlns:p14="http://schemas.microsoft.com/office/powerpoint/2010/main" val="2330779505"/>
      </p:ext>
    </p:extLst>
  </p:cSld>
  <p:clrMapOvr>
    <a:masterClrMapping/>
  </p:clrMapOvr>
  <mc:AlternateContent xmlns:mc="http://schemas.openxmlformats.org/markup-compatibility/2006" xmlns:p14="http://schemas.microsoft.com/office/powerpoint/2010/main">
    <mc:Choice Requires="p14">
      <p:transition spd="slow" p14:dur="1500">
        <p:split orient="vert"/>
      </p:transition>
    </mc:Choice>
    <mc:Fallback xmlns="">
      <p:transition spd="slow">
        <p:split orient="vert"/>
      </p:transition>
    </mc:Fallback>
  </mc:AlternateContent>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6743088-3C31-C049-3BA4-2B9E13F9913D}"/>
              </a:ext>
            </a:extLst>
          </p:cNvPr>
          <p:cNvSpPr>
            <a:spLocks noGrp="1"/>
          </p:cNvSpPr>
          <p:nvPr>
            <p:ph type="title"/>
          </p:nvPr>
        </p:nvSpPr>
        <p:spPr/>
        <p:txBody>
          <a:bodyPr/>
          <a:lstStyle/>
          <a:p>
            <a:r>
              <a:rPr lang="en-GB"/>
              <a:t>Click to edit Master title style</a:t>
            </a:r>
            <a:endParaRPr lang="en-US"/>
          </a:p>
        </p:txBody>
      </p:sp>
      <p:sp>
        <p:nvSpPr>
          <p:cNvPr id="3" name="Content Placeholder 2">
            <a:extLst>
              <a:ext uri="{FF2B5EF4-FFF2-40B4-BE49-F238E27FC236}">
                <a16:creationId xmlns:a16="http://schemas.microsoft.com/office/drawing/2014/main" id="{222FA79F-B39D-8C3E-658B-35D6A17A5A0B}"/>
              </a:ext>
            </a:extLst>
          </p:cNvPr>
          <p:cNvSpPr>
            <a:spLocks noGrp="1"/>
          </p:cNvSpPr>
          <p:nvPr>
            <p:ph idx="1"/>
          </p:nvPr>
        </p:nvSpPr>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Date Placeholder 3">
            <a:extLst>
              <a:ext uri="{FF2B5EF4-FFF2-40B4-BE49-F238E27FC236}">
                <a16:creationId xmlns:a16="http://schemas.microsoft.com/office/drawing/2014/main" id="{10F7E4A6-3422-C174-DD84-49529D2F8071}"/>
              </a:ext>
            </a:extLst>
          </p:cNvPr>
          <p:cNvSpPr>
            <a:spLocks noGrp="1"/>
          </p:cNvSpPr>
          <p:nvPr>
            <p:ph type="dt" sz="half" idx="10"/>
          </p:nvPr>
        </p:nvSpPr>
        <p:spPr/>
        <p:txBody>
          <a:bodyPr/>
          <a:lstStyle/>
          <a:p>
            <a:fld id="{1BF25342-E00A-D14F-9FF2-1A4497409677}" type="datetimeFigureOut">
              <a:rPr lang="en-US" smtClean="0"/>
              <a:t>10/25/2026</a:t>
            </a:fld>
            <a:endParaRPr lang="en-US"/>
          </a:p>
        </p:txBody>
      </p:sp>
      <p:sp>
        <p:nvSpPr>
          <p:cNvPr id="5" name="Footer Placeholder 4">
            <a:extLst>
              <a:ext uri="{FF2B5EF4-FFF2-40B4-BE49-F238E27FC236}">
                <a16:creationId xmlns:a16="http://schemas.microsoft.com/office/drawing/2014/main" id="{8A18A2E1-CE7D-0DF5-1419-40101A8B1D9B}"/>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12F4AAE7-3DED-8D8F-9ADB-53EEDFBA4131}"/>
              </a:ext>
            </a:extLst>
          </p:cNvPr>
          <p:cNvSpPr>
            <a:spLocks noGrp="1"/>
          </p:cNvSpPr>
          <p:nvPr>
            <p:ph type="sldNum" sz="quarter" idx="12"/>
          </p:nvPr>
        </p:nvSpPr>
        <p:spPr/>
        <p:txBody>
          <a:bodyPr/>
          <a:lstStyle/>
          <a:p>
            <a:fld id="{C0F2170B-C68D-DA43-BEF8-529E3F3D8A07}" type="slidenum">
              <a:rPr lang="en-US" smtClean="0"/>
              <a:t>‹#›</a:t>
            </a:fld>
            <a:endParaRPr lang="en-US"/>
          </a:p>
        </p:txBody>
      </p:sp>
    </p:spTree>
    <p:extLst>
      <p:ext uri="{BB962C8B-B14F-4D97-AF65-F5344CB8AC3E}">
        <p14:creationId xmlns:p14="http://schemas.microsoft.com/office/powerpoint/2010/main" val="3566243597"/>
      </p:ext>
    </p:extLst>
  </p:cSld>
  <p:clrMapOvr>
    <a:masterClrMapping/>
  </p:clrMapOvr>
  <mc:AlternateContent xmlns:mc="http://schemas.openxmlformats.org/markup-compatibility/2006" xmlns:p14="http://schemas.microsoft.com/office/powerpoint/2010/main">
    <mc:Choice Requires="p14">
      <p:transition spd="slow" p14:dur="1500">
        <p:split orient="vert"/>
      </p:transition>
    </mc:Choice>
    <mc:Fallback xmlns="">
      <p:transition spd="slow">
        <p:split orient="vert"/>
      </p:transition>
    </mc:Fallback>
  </mc:AlternateContent>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A96F46A-1697-F878-ECB4-611F12C36DEF}"/>
              </a:ext>
            </a:extLst>
          </p:cNvPr>
          <p:cNvSpPr>
            <a:spLocks noGrp="1"/>
          </p:cNvSpPr>
          <p:nvPr>
            <p:ph type="title"/>
          </p:nvPr>
        </p:nvSpPr>
        <p:spPr>
          <a:xfrm>
            <a:off x="831850" y="1709738"/>
            <a:ext cx="10515600" cy="2852737"/>
          </a:xfrm>
        </p:spPr>
        <p:txBody>
          <a:bodyPr anchor="b"/>
          <a:lstStyle>
            <a:lvl1pPr>
              <a:defRPr sz="6000"/>
            </a:lvl1pPr>
          </a:lstStyle>
          <a:p>
            <a:r>
              <a:rPr lang="en-GB"/>
              <a:t>Click to edit Master title style</a:t>
            </a:r>
            <a:endParaRPr lang="en-US"/>
          </a:p>
        </p:txBody>
      </p:sp>
      <p:sp>
        <p:nvSpPr>
          <p:cNvPr id="3" name="Text Placeholder 2">
            <a:extLst>
              <a:ext uri="{FF2B5EF4-FFF2-40B4-BE49-F238E27FC236}">
                <a16:creationId xmlns:a16="http://schemas.microsoft.com/office/drawing/2014/main" id="{26A3526E-173C-5CA9-80BA-29B24276A750}"/>
              </a:ext>
            </a:extLst>
          </p:cNvPr>
          <p:cNvSpPr>
            <a:spLocks noGrp="1"/>
          </p:cNvSpPr>
          <p:nvPr>
            <p:ph type="body" idx="1"/>
          </p:nvPr>
        </p:nvSpPr>
        <p:spPr>
          <a:xfrm>
            <a:off x="831850" y="4589463"/>
            <a:ext cx="10515600" cy="1500187"/>
          </a:xfrm>
        </p:spPr>
        <p:txBody>
          <a:bodyPr/>
          <a:lstStyle>
            <a:lvl1pPr marL="0" indent="0">
              <a:buNone/>
              <a:defRPr sz="2400">
                <a:solidFill>
                  <a:schemeClr val="tx1">
                    <a:tint val="82000"/>
                  </a:schemeClr>
                </a:solidFill>
              </a:defRPr>
            </a:lvl1pPr>
            <a:lvl2pPr marL="457200" indent="0">
              <a:buNone/>
              <a:defRPr sz="2000">
                <a:solidFill>
                  <a:schemeClr val="tx1">
                    <a:tint val="82000"/>
                  </a:schemeClr>
                </a:solidFill>
              </a:defRPr>
            </a:lvl2pPr>
            <a:lvl3pPr marL="914400" indent="0">
              <a:buNone/>
              <a:defRPr sz="1800">
                <a:solidFill>
                  <a:schemeClr val="tx1">
                    <a:tint val="82000"/>
                  </a:schemeClr>
                </a:solidFill>
              </a:defRPr>
            </a:lvl3pPr>
            <a:lvl4pPr marL="1371600" indent="0">
              <a:buNone/>
              <a:defRPr sz="1600">
                <a:solidFill>
                  <a:schemeClr val="tx1">
                    <a:tint val="82000"/>
                  </a:schemeClr>
                </a:solidFill>
              </a:defRPr>
            </a:lvl4pPr>
            <a:lvl5pPr marL="1828800" indent="0">
              <a:buNone/>
              <a:defRPr sz="1600">
                <a:solidFill>
                  <a:schemeClr val="tx1">
                    <a:tint val="82000"/>
                  </a:schemeClr>
                </a:solidFill>
              </a:defRPr>
            </a:lvl5pPr>
            <a:lvl6pPr marL="2286000" indent="0">
              <a:buNone/>
              <a:defRPr sz="1600">
                <a:solidFill>
                  <a:schemeClr val="tx1">
                    <a:tint val="82000"/>
                  </a:schemeClr>
                </a:solidFill>
              </a:defRPr>
            </a:lvl6pPr>
            <a:lvl7pPr marL="2743200" indent="0">
              <a:buNone/>
              <a:defRPr sz="1600">
                <a:solidFill>
                  <a:schemeClr val="tx1">
                    <a:tint val="82000"/>
                  </a:schemeClr>
                </a:solidFill>
              </a:defRPr>
            </a:lvl7pPr>
            <a:lvl8pPr marL="3200400" indent="0">
              <a:buNone/>
              <a:defRPr sz="1600">
                <a:solidFill>
                  <a:schemeClr val="tx1">
                    <a:tint val="82000"/>
                  </a:schemeClr>
                </a:solidFill>
              </a:defRPr>
            </a:lvl8pPr>
            <a:lvl9pPr marL="3657600" indent="0">
              <a:buNone/>
              <a:defRPr sz="1600">
                <a:solidFill>
                  <a:schemeClr val="tx1">
                    <a:tint val="82000"/>
                  </a:schemeClr>
                </a:solidFill>
              </a:defRPr>
            </a:lvl9pPr>
          </a:lstStyle>
          <a:p>
            <a:pPr lvl="0"/>
            <a:r>
              <a:rPr lang="en-GB"/>
              <a:t>Click to edit Master text styles</a:t>
            </a:r>
          </a:p>
        </p:txBody>
      </p:sp>
      <p:sp>
        <p:nvSpPr>
          <p:cNvPr id="4" name="Date Placeholder 3">
            <a:extLst>
              <a:ext uri="{FF2B5EF4-FFF2-40B4-BE49-F238E27FC236}">
                <a16:creationId xmlns:a16="http://schemas.microsoft.com/office/drawing/2014/main" id="{66058007-3B57-E795-86C2-46AEDDA18C05}"/>
              </a:ext>
            </a:extLst>
          </p:cNvPr>
          <p:cNvSpPr>
            <a:spLocks noGrp="1"/>
          </p:cNvSpPr>
          <p:nvPr>
            <p:ph type="dt" sz="half" idx="10"/>
          </p:nvPr>
        </p:nvSpPr>
        <p:spPr/>
        <p:txBody>
          <a:bodyPr/>
          <a:lstStyle/>
          <a:p>
            <a:fld id="{1BF25342-E00A-D14F-9FF2-1A4497409677}" type="datetimeFigureOut">
              <a:rPr lang="en-US" smtClean="0"/>
              <a:t>10/25/2026</a:t>
            </a:fld>
            <a:endParaRPr lang="en-US"/>
          </a:p>
        </p:txBody>
      </p:sp>
      <p:sp>
        <p:nvSpPr>
          <p:cNvPr id="5" name="Footer Placeholder 4">
            <a:extLst>
              <a:ext uri="{FF2B5EF4-FFF2-40B4-BE49-F238E27FC236}">
                <a16:creationId xmlns:a16="http://schemas.microsoft.com/office/drawing/2014/main" id="{5F0C2558-2397-ABE2-82D5-324E0AF4A4F6}"/>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2F81C555-88C6-8D68-5DF8-E936F24AAE60}"/>
              </a:ext>
            </a:extLst>
          </p:cNvPr>
          <p:cNvSpPr>
            <a:spLocks noGrp="1"/>
          </p:cNvSpPr>
          <p:nvPr>
            <p:ph type="sldNum" sz="quarter" idx="12"/>
          </p:nvPr>
        </p:nvSpPr>
        <p:spPr/>
        <p:txBody>
          <a:bodyPr/>
          <a:lstStyle/>
          <a:p>
            <a:fld id="{C0F2170B-C68D-DA43-BEF8-529E3F3D8A07}" type="slidenum">
              <a:rPr lang="en-US" smtClean="0"/>
              <a:t>‹#›</a:t>
            </a:fld>
            <a:endParaRPr lang="en-US"/>
          </a:p>
        </p:txBody>
      </p:sp>
    </p:spTree>
    <p:extLst>
      <p:ext uri="{BB962C8B-B14F-4D97-AF65-F5344CB8AC3E}">
        <p14:creationId xmlns:p14="http://schemas.microsoft.com/office/powerpoint/2010/main" val="745161130"/>
      </p:ext>
    </p:extLst>
  </p:cSld>
  <p:clrMapOvr>
    <a:masterClrMapping/>
  </p:clrMapOvr>
  <mc:AlternateContent xmlns:mc="http://schemas.openxmlformats.org/markup-compatibility/2006" xmlns:p14="http://schemas.microsoft.com/office/powerpoint/2010/main">
    <mc:Choice Requires="p14">
      <p:transition spd="slow" p14:dur="1500">
        <p:split orient="vert"/>
      </p:transition>
    </mc:Choice>
    <mc:Fallback xmlns="">
      <p:transition spd="slow">
        <p:split orient="vert"/>
      </p:transition>
    </mc:Fallback>
  </mc:AlternateContent>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F3B88BA-43CE-E1CA-C58F-F2EFCF9B0C83}"/>
              </a:ext>
            </a:extLst>
          </p:cNvPr>
          <p:cNvSpPr>
            <a:spLocks noGrp="1"/>
          </p:cNvSpPr>
          <p:nvPr>
            <p:ph type="title"/>
          </p:nvPr>
        </p:nvSpPr>
        <p:spPr/>
        <p:txBody>
          <a:bodyPr/>
          <a:lstStyle/>
          <a:p>
            <a:r>
              <a:rPr lang="en-GB"/>
              <a:t>Click to edit Master title style</a:t>
            </a:r>
            <a:endParaRPr lang="en-US"/>
          </a:p>
        </p:txBody>
      </p:sp>
      <p:sp>
        <p:nvSpPr>
          <p:cNvPr id="3" name="Content Placeholder 2">
            <a:extLst>
              <a:ext uri="{FF2B5EF4-FFF2-40B4-BE49-F238E27FC236}">
                <a16:creationId xmlns:a16="http://schemas.microsoft.com/office/drawing/2014/main" id="{EB7F5B21-67CD-821D-5D49-343C93B5DB8E}"/>
              </a:ext>
            </a:extLst>
          </p:cNvPr>
          <p:cNvSpPr>
            <a:spLocks noGrp="1"/>
          </p:cNvSpPr>
          <p:nvPr>
            <p:ph sz="half" idx="1"/>
          </p:nvPr>
        </p:nvSpPr>
        <p:spPr>
          <a:xfrm>
            <a:off x="838200" y="1825625"/>
            <a:ext cx="5181600" cy="4351338"/>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Content Placeholder 3">
            <a:extLst>
              <a:ext uri="{FF2B5EF4-FFF2-40B4-BE49-F238E27FC236}">
                <a16:creationId xmlns:a16="http://schemas.microsoft.com/office/drawing/2014/main" id="{C2A932F8-485A-F3F4-F2C9-187C16A472A1}"/>
              </a:ext>
            </a:extLst>
          </p:cNvPr>
          <p:cNvSpPr>
            <a:spLocks noGrp="1"/>
          </p:cNvSpPr>
          <p:nvPr>
            <p:ph sz="half" idx="2"/>
          </p:nvPr>
        </p:nvSpPr>
        <p:spPr>
          <a:xfrm>
            <a:off x="6172200" y="1825625"/>
            <a:ext cx="5181600" cy="4351338"/>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5" name="Date Placeholder 4">
            <a:extLst>
              <a:ext uri="{FF2B5EF4-FFF2-40B4-BE49-F238E27FC236}">
                <a16:creationId xmlns:a16="http://schemas.microsoft.com/office/drawing/2014/main" id="{0EC9B095-8F7E-99E2-F36B-7ED70089AEF2}"/>
              </a:ext>
            </a:extLst>
          </p:cNvPr>
          <p:cNvSpPr>
            <a:spLocks noGrp="1"/>
          </p:cNvSpPr>
          <p:nvPr>
            <p:ph type="dt" sz="half" idx="10"/>
          </p:nvPr>
        </p:nvSpPr>
        <p:spPr/>
        <p:txBody>
          <a:bodyPr/>
          <a:lstStyle/>
          <a:p>
            <a:fld id="{1BF25342-E00A-D14F-9FF2-1A4497409677}" type="datetimeFigureOut">
              <a:rPr lang="en-US" smtClean="0"/>
              <a:t>10/25/2026</a:t>
            </a:fld>
            <a:endParaRPr lang="en-US"/>
          </a:p>
        </p:txBody>
      </p:sp>
      <p:sp>
        <p:nvSpPr>
          <p:cNvPr id="6" name="Footer Placeholder 5">
            <a:extLst>
              <a:ext uri="{FF2B5EF4-FFF2-40B4-BE49-F238E27FC236}">
                <a16:creationId xmlns:a16="http://schemas.microsoft.com/office/drawing/2014/main" id="{F9025DB1-99A3-7E66-CACD-54CE960E3074}"/>
              </a:ext>
            </a:extLst>
          </p:cNvPr>
          <p:cNvSpPr>
            <a:spLocks noGrp="1"/>
          </p:cNvSpPr>
          <p:nvPr>
            <p:ph type="ftr" sz="quarter" idx="11"/>
          </p:nvPr>
        </p:nvSpPr>
        <p:spPr/>
        <p:txBody>
          <a:bodyPr/>
          <a:lstStyle/>
          <a:p>
            <a:endParaRPr lang="en-US"/>
          </a:p>
        </p:txBody>
      </p:sp>
      <p:sp>
        <p:nvSpPr>
          <p:cNvPr id="7" name="Slide Number Placeholder 6">
            <a:extLst>
              <a:ext uri="{FF2B5EF4-FFF2-40B4-BE49-F238E27FC236}">
                <a16:creationId xmlns:a16="http://schemas.microsoft.com/office/drawing/2014/main" id="{44EF616A-00E9-56C1-E346-5C6CFCBEA761}"/>
              </a:ext>
            </a:extLst>
          </p:cNvPr>
          <p:cNvSpPr>
            <a:spLocks noGrp="1"/>
          </p:cNvSpPr>
          <p:nvPr>
            <p:ph type="sldNum" sz="quarter" idx="12"/>
          </p:nvPr>
        </p:nvSpPr>
        <p:spPr/>
        <p:txBody>
          <a:bodyPr/>
          <a:lstStyle/>
          <a:p>
            <a:fld id="{C0F2170B-C68D-DA43-BEF8-529E3F3D8A07}" type="slidenum">
              <a:rPr lang="en-US" smtClean="0"/>
              <a:t>‹#›</a:t>
            </a:fld>
            <a:endParaRPr lang="en-US"/>
          </a:p>
        </p:txBody>
      </p:sp>
    </p:spTree>
    <p:extLst>
      <p:ext uri="{BB962C8B-B14F-4D97-AF65-F5344CB8AC3E}">
        <p14:creationId xmlns:p14="http://schemas.microsoft.com/office/powerpoint/2010/main" val="2549734010"/>
      </p:ext>
    </p:extLst>
  </p:cSld>
  <p:clrMapOvr>
    <a:masterClrMapping/>
  </p:clrMapOvr>
  <mc:AlternateContent xmlns:mc="http://schemas.openxmlformats.org/markup-compatibility/2006" xmlns:p14="http://schemas.microsoft.com/office/powerpoint/2010/main">
    <mc:Choice Requires="p14">
      <p:transition spd="slow" p14:dur="1500">
        <p:split orient="vert"/>
      </p:transition>
    </mc:Choice>
    <mc:Fallback xmlns="">
      <p:transition spd="slow">
        <p:split orient="vert"/>
      </p:transition>
    </mc:Fallback>
  </mc:AlternateContent>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BF1C18F-5C6C-6743-20E9-BB6CAB2107CF}"/>
              </a:ext>
            </a:extLst>
          </p:cNvPr>
          <p:cNvSpPr>
            <a:spLocks noGrp="1"/>
          </p:cNvSpPr>
          <p:nvPr>
            <p:ph type="title"/>
          </p:nvPr>
        </p:nvSpPr>
        <p:spPr>
          <a:xfrm>
            <a:off x="839788" y="365125"/>
            <a:ext cx="10515600" cy="1325563"/>
          </a:xfrm>
        </p:spPr>
        <p:txBody>
          <a:bodyPr/>
          <a:lstStyle/>
          <a:p>
            <a:r>
              <a:rPr lang="en-GB"/>
              <a:t>Click to edit Master title style</a:t>
            </a:r>
            <a:endParaRPr lang="en-US"/>
          </a:p>
        </p:txBody>
      </p:sp>
      <p:sp>
        <p:nvSpPr>
          <p:cNvPr id="3" name="Text Placeholder 2">
            <a:extLst>
              <a:ext uri="{FF2B5EF4-FFF2-40B4-BE49-F238E27FC236}">
                <a16:creationId xmlns:a16="http://schemas.microsoft.com/office/drawing/2014/main" id="{0372D665-BB68-ACF4-720B-1917316C1383}"/>
              </a:ext>
            </a:extLst>
          </p:cNvPr>
          <p:cNvSpPr>
            <a:spLocks noGrp="1"/>
          </p:cNvSpPr>
          <p:nvPr>
            <p:ph type="body" idx="1"/>
          </p:nvPr>
        </p:nvSpPr>
        <p:spPr>
          <a:xfrm>
            <a:off x="839788" y="1681163"/>
            <a:ext cx="515778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4" name="Content Placeholder 3">
            <a:extLst>
              <a:ext uri="{FF2B5EF4-FFF2-40B4-BE49-F238E27FC236}">
                <a16:creationId xmlns:a16="http://schemas.microsoft.com/office/drawing/2014/main" id="{0C0C4F53-BA55-4770-C640-1F45756A1B7A}"/>
              </a:ext>
            </a:extLst>
          </p:cNvPr>
          <p:cNvSpPr>
            <a:spLocks noGrp="1"/>
          </p:cNvSpPr>
          <p:nvPr>
            <p:ph sz="half" idx="2"/>
          </p:nvPr>
        </p:nvSpPr>
        <p:spPr>
          <a:xfrm>
            <a:off x="839788" y="2505075"/>
            <a:ext cx="5157787" cy="3684588"/>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5" name="Text Placeholder 4">
            <a:extLst>
              <a:ext uri="{FF2B5EF4-FFF2-40B4-BE49-F238E27FC236}">
                <a16:creationId xmlns:a16="http://schemas.microsoft.com/office/drawing/2014/main" id="{36AA30A2-80B4-A1C4-4054-89DAAED6CF9D}"/>
              </a:ext>
            </a:extLst>
          </p:cNvPr>
          <p:cNvSpPr>
            <a:spLocks noGrp="1"/>
          </p:cNvSpPr>
          <p:nvPr>
            <p:ph type="body" sz="quarter" idx="3"/>
          </p:nvPr>
        </p:nvSpPr>
        <p:spPr>
          <a:xfrm>
            <a:off x="6172200" y="1681163"/>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6" name="Content Placeholder 5">
            <a:extLst>
              <a:ext uri="{FF2B5EF4-FFF2-40B4-BE49-F238E27FC236}">
                <a16:creationId xmlns:a16="http://schemas.microsoft.com/office/drawing/2014/main" id="{68510DDE-AC6A-93B6-E1EE-69E6D38BD5F5}"/>
              </a:ext>
            </a:extLst>
          </p:cNvPr>
          <p:cNvSpPr>
            <a:spLocks noGrp="1"/>
          </p:cNvSpPr>
          <p:nvPr>
            <p:ph sz="quarter" idx="4"/>
          </p:nvPr>
        </p:nvSpPr>
        <p:spPr>
          <a:xfrm>
            <a:off x="6172200" y="2505075"/>
            <a:ext cx="5183188" cy="3684588"/>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7" name="Date Placeholder 6">
            <a:extLst>
              <a:ext uri="{FF2B5EF4-FFF2-40B4-BE49-F238E27FC236}">
                <a16:creationId xmlns:a16="http://schemas.microsoft.com/office/drawing/2014/main" id="{AD9C0DAD-0689-74FB-11DA-5C643CD2D0EB}"/>
              </a:ext>
            </a:extLst>
          </p:cNvPr>
          <p:cNvSpPr>
            <a:spLocks noGrp="1"/>
          </p:cNvSpPr>
          <p:nvPr>
            <p:ph type="dt" sz="half" idx="10"/>
          </p:nvPr>
        </p:nvSpPr>
        <p:spPr/>
        <p:txBody>
          <a:bodyPr/>
          <a:lstStyle/>
          <a:p>
            <a:fld id="{1BF25342-E00A-D14F-9FF2-1A4497409677}" type="datetimeFigureOut">
              <a:rPr lang="en-US" smtClean="0"/>
              <a:t>10/25/2026</a:t>
            </a:fld>
            <a:endParaRPr lang="en-US"/>
          </a:p>
        </p:txBody>
      </p:sp>
      <p:sp>
        <p:nvSpPr>
          <p:cNvPr id="8" name="Footer Placeholder 7">
            <a:extLst>
              <a:ext uri="{FF2B5EF4-FFF2-40B4-BE49-F238E27FC236}">
                <a16:creationId xmlns:a16="http://schemas.microsoft.com/office/drawing/2014/main" id="{9DABBB0B-6983-C81D-0129-9D2B6FC057B1}"/>
              </a:ext>
            </a:extLst>
          </p:cNvPr>
          <p:cNvSpPr>
            <a:spLocks noGrp="1"/>
          </p:cNvSpPr>
          <p:nvPr>
            <p:ph type="ftr" sz="quarter" idx="11"/>
          </p:nvPr>
        </p:nvSpPr>
        <p:spPr/>
        <p:txBody>
          <a:bodyPr/>
          <a:lstStyle/>
          <a:p>
            <a:endParaRPr lang="en-US"/>
          </a:p>
        </p:txBody>
      </p:sp>
      <p:sp>
        <p:nvSpPr>
          <p:cNvPr id="9" name="Slide Number Placeholder 8">
            <a:extLst>
              <a:ext uri="{FF2B5EF4-FFF2-40B4-BE49-F238E27FC236}">
                <a16:creationId xmlns:a16="http://schemas.microsoft.com/office/drawing/2014/main" id="{DE1B4DA9-81F5-B916-3231-F22744482B4A}"/>
              </a:ext>
            </a:extLst>
          </p:cNvPr>
          <p:cNvSpPr>
            <a:spLocks noGrp="1"/>
          </p:cNvSpPr>
          <p:nvPr>
            <p:ph type="sldNum" sz="quarter" idx="12"/>
          </p:nvPr>
        </p:nvSpPr>
        <p:spPr/>
        <p:txBody>
          <a:bodyPr/>
          <a:lstStyle/>
          <a:p>
            <a:fld id="{C0F2170B-C68D-DA43-BEF8-529E3F3D8A07}" type="slidenum">
              <a:rPr lang="en-US" smtClean="0"/>
              <a:t>‹#›</a:t>
            </a:fld>
            <a:endParaRPr lang="en-US"/>
          </a:p>
        </p:txBody>
      </p:sp>
    </p:spTree>
    <p:extLst>
      <p:ext uri="{BB962C8B-B14F-4D97-AF65-F5344CB8AC3E}">
        <p14:creationId xmlns:p14="http://schemas.microsoft.com/office/powerpoint/2010/main" val="3019505840"/>
      </p:ext>
    </p:extLst>
  </p:cSld>
  <p:clrMapOvr>
    <a:masterClrMapping/>
  </p:clrMapOvr>
  <mc:AlternateContent xmlns:mc="http://schemas.openxmlformats.org/markup-compatibility/2006" xmlns:p14="http://schemas.microsoft.com/office/powerpoint/2010/main">
    <mc:Choice Requires="p14">
      <p:transition spd="slow" p14:dur="1500">
        <p:split orient="vert"/>
      </p:transition>
    </mc:Choice>
    <mc:Fallback xmlns="">
      <p:transition spd="slow">
        <p:split orient="vert"/>
      </p:transition>
    </mc:Fallback>
  </mc:AlternateContent>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262354F-924A-9F3F-2849-6561DC5122F2}"/>
              </a:ext>
            </a:extLst>
          </p:cNvPr>
          <p:cNvSpPr>
            <a:spLocks noGrp="1"/>
          </p:cNvSpPr>
          <p:nvPr>
            <p:ph type="title"/>
          </p:nvPr>
        </p:nvSpPr>
        <p:spPr/>
        <p:txBody>
          <a:bodyPr/>
          <a:lstStyle/>
          <a:p>
            <a:r>
              <a:rPr lang="en-GB"/>
              <a:t>Click to edit Master title style</a:t>
            </a:r>
            <a:endParaRPr lang="en-US"/>
          </a:p>
        </p:txBody>
      </p:sp>
      <p:sp>
        <p:nvSpPr>
          <p:cNvPr id="3" name="Date Placeholder 2">
            <a:extLst>
              <a:ext uri="{FF2B5EF4-FFF2-40B4-BE49-F238E27FC236}">
                <a16:creationId xmlns:a16="http://schemas.microsoft.com/office/drawing/2014/main" id="{D328C700-130C-E2F7-3170-B5E11F0229D9}"/>
              </a:ext>
            </a:extLst>
          </p:cNvPr>
          <p:cNvSpPr>
            <a:spLocks noGrp="1"/>
          </p:cNvSpPr>
          <p:nvPr>
            <p:ph type="dt" sz="half" idx="10"/>
          </p:nvPr>
        </p:nvSpPr>
        <p:spPr/>
        <p:txBody>
          <a:bodyPr/>
          <a:lstStyle/>
          <a:p>
            <a:fld id="{1BF25342-E00A-D14F-9FF2-1A4497409677}" type="datetimeFigureOut">
              <a:rPr lang="en-US" smtClean="0"/>
              <a:t>10/25/2026</a:t>
            </a:fld>
            <a:endParaRPr lang="en-US"/>
          </a:p>
        </p:txBody>
      </p:sp>
      <p:sp>
        <p:nvSpPr>
          <p:cNvPr id="4" name="Footer Placeholder 3">
            <a:extLst>
              <a:ext uri="{FF2B5EF4-FFF2-40B4-BE49-F238E27FC236}">
                <a16:creationId xmlns:a16="http://schemas.microsoft.com/office/drawing/2014/main" id="{83DC38BC-EA3A-BD4C-71A9-2D20A72474FD}"/>
              </a:ext>
            </a:extLst>
          </p:cNvPr>
          <p:cNvSpPr>
            <a:spLocks noGrp="1"/>
          </p:cNvSpPr>
          <p:nvPr>
            <p:ph type="ftr" sz="quarter" idx="11"/>
          </p:nvPr>
        </p:nvSpPr>
        <p:spPr/>
        <p:txBody>
          <a:bodyPr/>
          <a:lstStyle/>
          <a:p>
            <a:endParaRPr lang="en-US"/>
          </a:p>
        </p:txBody>
      </p:sp>
      <p:sp>
        <p:nvSpPr>
          <p:cNvPr id="5" name="Slide Number Placeholder 4">
            <a:extLst>
              <a:ext uri="{FF2B5EF4-FFF2-40B4-BE49-F238E27FC236}">
                <a16:creationId xmlns:a16="http://schemas.microsoft.com/office/drawing/2014/main" id="{DA3696F1-0546-149E-50B2-84796713A8F6}"/>
              </a:ext>
            </a:extLst>
          </p:cNvPr>
          <p:cNvSpPr>
            <a:spLocks noGrp="1"/>
          </p:cNvSpPr>
          <p:nvPr>
            <p:ph type="sldNum" sz="quarter" idx="12"/>
          </p:nvPr>
        </p:nvSpPr>
        <p:spPr/>
        <p:txBody>
          <a:bodyPr/>
          <a:lstStyle/>
          <a:p>
            <a:fld id="{C0F2170B-C68D-DA43-BEF8-529E3F3D8A07}" type="slidenum">
              <a:rPr lang="en-US" smtClean="0"/>
              <a:t>‹#›</a:t>
            </a:fld>
            <a:endParaRPr lang="en-US"/>
          </a:p>
        </p:txBody>
      </p:sp>
    </p:spTree>
    <p:extLst>
      <p:ext uri="{BB962C8B-B14F-4D97-AF65-F5344CB8AC3E}">
        <p14:creationId xmlns:p14="http://schemas.microsoft.com/office/powerpoint/2010/main" val="2682971985"/>
      </p:ext>
    </p:extLst>
  </p:cSld>
  <p:clrMapOvr>
    <a:masterClrMapping/>
  </p:clrMapOvr>
  <mc:AlternateContent xmlns:mc="http://schemas.openxmlformats.org/markup-compatibility/2006" xmlns:p14="http://schemas.microsoft.com/office/powerpoint/2010/main">
    <mc:Choice Requires="p14">
      <p:transition spd="slow" p14:dur="1500">
        <p:split orient="vert"/>
      </p:transition>
    </mc:Choice>
    <mc:Fallback xmlns="">
      <p:transition spd="slow">
        <p:split orient="vert"/>
      </p:transition>
    </mc:Fallback>
  </mc:AlternateContent>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id="{EA3B6002-4234-EA41-636A-31CA3B395F47}"/>
              </a:ext>
            </a:extLst>
          </p:cNvPr>
          <p:cNvSpPr>
            <a:spLocks noGrp="1"/>
          </p:cNvSpPr>
          <p:nvPr>
            <p:ph type="dt" sz="half" idx="10"/>
          </p:nvPr>
        </p:nvSpPr>
        <p:spPr/>
        <p:txBody>
          <a:bodyPr/>
          <a:lstStyle/>
          <a:p>
            <a:fld id="{1BF25342-E00A-D14F-9FF2-1A4497409677}" type="datetimeFigureOut">
              <a:rPr lang="en-US" smtClean="0"/>
              <a:t>10/25/2026</a:t>
            </a:fld>
            <a:endParaRPr lang="en-US"/>
          </a:p>
        </p:txBody>
      </p:sp>
      <p:sp>
        <p:nvSpPr>
          <p:cNvPr id="3" name="Footer Placeholder 2">
            <a:extLst>
              <a:ext uri="{FF2B5EF4-FFF2-40B4-BE49-F238E27FC236}">
                <a16:creationId xmlns:a16="http://schemas.microsoft.com/office/drawing/2014/main" id="{9CD85F13-5F56-B933-00D5-D94D903333E0}"/>
              </a:ext>
            </a:extLst>
          </p:cNvPr>
          <p:cNvSpPr>
            <a:spLocks noGrp="1"/>
          </p:cNvSpPr>
          <p:nvPr>
            <p:ph type="ftr" sz="quarter" idx="11"/>
          </p:nvPr>
        </p:nvSpPr>
        <p:spPr/>
        <p:txBody>
          <a:bodyPr/>
          <a:lstStyle/>
          <a:p>
            <a:endParaRPr lang="en-US"/>
          </a:p>
        </p:txBody>
      </p:sp>
      <p:sp>
        <p:nvSpPr>
          <p:cNvPr id="4" name="Slide Number Placeholder 3">
            <a:extLst>
              <a:ext uri="{FF2B5EF4-FFF2-40B4-BE49-F238E27FC236}">
                <a16:creationId xmlns:a16="http://schemas.microsoft.com/office/drawing/2014/main" id="{A8C0A9F5-6545-9213-CEF4-C7476CE15A48}"/>
              </a:ext>
            </a:extLst>
          </p:cNvPr>
          <p:cNvSpPr>
            <a:spLocks noGrp="1"/>
          </p:cNvSpPr>
          <p:nvPr>
            <p:ph type="sldNum" sz="quarter" idx="12"/>
          </p:nvPr>
        </p:nvSpPr>
        <p:spPr/>
        <p:txBody>
          <a:bodyPr/>
          <a:lstStyle/>
          <a:p>
            <a:fld id="{C0F2170B-C68D-DA43-BEF8-529E3F3D8A07}" type="slidenum">
              <a:rPr lang="en-US" smtClean="0"/>
              <a:t>‹#›</a:t>
            </a:fld>
            <a:endParaRPr lang="en-US"/>
          </a:p>
        </p:txBody>
      </p:sp>
    </p:spTree>
    <p:extLst>
      <p:ext uri="{BB962C8B-B14F-4D97-AF65-F5344CB8AC3E}">
        <p14:creationId xmlns:p14="http://schemas.microsoft.com/office/powerpoint/2010/main" val="1497003727"/>
      </p:ext>
    </p:extLst>
  </p:cSld>
  <p:clrMapOvr>
    <a:masterClrMapping/>
  </p:clrMapOvr>
  <mc:AlternateContent xmlns:mc="http://schemas.openxmlformats.org/markup-compatibility/2006" xmlns:p14="http://schemas.microsoft.com/office/powerpoint/2010/main">
    <mc:Choice Requires="p14">
      <p:transition spd="slow" p14:dur="1500">
        <p:split orient="vert"/>
      </p:transition>
    </mc:Choice>
    <mc:Fallback xmlns="">
      <p:transition spd="slow">
        <p:split orient="vert"/>
      </p:transition>
    </mc:Fallback>
  </mc:AlternateContent>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DDA3887-2774-1BAE-874C-97B1F9A752BB}"/>
              </a:ext>
            </a:extLst>
          </p:cNvPr>
          <p:cNvSpPr>
            <a:spLocks noGrp="1"/>
          </p:cNvSpPr>
          <p:nvPr>
            <p:ph type="title"/>
          </p:nvPr>
        </p:nvSpPr>
        <p:spPr>
          <a:xfrm>
            <a:off x="839788" y="457200"/>
            <a:ext cx="3932237" cy="1600200"/>
          </a:xfrm>
        </p:spPr>
        <p:txBody>
          <a:bodyPr anchor="b"/>
          <a:lstStyle>
            <a:lvl1pPr>
              <a:defRPr sz="3200"/>
            </a:lvl1pPr>
          </a:lstStyle>
          <a:p>
            <a:r>
              <a:rPr lang="en-GB"/>
              <a:t>Click to edit Master title style</a:t>
            </a:r>
            <a:endParaRPr lang="en-US"/>
          </a:p>
        </p:txBody>
      </p:sp>
      <p:sp>
        <p:nvSpPr>
          <p:cNvPr id="3" name="Content Placeholder 2">
            <a:extLst>
              <a:ext uri="{FF2B5EF4-FFF2-40B4-BE49-F238E27FC236}">
                <a16:creationId xmlns:a16="http://schemas.microsoft.com/office/drawing/2014/main" id="{6D941FD1-C0C9-6D23-5EE6-CDDD1335B4BF}"/>
              </a:ext>
            </a:extLst>
          </p:cNvPr>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Text Placeholder 3">
            <a:extLst>
              <a:ext uri="{FF2B5EF4-FFF2-40B4-BE49-F238E27FC236}">
                <a16:creationId xmlns:a16="http://schemas.microsoft.com/office/drawing/2014/main" id="{C770E7A7-1272-C2DD-E2B6-DCA7F5E7B970}"/>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GB"/>
              <a:t>Click to edit Master text styles</a:t>
            </a:r>
          </a:p>
        </p:txBody>
      </p:sp>
      <p:sp>
        <p:nvSpPr>
          <p:cNvPr id="5" name="Date Placeholder 4">
            <a:extLst>
              <a:ext uri="{FF2B5EF4-FFF2-40B4-BE49-F238E27FC236}">
                <a16:creationId xmlns:a16="http://schemas.microsoft.com/office/drawing/2014/main" id="{F63A24D0-8876-CB26-60B9-09418ED68BEB}"/>
              </a:ext>
            </a:extLst>
          </p:cNvPr>
          <p:cNvSpPr>
            <a:spLocks noGrp="1"/>
          </p:cNvSpPr>
          <p:nvPr>
            <p:ph type="dt" sz="half" idx="10"/>
          </p:nvPr>
        </p:nvSpPr>
        <p:spPr/>
        <p:txBody>
          <a:bodyPr/>
          <a:lstStyle/>
          <a:p>
            <a:fld id="{1BF25342-E00A-D14F-9FF2-1A4497409677}" type="datetimeFigureOut">
              <a:rPr lang="en-US" smtClean="0"/>
              <a:t>10/25/2026</a:t>
            </a:fld>
            <a:endParaRPr lang="en-US"/>
          </a:p>
        </p:txBody>
      </p:sp>
      <p:sp>
        <p:nvSpPr>
          <p:cNvPr id="6" name="Footer Placeholder 5">
            <a:extLst>
              <a:ext uri="{FF2B5EF4-FFF2-40B4-BE49-F238E27FC236}">
                <a16:creationId xmlns:a16="http://schemas.microsoft.com/office/drawing/2014/main" id="{29D02316-2C82-CF1B-797A-75F348F906A4}"/>
              </a:ext>
            </a:extLst>
          </p:cNvPr>
          <p:cNvSpPr>
            <a:spLocks noGrp="1"/>
          </p:cNvSpPr>
          <p:nvPr>
            <p:ph type="ftr" sz="quarter" idx="11"/>
          </p:nvPr>
        </p:nvSpPr>
        <p:spPr/>
        <p:txBody>
          <a:bodyPr/>
          <a:lstStyle/>
          <a:p>
            <a:endParaRPr lang="en-US"/>
          </a:p>
        </p:txBody>
      </p:sp>
      <p:sp>
        <p:nvSpPr>
          <p:cNvPr id="7" name="Slide Number Placeholder 6">
            <a:extLst>
              <a:ext uri="{FF2B5EF4-FFF2-40B4-BE49-F238E27FC236}">
                <a16:creationId xmlns:a16="http://schemas.microsoft.com/office/drawing/2014/main" id="{4E35E87B-474C-8E30-58CF-28DE5849B996}"/>
              </a:ext>
            </a:extLst>
          </p:cNvPr>
          <p:cNvSpPr>
            <a:spLocks noGrp="1"/>
          </p:cNvSpPr>
          <p:nvPr>
            <p:ph type="sldNum" sz="quarter" idx="12"/>
          </p:nvPr>
        </p:nvSpPr>
        <p:spPr/>
        <p:txBody>
          <a:bodyPr/>
          <a:lstStyle/>
          <a:p>
            <a:fld id="{C0F2170B-C68D-DA43-BEF8-529E3F3D8A07}" type="slidenum">
              <a:rPr lang="en-US" smtClean="0"/>
              <a:t>‹#›</a:t>
            </a:fld>
            <a:endParaRPr lang="en-US"/>
          </a:p>
        </p:txBody>
      </p:sp>
    </p:spTree>
    <p:extLst>
      <p:ext uri="{BB962C8B-B14F-4D97-AF65-F5344CB8AC3E}">
        <p14:creationId xmlns:p14="http://schemas.microsoft.com/office/powerpoint/2010/main" val="2136154507"/>
      </p:ext>
    </p:extLst>
  </p:cSld>
  <p:clrMapOvr>
    <a:masterClrMapping/>
  </p:clrMapOvr>
  <mc:AlternateContent xmlns:mc="http://schemas.openxmlformats.org/markup-compatibility/2006" xmlns:p14="http://schemas.microsoft.com/office/powerpoint/2010/main">
    <mc:Choice Requires="p14">
      <p:transition spd="slow" p14:dur="1500">
        <p:split orient="vert"/>
      </p:transition>
    </mc:Choice>
    <mc:Fallback xmlns="">
      <p:transition spd="slow">
        <p:split orient="vert"/>
      </p:transition>
    </mc:Fallback>
  </mc:AlternateContent>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9B67E7B-99F9-0B07-5E44-22E7816A39CB}"/>
              </a:ext>
            </a:extLst>
          </p:cNvPr>
          <p:cNvSpPr>
            <a:spLocks noGrp="1"/>
          </p:cNvSpPr>
          <p:nvPr>
            <p:ph type="title"/>
          </p:nvPr>
        </p:nvSpPr>
        <p:spPr>
          <a:xfrm>
            <a:off x="839788" y="457200"/>
            <a:ext cx="3932237" cy="1600200"/>
          </a:xfrm>
        </p:spPr>
        <p:txBody>
          <a:bodyPr anchor="b"/>
          <a:lstStyle>
            <a:lvl1pPr>
              <a:defRPr sz="3200"/>
            </a:lvl1pPr>
          </a:lstStyle>
          <a:p>
            <a:r>
              <a:rPr lang="en-GB"/>
              <a:t>Click to edit Master title style</a:t>
            </a:r>
            <a:endParaRPr lang="en-US"/>
          </a:p>
        </p:txBody>
      </p:sp>
      <p:sp>
        <p:nvSpPr>
          <p:cNvPr id="3" name="Picture Placeholder 2">
            <a:extLst>
              <a:ext uri="{FF2B5EF4-FFF2-40B4-BE49-F238E27FC236}">
                <a16:creationId xmlns:a16="http://schemas.microsoft.com/office/drawing/2014/main" id="{C546B12D-BF37-ED21-D00F-9981B70CDD08}"/>
              </a:ext>
            </a:extLst>
          </p:cNvPr>
          <p:cNvSpPr>
            <a:spLocks noGrp="1" noChangeAspect="1"/>
          </p:cNvSpPr>
          <p:nvPr>
            <p:ph type="pic" idx="1"/>
          </p:nvPr>
        </p:nvSpPr>
        <p:spPr>
          <a:xfrm>
            <a:off x="5183188" y="987425"/>
            <a:ext cx="6172200" cy="4873625"/>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a:extLst>
              <a:ext uri="{FF2B5EF4-FFF2-40B4-BE49-F238E27FC236}">
                <a16:creationId xmlns:a16="http://schemas.microsoft.com/office/drawing/2014/main" id="{98489F19-C810-1A56-48A7-DA69CB1686E8}"/>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GB"/>
              <a:t>Click to edit Master text styles</a:t>
            </a:r>
          </a:p>
        </p:txBody>
      </p:sp>
      <p:sp>
        <p:nvSpPr>
          <p:cNvPr id="5" name="Date Placeholder 4">
            <a:extLst>
              <a:ext uri="{FF2B5EF4-FFF2-40B4-BE49-F238E27FC236}">
                <a16:creationId xmlns:a16="http://schemas.microsoft.com/office/drawing/2014/main" id="{8116C52E-2537-26C8-FBE5-EF8AA99B1557}"/>
              </a:ext>
            </a:extLst>
          </p:cNvPr>
          <p:cNvSpPr>
            <a:spLocks noGrp="1"/>
          </p:cNvSpPr>
          <p:nvPr>
            <p:ph type="dt" sz="half" idx="10"/>
          </p:nvPr>
        </p:nvSpPr>
        <p:spPr/>
        <p:txBody>
          <a:bodyPr/>
          <a:lstStyle/>
          <a:p>
            <a:fld id="{1BF25342-E00A-D14F-9FF2-1A4497409677}" type="datetimeFigureOut">
              <a:rPr lang="en-US" smtClean="0"/>
              <a:t>10/25/2026</a:t>
            </a:fld>
            <a:endParaRPr lang="en-US"/>
          </a:p>
        </p:txBody>
      </p:sp>
      <p:sp>
        <p:nvSpPr>
          <p:cNvPr id="6" name="Footer Placeholder 5">
            <a:extLst>
              <a:ext uri="{FF2B5EF4-FFF2-40B4-BE49-F238E27FC236}">
                <a16:creationId xmlns:a16="http://schemas.microsoft.com/office/drawing/2014/main" id="{36A67027-F71C-990B-4E48-0ED9E0A1D963}"/>
              </a:ext>
            </a:extLst>
          </p:cNvPr>
          <p:cNvSpPr>
            <a:spLocks noGrp="1"/>
          </p:cNvSpPr>
          <p:nvPr>
            <p:ph type="ftr" sz="quarter" idx="11"/>
          </p:nvPr>
        </p:nvSpPr>
        <p:spPr/>
        <p:txBody>
          <a:bodyPr/>
          <a:lstStyle/>
          <a:p>
            <a:endParaRPr lang="en-US"/>
          </a:p>
        </p:txBody>
      </p:sp>
      <p:sp>
        <p:nvSpPr>
          <p:cNvPr id="7" name="Slide Number Placeholder 6">
            <a:extLst>
              <a:ext uri="{FF2B5EF4-FFF2-40B4-BE49-F238E27FC236}">
                <a16:creationId xmlns:a16="http://schemas.microsoft.com/office/drawing/2014/main" id="{4D08AC3D-CE91-5CD6-45E6-F8F4C391725D}"/>
              </a:ext>
            </a:extLst>
          </p:cNvPr>
          <p:cNvSpPr>
            <a:spLocks noGrp="1"/>
          </p:cNvSpPr>
          <p:nvPr>
            <p:ph type="sldNum" sz="quarter" idx="12"/>
          </p:nvPr>
        </p:nvSpPr>
        <p:spPr/>
        <p:txBody>
          <a:bodyPr/>
          <a:lstStyle/>
          <a:p>
            <a:fld id="{C0F2170B-C68D-DA43-BEF8-529E3F3D8A07}" type="slidenum">
              <a:rPr lang="en-US" smtClean="0"/>
              <a:t>‹#›</a:t>
            </a:fld>
            <a:endParaRPr lang="en-US"/>
          </a:p>
        </p:txBody>
      </p:sp>
    </p:spTree>
    <p:extLst>
      <p:ext uri="{BB962C8B-B14F-4D97-AF65-F5344CB8AC3E}">
        <p14:creationId xmlns:p14="http://schemas.microsoft.com/office/powerpoint/2010/main" val="1400321898"/>
      </p:ext>
    </p:extLst>
  </p:cSld>
  <p:clrMapOvr>
    <a:masterClrMapping/>
  </p:clrMapOvr>
  <mc:AlternateContent xmlns:mc="http://schemas.openxmlformats.org/markup-compatibility/2006" xmlns:p14="http://schemas.microsoft.com/office/powerpoint/2010/main">
    <mc:Choice Requires="p14">
      <p:transition spd="slow" p14:dur="1500">
        <p:split orient="vert"/>
      </p:transition>
    </mc:Choice>
    <mc:Fallback xmlns="">
      <p:transition spd="slow">
        <p:split orient="vert"/>
      </p:transition>
    </mc:Fallback>
  </mc:AlternateContent>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42C6529-8DDD-80AB-D8A8-2FEC00D7E8C9}"/>
              </a:ext>
            </a:extLst>
          </p:cNvPr>
          <p:cNvSpPr>
            <a:spLocks noGrp="1"/>
          </p:cNvSpPr>
          <p:nvPr>
            <p:ph type="title"/>
          </p:nvPr>
        </p:nvSpPr>
        <p:spPr/>
        <p:txBody>
          <a:bodyPr/>
          <a:lstStyle/>
          <a:p>
            <a:r>
              <a:rPr lang="en-GB"/>
              <a:t>Click to edit Master title style</a:t>
            </a:r>
            <a:endParaRPr lang="en-US"/>
          </a:p>
        </p:txBody>
      </p:sp>
      <p:sp>
        <p:nvSpPr>
          <p:cNvPr id="3" name="Vertical Text Placeholder 2">
            <a:extLst>
              <a:ext uri="{FF2B5EF4-FFF2-40B4-BE49-F238E27FC236}">
                <a16:creationId xmlns:a16="http://schemas.microsoft.com/office/drawing/2014/main" id="{926F220D-E04E-2A46-0EB5-B030A767E430}"/>
              </a:ext>
            </a:extLst>
          </p:cNvPr>
          <p:cNvSpPr>
            <a:spLocks noGrp="1"/>
          </p:cNvSpPr>
          <p:nvPr>
            <p:ph type="body" orient="vert" idx="1"/>
          </p:nvPr>
        </p:nvSpPr>
        <p:spPr/>
        <p:txBody>
          <a:bodyPr vert="eaVert"/>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Date Placeholder 3">
            <a:extLst>
              <a:ext uri="{FF2B5EF4-FFF2-40B4-BE49-F238E27FC236}">
                <a16:creationId xmlns:a16="http://schemas.microsoft.com/office/drawing/2014/main" id="{63942EAB-3AEE-BB3A-CACF-34AB5864BA5F}"/>
              </a:ext>
            </a:extLst>
          </p:cNvPr>
          <p:cNvSpPr>
            <a:spLocks noGrp="1"/>
          </p:cNvSpPr>
          <p:nvPr>
            <p:ph type="dt" sz="half" idx="10"/>
          </p:nvPr>
        </p:nvSpPr>
        <p:spPr/>
        <p:txBody>
          <a:bodyPr/>
          <a:lstStyle/>
          <a:p>
            <a:fld id="{1BF25342-E00A-D14F-9FF2-1A4497409677}" type="datetimeFigureOut">
              <a:rPr lang="en-US" smtClean="0"/>
              <a:t>10/25/2026</a:t>
            </a:fld>
            <a:endParaRPr lang="en-US"/>
          </a:p>
        </p:txBody>
      </p:sp>
      <p:sp>
        <p:nvSpPr>
          <p:cNvPr id="5" name="Footer Placeholder 4">
            <a:extLst>
              <a:ext uri="{FF2B5EF4-FFF2-40B4-BE49-F238E27FC236}">
                <a16:creationId xmlns:a16="http://schemas.microsoft.com/office/drawing/2014/main" id="{A00A6935-2E2E-EBF3-95D9-DC1853338C42}"/>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7174F4C2-D35C-B4D8-71D6-9579E92F65C0}"/>
              </a:ext>
            </a:extLst>
          </p:cNvPr>
          <p:cNvSpPr>
            <a:spLocks noGrp="1"/>
          </p:cNvSpPr>
          <p:nvPr>
            <p:ph type="sldNum" sz="quarter" idx="12"/>
          </p:nvPr>
        </p:nvSpPr>
        <p:spPr/>
        <p:txBody>
          <a:bodyPr/>
          <a:lstStyle/>
          <a:p>
            <a:fld id="{C0F2170B-C68D-DA43-BEF8-529E3F3D8A07}" type="slidenum">
              <a:rPr lang="en-US" smtClean="0"/>
              <a:t>‹#›</a:t>
            </a:fld>
            <a:endParaRPr lang="en-US"/>
          </a:p>
        </p:txBody>
      </p:sp>
    </p:spTree>
    <p:extLst>
      <p:ext uri="{BB962C8B-B14F-4D97-AF65-F5344CB8AC3E}">
        <p14:creationId xmlns:p14="http://schemas.microsoft.com/office/powerpoint/2010/main" val="396812510"/>
      </p:ext>
    </p:extLst>
  </p:cSld>
  <p:clrMapOvr>
    <a:masterClrMapping/>
  </p:clrMapOvr>
  <mc:AlternateContent xmlns:mc="http://schemas.openxmlformats.org/markup-compatibility/2006" xmlns:p14="http://schemas.microsoft.com/office/powerpoint/2010/main">
    <mc:Choice Requires="p14">
      <p:transition spd="slow" p14:dur="1500">
        <p:split orient="vert"/>
      </p:transition>
    </mc:Choice>
    <mc:Fallback xmlns="">
      <p:transition spd="slow">
        <p:split orient="vert"/>
      </p:transition>
    </mc:Fallback>
  </mc:AlternateContent>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a:extLst>
              <a:ext uri="{FF2B5EF4-FFF2-40B4-BE49-F238E27FC236}">
                <a16:creationId xmlns:a16="http://schemas.microsoft.com/office/drawing/2014/main" id="{8EE45422-AD98-E3A5-B453-571A11577400}"/>
              </a:ext>
            </a:extLst>
          </p:cNvPr>
          <p:cNvSpPr>
            <a:spLocks noGrp="1"/>
          </p:cNvSpPr>
          <p:nvPr>
            <p:ph type="title" orient="vert"/>
          </p:nvPr>
        </p:nvSpPr>
        <p:spPr>
          <a:xfrm>
            <a:off x="8724900" y="365125"/>
            <a:ext cx="2628900" cy="5811838"/>
          </a:xfrm>
        </p:spPr>
        <p:txBody>
          <a:bodyPr vert="eaVert"/>
          <a:lstStyle/>
          <a:p>
            <a:r>
              <a:rPr lang="en-GB"/>
              <a:t>Click to edit Master title style</a:t>
            </a:r>
            <a:endParaRPr lang="en-US"/>
          </a:p>
        </p:txBody>
      </p:sp>
      <p:sp>
        <p:nvSpPr>
          <p:cNvPr id="3" name="Vertical Text Placeholder 2">
            <a:extLst>
              <a:ext uri="{FF2B5EF4-FFF2-40B4-BE49-F238E27FC236}">
                <a16:creationId xmlns:a16="http://schemas.microsoft.com/office/drawing/2014/main" id="{B07F676E-3BEA-0F75-7F6F-F66B194D1453}"/>
              </a:ext>
            </a:extLst>
          </p:cNvPr>
          <p:cNvSpPr>
            <a:spLocks noGrp="1"/>
          </p:cNvSpPr>
          <p:nvPr>
            <p:ph type="body" orient="vert" idx="1"/>
          </p:nvPr>
        </p:nvSpPr>
        <p:spPr>
          <a:xfrm>
            <a:off x="838200" y="365125"/>
            <a:ext cx="7734300" cy="5811838"/>
          </a:xfrm>
        </p:spPr>
        <p:txBody>
          <a:bodyPr vert="eaVert"/>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Date Placeholder 3">
            <a:extLst>
              <a:ext uri="{FF2B5EF4-FFF2-40B4-BE49-F238E27FC236}">
                <a16:creationId xmlns:a16="http://schemas.microsoft.com/office/drawing/2014/main" id="{E89112B5-44E1-E2A2-18AF-7C4EDA9B7D76}"/>
              </a:ext>
            </a:extLst>
          </p:cNvPr>
          <p:cNvSpPr>
            <a:spLocks noGrp="1"/>
          </p:cNvSpPr>
          <p:nvPr>
            <p:ph type="dt" sz="half" idx="10"/>
          </p:nvPr>
        </p:nvSpPr>
        <p:spPr/>
        <p:txBody>
          <a:bodyPr/>
          <a:lstStyle/>
          <a:p>
            <a:fld id="{1BF25342-E00A-D14F-9FF2-1A4497409677}" type="datetimeFigureOut">
              <a:rPr lang="en-US" smtClean="0"/>
              <a:t>10/25/2026</a:t>
            </a:fld>
            <a:endParaRPr lang="en-US"/>
          </a:p>
        </p:txBody>
      </p:sp>
      <p:sp>
        <p:nvSpPr>
          <p:cNvPr id="5" name="Footer Placeholder 4">
            <a:extLst>
              <a:ext uri="{FF2B5EF4-FFF2-40B4-BE49-F238E27FC236}">
                <a16:creationId xmlns:a16="http://schemas.microsoft.com/office/drawing/2014/main" id="{129295AA-78DB-02DE-BD1D-E14A8E2222F1}"/>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6C356DCD-FC2E-9A8D-1DE8-E6CBF45378C4}"/>
              </a:ext>
            </a:extLst>
          </p:cNvPr>
          <p:cNvSpPr>
            <a:spLocks noGrp="1"/>
          </p:cNvSpPr>
          <p:nvPr>
            <p:ph type="sldNum" sz="quarter" idx="12"/>
          </p:nvPr>
        </p:nvSpPr>
        <p:spPr/>
        <p:txBody>
          <a:bodyPr/>
          <a:lstStyle/>
          <a:p>
            <a:fld id="{C0F2170B-C68D-DA43-BEF8-529E3F3D8A07}" type="slidenum">
              <a:rPr lang="en-US" smtClean="0"/>
              <a:t>‹#›</a:t>
            </a:fld>
            <a:endParaRPr lang="en-US"/>
          </a:p>
        </p:txBody>
      </p:sp>
    </p:spTree>
    <p:extLst>
      <p:ext uri="{BB962C8B-B14F-4D97-AF65-F5344CB8AC3E}">
        <p14:creationId xmlns:p14="http://schemas.microsoft.com/office/powerpoint/2010/main" val="3700521243"/>
      </p:ext>
    </p:extLst>
  </p:cSld>
  <p:clrMapOvr>
    <a:masterClrMapping/>
  </p:clrMapOvr>
  <mc:AlternateContent xmlns:mc="http://schemas.openxmlformats.org/markup-compatibility/2006" xmlns:p14="http://schemas.microsoft.com/office/powerpoint/2010/main">
    <mc:Choice Requires="p14">
      <p:transition spd="slow" p14:dur="1500">
        <p:split orient="vert"/>
      </p:transition>
    </mc:Choice>
    <mc:Fallback xmlns="">
      <p:transition spd="slow">
        <p:split orient="vert"/>
      </p:transition>
    </mc:Fallback>
  </mc:AlternateContent>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solidFill>
          <a:schemeClr val="bg2">
            <a:lumMod val="75000"/>
          </a:schemeClr>
        </a:solidFill>
        <a:effectLst/>
      </p:bgPr>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7E844B25-4074-009D-4383-4B82F8AF1DCE}"/>
              </a:ext>
            </a:extLst>
          </p:cNvPr>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GB"/>
              <a:t>Click to edit Master title style</a:t>
            </a:r>
            <a:endParaRPr lang="en-US"/>
          </a:p>
        </p:txBody>
      </p:sp>
      <p:sp>
        <p:nvSpPr>
          <p:cNvPr id="3" name="Text Placeholder 2">
            <a:extLst>
              <a:ext uri="{FF2B5EF4-FFF2-40B4-BE49-F238E27FC236}">
                <a16:creationId xmlns:a16="http://schemas.microsoft.com/office/drawing/2014/main" id="{F8CF11BC-4DCB-2FE2-7E8C-8514A67E20B9}"/>
              </a:ext>
            </a:extLst>
          </p:cNvPr>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Date Placeholder 3">
            <a:extLst>
              <a:ext uri="{FF2B5EF4-FFF2-40B4-BE49-F238E27FC236}">
                <a16:creationId xmlns:a16="http://schemas.microsoft.com/office/drawing/2014/main" id="{C113824A-2A1A-B3EA-79C9-10CAAB0BD53E}"/>
              </a:ext>
            </a:extLst>
          </p:cNvPr>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82000"/>
                  </a:schemeClr>
                </a:solidFill>
              </a:defRPr>
            </a:lvl1pPr>
          </a:lstStyle>
          <a:p>
            <a:fld id="{1BF25342-E00A-D14F-9FF2-1A4497409677}" type="datetimeFigureOut">
              <a:rPr lang="en-US" smtClean="0"/>
              <a:t>10/25/2026</a:t>
            </a:fld>
            <a:endParaRPr lang="en-US"/>
          </a:p>
        </p:txBody>
      </p:sp>
      <p:sp>
        <p:nvSpPr>
          <p:cNvPr id="5" name="Footer Placeholder 4">
            <a:extLst>
              <a:ext uri="{FF2B5EF4-FFF2-40B4-BE49-F238E27FC236}">
                <a16:creationId xmlns:a16="http://schemas.microsoft.com/office/drawing/2014/main" id="{DA62684A-597F-3295-8E3E-3A3AA5022457}"/>
              </a:ext>
            </a:extLst>
          </p:cNvPr>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82000"/>
                  </a:schemeClr>
                </a:solidFill>
              </a:defRPr>
            </a:lvl1pPr>
          </a:lstStyle>
          <a:p>
            <a:endParaRPr lang="en-US"/>
          </a:p>
        </p:txBody>
      </p:sp>
      <p:sp>
        <p:nvSpPr>
          <p:cNvPr id="6" name="Slide Number Placeholder 5">
            <a:extLst>
              <a:ext uri="{FF2B5EF4-FFF2-40B4-BE49-F238E27FC236}">
                <a16:creationId xmlns:a16="http://schemas.microsoft.com/office/drawing/2014/main" id="{668A7FA0-9DE8-48B3-B884-3B8CE811931A}"/>
              </a:ext>
            </a:extLst>
          </p:cNvPr>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82000"/>
                  </a:schemeClr>
                </a:solidFill>
              </a:defRPr>
            </a:lvl1pPr>
          </a:lstStyle>
          <a:p>
            <a:fld id="{C0F2170B-C68D-DA43-BEF8-529E3F3D8A07}" type="slidenum">
              <a:rPr lang="en-US" smtClean="0"/>
              <a:t>‹#›</a:t>
            </a:fld>
            <a:endParaRPr lang="en-US"/>
          </a:p>
        </p:txBody>
      </p:sp>
    </p:spTree>
    <p:extLst>
      <p:ext uri="{BB962C8B-B14F-4D97-AF65-F5344CB8AC3E}">
        <p14:creationId xmlns:p14="http://schemas.microsoft.com/office/powerpoint/2010/main" val="2041892779"/>
      </p:ext>
    </p:extLst>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mc:AlternateContent xmlns:mc="http://schemas.openxmlformats.org/markup-compatibility/2006" xmlns:p14="http://schemas.microsoft.com/office/powerpoint/2010/main">
    <mc:Choice Requires="p14">
      <p:transition spd="slow" p14:dur="1500">
        <p:split orient="vert"/>
      </p:transition>
    </mc:Choice>
    <mc:Fallback xmlns="">
      <p:transition spd="slow">
        <p:split orient="vert"/>
      </p:transition>
    </mc:Fallback>
  </mc:AlternateConten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image" Target="../media/image1.jpeg"/><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3" Type="http://schemas.openxmlformats.org/officeDocument/2006/relationships/slideLayout" Target="../slideLayouts/slideLayout2.xml"/><Relationship Id="rId2" Type="http://schemas.openxmlformats.org/officeDocument/2006/relationships/audio" Target="../media/media1.m4a"/><Relationship Id="rId1" Type="http://schemas.microsoft.com/office/2007/relationships/media" Target="../media/media1.m4a"/><Relationship Id="rId4" Type="http://schemas.openxmlformats.org/officeDocument/2006/relationships/image" Target="../media/image2.png"/></Relationships>
</file>

<file path=ppt/slides/_rels/slide3.xml.rels><?xml version="1.0" encoding="UTF-8" standalone="yes"?>
<Relationships xmlns="http://schemas.openxmlformats.org/package/2006/relationships"><Relationship Id="rId3" Type="http://schemas.openxmlformats.org/officeDocument/2006/relationships/slideLayout" Target="../slideLayouts/slideLayout2.xml"/><Relationship Id="rId2" Type="http://schemas.openxmlformats.org/officeDocument/2006/relationships/audio" Target="../media/media2.m4a"/><Relationship Id="rId1" Type="http://schemas.microsoft.com/office/2007/relationships/media" Target="../media/media2.m4a"/><Relationship Id="rId4" Type="http://schemas.openxmlformats.org/officeDocument/2006/relationships/image" Target="../media/image2.png"/></Relationships>
</file>

<file path=ppt/slides/_rels/slide4.xml.rels><?xml version="1.0" encoding="UTF-8" standalone="yes"?>
<Relationships xmlns="http://schemas.openxmlformats.org/package/2006/relationships"><Relationship Id="rId8" Type="http://schemas.openxmlformats.org/officeDocument/2006/relationships/image" Target="../media/image2.png"/><Relationship Id="rId3" Type="http://schemas.openxmlformats.org/officeDocument/2006/relationships/slideLayout" Target="../slideLayouts/slideLayout2.xml"/><Relationship Id="rId7" Type="http://schemas.openxmlformats.org/officeDocument/2006/relationships/hyperlink" Target="https://elearningindustry.com/culture-empowerment-beat-70-20-10-problem-secure-roi" TargetMode="External"/><Relationship Id="rId2" Type="http://schemas.openxmlformats.org/officeDocument/2006/relationships/audio" Target="../media/media3.m4a"/><Relationship Id="rId1" Type="http://schemas.microsoft.com/office/2007/relationships/media" Target="../media/media3.m4a"/><Relationship Id="rId6" Type="http://schemas.openxmlformats.org/officeDocument/2006/relationships/image" Target="../media/image4.png"/><Relationship Id="rId5" Type="http://schemas.openxmlformats.org/officeDocument/2006/relationships/hyperlink" Target="https://pace-ri.org/the-importance-of-staying-active-and-engaged-for-older-adults-overall-well-being/" TargetMode="External"/><Relationship Id="rId4" Type="http://schemas.openxmlformats.org/officeDocument/2006/relationships/image" Target="../media/image3.jpeg"/></Relationships>
</file>

<file path=ppt/slides/_rels/slide5.xml.rels><?xml version="1.0" encoding="UTF-8" standalone="yes"?>
<Relationships xmlns="http://schemas.openxmlformats.org/package/2006/relationships"><Relationship Id="rId3" Type="http://schemas.openxmlformats.org/officeDocument/2006/relationships/slideLayout" Target="../slideLayouts/slideLayout2.xml"/><Relationship Id="rId2" Type="http://schemas.openxmlformats.org/officeDocument/2006/relationships/audio" Target="../media/media4.m4a"/><Relationship Id="rId1" Type="http://schemas.microsoft.com/office/2007/relationships/media" Target="../media/media4.m4a"/><Relationship Id="rId4" Type="http://schemas.openxmlformats.org/officeDocument/2006/relationships/image" Target="../media/image2.png"/></Relationships>
</file>

<file path=ppt/slides/_rels/slide6.xml.rels><?xml version="1.0" encoding="UTF-8" standalone="yes"?>
<Relationships xmlns="http://schemas.openxmlformats.org/package/2006/relationships"><Relationship Id="rId3" Type="http://schemas.openxmlformats.org/officeDocument/2006/relationships/slideLayout" Target="../slideLayouts/slideLayout2.xml"/><Relationship Id="rId2" Type="http://schemas.openxmlformats.org/officeDocument/2006/relationships/audio" Target="../media/media5.m4a"/><Relationship Id="rId1" Type="http://schemas.microsoft.com/office/2007/relationships/media" Target="../media/media5.m4a"/><Relationship Id="rId4" Type="http://schemas.openxmlformats.org/officeDocument/2006/relationships/image" Target="../media/image2.png"/></Relationships>
</file>

<file path=ppt/slides/_rels/slide7.xml.rels><?xml version="1.0" encoding="UTF-8" standalone="yes"?>
<Relationships xmlns="http://schemas.openxmlformats.org/package/2006/relationships"><Relationship Id="rId3" Type="http://schemas.openxmlformats.org/officeDocument/2006/relationships/slideLayout" Target="../slideLayouts/slideLayout2.xml"/><Relationship Id="rId2" Type="http://schemas.openxmlformats.org/officeDocument/2006/relationships/audio" Target="../media/media6.m4a"/><Relationship Id="rId1" Type="http://schemas.microsoft.com/office/2007/relationships/media" Target="../media/media6.m4a"/><Relationship Id="rId4" Type="http://schemas.openxmlformats.org/officeDocument/2006/relationships/image" Target="../media/image2.png"/></Relationships>
</file>

<file path=ppt/slides/_rels/slide8.xml.rels><?xml version="1.0" encoding="UTF-8" standalone="yes"?>
<Relationships xmlns="http://schemas.openxmlformats.org/package/2006/relationships"><Relationship Id="rId3" Type="http://schemas.openxmlformats.org/officeDocument/2006/relationships/slideLayout" Target="../slideLayouts/slideLayout2.xml"/><Relationship Id="rId2" Type="http://schemas.openxmlformats.org/officeDocument/2006/relationships/audio" Target="../media/media7.m4a"/><Relationship Id="rId1" Type="http://schemas.microsoft.com/office/2007/relationships/media" Target="../media/media7.m4a"/><Relationship Id="rId4" Type="http://schemas.openxmlformats.org/officeDocument/2006/relationships/image" Target="../media/image2.png"/></Relationships>
</file>

<file path=ppt/slides/_rels/slide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3" Type="http://schemas.openxmlformats.org/officeDocument/2006/relationships/slideLayout" Target="../slideLayouts/slideLayout2.xml"/><Relationship Id="rId2" Type="http://schemas.openxmlformats.org/officeDocument/2006/relationships/audio" Target="../media/media8.m4a"/><Relationship Id="rId1" Type="http://schemas.microsoft.com/office/2007/relationships/media" Target="../media/media8.m4a"/><Relationship Id="rId4" Type="http://schemas.openxmlformats.org/officeDocument/2006/relationships/image" Target="../media/image2.png"/></Relationships>
</file>

<file path=ppt/slides/_rels/slide11.xml.rels><?xml version="1.0" encoding="UTF-8" standalone="yes"?>
<Relationships xmlns="http://schemas.openxmlformats.org/package/2006/relationships"><Relationship Id="rId3" Type="http://schemas.openxmlformats.org/officeDocument/2006/relationships/slideLayout" Target="../slideLayouts/slideLayout2.xml"/><Relationship Id="rId2" Type="http://schemas.openxmlformats.org/officeDocument/2006/relationships/audio" Target="../media/media9.m4a"/><Relationship Id="rId1" Type="http://schemas.microsoft.com/office/2007/relationships/media" Target="../media/media9.m4a"/><Relationship Id="rId6" Type="http://schemas.openxmlformats.org/officeDocument/2006/relationships/image" Target="../media/image2.png"/><Relationship Id="rId5" Type="http://schemas.openxmlformats.org/officeDocument/2006/relationships/hyperlink" Target="https://www.pocketgeektechrepair.co.uk/blog/smart-home-gadgets-enhancing-your-home-in-2024" TargetMode="External"/><Relationship Id="rId4" Type="http://schemas.openxmlformats.org/officeDocument/2006/relationships/image" Target="../media/image5.png"/></Relationships>
</file>

<file path=ppt/slides/_rels/slide12.xml.rels><?xml version="1.0" encoding="UTF-8" standalone="yes"?>
<Relationships xmlns="http://schemas.openxmlformats.org/package/2006/relationships"><Relationship Id="rId3" Type="http://schemas.openxmlformats.org/officeDocument/2006/relationships/slideLayout" Target="../slideLayouts/slideLayout2.xml"/><Relationship Id="rId2" Type="http://schemas.openxmlformats.org/officeDocument/2006/relationships/audio" Target="../media/media10.m4a"/><Relationship Id="rId1" Type="http://schemas.microsoft.com/office/2007/relationships/media" Target="../media/media10.m4a"/><Relationship Id="rId6" Type="http://schemas.openxmlformats.org/officeDocument/2006/relationships/image" Target="../media/image2.png"/><Relationship Id="rId5" Type="http://schemas.openxmlformats.org/officeDocument/2006/relationships/image" Target="../media/image6.png"/><Relationship Id="rId4" Type="http://schemas.openxmlformats.org/officeDocument/2006/relationships/hyperlink" Target="https://www.muhealth.org/our-stories/preventing-falls-older-adults" TargetMode="External"/></Relationships>
</file>

<file path=ppt/slides/_rels/slide13.xml.rels><?xml version="1.0" encoding="UTF-8" standalone="yes"?>
<Relationships xmlns="http://schemas.openxmlformats.org/package/2006/relationships"><Relationship Id="rId3" Type="http://schemas.openxmlformats.org/officeDocument/2006/relationships/slideLayout" Target="../slideLayouts/slideLayout2.xml"/><Relationship Id="rId2" Type="http://schemas.openxmlformats.org/officeDocument/2006/relationships/audio" Target="../media/media11.m4a"/><Relationship Id="rId1" Type="http://schemas.microsoft.com/office/2007/relationships/media" Target="../media/media11.m4a"/><Relationship Id="rId4" Type="http://schemas.openxmlformats.org/officeDocument/2006/relationships/image" Target="../media/image2.png"/></Relationships>
</file>

<file path=ppt/slides/_rels/slide14.xml.rels><?xml version="1.0" encoding="UTF-8" standalone="yes"?>
<Relationships xmlns="http://schemas.openxmlformats.org/package/2006/relationships"><Relationship Id="rId3" Type="http://schemas.openxmlformats.org/officeDocument/2006/relationships/slideLayout" Target="../slideLayouts/slideLayout2.xml"/><Relationship Id="rId2" Type="http://schemas.openxmlformats.org/officeDocument/2006/relationships/audio" Target="../media/media12.m4a"/><Relationship Id="rId1" Type="http://schemas.microsoft.com/office/2007/relationships/media" Target="../media/media12.m4a"/><Relationship Id="rId4" Type="http://schemas.openxmlformats.org/officeDocument/2006/relationships/image" Target="../media/image2.png"/></Relationships>
</file>

<file path=ppt/slides/_rels/slide15.xml.rels><?xml version="1.0" encoding="UTF-8" standalone="yes"?>
<Relationships xmlns="http://schemas.openxmlformats.org/package/2006/relationships"><Relationship Id="rId8" Type="http://schemas.openxmlformats.org/officeDocument/2006/relationships/hyperlink" Target="https://www.legislation.gov.uk/ukpga/2005/9/contents" TargetMode="External"/><Relationship Id="rId13" Type="http://schemas.openxmlformats.org/officeDocument/2006/relationships/hyperlink" Target="https://www.scie.org.uk" TargetMode="External"/><Relationship Id="rId3" Type="http://schemas.openxmlformats.org/officeDocument/2006/relationships/hyperlink" Target="https://www.cqc.org.uk/publications/major-report/state-care/2024-2025" TargetMode="External"/><Relationship Id="rId7" Type="http://schemas.openxmlformats.org/officeDocument/2006/relationships/hyperlink" Target="http://www.legislation.gov.uk/ukpga/2006/9/contents" TargetMode="External"/><Relationship Id="rId12" Type="http://schemas.openxmlformats.org/officeDocument/2006/relationships/hyperlink" Target="https://www.ons.gov.uk" TargetMode="External"/><Relationship Id="rId2" Type="http://schemas.openxmlformats.org/officeDocument/2006/relationships/hyperlink" Target="https://www.ageuk.org.uk/" TargetMode="External"/><Relationship Id="rId1" Type="http://schemas.openxmlformats.org/officeDocument/2006/relationships/slideLayout" Target="../slideLayouts/slideLayout2.xml"/><Relationship Id="rId6" Type="http://schemas.openxmlformats.org/officeDocument/2006/relationships/hyperlink" Target="https://www.legislation.gov.uk/uksi/2014/2936/contents" TargetMode="External"/><Relationship Id="rId11" Type="http://schemas.openxmlformats.org/officeDocument/2006/relationships/hyperlink" Target="https://www.nice.org.uk/guidance/ng32" TargetMode="External"/><Relationship Id="rId5" Type="http://schemas.openxmlformats.org/officeDocument/2006/relationships/hyperlink" Target="https://www.legislation.gov.uk/ukpga/2010/15/contents" TargetMode="External"/><Relationship Id="rId15" Type="http://schemas.openxmlformats.org/officeDocument/2006/relationships/hyperlink" Target="http://www.who.int/news-room/fact-sheets/detail/ageing-and-health" TargetMode="External"/><Relationship Id="rId10" Type="http://schemas.openxmlformats.org/officeDocument/2006/relationships/hyperlink" Target="https://www.lontermplan.nhs.uk/" TargetMode="External"/><Relationship Id="rId4" Type="http://schemas.openxmlformats.org/officeDocument/2006/relationships/hyperlink" Target="https://www.gov.uk/government/publications/people-at-the-heart-of-care-adult-social-care-reform-white-paper" TargetMode="External"/><Relationship Id="rId9" Type="http://schemas.openxmlformats.org/officeDocument/2006/relationships/hyperlink" Target="https://nhs.uk/conditions/social-care-and-support-guide/" TargetMode="External"/><Relationship Id="rId14" Type="http://schemas.openxmlformats.org/officeDocument/2006/relationships/hyperlink" Target="https://www.who.int/publications/1/item/9789240016866" TargetMode="Externa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ECC07320-C2CA-4E29-8481-9D9E143C778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90C5023E-C28E-E5E7-2107-CAA4CE021670}"/>
              </a:ext>
            </a:extLst>
          </p:cNvPr>
          <p:cNvSpPr>
            <a:spLocks noGrp="1"/>
          </p:cNvSpPr>
          <p:nvPr>
            <p:ph type="ctrTitle"/>
          </p:nvPr>
        </p:nvSpPr>
        <p:spPr>
          <a:xfrm>
            <a:off x="7055892" y="1521725"/>
            <a:ext cx="4428699" cy="2745688"/>
          </a:xfrm>
          <a:noFill/>
        </p:spPr>
        <p:txBody>
          <a:bodyPr>
            <a:normAutofit/>
          </a:bodyPr>
          <a:lstStyle/>
          <a:p>
            <a:pPr algn="l"/>
            <a:r>
              <a:rPr lang="en-GB" sz="5100"/>
              <a:t>BMHP6027 Empowering the Older Person </a:t>
            </a:r>
            <a:endParaRPr lang="en-US" sz="5100"/>
          </a:p>
        </p:txBody>
      </p:sp>
      <p:sp>
        <p:nvSpPr>
          <p:cNvPr id="3" name="Subtitle 2">
            <a:extLst>
              <a:ext uri="{FF2B5EF4-FFF2-40B4-BE49-F238E27FC236}">
                <a16:creationId xmlns:a16="http://schemas.microsoft.com/office/drawing/2014/main" id="{A1DB9D26-765B-A2F3-216E-72FE3AA6D76E}"/>
              </a:ext>
            </a:extLst>
          </p:cNvPr>
          <p:cNvSpPr>
            <a:spLocks noGrp="1"/>
          </p:cNvSpPr>
          <p:nvPr>
            <p:ph type="subTitle" idx="1"/>
          </p:nvPr>
        </p:nvSpPr>
        <p:spPr>
          <a:xfrm>
            <a:off x="7055892" y="4359488"/>
            <a:ext cx="4428699" cy="1655762"/>
          </a:xfrm>
          <a:noFill/>
        </p:spPr>
        <p:txBody>
          <a:bodyPr>
            <a:normAutofit/>
          </a:bodyPr>
          <a:lstStyle/>
          <a:p>
            <a:pPr algn="l"/>
            <a:r>
              <a:rPr lang="en-GB" sz="2200"/>
              <a:t>Component 1- individual presentation </a:t>
            </a:r>
          </a:p>
          <a:p>
            <a:pPr algn="l"/>
            <a:r>
              <a:rPr lang="en-GB" sz="2200"/>
              <a:t>Tai Ward </a:t>
            </a:r>
          </a:p>
          <a:p>
            <a:pPr algn="l"/>
            <a:r>
              <a:rPr lang="en-GB" sz="2200"/>
              <a:t>2311300</a:t>
            </a:r>
          </a:p>
          <a:p>
            <a:pPr algn="l"/>
            <a:endParaRPr lang="en-US" sz="2200"/>
          </a:p>
        </p:txBody>
      </p:sp>
      <p:pic>
        <p:nvPicPr>
          <p:cNvPr id="5" name="Picture 4" descr="Two people holding hands">
            <a:extLst>
              <a:ext uri="{FF2B5EF4-FFF2-40B4-BE49-F238E27FC236}">
                <a16:creationId xmlns:a16="http://schemas.microsoft.com/office/drawing/2014/main" id="{311792F3-7EE4-77DE-B68E-D9B982C097B4}"/>
              </a:ext>
            </a:extLst>
          </p:cNvPr>
          <p:cNvPicPr>
            <a:picLocks noChangeAspect="1"/>
          </p:cNvPicPr>
          <p:nvPr/>
        </p:nvPicPr>
        <p:blipFill>
          <a:blip r:embed="rId2"/>
          <a:srcRect l="15239" r="18506"/>
          <a:stretch>
            <a:fillRect/>
          </a:stretch>
        </p:blipFill>
        <p:spPr>
          <a:xfrm>
            <a:off x="1" y="10"/>
            <a:ext cx="6832674" cy="6857990"/>
          </a:xfrm>
          <a:custGeom>
            <a:avLst/>
            <a:gdLst/>
            <a:ahLst/>
            <a:cxnLst/>
            <a:rect l="l" t="t" r="r" b="b"/>
            <a:pathLst>
              <a:path w="6832674" h="6858000">
                <a:moveTo>
                  <a:pt x="0" y="0"/>
                </a:moveTo>
                <a:lnTo>
                  <a:pt x="6832674" y="0"/>
                </a:lnTo>
                <a:lnTo>
                  <a:pt x="6749707" y="183520"/>
                </a:lnTo>
                <a:cubicBezTo>
                  <a:pt x="6327787" y="1181050"/>
                  <a:pt x="6094475" y="2277779"/>
                  <a:pt x="6094475" y="3429000"/>
                </a:cubicBezTo>
                <a:cubicBezTo>
                  <a:pt x="6094475" y="4580222"/>
                  <a:pt x="6327787" y="5676950"/>
                  <a:pt x="6749707" y="6674481"/>
                </a:cubicBezTo>
                <a:lnTo>
                  <a:pt x="6832674" y="6858000"/>
                </a:lnTo>
                <a:lnTo>
                  <a:pt x="0" y="6858000"/>
                </a:lnTo>
                <a:close/>
              </a:path>
            </a:pathLst>
          </a:custGeom>
        </p:spPr>
      </p:pic>
    </p:spTree>
    <p:extLst>
      <p:ext uri="{BB962C8B-B14F-4D97-AF65-F5344CB8AC3E}">
        <p14:creationId xmlns:p14="http://schemas.microsoft.com/office/powerpoint/2010/main" val="4199284358"/>
      </p:ext>
    </p:extLst>
  </p:cSld>
  <p:clrMapOvr>
    <a:masterClrMapping/>
  </p:clrMapOvr>
  <mc:AlternateContent xmlns:mc="http://schemas.openxmlformats.org/markup-compatibility/2006">
    <mc:Choice xmlns:p14="http://schemas.microsoft.com/office/powerpoint/2010/main" Requires="p14">
      <p:transition spd="slow" p14:dur="1500" advTm="4878">
        <p:split orient="vert"/>
      </p:transition>
    </mc:Choice>
    <mc:Fallback>
      <p:transition spd="slow" advTm="4878">
        <p:split orient="vert"/>
      </p:transition>
    </mc:Fallback>
  </mc:AlternateContent>
</p:sld>
</file>

<file path=ppt/slides/slide2.xml><?xml version="1.0" encoding="utf-8"?>
<p:sld xmlns:a="http://schemas.openxmlformats.org/drawingml/2006/main" xmlns:r="http://schemas.openxmlformats.org/officeDocument/2006/relationships" xmlns:p="http://schemas.openxmlformats.org/presentationml/2006/main">
  <p:cSld>
    <p:bg>
      <p:bgPr>
        <a:solidFill>
          <a:schemeClr val="bg2">
            <a:lumMod val="75000"/>
          </a:schemeClr>
        </a:solidFill>
        <a:effectLst/>
      </p:bgPr>
    </p:bg>
    <p:spTree>
      <p:nvGrpSpPr>
        <p:cNvPr id="1" name=""/>
        <p:cNvGrpSpPr/>
        <p:nvPr/>
      </p:nvGrpSpPr>
      <p:grpSpPr>
        <a:xfrm>
          <a:off x="0" y="0"/>
          <a:ext cx="0" cy="0"/>
          <a:chOff x="0" y="0"/>
          <a:chExt cx="0" cy="0"/>
        </a:xfrm>
      </p:grpSpPr>
      <p:sp useBgFill="1">
        <p:nvSpPr>
          <p:cNvPr id="35" name="Rectangle 34">
            <a:extLst>
              <a:ext uri="{FF2B5EF4-FFF2-40B4-BE49-F238E27FC236}">
                <a16:creationId xmlns:a16="http://schemas.microsoft.com/office/drawing/2014/main" id="{87BF42CA-AD55-48B4-8949-C4DCA60A6AE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1"/>
            <a:ext cx="12191695"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7" name="Rectangle 36">
            <a:extLst>
              <a:ext uri="{FF2B5EF4-FFF2-40B4-BE49-F238E27FC236}">
                <a16:creationId xmlns:a16="http://schemas.microsoft.com/office/drawing/2014/main" id="{66AE1D3D-3106-4CB2-AA7C-0C1642AC0F2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05" y="0"/>
            <a:ext cx="12191695" cy="6858000"/>
          </a:xfrm>
          <a:prstGeom prst="rect">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sz="800"/>
          </a:p>
        </p:txBody>
      </p:sp>
      <p:grpSp>
        <p:nvGrpSpPr>
          <p:cNvPr id="39" name="Group 38">
            <a:extLst>
              <a:ext uri="{FF2B5EF4-FFF2-40B4-BE49-F238E27FC236}">
                <a16:creationId xmlns:a16="http://schemas.microsoft.com/office/drawing/2014/main" id="{0A31B6AF-B711-4CDB-8C2B-16E963DDC4C5}"/>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8137" y="0"/>
            <a:ext cx="5646974" cy="6483075"/>
            <a:chOff x="-19221" y="0"/>
            <a:chExt cx="5646974" cy="6483075"/>
          </a:xfrm>
        </p:grpSpPr>
        <p:sp>
          <p:nvSpPr>
            <p:cNvPr id="40" name="Freeform: Shape 39">
              <a:extLst>
                <a:ext uri="{FF2B5EF4-FFF2-40B4-BE49-F238E27FC236}">
                  <a16:creationId xmlns:a16="http://schemas.microsoft.com/office/drawing/2014/main" id="{CA818331-E13C-49C6-B98D-A60AD0E85AE0}"/>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9220" y="116610"/>
              <a:ext cx="5535001" cy="6250127"/>
            </a:xfrm>
            <a:custGeom>
              <a:avLst/>
              <a:gdLst>
                <a:gd name="connsiteX0" fmla="*/ 2510242 w 5535001"/>
                <a:gd name="connsiteY0" fmla="*/ 174 h 6250127"/>
                <a:gd name="connsiteX1" fmla="*/ 2550551 w 5535001"/>
                <a:gd name="connsiteY1" fmla="*/ 510 h 6250127"/>
                <a:gd name="connsiteX2" fmla="*/ 2629490 w 5535001"/>
                <a:gd name="connsiteY2" fmla="*/ 3757 h 6250127"/>
                <a:gd name="connsiteX3" fmla="*/ 2708317 w 5535001"/>
                <a:gd name="connsiteY3" fmla="*/ 7229 h 6250127"/>
                <a:gd name="connsiteX4" fmla="*/ 2787256 w 5535001"/>
                <a:gd name="connsiteY4" fmla="*/ 14619 h 6250127"/>
                <a:gd name="connsiteX5" fmla="*/ 3408467 w 5535001"/>
                <a:gd name="connsiteY5" fmla="*/ 145064 h 6250127"/>
                <a:gd name="connsiteX6" fmla="*/ 3557723 w 5535001"/>
                <a:gd name="connsiteY6" fmla="*/ 199593 h 6250127"/>
                <a:gd name="connsiteX7" fmla="*/ 3594337 w 5535001"/>
                <a:gd name="connsiteY7" fmla="*/ 214597 h 6250127"/>
                <a:gd name="connsiteX8" fmla="*/ 3630616 w 5535001"/>
                <a:gd name="connsiteY8" fmla="*/ 230385 h 6250127"/>
                <a:gd name="connsiteX9" fmla="*/ 3703172 w 5535001"/>
                <a:gd name="connsiteY9" fmla="*/ 262073 h 6250127"/>
                <a:gd name="connsiteX10" fmla="*/ 3739003 w 5535001"/>
                <a:gd name="connsiteY10" fmla="*/ 278756 h 6250127"/>
                <a:gd name="connsiteX11" fmla="*/ 3756806 w 5535001"/>
                <a:gd name="connsiteY11" fmla="*/ 287266 h 6250127"/>
                <a:gd name="connsiteX12" fmla="*/ 3773714 w 5535001"/>
                <a:gd name="connsiteY12" fmla="*/ 297567 h 6250127"/>
                <a:gd name="connsiteX13" fmla="*/ 3840784 w 5535001"/>
                <a:gd name="connsiteY13" fmla="*/ 339332 h 6250127"/>
                <a:gd name="connsiteX14" fmla="*/ 3873927 w 5535001"/>
                <a:gd name="connsiteY14" fmla="*/ 360495 h 6250127"/>
                <a:gd name="connsiteX15" fmla="*/ 3906062 w 5535001"/>
                <a:gd name="connsiteY15" fmla="*/ 383001 h 6250127"/>
                <a:gd name="connsiteX16" fmla="*/ 3969662 w 5535001"/>
                <a:gd name="connsiteY16" fmla="*/ 428572 h 6250127"/>
                <a:gd name="connsiteX17" fmla="*/ 4423029 w 5535001"/>
                <a:gd name="connsiteY17" fmla="*/ 837600 h 6250127"/>
                <a:gd name="connsiteX18" fmla="*/ 4474647 w 5535001"/>
                <a:gd name="connsiteY18" fmla="*/ 891569 h 6250127"/>
                <a:gd name="connsiteX19" fmla="*/ 4524250 w 5535001"/>
                <a:gd name="connsiteY19" fmla="*/ 946883 h 6250127"/>
                <a:gd name="connsiteX20" fmla="*/ 4573965 w 5535001"/>
                <a:gd name="connsiteY20" fmla="*/ 1001748 h 6250127"/>
                <a:gd name="connsiteX21" fmla="*/ 4622224 w 5535001"/>
                <a:gd name="connsiteY21" fmla="*/ 1057509 h 6250127"/>
                <a:gd name="connsiteX22" fmla="*/ 4717510 w 5535001"/>
                <a:gd name="connsiteY22" fmla="*/ 1169143 h 6250127"/>
                <a:gd name="connsiteX23" fmla="*/ 4764986 w 5535001"/>
                <a:gd name="connsiteY23" fmla="*/ 1224681 h 6250127"/>
                <a:gd name="connsiteX24" fmla="*/ 4813021 w 5535001"/>
                <a:gd name="connsiteY24" fmla="*/ 1279994 h 6250127"/>
                <a:gd name="connsiteX25" fmla="*/ 5001915 w 5535001"/>
                <a:gd name="connsiteY25" fmla="*/ 1506846 h 6250127"/>
                <a:gd name="connsiteX26" fmla="*/ 5170542 w 5535001"/>
                <a:gd name="connsiteY26" fmla="*/ 1751165 h 6250127"/>
                <a:gd name="connsiteX27" fmla="*/ 5428969 w 5535001"/>
                <a:gd name="connsiteY27" fmla="*/ 2293660 h 6250127"/>
                <a:gd name="connsiteX28" fmla="*/ 5534893 w 5535001"/>
                <a:gd name="connsiteY28" fmla="*/ 2899307 h 6250127"/>
                <a:gd name="connsiteX29" fmla="*/ 5508804 w 5535001"/>
                <a:gd name="connsiteY29" fmla="*/ 3211144 h 6250127"/>
                <a:gd name="connsiteX30" fmla="*/ 5426282 w 5535001"/>
                <a:gd name="connsiteY30" fmla="*/ 3513352 h 6250127"/>
                <a:gd name="connsiteX31" fmla="*/ 5248250 w 5535001"/>
                <a:gd name="connsiteY31" fmla="*/ 4030542 h 6250127"/>
                <a:gd name="connsiteX32" fmla="*/ 5208612 w 5535001"/>
                <a:gd name="connsiteY32" fmla="*/ 4161771 h 6250127"/>
                <a:gd name="connsiteX33" fmla="*/ 5170318 w 5535001"/>
                <a:gd name="connsiteY33" fmla="*/ 4294680 h 6250127"/>
                <a:gd name="connsiteX34" fmla="*/ 5132248 w 5535001"/>
                <a:gd name="connsiteY34" fmla="*/ 4430164 h 6250127"/>
                <a:gd name="connsiteX35" fmla="*/ 5112765 w 5535001"/>
                <a:gd name="connsiteY35" fmla="*/ 4498914 h 6250127"/>
                <a:gd name="connsiteX36" fmla="*/ 5091715 w 5535001"/>
                <a:gd name="connsiteY36" fmla="*/ 4569119 h 6250127"/>
                <a:gd name="connsiteX37" fmla="*/ 5068985 w 5535001"/>
                <a:gd name="connsiteY37" fmla="*/ 4640220 h 6250127"/>
                <a:gd name="connsiteX38" fmla="*/ 5043904 w 5535001"/>
                <a:gd name="connsiteY38" fmla="*/ 4712105 h 6250127"/>
                <a:gd name="connsiteX39" fmla="*/ 5015799 w 5535001"/>
                <a:gd name="connsiteY39" fmla="*/ 4784438 h 6250127"/>
                <a:gd name="connsiteX40" fmla="*/ 4982880 w 5535001"/>
                <a:gd name="connsiteY40" fmla="*/ 4856435 h 6250127"/>
                <a:gd name="connsiteX41" fmla="*/ 4817276 w 5535001"/>
                <a:gd name="connsiteY41" fmla="*/ 5125275 h 6250127"/>
                <a:gd name="connsiteX42" fmla="*/ 4618753 w 5535001"/>
                <a:gd name="connsiteY42" fmla="*/ 5355374 h 6250127"/>
                <a:gd name="connsiteX43" fmla="*/ 4566575 w 5535001"/>
                <a:gd name="connsiteY43" fmla="*/ 5408560 h 6250127"/>
                <a:gd name="connsiteX44" fmla="*/ 4513837 w 5535001"/>
                <a:gd name="connsiteY44" fmla="*/ 5461186 h 6250127"/>
                <a:gd name="connsiteX45" fmla="*/ 4459531 w 5535001"/>
                <a:gd name="connsiteY45" fmla="*/ 5512580 h 6250127"/>
                <a:gd name="connsiteX46" fmla="*/ 4404554 w 5535001"/>
                <a:gd name="connsiteY46" fmla="*/ 5563526 h 6250127"/>
                <a:gd name="connsiteX47" fmla="*/ 4348009 w 5535001"/>
                <a:gd name="connsiteY47" fmla="*/ 5613017 h 6250127"/>
                <a:gd name="connsiteX48" fmla="*/ 4290568 w 5535001"/>
                <a:gd name="connsiteY48" fmla="*/ 5661948 h 6250127"/>
                <a:gd name="connsiteX49" fmla="*/ 4276124 w 5535001"/>
                <a:gd name="connsiteY49" fmla="*/ 5674153 h 6250127"/>
                <a:gd name="connsiteX50" fmla="*/ 4261120 w 5535001"/>
                <a:gd name="connsiteY50" fmla="*/ 5685798 h 6250127"/>
                <a:gd name="connsiteX51" fmla="*/ 4231112 w 5535001"/>
                <a:gd name="connsiteY51" fmla="*/ 5708976 h 6250127"/>
                <a:gd name="connsiteX52" fmla="*/ 4170984 w 5535001"/>
                <a:gd name="connsiteY52" fmla="*/ 5755443 h 6250127"/>
                <a:gd name="connsiteX53" fmla="*/ 4046025 w 5535001"/>
                <a:gd name="connsiteY53" fmla="*/ 5843228 h 6250127"/>
                <a:gd name="connsiteX54" fmla="*/ 3915356 w 5535001"/>
                <a:gd name="connsiteY54" fmla="*/ 5923735 h 6250127"/>
                <a:gd name="connsiteX55" fmla="*/ 3346323 w 5535001"/>
                <a:gd name="connsiteY55" fmla="*/ 6158872 h 6250127"/>
                <a:gd name="connsiteX56" fmla="*/ 2743476 w 5535001"/>
                <a:gd name="connsiteY56" fmla="*/ 6247328 h 6250127"/>
                <a:gd name="connsiteX57" fmla="*/ 2668120 w 5535001"/>
                <a:gd name="connsiteY57" fmla="*/ 6249344 h 6250127"/>
                <a:gd name="connsiteX58" fmla="*/ 2630498 w 5535001"/>
                <a:gd name="connsiteY58" fmla="*/ 6250127 h 6250127"/>
                <a:gd name="connsiteX59" fmla="*/ 2592988 w 5535001"/>
                <a:gd name="connsiteY59" fmla="*/ 6249568 h 6250127"/>
                <a:gd name="connsiteX60" fmla="*/ 2518080 w 5535001"/>
                <a:gd name="connsiteY60" fmla="*/ 6247777 h 6250127"/>
                <a:gd name="connsiteX61" fmla="*/ 2442948 w 5535001"/>
                <a:gd name="connsiteY61" fmla="*/ 6244529 h 6250127"/>
                <a:gd name="connsiteX62" fmla="*/ 2291676 w 5535001"/>
                <a:gd name="connsiteY62" fmla="*/ 6232213 h 6250127"/>
                <a:gd name="connsiteX63" fmla="*/ 2141412 w 5535001"/>
                <a:gd name="connsiteY63" fmla="*/ 6212394 h 6250127"/>
                <a:gd name="connsiteX64" fmla="*/ 1992715 w 5535001"/>
                <a:gd name="connsiteY64" fmla="*/ 6184961 h 6250127"/>
                <a:gd name="connsiteX65" fmla="*/ 1845811 w 5535001"/>
                <a:gd name="connsiteY65" fmla="*/ 6151034 h 6250127"/>
                <a:gd name="connsiteX66" fmla="*/ 1701033 w 5535001"/>
                <a:gd name="connsiteY66" fmla="*/ 6110724 h 6250127"/>
                <a:gd name="connsiteX67" fmla="*/ 1629484 w 5535001"/>
                <a:gd name="connsiteY67" fmla="*/ 6088219 h 6250127"/>
                <a:gd name="connsiteX68" fmla="*/ 1558383 w 5535001"/>
                <a:gd name="connsiteY68" fmla="*/ 6064929 h 6250127"/>
                <a:gd name="connsiteX69" fmla="*/ 1011968 w 5535001"/>
                <a:gd name="connsiteY69" fmla="*/ 5828896 h 6250127"/>
                <a:gd name="connsiteX70" fmla="*/ 511237 w 5535001"/>
                <a:gd name="connsiteY70" fmla="*/ 5512356 h 6250127"/>
                <a:gd name="connsiteX71" fmla="*/ 395572 w 5535001"/>
                <a:gd name="connsiteY71" fmla="*/ 5419757 h 6250127"/>
                <a:gd name="connsiteX72" fmla="*/ 284722 w 5535001"/>
                <a:gd name="connsiteY72" fmla="*/ 5321559 h 6250127"/>
                <a:gd name="connsiteX73" fmla="*/ 257513 w 5535001"/>
                <a:gd name="connsiteY73" fmla="*/ 5296477 h 6250127"/>
                <a:gd name="connsiteX74" fmla="*/ 243853 w 5535001"/>
                <a:gd name="connsiteY74" fmla="*/ 5283937 h 6250127"/>
                <a:gd name="connsiteX75" fmla="*/ 230752 w 5535001"/>
                <a:gd name="connsiteY75" fmla="*/ 5270836 h 6250127"/>
                <a:gd name="connsiteX76" fmla="*/ 178574 w 5535001"/>
                <a:gd name="connsiteY76" fmla="*/ 5218322 h 6250127"/>
                <a:gd name="connsiteX77" fmla="*/ 126508 w 5535001"/>
                <a:gd name="connsiteY77" fmla="*/ 5165584 h 6250127"/>
                <a:gd name="connsiteX78" fmla="*/ 76345 w 5535001"/>
                <a:gd name="connsiteY78" fmla="*/ 5111167 h 6250127"/>
                <a:gd name="connsiteX79" fmla="*/ 26407 w 5535001"/>
                <a:gd name="connsiteY79" fmla="*/ 5056413 h 6250127"/>
                <a:gd name="connsiteX80" fmla="*/ 0 w 5535001"/>
                <a:gd name="connsiteY80" fmla="*/ 5024776 h 6250127"/>
                <a:gd name="connsiteX81" fmla="*/ 0 w 5535001"/>
                <a:gd name="connsiteY81" fmla="*/ 4492798 h 6250127"/>
                <a:gd name="connsiteX82" fmla="*/ 28534 w 5535001"/>
                <a:gd name="connsiteY82" fmla="*/ 4537879 h 6250127"/>
                <a:gd name="connsiteX83" fmla="*/ 66604 w 5535001"/>
                <a:gd name="connsiteY83" fmla="*/ 4592745 h 6250127"/>
                <a:gd name="connsiteX84" fmla="*/ 104114 w 5535001"/>
                <a:gd name="connsiteY84" fmla="*/ 4647834 h 6250127"/>
                <a:gd name="connsiteX85" fmla="*/ 143751 w 5535001"/>
                <a:gd name="connsiteY85" fmla="*/ 4701580 h 6250127"/>
                <a:gd name="connsiteX86" fmla="*/ 182717 w 5535001"/>
                <a:gd name="connsiteY86" fmla="*/ 4755773 h 6250127"/>
                <a:gd name="connsiteX87" fmla="*/ 223810 w 5535001"/>
                <a:gd name="connsiteY87" fmla="*/ 4808399 h 6250127"/>
                <a:gd name="connsiteX88" fmla="*/ 264679 w 5535001"/>
                <a:gd name="connsiteY88" fmla="*/ 4861249 h 6250127"/>
                <a:gd name="connsiteX89" fmla="*/ 307788 w 5535001"/>
                <a:gd name="connsiteY89" fmla="*/ 4912420 h 6250127"/>
                <a:gd name="connsiteX90" fmla="*/ 351232 w 5535001"/>
                <a:gd name="connsiteY90" fmla="*/ 4963254 h 6250127"/>
                <a:gd name="connsiteX91" fmla="*/ 397028 w 5535001"/>
                <a:gd name="connsiteY91" fmla="*/ 5012185 h 6250127"/>
                <a:gd name="connsiteX92" fmla="*/ 443496 w 5535001"/>
                <a:gd name="connsiteY92" fmla="*/ 5060444 h 6250127"/>
                <a:gd name="connsiteX93" fmla="*/ 455140 w 5535001"/>
                <a:gd name="connsiteY93" fmla="*/ 5072537 h 6250127"/>
                <a:gd name="connsiteX94" fmla="*/ 467345 w 5535001"/>
                <a:gd name="connsiteY94" fmla="*/ 5083958 h 6250127"/>
                <a:gd name="connsiteX95" fmla="*/ 491755 w 5535001"/>
                <a:gd name="connsiteY95" fmla="*/ 5106912 h 6250127"/>
                <a:gd name="connsiteX96" fmla="*/ 540686 w 5535001"/>
                <a:gd name="connsiteY96" fmla="*/ 5152819 h 6250127"/>
                <a:gd name="connsiteX97" fmla="*/ 552890 w 5535001"/>
                <a:gd name="connsiteY97" fmla="*/ 5164353 h 6250127"/>
                <a:gd name="connsiteX98" fmla="*/ 565655 w 5535001"/>
                <a:gd name="connsiteY98" fmla="*/ 5175214 h 6250127"/>
                <a:gd name="connsiteX99" fmla="*/ 591072 w 5535001"/>
                <a:gd name="connsiteY99" fmla="*/ 5197048 h 6250127"/>
                <a:gd name="connsiteX100" fmla="*/ 694197 w 5535001"/>
                <a:gd name="connsiteY100" fmla="*/ 5283041 h 6250127"/>
                <a:gd name="connsiteX101" fmla="*/ 1146221 w 5535001"/>
                <a:gd name="connsiteY101" fmla="*/ 5573716 h 6250127"/>
                <a:gd name="connsiteX102" fmla="*/ 1650982 w 5535001"/>
                <a:gd name="connsiteY102" fmla="*/ 5758130 h 6250127"/>
                <a:gd name="connsiteX103" fmla="*/ 1716485 w 5535001"/>
                <a:gd name="connsiteY103" fmla="*/ 5772798 h 6250127"/>
                <a:gd name="connsiteX104" fmla="*/ 1782211 w 5535001"/>
                <a:gd name="connsiteY104" fmla="*/ 5786235 h 6250127"/>
                <a:gd name="connsiteX105" fmla="*/ 1848386 w 5535001"/>
                <a:gd name="connsiteY105" fmla="*/ 5796984 h 6250127"/>
                <a:gd name="connsiteX106" fmla="*/ 1881417 w 5535001"/>
                <a:gd name="connsiteY106" fmla="*/ 5802359 h 6250127"/>
                <a:gd name="connsiteX107" fmla="*/ 1914560 w 5535001"/>
                <a:gd name="connsiteY107" fmla="*/ 5807061 h 6250127"/>
                <a:gd name="connsiteX108" fmla="*/ 2047469 w 5535001"/>
                <a:gd name="connsiteY108" fmla="*/ 5821282 h 6250127"/>
                <a:gd name="connsiteX109" fmla="*/ 2180601 w 5535001"/>
                <a:gd name="connsiteY109" fmla="*/ 5828896 h 6250127"/>
                <a:gd name="connsiteX110" fmla="*/ 2313622 w 5535001"/>
                <a:gd name="connsiteY110" fmla="*/ 5830463 h 6250127"/>
                <a:gd name="connsiteX111" fmla="*/ 2380021 w 5535001"/>
                <a:gd name="connsiteY111" fmla="*/ 5828448 h 6250127"/>
                <a:gd name="connsiteX112" fmla="*/ 2446195 w 5535001"/>
                <a:gd name="connsiteY112" fmla="*/ 5826433 h 6250127"/>
                <a:gd name="connsiteX113" fmla="*/ 2513041 w 5535001"/>
                <a:gd name="connsiteY113" fmla="*/ 5822737 h 6250127"/>
                <a:gd name="connsiteX114" fmla="*/ 2580111 w 5535001"/>
                <a:gd name="connsiteY114" fmla="*/ 5818258 h 6250127"/>
                <a:gd name="connsiteX115" fmla="*/ 2613590 w 5535001"/>
                <a:gd name="connsiteY115" fmla="*/ 5816355 h 6250127"/>
                <a:gd name="connsiteX116" fmla="*/ 2646845 w 5535001"/>
                <a:gd name="connsiteY116" fmla="*/ 5813108 h 6250127"/>
                <a:gd name="connsiteX117" fmla="*/ 2713244 w 5535001"/>
                <a:gd name="connsiteY117" fmla="*/ 5806838 h 6250127"/>
                <a:gd name="connsiteX118" fmla="*/ 3230882 w 5535001"/>
                <a:gd name="connsiteY118" fmla="*/ 5721292 h 6250127"/>
                <a:gd name="connsiteX119" fmla="*/ 3720416 w 5535001"/>
                <a:gd name="connsiteY119" fmla="*/ 5556472 h 6250127"/>
                <a:gd name="connsiteX120" fmla="*/ 3837425 w 5535001"/>
                <a:gd name="connsiteY120" fmla="*/ 5499927 h 6250127"/>
                <a:gd name="connsiteX121" fmla="*/ 3951634 w 5535001"/>
                <a:gd name="connsiteY121" fmla="*/ 5436552 h 6250127"/>
                <a:gd name="connsiteX122" fmla="*/ 4007284 w 5535001"/>
                <a:gd name="connsiteY122" fmla="*/ 5401841 h 6250127"/>
                <a:gd name="connsiteX123" fmla="*/ 4035164 w 5535001"/>
                <a:gd name="connsiteY123" fmla="*/ 5384374 h 6250127"/>
                <a:gd name="connsiteX124" fmla="*/ 4049049 w 5535001"/>
                <a:gd name="connsiteY124" fmla="*/ 5375640 h 6250127"/>
                <a:gd name="connsiteX125" fmla="*/ 4062485 w 5535001"/>
                <a:gd name="connsiteY125" fmla="*/ 5366123 h 6250127"/>
                <a:gd name="connsiteX126" fmla="*/ 4116567 w 5535001"/>
                <a:gd name="connsiteY126" fmla="*/ 5328277 h 6250127"/>
                <a:gd name="connsiteX127" fmla="*/ 4169976 w 5535001"/>
                <a:gd name="connsiteY127" fmla="*/ 5289199 h 6250127"/>
                <a:gd name="connsiteX128" fmla="*/ 4222042 w 5535001"/>
                <a:gd name="connsiteY128" fmla="*/ 5247994 h 6250127"/>
                <a:gd name="connsiteX129" fmla="*/ 4273213 w 5535001"/>
                <a:gd name="connsiteY129" fmla="*/ 5205558 h 6250127"/>
                <a:gd name="connsiteX130" fmla="*/ 4323151 w 5535001"/>
                <a:gd name="connsiteY130" fmla="*/ 5161329 h 6250127"/>
                <a:gd name="connsiteX131" fmla="*/ 4371971 w 5535001"/>
                <a:gd name="connsiteY131" fmla="*/ 5116093 h 6250127"/>
                <a:gd name="connsiteX132" fmla="*/ 4546868 w 5535001"/>
                <a:gd name="connsiteY132" fmla="*/ 4924400 h 6250127"/>
                <a:gd name="connsiteX133" fmla="*/ 4675634 w 5535001"/>
                <a:gd name="connsiteY133" fmla="*/ 4715352 h 6250127"/>
                <a:gd name="connsiteX134" fmla="*/ 4700155 w 5535001"/>
                <a:gd name="connsiteY134" fmla="*/ 4659255 h 6250127"/>
                <a:gd name="connsiteX135" fmla="*/ 4721206 w 5535001"/>
                <a:gd name="connsiteY135" fmla="*/ 4600135 h 6250127"/>
                <a:gd name="connsiteX136" fmla="*/ 4740465 w 5535001"/>
                <a:gd name="connsiteY136" fmla="*/ 4538887 h 6250127"/>
                <a:gd name="connsiteX137" fmla="*/ 4758492 w 5535001"/>
                <a:gd name="connsiteY137" fmla="*/ 4475848 h 6250127"/>
                <a:gd name="connsiteX138" fmla="*/ 4891288 w 5535001"/>
                <a:gd name="connsiteY138" fmla="*/ 3930329 h 6250127"/>
                <a:gd name="connsiteX139" fmla="*/ 5066298 w 5535001"/>
                <a:gd name="connsiteY139" fmla="*/ 3382235 h 6250127"/>
                <a:gd name="connsiteX140" fmla="*/ 5156994 w 5535001"/>
                <a:gd name="connsiteY140" fmla="*/ 2898635 h 6250127"/>
                <a:gd name="connsiteX141" fmla="*/ 5083317 w 5535001"/>
                <a:gd name="connsiteY141" fmla="*/ 2402047 h 6250127"/>
                <a:gd name="connsiteX142" fmla="*/ 4871022 w 5535001"/>
                <a:gd name="connsiteY142" fmla="*/ 1926958 h 6250127"/>
                <a:gd name="connsiteX143" fmla="*/ 4727028 w 5535001"/>
                <a:gd name="connsiteY143" fmla="*/ 1703577 h 6250127"/>
                <a:gd name="connsiteX144" fmla="*/ 4563776 w 5535001"/>
                <a:gd name="connsiteY144" fmla="*/ 1490834 h 6250127"/>
                <a:gd name="connsiteX145" fmla="*/ 4370291 w 5535001"/>
                <a:gd name="connsiteY145" fmla="*/ 1300596 h 6250127"/>
                <a:gd name="connsiteX146" fmla="*/ 4266046 w 5535001"/>
                <a:gd name="connsiteY146" fmla="*/ 1214491 h 6250127"/>
                <a:gd name="connsiteX147" fmla="*/ 4212973 w 5535001"/>
                <a:gd name="connsiteY147" fmla="*/ 1173062 h 6250127"/>
                <a:gd name="connsiteX148" fmla="*/ 4157995 w 5535001"/>
                <a:gd name="connsiteY148" fmla="*/ 1134545 h 6250127"/>
                <a:gd name="connsiteX149" fmla="*/ 3697126 w 5535001"/>
                <a:gd name="connsiteY149" fmla="*/ 881044 h 6250127"/>
                <a:gd name="connsiteX150" fmla="*/ 3637670 w 5535001"/>
                <a:gd name="connsiteY150" fmla="*/ 856747 h 6250127"/>
                <a:gd name="connsiteX151" fmla="*/ 3608222 w 5535001"/>
                <a:gd name="connsiteY151" fmla="*/ 844318 h 6250127"/>
                <a:gd name="connsiteX152" fmla="*/ 3578214 w 5535001"/>
                <a:gd name="connsiteY152" fmla="*/ 833457 h 6250127"/>
                <a:gd name="connsiteX153" fmla="*/ 3518309 w 5535001"/>
                <a:gd name="connsiteY153" fmla="*/ 812294 h 6250127"/>
                <a:gd name="connsiteX154" fmla="*/ 3503417 w 5535001"/>
                <a:gd name="connsiteY154" fmla="*/ 806920 h 6250127"/>
                <a:gd name="connsiteX155" fmla="*/ 3489533 w 5535001"/>
                <a:gd name="connsiteY155" fmla="*/ 799642 h 6250127"/>
                <a:gd name="connsiteX156" fmla="*/ 3460869 w 5535001"/>
                <a:gd name="connsiteY156" fmla="*/ 787101 h 6250127"/>
                <a:gd name="connsiteX157" fmla="*/ 3402980 w 5535001"/>
                <a:gd name="connsiteY157" fmla="*/ 763475 h 6250127"/>
                <a:gd name="connsiteX158" fmla="*/ 3374092 w 5535001"/>
                <a:gd name="connsiteY158" fmla="*/ 751606 h 6250127"/>
                <a:gd name="connsiteX159" fmla="*/ 3344980 w 5535001"/>
                <a:gd name="connsiteY159" fmla="*/ 740409 h 6250127"/>
                <a:gd name="connsiteX160" fmla="*/ 3226627 w 5535001"/>
                <a:gd name="connsiteY160" fmla="*/ 700772 h 6250127"/>
                <a:gd name="connsiteX161" fmla="*/ 2735750 w 5535001"/>
                <a:gd name="connsiteY161" fmla="*/ 614667 h 6250127"/>
                <a:gd name="connsiteX162" fmla="*/ 2673158 w 5535001"/>
                <a:gd name="connsiteY162" fmla="*/ 610412 h 6250127"/>
                <a:gd name="connsiteX163" fmla="*/ 2610119 w 5535001"/>
                <a:gd name="connsiteY163" fmla="*/ 609628 h 6250127"/>
                <a:gd name="connsiteX164" fmla="*/ 2547080 w 5535001"/>
                <a:gd name="connsiteY164" fmla="*/ 608620 h 6250127"/>
                <a:gd name="connsiteX165" fmla="*/ 2516400 w 5535001"/>
                <a:gd name="connsiteY165" fmla="*/ 608844 h 6250127"/>
                <a:gd name="connsiteX166" fmla="*/ 2486280 w 5535001"/>
                <a:gd name="connsiteY166" fmla="*/ 609740 h 6250127"/>
                <a:gd name="connsiteX167" fmla="*/ 2426376 w 5535001"/>
                <a:gd name="connsiteY167" fmla="*/ 613099 h 6250127"/>
                <a:gd name="connsiteX168" fmla="*/ 2366920 w 5535001"/>
                <a:gd name="connsiteY168" fmla="*/ 618474 h 6250127"/>
                <a:gd name="connsiteX169" fmla="*/ 2337248 w 5535001"/>
                <a:gd name="connsiteY169" fmla="*/ 621497 h 6250127"/>
                <a:gd name="connsiteX170" fmla="*/ 2307800 w 5535001"/>
                <a:gd name="connsiteY170" fmla="*/ 625528 h 6250127"/>
                <a:gd name="connsiteX171" fmla="*/ 2278351 w 5535001"/>
                <a:gd name="connsiteY171" fmla="*/ 629559 h 6250127"/>
                <a:gd name="connsiteX172" fmla="*/ 2249127 w 5535001"/>
                <a:gd name="connsiteY172" fmla="*/ 634710 h 6250127"/>
                <a:gd name="connsiteX173" fmla="*/ 1796096 w 5535001"/>
                <a:gd name="connsiteY173" fmla="*/ 781726 h 6250127"/>
                <a:gd name="connsiteX174" fmla="*/ 1370833 w 5535001"/>
                <a:gd name="connsiteY174" fmla="*/ 1048663 h 6250127"/>
                <a:gd name="connsiteX175" fmla="*/ 959790 w 5535001"/>
                <a:gd name="connsiteY175" fmla="*/ 1390844 h 6250127"/>
                <a:gd name="connsiteX176" fmla="*/ 749062 w 5535001"/>
                <a:gd name="connsiteY176" fmla="*/ 1577611 h 6250127"/>
                <a:gd name="connsiteX177" fmla="*/ 524786 w 5535001"/>
                <a:gd name="connsiteY177" fmla="*/ 1763145 h 6250127"/>
                <a:gd name="connsiteX178" fmla="*/ 84071 w 5535001"/>
                <a:gd name="connsiteY178" fmla="*/ 2098496 h 6250127"/>
                <a:gd name="connsiteX179" fmla="*/ 0 w 5535001"/>
                <a:gd name="connsiteY179" fmla="*/ 2168094 h 6250127"/>
                <a:gd name="connsiteX180" fmla="*/ 0 w 5535001"/>
                <a:gd name="connsiteY180" fmla="*/ 1576676 h 6250127"/>
                <a:gd name="connsiteX181" fmla="*/ 174655 w 5535001"/>
                <a:gd name="connsiteY181" fmla="*/ 1387597 h 6250127"/>
                <a:gd name="connsiteX182" fmla="*/ 363661 w 5535001"/>
                <a:gd name="connsiteY182" fmla="*/ 1188626 h 6250127"/>
                <a:gd name="connsiteX183" fmla="*/ 458052 w 5535001"/>
                <a:gd name="connsiteY183" fmla="*/ 1086397 h 6250127"/>
                <a:gd name="connsiteX184" fmla="*/ 557257 w 5535001"/>
                <a:gd name="connsiteY184" fmla="*/ 981593 h 6250127"/>
                <a:gd name="connsiteX185" fmla="*/ 994165 w 5535001"/>
                <a:gd name="connsiteY185" fmla="*/ 578389 h 6250127"/>
                <a:gd name="connsiteX186" fmla="*/ 1520873 w 5535001"/>
                <a:gd name="connsiteY186" fmla="*/ 237215 h 6250127"/>
                <a:gd name="connsiteX187" fmla="*/ 2141748 w 5535001"/>
                <a:gd name="connsiteY187" fmla="*/ 31190 h 6250127"/>
                <a:gd name="connsiteX188" fmla="*/ 2182505 w 5535001"/>
                <a:gd name="connsiteY188" fmla="*/ 24360 h 6250127"/>
                <a:gd name="connsiteX189" fmla="*/ 2223374 w 5535001"/>
                <a:gd name="connsiteY189" fmla="*/ 18873 h 6250127"/>
                <a:gd name="connsiteX190" fmla="*/ 2264355 w 5535001"/>
                <a:gd name="connsiteY190" fmla="*/ 13611 h 6250127"/>
                <a:gd name="connsiteX191" fmla="*/ 2305336 w 5535001"/>
                <a:gd name="connsiteY191" fmla="*/ 9580 h 6250127"/>
                <a:gd name="connsiteX192" fmla="*/ 2387410 w 5535001"/>
                <a:gd name="connsiteY192" fmla="*/ 3645 h 6250127"/>
                <a:gd name="connsiteX193" fmla="*/ 2469373 w 5535001"/>
                <a:gd name="connsiteY193" fmla="*/ 622 h 625012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 ang="0">
                  <a:pos x="connsiteX113" y="connsiteY113"/>
                </a:cxn>
                <a:cxn ang="0">
                  <a:pos x="connsiteX114" y="connsiteY114"/>
                </a:cxn>
                <a:cxn ang="0">
                  <a:pos x="connsiteX115" y="connsiteY115"/>
                </a:cxn>
                <a:cxn ang="0">
                  <a:pos x="connsiteX116" y="connsiteY116"/>
                </a:cxn>
                <a:cxn ang="0">
                  <a:pos x="connsiteX117" y="connsiteY117"/>
                </a:cxn>
                <a:cxn ang="0">
                  <a:pos x="connsiteX118" y="connsiteY118"/>
                </a:cxn>
                <a:cxn ang="0">
                  <a:pos x="connsiteX119" y="connsiteY119"/>
                </a:cxn>
                <a:cxn ang="0">
                  <a:pos x="connsiteX120" y="connsiteY120"/>
                </a:cxn>
                <a:cxn ang="0">
                  <a:pos x="connsiteX121" y="connsiteY121"/>
                </a:cxn>
                <a:cxn ang="0">
                  <a:pos x="connsiteX122" y="connsiteY122"/>
                </a:cxn>
                <a:cxn ang="0">
                  <a:pos x="connsiteX123" y="connsiteY123"/>
                </a:cxn>
                <a:cxn ang="0">
                  <a:pos x="connsiteX124" y="connsiteY124"/>
                </a:cxn>
                <a:cxn ang="0">
                  <a:pos x="connsiteX125" y="connsiteY125"/>
                </a:cxn>
                <a:cxn ang="0">
                  <a:pos x="connsiteX126" y="connsiteY126"/>
                </a:cxn>
                <a:cxn ang="0">
                  <a:pos x="connsiteX127" y="connsiteY127"/>
                </a:cxn>
                <a:cxn ang="0">
                  <a:pos x="connsiteX128" y="connsiteY128"/>
                </a:cxn>
                <a:cxn ang="0">
                  <a:pos x="connsiteX129" y="connsiteY129"/>
                </a:cxn>
                <a:cxn ang="0">
                  <a:pos x="connsiteX130" y="connsiteY130"/>
                </a:cxn>
                <a:cxn ang="0">
                  <a:pos x="connsiteX131" y="connsiteY131"/>
                </a:cxn>
                <a:cxn ang="0">
                  <a:pos x="connsiteX132" y="connsiteY132"/>
                </a:cxn>
                <a:cxn ang="0">
                  <a:pos x="connsiteX133" y="connsiteY133"/>
                </a:cxn>
                <a:cxn ang="0">
                  <a:pos x="connsiteX134" y="connsiteY134"/>
                </a:cxn>
                <a:cxn ang="0">
                  <a:pos x="connsiteX135" y="connsiteY135"/>
                </a:cxn>
                <a:cxn ang="0">
                  <a:pos x="connsiteX136" y="connsiteY136"/>
                </a:cxn>
                <a:cxn ang="0">
                  <a:pos x="connsiteX137" y="connsiteY137"/>
                </a:cxn>
                <a:cxn ang="0">
                  <a:pos x="connsiteX138" y="connsiteY138"/>
                </a:cxn>
                <a:cxn ang="0">
                  <a:pos x="connsiteX139" y="connsiteY139"/>
                </a:cxn>
                <a:cxn ang="0">
                  <a:pos x="connsiteX140" y="connsiteY140"/>
                </a:cxn>
                <a:cxn ang="0">
                  <a:pos x="connsiteX141" y="connsiteY141"/>
                </a:cxn>
                <a:cxn ang="0">
                  <a:pos x="connsiteX142" y="connsiteY142"/>
                </a:cxn>
                <a:cxn ang="0">
                  <a:pos x="connsiteX143" y="connsiteY143"/>
                </a:cxn>
                <a:cxn ang="0">
                  <a:pos x="connsiteX144" y="connsiteY144"/>
                </a:cxn>
                <a:cxn ang="0">
                  <a:pos x="connsiteX145" y="connsiteY145"/>
                </a:cxn>
                <a:cxn ang="0">
                  <a:pos x="connsiteX146" y="connsiteY146"/>
                </a:cxn>
                <a:cxn ang="0">
                  <a:pos x="connsiteX147" y="connsiteY147"/>
                </a:cxn>
                <a:cxn ang="0">
                  <a:pos x="connsiteX148" y="connsiteY148"/>
                </a:cxn>
                <a:cxn ang="0">
                  <a:pos x="connsiteX149" y="connsiteY149"/>
                </a:cxn>
                <a:cxn ang="0">
                  <a:pos x="connsiteX150" y="connsiteY150"/>
                </a:cxn>
                <a:cxn ang="0">
                  <a:pos x="connsiteX151" y="connsiteY151"/>
                </a:cxn>
                <a:cxn ang="0">
                  <a:pos x="connsiteX152" y="connsiteY152"/>
                </a:cxn>
                <a:cxn ang="0">
                  <a:pos x="connsiteX153" y="connsiteY153"/>
                </a:cxn>
                <a:cxn ang="0">
                  <a:pos x="connsiteX154" y="connsiteY154"/>
                </a:cxn>
                <a:cxn ang="0">
                  <a:pos x="connsiteX155" y="connsiteY155"/>
                </a:cxn>
                <a:cxn ang="0">
                  <a:pos x="connsiteX156" y="connsiteY156"/>
                </a:cxn>
                <a:cxn ang="0">
                  <a:pos x="connsiteX157" y="connsiteY157"/>
                </a:cxn>
                <a:cxn ang="0">
                  <a:pos x="connsiteX158" y="connsiteY158"/>
                </a:cxn>
                <a:cxn ang="0">
                  <a:pos x="connsiteX159" y="connsiteY159"/>
                </a:cxn>
                <a:cxn ang="0">
                  <a:pos x="connsiteX160" y="connsiteY160"/>
                </a:cxn>
                <a:cxn ang="0">
                  <a:pos x="connsiteX161" y="connsiteY161"/>
                </a:cxn>
                <a:cxn ang="0">
                  <a:pos x="connsiteX162" y="connsiteY162"/>
                </a:cxn>
                <a:cxn ang="0">
                  <a:pos x="connsiteX163" y="connsiteY163"/>
                </a:cxn>
                <a:cxn ang="0">
                  <a:pos x="connsiteX164" y="connsiteY164"/>
                </a:cxn>
                <a:cxn ang="0">
                  <a:pos x="connsiteX165" y="connsiteY165"/>
                </a:cxn>
                <a:cxn ang="0">
                  <a:pos x="connsiteX166" y="connsiteY166"/>
                </a:cxn>
                <a:cxn ang="0">
                  <a:pos x="connsiteX167" y="connsiteY167"/>
                </a:cxn>
                <a:cxn ang="0">
                  <a:pos x="connsiteX168" y="connsiteY168"/>
                </a:cxn>
                <a:cxn ang="0">
                  <a:pos x="connsiteX169" y="connsiteY169"/>
                </a:cxn>
                <a:cxn ang="0">
                  <a:pos x="connsiteX170" y="connsiteY170"/>
                </a:cxn>
                <a:cxn ang="0">
                  <a:pos x="connsiteX171" y="connsiteY171"/>
                </a:cxn>
                <a:cxn ang="0">
                  <a:pos x="connsiteX172" y="connsiteY172"/>
                </a:cxn>
                <a:cxn ang="0">
                  <a:pos x="connsiteX173" y="connsiteY173"/>
                </a:cxn>
                <a:cxn ang="0">
                  <a:pos x="connsiteX174" y="connsiteY174"/>
                </a:cxn>
                <a:cxn ang="0">
                  <a:pos x="connsiteX175" y="connsiteY175"/>
                </a:cxn>
                <a:cxn ang="0">
                  <a:pos x="connsiteX176" y="connsiteY176"/>
                </a:cxn>
                <a:cxn ang="0">
                  <a:pos x="connsiteX177" y="connsiteY177"/>
                </a:cxn>
                <a:cxn ang="0">
                  <a:pos x="connsiteX178" y="connsiteY178"/>
                </a:cxn>
                <a:cxn ang="0">
                  <a:pos x="connsiteX179" y="connsiteY179"/>
                </a:cxn>
                <a:cxn ang="0">
                  <a:pos x="connsiteX180" y="connsiteY180"/>
                </a:cxn>
                <a:cxn ang="0">
                  <a:pos x="connsiteX181" y="connsiteY181"/>
                </a:cxn>
                <a:cxn ang="0">
                  <a:pos x="connsiteX182" y="connsiteY182"/>
                </a:cxn>
                <a:cxn ang="0">
                  <a:pos x="connsiteX183" y="connsiteY183"/>
                </a:cxn>
                <a:cxn ang="0">
                  <a:pos x="connsiteX184" y="connsiteY184"/>
                </a:cxn>
                <a:cxn ang="0">
                  <a:pos x="connsiteX185" y="connsiteY185"/>
                </a:cxn>
                <a:cxn ang="0">
                  <a:pos x="connsiteX186" y="connsiteY186"/>
                </a:cxn>
                <a:cxn ang="0">
                  <a:pos x="connsiteX187" y="connsiteY187"/>
                </a:cxn>
                <a:cxn ang="0">
                  <a:pos x="connsiteX188" y="connsiteY188"/>
                </a:cxn>
                <a:cxn ang="0">
                  <a:pos x="connsiteX189" y="connsiteY189"/>
                </a:cxn>
                <a:cxn ang="0">
                  <a:pos x="connsiteX190" y="connsiteY190"/>
                </a:cxn>
                <a:cxn ang="0">
                  <a:pos x="connsiteX191" y="connsiteY191"/>
                </a:cxn>
                <a:cxn ang="0">
                  <a:pos x="connsiteX192" y="connsiteY192"/>
                </a:cxn>
                <a:cxn ang="0">
                  <a:pos x="connsiteX193" y="connsiteY193"/>
                </a:cxn>
              </a:cxnLst>
              <a:rect l="l" t="t" r="r" b="b"/>
              <a:pathLst>
                <a:path w="5535001" h="6250127">
                  <a:moveTo>
                    <a:pt x="2510242" y="174"/>
                  </a:moveTo>
                  <a:cubicBezTo>
                    <a:pt x="2523902" y="-50"/>
                    <a:pt x="2537562" y="-162"/>
                    <a:pt x="2550551" y="510"/>
                  </a:cubicBezTo>
                  <a:lnTo>
                    <a:pt x="2629490" y="3757"/>
                  </a:lnTo>
                  <a:lnTo>
                    <a:pt x="2708317" y="7229"/>
                  </a:lnTo>
                  <a:cubicBezTo>
                    <a:pt x="2734630" y="8572"/>
                    <a:pt x="2760943" y="12155"/>
                    <a:pt x="2787256" y="14619"/>
                  </a:cubicBezTo>
                  <a:cubicBezTo>
                    <a:pt x="2997536" y="34885"/>
                    <a:pt x="3207144" y="77994"/>
                    <a:pt x="3408467" y="145064"/>
                  </a:cubicBezTo>
                  <a:lnTo>
                    <a:pt x="3557723" y="199593"/>
                  </a:lnTo>
                  <a:cubicBezTo>
                    <a:pt x="3570264" y="203848"/>
                    <a:pt x="3582245" y="209447"/>
                    <a:pt x="3594337" y="214597"/>
                  </a:cubicBezTo>
                  <a:lnTo>
                    <a:pt x="3630616" y="230385"/>
                  </a:lnTo>
                  <a:lnTo>
                    <a:pt x="3703172" y="262073"/>
                  </a:lnTo>
                  <a:cubicBezTo>
                    <a:pt x="3715265" y="267335"/>
                    <a:pt x="3727358" y="272598"/>
                    <a:pt x="3739003" y="278756"/>
                  </a:cubicBezTo>
                  <a:cubicBezTo>
                    <a:pt x="3744937" y="281667"/>
                    <a:pt x="3750984" y="284131"/>
                    <a:pt x="3756806" y="287266"/>
                  </a:cubicBezTo>
                  <a:cubicBezTo>
                    <a:pt x="3762517" y="290513"/>
                    <a:pt x="3768115" y="294208"/>
                    <a:pt x="3773714" y="297567"/>
                  </a:cubicBezTo>
                  <a:lnTo>
                    <a:pt x="3840784" y="339332"/>
                  </a:lnTo>
                  <a:cubicBezTo>
                    <a:pt x="3851869" y="346386"/>
                    <a:pt x="3863290" y="352881"/>
                    <a:pt x="3873927" y="360495"/>
                  </a:cubicBezTo>
                  <a:lnTo>
                    <a:pt x="3906062" y="383001"/>
                  </a:lnTo>
                  <a:lnTo>
                    <a:pt x="3969662" y="428572"/>
                  </a:lnTo>
                  <a:cubicBezTo>
                    <a:pt x="4137281" y="552188"/>
                    <a:pt x="4285417" y="693270"/>
                    <a:pt x="4423029" y="837600"/>
                  </a:cubicBezTo>
                  <a:cubicBezTo>
                    <a:pt x="4440160" y="855739"/>
                    <a:pt x="4457404" y="873766"/>
                    <a:pt x="4474647" y="891569"/>
                  </a:cubicBezTo>
                  <a:lnTo>
                    <a:pt x="4524250" y="946883"/>
                  </a:lnTo>
                  <a:lnTo>
                    <a:pt x="4573965" y="1001748"/>
                  </a:lnTo>
                  <a:cubicBezTo>
                    <a:pt x="4590760" y="1019887"/>
                    <a:pt x="4605988" y="1039146"/>
                    <a:pt x="4622224" y="1057509"/>
                  </a:cubicBezTo>
                  <a:cubicBezTo>
                    <a:pt x="4653911" y="1094907"/>
                    <a:pt x="4686831" y="1131409"/>
                    <a:pt x="4717510" y="1169143"/>
                  </a:cubicBezTo>
                  <a:cubicBezTo>
                    <a:pt x="4733186" y="1187730"/>
                    <a:pt x="4748862" y="1206430"/>
                    <a:pt x="4764986" y="1224681"/>
                  </a:cubicBezTo>
                  <a:cubicBezTo>
                    <a:pt x="4780886" y="1243044"/>
                    <a:pt x="4797233" y="1261071"/>
                    <a:pt x="4813021" y="1279994"/>
                  </a:cubicBezTo>
                  <a:cubicBezTo>
                    <a:pt x="4877292" y="1354230"/>
                    <a:pt x="4941339" y="1428914"/>
                    <a:pt x="5001915" y="1506846"/>
                  </a:cubicBezTo>
                  <a:cubicBezTo>
                    <a:pt x="5062603" y="1584665"/>
                    <a:pt x="5118252" y="1666739"/>
                    <a:pt x="5170542" y="1751165"/>
                  </a:cubicBezTo>
                  <a:cubicBezTo>
                    <a:pt x="5274898" y="1920240"/>
                    <a:pt x="5363579" y="2101295"/>
                    <a:pt x="5428969" y="2293660"/>
                  </a:cubicBezTo>
                  <a:cubicBezTo>
                    <a:pt x="5494136" y="2485801"/>
                    <a:pt x="5533102" y="2690819"/>
                    <a:pt x="5534893" y="2899307"/>
                  </a:cubicBezTo>
                  <a:cubicBezTo>
                    <a:pt x="5536124" y="3003439"/>
                    <a:pt x="5526831" y="3108132"/>
                    <a:pt x="5508804" y="3211144"/>
                  </a:cubicBezTo>
                  <a:cubicBezTo>
                    <a:pt x="5490441" y="3314157"/>
                    <a:pt x="5462336" y="3415490"/>
                    <a:pt x="5426282" y="3513352"/>
                  </a:cubicBezTo>
                  <a:cubicBezTo>
                    <a:pt x="5363355" y="3684890"/>
                    <a:pt x="5302219" y="3856428"/>
                    <a:pt x="5248250" y="4030542"/>
                  </a:cubicBezTo>
                  <a:lnTo>
                    <a:pt x="5208612" y="4161771"/>
                  </a:lnTo>
                  <a:lnTo>
                    <a:pt x="5170318" y="4294680"/>
                  </a:lnTo>
                  <a:lnTo>
                    <a:pt x="5132248" y="4430164"/>
                  </a:lnTo>
                  <a:lnTo>
                    <a:pt x="5112765" y="4498914"/>
                  </a:lnTo>
                  <a:lnTo>
                    <a:pt x="5091715" y="4569119"/>
                  </a:lnTo>
                  <a:cubicBezTo>
                    <a:pt x="5085221" y="4592297"/>
                    <a:pt x="5076823" y="4616482"/>
                    <a:pt x="5068985" y="4640220"/>
                  </a:cubicBezTo>
                  <a:cubicBezTo>
                    <a:pt x="5060699" y="4664182"/>
                    <a:pt x="5053981" y="4687807"/>
                    <a:pt x="5043904" y="4712105"/>
                  </a:cubicBezTo>
                  <a:lnTo>
                    <a:pt x="5015799" y="4784438"/>
                  </a:lnTo>
                  <a:cubicBezTo>
                    <a:pt x="5005274" y="4808511"/>
                    <a:pt x="4993965" y="4832473"/>
                    <a:pt x="4982880" y="4856435"/>
                  </a:cubicBezTo>
                  <a:cubicBezTo>
                    <a:pt x="4936524" y="4951273"/>
                    <a:pt x="4881099" y="5044096"/>
                    <a:pt x="4817276" y="5125275"/>
                  </a:cubicBezTo>
                  <a:cubicBezTo>
                    <a:pt x="4755244" y="5208805"/>
                    <a:pt x="4686943" y="5282817"/>
                    <a:pt x="4618753" y="5355374"/>
                  </a:cubicBezTo>
                  <a:cubicBezTo>
                    <a:pt x="4602069" y="5374073"/>
                    <a:pt x="4584154" y="5391092"/>
                    <a:pt x="4566575" y="5408560"/>
                  </a:cubicBezTo>
                  <a:lnTo>
                    <a:pt x="4513837" y="5461186"/>
                  </a:lnTo>
                  <a:cubicBezTo>
                    <a:pt x="4496593" y="5479101"/>
                    <a:pt x="4477894" y="5495560"/>
                    <a:pt x="4459531" y="5512580"/>
                  </a:cubicBezTo>
                  <a:lnTo>
                    <a:pt x="4404554" y="5563526"/>
                  </a:lnTo>
                  <a:cubicBezTo>
                    <a:pt x="4386527" y="5580770"/>
                    <a:pt x="4366932" y="5596670"/>
                    <a:pt x="4348009" y="5613017"/>
                  </a:cubicBezTo>
                  <a:lnTo>
                    <a:pt x="4290568" y="5661948"/>
                  </a:lnTo>
                  <a:lnTo>
                    <a:pt x="4276124" y="5674153"/>
                  </a:lnTo>
                  <a:lnTo>
                    <a:pt x="4261120" y="5685798"/>
                  </a:lnTo>
                  <a:lnTo>
                    <a:pt x="4231112" y="5708976"/>
                  </a:lnTo>
                  <a:lnTo>
                    <a:pt x="4170984" y="5755443"/>
                  </a:lnTo>
                  <a:cubicBezTo>
                    <a:pt x="4130227" y="5785563"/>
                    <a:pt x="4087790" y="5813892"/>
                    <a:pt x="4046025" y="5843228"/>
                  </a:cubicBezTo>
                  <a:cubicBezTo>
                    <a:pt x="4002917" y="5870437"/>
                    <a:pt x="3959248" y="5897309"/>
                    <a:pt x="3915356" y="5923735"/>
                  </a:cubicBezTo>
                  <a:cubicBezTo>
                    <a:pt x="3737659" y="6026299"/>
                    <a:pt x="3544847" y="6106022"/>
                    <a:pt x="3346323" y="6158872"/>
                  </a:cubicBezTo>
                  <a:cubicBezTo>
                    <a:pt x="3147800" y="6211946"/>
                    <a:pt x="2944462" y="6239714"/>
                    <a:pt x="2743476" y="6247328"/>
                  </a:cubicBezTo>
                  <a:lnTo>
                    <a:pt x="2668120" y="6249344"/>
                  </a:lnTo>
                  <a:lnTo>
                    <a:pt x="2630498" y="6250127"/>
                  </a:lnTo>
                  <a:lnTo>
                    <a:pt x="2592988" y="6249568"/>
                  </a:lnTo>
                  <a:lnTo>
                    <a:pt x="2518080" y="6247777"/>
                  </a:lnTo>
                  <a:cubicBezTo>
                    <a:pt x="2493110" y="6247105"/>
                    <a:pt x="2468365" y="6246881"/>
                    <a:pt x="2442948" y="6244529"/>
                  </a:cubicBezTo>
                  <a:cubicBezTo>
                    <a:pt x="2392337" y="6240722"/>
                    <a:pt x="2341950" y="6237699"/>
                    <a:pt x="2291676" y="6232213"/>
                  </a:cubicBezTo>
                  <a:lnTo>
                    <a:pt x="2141412" y="6212394"/>
                  </a:lnTo>
                  <a:lnTo>
                    <a:pt x="1992715" y="6184961"/>
                  </a:lnTo>
                  <a:cubicBezTo>
                    <a:pt x="1943561" y="6173988"/>
                    <a:pt x="1894630" y="6162231"/>
                    <a:pt x="1845811" y="6151034"/>
                  </a:cubicBezTo>
                  <a:cubicBezTo>
                    <a:pt x="1797215" y="6138829"/>
                    <a:pt x="1749180" y="6123938"/>
                    <a:pt x="1701033" y="6110724"/>
                  </a:cubicBezTo>
                  <a:cubicBezTo>
                    <a:pt x="1676847" y="6104566"/>
                    <a:pt x="1653334" y="6095833"/>
                    <a:pt x="1629484" y="6088219"/>
                  </a:cubicBezTo>
                  <a:lnTo>
                    <a:pt x="1558383" y="6064929"/>
                  </a:lnTo>
                  <a:cubicBezTo>
                    <a:pt x="1369713" y="6000210"/>
                    <a:pt x="1186978" y="5921271"/>
                    <a:pt x="1011968" y="5828896"/>
                  </a:cubicBezTo>
                  <a:cubicBezTo>
                    <a:pt x="837071" y="5736408"/>
                    <a:pt x="668556" y="5631940"/>
                    <a:pt x="511237" y="5512356"/>
                  </a:cubicBezTo>
                  <a:cubicBezTo>
                    <a:pt x="471152" y="5483468"/>
                    <a:pt x="433642" y="5451220"/>
                    <a:pt x="395572" y="5419757"/>
                  </a:cubicBezTo>
                  <a:cubicBezTo>
                    <a:pt x="356831" y="5388965"/>
                    <a:pt x="321112" y="5354926"/>
                    <a:pt x="284722" y="5321559"/>
                  </a:cubicBezTo>
                  <a:lnTo>
                    <a:pt x="257513" y="5296477"/>
                  </a:lnTo>
                  <a:lnTo>
                    <a:pt x="243853" y="5283937"/>
                  </a:lnTo>
                  <a:lnTo>
                    <a:pt x="230752" y="5270836"/>
                  </a:lnTo>
                  <a:lnTo>
                    <a:pt x="178574" y="5218322"/>
                  </a:lnTo>
                  <a:cubicBezTo>
                    <a:pt x="161331" y="5200631"/>
                    <a:pt x="143191" y="5183948"/>
                    <a:pt x="126508" y="5165584"/>
                  </a:cubicBezTo>
                  <a:lnTo>
                    <a:pt x="76345" y="5111167"/>
                  </a:lnTo>
                  <a:cubicBezTo>
                    <a:pt x="59774" y="5092916"/>
                    <a:pt x="42530" y="5075112"/>
                    <a:pt x="26407" y="5056413"/>
                  </a:cubicBezTo>
                  <a:lnTo>
                    <a:pt x="0" y="5024776"/>
                  </a:lnTo>
                  <a:lnTo>
                    <a:pt x="0" y="4492798"/>
                  </a:lnTo>
                  <a:lnTo>
                    <a:pt x="28534" y="4537879"/>
                  </a:lnTo>
                  <a:cubicBezTo>
                    <a:pt x="41299" y="4556130"/>
                    <a:pt x="54175" y="4574382"/>
                    <a:pt x="66604" y="4592745"/>
                  </a:cubicBezTo>
                  <a:lnTo>
                    <a:pt x="104114" y="4647834"/>
                  </a:lnTo>
                  <a:lnTo>
                    <a:pt x="143751" y="4701580"/>
                  </a:lnTo>
                  <a:cubicBezTo>
                    <a:pt x="156964" y="4719495"/>
                    <a:pt x="169728" y="4737746"/>
                    <a:pt x="182717" y="4755773"/>
                  </a:cubicBezTo>
                  <a:lnTo>
                    <a:pt x="223810" y="4808399"/>
                  </a:lnTo>
                  <a:lnTo>
                    <a:pt x="264679" y="4861249"/>
                  </a:lnTo>
                  <a:cubicBezTo>
                    <a:pt x="278563" y="4878717"/>
                    <a:pt x="293455" y="4895288"/>
                    <a:pt x="307788" y="4912420"/>
                  </a:cubicBezTo>
                  <a:lnTo>
                    <a:pt x="351232" y="4963254"/>
                  </a:lnTo>
                  <a:cubicBezTo>
                    <a:pt x="365788" y="4980162"/>
                    <a:pt x="381688" y="4995837"/>
                    <a:pt x="397028" y="5012185"/>
                  </a:cubicBezTo>
                  <a:lnTo>
                    <a:pt x="443496" y="5060444"/>
                  </a:lnTo>
                  <a:lnTo>
                    <a:pt x="455140" y="5072537"/>
                  </a:lnTo>
                  <a:lnTo>
                    <a:pt x="467345" y="5083958"/>
                  </a:lnTo>
                  <a:lnTo>
                    <a:pt x="491755" y="5106912"/>
                  </a:lnTo>
                  <a:lnTo>
                    <a:pt x="540686" y="5152819"/>
                  </a:lnTo>
                  <a:lnTo>
                    <a:pt x="552890" y="5164353"/>
                  </a:lnTo>
                  <a:lnTo>
                    <a:pt x="565655" y="5175214"/>
                  </a:lnTo>
                  <a:lnTo>
                    <a:pt x="591072" y="5197048"/>
                  </a:lnTo>
                  <a:cubicBezTo>
                    <a:pt x="624999" y="5226160"/>
                    <a:pt x="658366" y="5256056"/>
                    <a:pt x="694197" y="5283041"/>
                  </a:cubicBezTo>
                  <a:cubicBezTo>
                    <a:pt x="834272" y="5394675"/>
                    <a:pt x="985207" y="5493881"/>
                    <a:pt x="1146221" y="5573716"/>
                  </a:cubicBezTo>
                  <a:cubicBezTo>
                    <a:pt x="1307122" y="5653774"/>
                    <a:pt x="1476869" y="5715918"/>
                    <a:pt x="1650982" y="5758130"/>
                  </a:cubicBezTo>
                  <a:lnTo>
                    <a:pt x="1716485" y="5772798"/>
                  </a:lnTo>
                  <a:cubicBezTo>
                    <a:pt x="1738431" y="5777390"/>
                    <a:pt x="1759929" y="5783100"/>
                    <a:pt x="1782211" y="5786235"/>
                  </a:cubicBezTo>
                  <a:lnTo>
                    <a:pt x="1848386" y="5796984"/>
                  </a:lnTo>
                  <a:lnTo>
                    <a:pt x="1881417" y="5802359"/>
                  </a:lnTo>
                  <a:cubicBezTo>
                    <a:pt x="1892390" y="5804151"/>
                    <a:pt x="1903363" y="5806054"/>
                    <a:pt x="1914560" y="5807061"/>
                  </a:cubicBezTo>
                  <a:cubicBezTo>
                    <a:pt x="1959012" y="5811765"/>
                    <a:pt x="2003241" y="5817251"/>
                    <a:pt x="2047469" y="5821282"/>
                  </a:cubicBezTo>
                  <a:lnTo>
                    <a:pt x="2180601" y="5828896"/>
                  </a:lnTo>
                  <a:lnTo>
                    <a:pt x="2313622" y="5830463"/>
                  </a:lnTo>
                  <a:cubicBezTo>
                    <a:pt x="2335680" y="5830799"/>
                    <a:pt x="2357962" y="5829008"/>
                    <a:pt x="2380021" y="5828448"/>
                  </a:cubicBezTo>
                  <a:lnTo>
                    <a:pt x="2446195" y="5826433"/>
                  </a:lnTo>
                  <a:cubicBezTo>
                    <a:pt x="2468029" y="5826208"/>
                    <a:pt x="2490647" y="5824193"/>
                    <a:pt x="2513041" y="5822737"/>
                  </a:cubicBezTo>
                  <a:lnTo>
                    <a:pt x="2580111" y="5818258"/>
                  </a:lnTo>
                  <a:lnTo>
                    <a:pt x="2613590" y="5816355"/>
                  </a:lnTo>
                  <a:lnTo>
                    <a:pt x="2646845" y="5813108"/>
                  </a:lnTo>
                  <a:cubicBezTo>
                    <a:pt x="2669016" y="5810869"/>
                    <a:pt x="2691074" y="5808741"/>
                    <a:pt x="2713244" y="5806838"/>
                  </a:cubicBezTo>
                  <a:cubicBezTo>
                    <a:pt x="2889933" y="5789371"/>
                    <a:pt x="3062815" y="5762050"/>
                    <a:pt x="3230882" y="5721292"/>
                  </a:cubicBezTo>
                  <a:cubicBezTo>
                    <a:pt x="3398837" y="5680423"/>
                    <a:pt x="3562426" y="5626902"/>
                    <a:pt x="3720416" y="5556472"/>
                  </a:cubicBezTo>
                  <a:cubicBezTo>
                    <a:pt x="3759381" y="5537997"/>
                    <a:pt x="3798347" y="5518962"/>
                    <a:pt x="3837425" y="5499927"/>
                  </a:cubicBezTo>
                  <a:cubicBezTo>
                    <a:pt x="3875271" y="5478765"/>
                    <a:pt x="3913900" y="5458610"/>
                    <a:pt x="3951634" y="5436552"/>
                  </a:cubicBezTo>
                  <a:lnTo>
                    <a:pt x="4007284" y="5401841"/>
                  </a:lnTo>
                  <a:lnTo>
                    <a:pt x="4035164" y="5384374"/>
                  </a:lnTo>
                  <a:lnTo>
                    <a:pt x="4049049" y="5375640"/>
                  </a:lnTo>
                  <a:lnTo>
                    <a:pt x="4062485" y="5366123"/>
                  </a:lnTo>
                  <a:lnTo>
                    <a:pt x="4116567" y="5328277"/>
                  </a:lnTo>
                  <a:cubicBezTo>
                    <a:pt x="4134594" y="5315624"/>
                    <a:pt x="4152957" y="5303420"/>
                    <a:pt x="4169976" y="5289199"/>
                  </a:cubicBezTo>
                  <a:lnTo>
                    <a:pt x="4222042" y="5247994"/>
                  </a:lnTo>
                  <a:cubicBezTo>
                    <a:pt x="4239398" y="5234222"/>
                    <a:pt x="4256865" y="5220562"/>
                    <a:pt x="4273213" y="5205558"/>
                  </a:cubicBezTo>
                  <a:lnTo>
                    <a:pt x="4323151" y="5161329"/>
                  </a:lnTo>
                  <a:cubicBezTo>
                    <a:pt x="4339611" y="5146437"/>
                    <a:pt x="4356631" y="5131881"/>
                    <a:pt x="4371971" y="5116093"/>
                  </a:cubicBezTo>
                  <a:cubicBezTo>
                    <a:pt x="4435457" y="5054398"/>
                    <a:pt x="4496258" y="4991135"/>
                    <a:pt x="4546868" y="4924400"/>
                  </a:cubicBezTo>
                  <a:cubicBezTo>
                    <a:pt x="4600054" y="4858450"/>
                    <a:pt x="4640699" y="4788916"/>
                    <a:pt x="4675634" y="4715352"/>
                  </a:cubicBezTo>
                  <a:lnTo>
                    <a:pt x="4700155" y="4659255"/>
                  </a:lnTo>
                  <a:lnTo>
                    <a:pt x="4721206" y="4600135"/>
                  </a:lnTo>
                  <a:cubicBezTo>
                    <a:pt x="4728707" y="4580988"/>
                    <a:pt x="4733970" y="4559266"/>
                    <a:pt x="4740465" y="4538887"/>
                  </a:cubicBezTo>
                  <a:cubicBezTo>
                    <a:pt x="4746623" y="4518061"/>
                    <a:pt x="4753005" y="4497906"/>
                    <a:pt x="4758492" y="4475848"/>
                  </a:cubicBezTo>
                  <a:cubicBezTo>
                    <a:pt x="4803168" y="4303637"/>
                    <a:pt x="4840902" y="4115080"/>
                    <a:pt x="4891288" y="3930329"/>
                  </a:cubicBezTo>
                  <a:cubicBezTo>
                    <a:pt x="4940891" y="3744906"/>
                    <a:pt x="5000235" y="3562059"/>
                    <a:pt x="5066298" y="3382235"/>
                  </a:cubicBezTo>
                  <a:cubicBezTo>
                    <a:pt x="5124186" y="3226932"/>
                    <a:pt x="5154530" y="3064015"/>
                    <a:pt x="5156994" y="2898635"/>
                  </a:cubicBezTo>
                  <a:cubicBezTo>
                    <a:pt x="5159681" y="2733255"/>
                    <a:pt x="5132920" y="2565636"/>
                    <a:pt x="5083317" y="2402047"/>
                  </a:cubicBezTo>
                  <a:cubicBezTo>
                    <a:pt x="5033938" y="2238123"/>
                    <a:pt x="4960150" y="2079013"/>
                    <a:pt x="4871022" y="1926958"/>
                  </a:cubicBezTo>
                  <a:cubicBezTo>
                    <a:pt x="4826570" y="1850818"/>
                    <a:pt x="4777415" y="1776918"/>
                    <a:pt x="4727028" y="1703577"/>
                  </a:cubicBezTo>
                  <a:cubicBezTo>
                    <a:pt x="4676418" y="1630349"/>
                    <a:pt x="4622784" y="1558464"/>
                    <a:pt x="4563776" y="1490834"/>
                  </a:cubicBezTo>
                  <a:cubicBezTo>
                    <a:pt x="4503647" y="1423764"/>
                    <a:pt x="4439041" y="1359157"/>
                    <a:pt x="4370291" y="1300596"/>
                  </a:cubicBezTo>
                  <a:cubicBezTo>
                    <a:pt x="4336812" y="1270141"/>
                    <a:pt x="4301541" y="1242148"/>
                    <a:pt x="4266046" y="1214491"/>
                  </a:cubicBezTo>
                  <a:cubicBezTo>
                    <a:pt x="4248355" y="1200607"/>
                    <a:pt x="4230776" y="1186611"/>
                    <a:pt x="4212973" y="1173062"/>
                  </a:cubicBezTo>
                  <a:cubicBezTo>
                    <a:pt x="4194722" y="1160074"/>
                    <a:pt x="4176359" y="1147197"/>
                    <a:pt x="4157995" y="1134545"/>
                  </a:cubicBezTo>
                  <a:cubicBezTo>
                    <a:pt x="4011426" y="1031980"/>
                    <a:pt x="3855004" y="948562"/>
                    <a:pt x="3697126" y="881044"/>
                  </a:cubicBezTo>
                  <a:lnTo>
                    <a:pt x="3637670" y="856747"/>
                  </a:lnTo>
                  <a:lnTo>
                    <a:pt x="3608222" y="844318"/>
                  </a:lnTo>
                  <a:cubicBezTo>
                    <a:pt x="3598480" y="840063"/>
                    <a:pt x="3588179" y="837040"/>
                    <a:pt x="3578214" y="833457"/>
                  </a:cubicBezTo>
                  <a:lnTo>
                    <a:pt x="3518309" y="812294"/>
                  </a:lnTo>
                  <a:cubicBezTo>
                    <a:pt x="3513383" y="810503"/>
                    <a:pt x="3508344" y="808823"/>
                    <a:pt x="3503417" y="806920"/>
                  </a:cubicBezTo>
                  <a:cubicBezTo>
                    <a:pt x="3498603" y="804792"/>
                    <a:pt x="3494236" y="801993"/>
                    <a:pt x="3489533" y="799642"/>
                  </a:cubicBezTo>
                  <a:cubicBezTo>
                    <a:pt x="3480240" y="794827"/>
                    <a:pt x="3470498" y="791020"/>
                    <a:pt x="3460869" y="787101"/>
                  </a:cubicBezTo>
                  <a:lnTo>
                    <a:pt x="3402980" y="763475"/>
                  </a:lnTo>
                  <a:lnTo>
                    <a:pt x="3374092" y="751606"/>
                  </a:lnTo>
                  <a:cubicBezTo>
                    <a:pt x="3364462" y="747688"/>
                    <a:pt x="3354945" y="743433"/>
                    <a:pt x="3344980" y="740409"/>
                  </a:cubicBezTo>
                  <a:lnTo>
                    <a:pt x="3226627" y="700772"/>
                  </a:lnTo>
                  <a:cubicBezTo>
                    <a:pt x="3067405" y="652849"/>
                    <a:pt x="2902697" y="625192"/>
                    <a:pt x="2735750" y="614667"/>
                  </a:cubicBezTo>
                  <a:cubicBezTo>
                    <a:pt x="2714811" y="613435"/>
                    <a:pt x="2694209" y="610860"/>
                    <a:pt x="2673158" y="610412"/>
                  </a:cubicBezTo>
                  <a:lnTo>
                    <a:pt x="2610119" y="609628"/>
                  </a:lnTo>
                  <a:lnTo>
                    <a:pt x="2547080" y="608620"/>
                  </a:lnTo>
                  <a:cubicBezTo>
                    <a:pt x="2536443" y="608173"/>
                    <a:pt x="2526365" y="608397"/>
                    <a:pt x="2516400" y="608844"/>
                  </a:cubicBezTo>
                  <a:lnTo>
                    <a:pt x="2486280" y="609740"/>
                  </a:lnTo>
                  <a:cubicBezTo>
                    <a:pt x="2466125" y="609852"/>
                    <a:pt x="2446307" y="611868"/>
                    <a:pt x="2426376" y="613099"/>
                  </a:cubicBezTo>
                  <a:cubicBezTo>
                    <a:pt x="2406333" y="613995"/>
                    <a:pt x="2386627" y="616458"/>
                    <a:pt x="2366920" y="618474"/>
                  </a:cubicBezTo>
                  <a:cubicBezTo>
                    <a:pt x="2357066" y="619482"/>
                    <a:pt x="2347101" y="620153"/>
                    <a:pt x="2337248" y="621497"/>
                  </a:cubicBezTo>
                  <a:lnTo>
                    <a:pt x="2307800" y="625528"/>
                  </a:lnTo>
                  <a:lnTo>
                    <a:pt x="2278351" y="629559"/>
                  </a:lnTo>
                  <a:lnTo>
                    <a:pt x="2249127" y="634710"/>
                  </a:lnTo>
                  <a:cubicBezTo>
                    <a:pt x="2093377" y="661918"/>
                    <a:pt x="1942329" y="710849"/>
                    <a:pt x="1796096" y="781726"/>
                  </a:cubicBezTo>
                  <a:cubicBezTo>
                    <a:pt x="1649751" y="852268"/>
                    <a:pt x="1508892" y="944307"/>
                    <a:pt x="1370833" y="1048663"/>
                  </a:cubicBezTo>
                  <a:cubicBezTo>
                    <a:pt x="1232774" y="1153244"/>
                    <a:pt x="1097290" y="1269917"/>
                    <a:pt x="959790" y="1390844"/>
                  </a:cubicBezTo>
                  <a:lnTo>
                    <a:pt x="749062" y="1577611"/>
                  </a:lnTo>
                  <a:cubicBezTo>
                    <a:pt x="674602" y="1642329"/>
                    <a:pt x="599806" y="1704137"/>
                    <a:pt x="524786" y="1763145"/>
                  </a:cubicBezTo>
                  <a:cubicBezTo>
                    <a:pt x="374858" y="1881498"/>
                    <a:pt x="223810" y="1987422"/>
                    <a:pt x="84071" y="2098496"/>
                  </a:cubicBezTo>
                  <a:lnTo>
                    <a:pt x="0" y="2168094"/>
                  </a:lnTo>
                  <a:lnTo>
                    <a:pt x="0" y="1576676"/>
                  </a:lnTo>
                  <a:lnTo>
                    <a:pt x="174655" y="1387597"/>
                  </a:lnTo>
                  <a:cubicBezTo>
                    <a:pt x="238926" y="1320079"/>
                    <a:pt x="302749" y="1254577"/>
                    <a:pt x="363661" y="1188626"/>
                  </a:cubicBezTo>
                  <a:lnTo>
                    <a:pt x="458052" y="1086397"/>
                  </a:lnTo>
                  <a:cubicBezTo>
                    <a:pt x="490635" y="1051351"/>
                    <a:pt x="523666" y="1016416"/>
                    <a:pt x="557257" y="981593"/>
                  </a:cubicBezTo>
                  <a:cubicBezTo>
                    <a:pt x="691510" y="842414"/>
                    <a:pt x="835055" y="705699"/>
                    <a:pt x="994165" y="578389"/>
                  </a:cubicBezTo>
                  <a:cubicBezTo>
                    <a:pt x="1152939" y="451190"/>
                    <a:pt x="1328060" y="333398"/>
                    <a:pt x="1520873" y="237215"/>
                  </a:cubicBezTo>
                  <a:cubicBezTo>
                    <a:pt x="1713238" y="141033"/>
                    <a:pt x="1924302" y="68028"/>
                    <a:pt x="2141748" y="31190"/>
                  </a:cubicBezTo>
                  <a:lnTo>
                    <a:pt x="2182505" y="24360"/>
                  </a:lnTo>
                  <a:cubicBezTo>
                    <a:pt x="2196165" y="22344"/>
                    <a:pt x="2209826" y="20665"/>
                    <a:pt x="2223374" y="18873"/>
                  </a:cubicBezTo>
                  <a:lnTo>
                    <a:pt x="2264355" y="13611"/>
                  </a:lnTo>
                  <a:cubicBezTo>
                    <a:pt x="2278015" y="11931"/>
                    <a:pt x="2291676" y="10924"/>
                    <a:pt x="2305336" y="9580"/>
                  </a:cubicBezTo>
                  <a:cubicBezTo>
                    <a:pt x="2332657" y="7229"/>
                    <a:pt x="2360090" y="4653"/>
                    <a:pt x="2387410" y="3645"/>
                  </a:cubicBezTo>
                  <a:cubicBezTo>
                    <a:pt x="2414731" y="2414"/>
                    <a:pt x="2442164" y="510"/>
                    <a:pt x="2469373" y="622"/>
                  </a:cubicBezTo>
                  <a:close/>
                </a:path>
              </a:pathLst>
            </a:custGeom>
            <a:gradFill>
              <a:gsLst>
                <a:gs pos="37000">
                  <a:schemeClr val="accent6">
                    <a:alpha val="10000"/>
                  </a:schemeClr>
                </a:gs>
                <a:gs pos="100000">
                  <a:schemeClr val="bg1">
                    <a:alpha val="10000"/>
                  </a:schemeClr>
                </a:gs>
                <a:gs pos="85000">
                  <a:schemeClr val="accent1">
                    <a:alpha val="10000"/>
                  </a:schemeClr>
                </a:gs>
              </a:gsLst>
              <a:lin ang="12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41" name="Freeform: Shape 40">
              <a:extLst>
                <a:ext uri="{FF2B5EF4-FFF2-40B4-BE49-F238E27FC236}">
                  <a16:creationId xmlns:a16="http://schemas.microsoft.com/office/drawing/2014/main" id="{67C4629D-4AB7-48D4-A61B-1AE1837A78EA}"/>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9221" y="176241"/>
              <a:ext cx="5646908" cy="6130481"/>
            </a:xfrm>
            <a:custGeom>
              <a:avLst/>
              <a:gdLst>
                <a:gd name="connsiteX0" fmla="*/ 2616837 w 5646908"/>
                <a:gd name="connsiteY0" fmla="*/ 0 h 6130481"/>
                <a:gd name="connsiteX1" fmla="*/ 4918721 w 5646908"/>
                <a:gd name="connsiteY1" fmla="*/ 1134258 h 6130481"/>
                <a:gd name="connsiteX2" fmla="*/ 5539036 w 5646908"/>
                <a:gd name="connsiteY2" fmla="*/ 3362353 h 6130481"/>
                <a:gd name="connsiteX3" fmla="*/ 4712024 w 5646908"/>
                <a:gd name="connsiteY3" fmla="*/ 5293280 h 6130481"/>
                <a:gd name="connsiteX4" fmla="*/ 2547864 w 5646908"/>
                <a:gd name="connsiteY4" fmla="*/ 6130481 h 6130481"/>
                <a:gd name="connsiteX5" fmla="*/ 263223 w 5646908"/>
                <a:gd name="connsiteY5" fmla="*/ 5212325 h 6130481"/>
                <a:gd name="connsiteX6" fmla="*/ 49974 w 5646908"/>
                <a:gd name="connsiteY6" fmla="*/ 4985345 h 6130481"/>
                <a:gd name="connsiteX7" fmla="*/ 0 w 5646908"/>
                <a:gd name="connsiteY7" fmla="*/ 4920618 h 6130481"/>
                <a:gd name="connsiteX8" fmla="*/ 0 w 5646908"/>
                <a:gd name="connsiteY8" fmla="*/ 3760303 h 6130481"/>
                <a:gd name="connsiteX9" fmla="*/ 80488 w 5646908"/>
                <a:gd name="connsiteY9" fmla="*/ 3974159 h 6130481"/>
                <a:gd name="connsiteX10" fmla="*/ 664748 w 5646908"/>
                <a:gd name="connsiteY10" fmla="*/ 4813600 h 6130481"/>
                <a:gd name="connsiteX11" fmla="*/ 2548087 w 5646908"/>
                <a:gd name="connsiteY11" fmla="*/ 5570406 h 6130481"/>
                <a:gd name="connsiteX12" fmla="*/ 3536561 w 5646908"/>
                <a:gd name="connsiteY12" fmla="*/ 5407153 h 6130481"/>
                <a:gd name="connsiteX13" fmla="*/ 4308035 w 5646908"/>
                <a:gd name="connsiteY13" fmla="*/ 4897241 h 6130481"/>
                <a:gd name="connsiteX14" fmla="*/ 4569038 w 5646908"/>
                <a:gd name="connsiteY14" fmla="*/ 4564802 h 6130481"/>
                <a:gd name="connsiteX15" fmla="*/ 4699147 w 5646908"/>
                <a:gd name="connsiteY15" fmla="*/ 4149952 h 6130481"/>
                <a:gd name="connsiteX16" fmla="*/ 5003034 w 5646908"/>
                <a:gd name="connsiteY16" fmla="*/ 3168421 h 6130481"/>
                <a:gd name="connsiteX17" fmla="*/ 4994189 w 5646908"/>
                <a:gd name="connsiteY17" fmla="*/ 2321590 h 6130481"/>
                <a:gd name="connsiteX18" fmla="*/ 4487860 w 5646908"/>
                <a:gd name="connsiteY18" fmla="*/ 1501856 h 6130481"/>
                <a:gd name="connsiteX19" fmla="*/ 3640469 w 5646908"/>
                <a:gd name="connsiteY19" fmla="*/ 808425 h 6130481"/>
                <a:gd name="connsiteX20" fmla="*/ 2616837 w 5646908"/>
                <a:gd name="connsiteY20" fmla="*/ 559851 h 6130481"/>
                <a:gd name="connsiteX21" fmla="*/ 1762952 w 5646908"/>
                <a:gd name="connsiteY21" fmla="*/ 812008 h 6130481"/>
                <a:gd name="connsiteX22" fmla="*/ 939635 w 5646908"/>
                <a:gd name="connsiteY22" fmla="*/ 1502976 h 6130481"/>
                <a:gd name="connsiteX23" fmla="*/ 585250 w 5646908"/>
                <a:gd name="connsiteY23" fmla="*/ 1831049 h 6130481"/>
                <a:gd name="connsiteX24" fmla="*/ 40403 w 5646908"/>
                <a:gd name="connsiteY24" fmla="*/ 2389556 h 6130481"/>
                <a:gd name="connsiteX25" fmla="*/ 0 w 5646908"/>
                <a:gd name="connsiteY25" fmla="*/ 2456747 h 6130481"/>
                <a:gd name="connsiteX26" fmla="*/ 0 w 5646908"/>
                <a:gd name="connsiteY26" fmla="*/ 1601114 h 6130481"/>
                <a:gd name="connsiteX27" fmla="*/ 93200 w 5646908"/>
                <a:gd name="connsiteY27" fmla="*/ 1513741 h 6130481"/>
                <a:gd name="connsiteX28" fmla="*/ 535423 w 5646908"/>
                <a:gd name="connsiteY28" fmla="*/ 1107273 h 6130481"/>
                <a:gd name="connsiteX29" fmla="*/ 2616837 w 5646908"/>
                <a:gd name="connsiteY29" fmla="*/ 0 h 613048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Lst>
              <a:rect l="l" t="t" r="r" b="b"/>
              <a:pathLst>
                <a:path w="5646908" h="6130481">
                  <a:moveTo>
                    <a:pt x="2616837" y="0"/>
                  </a:moveTo>
                  <a:cubicBezTo>
                    <a:pt x="3596241" y="0"/>
                    <a:pt x="4322479" y="463445"/>
                    <a:pt x="4918721" y="1134258"/>
                  </a:cubicBezTo>
                  <a:cubicBezTo>
                    <a:pt x="5416317" y="1694109"/>
                    <a:pt x="5857703" y="2516643"/>
                    <a:pt x="5539036" y="3362353"/>
                  </a:cubicBezTo>
                  <a:cubicBezTo>
                    <a:pt x="5111758" y="4496612"/>
                    <a:pt x="5300763" y="4716633"/>
                    <a:pt x="4712024" y="5293280"/>
                  </a:cubicBezTo>
                  <a:cubicBezTo>
                    <a:pt x="4123284" y="5869926"/>
                    <a:pt x="3446201" y="6130481"/>
                    <a:pt x="2547864" y="6130481"/>
                  </a:cubicBezTo>
                  <a:cubicBezTo>
                    <a:pt x="1657476" y="6130481"/>
                    <a:pt x="850619" y="5780127"/>
                    <a:pt x="263223" y="5212325"/>
                  </a:cubicBezTo>
                  <a:cubicBezTo>
                    <a:pt x="188497" y="5140091"/>
                    <a:pt x="117321" y="5064339"/>
                    <a:pt x="49974" y="4985345"/>
                  </a:cubicBezTo>
                  <a:lnTo>
                    <a:pt x="0" y="4920618"/>
                  </a:lnTo>
                  <a:lnTo>
                    <a:pt x="0" y="3760303"/>
                  </a:lnTo>
                  <a:lnTo>
                    <a:pt x="80488" y="3974159"/>
                  </a:lnTo>
                  <a:cubicBezTo>
                    <a:pt x="217875" y="4289243"/>
                    <a:pt x="414383" y="4571632"/>
                    <a:pt x="664748" y="4813600"/>
                  </a:cubicBezTo>
                  <a:cubicBezTo>
                    <a:pt x="1169734" y="5301566"/>
                    <a:pt x="1838644" y="5570406"/>
                    <a:pt x="2548087" y="5570406"/>
                  </a:cubicBezTo>
                  <a:cubicBezTo>
                    <a:pt x="2928786" y="5570406"/>
                    <a:pt x="3252156" y="5516996"/>
                    <a:pt x="3536561" y="5407153"/>
                  </a:cubicBezTo>
                  <a:cubicBezTo>
                    <a:pt x="3815366" y="5299438"/>
                    <a:pt x="4067747" y="5132603"/>
                    <a:pt x="4308035" y="4897241"/>
                  </a:cubicBezTo>
                  <a:cubicBezTo>
                    <a:pt x="4475095" y="4733653"/>
                    <a:pt x="4533767" y="4637358"/>
                    <a:pt x="4569038" y="4564802"/>
                  </a:cubicBezTo>
                  <a:cubicBezTo>
                    <a:pt x="4619313" y="4461453"/>
                    <a:pt x="4652792" y="4330784"/>
                    <a:pt x="4699147" y="4149952"/>
                  </a:cubicBezTo>
                  <a:cubicBezTo>
                    <a:pt x="4758491" y="3918846"/>
                    <a:pt x="4839558" y="3602194"/>
                    <a:pt x="5003034" y="3168421"/>
                  </a:cubicBezTo>
                  <a:cubicBezTo>
                    <a:pt x="5103024" y="2902940"/>
                    <a:pt x="5100112" y="2626037"/>
                    <a:pt x="4994189" y="2321590"/>
                  </a:cubicBezTo>
                  <a:cubicBezTo>
                    <a:pt x="4900470" y="2052526"/>
                    <a:pt x="4725460" y="1769129"/>
                    <a:pt x="4487860" y="1501856"/>
                  </a:cubicBezTo>
                  <a:cubicBezTo>
                    <a:pt x="4210285" y="1189683"/>
                    <a:pt x="3933047" y="962832"/>
                    <a:pt x="3640469" y="808425"/>
                  </a:cubicBezTo>
                  <a:cubicBezTo>
                    <a:pt x="3323369" y="641141"/>
                    <a:pt x="2988578" y="559851"/>
                    <a:pt x="2616837" y="559851"/>
                  </a:cubicBezTo>
                  <a:cubicBezTo>
                    <a:pt x="2315413" y="559851"/>
                    <a:pt x="2044110" y="640134"/>
                    <a:pt x="1762952" y="812008"/>
                  </a:cubicBezTo>
                  <a:cubicBezTo>
                    <a:pt x="1472838" y="989593"/>
                    <a:pt x="1197167" y="1250707"/>
                    <a:pt x="939635" y="1502976"/>
                  </a:cubicBezTo>
                  <a:cubicBezTo>
                    <a:pt x="819379" y="1620769"/>
                    <a:pt x="700355" y="1727700"/>
                    <a:pt x="585250" y="1831049"/>
                  </a:cubicBezTo>
                  <a:cubicBezTo>
                    <a:pt x="362317" y="2031140"/>
                    <a:pt x="169840" y="2204022"/>
                    <a:pt x="40403" y="2389556"/>
                  </a:cubicBezTo>
                  <a:lnTo>
                    <a:pt x="0" y="2456747"/>
                  </a:lnTo>
                  <a:lnTo>
                    <a:pt x="0" y="1601114"/>
                  </a:lnTo>
                  <a:lnTo>
                    <a:pt x="93200" y="1513741"/>
                  </a:lnTo>
                  <a:cubicBezTo>
                    <a:pt x="237107" y="1383294"/>
                    <a:pt x="388238" y="1251435"/>
                    <a:pt x="535423" y="1107273"/>
                  </a:cubicBezTo>
                  <a:cubicBezTo>
                    <a:pt x="1124050" y="530627"/>
                    <a:pt x="1718500" y="0"/>
                    <a:pt x="2616837" y="0"/>
                  </a:cubicBezTo>
                  <a:close/>
                </a:path>
              </a:pathLst>
            </a:custGeom>
            <a:gradFill>
              <a:gsLst>
                <a:gs pos="2000">
                  <a:schemeClr val="bg1">
                    <a:alpha val="10000"/>
                  </a:schemeClr>
                </a:gs>
                <a:gs pos="54000">
                  <a:schemeClr val="accent6">
                    <a:alpha val="10000"/>
                  </a:schemeClr>
                </a:gs>
                <a:gs pos="100000">
                  <a:schemeClr val="bg1">
                    <a:alpha val="10000"/>
                  </a:schemeClr>
                </a:gs>
              </a:gsLst>
              <a:lin ang="12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42" name="Freeform: Shape 41">
              <a:extLst>
                <a:ext uri="{FF2B5EF4-FFF2-40B4-BE49-F238E27FC236}">
                  <a16:creationId xmlns:a16="http://schemas.microsoft.com/office/drawing/2014/main" id="{D1E30050-9FC4-4CC7-8C0B-BF5EFD10648A}"/>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9221" y="176241"/>
              <a:ext cx="5517522" cy="6130481"/>
            </a:xfrm>
            <a:custGeom>
              <a:avLst/>
              <a:gdLst>
                <a:gd name="connsiteX0" fmla="*/ 2549095 w 5517522"/>
                <a:gd name="connsiteY0" fmla="*/ 0 h 6130481"/>
                <a:gd name="connsiteX1" fmla="*/ 4804175 w 5517522"/>
                <a:gd name="connsiteY1" fmla="*/ 1134258 h 6130481"/>
                <a:gd name="connsiteX2" fmla="*/ 5411838 w 5517522"/>
                <a:gd name="connsiteY2" fmla="*/ 3362353 h 6130481"/>
                <a:gd name="connsiteX3" fmla="*/ 4601621 w 5517522"/>
                <a:gd name="connsiteY3" fmla="*/ 5293280 h 6130481"/>
                <a:gd name="connsiteX4" fmla="*/ 2481577 w 5517522"/>
                <a:gd name="connsiteY4" fmla="*/ 6130481 h 6130481"/>
                <a:gd name="connsiteX5" fmla="*/ 243517 w 5517522"/>
                <a:gd name="connsiteY5" fmla="*/ 5212325 h 6130481"/>
                <a:gd name="connsiteX6" fmla="*/ 34587 w 5517522"/>
                <a:gd name="connsiteY6" fmla="*/ 4985345 h 6130481"/>
                <a:gd name="connsiteX7" fmla="*/ 0 w 5517522"/>
                <a:gd name="connsiteY7" fmla="*/ 4939620 h 6130481"/>
                <a:gd name="connsiteX8" fmla="*/ 0 w 5517522"/>
                <a:gd name="connsiteY8" fmla="*/ 3335329 h 6130481"/>
                <a:gd name="connsiteX9" fmla="*/ 17141 w 5517522"/>
                <a:gd name="connsiteY9" fmla="*/ 3448738 h 6130481"/>
                <a:gd name="connsiteX10" fmla="*/ 167489 w 5517522"/>
                <a:gd name="connsiteY10" fmla="*/ 3930490 h 6130481"/>
                <a:gd name="connsiteX11" fmla="*/ 715471 w 5517522"/>
                <a:gd name="connsiteY11" fmla="*/ 4734212 h 6130481"/>
                <a:gd name="connsiteX12" fmla="*/ 2481689 w 5517522"/>
                <a:gd name="connsiteY12" fmla="*/ 5458772 h 6130481"/>
                <a:gd name="connsiteX13" fmla="*/ 4126644 w 5517522"/>
                <a:gd name="connsiteY13" fmla="*/ 4818302 h 6130481"/>
                <a:gd name="connsiteX14" fmla="*/ 4360437 w 5517522"/>
                <a:gd name="connsiteY14" fmla="*/ 4516766 h 6130481"/>
                <a:gd name="connsiteX15" fmla="*/ 4480357 w 5517522"/>
                <a:gd name="connsiteY15" fmla="*/ 4122855 h 6130481"/>
                <a:gd name="connsiteX16" fmla="*/ 4781557 w 5517522"/>
                <a:gd name="connsiteY16" fmla="*/ 3129791 h 6130481"/>
                <a:gd name="connsiteX17" fmla="*/ 4771928 w 5517522"/>
                <a:gd name="connsiteY17" fmla="*/ 2357869 h 6130481"/>
                <a:gd name="connsiteX18" fmla="*/ 4297510 w 5517522"/>
                <a:gd name="connsiteY18" fmla="*/ 1575533 h 6130481"/>
                <a:gd name="connsiteX19" fmla="*/ 3498715 w 5517522"/>
                <a:gd name="connsiteY19" fmla="*/ 907071 h 6130481"/>
                <a:gd name="connsiteX20" fmla="*/ 2549095 w 5517522"/>
                <a:gd name="connsiteY20" fmla="*/ 671821 h 6130481"/>
                <a:gd name="connsiteX21" fmla="*/ 985319 w 5517522"/>
                <a:gd name="connsiteY21" fmla="*/ 1582475 h 6130481"/>
                <a:gd name="connsiteX22" fmla="*/ 634628 w 5517522"/>
                <a:gd name="connsiteY22" fmla="*/ 1913907 h 6130481"/>
                <a:gd name="connsiteX23" fmla="*/ 117662 w 5517522"/>
                <a:gd name="connsiteY23" fmla="*/ 2453044 h 6130481"/>
                <a:gd name="connsiteX24" fmla="*/ 2515 w 5517522"/>
                <a:gd name="connsiteY24" fmla="*/ 2685494 h 6130481"/>
                <a:gd name="connsiteX25" fmla="*/ 0 w 5517522"/>
                <a:gd name="connsiteY25" fmla="*/ 2696965 h 6130481"/>
                <a:gd name="connsiteX26" fmla="*/ 0 w 5517522"/>
                <a:gd name="connsiteY26" fmla="*/ 1587383 h 6130481"/>
                <a:gd name="connsiteX27" fmla="*/ 76951 w 5517522"/>
                <a:gd name="connsiteY27" fmla="*/ 1513741 h 6130481"/>
                <a:gd name="connsiteX28" fmla="*/ 510118 w 5517522"/>
                <a:gd name="connsiteY28" fmla="*/ 1107273 h 6130481"/>
                <a:gd name="connsiteX29" fmla="*/ 2549095 w 5517522"/>
                <a:gd name="connsiteY29" fmla="*/ 0 h 613048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Lst>
              <a:rect l="l" t="t" r="r" b="b"/>
              <a:pathLst>
                <a:path w="5517522" h="6130481">
                  <a:moveTo>
                    <a:pt x="2549095" y="0"/>
                  </a:moveTo>
                  <a:cubicBezTo>
                    <a:pt x="3508568" y="0"/>
                    <a:pt x="4219915" y="463445"/>
                    <a:pt x="4804175" y="1134258"/>
                  </a:cubicBezTo>
                  <a:cubicBezTo>
                    <a:pt x="5291694" y="1694109"/>
                    <a:pt x="5724011" y="2516643"/>
                    <a:pt x="5411838" y="3362353"/>
                  </a:cubicBezTo>
                  <a:cubicBezTo>
                    <a:pt x="4993181" y="4496612"/>
                    <a:pt x="5178268" y="4716633"/>
                    <a:pt x="4601621" y="5293280"/>
                  </a:cubicBezTo>
                  <a:cubicBezTo>
                    <a:pt x="4024863" y="5869926"/>
                    <a:pt x="3361551" y="6130481"/>
                    <a:pt x="2481577" y="6130481"/>
                  </a:cubicBezTo>
                  <a:cubicBezTo>
                    <a:pt x="1609329" y="6130481"/>
                    <a:pt x="818932" y="5780127"/>
                    <a:pt x="243517" y="5212325"/>
                  </a:cubicBezTo>
                  <a:cubicBezTo>
                    <a:pt x="170302" y="5140091"/>
                    <a:pt x="100568" y="5064339"/>
                    <a:pt x="34587" y="4985345"/>
                  </a:cubicBezTo>
                  <a:lnTo>
                    <a:pt x="0" y="4939620"/>
                  </a:lnTo>
                  <a:lnTo>
                    <a:pt x="0" y="3335329"/>
                  </a:lnTo>
                  <a:lnTo>
                    <a:pt x="17141" y="3448738"/>
                  </a:lnTo>
                  <a:cubicBezTo>
                    <a:pt x="50676" y="3613558"/>
                    <a:pt x="100867" y="3774516"/>
                    <a:pt x="167489" y="3930490"/>
                  </a:cubicBezTo>
                  <a:cubicBezTo>
                    <a:pt x="296255" y="4232138"/>
                    <a:pt x="480670" y="4502546"/>
                    <a:pt x="715471" y="4734212"/>
                  </a:cubicBezTo>
                  <a:cubicBezTo>
                    <a:pt x="1188993" y="5201464"/>
                    <a:pt x="1816250" y="5458772"/>
                    <a:pt x="2481689" y="5458772"/>
                  </a:cubicBezTo>
                  <a:cubicBezTo>
                    <a:pt x="3185758" y="5458772"/>
                    <a:pt x="3677755" y="5267191"/>
                    <a:pt x="4126644" y="4818302"/>
                  </a:cubicBezTo>
                  <a:cubicBezTo>
                    <a:pt x="4278363" y="4666583"/>
                    <a:pt x="4329982" y="4580701"/>
                    <a:pt x="4360437" y="4516766"/>
                  </a:cubicBezTo>
                  <a:cubicBezTo>
                    <a:pt x="4404890" y="4423495"/>
                    <a:pt x="4436577" y="4297417"/>
                    <a:pt x="4480357" y="4122855"/>
                  </a:cubicBezTo>
                  <a:cubicBezTo>
                    <a:pt x="4539030" y="3889285"/>
                    <a:pt x="4619425" y="3569275"/>
                    <a:pt x="4781557" y="3129791"/>
                  </a:cubicBezTo>
                  <a:cubicBezTo>
                    <a:pt x="4870238" y="2889503"/>
                    <a:pt x="4867103" y="2637010"/>
                    <a:pt x="4771928" y="2357869"/>
                  </a:cubicBezTo>
                  <a:cubicBezTo>
                    <a:pt x="4684815" y="2102465"/>
                    <a:pt x="4520779" y="1831945"/>
                    <a:pt x="4297510" y="1575533"/>
                  </a:cubicBezTo>
                  <a:cubicBezTo>
                    <a:pt x="4034492" y="1273549"/>
                    <a:pt x="3773266" y="1054983"/>
                    <a:pt x="3498715" y="907071"/>
                  </a:cubicBezTo>
                  <a:cubicBezTo>
                    <a:pt x="3204905" y="748745"/>
                    <a:pt x="2894187" y="671821"/>
                    <a:pt x="2549095" y="671821"/>
                  </a:cubicBezTo>
                  <a:cubicBezTo>
                    <a:pt x="1942553" y="671821"/>
                    <a:pt x="1518298" y="1049273"/>
                    <a:pt x="985319" y="1582475"/>
                  </a:cubicBezTo>
                  <a:cubicBezTo>
                    <a:pt x="865735" y="1702059"/>
                    <a:pt x="748278" y="1809774"/>
                    <a:pt x="634628" y="1913907"/>
                  </a:cubicBezTo>
                  <a:cubicBezTo>
                    <a:pt x="421325" y="2109407"/>
                    <a:pt x="237134" y="2278146"/>
                    <a:pt x="117662" y="2453044"/>
                  </a:cubicBezTo>
                  <a:cubicBezTo>
                    <a:pt x="64756" y="2530415"/>
                    <a:pt x="27022" y="2605799"/>
                    <a:pt x="2515" y="2685494"/>
                  </a:cubicBezTo>
                  <a:lnTo>
                    <a:pt x="0" y="2696965"/>
                  </a:lnTo>
                  <a:lnTo>
                    <a:pt x="0" y="1587383"/>
                  </a:lnTo>
                  <a:lnTo>
                    <a:pt x="76951" y="1513741"/>
                  </a:lnTo>
                  <a:cubicBezTo>
                    <a:pt x="217918" y="1383294"/>
                    <a:pt x="365956" y="1251435"/>
                    <a:pt x="510118" y="1107273"/>
                  </a:cubicBezTo>
                  <a:cubicBezTo>
                    <a:pt x="1086764" y="530627"/>
                    <a:pt x="1669121" y="0"/>
                    <a:pt x="2549095" y="0"/>
                  </a:cubicBezTo>
                  <a:close/>
                </a:path>
              </a:pathLst>
            </a:custGeom>
            <a:gradFill>
              <a:gsLst>
                <a:gs pos="2000">
                  <a:schemeClr val="bg1">
                    <a:alpha val="10000"/>
                  </a:schemeClr>
                </a:gs>
                <a:gs pos="16000">
                  <a:schemeClr val="accent6">
                    <a:alpha val="10000"/>
                  </a:schemeClr>
                </a:gs>
                <a:gs pos="100000">
                  <a:schemeClr val="bg1">
                    <a:alpha val="10000"/>
                  </a:schemeClr>
                </a:gs>
                <a:gs pos="85000">
                  <a:schemeClr val="accent1">
                    <a:alpha val="10000"/>
                  </a:schemeClr>
                </a:gs>
              </a:gsLst>
              <a:lin ang="12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43" name="Freeform: Shape 42">
              <a:extLst>
                <a:ext uri="{FF2B5EF4-FFF2-40B4-BE49-F238E27FC236}">
                  <a16:creationId xmlns:a16="http://schemas.microsoft.com/office/drawing/2014/main" id="{E7E03733-50FD-49A6-B226-40F6A0AD4542}"/>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9220" y="176241"/>
              <a:ext cx="5517475" cy="6130481"/>
            </a:xfrm>
            <a:custGeom>
              <a:avLst/>
              <a:gdLst>
                <a:gd name="connsiteX0" fmla="*/ 2549095 w 5517475"/>
                <a:gd name="connsiteY0" fmla="*/ 0 h 6130481"/>
                <a:gd name="connsiteX1" fmla="*/ 4804175 w 5517475"/>
                <a:gd name="connsiteY1" fmla="*/ 1134258 h 6130481"/>
                <a:gd name="connsiteX2" fmla="*/ 5411838 w 5517475"/>
                <a:gd name="connsiteY2" fmla="*/ 3362353 h 6130481"/>
                <a:gd name="connsiteX3" fmla="*/ 4601621 w 5517475"/>
                <a:gd name="connsiteY3" fmla="*/ 5293280 h 6130481"/>
                <a:gd name="connsiteX4" fmla="*/ 2481577 w 5517475"/>
                <a:gd name="connsiteY4" fmla="*/ 6130481 h 6130481"/>
                <a:gd name="connsiteX5" fmla="*/ 243517 w 5517475"/>
                <a:gd name="connsiteY5" fmla="*/ 5212325 h 6130481"/>
                <a:gd name="connsiteX6" fmla="*/ 34587 w 5517475"/>
                <a:gd name="connsiteY6" fmla="*/ 4985345 h 6130481"/>
                <a:gd name="connsiteX7" fmla="*/ 0 w 5517475"/>
                <a:gd name="connsiteY7" fmla="*/ 4939620 h 6130481"/>
                <a:gd name="connsiteX8" fmla="*/ 0 w 5517475"/>
                <a:gd name="connsiteY8" fmla="*/ 3799573 h 6130481"/>
                <a:gd name="connsiteX9" fmla="*/ 64364 w 5517475"/>
                <a:gd name="connsiteY9" fmla="*/ 3974159 h 6130481"/>
                <a:gd name="connsiteX10" fmla="*/ 636644 w 5517475"/>
                <a:gd name="connsiteY10" fmla="*/ 4813600 h 6130481"/>
                <a:gd name="connsiteX11" fmla="*/ 2481577 w 5517475"/>
                <a:gd name="connsiteY11" fmla="*/ 5570406 h 6130481"/>
                <a:gd name="connsiteX12" fmla="*/ 3449896 w 5517475"/>
                <a:gd name="connsiteY12" fmla="*/ 5407153 h 6130481"/>
                <a:gd name="connsiteX13" fmla="*/ 4205695 w 5517475"/>
                <a:gd name="connsiteY13" fmla="*/ 4897241 h 6130481"/>
                <a:gd name="connsiteX14" fmla="*/ 4461434 w 5517475"/>
                <a:gd name="connsiteY14" fmla="*/ 4564802 h 6130481"/>
                <a:gd name="connsiteX15" fmla="*/ 4588969 w 5517475"/>
                <a:gd name="connsiteY15" fmla="*/ 4149952 h 6130481"/>
                <a:gd name="connsiteX16" fmla="*/ 4886585 w 5517475"/>
                <a:gd name="connsiteY16" fmla="*/ 3168421 h 6130481"/>
                <a:gd name="connsiteX17" fmla="*/ 4877964 w 5517475"/>
                <a:gd name="connsiteY17" fmla="*/ 2321590 h 6130481"/>
                <a:gd name="connsiteX18" fmla="*/ 4382048 w 5517475"/>
                <a:gd name="connsiteY18" fmla="*/ 1501856 h 6130481"/>
                <a:gd name="connsiteX19" fmla="*/ 3551900 w 5517475"/>
                <a:gd name="connsiteY19" fmla="*/ 808425 h 6130481"/>
                <a:gd name="connsiteX20" fmla="*/ 2549095 w 5517475"/>
                <a:gd name="connsiteY20" fmla="*/ 559851 h 6130481"/>
                <a:gd name="connsiteX21" fmla="*/ 1712566 w 5517475"/>
                <a:gd name="connsiteY21" fmla="*/ 812008 h 6130481"/>
                <a:gd name="connsiteX22" fmla="*/ 906044 w 5517475"/>
                <a:gd name="connsiteY22" fmla="*/ 1502976 h 6130481"/>
                <a:gd name="connsiteX23" fmla="*/ 558825 w 5517475"/>
                <a:gd name="connsiteY23" fmla="*/ 1831049 h 6130481"/>
                <a:gd name="connsiteX24" fmla="*/ 25063 w 5517475"/>
                <a:gd name="connsiteY24" fmla="*/ 2389556 h 6130481"/>
                <a:gd name="connsiteX25" fmla="*/ 0 w 5517475"/>
                <a:gd name="connsiteY25" fmla="*/ 2432109 h 6130481"/>
                <a:gd name="connsiteX26" fmla="*/ 0 w 5517475"/>
                <a:gd name="connsiteY26" fmla="*/ 1587383 h 6130481"/>
                <a:gd name="connsiteX27" fmla="*/ 76951 w 5517475"/>
                <a:gd name="connsiteY27" fmla="*/ 1513741 h 6130481"/>
                <a:gd name="connsiteX28" fmla="*/ 510118 w 5517475"/>
                <a:gd name="connsiteY28" fmla="*/ 1107273 h 6130481"/>
                <a:gd name="connsiteX29" fmla="*/ 2549095 w 5517475"/>
                <a:gd name="connsiteY29" fmla="*/ 0 h 613048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Lst>
              <a:rect l="l" t="t" r="r" b="b"/>
              <a:pathLst>
                <a:path w="5517475" h="6130481">
                  <a:moveTo>
                    <a:pt x="2549095" y="0"/>
                  </a:moveTo>
                  <a:cubicBezTo>
                    <a:pt x="3508568" y="0"/>
                    <a:pt x="4219915" y="463445"/>
                    <a:pt x="4804175" y="1134258"/>
                  </a:cubicBezTo>
                  <a:cubicBezTo>
                    <a:pt x="5291694" y="1694109"/>
                    <a:pt x="5723899" y="2516643"/>
                    <a:pt x="5411838" y="3362353"/>
                  </a:cubicBezTo>
                  <a:cubicBezTo>
                    <a:pt x="4993181" y="4496612"/>
                    <a:pt x="5178268" y="4716633"/>
                    <a:pt x="4601621" y="5293280"/>
                  </a:cubicBezTo>
                  <a:cubicBezTo>
                    <a:pt x="4024863" y="5869926"/>
                    <a:pt x="3361551" y="6130481"/>
                    <a:pt x="2481577" y="6130481"/>
                  </a:cubicBezTo>
                  <a:cubicBezTo>
                    <a:pt x="1609329" y="6130481"/>
                    <a:pt x="818932" y="5780127"/>
                    <a:pt x="243517" y="5212325"/>
                  </a:cubicBezTo>
                  <a:cubicBezTo>
                    <a:pt x="170302" y="5140091"/>
                    <a:pt x="100568" y="5064339"/>
                    <a:pt x="34587" y="4985345"/>
                  </a:cubicBezTo>
                  <a:lnTo>
                    <a:pt x="0" y="4939620"/>
                  </a:lnTo>
                  <a:lnTo>
                    <a:pt x="0" y="3799573"/>
                  </a:lnTo>
                  <a:lnTo>
                    <a:pt x="64364" y="3974159"/>
                  </a:lnTo>
                  <a:cubicBezTo>
                    <a:pt x="198841" y="4289243"/>
                    <a:pt x="391429" y="4571632"/>
                    <a:pt x="636644" y="4813600"/>
                  </a:cubicBezTo>
                  <a:cubicBezTo>
                    <a:pt x="1131328" y="5301566"/>
                    <a:pt x="1786578" y="5570406"/>
                    <a:pt x="2481577" y="5570406"/>
                  </a:cubicBezTo>
                  <a:cubicBezTo>
                    <a:pt x="2854550" y="5570406"/>
                    <a:pt x="3171314" y="5516996"/>
                    <a:pt x="3449896" y="5407153"/>
                  </a:cubicBezTo>
                  <a:cubicBezTo>
                    <a:pt x="3723103" y="5299438"/>
                    <a:pt x="3970333" y="5132603"/>
                    <a:pt x="4205695" y="4897241"/>
                  </a:cubicBezTo>
                  <a:cubicBezTo>
                    <a:pt x="4369395" y="4733653"/>
                    <a:pt x="4426836" y="4637358"/>
                    <a:pt x="4461434" y="4564802"/>
                  </a:cubicBezTo>
                  <a:cubicBezTo>
                    <a:pt x="4510701" y="4461453"/>
                    <a:pt x="4543509" y="4330784"/>
                    <a:pt x="4588969" y="4149952"/>
                  </a:cubicBezTo>
                  <a:cubicBezTo>
                    <a:pt x="4646969" y="3918846"/>
                    <a:pt x="4726468" y="3602194"/>
                    <a:pt x="4886585" y="3168421"/>
                  </a:cubicBezTo>
                  <a:cubicBezTo>
                    <a:pt x="4984560" y="2902940"/>
                    <a:pt x="4981760" y="2626037"/>
                    <a:pt x="4877964" y="2321590"/>
                  </a:cubicBezTo>
                  <a:cubicBezTo>
                    <a:pt x="4786260" y="2052526"/>
                    <a:pt x="4614834" y="1769129"/>
                    <a:pt x="4382048" y="1501856"/>
                  </a:cubicBezTo>
                  <a:cubicBezTo>
                    <a:pt x="4110072" y="1189683"/>
                    <a:pt x="3838544" y="962832"/>
                    <a:pt x="3551900" y="808425"/>
                  </a:cubicBezTo>
                  <a:cubicBezTo>
                    <a:pt x="3241183" y="641141"/>
                    <a:pt x="2913222" y="559851"/>
                    <a:pt x="2549095" y="559851"/>
                  </a:cubicBezTo>
                  <a:cubicBezTo>
                    <a:pt x="2253830" y="559851"/>
                    <a:pt x="1988013" y="640134"/>
                    <a:pt x="1712566" y="812008"/>
                  </a:cubicBezTo>
                  <a:cubicBezTo>
                    <a:pt x="1428385" y="989593"/>
                    <a:pt x="1158313" y="1250707"/>
                    <a:pt x="906044" y="1502976"/>
                  </a:cubicBezTo>
                  <a:cubicBezTo>
                    <a:pt x="788140" y="1620769"/>
                    <a:pt x="671579" y="1727700"/>
                    <a:pt x="558825" y="1831049"/>
                  </a:cubicBezTo>
                  <a:cubicBezTo>
                    <a:pt x="340371" y="2031140"/>
                    <a:pt x="151813" y="2204022"/>
                    <a:pt x="25063" y="2389556"/>
                  </a:cubicBezTo>
                  <a:lnTo>
                    <a:pt x="0" y="2432109"/>
                  </a:lnTo>
                  <a:lnTo>
                    <a:pt x="0" y="1587383"/>
                  </a:lnTo>
                  <a:lnTo>
                    <a:pt x="76951" y="1513741"/>
                  </a:lnTo>
                  <a:cubicBezTo>
                    <a:pt x="217918" y="1383294"/>
                    <a:pt x="365956" y="1251435"/>
                    <a:pt x="510118" y="1107273"/>
                  </a:cubicBezTo>
                  <a:cubicBezTo>
                    <a:pt x="1086764" y="530627"/>
                    <a:pt x="1669121" y="0"/>
                    <a:pt x="2549095" y="0"/>
                  </a:cubicBezTo>
                  <a:close/>
                </a:path>
              </a:pathLst>
            </a:custGeom>
            <a:gradFill>
              <a:gsLst>
                <a:gs pos="2000">
                  <a:schemeClr val="bg1">
                    <a:alpha val="10000"/>
                  </a:schemeClr>
                </a:gs>
                <a:gs pos="16000">
                  <a:schemeClr val="accent6">
                    <a:alpha val="10000"/>
                  </a:schemeClr>
                </a:gs>
                <a:gs pos="100000">
                  <a:schemeClr val="bg1">
                    <a:alpha val="10000"/>
                  </a:schemeClr>
                </a:gs>
                <a:gs pos="85000">
                  <a:schemeClr val="accent1">
                    <a:alpha val="10000"/>
                  </a:schemeClr>
                </a:gs>
              </a:gsLst>
              <a:lin ang="12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44" name="Freeform: Shape 43">
              <a:extLst>
                <a:ext uri="{FF2B5EF4-FFF2-40B4-BE49-F238E27FC236}">
                  <a16:creationId xmlns:a16="http://schemas.microsoft.com/office/drawing/2014/main" id="{8A614510-A9F4-41B6-B78E-F49E390C7E4E}"/>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9221" y="0"/>
              <a:ext cx="5646974" cy="6483075"/>
            </a:xfrm>
            <a:custGeom>
              <a:avLst/>
              <a:gdLst>
                <a:gd name="connsiteX0" fmla="*/ 2405773 w 5646974"/>
                <a:gd name="connsiteY0" fmla="*/ 0 h 6483075"/>
                <a:gd name="connsiteX1" fmla="*/ 5646974 w 5646974"/>
                <a:gd name="connsiteY1" fmla="*/ 3241538 h 6483075"/>
                <a:gd name="connsiteX2" fmla="*/ 2405773 w 5646974"/>
                <a:gd name="connsiteY2" fmla="*/ 6483075 h 6483075"/>
                <a:gd name="connsiteX3" fmla="*/ 113897 w 5646974"/>
                <a:gd name="connsiteY3" fmla="*/ 5533666 h 6483075"/>
                <a:gd name="connsiteX4" fmla="*/ 0 w 5646974"/>
                <a:gd name="connsiteY4" fmla="*/ 5408336 h 6483075"/>
                <a:gd name="connsiteX5" fmla="*/ 0 w 5646974"/>
                <a:gd name="connsiteY5" fmla="*/ 4983659 h 6483075"/>
                <a:gd name="connsiteX6" fmla="*/ 155731 w 5646974"/>
                <a:gd name="connsiteY6" fmla="*/ 5176047 h 6483075"/>
                <a:gd name="connsiteX7" fmla="*/ 1093706 w 5646974"/>
                <a:gd name="connsiteY7" fmla="*/ 5866903 h 6483075"/>
                <a:gd name="connsiteX8" fmla="*/ 1639673 w 5646974"/>
                <a:gd name="connsiteY8" fmla="*/ 6059940 h 6483075"/>
                <a:gd name="connsiteX9" fmla="*/ 1709990 w 5646974"/>
                <a:gd name="connsiteY9" fmla="*/ 6076287 h 6483075"/>
                <a:gd name="connsiteX10" fmla="*/ 1780307 w 5646974"/>
                <a:gd name="connsiteY10" fmla="*/ 6091963 h 6483075"/>
                <a:gd name="connsiteX11" fmla="*/ 1851072 w 5646974"/>
                <a:gd name="connsiteY11" fmla="*/ 6105176 h 6483075"/>
                <a:gd name="connsiteX12" fmla="*/ 1886455 w 5646974"/>
                <a:gd name="connsiteY12" fmla="*/ 6111782 h 6483075"/>
                <a:gd name="connsiteX13" fmla="*/ 1921949 w 5646974"/>
                <a:gd name="connsiteY13" fmla="*/ 6117716 h 6483075"/>
                <a:gd name="connsiteX14" fmla="*/ 2064152 w 5646974"/>
                <a:gd name="connsiteY14" fmla="*/ 6137647 h 6483075"/>
                <a:gd name="connsiteX15" fmla="*/ 2206914 w 5646974"/>
                <a:gd name="connsiteY15" fmla="*/ 6151195 h 6483075"/>
                <a:gd name="connsiteX16" fmla="*/ 2350011 w 5646974"/>
                <a:gd name="connsiteY16" fmla="*/ 6158250 h 6483075"/>
                <a:gd name="connsiteX17" fmla="*/ 2493109 w 5646974"/>
                <a:gd name="connsiteY17" fmla="*/ 6159705 h 6483075"/>
                <a:gd name="connsiteX18" fmla="*/ 2781321 w 5646974"/>
                <a:gd name="connsiteY18" fmla="*/ 6147277 h 6483075"/>
                <a:gd name="connsiteX19" fmla="*/ 3345091 w 5646974"/>
                <a:gd name="connsiteY19" fmla="*/ 6060276 h 6483075"/>
                <a:gd name="connsiteX20" fmla="*/ 3878853 w 5646974"/>
                <a:gd name="connsiteY20" fmla="*/ 5871718 h 6483075"/>
                <a:gd name="connsiteX21" fmla="*/ 4367267 w 5646974"/>
                <a:gd name="connsiteY21" fmla="*/ 5573093 h 6483075"/>
                <a:gd name="connsiteX22" fmla="*/ 4424484 w 5646974"/>
                <a:gd name="connsiteY22" fmla="*/ 5528529 h 6483075"/>
                <a:gd name="connsiteX23" fmla="*/ 4481252 w 5646974"/>
                <a:gd name="connsiteY23" fmla="*/ 5483069 h 6483075"/>
                <a:gd name="connsiteX24" fmla="*/ 4536790 w 5646974"/>
                <a:gd name="connsiteY24" fmla="*/ 5435818 h 6483075"/>
                <a:gd name="connsiteX25" fmla="*/ 4591543 w 5646974"/>
                <a:gd name="connsiteY25" fmla="*/ 5387671 h 6483075"/>
                <a:gd name="connsiteX26" fmla="*/ 4794209 w 5646974"/>
                <a:gd name="connsiteY26" fmla="*/ 5181198 h 6483075"/>
                <a:gd name="connsiteX27" fmla="*/ 4956678 w 5646974"/>
                <a:gd name="connsiteY27" fmla="*/ 4945836 h 6483075"/>
                <a:gd name="connsiteX28" fmla="*/ 4989262 w 5646974"/>
                <a:gd name="connsiteY28" fmla="*/ 4881453 h 6483075"/>
                <a:gd name="connsiteX29" fmla="*/ 5017814 w 5646974"/>
                <a:gd name="connsiteY29" fmla="*/ 4814607 h 6483075"/>
                <a:gd name="connsiteX30" fmla="*/ 5044127 w 5646974"/>
                <a:gd name="connsiteY30" fmla="*/ 4746193 h 6483075"/>
                <a:gd name="connsiteX31" fmla="*/ 5068425 w 5646974"/>
                <a:gd name="connsiteY31" fmla="*/ 4676436 h 6483075"/>
                <a:gd name="connsiteX32" fmla="*/ 5154641 w 5646974"/>
                <a:gd name="connsiteY32" fmla="*/ 4390352 h 6483075"/>
                <a:gd name="connsiteX33" fmla="*/ 5196854 w 5646974"/>
                <a:gd name="connsiteY33" fmla="*/ 4246134 h 6483075"/>
                <a:gd name="connsiteX34" fmla="*/ 5240299 w 5646974"/>
                <a:gd name="connsiteY34" fmla="*/ 4102140 h 6483075"/>
                <a:gd name="connsiteX35" fmla="*/ 5432440 w 5646974"/>
                <a:gd name="connsiteY35" fmla="*/ 3532884 h 6483075"/>
                <a:gd name="connsiteX36" fmla="*/ 5528846 w 5646974"/>
                <a:gd name="connsiteY36" fmla="*/ 2951647 h 6483075"/>
                <a:gd name="connsiteX37" fmla="*/ 5495927 w 5646974"/>
                <a:gd name="connsiteY37" fmla="*/ 2658733 h 6483075"/>
                <a:gd name="connsiteX38" fmla="*/ 5480027 w 5646974"/>
                <a:gd name="connsiteY38" fmla="*/ 2586848 h 6483075"/>
                <a:gd name="connsiteX39" fmla="*/ 5461328 w 5646974"/>
                <a:gd name="connsiteY39" fmla="*/ 2515635 h 6483075"/>
                <a:gd name="connsiteX40" fmla="*/ 5439605 w 5646974"/>
                <a:gd name="connsiteY40" fmla="*/ 2445317 h 6483075"/>
                <a:gd name="connsiteX41" fmla="*/ 5415532 w 5646974"/>
                <a:gd name="connsiteY41" fmla="*/ 2375896 h 6483075"/>
                <a:gd name="connsiteX42" fmla="*/ 5144564 w 5646974"/>
                <a:gd name="connsiteY42" fmla="*/ 1857138 h 6483075"/>
                <a:gd name="connsiteX43" fmla="*/ 4774838 w 5646974"/>
                <a:gd name="connsiteY43" fmla="*/ 1405450 h 6483075"/>
                <a:gd name="connsiteX44" fmla="*/ 4345769 w 5646974"/>
                <a:gd name="connsiteY44" fmla="*/ 1012323 h 6483075"/>
                <a:gd name="connsiteX45" fmla="*/ 4115334 w 5646974"/>
                <a:gd name="connsiteY45" fmla="*/ 841344 h 6483075"/>
                <a:gd name="connsiteX46" fmla="*/ 3874038 w 5646974"/>
                <a:gd name="connsiteY46" fmla="*/ 691528 h 6483075"/>
                <a:gd name="connsiteX47" fmla="*/ 3359535 w 5646974"/>
                <a:gd name="connsiteY47" fmla="*/ 468819 h 6483075"/>
                <a:gd name="connsiteX48" fmla="*/ 2811105 w 5646974"/>
                <a:gd name="connsiteY48" fmla="*/ 366031 h 6483075"/>
                <a:gd name="connsiteX49" fmla="*/ 2741124 w 5646974"/>
                <a:gd name="connsiteY49" fmla="*/ 361440 h 6483075"/>
                <a:gd name="connsiteX50" fmla="*/ 2671030 w 5646974"/>
                <a:gd name="connsiteY50" fmla="*/ 358417 h 6483075"/>
                <a:gd name="connsiteX51" fmla="*/ 2600713 w 5646974"/>
                <a:gd name="connsiteY51" fmla="*/ 357521 h 6483075"/>
                <a:gd name="connsiteX52" fmla="*/ 2531739 w 5646974"/>
                <a:gd name="connsiteY52" fmla="*/ 358529 h 6483075"/>
                <a:gd name="connsiteX53" fmla="*/ 2259988 w 5646974"/>
                <a:gd name="connsiteY53" fmla="*/ 385289 h 6483075"/>
                <a:gd name="connsiteX54" fmla="*/ 1740670 w 5646974"/>
                <a:gd name="connsiteY54" fmla="*/ 553917 h 6483075"/>
                <a:gd name="connsiteX55" fmla="*/ 1264124 w 5646974"/>
                <a:gd name="connsiteY55" fmla="*/ 853549 h 6483075"/>
                <a:gd name="connsiteX56" fmla="*/ 823074 w 5646974"/>
                <a:gd name="connsiteY56" fmla="*/ 1234136 h 6483075"/>
                <a:gd name="connsiteX57" fmla="*/ 715694 w 5646974"/>
                <a:gd name="connsiteY57" fmla="*/ 1336252 h 6483075"/>
                <a:gd name="connsiteX58" fmla="*/ 606859 w 5646974"/>
                <a:gd name="connsiteY58" fmla="*/ 1440945 h 6483075"/>
                <a:gd name="connsiteX59" fmla="*/ 382023 w 5646974"/>
                <a:gd name="connsiteY59" fmla="*/ 1646074 h 6483075"/>
                <a:gd name="connsiteX60" fmla="*/ 158531 w 5646974"/>
                <a:gd name="connsiteY60" fmla="*/ 1843813 h 6483075"/>
                <a:gd name="connsiteX61" fmla="*/ 0 w 5646974"/>
                <a:gd name="connsiteY61" fmla="*/ 1991775 h 6483075"/>
                <a:gd name="connsiteX62" fmla="*/ 0 w 5646974"/>
                <a:gd name="connsiteY62" fmla="*/ 1074740 h 6483075"/>
                <a:gd name="connsiteX63" fmla="*/ 113897 w 5646974"/>
                <a:gd name="connsiteY63" fmla="*/ 949410 h 6483075"/>
                <a:gd name="connsiteX64" fmla="*/ 2405773 w 5646974"/>
                <a:gd name="connsiteY64" fmla="*/ 0 h 648307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Lst>
              <a:rect l="l" t="t" r="r" b="b"/>
              <a:pathLst>
                <a:path w="5646974" h="6483075">
                  <a:moveTo>
                    <a:pt x="2405773" y="0"/>
                  </a:moveTo>
                  <a:cubicBezTo>
                    <a:pt x="4195841" y="0"/>
                    <a:pt x="5646974" y="1451246"/>
                    <a:pt x="5646974" y="3241538"/>
                  </a:cubicBezTo>
                  <a:cubicBezTo>
                    <a:pt x="5646974" y="5031830"/>
                    <a:pt x="4195841" y="6483075"/>
                    <a:pt x="2405773" y="6483075"/>
                  </a:cubicBezTo>
                  <a:cubicBezTo>
                    <a:pt x="1510739" y="6483075"/>
                    <a:pt x="700439" y="6120264"/>
                    <a:pt x="113897" y="5533666"/>
                  </a:cubicBezTo>
                  <a:lnTo>
                    <a:pt x="0" y="5408336"/>
                  </a:lnTo>
                  <a:lnTo>
                    <a:pt x="0" y="4983659"/>
                  </a:lnTo>
                  <a:lnTo>
                    <a:pt x="155731" y="5176047"/>
                  </a:lnTo>
                  <a:cubicBezTo>
                    <a:pt x="417742" y="5469073"/>
                    <a:pt x="741224" y="5704211"/>
                    <a:pt x="1093706" y="5866903"/>
                  </a:cubicBezTo>
                  <a:cubicBezTo>
                    <a:pt x="1269947" y="5948418"/>
                    <a:pt x="1453018" y="6013137"/>
                    <a:pt x="1639673" y="6059940"/>
                  </a:cubicBezTo>
                  <a:lnTo>
                    <a:pt x="1709990" y="6076287"/>
                  </a:lnTo>
                  <a:cubicBezTo>
                    <a:pt x="1733504" y="6081550"/>
                    <a:pt x="1756570" y="6088156"/>
                    <a:pt x="1780307" y="6091963"/>
                  </a:cubicBezTo>
                  <a:lnTo>
                    <a:pt x="1851072" y="6105176"/>
                  </a:lnTo>
                  <a:lnTo>
                    <a:pt x="1886455" y="6111782"/>
                  </a:lnTo>
                  <a:cubicBezTo>
                    <a:pt x="1898212" y="6114021"/>
                    <a:pt x="1909969" y="6116373"/>
                    <a:pt x="1921949" y="6117716"/>
                  </a:cubicBezTo>
                  <a:cubicBezTo>
                    <a:pt x="1969425" y="6124323"/>
                    <a:pt x="2016676" y="6131489"/>
                    <a:pt x="2064152" y="6137647"/>
                  </a:cubicBezTo>
                  <a:cubicBezTo>
                    <a:pt x="2111851" y="6141790"/>
                    <a:pt x="2159438" y="6146381"/>
                    <a:pt x="2206914" y="6151195"/>
                  </a:cubicBezTo>
                  <a:lnTo>
                    <a:pt x="2350011" y="6158250"/>
                  </a:lnTo>
                  <a:cubicBezTo>
                    <a:pt x="2397711" y="6159593"/>
                    <a:pt x="2445410" y="6159146"/>
                    <a:pt x="2493109" y="6159705"/>
                  </a:cubicBezTo>
                  <a:cubicBezTo>
                    <a:pt x="2589068" y="6158137"/>
                    <a:pt x="2685922" y="6154666"/>
                    <a:pt x="2781321" y="6147277"/>
                  </a:cubicBezTo>
                  <a:cubicBezTo>
                    <a:pt x="2972566" y="6132944"/>
                    <a:pt x="3161348" y="6105288"/>
                    <a:pt x="3345091" y="6060276"/>
                  </a:cubicBezTo>
                  <a:cubicBezTo>
                    <a:pt x="3528834" y="6015375"/>
                    <a:pt x="3707539" y="5952785"/>
                    <a:pt x="3878853" y="5871718"/>
                  </a:cubicBezTo>
                  <a:cubicBezTo>
                    <a:pt x="4050167" y="5790428"/>
                    <a:pt x="4213084" y="5689318"/>
                    <a:pt x="4367267" y="5573093"/>
                  </a:cubicBezTo>
                  <a:lnTo>
                    <a:pt x="4424484" y="5528529"/>
                  </a:lnTo>
                  <a:cubicBezTo>
                    <a:pt x="4443631" y="5513637"/>
                    <a:pt x="4463113" y="5499193"/>
                    <a:pt x="4481252" y="5483069"/>
                  </a:cubicBezTo>
                  <a:lnTo>
                    <a:pt x="4536790" y="5435818"/>
                  </a:lnTo>
                  <a:cubicBezTo>
                    <a:pt x="4555265" y="5419918"/>
                    <a:pt x="4574188" y="5404466"/>
                    <a:pt x="4591543" y="5387671"/>
                  </a:cubicBezTo>
                  <a:cubicBezTo>
                    <a:pt x="4662980" y="5321944"/>
                    <a:pt x="4733074" y="5254650"/>
                    <a:pt x="4794209" y="5181198"/>
                  </a:cubicBezTo>
                  <a:cubicBezTo>
                    <a:pt x="4857808" y="5109089"/>
                    <a:pt x="4910434" y="5029926"/>
                    <a:pt x="4956678" y="4945836"/>
                  </a:cubicBezTo>
                  <a:cubicBezTo>
                    <a:pt x="4967651" y="4924450"/>
                    <a:pt x="4978624" y="4903064"/>
                    <a:pt x="4989262" y="4881453"/>
                  </a:cubicBezTo>
                  <a:lnTo>
                    <a:pt x="5017814" y="4814607"/>
                  </a:lnTo>
                  <a:cubicBezTo>
                    <a:pt x="5027891" y="4792549"/>
                    <a:pt x="5035393" y="4769035"/>
                    <a:pt x="5044127" y="4746193"/>
                  </a:cubicBezTo>
                  <a:cubicBezTo>
                    <a:pt x="5052636" y="4723128"/>
                    <a:pt x="5061146" y="4700174"/>
                    <a:pt x="5068425" y="4676436"/>
                  </a:cubicBezTo>
                  <a:cubicBezTo>
                    <a:pt x="5099552" y="4582717"/>
                    <a:pt x="5126985" y="4486422"/>
                    <a:pt x="5154641" y="4390352"/>
                  </a:cubicBezTo>
                  <a:lnTo>
                    <a:pt x="5196854" y="4246134"/>
                  </a:lnTo>
                  <a:lnTo>
                    <a:pt x="5240299" y="4102140"/>
                  </a:lnTo>
                  <a:cubicBezTo>
                    <a:pt x="5299195" y="3910560"/>
                    <a:pt x="5364697" y="3721330"/>
                    <a:pt x="5432440" y="3532884"/>
                  </a:cubicBezTo>
                  <a:cubicBezTo>
                    <a:pt x="5500294" y="3346902"/>
                    <a:pt x="5533549" y="3148714"/>
                    <a:pt x="5528846" y="2951647"/>
                  </a:cubicBezTo>
                  <a:cubicBezTo>
                    <a:pt x="5526831" y="2853113"/>
                    <a:pt x="5515409" y="2755027"/>
                    <a:pt x="5495927" y="2658733"/>
                  </a:cubicBezTo>
                  <a:cubicBezTo>
                    <a:pt x="5491112" y="2634659"/>
                    <a:pt x="5486297" y="2610585"/>
                    <a:pt x="5480027" y="2586848"/>
                  </a:cubicBezTo>
                  <a:cubicBezTo>
                    <a:pt x="5474205" y="2562998"/>
                    <a:pt x="5468718" y="2539036"/>
                    <a:pt x="5461328" y="2515635"/>
                  </a:cubicBezTo>
                  <a:cubicBezTo>
                    <a:pt x="5454386" y="2492009"/>
                    <a:pt x="5447668" y="2468495"/>
                    <a:pt x="5439605" y="2445317"/>
                  </a:cubicBezTo>
                  <a:cubicBezTo>
                    <a:pt x="5431879" y="2422028"/>
                    <a:pt x="5424378" y="2398738"/>
                    <a:pt x="5415532" y="2375896"/>
                  </a:cubicBezTo>
                  <a:cubicBezTo>
                    <a:pt x="5347790" y="2191817"/>
                    <a:pt x="5254071" y="2018599"/>
                    <a:pt x="5144564" y="1857138"/>
                  </a:cubicBezTo>
                  <a:cubicBezTo>
                    <a:pt x="5034946" y="1695565"/>
                    <a:pt x="4909762" y="1545301"/>
                    <a:pt x="4774838" y="1405450"/>
                  </a:cubicBezTo>
                  <a:cubicBezTo>
                    <a:pt x="4638907" y="1265040"/>
                    <a:pt x="4496145" y="1132131"/>
                    <a:pt x="4345769" y="1012323"/>
                  </a:cubicBezTo>
                  <a:cubicBezTo>
                    <a:pt x="4270749" y="952195"/>
                    <a:pt x="4194273" y="894642"/>
                    <a:pt x="4115334" y="841344"/>
                  </a:cubicBezTo>
                  <a:cubicBezTo>
                    <a:pt x="4037067" y="787263"/>
                    <a:pt x="3956336" y="737548"/>
                    <a:pt x="3874038" y="691528"/>
                  </a:cubicBezTo>
                  <a:cubicBezTo>
                    <a:pt x="3709554" y="599712"/>
                    <a:pt x="3537792" y="523349"/>
                    <a:pt x="3359535" y="468819"/>
                  </a:cubicBezTo>
                  <a:cubicBezTo>
                    <a:pt x="3181278" y="414514"/>
                    <a:pt x="2997311" y="380699"/>
                    <a:pt x="2811105" y="366031"/>
                  </a:cubicBezTo>
                  <a:cubicBezTo>
                    <a:pt x="2787703" y="364575"/>
                    <a:pt x="2764525" y="362448"/>
                    <a:pt x="2741124" y="361440"/>
                  </a:cubicBezTo>
                  <a:lnTo>
                    <a:pt x="2671030" y="358417"/>
                  </a:lnTo>
                  <a:lnTo>
                    <a:pt x="2600713" y="357521"/>
                  </a:lnTo>
                  <a:cubicBezTo>
                    <a:pt x="2577087" y="356961"/>
                    <a:pt x="2554805" y="358305"/>
                    <a:pt x="2531739" y="358529"/>
                  </a:cubicBezTo>
                  <a:cubicBezTo>
                    <a:pt x="2440259" y="360992"/>
                    <a:pt x="2349564" y="370285"/>
                    <a:pt x="2259988" y="385289"/>
                  </a:cubicBezTo>
                  <a:cubicBezTo>
                    <a:pt x="2080723" y="415521"/>
                    <a:pt x="1906945" y="473634"/>
                    <a:pt x="1740670" y="553917"/>
                  </a:cubicBezTo>
                  <a:cubicBezTo>
                    <a:pt x="1574506" y="634647"/>
                    <a:pt x="1415844" y="737100"/>
                    <a:pt x="1264124" y="853549"/>
                  </a:cubicBezTo>
                  <a:cubicBezTo>
                    <a:pt x="1112181" y="969886"/>
                    <a:pt x="966508" y="1099212"/>
                    <a:pt x="823074" y="1234136"/>
                  </a:cubicBezTo>
                  <a:cubicBezTo>
                    <a:pt x="787131" y="1267951"/>
                    <a:pt x="751413" y="1301990"/>
                    <a:pt x="715694" y="1336252"/>
                  </a:cubicBezTo>
                  <a:lnTo>
                    <a:pt x="606859" y="1440945"/>
                  </a:lnTo>
                  <a:cubicBezTo>
                    <a:pt x="532623" y="1511374"/>
                    <a:pt x="457267" y="1579452"/>
                    <a:pt x="382023" y="1646074"/>
                  </a:cubicBezTo>
                  <a:lnTo>
                    <a:pt x="158531" y="1843813"/>
                  </a:lnTo>
                  <a:lnTo>
                    <a:pt x="0" y="1991775"/>
                  </a:lnTo>
                  <a:lnTo>
                    <a:pt x="0" y="1074740"/>
                  </a:lnTo>
                  <a:lnTo>
                    <a:pt x="113897" y="949410"/>
                  </a:lnTo>
                  <a:cubicBezTo>
                    <a:pt x="700439" y="362812"/>
                    <a:pt x="1510739" y="0"/>
                    <a:pt x="2405773" y="0"/>
                  </a:cubicBezTo>
                  <a:close/>
                </a:path>
              </a:pathLst>
            </a:custGeom>
            <a:gradFill>
              <a:gsLst>
                <a:gs pos="2000">
                  <a:schemeClr val="bg1">
                    <a:alpha val="10000"/>
                  </a:schemeClr>
                </a:gs>
                <a:gs pos="16000">
                  <a:schemeClr val="accent6">
                    <a:alpha val="10000"/>
                  </a:schemeClr>
                </a:gs>
                <a:gs pos="100000">
                  <a:schemeClr val="bg1">
                    <a:alpha val="10000"/>
                  </a:schemeClr>
                </a:gs>
                <a:gs pos="74000">
                  <a:schemeClr val="accent1">
                    <a:alpha val="10000"/>
                  </a:schemeClr>
                </a:gs>
              </a:gsLst>
              <a:lin ang="12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grpSp>
      <p:sp>
        <p:nvSpPr>
          <p:cNvPr id="2" name="Title 1">
            <a:extLst>
              <a:ext uri="{FF2B5EF4-FFF2-40B4-BE49-F238E27FC236}">
                <a16:creationId xmlns:a16="http://schemas.microsoft.com/office/drawing/2014/main" id="{4A864FDC-F8F6-6886-E3DD-A68405E4AC2B}"/>
              </a:ext>
            </a:extLst>
          </p:cNvPr>
          <p:cNvSpPr>
            <a:spLocks noGrp="1"/>
          </p:cNvSpPr>
          <p:nvPr>
            <p:ph type="title"/>
          </p:nvPr>
        </p:nvSpPr>
        <p:spPr>
          <a:xfrm>
            <a:off x="804672" y="2053641"/>
            <a:ext cx="3669161" cy="2760098"/>
          </a:xfrm>
        </p:spPr>
        <p:txBody>
          <a:bodyPr>
            <a:normAutofit/>
          </a:bodyPr>
          <a:lstStyle/>
          <a:p>
            <a:r>
              <a:rPr lang="en-GB" sz="4000">
                <a:solidFill>
                  <a:schemeClr val="tx2"/>
                </a:solidFill>
              </a:rPr>
              <a:t>Introduction &amp; Scope </a:t>
            </a:r>
            <a:endParaRPr lang="en-US" sz="4000">
              <a:solidFill>
                <a:schemeClr val="tx2"/>
              </a:solidFill>
            </a:endParaRPr>
          </a:p>
        </p:txBody>
      </p:sp>
      <p:sp>
        <p:nvSpPr>
          <p:cNvPr id="3" name="Content Placeholder 2">
            <a:extLst>
              <a:ext uri="{FF2B5EF4-FFF2-40B4-BE49-F238E27FC236}">
                <a16:creationId xmlns:a16="http://schemas.microsoft.com/office/drawing/2014/main" id="{69AF9076-DD4F-6109-A810-7F450B00678E}"/>
              </a:ext>
            </a:extLst>
          </p:cNvPr>
          <p:cNvSpPr>
            <a:spLocks noGrp="1"/>
          </p:cNvSpPr>
          <p:nvPr>
            <p:ph idx="1"/>
          </p:nvPr>
        </p:nvSpPr>
        <p:spPr>
          <a:xfrm>
            <a:off x="6090574" y="801866"/>
            <a:ext cx="5306084" cy="5230634"/>
          </a:xfrm>
          <a:noFill/>
          <a:ln>
            <a:noFill/>
          </a:ln>
        </p:spPr>
        <p:txBody>
          <a:bodyPr anchor="ctr">
            <a:normAutofit/>
          </a:bodyPr>
          <a:lstStyle/>
          <a:p>
            <a:pPr marL="0" indent="0">
              <a:buNone/>
            </a:pPr>
            <a:r>
              <a:rPr lang="en-GB" sz="1800" b="1" dirty="0">
                <a:solidFill>
                  <a:schemeClr val="tx2"/>
                </a:solidFill>
              </a:rPr>
              <a:t>What is an older person?</a:t>
            </a:r>
          </a:p>
          <a:p>
            <a:pPr marL="0" indent="0">
              <a:buNone/>
            </a:pPr>
            <a:r>
              <a:rPr lang="en-GB" sz="1800" dirty="0">
                <a:solidFill>
                  <a:schemeClr val="tx2"/>
                </a:solidFill>
              </a:rPr>
              <a:t>Ageing is an individual experienced influenced by health, circumstances and social environment </a:t>
            </a:r>
          </a:p>
          <a:p>
            <a:pPr marL="0" indent="0">
              <a:buNone/>
            </a:pPr>
            <a:r>
              <a:rPr lang="en-GB" sz="1800" dirty="0">
                <a:solidFill>
                  <a:schemeClr val="tx2"/>
                </a:solidFill>
              </a:rPr>
              <a:t> </a:t>
            </a:r>
            <a:r>
              <a:rPr lang="en-GB" sz="1800" b="1" dirty="0">
                <a:solidFill>
                  <a:schemeClr val="tx2"/>
                </a:solidFill>
              </a:rPr>
              <a:t>What is empowerment?</a:t>
            </a:r>
          </a:p>
          <a:p>
            <a:pPr marL="0" indent="0">
              <a:buNone/>
            </a:pPr>
            <a:r>
              <a:rPr lang="en-GB" sz="1800" dirty="0">
                <a:solidFill>
                  <a:schemeClr val="tx2"/>
                </a:solidFill>
              </a:rPr>
              <a:t>Empowerment is the promotion of independance, dignity, choice and participation. </a:t>
            </a:r>
          </a:p>
          <a:p>
            <a:pPr marL="0" indent="0">
              <a:buNone/>
            </a:pPr>
            <a:r>
              <a:rPr lang="en-GB" sz="1800" dirty="0">
                <a:solidFill>
                  <a:schemeClr val="tx2"/>
                </a:solidFill>
              </a:rPr>
              <a:t>The purpose of this presentation is to:</a:t>
            </a:r>
          </a:p>
          <a:p>
            <a:r>
              <a:rPr lang="en-GB" sz="1800" dirty="0">
                <a:solidFill>
                  <a:schemeClr val="tx2"/>
                </a:solidFill>
              </a:rPr>
              <a:t>Evaluate older person’s care and support needs.</a:t>
            </a:r>
          </a:p>
          <a:p>
            <a:r>
              <a:rPr lang="en-GB" sz="1800" dirty="0">
                <a:solidFill>
                  <a:schemeClr val="tx2"/>
                </a:solidFill>
              </a:rPr>
              <a:t>To examine UK services, theories and policies.</a:t>
            </a:r>
          </a:p>
          <a:p>
            <a:r>
              <a:rPr lang="en-GB" sz="1800" dirty="0">
                <a:solidFill>
                  <a:schemeClr val="tx2"/>
                </a:solidFill>
              </a:rPr>
              <a:t>Assess the benefits and limitations of technology.</a:t>
            </a:r>
          </a:p>
          <a:p>
            <a:r>
              <a:rPr lang="en-GB" sz="1800" dirty="0">
                <a:solidFill>
                  <a:schemeClr val="tx2"/>
                </a:solidFill>
              </a:rPr>
              <a:t>To recommend ways to improve independance and empowerment.</a:t>
            </a:r>
            <a:endParaRPr lang="en-US" sz="1800" dirty="0">
              <a:solidFill>
                <a:schemeClr val="tx2"/>
              </a:solidFill>
            </a:endParaRPr>
          </a:p>
        </p:txBody>
      </p:sp>
      <p:pic>
        <p:nvPicPr>
          <p:cNvPr id="4" name="slide 2">
            <a:hlinkClick r:id="" action="ppaction://media"/>
            <a:extLst>
              <a:ext uri="{FF2B5EF4-FFF2-40B4-BE49-F238E27FC236}">
                <a16:creationId xmlns:a16="http://schemas.microsoft.com/office/drawing/2014/main" id="{190AFFA3-B2EB-7920-40F8-7AD2946C33D1}"/>
              </a:ext>
            </a:extLst>
          </p:cNvPr>
          <p:cNvPicPr>
            <a:picLocks noChangeAspect="1"/>
          </p:cNvPicPr>
          <p:nvPr>
            <a:audioFile r:link="rId2"/>
            <p:extLst>
              <p:ext uri="{DAA4B4D4-6D71-4841-9C94-3DE7FCFB9230}">
                <p14:media xmlns:p14="http://schemas.microsoft.com/office/powerpoint/2010/main" r:embed="rId1"/>
              </p:ext>
            </p:extLst>
          </p:nvPr>
        </p:nvPicPr>
        <p:blipFill>
          <a:blip r:embed="rId4"/>
          <a:stretch>
            <a:fillRect/>
          </a:stretch>
        </p:blipFill>
        <p:spPr>
          <a:xfrm>
            <a:off x="499872" y="5873362"/>
            <a:ext cx="609600" cy="609600"/>
          </a:xfrm>
          <a:prstGeom prst="rect">
            <a:avLst/>
          </a:prstGeom>
        </p:spPr>
      </p:pic>
    </p:spTree>
    <p:extLst>
      <p:ext uri="{BB962C8B-B14F-4D97-AF65-F5344CB8AC3E}">
        <p14:creationId xmlns:p14="http://schemas.microsoft.com/office/powerpoint/2010/main" val="2686692099"/>
      </p:ext>
    </p:extLst>
  </p:cSld>
  <p:clrMapOvr>
    <a:masterClrMapping/>
  </p:clrMapOvr>
  <mc:AlternateContent xmlns:mc="http://schemas.openxmlformats.org/markup-compatibility/2006">
    <mc:Choice xmlns:p14="http://schemas.microsoft.com/office/powerpoint/2010/main" Requires="p14">
      <p:transition spd="slow" p14:dur="1500" advTm="68901">
        <p:split orient="vert"/>
      </p:transition>
    </mc:Choice>
    <mc:Fallback>
      <p:transition spd="slow" advTm="68901">
        <p:split orient="vert"/>
      </p:transition>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6" presetClass="entr" presetSubtype="16" fill="hold" grpId="0" nodeType="clickEffect">
                                  <p:stCondLst>
                                    <p:cond delay="0"/>
                                  </p:stCondLst>
                                  <p:childTnLst>
                                    <p:set>
                                      <p:cBhvr>
                                        <p:cTn id="6" dur="1" fill="hold">
                                          <p:stCondLst>
                                            <p:cond delay="0"/>
                                          </p:stCondLst>
                                        </p:cTn>
                                        <p:tgtEl>
                                          <p:spTgt spid="2"/>
                                        </p:tgtEl>
                                        <p:attrNameLst>
                                          <p:attrName>style.visibility</p:attrName>
                                        </p:attrNameLst>
                                      </p:cBhvr>
                                      <p:to>
                                        <p:strVal val="visible"/>
                                      </p:to>
                                    </p:set>
                                    <p:animEffect transition="in" filter="circle(in)">
                                      <p:cBhvr>
                                        <p:cTn id="7" dur="2000"/>
                                        <p:tgtEl>
                                          <p:spTgt spid="2"/>
                                        </p:tgtEl>
                                      </p:cBhvr>
                                    </p:animEffect>
                                  </p:childTnLst>
                                </p:cTn>
                              </p:par>
                            </p:childTnLst>
                          </p:cTn>
                        </p:par>
                      </p:childTnLst>
                    </p:cTn>
                  </p:par>
                  <p:par>
                    <p:cTn id="8" fill="hold">
                      <p:stCondLst>
                        <p:cond delay="indefinite"/>
                      </p:stCondLst>
                      <p:childTnLst>
                        <p:par>
                          <p:cTn id="9" fill="hold">
                            <p:stCondLst>
                              <p:cond delay="0"/>
                            </p:stCondLst>
                            <p:childTnLst>
                              <p:par>
                                <p:cTn id="10" presetID="18" presetClass="entr" presetSubtype="12" fill="hold" grpId="0" nodeType="clickEffect">
                                  <p:stCondLst>
                                    <p:cond delay="0"/>
                                  </p:stCondLst>
                                  <p:childTnLst>
                                    <p:set>
                                      <p:cBhvr>
                                        <p:cTn id="11" dur="1" fill="hold">
                                          <p:stCondLst>
                                            <p:cond delay="0"/>
                                          </p:stCondLst>
                                        </p:cTn>
                                        <p:tgtEl>
                                          <p:spTgt spid="3">
                                            <p:txEl>
                                              <p:pRg st="0" end="0"/>
                                            </p:txEl>
                                          </p:spTgt>
                                        </p:tgtEl>
                                        <p:attrNameLst>
                                          <p:attrName>style.visibility</p:attrName>
                                        </p:attrNameLst>
                                      </p:cBhvr>
                                      <p:to>
                                        <p:strVal val="visible"/>
                                      </p:to>
                                    </p:set>
                                    <p:animEffect transition="in" filter="strips(downLeft)">
                                      <p:cBhvr>
                                        <p:cTn id="12" dur="500"/>
                                        <p:tgtEl>
                                          <p:spTgt spid="3">
                                            <p:txEl>
                                              <p:pRg st="0" end="0"/>
                                            </p:txEl>
                                          </p:spTgt>
                                        </p:tgtEl>
                                      </p:cBhvr>
                                    </p:animEffect>
                                  </p:childTnLst>
                                </p:cTn>
                              </p:par>
                            </p:childTnLst>
                          </p:cTn>
                        </p:par>
                      </p:childTnLst>
                    </p:cTn>
                  </p:par>
                  <p:par>
                    <p:cTn id="13" fill="hold">
                      <p:stCondLst>
                        <p:cond delay="indefinite"/>
                      </p:stCondLst>
                      <p:childTnLst>
                        <p:par>
                          <p:cTn id="14" fill="hold">
                            <p:stCondLst>
                              <p:cond delay="0"/>
                            </p:stCondLst>
                            <p:childTnLst>
                              <p:par>
                                <p:cTn id="15" presetID="18" presetClass="entr" presetSubtype="12" fill="hold" grpId="0" nodeType="clickEffect">
                                  <p:stCondLst>
                                    <p:cond delay="0"/>
                                  </p:stCondLst>
                                  <p:childTnLst>
                                    <p:set>
                                      <p:cBhvr>
                                        <p:cTn id="16" dur="1" fill="hold">
                                          <p:stCondLst>
                                            <p:cond delay="0"/>
                                          </p:stCondLst>
                                        </p:cTn>
                                        <p:tgtEl>
                                          <p:spTgt spid="3">
                                            <p:txEl>
                                              <p:pRg st="1" end="1"/>
                                            </p:txEl>
                                          </p:spTgt>
                                        </p:tgtEl>
                                        <p:attrNameLst>
                                          <p:attrName>style.visibility</p:attrName>
                                        </p:attrNameLst>
                                      </p:cBhvr>
                                      <p:to>
                                        <p:strVal val="visible"/>
                                      </p:to>
                                    </p:set>
                                    <p:animEffect transition="in" filter="strips(downLeft)">
                                      <p:cBhvr>
                                        <p:cTn id="17" dur="500"/>
                                        <p:tgtEl>
                                          <p:spTgt spid="3">
                                            <p:txEl>
                                              <p:pRg st="1" end="1"/>
                                            </p:txEl>
                                          </p:spTgt>
                                        </p:tgtEl>
                                      </p:cBhvr>
                                    </p:animEffect>
                                  </p:childTnLst>
                                </p:cTn>
                              </p:par>
                            </p:childTnLst>
                          </p:cTn>
                        </p:par>
                      </p:childTnLst>
                    </p:cTn>
                  </p:par>
                  <p:par>
                    <p:cTn id="18" fill="hold">
                      <p:stCondLst>
                        <p:cond delay="indefinite"/>
                      </p:stCondLst>
                      <p:childTnLst>
                        <p:par>
                          <p:cTn id="19" fill="hold">
                            <p:stCondLst>
                              <p:cond delay="0"/>
                            </p:stCondLst>
                            <p:childTnLst>
                              <p:par>
                                <p:cTn id="20" presetID="18" presetClass="entr" presetSubtype="12" fill="hold" grpId="0" nodeType="clickEffect">
                                  <p:stCondLst>
                                    <p:cond delay="0"/>
                                  </p:stCondLst>
                                  <p:childTnLst>
                                    <p:set>
                                      <p:cBhvr>
                                        <p:cTn id="21" dur="1" fill="hold">
                                          <p:stCondLst>
                                            <p:cond delay="0"/>
                                          </p:stCondLst>
                                        </p:cTn>
                                        <p:tgtEl>
                                          <p:spTgt spid="3">
                                            <p:txEl>
                                              <p:pRg st="2" end="2"/>
                                            </p:txEl>
                                          </p:spTgt>
                                        </p:tgtEl>
                                        <p:attrNameLst>
                                          <p:attrName>style.visibility</p:attrName>
                                        </p:attrNameLst>
                                      </p:cBhvr>
                                      <p:to>
                                        <p:strVal val="visible"/>
                                      </p:to>
                                    </p:set>
                                    <p:animEffect transition="in" filter="strips(downLeft)">
                                      <p:cBhvr>
                                        <p:cTn id="22" dur="500"/>
                                        <p:tgtEl>
                                          <p:spTgt spid="3">
                                            <p:txEl>
                                              <p:pRg st="2" end="2"/>
                                            </p:txEl>
                                          </p:spTgt>
                                        </p:tgtEl>
                                      </p:cBhvr>
                                    </p:animEffect>
                                  </p:childTnLst>
                                </p:cTn>
                              </p:par>
                            </p:childTnLst>
                          </p:cTn>
                        </p:par>
                      </p:childTnLst>
                    </p:cTn>
                  </p:par>
                  <p:par>
                    <p:cTn id="23" fill="hold">
                      <p:stCondLst>
                        <p:cond delay="indefinite"/>
                      </p:stCondLst>
                      <p:childTnLst>
                        <p:par>
                          <p:cTn id="24" fill="hold">
                            <p:stCondLst>
                              <p:cond delay="0"/>
                            </p:stCondLst>
                            <p:childTnLst>
                              <p:par>
                                <p:cTn id="25" presetID="18" presetClass="entr" presetSubtype="12" fill="hold" grpId="0" nodeType="clickEffect">
                                  <p:stCondLst>
                                    <p:cond delay="0"/>
                                  </p:stCondLst>
                                  <p:childTnLst>
                                    <p:set>
                                      <p:cBhvr>
                                        <p:cTn id="26" dur="1" fill="hold">
                                          <p:stCondLst>
                                            <p:cond delay="0"/>
                                          </p:stCondLst>
                                        </p:cTn>
                                        <p:tgtEl>
                                          <p:spTgt spid="3">
                                            <p:txEl>
                                              <p:pRg st="3" end="3"/>
                                            </p:txEl>
                                          </p:spTgt>
                                        </p:tgtEl>
                                        <p:attrNameLst>
                                          <p:attrName>style.visibility</p:attrName>
                                        </p:attrNameLst>
                                      </p:cBhvr>
                                      <p:to>
                                        <p:strVal val="visible"/>
                                      </p:to>
                                    </p:set>
                                    <p:animEffect transition="in" filter="strips(downLeft)">
                                      <p:cBhvr>
                                        <p:cTn id="27" dur="500"/>
                                        <p:tgtEl>
                                          <p:spTgt spid="3">
                                            <p:txEl>
                                              <p:pRg st="3" end="3"/>
                                            </p:txEl>
                                          </p:spTgt>
                                        </p:tgtEl>
                                      </p:cBhvr>
                                    </p:animEffect>
                                  </p:childTnLst>
                                </p:cTn>
                              </p:par>
                            </p:childTnLst>
                          </p:cTn>
                        </p:par>
                      </p:childTnLst>
                    </p:cTn>
                  </p:par>
                  <p:par>
                    <p:cTn id="28" fill="hold">
                      <p:stCondLst>
                        <p:cond delay="indefinite"/>
                      </p:stCondLst>
                      <p:childTnLst>
                        <p:par>
                          <p:cTn id="29" fill="hold">
                            <p:stCondLst>
                              <p:cond delay="0"/>
                            </p:stCondLst>
                            <p:childTnLst>
                              <p:par>
                                <p:cTn id="30" presetID="18" presetClass="entr" presetSubtype="12" fill="hold" grpId="0" nodeType="clickEffect">
                                  <p:stCondLst>
                                    <p:cond delay="0"/>
                                  </p:stCondLst>
                                  <p:childTnLst>
                                    <p:set>
                                      <p:cBhvr>
                                        <p:cTn id="31" dur="1" fill="hold">
                                          <p:stCondLst>
                                            <p:cond delay="0"/>
                                          </p:stCondLst>
                                        </p:cTn>
                                        <p:tgtEl>
                                          <p:spTgt spid="3">
                                            <p:txEl>
                                              <p:pRg st="4" end="4"/>
                                            </p:txEl>
                                          </p:spTgt>
                                        </p:tgtEl>
                                        <p:attrNameLst>
                                          <p:attrName>style.visibility</p:attrName>
                                        </p:attrNameLst>
                                      </p:cBhvr>
                                      <p:to>
                                        <p:strVal val="visible"/>
                                      </p:to>
                                    </p:set>
                                    <p:animEffect transition="in" filter="strips(downLeft)">
                                      <p:cBhvr>
                                        <p:cTn id="32" dur="500"/>
                                        <p:tgtEl>
                                          <p:spTgt spid="3">
                                            <p:txEl>
                                              <p:pRg st="4" end="4"/>
                                            </p:txEl>
                                          </p:spTgt>
                                        </p:tgtEl>
                                      </p:cBhvr>
                                    </p:animEffect>
                                  </p:childTnLst>
                                </p:cTn>
                              </p:par>
                            </p:childTnLst>
                          </p:cTn>
                        </p:par>
                      </p:childTnLst>
                    </p:cTn>
                  </p:par>
                  <p:par>
                    <p:cTn id="33" fill="hold">
                      <p:stCondLst>
                        <p:cond delay="indefinite"/>
                      </p:stCondLst>
                      <p:childTnLst>
                        <p:par>
                          <p:cTn id="34" fill="hold">
                            <p:stCondLst>
                              <p:cond delay="0"/>
                            </p:stCondLst>
                            <p:childTnLst>
                              <p:par>
                                <p:cTn id="35" presetID="18" presetClass="entr" presetSubtype="12" fill="hold" grpId="0" nodeType="clickEffect">
                                  <p:stCondLst>
                                    <p:cond delay="0"/>
                                  </p:stCondLst>
                                  <p:childTnLst>
                                    <p:set>
                                      <p:cBhvr>
                                        <p:cTn id="36" dur="1" fill="hold">
                                          <p:stCondLst>
                                            <p:cond delay="0"/>
                                          </p:stCondLst>
                                        </p:cTn>
                                        <p:tgtEl>
                                          <p:spTgt spid="3">
                                            <p:txEl>
                                              <p:pRg st="5" end="5"/>
                                            </p:txEl>
                                          </p:spTgt>
                                        </p:tgtEl>
                                        <p:attrNameLst>
                                          <p:attrName>style.visibility</p:attrName>
                                        </p:attrNameLst>
                                      </p:cBhvr>
                                      <p:to>
                                        <p:strVal val="visible"/>
                                      </p:to>
                                    </p:set>
                                    <p:animEffect transition="in" filter="strips(downLeft)">
                                      <p:cBhvr>
                                        <p:cTn id="37" dur="500"/>
                                        <p:tgtEl>
                                          <p:spTgt spid="3">
                                            <p:txEl>
                                              <p:pRg st="5" end="5"/>
                                            </p:txEl>
                                          </p:spTgt>
                                        </p:tgtEl>
                                      </p:cBhvr>
                                    </p:animEffect>
                                  </p:childTnLst>
                                </p:cTn>
                              </p:par>
                            </p:childTnLst>
                          </p:cTn>
                        </p:par>
                      </p:childTnLst>
                    </p:cTn>
                  </p:par>
                  <p:par>
                    <p:cTn id="38" fill="hold">
                      <p:stCondLst>
                        <p:cond delay="indefinite"/>
                      </p:stCondLst>
                      <p:childTnLst>
                        <p:par>
                          <p:cTn id="39" fill="hold">
                            <p:stCondLst>
                              <p:cond delay="0"/>
                            </p:stCondLst>
                            <p:childTnLst>
                              <p:par>
                                <p:cTn id="40" presetID="18" presetClass="entr" presetSubtype="12" fill="hold" grpId="0" nodeType="clickEffect">
                                  <p:stCondLst>
                                    <p:cond delay="0"/>
                                  </p:stCondLst>
                                  <p:childTnLst>
                                    <p:set>
                                      <p:cBhvr>
                                        <p:cTn id="41" dur="1" fill="hold">
                                          <p:stCondLst>
                                            <p:cond delay="0"/>
                                          </p:stCondLst>
                                        </p:cTn>
                                        <p:tgtEl>
                                          <p:spTgt spid="3">
                                            <p:txEl>
                                              <p:pRg st="6" end="6"/>
                                            </p:txEl>
                                          </p:spTgt>
                                        </p:tgtEl>
                                        <p:attrNameLst>
                                          <p:attrName>style.visibility</p:attrName>
                                        </p:attrNameLst>
                                      </p:cBhvr>
                                      <p:to>
                                        <p:strVal val="visible"/>
                                      </p:to>
                                    </p:set>
                                    <p:animEffect transition="in" filter="strips(downLeft)">
                                      <p:cBhvr>
                                        <p:cTn id="42" dur="500"/>
                                        <p:tgtEl>
                                          <p:spTgt spid="3">
                                            <p:txEl>
                                              <p:pRg st="6" end="6"/>
                                            </p:txEl>
                                          </p:spTgt>
                                        </p:tgtEl>
                                      </p:cBhvr>
                                    </p:animEffect>
                                  </p:childTnLst>
                                </p:cTn>
                              </p:par>
                            </p:childTnLst>
                          </p:cTn>
                        </p:par>
                      </p:childTnLst>
                    </p:cTn>
                  </p:par>
                  <p:par>
                    <p:cTn id="43" fill="hold">
                      <p:stCondLst>
                        <p:cond delay="indefinite"/>
                      </p:stCondLst>
                      <p:childTnLst>
                        <p:par>
                          <p:cTn id="44" fill="hold">
                            <p:stCondLst>
                              <p:cond delay="0"/>
                            </p:stCondLst>
                            <p:childTnLst>
                              <p:par>
                                <p:cTn id="45" presetID="18" presetClass="entr" presetSubtype="12" fill="hold" grpId="0" nodeType="clickEffect">
                                  <p:stCondLst>
                                    <p:cond delay="0"/>
                                  </p:stCondLst>
                                  <p:childTnLst>
                                    <p:set>
                                      <p:cBhvr>
                                        <p:cTn id="46" dur="1" fill="hold">
                                          <p:stCondLst>
                                            <p:cond delay="0"/>
                                          </p:stCondLst>
                                        </p:cTn>
                                        <p:tgtEl>
                                          <p:spTgt spid="3">
                                            <p:txEl>
                                              <p:pRg st="7" end="7"/>
                                            </p:txEl>
                                          </p:spTgt>
                                        </p:tgtEl>
                                        <p:attrNameLst>
                                          <p:attrName>style.visibility</p:attrName>
                                        </p:attrNameLst>
                                      </p:cBhvr>
                                      <p:to>
                                        <p:strVal val="visible"/>
                                      </p:to>
                                    </p:set>
                                    <p:animEffect transition="in" filter="strips(downLeft)">
                                      <p:cBhvr>
                                        <p:cTn id="47" dur="500"/>
                                        <p:tgtEl>
                                          <p:spTgt spid="3">
                                            <p:txEl>
                                              <p:pRg st="7" end="7"/>
                                            </p:txEl>
                                          </p:spTgt>
                                        </p:tgtEl>
                                      </p:cBhvr>
                                    </p:animEffect>
                                  </p:childTnLst>
                                </p:cTn>
                              </p:par>
                            </p:childTnLst>
                          </p:cTn>
                        </p:par>
                      </p:childTnLst>
                    </p:cTn>
                  </p:par>
                  <p:par>
                    <p:cTn id="48" fill="hold">
                      <p:stCondLst>
                        <p:cond delay="indefinite"/>
                      </p:stCondLst>
                      <p:childTnLst>
                        <p:par>
                          <p:cTn id="49" fill="hold">
                            <p:stCondLst>
                              <p:cond delay="0"/>
                            </p:stCondLst>
                            <p:childTnLst>
                              <p:par>
                                <p:cTn id="50" presetID="18" presetClass="entr" presetSubtype="12" fill="hold" grpId="0" nodeType="clickEffect">
                                  <p:stCondLst>
                                    <p:cond delay="0"/>
                                  </p:stCondLst>
                                  <p:childTnLst>
                                    <p:set>
                                      <p:cBhvr>
                                        <p:cTn id="51" dur="1" fill="hold">
                                          <p:stCondLst>
                                            <p:cond delay="0"/>
                                          </p:stCondLst>
                                        </p:cTn>
                                        <p:tgtEl>
                                          <p:spTgt spid="3">
                                            <p:txEl>
                                              <p:pRg st="8" end="8"/>
                                            </p:txEl>
                                          </p:spTgt>
                                        </p:tgtEl>
                                        <p:attrNameLst>
                                          <p:attrName>style.visibility</p:attrName>
                                        </p:attrNameLst>
                                      </p:cBhvr>
                                      <p:to>
                                        <p:strVal val="visible"/>
                                      </p:to>
                                    </p:set>
                                    <p:animEffect transition="in" filter="strips(downLeft)">
                                      <p:cBhvr>
                                        <p:cTn id="52" dur="500"/>
                                        <p:tgtEl>
                                          <p:spTgt spid="3">
                                            <p:txEl>
                                              <p:pRg st="8" end="8"/>
                                            </p:txEl>
                                          </p:spTgt>
                                        </p:tgtEl>
                                      </p:cBhvr>
                                    </p:animEffect>
                                  </p:childTnLst>
                                </p:cTn>
                              </p:par>
                            </p:childTnLst>
                          </p:cTn>
                        </p:par>
                      </p:childTnLst>
                    </p:cTn>
                  </p:par>
                  <p:par>
                    <p:cTn id="53" fill="hold">
                      <p:stCondLst>
                        <p:cond delay="indefinite"/>
                      </p:stCondLst>
                      <p:childTnLst>
                        <p:par>
                          <p:cTn id="54" fill="hold">
                            <p:stCondLst>
                              <p:cond delay="0"/>
                            </p:stCondLst>
                            <p:childTnLst>
                              <p:par>
                                <p:cTn id="55" presetID="21" presetClass="entr" presetSubtype="1" fill="hold" grpId="1" nodeType="clickEffect">
                                  <p:stCondLst>
                                    <p:cond delay="0"/>
                                  </p:stCondLst>
                                  <p:childTnLst>
                                    <p:set>
                                      <p:cBhvr>
                                        <p:cTn id="56" dur="1" fill="hold">
                                          <p:stCondLst>
                                            <p:cond delay="0"/>
                                          </p:stCondLst>
                                        </p:cTn>
                                        <p:tgtEl>
                                          <p:spTgt spid="3">
                                            <p:txEl>
                                              <p:pRg st="0" end="0"/>
                                            </p:txEl>
                                          </p:spTgt>
                                        </p:tgtEl>
                                        <p:attrNameLst>
                                          <p:attrName>style.visibility</p:attrName>
                                        </p:attrNameLst>
                                      </p:cBhvr>
                                      <p:to>
                                        <p:strVal val="visible"/>
                                      </p:to>
                                    </p:set>
                                    <p:animEffect transition="in" filter="wheel(1)">
                                      <p:cBhvr>
                                        <p:cTn id="57" dur="2000"/>
                                        <p:tgtEl>
                                          <p:spTgt spid="3">
                                            <p:txEl>
                                              <p:pRg st="0" end="0"/>
                                            </p:txEl>
                                          </p:spTgt>
                                        </p:tgtEl>
                                      </p:cBhvr>
                                    </p:animEffect>
                                  </p:childTnLst>
                                </p:cTn>
                              </p:par>
                            </p:childTnLst>
                          </p:cTn>
                        </p:par>
                      </p:childTnLst>
                    </p:cTn>
                  </p:par>
                  <p:par>
                    <p:cTn id="58" fill="hold">
                      <p:stCondLst>
                        <p:cond delay="indefinite"/>
                      </p:stCondLst>
                      <p:childTnLst>
                        <p:par>
                          <p:cTn id="59" fill="hold">
                            <p:stCondLst>
                              <p:cond delay="0"/>
                            </p:stCondLst>
                            <p:childTnLst>
                              <p:par>
                                <p:cTn id="60" presetID="21" presetClass="entr" presetSubtype="1" fill="hold" grpId="1" nodeType="clickEffect">
                                  <p:stCondLst>
                                    <p:cond delay="0"/>
                                  </p:stCondLst>
                                  <p:childTnLst>
                                    <p:set>
                                      <p:cBhvr>
                                        <p:cTn id="61" dur="1" fill="hold">
                                          <p:stCondLst>
                                            <p:cond delay="0"/>
                                          </p:stCondLst>
                                        </p:cTn>
                                        <p:tgtEl>
                                          <p:spTgt spid="3">
                                            <p:txEl>
                                              <p:pRg st="1" end="1"/>
                                            </p:txEl>
                                          </p:spTgt>
                                        </p:tgtEl>
                                        <p:attrNameLst>
                                          <p:attrName>style.visibility</p:attrName>
                                        </p:attrNameLst>
                                      </p:cBhvr>
                                      <p:to>
                                        <p:strVal val="visible"/>
                                      </p:to>
                                    </p:set>
                                    <p:animEffect transition="in" filter="wheel(1)">
                                      <p:cBhvr>
                                        <p:cTn id="62" dur="2000"/>
                                        <p:tgtEl>
                                          <p:spTgt spid="3">
                                            <p:txEl>
                                              <p:pRg st="1" end="1"/>
                                            </p:txEl>
                                          </p:spTgt>
                                        </p:tgtEl>
                                      </p:cBhvr>
                                    </p:animEffect>
                                  </p:childTnLst>
                                </p:cTn>
                              </p:par>
                            </p:childTnLst>
                          </p:cTn>
                        </p:par>
                      </p:childTnLst>
                    </p:cTn>
                  </p:par>
                  <p:par>
                    <p:cTn id="63" fill="hold">
                      <p:stCondLst>
                        <p:cond delay="indefinite"/>
                      </p:stCondLst>
                      <p:childTnLst>
                        <p:par>
                          <p:cTn id="64" fill="hold">
                            <p:stCondLst>
                              <p:cond delay="0"/>
                            </p:stCondLst>
                            <p:childTnLst>
                              <p:par>
                                <p:cTn id="65" presetID="21" presetClass="entr" presetSubtype="1" fill="hold" grpId="1" nodeType="clickEffect">
                                  <p:stCondLst>
                                    <p:cond delay="0"/>
                                  </p:stCondLst>
                                  <p:childTnLst>
                                    <p:set>
                                      <p:cBhvr>
                                        <p:cTn id="66" dur="1" fill="hold">
                                          <p:stCondLst>
                                            <p:cond delay="0"/>
                                          </p:stCondLst>
                                        </p:cTn>
                                        <p:tgtEl>
                                          <p:spTgt spid="3">
                                            <p:txEl>
                                              <p:pRg st="2" end="2"/>
                                            </p:txEl>
                                          </p:spTgt>
                                        </p:tgtEl>
                                        <p:attrNameLst>
                                          <p:attrName>style.visibility</p:attrName>
                                        </p:attrNameLst>
                                      </p:cBhvr>
                                      <p:to>
                                        <p:strVal val="visible"/>
                                      </p:to>
                                    </p:set>
                                    <p:animEffect transition="in" filter="wheel(1)">
                                      <p:cBhvr>
                                        <p:cTn id="67" dur="2000"/>
                                        <p:tgtEl>
                                          <p:spTgt spid="3">
                                            <p:txEl>
                                              <p:pRg st="2" end="2"/>
                                            </p:txEl>
                                          </p:spTgt>
                                        </p:tgtEl>
                                      </p:cBhvr>
                                    </p:animEffect>
                                  </p:childTnLst>
                                </p:cTn>
                              </p:par>
                            </p:childTnLst>
                          </p:cTn>
                        </p:par>
                      </p:childTnLst>
                    </p:cTn>
                  </p:par>
                  <p:par>
                    <p:cTn id="68" fill="hold">
                      <p:stCondLst>
                        <p:cond delay="indefinite"/>
                      </p:stCondLst>
                      <p:childTnLst>
                        <p:par>
                          <p:cTn id="69" fill="hold">
                            <p:stCondLst>
                              <p:cond delay="0"/>
                            </p:stCondLst>
                            <p:childTnLst>
                              <p:par>
                                <p:cTn id="70" presetID="21" presetClass="entr" presetSubtype="1" fill="hold" grpId="1" nodeType="clickEffect">
                                  <p:stCondLst>
                                    <p:cond delay="0"/>
                                  </p:stCondLst>
                                  <p:childTnLst>
                                    <p:set>
                                      <p:cBhvr>
                                        <p:cTn id="71" dur="1" fill="hold">
                                          <p:stCondLst>
                                            <p:cond delay="0"/>
                                          </p:stCondLst>
                                        </p:cTn>
                                        <p:tgtEl>
                                          <p:spTgt spid="3">
                                            <p:txEl>
                                              <p:pRg st="3" end="3"/>
                                            </p:txEl>
                                          </p:spTgt>
                                        </p:tgtEl>
                                        <p:attrNameLst>
                                          <p:attrName>style.visibility</p:attrName>
                                        </p:attrNameLst>
                                      </p:cBhvr>
                                      <p:to>
                                        <p:strVal val="visible"/>
                                      </p:to>
                                    </p:set>
                                    <p:animEffect transition="in" filter="wheel(1)">
                                      <p:cBhvr>
                                        <p:cTn id="72" dur="2000"/>
                                        <p:tgtEl>
                                          <p:spTgt spid="3">
                                            <p:txEl>
                                              <p:pRg st="3" end="3"/>
                                            </p:txEl>
                                          </p:spTgt>
                                        </p:tgtEl>
                                      </p:cBhvr>
                                    </p:animEffect>
                                  </p:childTnLst>
                                </p:cTn>
                              </p:par>
                            </p:childTnLst>
                          </p:cTn>
                        </p:par>
                      </p:childTnLst>
                    </p:cTn>
                  </p:par>
                  <p:par>
                    <p:cTn id="73" fill="hold">
                      <p:stCondLst>
                        <p:cond delay="indefinite"/>
                      </p:stCondLst>
                      <p:childTnLst>
                        <p:par>
                          <p:cTn id="74" fill="hold">
                            <p:stCondLst>
                              <p:cond delay="0"/>
                            </p:stCondLst>
                            <p:childTnLst>
                              <p:par>
                                <p:cTn id="75" presetID="21" presetClass="entr" presetSubtype="1" fill="hold" grpId="1" nodeType="clickEffect">
                                  <p:stCondLst>
                                    <p:cond delay="0"/>
                                  </p:stCondLst>
                                  <p:childTnLst>
                                    <p:set>
                                      <p:cBhvr>
                                        <p:cTn id="76" dur="1" fill="hold">
                                          <p:stCondLst>
                                            <p:cond delay="0"/>
                                          </p:stCondLst>
                                        </p:cTn>
                                        <p:tgtEl>
                                          <p:spTgt spid="3">
                                            <p:txEl>
                                              <p:pRg st="4" end="4"/>
                                            </p:txEl>
                                          </p:spTgt>
                                        </p:tgtEl>
                                        <p:attrNameLst>
                                          <p:attrName>style.visibility</p:attrName>
                                        </p:attrNameLst>
                                      </p:cBhvr>
                                      <p:to>
                                        <p:strVal val="visible"/>
                                      </p:to>
                                    </p:set>
                                    <p:animEffect transition="in" filter="wheel(1)">
                                      <p:cBhvr>
                                        <p:cTn id="77" dur="2000"/>
                                        <p:tgtEl>
                                          <p:spTgt spid="3">
                                            <p:txEl>
                                              <p:pRg st="4" end="4"/>
                                            </p:txEl>
                                          </p:spTgt>
                                        </p:tgtEl>
                                      </p:cBhvr>
                                    </p:animEffect>
                                  </p:childTnLst>
                                </p:cTn>
                              </p:par>
                            </p:childTnLst>
                          </p:cTn>
                        </p:par>
                      </p:childTnLst>
                    </p:cTn>
                  </p:par>
                  <p:par>
                    <p:cTn id="78" fill="hold">
                      <p:stCondLst>
                        <p:cond delay="indefinite"/>
                      </p:stCondLst>
                      <p:childTnLst>
                        <p:par>
                          <p:cTn id="79" fill="hold">
                            <p:stCondLst>
                              <p:cond delay="0"/>
                            </p:stCondLst>
                            <p:childTnLst>
                              <p:par>
                                <p:cTn id="80" presetID="21" presetClass="entr" presetSubtype="1" fill="hold" grpId="1" nodeType="clickEffect">
                                  <p:stCondLst>
                                    <p:cond delay="0"/>
                                  </p:stCondLst>
                                  <p:childTnLst>
                                    <p:set>
                                      <p:cBhvr>
                                        <p:cTn id="81" dur="1" fill="hold">
                                          <p:stCondLst>
                                            <p:cond delay="0"/>
                                          </p:stCondLst>
                                        </p:cTn>
                                        <p:tgtEl>
                                          <p:spTgt spid="3">
                                            <p:txEl>
                                              <p:pRg st="5" end="5"/>
                                            </p:txEl>
                                          </p:spTgt>
                                        </p:tgtEl>
                                        <p:attrNameLst>
                                          <p:attrName>style.visibility</p:attrName>
                                        </p:attrNameLst>
                                      </p:cBhvr>
                                      <p:to>
                                        <p:strVal val="visible"/>
                                      </p:to>
                                    </p:set>
                                    <p:animEffect transition="in" filter="wheel(1)">
                                      <p:cBhvr>
                                        <p:cTn id="82" dur="2000"/>
                                        <p:tgtEl>
                                          <p:spTgt spid="3">
                                            <p:txEl>
                                              <p:pRg st="5" end="5"/>
                                            </p:txEl>
                                          </p:spTgt>
                                        </p:tgtEl>
                                      </p:cBhvr>
                                    </p:animEffect>
                                  </p:childTnLst>
                                </p:cTn>
                              </p:par>
                            </p:childTnLst>
                          </p:cTn>
                        </p:par>
                      </p:childTnLst>
                    </p:cTn>
                  </p:par>
                  <p:par>
                    <p:cTn id="83" fill="hold">
                      <p:stCondLst>
                        <p:cond delay="indefinite"/>
                      </p:stCondLst>
                      <p:childTnLst>
                        <p:par>
                          <p:cTn id="84" fill="hold">
                            <p:stCondLst>
                              <p:cond delay="0"/>
                            </p:stCondLst>
                            <p:childTnLst>
                              <p:par>
                                <p:cTn id="85" presetID="21" presetClass="entr" presetSubtype="1" fill="hold" grpId="1" nodeType="clickEffect">
                                  <p:stCondLst>
                                    <p:cond delay="0"/>
                                  </p:stCondLst>
                                  <p:childTnLst>
                                    <p:set>
                                      <p:cBhvr>
                                        <p:cTn id="86" dur="1" fill="hold">
                                          <p:stCondLst>
                                            <p:cond delay="0"/>
                                          </p:stCondLst>
                                        </p:cTn>
                                        <p:tgtEl>
                                          <p:spTgt spid="3">
                                            <p:txEl>
                                              <p:pRg st="6" end="6"/>
                                            </p:txEl>
                                          </p:spTgt>
                                        </p:tgtEl>
                                        <p:attrNameLst>
                                          <p:attrName>style.visibility</p:attrName>
                                        </p:attrNameLst>
                                      </p:cBhvr>
                                      <p:to>
                                        <p:strVal val="visible"/>
                                      </p:to>
                                    </p:set>
                                    <p:animEffect transition="in" filter="wheel(1)">
                                      <p:cBhvr>
                                        <p:cTn id="87" dur="2000"/>
                                        <p:tgtEl>
                                          <p:spTgt spid="3">
                                            <p:txEl>
                                              <p:pRg st="6" end="6"/>
                                            </p:txEl>
                                          </p:spTgt>
                                        </p:tgtEl>
                                      </p:cBhvr>
                                    </p:animEffect>
                                  </p:childTnLst>
                                </p:cTn>
                              </p:par>
                            </p:childTnLst>
                          </p:cTn>
                        </p:par>
                      </p:childTnLst>
                    </p:cTn>
                  </p:par>
                  <p:par>
                    <p:cTn id="88" fill="hold">
                      <p:stCondLst>
                        <p:cond delay="indefinite"/>
                      </p:stCondLst>
                      <p:childTnLst>
                        <p:par>
                          <p:cTn id="89" fill="hold">
                            <p:stCondLst>
                              <p:cond delay="0"/>
                            </p:stCondLst>
                            <p:childTnLst>
                              <p:par>
                                <p:cTn id="90" presetID="21" presetClass="entr" presetSubtype="1" fill="hold" grpId="1" nodeType="clickEffect">
                                  <p:stCondLst>
                                    <p:cond delay="0"/>
                                  </p:stCondLst>
                                  <p:childTnLst>
                                    <p:set>
                                      <p:cBhvr>
                                        <p:cTn id="91" dur="1" fill="hold">
                                          <p:stCondLst>
                                            <p:cond delay="0"/>
                                          </p:stCondLst>
                                        </p:cTn>
                                        <p:tgtEl>
                                          <p:spTgt spid="3">
                                            <p:txEl>
                                              <p:pRg st="7" end="7"/>
                                            </p:txEl>
                                          </p:spTgt>
                                        </p:tgtEl>
                                        <p:attrNameLst>
                                          <p:attrName>style.visibility</p:attrName>
                                        </p:attrNameLst>
                                      </p:cBhvr>
                                      <p:to>
                                        <p:strVal val="visible"/>
                                      </p:to>
                                    </p:set>
                                    <p:animEffect transition="in" filter="wheel(1)">
                                      <p:cBhvr>
                                        <p:cTn id="92" dur="2000"/>
                                        <p:tgtEl>
                                          <p:spTgt spid="3">
                                            <p:txEl>
                                              <p:pRg st="7" end="7"/>
                                            </p:txEl>
                                          </p:spTgt>
                                        </p:tgtEl>
                                      </p:cBhvr>
                                    </p:animEffect>
                                  </p:childTnLst>
                                </p:cTn>
                              </p:par>
                            </p:childTnLst>
                          </p:cTn>
                        </p:par>
                      </p:childTnLst>
                    </p:cTn>
                  </p:par>
                  <p:par>
                    <p:cTn id="93" fill="hold">
                      <p:stCondLst>
                        <p:cond delay="indefinite"/>
                      </p:stCondLst>
                      <p:childTnLst>
                        <p:par>
                          <p:cTn id="94" fill="hold">
                            <p:stCondLst>
                              <p:cond delay="0"/>
                            </p:stCondLst>
                            <p:childTnLst>
                              <p:par>
                                <p:cTn id="95" presetID="21" presetClass="entr" presetSubtype="1" fill="hold" grpId="1" nodeType="clickEffect">
                                  <p:stCondLst>
                                    <p:cond delay="0"/>
                                  </p:stCondLst>
                                  <p:childTnLst>
                                    <p:set>
                                      <p:cBhvr>
                                        <p:cTn id="96" dur="1" fill="hold">
                                          <p:stCondLst>
                                            <p:cond delay="0"/>
                                          </p:stCondLst>
                                        </p:cTn>
                                        <p:tgtEl>
                                          <p:spTgt spid="3">
                                            <p:txEl>
                                              <p:pRg st="8" end="8"/>
                                            </p:txEl>
                                          </p:spTgt>
                                        </p:tgtEl>
                                        <p:attrNameLst>
                                          <p:attrName>style.visibility</p:attrName>
                                        </p:attrNameLst>
                                      </p:cBhvr>
                                      <p:to>
                                        <p:strVal val="visible"/>
                                      </p:to>
                                    </p:set>
                                    <p:animEffect transition="in" filter="wheel(1)">
                                      <p:cBhvr>
                                        <p:cTn id="97" dur="2000"/>
                                        <p:tgtEl>
                                          <p:spTgt spid="3">
                                            <p:txEl>
                                              <p:pRg st="8" end="8"/>
                                            </p:txEl>
                                          </p:spTgt>
                                        </p:tgtEl>
                                      </p:cBhvr>
                                    </p:animEffect>
                                  </p:childTnLst>
                                </p:cTn>
                              </p:par>
                            </p:childTnLst>
                          </p:cTn>
                        </p:par>
                        <p:par>
                          <p:cTn id="98" fill="hold">
                            <p:stCondLst>
                              <p:cond delay="2000"/>
                            </p:stCondLst>
                            <p:childTnLst>
                              <p:par>
                                <p:cTn id="99" presetID="1" presetClass="mediacall" presetSubtype="0" fill="hold" nodeType="afterEffect">
                                  <p:stCondLst>
                                    <p:cond delay="0"/>
                                  </p:stCondLst>
                                  <p:childTnLst>
                                    <p:cmd type="call" cmd="playFrom(0.0)">
                                      <p:cBhvr>
                                        <p:cTn id="100" dur="68901" fill="hold"/>
                                        <p:tgtEl>
                                          <p:spTgt spid="4"/>
                                        </p:tgtEl>
                                      </p:cBhvr>
                                    </p:cmd>
                                  </p:childTnLst>
                                </p:cTn>
                              </p:par>
                            </p:childTnLst>
                          </p:cTn>
                        </p:par>
                      </p:childTnLst>
                    </p:cTn>
                  </p:par>
                </p:childTnLst>
              </p:cTn>
              <p:prevCondLst>
                <p:cond evt="onPrev" delay="0">
                  <p:tgtEl>
                    <p:sldTgt/>
                  </p:tgtEl>
                </p:cond>
              </p:prevCondLst>
              <p:nextCondLst>
                <p:cond evt="onNext" delay="0">
                  <p:tgtEl>
                    <p:sldTgt/>
                  </p:tgtEl>
                </p:cond>
              </p:nextCondLst>
            </p:seq>
            <p:audio>
              <p:cMediaNode vol="80000">
                <p:cTn id="101" fill="hold" display="0">
                  <p:stCondLst>
                    <p:cond delay="indefinite"/>
                  </p:stCondLst>
                  <p:endCondLst>
                    <p:cond evt="onStopAudio" delay="0">
                      <p:tgtEl>
                        <p:sldTgt/>
                      </p:tgtEl>
                    </p:cond>
                  </p:endCondLst>
                </p:cTn>
                <p:tgtEl>
                  <p:spTgt spid="4"/>
                </p:tgtEl>
              </p:cMediaNode>
            </p:audio>
          </p:childTnLst>
        </p:cTn>
      </p:par>
    </p:tnLst>
    <p:bldLst>
      <p:bldP spid="2" grpId="0"/>
      <p:bldP spid="3" grpId="0" build="p"/>
      <p:bldP spid="3" grpId="1" build="p"/>
    </p:bldLst>
  </p:timing>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05AC541-EE7D-CCDE-F184-892930EB8DF5}"/>
              </a:ext>
            </a:extLst>
          </p:cNvPr>
          <p:cNvSpPr>
            <a:spLocks noGrp="1"/>
          </p:cNvSpPr>
          <p:nvPr>
            <p:ph type="title"/>
          </p:nvPr>
        </p:nvSpPr>
        <p:spPr/>
        <p:txBody>
          <a:bodyPr/>
          <a:lstStyle/>
          <a:p>
            <a:r>
              <a:rPr lang="en-GB" b="1" dirty="0"/>
              <a:t>Care, empowerment &amp; support needs </a:t>
            </a:r>
            <a:endParaRPr lang="en-US" b="1" dirty="0"/>
          </a:p>
        </p:txBody>
      </p:sp>
      <p:sp>
        <p:nvSpPr>
          <p:cNvPr id="4" name="TextBox 3">
            <a:extLst>
              <a:ext uri="{FF2B5EF4-FFF2-40B4-BE49-F238E27FC236}">
                <a16:creationId xmlns:a16="http://schemas.microsoft.com/office/drawing/2014/main" id="{292A69AD-53FB-DD53-777C-A99E935AA564}"/>
              </a:ext>
            </a:extLst>
          </p:cNvPr>
          <p:cNvSpPr txBox="1"/>
          <p:nvPr/>
        </p:nvSpPr>
        <p:spPr>
          <a:xfrm>
            <a:off x="368173" y="1949008"/>
            <a:ext cx="2863411" cy="4154984"/>
          </a:xfrm>
          <a:prstGeom prst="rect">
            <a:avLst/>
          </a:prstGeom>
          <a:solidFill>
            <a:schemeClr val="accent5">
              <a:lumMod val="20000"/>
              <a:lumOff val="80000"/>
            </a:schemeClr>
          </a:solidFill>
          <a:ln>
            <a:solidFill>
              <a:schemeClr val="accent5">
                <a:lumMod val="20000"/>
                <a:lumOff val="80000"/>
              </a:schemeClr>
            </a:solidFill>
          </a:ln>
        </p:spPr>
        <p:txBody>
          <a:bodyPr wrap="square" rtlCol="0">
            <a:spAutoFit/>
          </a:bodyPr>
          <a:lstStyle/>
          <a:p>
            <a:pPr algn="ctr"/>
            <a:r>
              <a:rPr lang="en-GB" sz="2400" b="1" dirty="0"/>
              <a:t> Physical &amp; Functional needs:</a:t>
            </a:r>
          </a:p>
          <a:p>
            <a:pPr marL="285750" indent="-285750" algn="l">
              <a:buFont typeface="Wingdings" pitchFamily="2" charset="2"/>
              <a:buChar char="v"/>
            </a:pPr>
            <a:r>
              <a:rPr lang="en-GB" sz="2400" dirty="0"/>
              <a:t>personal care</a:t>
            </a:r>
          </a:p>
          <a:p>
            <a:pPr marL="285750" indent="-285750" algn="l">
              <a:buFont typeface="Wingdings" pitchFamily="2" charset="2"/>
              <a:buChar char="v"/>
            </a:pPr>
            <a:r>
              <a:rPr lang="en-GB" sz="2400" dirty="0"/>
              <a:t>Mobility </a:t>
            </a:r>
          </a:p>
          <a:p>
            <a:pPr marL="285750" indent="-285750" algn="l">
              <a:buFont typeface="Wingdings" pitchFamily="2" charset="2"/>
              <a:buChar char="v"/>
            </a:pPr>
            <a:r>
              <a:rPr lang="en-GB" sz="2400" dirty="0"/>
              <a:t>Daily activities</a:t>
            </a:r>
          </a:p>
          <a:p>
            <a:pPr marL="285750" indent="-285750" algn="l">
              <a:buFont typeface="Wingdings" pitchFamily="2" charset="2"/>
              <a:buChar char="v"/>
            </a:pPr>
            <a:r>
              <a:rPr lang="en-GB" sz="2400" dirty="0"/>
              <a:t>Support with long-term conditions</a:t>
            </a:r>
          </a:p>
          <a:p>
            <a:pPr marL="285750" indent="-285750" algn="l">
              <a:buFont typeface="Wingdings" pitchFamily="2" charset="2"/>
              <a:buChar char="v"/>
            </a:pPr>
            <a:r>
              <a:rPr lang="en-GB" sz="2400" dirty="0"/>
              <a:t>Maintains strength and functional ability </a:t>
            </a:r>
            <a:endParaRPr lang="en-US" sz="2400" dirty="0"/>
          </a:p>
        </p:txBody>
      </p:sp>
      <p:sp>
        <p:nvSpPr>
          <p:cNvPr id="5" name="TextBox 4">
            <a:extLst>
              <a:ext uri="{FF2B5EF4-FFF2-40B4-BE49-F238E27FC236}">
                <a16:creationId xmlns:a16="http://schemas.microsoft.com/office/drawing/2014/main" id="{3BD940E5-AC63-E1D5-039A-E848675A89BD}"/>
              </a:ext>
            </a:extLst>
          </p:cNvPr>
          <p:cNvSpPr txBox="1"/>
          <p:nvPr/>
        </p:nvSpPr>
        <p:spPr>
          <a:xfrm>
            <a:off x="3834394" y="2003694"/>
            <a:ext cx="3659108" cy="4401205"/>
          </a:xfrm>
          <a:prstGeom prst="rect">
            <a:avLst/>
          </a:prstGeom>
          <a:solidFill>
            <a:schemeClr val="accent6">
              <a:lumMod val="20000"/>
              <a:lumOff val="80000"/>
            </a:schemeClr>
          </a:solidFill>
        </p:spPr>
        <p:txBody>
          <a:bodyPr wrap="square" rtlCol="0">
            <a:spAutoFit/>
          </a:bodyPr>
          <a:lstStyle/>
          <a:p>
            <a:pPr algn="ctr"/>
            <a:r>
              <a:rPr lang="en-GB" sz="2800" b="1" dirty="0"/>
              <a:t>Psychological &amp; Emotional needs:</a:t>
            </a:r>
          </a:p>
          <a:p>
            <a:pPr marL="285750" indent="-285750" algn="l">
              <a:buFont typeface="Wingdings" pitchFamily="2" charset="2"/>
              <a:buChar char="v"/>
            </a:pPr>
            <a:r>
              <a:rPr lang="en-GB" sz="2800" dirty="0"/>
              <a:t>Reassurance &amp; emotional wellbeing </a:t>
            </a:r>
          </a:p>
          <a:p>
            <a:pPr marL="285750" indent="-285750" algn="l">
              <a:buFont typeface="Wingdings" pitchFamily="2" charset="2"/>
              <a:buChar char="v"/>
            </a:pPr>
            <a:r>
              <a:rPr lang="en-GB" sz="2800" dirty="0"/>
              <a:t>Dignity, respect and feeling valued.</a:t>
            </a:r>
          </a:p>
          <a:p>
            <a:pPr marL="285750" indent="-285750" algn="l">
              <a:buFont typeface="Wingdings" pitchFamily="2" charset="2"/>
              <a:buChar char="v"/>
            </a:pPr>
            <a:r>
              <a:rPr lang="en-GB" sz="2800" dirty="0"/>
              <a:t>Support with loneliness</a:t>
            </a:r>
          </a:p>
          <a:p>
            <a:pPr marL="285750" indent="-285750" algn="l">
              <a:buFont typeface="Wingdings" pitchFamily="2" charset="2"/>
              <a:buChar char="v"/>
            </a:pPr>
            <a:r>
              <a:rPr lang="en-GB" sz="2800" dirty="0"/>
              <a:t>Bereavement support</a:t>
            </a:r>
            <a:endParaRPr lang="en-US" sz="2800" dirty="0"/>
          </a:p>
        </p:txBody>
      </p:sp>
      <p:sp>
        <p:nvSpPr>
          <p:cNvPr id="6" name="TextBox 5">
            <a:extLst>
              <a:ext uri="{FF2B5EF4-FFF2-40B4-BE49-F238E27FC236}">
                <a16:creationId xmlns:a16="http://schemas.microsoft.com/office/drawing/2014/main" id="{AA966799-3285-A98C-C925-F6244316882C}"/>
              </a:ext>
            </a:extLst>
          </p:cNvPr>
          <p:cNvSpPr txBox="1"/>
          <p:nvPr/>
        </p:nvSpPr>
        <p:spPr>
          <a:xfrm>
            <a:off x="8096313" y="2034819"/>
            <a:ext cx="3233091" cy="4154984"/>
          </a:xfrm>
          <a:prstGeom prst="rect">
            <a:avLst/>
          </a:prstGeom>
          <a:solidFill>
            <a:schemeClr val="accent4">
              <a:lumMod val="20000"/>
              <a:lumOff val="80000"/>
            </a:schemeClr>
          </a:solidFill>
        </p:spPr>
        <p:txBody>
          <a:bodyPr wrap="square" rtlCol="0">
            <a:spAutoFit/>
          </a:bodyPr>
          <a:lstStyle/>
          <a:p>
            <a:pPr algn="ctr"/>
            <a:r>
              <a:rPr lang="en-GB" sz="2400" b="1" dirty="0"/>
              <a:t>Social &amp; Practical needs:</a:t>
            </a:r>
          </a:p>
          <a:p>
            <a:pPr marL="285750" indent="-285750" algn="l">
              <a:buFont typeface="Wingdings" pitchFamily="2" charset="2"/>
              <a:buChar char="v"/>
            </a:pPr>
            <a:r>
              <a:rPr lang="en-GB" sz="2400" dirty="0"/>
              <a:t>Maintaining relationships </a:t>
            </a:r>
          </a:p>
          <a:p>
            <a:pPr marL="285750" indent="-285750" algn="l">
              <a:buFont typeface="Wingdings" pitchFamily="2" charset="2"/>
              <a:buChar char="v"/>
            </a:pPr>
            <a:r>
              <a:rPr lang="en-GB" sz="2400" dirty="0"/>
              <a:t>Involvement in the community</a:t>
            </a:r>
          </a:p>
          <a:p>
            <a:pPr marL="285750" indent="-285750" algn="l">
              <a:buFont typeface="Wingdings" pitchFamily="2" charset="2"/>
              <a:buChar char="v"/>
            </a:pPr>
            <a:r>
              <a:rPr lang="en-GB" sz="2400" dirty="0"/>
              <a:t>Access to suitable housing, transport and services</a:t>
            </a:r>
          </a:p>
          <a:p>
            <a:pPr marL="285750" indent="-285750" algn="l">
              <a:buFont typeface="Wingdings" pitchFamily="2" charset="2"/>
              <a:buChar char="v"/>
            </a:pPr>
            <a:r>
              <a:rPr lang="en-GB" sz="2400" dirty="0"/>
              <a:t>Help participating in activities</a:t>
            </a:r>
            <a:endParaRPr lang="en-US" sz="2400" dirty="0"/>
          </a:p>
        </p:txBody>
      </p:sp>
      <p:pic>
        <p:nvPicPr>
          <p:cNvPr id="3" name="slide 3 ">
            <a:hlinkClick r:id="" action="ppaction://media"/>
            <a:extLst>
              <a:ext uri="{FF2B5EF4-FFF2-40B4-BE49-F238E27FC236}">
                <a16:creationId xmlns:a16="http://schemas.microsoft.com/office/drawing/2014/main" id="{18515E20-5FC4-40C5-3FFD-F399D646CA03}"/>
              </a:ext>
            </a:extLst>
          </p:cNvPr>
          <p:cNvPicPr>
            <a:picLocks noChangeAspect="1"/>
          </p:cNvPicPr>
          <p:nvPr>
            <a:audioFile r:link="rId2"/>
            <p:extLst>
              <p:ext uri="{DAA4B4D4-6D71-4841-9C94-3DE7FCFB9230}">
                <p14:media xmlns:p14="http://schemas.microsoft.com/office/powerpoint/2010/main" r:embed="rId1"/>
              </p:ext>
            </p:extLst>
          </p:nvPr>
        </p:nvPicPr>
        <p:blipFill>
          <a:blip r:embed="rId4"/>
          <a:stretch>
            <a:fillRect/>
          </a:stretch>
        </p:blipFill>
        <p:spPr>
          <a:xfrm>
            <a:off x="533400" y="6188075"/>
            <a:ext cx="609600" cy="609600"/>
          </a:xfrm>
          <a:prstGeom prst="rect">
            <a:avLst/>
          </a:prstGeom>
        </p:spPr>
      </p:pic>
    </p:spTree>
    <p:extLst>
      <p:ext uri="{BB962C8B-B14F-4D97-AF65-F5344CB8AC3E}">
        <p14:creationId xmlns:p14="http://schemas.microsoft.com/office/powerpoint/2010/main" val="3041727262"/>
      </p:ext>
    </p:extLst>
  </p:cSld>
  <p:clrMapOvr>
    <a:masterClrMapping/>
  </p:clrMapOvr>
  <mc:AlternateContent xmlns:mc="http://schemas.openxmlformats.org/markup-compatibility/2006">
    <mc:Choice xmlns:p14="http://schemas.microsoft.com/office/powerpoint/2010/main" Requires="p14">
      <p:transition spd="slow" p14:dur="1500" advTm="140954">
        <p:split orient="vert"/>
      </p:transition>
    </mc:Choice>
    <mc:Fallback>
      <p:transition spd="slow" advTm="140954">
        <p:split orient="vert"/>
      </p:transition>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53" presetClass="entr" presetSubtype="16" fill="hold" grpId="0" nodeType="clickEffect">
                                  <p:stCondLst>
                                    <p:cond delay="0"/>
                                  </p:stCondLst>
                                  <p:childTnLst>
                                    <p:set>
                                      <p:cBhvr>
                                        <p:cTn id="6" dur="1" fill="hold">
                                          <p:stCondLst>
                                            <p:cond delay="0"/>
                                          </p:stCondLst>
                                        </p:cTn>
                                        <p:tgtEl>
                                          <p:spTgt spid="2"/>
                                        </p:tgtEl>
                                        <p:attrNameLst>
                                          <p:attrName>style.visibility</p:attrName>
                                        </p:attrNameLst>
                                      </p:cBhvr>
                                      <p:to>
                                        <p:strVal val="visible"/>
                                      </p:to>
                                    </p:set>
                                    <p:anim calcmode="lin" valueType="num">
                                      <p:cBhvr>
                                        <p:cTn id="7" dur="500" fill="hold"/>
                                        <p:tgtEl>
                                          <p:spTgt spid="2"/>
                                        </p:tgtEl>
                                        <p:attrNameLst>
                                          <p:attrName>ppt_w</p:attrName>
                                        </p:attrNameLst>
                                      </p:cBhvr>
                                      <p:tavLst>
                                        <p:tav tm="0">
                                          <p:val>
                                            <p:fltVal val="0"/>
                                          </p:val>
                                        </p:tav>
                                        <p:tav tm="100000">
                                          <p:val>
                                            <p:strVal val="#ppt_w"/>
                                          </p:val>
                                        </p:tav>
                                      </p:tavLst>
                                    </p:anim>
                                    <p:anim calcmode="lin" valueType="num">
                                      <p:cBhvr>
                                        <p:cTn id="8" dur="500" fill="hold"/>
                                        <p:tgtEl>
                                          <p:spTgt spid="2"/>
                                        </p:tgtEl>
                                        <p:attrNameLst>
                                          <p:attrName>ppt_h</p:attrName>
                                        </p:attrNameLst>
                                      </p:cBhvr>
                                      <p:tavLst>
                                        <p:tav tm="0">
                                          <p:val>
                                            <p:fltVal val="0"/>
                                          </p:val>
                                        </p:tav>
                                        <p:tav tm="100000">
                                          <p:val>
                                            <p:strVal val="#ppt_h"/>
                                          </p:val>
                                        </p:tav>
                                      </p:tavLst>
                                    </p:anim>
                                    <p:animEffect transition="in" filter="fade">
                                      <p:cBhvr>
                                        <p:cTn id="9" dur="500"/>
                                        <p:tgtEl>
                                          <p:spTgt spid="2"/>
                                        </p:tgtEl>
                                      </p:cBhvr>
                                    </p:animEffect>
                                  </p:childTnLst>
                                </p:cTn>
                              </p:par>
                            </p:childTnLst>
                          </p:cTn>
                        </p:par>
                      </p:childTnLst>
                    </p:cTn>
                  </p:par>
                  <p:par>
                    <p:cTn id="10" fill="hold">
                      <p:stCondLst>
                        <p:cond delay="indefinite"/>
                      </p:stCondLst>
                      <p:childTnLst>
                        <p:par>
                          <p:cTn id="11" fill="hold">
                            <p:stCondLst>
                              <p:cond delay="0"/>
                            </p:stCondLst>
                            <p:childTnLst>
                              <p:par>
                                <p:cTn id="12" presetID="10" presetClass="emph" presetSubtype="0" fill="hold" grpId="0" nodeType="clickEffect">
                                  <p:stCondLst>
                                    <p:cond delay="0"/>
                                  </p:stCondLst>
                                  <p:childTnLst>
                                    <p:anim calcmode="discrete" valueType="str">
                                      <p:cBhvr override="childStyle">
                                        <p:cTn id="13" dur="2000" fill="hold"/>
                                        <p:tgtEl>
                                          <p:spTgt spid="4"/>
                                        </p:tgtEl>
                                        <p:attrNameLst>
                                          <p:attrName>style.fontWeight</p:attrName>
                                        </p:attrNameLst>
                                      </p:cBhvr>
                                      <p:tavLst>
                                        <p:tav tm="0">
                                          <p:val>
                                            <p:strVal val="normal"/>
                                          </p:val>
                                        </p:tav>
                                        <p:tav tm="50000">
                                          <p:val>
                                            <p:strVal val="bold"/>
                                          </p:val>
                                        </p:tav>
                                        <p:tav tm="60000">
                                          <p:val>
                                            <p:strVal val="normal"/>
                                          </p:val>
                                        </p:tav>
                                        <p:tav tm="100000">
                                          <p:val>
                                            <p:strVal val="normal"/>
                                          </p:val>
                                        </p:tav>
                                      </p:tavLst>
                                    </p:anim>
                                  </p:childTnLst>
                                </p:cTn>
                              </p:par>
                            </p:childTnLst>
                          </p:cTn>
                        </p:par>
                      </p:childTnLst>
                    </p:cTn>
                  </p:par>
                  <p:par>
                    <p:cTn id="14" fill="hold">
                      <p:stCondLst>
                        <p:cond delay="indefinite"/>
                      </p:stCondLst>
                      <p:childTnLst>
                        <p:par>
                          <p:cTn id="15" fill="hold">
                            <p:stCondLst>
                              <p:cond delay="0"/>
                            </p:stCondLst>
                            <p:childTnLst>
                              <p:par>
                                <p:cTn id="16" presetID="26" presetClass="emph" presetSubtype="0" fill="hold" grpId="0" nodeType="clickEffect">
                                  <p:stCondLst>
                                    <p:cond delay="0"/>
                                  </p:stCondLst>
                                  <p:childTnLst>
                                    <p:animEffect transition="out" filter="fade">
                                      <p:cBhvr>
                                        <p:cTn id="17" dur="500" tmFilter="0, 0; .2, .5; .8, .5; 1, 0"/>
                                        <p:tgtEl>
                                          <p:spTgt spid="5"/>
                                        </p:tgtEl>
                                      </p:cBhvr>
                                    </p:animEffect>
                                    <p:animScale>
                                      <p:cBhvr>
                                        <p:cTn id="18" dur="250" autoRev="1" fill="hold"/>
                                        <p:tgtEl>
                                          <p:spTgt spid="5"/>
                                        </p:tgtEl>
                                      </p:cBhvr>
                                      <p:by x="105000" y="105000"/>
                                    </p:animScale>
                                  </p:childTnLst>
                                </p:cTn>
                              </p:par>
                            </p:childTnLst>
                          </p:cTn>
                        </p:par>
                      </p:childTnLst>
                    </p:cTn>
                  </p:par>
                  <p:par>
                    <p:cTn id="19" fill="hold">
                      <p:stCondLst>
                        <p:cond delay="indefinite"/>
                      </p:stCondLst>
                      <p:childTnLst>
                        <p:par>
                          <p:cTn id="20" fill="hold">
                            <p:stCondLst>
                              <p:cond delay="0"/>
                            </p:stCondLst>
                            <p:childTnLst>
                              <p:par>
                                <p:cTn id="21" presetID="10" presetClass="emph" presetSubtype="0" fill="hold" grpId="0" nodeType="clickEffect">
                                  <p:stCondLst>
                                    <p:cond delay="0"/>
                                  </p:stCondLst>
                                  <p:childTnLst>
                                    <p:anim calcmode="discrete" valueType="str">
                                      <p:cBhvr override="childStyle">
                                        <p:cTn id="22" dur="2000" fill="hold"/>
                                        <p:tgtEl>
                                          <p:spTgt spid="6"/>
                                        </p:tgtEl>
                                        <p:attrNameLst>
                                          <p:attrName>style.fontWeight</p:attrName>
                                        </p:attrNameLst>
                                      </p:cBhvr>
                                      <p:tavLst>
                                        <p:tav tm="0">
                                          <p:val>
                                            <p:strVal val="normal"/>
                                          </p:val>
                                        </p:tav>
                                        <p:tav tm="50000">
                                          <p:val>
                                            <p:strVal val="bold"/>
                                          </p:val>
                                        </p:tav>
                                        <p:tav tm="60000">
                                          <p:val>
                                            <p:strVal val="normal"/>
                                          </p:val>
                                        </p:tav>
                                        <p:tav tm="100000">
                                          <p:val>
                                            <p:strVal val="normal"/>
                                          </p:val>
                                        </p:tav>
                                      </p:tavLst>
                                    </p:anim>
                                  </p:childTnLst>
                                </p:cTn>
                              </p:par>
                            </p:childTnLst>
                          </p:cTn>
                        </p:par>
                        <p:par>
                          <p:cTn id="23" fill="hold">
                            <p:stCondLst>
                              <p:cond delay="2000"/>
                            </p:stCondLst>
                            <p:childTnLst>
                              <p:par>
                                <p:cTn id="24" presetID="1" presetClass="mediacall" presetSubtype="0" fill="hold" nodeType="afterEffect">
                                  <p:stCondLst>
                                    <p:cond delay="0"/>
                                  </p:stCondLst>
                                  <p:childTnLst>
                                    <p:cmd type="call" cmd="playFrom(0.0)">
                                      <p:cBhvr>
                                        <p:cTn id="25" dur="140954" fill="hold"/>
                                        <p:tgtEl>
                                          <p:spTgt spid="3"/>
                                        </p:tgtEl>
                                      </p:cBhvr>
                                    </p:cmd>
                                  </p:childTnLst>
                                </p:cTn>
                              </p:par>
                            </p:childTnLst>
                          </p:cTn>
                        </p:par>
                      </p:childTnLst>
                    </p:cTn>
                  </p:par>
                </p:childTnLst>
              </p:cTn>
              <p:prevCondLst>
                <p:cond evt="onPrev" delay="0">
                  <p:tgtEl>
                    <p:sldTgt/>
                  </p:tgtEl>
                </p:cond>
              </p:prevCondLst>
              <p:nextCondLst>
                <p:cond evt="onNext" delay="0">
                  <p:tgtEl>
                    <p:sldTgt/>
                  </p:tgtEl>
                </p:cond>
              </p:nextCondLst>
            </p:seq>
            <p:audio>
              <p:cMediaNode vol="80000">
                <p:cTn id="26" fill="hold" display="0">
                  <p:stCondLst>
                    <p:cond delay="indefinite"/>
                  </p:stCondLst>
                  <p:endCondLst>
                    <p:cond evt="onStopAudio" delay="0">
                      <p:tgtEl>
                        <p:sldTgt/>
                      </p:tgtEl>
                    </p:cond>
                  </p:endCondLst>
                </p:cTn>
                <p:tgtEl>
                  <p:spTgt spid="3"/>
                </p:tgtEl>
              </p:cMediaNode>
            </p:audio>
          </p:childTnLst>
        </p:cTn>
      </p:par>
    </p:tnLst>
    <p:bldLst>
      <p:bldP spid="2" grpId="0"/>
      <p:bldP spid="4" grpId="0" animBg="1"/>
      <p:bldP spid="5" grpId="0" animBg="1"/>
      <p:bldP spid="6" grpId="0" animBg="1"/>
    </p:bldLst>
  </p:timing>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C5DF973-425E-9393-CBF4-9B73508193E7}"/>
              </a:ext>
            </a:extLst>
          </p:cNvPr>
          <p:cNvSpPr>
            <a:spLocks noGrp="1"/>
          </p:cNvSpPr>
          <p:nvPr>
            <p:ph type="title"/>
          </p:nvPr>
        </p:nvSpPr>
        <p:spPr>
          <a:xfrm>
            <a:off x="519568" y="115209"/>
            <a:ext cx="11492871" cy="1325563"/>
          </a:xfrm>
        </p:spPr>
        <p:txBody>
          <a:bodyPr/>
          <a:lstStyle/>
          <a:p>
            <a:r>
              <a:rPr lang="en-GB" b="1" dirty="0"/>
              <a:t>Empowerment, Dignity, Independence &amp; Choice</a:t>
            </a:r>
            <a:endParaRPr lang="en-US" b="1" dirty="0"/>
          </a:p>
        </p:txBody>
      </p:sp>
      <p:sp>
        <p:nvSpPr>
          <p:cNvPr id="4" name="TextBox 3">
            <a:extLst>
              <a:ext uri="{FF2B5EF4-FFF2-40B4-BE49-F238E27FC236}">
                <a16:creationId xmlns:a16="http://schemas.microsoft.com/office/drawing/2014/main" id="{84B87BE8-01BC-8FE9-0EB4-B5953F53A537}"/>
              </a:ext>
            </a:extLst>
          </p:cNvPr>
          <p:cNvSpPr txBox="1"/>
          <p:nvPr/>
        </p:nvSpPr>
        <p:spPr>
          <a:xfrm>
            <a:off x="179561" y="1424410"/>
            <a:ext cx="2865490" cy="2308324"/>
          </a:xfrm>
          <a:prstGeom prst="rect">
            <a:avLst/>
          </a:prstGeom>
          <a:solidFill>
            <a:schemeClr val="tx2">
              <a:lumMod val="25000"/>
              <a:lumOff val="75000"/>
            </a:schemeClr>
          </a:solidFill>
        </p:spPr>
        <p:txBody>
          <a:bodyPr wrap="square" rtlCol="0">
            <a:spAutoFit/>
          </a:bodyPr>
          <a:lstStyle/>
          <a:p>
            <a:pPr algn="l"/>
            <a:r>
              <a:rPr lang="en-GB" b="1" dirty="0"/>
              <a:t>Dignity &amp; Respect:</a:t>
            </a:r>
            <a:endParaRPr lang="en-GB" sz="1400" dirty="0"/>
          </a:p>
          <a:p>
            <a:pPr marL="285750" indent="-285750" algn="l">
              <a:buFont typeface="Wingdings" pitchFamily="2" charset="2"/>
              <a:buChar char="§"/>
            </a:pPr>
            <a:r>
              <a:rPr lang="en-GB" dirty="0"/>
              <a:t>Treating individuals respectfully. </a:t>
            </a:r>
          </a:p>
          <a:p>
            <a:pPr marL="285750" indent="-285750" algn="l">
              <a:buFont typeface="Wingdings" pitchFamily="2" charset="2"/>
              <a:buChar char="§"/>
            </a:pPr>
            <a:r>
              <a:rPr lang="en-GB" dirty="0"/>
              <a:t>Listening and respecting their wishes.</a:t>
            </a:r>
          </a:p>
          <a:p>
            <a:pPr marL="285750" indent="-285750" algn="l">
              <a:buFont typeface="Wingdings" pitchFamily="2" charset="2"/>
              <a:buChar char="§"/>
            </a:pPr>
            <a:r>
              <a:rPr lang="en-GB" dirty="0"/>
              <a:t>Protecting the individuals privacy.</a:t>
            </a:r>
          </a:p>
          <a:p>
            <a:pPr algn="l"/>
            <a:endParaRPr lang="en-US" b="1" dirty="0"/>
          </a:p>
        </p:txBody>
      </p:sp>
      <p:sp>
        <p:nvSpPr>
          <p:cNvPr id="5" name="TextBox 4">
            <a:extLst>
              <a:ext uri="{FF2B5EF4-FFF2-40B4-BE49-F238E27FC236}">
                <a16:creationId xmlns:a16="http://schemas.microsoft.com/office/drawing/2014/main" id="{3A9393D2-C86B-E185-4619-58A04C22D38B}"/>
              </a:ext>
            </a:extLst>
          </p:cNvPr>
          <p:cNvSpPr txBox="1"/>
          <p:nvPr/>
        </p:nvSpPr>
        <p:spPr>
          <a:xfrm>
            <a:off x="3223170" y="2540000"/>
            <a:ext cx="4145345" cy="800219"/>
          </a:xfrm>
          <a:prstGeom prst="rect">
            <a:avLst/>
          </a:prstGeom>
          <a:solidFill>
            <a:schemeClr val="accent1">
              <a:lumMod val="20000"/>
              <a:lumOff val="80000"/>
            </a:schemeClr>
          </a:solidFill>
        </p:spPr>
        <p:txBody>
          <a:bodyPr wrap="square" rtlCol="0">
            <a:spAutoFit/>
          </a:bodyPr>
          <a:lstStyle/>
          <a:p>
            <a:pPr algn="l"/>
            <a:r>
              <a:rPr lang="en-GB" b="1" dirty="0"/>
              <a:t>Independence :</a:t>
            </a:r>
          </a:p>
          <a:p>
            <a:pPr algn="l"/>
            <a:r>
              <a:rPr lang="en-GB" sz="1400" dirty="0"/>
              <a:t>Encouraging older adults to  do what they can independently with suitable support.</a:t>
            </a:r>
          </a:p>
        </p:txBody>
      </p:sp>
      <p:sp>
        <p:nvSpPr>
          <p:cNvPr id="3" name="TextBox 2">
            <a:extLst>
              <a:ext uri="{FF2B5EF4-FFF2-40B4-BE49-F238E27FC236}">
                <a16:creationId xmlns:a16="http://schemas.microsoft.com/office/drawing/2014/main" id="{669B950D-7538-88A4-5C02-95D4278858A4}"/>
              </a:ext>
            </a:extLst>
          </p:cNvPr>
          <p:cNvSpPr txBox="1"/>
          <p:nvPr/>
        </p:nvSpPr>
        <p:spPr>
          <a:xfrm>
            <a:off x="3223169" y="1612675"/>
            <a:ext cx="4145346" cy="800219"/>
          </a:xfrm>
          <a:prstGeom prst="rect">
            <a:avLst/>
          </a:prstGeom>
          <a:solidFill>
            <a:schemeClr val="accent1">
              <a:lumMod val="40000"/>
              <a:lumOff val="60000"/>
            </a:schemeClr>
          </a:solidFill>
        </p:spPr>
        <p:txBody>
          <a:bodyPr wrap="square" rtlCol="0">
            <a:spAutoFit/>
          </a:bodyPr>
          <a:lstStyle/>
          <a:p>
            <a:pPr algn="l"/>
            <a:r>
              <a:rPr lang="en-GB" b="1" dirty="0"/>
              <a:t>Choice &amp; Control:</a:t>
            </a:r>
          </a:p>
          <a:p>
            <a:pPr algn="l"/>
            <a:r>
              <a:rPr lang="en-GB" sz="1400" dirty="0"/>
              <a:t>Involving older adults in choices about their care, routine and lifestyle .           </a:t>
            </a:r>
            <a:endParaRPr lang="en-US" sz="1400" dirty="0"/>
          </a:p>
        </p:txBody>
      </p:sp>
      <p:sp>
        <p:nvSpPr>
          <p:cNvPr id="7" name="TextBox 6">
            <a:extLst>
              <a:ext uri="{FF2B5EF4-FFF2-40B4-BE49-F238E27FC236}">
                <a16:creationId xmlns:a16="http://schemas.microsoft.com/office/drawing/2014/main" id="{81AD797A-D9FB-9466-A1EC-E669E718BD2B}"/>
              </a:ext>
            </a:extLst>
          </p:cNvPr>
          <p:cNvSpPr txBox="1"/>
          <p:nvPr/>
        </p:nvSpPr>
        <p:spPr>
          <a:xfrm>
            <a:off x="7571781" y="1704112"/>
            <a:ext cx="4346535" cy="1354217"/>
          </a:xfrm>
          <a:prstGeom prst="rect">
            <a:avLst/>
          </a:prstGeom>
          <a:solidFill>
            <a:schemeClr val="accent1">
              <a:lumMod val="60000"/>
              <a:lumOff val="40000"/>
            </a:schemeClr>
          </a:solidFill>
        </p:spPr>
        <p:txBody>
          <a:bodyPr wrap="square" rtlCol="0">
            <a:spAutoFit/>
          </a:bodyPr>
          <a:lstStyle/>
          <a:p>
            <a:pPr algn="l"/>
            <a:r>
              <a:rPr lang="en-GB" b="1" dirty="0"/>
              <a:t>Participation:</a:t>
            </a:r>
          </a:p>
          <a:p>
            <a:pPr algn="l"/>
            <a:r>
              <a:rPr lang="en-GB" sz="1600" dirty="0"/>
              <a:t> encouraging older people to participate  in activities  within their community and supporting  the older person with maintaining relationships with family and friends. </a:t>
            </a:r>
            <a:endParaRPr lang="en-US" sz="1600" dirty="0"/>
          </a:p>
        </p:txBody>
      </p:sp>
      <p:pic>
        <p:nvPicPr>
          <p:cNvPr id="12" name="Picture 11">
            <a:extLst>
              <a:ext uri="{FF2B5EF4-FFF2-40B4-BE49-F238E27FC236}">
                <a16:creationId xmlns:a16="http://schemas.microsoft.com/office/drawing/2014/main" id="{B4C95E51-60EC-7360-6915-FF1C2C98C97B}"/>
              </a:ext>
            </a:extLst>
          </p:cNvPr>
          <p:cNvPicPr>
            <a:picLocks noChangeAspect="1"/>
          </p:cNvPicPr>
          <p:nvPr/>
        </p:nvPicPr>
        <p:blipFill>
          <a:blip r:embed="rId4"/>
          <a:stretch>
            <a:fillRect/>
          </a:stretch>
        </p:blipFill>
        <p:spPr>
          <a:xfrm>
            <a:off x="7733167" y="3162470"/>
            <a:ext cx="4458833" cy="3330404"/>
          </a:xfrm>
          <a:prstGeom prst="rect">
            <a:avLst/>
          </a:prstGeom>
        </p:spPr>
      </p:pic>
      <p:sp>
        <p:nvSpPr>
          <p:cNvPr id="9" name="TextBox 8">
            <a:extLst>
              <a:ext uri="{FF2B5EF4-FFF2-40B4-BE49-F238E27FC236}">
                <a16:creationId xmlns:a16="http://schemas.microsoft.com/office/drawing/2014/main" id="{B74DAF1E-FDC2-3AA2-255C-3F3384865264}"/>
              </a:ext>
            </a:extLst>
          </p:cNvPr>
          <p:cNvSpPr txBox="1"/>
          <p:nvPr/>
        </p:nvSpPr>
        <p:spPr>
          <a:xfrm>
            <a:off x="4800222" y="6458515"/>
            <a:ext cx="8028664" cy="276999"/>
          </a:xfrm>
          <a:prstGeom prst="rect">
            <a:avLst/>
          </a:prstGeom>
          <a:noFill/>
        </p:spPr>
        <p:txBody>
          <a:bodyPr wrap="square">
            <a:spAutoFit/>
          </a:bodyPr>
          <a:lstStyle/>
          <a:p>
            <a:r>
              <a:rPr lang="en-US" sz="1200">
                <a:hlinkClick r:id="rId5"/>
              </a:rPr>
              <a:t>https://pace-ri.org/the-importance-of-staying-active-and-engaged-for-older-adults-overall-well-being/</a:t>
            </a:r>
            <a:r>
              <a:rPr lang="en-GB" sz="1200"/>
              <a:t> </a:t>
            </a:r>
            <a:endParaRPr lang="en-US" sz="1200"/>
          </a:p>
        </p:txBody>
      </p:sp>
      <p:pic>
        <p:nvPicPr>
          <p:cNvPr id="8" name="Picture 7">
            <a:extLst>
              <a:ext uri="{FF2B5EF4-FFF2-40B4-BE49-F238E27FC236}">
                <a16:creationId xmlns:a16="http://schemas.microsoft.com/office/drawing/2014/main" id="{4CB8585A-5AB7-9EAB-8676-424498D9519F}"/>
              </a:ext>
            </a:extLst>
          </p:cNvPr>
          <p:cNvPicPr>
            <a:picLocks noChangeAspect="1"/>
          </p:cNvPicPr>
          <p:nvPr/>
        </p:nvPicPr>
        <p:blipFill>
          <a:blip r:embed="rId6">
            <a:extLst>
              <a:ext uri="{28A0092B-C50C-407E-A947-70E740481C1C}">
                <a14:useLocalDpi xmlns:a14="http://schemas.microsoft.com/office/drawing/2010/main" val="0"/>
              </a:ext>
            </a:extLst>
          </a:blip>
          <a:stretch>
            <a:fillRect/>
          </a:stretch>
        </p:blipFill>
        <p:spPr>
          <a:xfrm>
            <a:off x="3566035" y="3666616"/>
            <a:ext cx="3459613" cy="2419516"/>
          </a:xfrm>
          <a:prstGeom prst="rect">
            <a:avLst/>
          </a:prstGeom>
        </p:spPr>
      </p:pic>
      <p:sp>
        <p:nvSpPr>
          <p:cNvPr id="11" name="TextBox 10">
            <a:extLst>
              <a:ext uri="{FF2B5EF4-FFF2-40B4-BE49-F238E27FC236}">
                <a16:creationId xmlns:a16="http://schemas.microsoft.com/office/drawing/2014/main" id="{434E0294-A628-21C4-0FBF-07766536CC89}"/>
              </a:ext>
            </a:extLst>
          </p:cNvPr>
          <p:cNvSpPr txBox="1"/>
          <p:nvPr/>
        </p:nvSpPr>
        <p:spPr>
          <a:xfrm>
            <a:off x="2695050" y="6086133"/>
            <a:ext cx="4145345" cy="646331"/>
          </a:xfrm>
          <a:prstGeom prst="rect">
            <a:avLst/>
          </a:prstGeom>
          <a:noFill/>
        </p:spPr>
        <p:txBody>
          <a:bodyPr wrap="square">
            <a:spAutoFit/>
          </a:bodyPr>
          <a:lstStyle/>
          <a:p>
            <a:r>
              <a:rPr lang="en-US" sz="1200" dirty="0">
                <a:hlinkClick r:id="rId7"/>
              </a:rPr>
              <a:t>https://</a:t>
            </a:r>
            <a:r>
              <a:rPr lang="en-US" sz="1200" dirty="0" err="1">
                <a:hlinkClick r:id="rId7"/>
              </a:rPr>
              <a:t>elearningindustry.com</a:t>
            </a:r>
            <a:r>
              <a:rPr lang="en-US" sz="1200" dirty="0">
                <a:hlinkClick r:id="rId7"/>
              </a:rPr>
              <a:t>/culture-empowerment-beat-70-20-10-problem-secure-</a:t>
            </a:r>
            <a:r>
              <a:rPr lang="en-US" sz="1200" dirty="0" err="1">
                <a:hlinkClick r:id="rId7"/>
              </a:rPr>
              <a:t>roi</a:t>
            </a:r>
            <a:endParaRPr lang="en-GB" sz="1200" dirty="0"/>
          </a:p>
          <a:p>
            <a:endParaRPr lang="en-US" sz="1200" dirty="0"/>
          </a:p>
        </p:txBody>
      </p:sp>
      <p:pic>
        <p:nvPicPr>
          <p:cNvPr id="6" name="slide 4 ">
            <a:hlinkClick r:id="" action="ppaction://media"/>
            <a:extLst>
              <a:ext uri="{FF2B5EF4-FFF2-40B4-BE49-F238E27FC236}">
                <a16:creationId xmlns:a16="http://schemas.microsoft.com/office/drawing/2014/main" id="{114A6052-3A86-9712-52FF-B0E575AC6F54}"/>
              </a:ext>
            </a:extLst>
          </p:cNvPr>
          <p:cNvPicPr>
            <a:picLocks noChangeAspect="1"/>
          </p:cNvPicPr>
          <p:nvPr>
            <a:audioFile r:link="rId2"/>
            <p:extLst>
              <p:ext uri="{DAA4B4D4-6D71-4841-9C94-3DE7FCFB9230}">
                <p14:media xmlns:p14="http://schemas.microsoft.com/office/powerpoint/2010/main" r:embed="rId1"/>
              </p:ext>
            </p:extLst>
          </p:nvPr>
        </p:nvPicPr>
        <p:blipFill>
          <a:blip r:embed="rId8"/>
          <a:stretch>
            <a:fillRect/>
          </a:stretch>
        </p:blipFill>
        <p:spPr>
          <a:xfrm>
            <a:off x="1307506" y="4737135"/>
            <a:ext cx="609600" cy="609600"/>
          </a:xfrm>
          <a:prstGeom prst="rect">
            <a:avLst/>
          </a:prstGeom>
        </p:spPr>
      </p:pic>
    </p:spTree>
    <p:extLst>
      <p:ext uri="{BB962C8B-B14F-4D97-AF65-F5344CB8AC3E}">
        <p14:creationId xmlns:p14="http://schemas.microsoft.com/office/powerpoint/2010/main" val="4193587182"/>
      </p:ext>
    </p:extLst>
  </p:cSld>
  <p:clrMapOvr>
    <a:masterClrMapping/>
  </p:clrMapOvr>
  <mc:AlternateContent xmlns:mc="http://schemas.openxmlformats.org/markup-compatibility/2006">
    <mc:Choice xmlns:p14="http://schemas.microsoft.com/office/powerpoint/2010/main" Requires="p14">
      <p:transition spd="slow" p14:dur="1500" advTm="100633">
        <p:split orient="vert"/>
      </p:transition>
    </mc:Choice>
    <mc:Fallback>
      <p:transition spd="slow" advTm="100633">
        <p:split orient="vert"/>
      </p:transition>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2" presetClass="entr" presetSubtype="4" fill="hold" grpId="0" nodeType="clickEffect">
                                  <p:stCondLst>
                                    <p:cond delay="0"/>
                                  </p:stCondLst>
                                  <p:childTnLst>
                                    <p:set>
                                      <p:cBhvr>
                                        <p:cTn id="6" dur="1" fill="hold">
                                          <p:stCondLst>
                                            <p:cond delay="0"/>
                                          </p:stCondLst>
                                        </p:cTn>
                                        <p:tgtEl>
                                          <p:spTgt spid="2"/>
                                        </p:tgtEl>
                                        <p:attrNameLst>
                                          <p:attrName>style.visibility</p:attrName>
                                        </p:attrNameLst>
                                      </p:cBhvr>
                                      <p:to>
                                        <p:strVal val="visible"/>
                                      </p:to>
                                    </p:set>
                                    <p:animEffect transition="in" filter="wipe(down)">
                                      <p:cBhvr>
                                        <p:cTn id="7" dur="500"/>
                                        <p:tgtEl>
                                          <p:spTgt spid="2"/>
                                        </p:tgtEl>
                                      </p:cBhvr>
                                    </p:animEffect>
                                  </p:childTnLst>
                                </p:cTn>
                              </p:par>
                            </p:childTnLst>
                          </p:cTn>
                        </p:par>
                      </p:childTnLst>
                    </p:cTn>
                  </p:par>
                  <p:par>
                    <p:cTn id="8" fill="hold">
                      <p:stCondLst>
                        <p:cond delay="indefinite"/>
                      </p:stCondLst>
                      <p:childTnLst>
                        <p:par>
                          <p:cTn id="9" fill="hold">
                            <p:stCondLst>
                              <p:cond delay="0"/>
                            </p:stCondLst>
                            <p:childTnLst>
                              <p:par>
                                <p:cTn id="10" presetID="6" presetClass="emph" presetSubtype="0" fill="hold" grpId="0" nodeType="clickEffect">
                                  <p:stCondLst>
                                    <p:cond delay="0"/>
                                  </p:stCondLst>
                                  <p:childTnLst>
                                    <p:animScale>
                                      <p:cBhvr>
                                        <p:cTn id="11" dur="2000" fill="hold"/>
                                        <p:tgtEl>
                                          <p:spTgt spid="4"/>
                                        </p:tgtEl>
                                      </p:cBhvr>
                                      <p:by x="150000" y="150000"/>
                                    </p:animScale>
                                  </p:childTnLst>
                                </p:cTn>
                              </p:par>
                            </p:childTnLst>
                          </p:cTn>
                        </p:par>
                      </p:childTnLst>
                    </p:cTn>
                  </p:par>
                  <p:par>
                    <p:cTn id="12" fill="hold">
                      <p:stCondLst>
                        <p:cond delay="indefinite"/>
                      </p:stCondLst>
                      <p:childTnLst>
                        <p:par>
                          <p:cTn id="13" fill="hold">
                            <p:stCondLst>
                              <p:cond delay="0"/>
                            </p:stCondLst>
                            <p:childTnLst>
                              <p:par>
                                <p:cTn id="14" presetID="55" presetClass="entr" presetSubtype="0" fill="hold" grpId="0" nodeType="clickEffect">
                                  <p:stCondLst>
                                    <p:cond delay="0"/>
                                  </p:stCondLst>
                                  <p:childTnLst>
                                    <p:set>
                                      <p:cBhvr>
                                        <p:cTn id="15" dur="1" fill="hold">
                                          <p:stCondLst>
                                            <p:cond delay="0"/>
                                          </p:stCondLst>
                                        </p:cTn>
                                        <p:tgtEl>
                                          <p:spTgt spid="3"/>
                                        </p:tgtEl>
                                        <p:attrNameLst>
                                          <p:attrName>style.visibility</p:attrName>
                                        </p:attrNameLst>
                                      </p:cBhvr>
                                      <p:to>
                                        <p:strVal val="visible"/>
                                      </p:to>
                                    </p:set>
                                    <p:anim calcmode="lin" valueType="num">
                                      <p:cBhvr>
                                        <p:cTn id="16" dur="1000" fill="hold"/>
                                        <p:tgtEl>
                                          <p:spTgt spid="3"/>
                                        </p:tgtEl>
                                        <p:attrNameLst>
                                          <p:attrName>ppt_w</p:attrName>
                                        </p:attrNameLst>
                                      </p:cBhvr>
                                      <p:tavLst>
                                        <p:tav tm="0">
                                          <p:val>
                                            <p:strVal val="#ppt_w*0.70"/>
                                          </p:val>
                                        </p:tav>
                                        <p:tav tm="100000">
                                          <p:val>
                                            <p:strVal val="#ppt_w"/>
                                          </p:val>
                                        </p:tav>
                                      </p:tavLst>
                                    </p:anim>
                                    <p:anim calcmode="lin" valueType="num">
                                      <p:cBhvr>
                                        <p:cTn id="17" dur="1000" fill="hold"/>
                                        <p:tgtEl>
                                          <p:spTgt spid="3"/>
                                        </p:tgtEl>
                                        <p:attrNameLst>
                                          <p:attrName>ppt_h</p:attrName>
                                        </p:attrNameLst>
                                      </p:cBhvr>
                                      <p:tavLst>
                                        <p:tav tm="0">
                                          <p:val>
                                            <p:strVal val="#ppt_h"/>
                                          </p:val>
                                        </p:tav>
                                        <p:tav tm="100000">
                                          <p:val>
                                            <p:strVal val="#ppt_h"/>
                                          </p:val>
                                        </p:tav>
                                      </p:tavLst>
                                    </p:anim>
                                    <p:animEffect transition="in" filter="fade">
                                      <p:cBhvr>
                                        <p:cTn id="18" dur="1000"/>
                                        <p:tgtEl>
                                          <p:spTgt spid="3"/>
                                        </p:tgtEl>
                                      </p:cBhvr>
                                    </p:animEffect>
                                  </p:childTnLst>
                                </p:cTn>
                              </p:par>
                            </p:childTnLst>
                          </p:cTn>
                        </p:par>
                      </p:childTnLst>
                    </p:cTn>
                  </p:par>
                  <p:par>
                    <p:cTn id="19" fill="hold">
                      <p:stCondLst>
                        <p:cond delay="indefinite"/>
                      </p:stCondLst>
                      <p:childTnLst>
                        <p:par>
                          <p:cTn id="20" fill="hold">
                            <p:stCondLst>
                              <p:cond delay="0"/>
                            </p:stCondLst>
                            <p:childTnLst>
                              <p:par>
                                <p:cTn id="21" presetID="45" presetClass="entr" presetSubtype="0" fill="hold" grpId="0" nodeType="clickEffect">
                                  <p:stCondLst>
                                    <p:cond delay="0"/>
                                  </p:stCondLst>
                                  <p:childTnLst>
                                    <p:set>
                                      <p:cBhvr>
                                        <p:cTn id="22" dur="1" fill="hold">
                                          <p:stCondLst>
                                            <p:cond delay="0"/>
                                          </p:stCondLst>
                                        </p:cTn>
                                        <p:tgtEl>
                                          <p:spTgt spid="5"/>
                                        </p:tgtEl>
                                        <p:attrNameLst>
                                          <p:attrName>style.visibility</p:attrName>
                                        </p:attrNameLst>
                                      </p:cBhvr>
                                      <p:to>
                                        <p:strVal val="visible"/>
                                      </p:to>
                                    </p:set>
                                    <p:animEffect transition="in" filter="fade">
                                      <p:cBhvr>
                                        <p:cTn id="23" dur="2000"/>
                                        <p:tgtEl>
                                          <p:spTgt spid="5"/>
                                        </p:tgtEl>
                                      </p:cBhvr>
                                    </p:animEffect>
                                    <p:anim calcmode="lin" valueType="num">
                                      <p:cBhvr>
                                        <p:cTn id="24" dur="2000" fill="hold"/>
                                        <p:tgtEl>
                                          <p:spTgt spid="5"/>
                                        </p:tgtEl>
                                        <p:attrNameLst>
                                          <p:attrName>ppt_w</p:attrName>
                                        </p:attrNameLst>
                                      </p:cBhvr>
                                      <p:tavLst>
                                        <p:tav tm="0" fmla="#ppt_w*sin(2.5*pi*$)">
                                          <p:val>
                                            <p:fltVal val="0"/>
                                          </p:val>
                                        </p:tav>
                                        <p:tav tm="100000">
                                          <p:val>
                                            <p:fltVal val="1"/>
                                          </p:val>
                                        </p:tav>
                                      </p:tavLst>
                                    </p:anim>
                                    <p:anim calcmode="lin" valueType="num">
                                      <p:cBhvr>
                                        <p:cTn id="25" dur="2000" fill="hold"/>
                                        <p:tgtEl>
                                          <p:spTgt spid="5"/>
                                        </p:tgtEl>
                                        <p:attrNameLst>
                                          <p:attrName>ppt_h</p:attrName>
                                        </p:attrNameLst>
                                      </p:cBhvr>
                                      <p:tavLst>
                                        <p:tav tm="0">
                                          <p:val>
                                            <p:strVal val="#ppt_h"/>
                                          </p:val>
                                        </p:tav>
                                        <p:tav tm="100000">
                                          <p:val>
                                            <p:strVal val="#ppt_h"/>
                                          </p:val>
                                        </p:tav>
                                      </p:tavLst>
                                    </p:anim>
                                  </p:childTnLst>
                                </p:cTn>
                              </p:par>
                            </p:childTnLst>
                          </p:cTn>
                        </p:par>
                      </p:childTnLst>
                    </p:cTn>
                  </p:par>
                  <p:par>
                    <p:cTn id="26" fill="hold">
                      <p:stCondLst>
                        <p:cond delay="indefinite"/>
                      </p:stCondLst>
                      <p:childTnLst>
                        <p:par>
                          <p:cTn id="27" fill="hold">
                            <p:stCondLst>
                              <p:cond delay="0"/>
                            </p:stCondLst>
                            <p:childTnLst>
                              <p:par>
                                <p:cTn id="28" presetID="22" presetClass="entr" presetSubtype="4" fill="hold" grpId="0" nodeType="clickEffect">
                                  <p:stCondLst>
                                    <p:cond delay="0"/>
                                  </p:stCondLst>
                                  <p:childTnLst>
                                    <p:set>
                                      <p:cBhvr>
                                        <p:cTn id="29" dur="1" fill="hold">
                                          <p:stCondLst>
                                            <p:cond delay="0"/>
                                          </p:stCondLst>
                                        </p:cTn>
                                        <p:tgtEl>
                                          <p:spTgt spid="7"/>
                                        </p:tgtEl>
                                        <p:attrNameLst>
                                          <p:attrName>style.visibility</p:attrName>
                                        </p:attrNameLst>
                                      </p:cBhvr>
                                      <p:to>
                                        <p:strVal val="visible"/>
                                      </p:to>
                                    </p:set>
                                    <p:animEffect transition="in" filter="wipe(down)">
                                      <p:cBhvr>
                                        <p:cTn id="30" dur="500"/>
                                        <p:tgtEl>
                                          <p:spTgt spid="7"/>
                                        </p:tgtEl>
                                      </p:cBhvr>
                                    </p:animEffect>
                                  </p:childTnLst>
                                </p:cTn>
                              </p:par>
                            </p:childTnLst>
                          </p:cTn>
                        </p:par>
                      </p:childTnLst>
                    </p:cTn>
                  </p:par>
                  <p:par>
                    <p:cTn id="31" fill="hold">
                      <p:stCondLst>
                        <p:cond delay="indefinite"/>
                      </p:stCondLst>
                      <p:childTnLst>
                        <p:par>
                          <p:cTn id="32" fill="hold">
                            <p:stCondLst>
                              <p:cond delay="0"/>
                            </p:stCondLst>
                            <p:childTnLst>
                              <p:par>
                                <p:cTn id="33" presetID="26" presetClass="emph" presetSubtype="0" fill="hold" nodeType="clickEffect">
                                  <p:stCondLst>
                                    <p:cond delay="0"/>
                                  </p:stCondLst>
                                  <p:childTnLst>
                                    <p:animEffect transition="out" filter="fade">
                                      <p:cBhvr>
                                        <p:cTn id="34" dur="500" tmFilter="0, 0; .2, .5; .8, .5; 1, 0"/>
                                        <p:tgtEl>
                                          <p:spTgt spid="12"/>
                                        </p:tgtEl>
                                      </p:cBhvr>
                                    </p:animEffect>
                                    <p:animScale>
                                      <p:cBhvr>
                                        <p:cTn id="35" dur="250" autoRev="1" fill="hold"/>
                                        <p:tgtEl>
                                          <p:spTgt spid="12"/>
                                        </p:tgtEl>
                                      </p:cBhvr>
                                      <p:by x="105000" y="105000"/>
                                    </p:animScale>
                                  </p:childTnLst>
                                </p:cTn>
                              </p:par>
                            </p:childTnLst>
                          </p:cTn>
                        </p:par>
                        <p:par>
                          <p:cTn id="36" fill="hold">
                            <p:stCondLst>
                              <p:cond delay="500"/>
                            </p:stCondLst>
                            <p:childTnLst>
                              <p:par>
                                <p:cTn id="37" presetID="1" presetClass="mediacall" presetSubtype="0" fill="hold" nodeType="afterEffect">
                                  <p:stCondLst>
                                    <p:cond delay="0"/>
                                  </p:stCondLst>
                                  <p:childTnLst>
                                    <p:cmd type="call" cmd="playFrom(0.0)">
                                      <p:cBhvr>
                                        <p:cTn id="38" dur="100633" fill="hold"/>
                                        <p:tgtEl>
                                          <p:spTgt spid="6"/>
                                        </p:tgtEl>
                                      </p:cBhvr>
                                    </p:cmd>
                                  </p:childTnLst>
                                </p:cTn>
                              </p:par>
                            </p:childTnLst>
                          </p:cTn>
                        </p:par>
                      </p:childTnLst>
                    </p:cTn>
                  </p:par>
                </p:childTnLst>
              </p:cTn>
              <p:prevCondLst>
                <p:cond evt="onPrev" delay="0">
                  <p:tgtEl>
                    <p:sldTgt/>
                  </p:tgtEl>
                </p:cond>
              </p:prevCondLst>
              <p:nextCondLst>
                <p:cond evt="onNext" delay="0">
                  <p:tgtEl>
                    <p:sldTgt/>
                  </p:tgtEl>
                </p:cond>
              </p:nextCondLst>
            </p:seq>
            <p:audio>
              <p:cMediaNode vol="80000">
                <p:cTn id="39" fill="hold" display="0">
                  <p:stCondLst>
                    <p:cond delay="indefinite"/>
                  </p:stCondLst>
                  <p:endCondLst>
                    <p:cond evt="onStopAudio" delay="0">
                      <p:tgtEl>
                        <p:sldTgt/>
                      </p:tgtEl>
                    </p:cond>
                  </p:endCondLst>
                </p:cTn>
                <p:tgtEl>
                  <p:spTgt spid="6"/>
                </p:tgtEl>
              </p:cMediaNode>
            </p:audio>
          </p:childTnLst>
        </p:cTn>
      </p:par>
    </p:tnLst>
    <p:bldLst>
      <p:bldP spid="2" grpId="0"/>
      <p:bldP spid="4" grpId="0" animBg="1"/>
      <p:bldP spid="5" grpId="0" animBg="1"/>
      <p:bldP spid="3" grpId="0" animBg="1"/>
      <p:bldP spid="7" grpId="0" animBg="1"/>
    </p:bldLst>
  </p:timing>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1567451-0D29-AAC7-A19C-809E2268813F}"/>
              </a:ext>
            </a:extLst>
          </p:cNvPr>
          <p:cNvSpPr>
            <a:spLocks noGrp="1"/>
          </p:cNvSpPr>
          <p:nvPr>
            <p:ph type="title"/>
          </p:nvPr>
        </p:nvSpPr>
        <p:spPr>
          <a:xfrm>
            <a:off x="804672" y="457200"/>
            <a:ext cx="10579608" cy="1188720"/>
          </a:xfrm>
        </p:spPr>
        <p:txBody>
          <a:bodyPr>
            <a:normAutofit/>
          </a:bodyPr>
          <a:lstStyle/>
          <a:p>
            <a:r>
              <a:rPr lang="en-GB" b="1" dirty="0">
                <a:solidFill>
                  <a:schemeClr val="tx2"/>
                </a:solidFill>
              </a:rPr>
              <a:t>Functional ability &amp; Independance</a:t>
            </a:r>
            <a:endParaRPr lang="en-US" b="1" dirty="0">
              <a:solidFill>
                <a:schemeClr val="tx2"/>
              </a:solidFill>
            </a:endParaRPr>
          </a:p>
        </p:txBody>
      </p:sp>
      <p:graphicFrame>
        <p:nvGraphicFramePr>
          <p:cNvPr id="4" name="Content Placeholder 3">
            <a:extLst>
              <a:ext uri="{FF2B5EF4-FFF2-40B4-BE49-F238E27FC236}">
                <a16:creationId xmlns:a16="http://schemas.microsoft.com/office/drawing/2014/main" id="{81D6AAB5-EBB5-19D3-D58A-948C55FB10CC}"/>
              </a:ext>
            </a:extLst>
          </p:cNvPr>
          <p:cNvGraphicFramePr>
            <a:graphicFrameLocks noGrp="1"/>
          </p:cNvGraphicFramePr>
          <p:nvPr>
            <p:ph idx="1"/>
            <p:extLst>
              <p:ext uri="{D42A27DB-BD31-4B8C-83A1-F6EECF244321}">
                <p14:modId xmlns:p14="http://schemas.microsoft.com/office/powerpoint/2010/main" val="3971947302"/>
              </p:ext>
            </p:extLst>
          </p:nvPr>
        </p:nvGraphicFramePr>
        <p:xfrm>
          <a:off x="326930" y="1798119"/>
          <a:ext cx="11057348" cy="4582359"/>
        </p:xfrm>
        <a:graphic>
          <a:graphicData uri="http://schemas.openxmlformats.org/drawingml/2006/table">
            <a:tbl>
              <a:tblPr firstRow="1" bandRow="1">
                <a:tableStyleId>{5C22544A-7EE6-4342-B048-85BDC9FD1C3A}</a:tableStyleId>
              </a:tblPr>
              <a:tblGrid>
                <a:gridCol w="2734262">
                  <a:extLst>
                    <a:ext uri="{9D8B030D-6E8A-4147-A177-3AD203B41FA5}">
                      <a16:colId xmlns:a16="http://schemas.microsoft.com/office/drawing/2014/main" val="3498381863"/>
                    </a:ext>
                  </a:extLst>
                </a:gridCol>
                <a:gridCol w="2773213">
                  <a:extLst>
                    <a:ext uri="{9D8B030D-6E8A-4147-A177-3AD203B41FA5}">
                      <a16:colId xmlns:a16="http://schemas.microsoft.com/office/drawing/2014/main" val="1270521864"/>
                    </a:ext>
                  </a:extLst>
                </a:gridCol>
                <a:gridCol w="2734262">
                  <a:extLst>
                    <a:ext uri="{9D8B030D-6E8A-4147-A177-3AD203B41FA5}">
                      <a16:colId xmlns:a16="http://schemas.microsoft.com/office/drawing/2014/main" val="4064981565"/>
                    </a:ext>
                  </a:extLst>
                </a:gridCol>
                <a:gridCol w="2815611">
                  <a:extLst>
                    <a:ext uri="{9D8B030D-6E8A-4147-A177-3AD203B41FA5}">
                      <a16:colId xmlns:a16="http://schemas.microsoft.com/office/drawing/2014/main" val="2855549446"/>
                    </a:ext>
                  </a:extLst>
                </a:gridCol>
              </a:tblGrid>
              <a:tr h="369015">
                <a:tc>
                  <a:txBody>
                    <a:bodyPr/>
                    <a:lstStyle/>
                    <a:p>
                      <a:r>
                        <a:rPr lang="en-GB" sz="1200"/>
                        <a:t>Physical ability</a:t>
                      </a:r>
                      <a:endParaRPr lang="en-US" sz="1200"/>
                    </a:p>
                  </a:txBody>
                  <a:tcPr marL="62993" marR="62993" marT="31496" marB="31496"/>
                </a:tc>
                <a:tc>
                  <a:txBody>
                    <a:bodyPr/>
                    <a:lstStyle/>
                    <a:p>
                      <a:r>
                        <a:rPr lang="en-GB" sz="1200"/>
                        <a:t>Cognitive ability </a:t>
                      </a:r>
                      <a:endParaRPr lang="en-US" sz="1200"/>
                    </a:p>
                  </a:txBody>
                  <a:tcPr marL="62993" marR="62993" marT="31496" marB="31496"/>
                </a:tc>
                <a:tc>
                  <a:txBody>
                    <a:bodyPr/>
                    <a:lstStyle/>
                    <a:p>
                      <a:r>
                        <a:rPr lang="en-GB" sz="1200"/>
                        <a:t>Emotional wellbeing</a:t>
                      </a:r>
                      <a:endParaRPr lang="en-US" sz="1200"/>
                    </a:p>
                  </a:txBody>
                  <a:tcPr marL="62993" marR="62993" marT="31496" marB="31496"/>
                </a:tc>
                <a:tc>
                  <a:txBody>
                    <a:bodyPr/>
                    <a:lstStyle/>
                    <a:p>
                      <a:r>
                        <a:rPr lang="en-GB" sz="1200"/>
                        <a:t>Social &amp; Environmental factors  </a:t>
                      </a:r>
                      <a:endParaRPr lang="en-US" sz="1200"/>
                    </a:p>
                  </a:txBody>
                  <a:tcPr marL="62993" marR="62993" marT="31496" marB="31496"/>
                </a:tc>
                <a:extLst>
                  <a:ext uri="{0D108BD9-81ED-4DB2-BD59-A6C34878D82A}">
                    <a16:rowId xmlns:a16="http://schemas.microsoft.com/office/drawing/2014/main" val="1948071696"/>
                  </a:ext>
                </a:extLst>
              </a:tr>
              <a:tr h="1123819">
                <a:tc>
                  <a:txBody>
                    <a:bodyPr/>
                    <a:lstStyle/>
                    <a:p>
                      <a:r>
                        <a:rPr lang="en-GB" sz="1200"/>
                        <a:t>Mobility, strength, balance, coordination</a:t>
                      </a:r>
                      <a:endParaRPr lang="en-US" sz="1200"/>
                    </a:p>
                  </a:txBody>
                  <a:tcPr marL="62993" marR="62993" marT="31496" marB="31496"/>
                </a:tc>
                <a:tc>
                  <a:txBody>
                    <a:bodyPr/>
                    <a:lstStyle/>
                    <a:p>
                      <a:r>
                        <a:rPr lang="en-GB" sz="1200"/>
                        <a:t>Memory, concentration, the ability to make decisions and understand decisions</a:t>
                      </a:r>
                      <a:endParaRPr lang="en-US" sz="1200"/>
                    </a:p>
                  </a:txBody>
                  <a:tcPr marL="62993" marR="62993" marT="31496" marB="31496"/>
                </a:tc>
                <a:tc>
                  <a:txBody>
                    <a:bodyPr/>
                    <a:lstStyle/>
                    <a:p>
                      <a:r>
                        <a:rPr lang="en-GB" sz="1200"/>
                        <a:t>Older adults may feel less confidence in themselves, they may experience anxiety &amp; fears of falling</a:t>
                      </a:r>
                      <a:endParaRPr lang="en-US" sz="1200"/>
                    </a:p>
                  </a:txBody>
                  <a:tcPr marL="62993" marR="62993" marT="31496" marB="31496"/>
                </a:tc>
                <a:tc>
                  <a:txBody>
                    <a:bodyPr/>
                    <a:lstStyle/>
                    <a:p>
                      <a:r>
                        <a:rPr lang="en-GB" sz="1200"/>
                        <a:t>Support from family &amp; community can reduce the chance of older adults self-isolating</a:t>
                      </a:r>
                      <a:endParaRPr lang="en-US" sz="1200"/>
                    </a:p>
                  </a:txBody>
                  <a:tcPr marL="62993" marR="62993" marT="31496" marB="31496"/>
                </a:tc>
                <a:extLst>
                  <a:ext uri="{0D108BD9-81ED-4DB2-BD59-A6C34878D82A}">
                    <a16:rowId xmlns:a16="http://schemas.microsoft.com/office/drawing/2014/main" val="3742175484"/>
                  </a:ext>
                </a:extLst>
              </a:tr>
              <a:tr h="1301280">
                <a:tc>
                  <a:txBody>
                    <a:bodyPr/>
                    <a:lstStyle/>
                    <a:p>
                      <a:r>
                        <a:rPr lang="en-GB" sz="1200"/>
                        <a:t>Long term conditions e.g. sensory loss</a:t>
                      </a:r>
                      <a:endParaRPr lang="en-US" sz="1200"/>
                    </a:p>
                  </a:txBody>
                  <a:tcPr marL="62993" marR="62993" marT="31496" marB="31496"/>
                </a:tc>
                <a:tc>
                  <a:txBody>
                    <a:bodyPr/>
                    <a:lstStyle/>
                    <a:p>
                      <a:r>
                        <a:rPr lang="en-GB" sz="1200"/>
                        <a:t>Cognitive impairment e.g. dementia </a:t>
                      </a:r>
                      <a:endParaRPr lang="en-US" sz="1200"/>
                    </a:p>
                  </a:txBody>
                  <a:tcPr marL="62993" marR="62993" marT="31496" marB="31496"/>
                </a:tc>
                <a:tc>
                  <a:txBody>
                    <a:bodyPr/>
                    <a:lstStyle/>
                    <a:p>
                      <a:r>
                        <a:rPr lang="en-GB" sz="1200"/>
                        <a:t>Grief and loneliness at this stage of life is common</a:t>
                      </a:r>
                      <a:endParaRPr lang="en-US" sz="1200"/>
                    </a:p>
                  </a:txBody>
                  <a:tcPr marL="62993" marR="62993" marT="31496" marB="31496"/>
                </a:tc>
                <a:tc>
                  <a:txBody>
                    <a:bodyPr/>
                    <a:lstStyle/>
                    <a:p>
                      <a:r>
                        <a:rPr lang="en-GB" sz="1200" dirty="0"/>
                        <a:t>Pressure of finance may affect an older adults social participation as they may not have enough money to participate- this can restrict their </a:t>
                      </a:r>
                      <a:r>
                        <a:rPr lang="en-GB" sz="1200" dirty="0" err="1"/>
                        <a:t>independance</a:t>
                      </a:r>
                      <a:endParaRPr lang="en-US" sz="1200" dirty="0"/>
                    </a:p>
                  </a:txBody>
                  <a:tcPr marL="62993" marR="62993" marT="31496" marB="31496"/>
                </a:tc>
                <a:extLst>
                  <a:ext uri="{0D108BD9-81ED-4DB2-BD59-A6C34878D82A}">
                    <a16:rowId xmlns:a16="http://schemas.microsoft.com/office/drawing/2014/main" val="2198476859"/>
                  </a:ext>
                </a:extLst>
              </a:tr>
              <a:tr h="1788245">
                <a:tc>
                  <a:txBody>
                    <a:bodyPr/>
                    <a:lstStyle/>
                    <a:p>
                      <a:r>
                        <a:rPr lang="en-GB" sz="1200"/>
                        <a:t>Older adults may find difficulty in dressing, washing or performing  household activities such as cooking </a:t>
                      </a:r>
                      <a:endParaRPr lang="en-US" sz="1200"/>
                    </a:p>
                  </a:txBody>
                  <a:tcPr marL="62993" marR="62993" marT="31496" marB="31496"/>
                </a:tc>
                <a:tc>
                  <a:txBody>
                    <a:bodyPr/>
                    <a:lstStyle/>
                    <a:p>
                      <a:r>
                        <a:rPr lang="en-GB" sz="1200"/>
                        <a:t>Can impact older adults with managing their medication, recognising hazards which could potentially cause them harm as well as remembering medical appointments </a:t>
                      </a:r>
                      <a:endParaRPr lang="en-US" sz="1200"/>
                    </a:p>
                  </a:txBody>
                  <a:tcPr marL="62993" marR="62993" marT="31496" marB="31496"/>
                </a:tc>
                <a:tc>
                  <a:txBody>
                    <a:bodyPr/>
                    <a:lstStyle/>
                    <a:p>
                      <a:r>
                        <a:rPr lang="en-GB" sz="1200"/>
                        <a:t>The reduction in confidence may discourage the older adults from engaging with family and friends and they may not be happy/comfortable in asking for support </a:t>
                      </a:r>
                      <a:endParaRPr lang="en-US" sz="1200"/>
                    </a:p>
                  </a:txBody>
                  <a:tcPr marL="62993" marR="62993" marT="31496" marB="31496"/>
                </a:tc>
                <a:tc>
                  <a:txBody>
                    <a:bodyPr/>
                    <a:lstStyle/>
                    <a:p>
                      <a:r>
                        <a:rPr lang="en-GB" sz="1200" dirty="0"/>
                        <a:t>As older adults face anxiety they may not feel confident or comfortable using public transport this may cause self-isolation where the older adult does not want to leave their home due to fears/ thoughts of interacting with the public</a:t>
                      </a:r>
                      <a:endParaRPr lang="en-US" sz="1200" dirty="0"/>
                    </a:p>
                  </a:txBody>
                  <a:tcPr marL="62993" marR="62993" marT="31496" marB="31496"/>
                </a:tc>
                <a:extLst>
                  <a:ext uri="{0D108BD9-81ED-4DB2-BD59-A6C34878D82A}">
                    <a16:rowId xmlns:a16="http://schemas.microsoft.com/office/drawing/2014/main" val="2998314439"/>
                  </a:ext>
                </a:extLst>
              </a:tr>
            </a:tbl>
          </a:graphicData>
        </a:graphic>
      </p:graphicFrame>
      <p:pic>
        <p:nvPicPr>
          <p:cNvPr id="3" name="slide5 ">
            <a:hlinkClick r:id="" action="ppaction://media"/>
            <a:extLst>
              <a:ext uri="{FF2B5EF4-FFF2-40B4-BE49-F238E27FC236}">
                <a16:creationId xmlns:a16="http://schemas.microsoft.com/office/drawing/2014/main" id="{1DA51184-38D0-91E2-55E7-50DE609A2283}"/>
              </a:ext>
            </a:extLst>
          </p:cNvPr>
          <p:cNvPicPr>
            <a:picLocks noChangeAspect="1"/>
          </p:cNvPicPr>
          <p:nvPr>
            <a:audioFile r:link="rId2"/>
            <p:extLst>
              <p:ext uri="{DAA4B4D4-6D71-4841-9C94-3DE7FCFB9230}">
                <p14:media xmlns:p14="http://schemas.microsoft.com/office/powerpoint/2010/main" r:embed="rId1"/>
              </p:ext>
            </p:extLst>
          </p:nvPr>
        </p:nvPicPr>
        <p:blipFill>
          <a:blip r:embed="rId4"/>
          <a:stretch>
            <a:fillRect/>
          </a:stretch>
        </p:blipFill>
        <p:spPr>
          <a:xfrm>
            <a:off x="10774678" y="457200"/>
            <a:ext cx="609600" cy="609600"/>
          </a:xfrm>
          <a:prstGeom prst="rect">
            <a:avLst/>
          </a:prstGeom>
        </p:spPr>
      </p:pic>
    </p:spTree>
    <p:extLst>
      <p:ext uri="{BB962C8B-B14F-4D97-AF65-F5344CB8AC3E}">
        <p14:creationId xmlns:p14="http://schemas.microsoft.com/office/powerpoint/2010/main" val="3011264875"/>
      </p:ext>
    </p:extLst>
  </p:cSld>
  <p:clrMapOvr>
    <a:masterClrMapping/>
  </p:clrMapOvr>
  <mc:AlternateContent xmlns:mc="http://schemas.openxmlformats.org/markup-compatibility/2006">
    <mc:Choice xmlns:p14="http://schemas.microsoft.com/office/powerpoint/2010/main" Requires="p14">
      <p:transition spd="slow" p14:dur="1500" advTm="113659">
        <p:split orient="vert"/>
      </p:transition>
    </mc:Choice>
    <mc:Fallback>
      <p:transition spd="slow" advTm="113659">
        <p:split orient="vert"/>
      </p:transition>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 presetClass="entr" presetSubtype="4" fill="hold" grpId="0" nodeType="clickEffect">
                                  <p:stCondLst>
                                    <p:cond delay="0"/>
                                  </p:stCondLst>
                                  <p:childTnLst>
                                    <p:set>
                                      <p:cBhvr>
                                        <p:cTn id="6" dur="1" fill="hold">
                                          <p:stCondLst>
                                            <p:cond delay="0"/>
                                          </p:stCondLst>
                                        </p:cTn>
                                        <p:tgtEl>
                                          <p:spTgt spid="2"/>
                                        </p:tgtEl>
                                        <p:attrNameLst>
                                          <p:attrName>style.visibility</p:attrName>
                                        </p:attrNameLst>
                                      </p:cBhvr>
                                      <p:to>
                                        <p:strVal val="visible"/>
                                      </p:to>
                                    </p:set>
                                    <p:anim calcmode="lin" valueType="num">
                                      <p:cBhvr additive="base">
                                        <p:cTn id="7" dur="500" fill="hold"/>
                                        <p:tgtEl>
                                          <p:spTgt spid="2"/>
                                        </p:tgtEl>
                                        <p:attrNameLst>
                                          <p:attrName>ppt_x</p:attrName>
                                        </p:attrNameLst>
                                      </p:cBhvr>
                                      <p:tavLst>
                                        <p:tav tm="0">
                                          <p:val>
                                            <p:strVal val="#ppt_x"/>
                                          </p:val>
                                        </p:tav>
                                        <p:tav tm="100000">
                                          <p:val>
                                            <p:strVal val="#ppt_x"/>
                                          </p:val>
                                        </p:tav>
                                      </p:tavLst>
                                    </p:anim>
                                    <p:anim calcmode="lin" valueType="num">
                                      <p:cBhvr additive="base">
                                        <p:cTn id="8" dur="500" fill="hold"/>
                                        <p:tgtEl>
                                          <p:spTgt spid="2"/>
                                        </p:tgtEl>
                                        <p:attrNameLst>
                                          <p:attrName>ppt_y</p:attrName>
                                        </p:attrNameLst>
                                      </p:cBhvr>
                                      <p:tavLst>
                                        <p:tav tm="0">
                                          <p:val>
                                            <p:strVal val="1+#ppt_h/2"/>
                                          </p:val>
                                        </p:tav>
                                        <p:tav tm="100000">
                                          <p:val>
                                            <p:strVal val="#ppt_y"/>
                                          </p:val>
                                        </p:tav>
                                      </p:tavLst>
                                    </p:anim>
                                  </p:childTnLst>
                                </p:cTn>
                              </p:par>
                            </p:childTnLst>
                          </p:cTn>
                        </p:par>
                      </p:childTnLst>
                    </p:cTn>
                  </p:par>
                  <p:par>
                    <p:cTn id="9" fill="hold">
                      <p:stCondLst>
                        <p:cond delay="indefinite"/>
                      </p:stCondLst>
                      <p:childTnLst>
                        <p:par>
                          <p:cTn id="10" fill="hold">
                            <p:stCondLst>
                              <p:cond delay="0"/>
                            </p:stCondLst>
                            <p:childTnLst>
                              <p:par>
                                <p:cTn id="11" presetID="9" presetClass="entr" presetSubtype="0" fill="hold" nodeType="clickEffect">
                                  <p:stCondLst>
                                    <p:cond delay="0"/>
                                  </p:stCondLst>
                                  <p:childTnLst>
                                    <p:set>
                                      <p:cBhvr>
                                        <p:cTn id="12" dur="1" fill="hold">
                                          <p:stCondLst>
                                            <p:cond delay="0"/>
                                          </p:stCondLst>
                                        </p:cTn>
                                        <p:tgtEl>
                                          <p:spTgt spid="4"/>
                                        </p:tgtEl>
                                        <p:attrNameLst>
                                          <p:attrName>style.visibility</p:attrName>
                                        </p:attrNameLst>
                                      </p:cBhvr>
                                      <p:to>
                                        <p:strVal val="visible"/>
                                      </p:to>
                                    </p:set>
                                    <p:animEffect transition="in" filter="dissolve">
                                      <p:cBhvr>
                                        <p:cTn id="13" dur="500"/>
                                        <p:tgtEl>
                                          <p:spTgt spid="4"/>
                                        </p:tgtEl>
                                      </p:cBhvr>
                                    </p:animEffect>
                                  </p:childTnLst>
                                </p:cTn>
                              </p:par>
                            </p:childTnLst>
                          </p:cTn>
                        </p:par>
                        <p:par>
                          <p:cTn id="14" fill="hold">
                            <p:stCondLst>
                              <p:cond delay="500"/>
                            </p:stCondLst>
                            <p:childTnLst>
                              <p:par>
                                <p:cTn id="15" presetID="1" presetClass="mediacall" presetSubtype="0" fill="hold" nodeType="afterEffect">
                                  <p:stCondLst>
                                    <p:cond delay="0"/>
                                  </p:stCondLst>
                                  <p:childTnLst>
                                    <p:cmd type="call" cmd="playFrom(0.0)">
                                      <p:cBhvr>
                                        <p:cTn id="16" dur="113659" fill="hold"/>
                                        <p:tgtEl>
                                          <p:spTgt spid="3"/>
                                        </p:tgtEl>
                                      </p:cBhvr>
                                    </p:cmd>
                                  </p:childTnLst>
                                </p:cTn>
                              </p:par>
                            </p:childTnLst>
                          </p:cTn>
                        </p:par>
                      </p:childTnLst>
                    </p:cTn>
                  </p:par>
                </p:childTnLst>
              </p:cTn>
              <p:prevCondLst>
                <p:cond evt="onPrev" delay="0">
                  <p:tgtEl>
                    <p:sldTgt/>
                  </p:tgtEl>
                </p:cond>
              </p:prevCondLst>
              <p:nextCondLst>
                <p:cond evt="onNext" delay="0">
                  <p:tgtEl>
                    <p:sldTgt/>
                  </p:tgtEl>
                </p:cond>
              </p:nextCondLst>
            </p:seq>
            <p:audio>
              <p:cMediaNode vol="80000">
                <p:cTn id="17" fill="hold" display="0">
                  <p:stCondLst>
                    <p:cond delay="indefinite"/>
                  </p:stCondLst>
                  <p:endCondLst>
                    <p:cond evt="onStopAudio" delay="0">
                      <p:tgtEl>
                        <p:sldTgt/>
                      </p:tgtEl>
                    </p:cond>
                  </p:endCondLst>
                </p:cTn>
                <p:tgtEl>
                  <p:spTgt spid="3"/>
                </p:tgtEl>
              </p:cMediaNode>
            </p:audio>
          </p:childTnLst>
        </p:cTn>
      </p:par>
    </p:tnLst>
    <p:bldLst>
      <p:bldP spid="2" grpId="0"/>
    </p:bldLst>
  </p:timing>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useBgFill="1">
        <p:nvSpPr>
          <p:cNvPr id="24" name="Rectangle 23">
            <a:extLst>
              <a:ext uri="{FF2B5EF4-FFF2-40B4-BE49-F238E27FC236}">
                <a16:creationId xmlns:a16="http://schemas.microsoft.com/office/drawing/2014/main" id="{BACC6370-2D7E-4714-9D71-7542949D7D5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5" name="Rectangle 24">
            <a:extLst>
              <a:ext uri="{FF2B5EF4-FFF2-40B4-BE49-F238E27FC236}">
                <a16:creationId xmlns:a16="http://schemas.microsoft.com/office/drawing/2014/main" id="{F68B3F68-107C-434F-AA38-110D5EA91B8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2" y="0"/>
            <a:ext cx="12191998" cy="1575955"/>
          </a:xfrm>
          <a:prstGeom prst="rect">
            <a:avLst/>
          </a:prstGeom>
          <a:gradFill>
            <a:gsLst>
              <a:gs pos="0">
                <a:srgbClr val="000000">
                  <a:alpha val="96000"/>
                </a:srgbClr>
              </a:gs>
              <a:gs pos="100000">
                <a:schemeClr val="accent1">
                  <a:lumMod val="75000"/>
                </a:schemeClr>
              </a:gs>
            </a:gsLst>
            <a:lin ang="84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6" name="Rectangle 25">
            <a:extLst>
              <a:ext uri="{FF2B5EF4-FFF2-40B4-BE49-F238E27FC236}">
                <a16:creationId xmlns:a16="http://schemas.microsoft.com/office/drawing/2014/main" id="{AAD0DBB9-1A4B-4391-81D4-CB19F9AB918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0800000" flipH="1">
            <a:off x="8128857" y="0"/>
            <a:ext cx="4063143" cy="1576412"/>
          </a:xfrm>
          <a:prstGeom prst="rect">
            <a:avLst/>
          </a:prstGeom>
          <a:gradFill>
            <a:gsLst>
              <a:gs pos="19000">
                <a:schemeClr val="accent1">
                  <a:lumMod val="50000"/>
                  <a:alpha val="68000"/>
                </a:schemeClr>
              </a:gs>
              <a:gs pos="100000">
                <a:schemeClr val="accent1">
                  <a:alpha val="79000"/>
                </a:schemeClr>
              </a:gs>
            </a:gsLst>
            <a:lin ang="192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7" name="Rectangle 26">
            <a:extLst>
              <a:ext uri="{FF2B5EF4-FFF2-40B4-BE49-F238E27FC236}">
                <a16:creationId xmlns:a16="http://schemas.microsoft.com/office/drawing/2014/main" id="{063BBA22-50EA-4C4D-BE05-F1CE4E63AA5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a:off x="5307777" y="-5307778"/>
            <a:ext cx="1576446" cy="12192002"/>
          </a:xfrm>
          <a:prstGeom prst="rect">
            <a:avLst/>
          </a:prstGeom>
          <a:gradFill>
            <a:gsLst>
              <a:gs pos="23000">
                <a:schemeClr val="accent1">
                  <a:alpha val="0"/>
                </a:schemeClr>
              </a:gs>
              <a:gs pos="99000">
                <a:srgbClr val="000000">
                  <a:alpha val="74000"/>
                </a:srgbClr>
              </a:gs>
            </a:gsLst>
            <a:lin ang="204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 name="Title 1">
            <a:extLst>
              <a:ext uri="{FF2B5EF4-FFF2-40B4-BE49-F238E27FC236}">
                <a16:creationId xmlns:a16="http://schemas.microsoft.com/office/drawing/2014/main" id="{698F4345-7D4E-6BB7-6AB3-D948DFFD5A59}"/>
              </a:ext>
            </a:extLst>
          </p:cNvPr>
          <p:cNvSpPr>
            <a:spLocks noGrp="1"/>
          </p:cNvSpPr>
          <p:nvPr>
            <p:ph type="title"/>
          </p:nvPr>
        </p:nvSpPr>
        <p:spPr>
          <a:xfrm>
            <a:off x="1371597" y="348865"/>
            <a:ext cx="10044023" cy="877729"/>
          </a:xfrm>
        </p:spPr>
        <p:txBody>
          <a:bodyPr anchor="ctr">
            <a:normAutofit/>
          </a:bodyPr>
          <a:lstStyle/>
          <a:p>
            <a:pPr algn="ctr"/>
            <a:r>
              <a:rPr lang="en-GB" b="1">
                <a:solidFill>
                  <a:srgbClr val="FFFFFF"/>
                </a:solidFill>
              </a:rPr>
              <a:t>Theories of ageing </a:t>
            </a:r>
            <a:endParaRPr lang="en-US" b="1">
              <a:solidFill>
                <a:srgbClr val="FFFFFF"/>
              </a:solidFill>
            </a:endParaRPr>
          </a:p>
        </p:txBody>
      </p:sp>
      <p:graphicFrame>
        <p:nvGraphicFramePr>
          <p:cNvPr id="4" name="Content Placeholder 3">
            <a:extLst>
              <a:ext uri="{FF2B5EF4-FFF2-40B4-BE49-F238E27FC236}">
                <a16:creationId xmlns:a16="http://schemas.microsoft.com/office/drawing/2014/main" id="{D4A83A45-2284-3AF5-9E9F-3A20210696A5}"/>
              </a:ext>
            </a:extLst>
          </p:cNvPr>
          <p:cNvGraphicFramePr>
            <a:graphicFrameLocks noGrp="1"/>
          </p:cNvGraphicFramePr>
          <p:nvPr>
            <p:ph idx="1"/>
            <p:extLst>
              <p:ext uri="{D42A27DB-BD31-4B8C-83A1-F6EECF244321}">
                <p14:modId xmlns:p14="http://schemas.microsoft.com/office/powerpoint/2010/main" val="519930363"/>
              </p:ext>
            </p:extLst>
          </p:nvPr>
        </p:nvGraphicFramePr>
        <p:xfrm>
          <a:off x="0" y="1772970"/>
          <a:ext cx="12192001" cy="4698172"/>
        </p:xfrm>
        <a:graphic>
          <a:graphicData uri="http://schemas.openxmlformats.org/drawingml/2006/table">
            <a:tbl>
              <a:tblPr firstRow="1" bandRow="1">
                <a:tableStyleId>{5C22544A-7EE6-4342-B048-85BDC9FD1C3A}</a:tableStyleId>
              </a:tblPr>
              <a:tblGrid>
                <a:gridCol w="2296186">
                  <a:extLst>
                    <a:ext uri="{9D8B030D-6E8A-4147-A177-3AD203B41FA5}">
                      <a16:colId xmlns:a16="http://schemas.microsoft.com/office/drawing/2014/main" val="2209362880"/>
                    </a:ext>
                  </a:extLst>
                </a:gridCol>
                <a:gridCol w="3668922">
                  <a:extLst>
                    <a:ext uri="{9D8B030D-6E8A-4147-A177-3AD203B41FA5}">
                      <a16:colId xmlns:a16="http://schemas.microsoft.com/office/drawing/2014/main" val="3921026674"/>
                    </a:ext>
                  </a:extLst>
                </a:gridCol>
                <a:gridCol w="3811269">
                  <a:extLst>
                    <a:ext uri="{9D8B030D-6E8A-4147-A177-3AD203B41FA5}">
                      <a16:colId xmlns:a16="http://schemas.microsoft.com/office/drawing/2014/main" val="2171258717"/>
                    </a:ext>
                  </a:extLst>
                </a:gridCol>
                <a:gridCol w="2415624">
                  <a:extLst>
                    <a:ext uri="{9D8B030D-6E8A-4147-A177-3AD203B41FA5}">
                      <a16:colId xmlns:a16="http://schemas.microsoft.com/office/drawing/2014/main" val="1223500258"/>
                    </a:ext>
                  </a:extLst>
                </a:gridCol>
              </a:tblGrid>
              <a:tr h="846616">
                <a:tc>
                  <a:txBody>
                    <a:bodyPr/>
                    <a:lstStyle/>
                    <a:p>
                      <a:r>
                        <a:rPr lang="en-GB" sz="1500" b="0"/>
                        <a:t>Theory </a:t>
                      </a:r>
                      <a:endParaRPr lang="en-US" sz="1500" b="0"/>
                    </a:p>
                  </a:txBody>
                  <a:tcPr marL="84471" marR="84471" marT="42235" marB="42235"/>
                </a:tc>
                <a:tc>
                  <a:txBody>
                    <a:bodyPr/>
                    <a:lstStyle/>
                    <a:p>
                      <a:r>
                        <a:rPr lang="en-GB" sz="1800" b="1"/>
                        <a:t>Disengagement theory (1961</a:t>
                      </a:r>
                      <a:r>
                        <a:rPr lang="en-GB" sz="1500" b="0"/>
                        <a:t>) </a:t>
                      </a:r>
                    </a:p>
                    <a:p>
                      <a:r>
                        <a:rPr lang="en-GB" sz="1500" b="0"/>
                        <a:t>The process of individuals withdrawing and isolating from prior social interactions due to age </a:t>
                      </a:r>
                      <a:endParaRPr lang="en-US" sz="1500" b="0"/>
                    </a:p>
                  </a:txBody>
                  <a:tcPr marL="84471" marR="84471" marT="42235" marB="42235"/>
                </a:tc>
                <a:tc>
                  <a:txBody>
                    <a:bodyPr/>
                    <a:lstStyle/>
                    <a:p>
                      <a:r>
                        <a:rPr lang="en-GB" sz="1800" b="1"/>
                        <a:t>Continuity theory (1968)- </a:t>
                      </a:r>
                    </a:p>
                    <a:p>
                      <a:r>
                        <a:rPr lang="en-GB" sz="1500" b="0"/>
                        <a:t>Older adults try to maintain their behaviour, roles and relationships from earlier in life</a:t>
                      </a:r>
                      <a:endParaRPr lang="en-US" sz="1500" b="0"/>
                    </a:p>
                  </a:txBody>
                  <a:tcPr marL="84471" marR="84471" marT="42235" marB="42235"/>
                </a:tc>
                <a:tc>
                  <a:txBody>
                    <a:bodyPr/>
                    <a:lstStyle/>
                    <a:p>
                      <a:r>
                        <a:rPr lang="en-GB" sz="1800" b="1"/>
                        <a:t>Activity theory (1963)-</a:t>
                      </a:r>
                    </a:p>
                    <a:p>
                      <a:r>
                        <a:rPr lang="en-GB" sz="1500" b="0"/>
                        <a:t>Older adults are likely to feel satisfaction and have positive well-being when they stay active &amp; engaged socially.  </a:t>
                      </a:r>
                      <a:endParaRPr lang="en-US" sz="1500" b="0"/>
                    </a:p>
                  </a:txBody>
                  <a:tcPr marL="84471" marR="84471" marT="42235" marB="42235"/>
                </a:tc>
                <a:extLst>
                  <a:ext uri="{0D108BD9-81ED-4DB2-BD59-A6C34878D82A}">
                    <a16:rowId xmlns:a16="http://schemas.microsoft.com/office/drawing/2014/main" val="2889569965"/>
                  </a:ext>
                </a:extLst>
              </a:tr>
              <a:tr h="1968912">
                <a:tc>
                  <a:txBody>
                    <a:bodyPr/>
                    <a:lstStyle/>
                    <a:p>
                      <a:r>
                        <a:rPr lang="en-GB" sz="1500" b="0"/>
                        <a:t>How it supports empowerment </a:t>
                      </a:r>
                      <a:endParaRPr lang="en-US" sz="1500" b="0"/>
                    </a:p>
                  </a:txBody>
                  <a:tcPr marL="84471" marR="84471" marT="42235" marB="42235"/>
                </a:tc>
                <a:tc>
                  <a:txBody>
                    <a:bodyPr/>
                    <a:lstStyle/>
                    <a:p>
                      <a:r>
                        <a:rPr lang="en-GB" sz="1500" b="0" dirty="0"/>
                        <a:t>As adults become older they may decrease emotional ties with society – it frames withdrawal as a self-directed transition where older adults can redefine their own life on their own terms. </a:t>
                      </a:r>
                    </a:p>
                    <a:p>
                      <a:r>
                        <a:rPr lang="en-GB" sz="1500" b="0" dirty="0"/>
                        <a:t>Recognises that social roles and relationships often change with ageing. </a:t>
                      </a:r>
                      <a:endParaRPr lang="en-US" sz="1500" b="0" dirty="0"/>
                    </a:p>
                  </a:txBody>
                  <a:tcPr marL="84471" marR="84471" marT="42235" marB="42235"/>
                </a:tc>
                <a:tc>
                  <a:txBody>
                    <a:bodyPr/>
                    <a:lstStyle/>
                    <a:p>
                      <a:r>
                        <a:rPr lang="en-GB" sz="1500" b="0" dirty="0"/>
                        <a:t>As older adults that were previously engaged in activities they have the ability to consistently still engage and it does not enable the feeling of uselessness as they get older as they are still doing the same things .</a:t>
                      </a:r>
                      <a:endParaRPr lang="en-US" sz="1500" b="0" dirty="0"/>
                    </a:p>
                  </a:txBody>
                  <a:tcPr marL="84471" marR="84471" marT="42235" marB="42235"/>
                </a:tc>
                <a:tc>
                  <a:txBody>
                    <a:bodyPr/>
                    <a:lstStyle/>
                    <a:p>
                      <a:r>
                        <a:rPr lang="en-GB" sz="1500" b="0" dirty="0"/>
                        <a:t>Encourages older adults to remain involved in social relationships e.g. within the community and in doing activities to keep them active physically, intellectually, emotionally and socially.</a:t>
                      </a:r>
                      <a:endParaRPr lang="en-US" sz="1500" b="0" dirty="0"/>
                    </a:p>
                  </a:txBody>
                  <a:tcPr marL="84471" marR="84471" marT="42235" marB="42235"/>
                </a:tc>
                <a:extLst>
                  <a:ext uri="{0D108BD9-81ED-4DB2-BD59-A6C34878D82A}">
                    <a16:rowId xmlns:a16="http://schemas.microsoft.com/office/drawing/2014/main" val="1717862838"/>
                  </a:ext>
                </a:extLst>
              </a:tr>
              <a:tr h="1220810">
                <a:tc>
                  <a:txBody>
                    <a:bodyPr/>
                    <a:lstStyle/>
                    <a:p>
                      <a:r>
                        <a:rPr lang="en-GB" sz="1500" b="0"/>
                        <a:t>Limitation to evaluate</a:t>
                      </a:r>
                      <a:endParaRPr lang="en-US" sz="1500" b="0"/>
                    </a:p>
                  </a:txBody>
                  <a:tcPr marL="84471" marR="84471" marT="42235" marB="42235"/>
                </a:tc>
                <a:tc>
                  <a:txBody>
                    <a:bodyPr/>
                    <a:lstStyle/>
                    <a:p>
                      <a:r>
                        <a:rPr lang="en-GB" sz="1500" b="0" dirty="0"/>
                        <a:t>Assuming that withdrawal is natural can reinforce ageism and overlook loneliness and barriers that older adults can face in participation. </a:t>
                      </a:r>
                      <a:endParaRPr lang="en-US" sz="1500" b="0" dirty="0"/>
                    </a:p>
                  </a:txBody>
                  <a:tcPr marL="84471" marR="84471" marT="42235" marB="42235"/>
                </a:tc>
                <a:tc>
                  <a:txBody>
                    <a:bodyPr/>
                    <a:lstStyle/>
                    <a:p>
                      <a:r>
                        <a:rPr lang="en-GB" sz="1500" b="0"/>
                        <a:t>It is not always possible for older adults to resume the activities they used to do in the earlier life stages because of factors such as illness-  this can cause individuals to experience feelings of being useless</a:t>
                      </a:r>
                      <a:endParaRPr lang="en-US" sz="1500" b="0"/>
                    </a:p>
                  </a:txBody>
                  <a:tcPr marL="84471" marR="84471" marT="42235" marB="42235"/>
                </a:tc>
                <a:tc>
                  <a:txBody>
                    <a:bodyPr/>
                    <a:lstStyle/>
                    <a:p>
                      <a:r>
                        <a:rPr lang="en-GB" sz="1500" b="0" dirty="0"/>
                        <a:t>Remaining connected does not ensure positive experience with ageing.</a:t>
                      </a:r>
                      <a:endParaRPr lang="en-US" sz="1500" b="0" dirty="0"/>
                    </a:p>
                  </a:txBody>
                  <a:tcPr marL="84471" marR="84471" marT="42235" marB="42235"/>
                </a:tc>
                <a:extLst>
                  <a:ext uri="{0D108BD9-81ED-4DB2-BD59-A6C34878D82A}">
                    <a16:rowId xmlns:a16="http://schemas.microsoft.com/office/drawing/2014/main" val="3021501646"/>
                  </a:ext>
                </a:extLst>
              </a:tr>
            </a:tbl>
          </a:graphicData>
        </a:graphic>
      </p:graphicFrame>
      <p:pic>
        <p:nvPicPr>
          <p:cNvPr id="5" name="slide 6 ">
            <a:hlinkClick r:id="" action="ppaction://media"/>
            <a:extLst>
              <a:ext uri="{FF2B5EF4-FFF2-40B4-BE49-F238E27FC236}">
                <a16:creationId xmlns:a16="http://schemas.microsoft.com/office/drawing/2014/main" id="{1DC67A96-3783-8400-7A1B-8CDABBBE301F}"/>
              </a:ext>
            </a:extLst>
          </p:cNvPr>
          <p:cNvPicPr>
            <a:picLocks noChangeAspect="1"/>
          </p:cNvPicPr>
          <p:nvPr>
            <a:audioFile r:link="rId2"/>
            <p:extLst>
              <p:ext uri="{DAA4B4D4-6D71-4841-9C94-3DE7FCFB9230}">
                <p14:media xmlns:p14="http://schemas.microsoft.com/office/powerpoint/2010/main" r:embed="rId1"/>
              </p:ext>
            </p:extLst>
          </p:nvPr>
        </p:nvPicPr>
        <p:blipFill>
          <a:blip r:embed="rId4"/>
          <a:stretch>
            <a:fillRect/>
          </a:stretch>
        </p:blipFill>
        <p:spPr>
          <a:xfrm>
            <a:off x="1133471" y="617223"/>
            <a:ext cx="609600" cy="609600"/>
          </a:xfrm>
          <a:prstGeom prst="rect">
            <a:avLst/>
          </a:prstGeom>
        </p:spPr>
      </p:pic>
    </p:spTree>
    <p:extLst>
      <p:ext uri="{BB962C8B-B14F-4D97-AF65-F5344CB8AC3E}">
        <p14:creationId xmlns:p14="http://schemas.microsoft.com/office/powerpoint/2010/main" val="240508751"/>
      </p:ext>
    </p:extLst>
  </p:cSld>
  <p:clrMapOvr>
    <a:masterClrMapping/>
  </p:clrMapOvr>
  <mc:AlternateContent xmlns:mc="http://schemas.openxmlformats.org/markup-compatibility/2006">
    <mc:Choice xmlns:p14="http://schemas.microsoft.com/office/powerpoint/2010/main" Requires="p14">
      <p:transition spd="slow" p14:dur="1500" advTm="177427">
        <p:split orient="vert"/>
      </p:transition>
    </mc:Choice>
    <mc:Fallback>
      <p:transition spd="slow" advTm="177427">
        <p:split orient="vert"/>
      </p:transition>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2" presetClass="entr" presetSubtype="4" fill="hold" grpId="0" nodeType="clickEffect">
                                  <p:stCondLst>
                                    <p:cond delay="0"/>
                                  </p:stCondLst>
                                  <p:childTnLst>
                                    <p:set>
                                      <p:cBhvr>
                                        <p:cTn id="6" dur="1" fill="hold">
                                          <p:stCondLst>
                                            <p:cond delay="0"/>
                                          </p:stCondLst>
                                        </p:cTn>
                                        <p:tgtEl>
                                          <p:spTgt spid="2"/>
                                        </p:tgtEl>
                                        <p:attrNameLst>
                                          <p:attrName>style.visibility</p:attrName>
                                        </p:attrNameLst>
                                      </p:cBhvr>
                                      <p:to>
                                        <p:strVal val="visible"/>
                                      </p:to>
                                    </p:set>
                                    <p:anim calcmode="lin" valueType="num">
                                      <p:cBhvr additive="base">
                                        <p:cTn id="7" dur="500"/>
                                        <p:tgtEl>
                                          <p:spTgt spid="2"/>
                                        </p:tgtEl>
                                        <p:attrNameLst>
                                          <p:attrName>ppt_y</p:attrName>
                                        </p:attrNameLst>
                                      </p:cBhvr>
                                      <p:tavLst>
                                        <p:tav tm="0">
                                          <p:val>
                                            <p:strVal val="#ppt_y+#ppt_h*1.125000"/>
                                          </p:val>
                                        </p:tav>
                                        <p:tav tm="100000">
                                          <p:val>
                                            <p:strVal val="#ppt_y"/>
                                          </p:val>
                                        </p:tav>
                                      </p:tavLst>
                                    </p:anim>
                                    <p:animEffect transition="in" filter="wipe(up)">
                                      <p:cBhvr>
                                        <p:cTn id="8" dur="500"/>
                                        <p:tgtEl>
                                          <p:spTgt spid="2"/>
                                        </p:tgtEl>
                                      </p:cBhvr>
                                    </p:animEffect>
                                  </p:childTnLst>
                                </p:cTn>
                              </p:par>
                            </p:childTnLst>
                          </p:cTn>
                        </p:par>
                      </p:childTnLst>
                    </p:cTn>
                  </p:par>
                  <p:par>
                    <p:cTn id="9" fill="hold">
                      <p:stCondLst>
                        <p:cond delay="indefinite"/>
                      </p:stCondLst>
                      <p:childTnLst>
                        <p:par>
                          <p:cTn id="10" fill="hold">
                            <p:stCondLst>
                              <p:cond delay="0"/>
                            </p:stCondLst>
                            <p:childTnLst>
                              <p:par>
                                <p:cTn id="11" presetID="37" presetClass="entr" presetSubtype="0" fill="hold" nodeType="clickEffect">
                                  <p:stCondLst>
                                    <p:cond delay="0"/>
                                  </p:stCondLst>
                                  <p:childTnLst>
                                    <p:set>
                                      <p:cBhvr>
                                        <p:cTn id="12" dur="1" fill="hold">
                                          <p:stCondLst>
                                            <p:cond delay="0"/>
                                          </p:stCondLst>
                                        </p:cTn>
                                        <p:tgtEl>
                                          <p:spTgt spid="4"/>
                                        </p:tgtEl>
                                        <p:attrNameLst>
                                          <p:attrName>style.visibility</p:attrName>
                                        </p:attrNameLst>
                                      </p:cBhvr>
                                      <p:to>
                                        <p:strVal val="visible"/>
                                      </p:to>
                                    </p:set>
                                    <p:animEffect transition="in" filter="fade">
                                      <p:cBhvr>
                                        <p:cTn id="13" dur="1000"/>
                                        <p:tgtEl>
                                          <p:spTgt spid="4"/>
                                        </p:tgtEl>
                                      </p:cBhvr>
                                    </p:animEffect>
                                    <p:anim calcmode="lin" valueType="num">
                                      <p:cBhvr>
                                        <p:cTn id="14" dur="1000" fill="hold"/>
                                        <p:tgtEl>
                                          <p:spTgt spid="4"/>
                                        </p:tgtEl>
                                        <p:attrNameLst>
                                          <p:attrName>ppt_x</p:attrName>
                                        </p:attrNameLst>
                                      </p:cBhvr>
                                      <p:tavLst>
                                        <p:tav tm="0">
                                          <p:val>
                                            <p:strVal val="#ppt_x"/>
                                          </p:val>
                                        </p:tav>
                                        <p:tav tm="100000">
                                          <p:val>
                                            <p:strVal val="#ppt_x"/>
                                          </p:val>
                                        </p:tav>
                                      </p:tavLst>
                                    </p:anim>
                                    <p:anim calcmode="lin" valueType="num">
                                      <p:cBhvr>
                                        <p:cTn id="15" dur="900" decel="100000" fill="hold"/>
                                        <p:tgtEl>
                                          <p:spTgt spid="4"/>
                                        </p:tgtEl>
                                        <p:attrNameLst>
                                          <p:attrName>ppt_y</p:attrName>
                                        </p:attrNameLst>
                                      </p:cBhvr>
                                      <p:tavLst>
                                        <p:tav tm="0">
                                          <p:val>
                                            <p:strVal val="#ppt_y+1"/>
                                          </p:val>
                                        </p:tav>
                                        <p:tav tm="100000">
                                          <p:val>
                                            <p:strVal val="#ppt_y-.03"/>
                                          </p:val>
                                        </p:tav>
                                      </p:tavLst>
                                    </p:anim>
                                    <p:anim calcmode="lin" valueType="num">
                                      <p:cBhvr>
                                        <p:cTn id="16" dur="100" accel="100000" fill="hold">
                                          <p:stCondLst>
                                            <p:cond delay="900"/>
                                          </p:stCondLst>
                                        </p:cTn>
                                        <p:tgtEl>
                                          <p:spTgt spid="4"/>
                                        </p:tgtEl>
                                        <p:attrNameLst>
                                          <p:attrName>ppt_y</p:attrName>
                                        </p:attrNameLst>
                                      </p:cBhvr>
                                      <p:tavLst>
                                        <p:tav tm="0">
                                          <p:val>
                                            <p:strVal val="#ppt_y-.03"/>
                                          </p:val>
                                        </p:tav>
                                        <p:tav tm="100000">
                                          <p:val>
                                            <p:strVal val="#ppt_y"/>
                                          </p:val>
                                        </p:tav>
                                      </p:tavLst>
                                    </p:anim>
                                  </p:childTnLst>
                                </p:cTn>
                              </p:par>
                            </p:childTnLst>
                          </p:cTn>
                        </p:par>
                        <p:par>
                          <p:cTn id="17" fill="hold">
                            <p:stCondLst>
                              <p:cond delay="1000"/>
                            </p:stCondLst>
                            <p:childTnLst>
                              <p:par>
                                <p:cTn id="18" presetID="1" presetClass="mediacall" presetSubtype="0" fill="hold" nodeType="afterEffect">
                                  <p:stCondLst>
                                    <p:cond delay="0"/>
                                  </p:stCondLst>
                                  <p:childTnLst>
                                    <p:cmd type="call" cmd="playFrom(0.0)">
                                      <p:cBhvr>
                                        <p:cTn id="19" dur="142764" fill="hold"/>
                                        <p:tgtEl>
                                          <p:spTgt spid="5"/>
                                        </p:tgtEl>
                                      </p:cBhvr>
                                    </p:cmd>
                                  </p:childTnLst>
                                </p:cTn>
                              </p:par>
                            </p:childTnLst>
                          </p:cTn>
                        </p:par>
                      </p:childTnLst>
                    </p:cTn>
                  </p:par>
                </p:childTnLst>
              </p:cTn>
              <p:prevCondLst>
                <p:cond evt="onPrev" delay="0">
                  <p:tgtEl>
                    <p:sldTgt/>
                  </p:tgtEl>
                </p:cond>
              </p:prevCondLst>
              <p:nextCondLst>
                <p:cond evt="onNext" delay="0">
                  <p:tgtEl>
                    <p:sldTgt/>
                  </p:tgtEl>
                </p:cond>
              </p:nextCondLst>
            </p:seq>
            <p:audio>
              <p:cMediaNode vol="80000">
                <p:cTn id="20" fill="hold" display="0">
                  <p:stCondLst>
                    <p:cond delay="indefinite"/>
                  </p:stCondLst>
                  <p:endCondLst>
                    <p:cond evt="onStopAudio" delay="0">
                      <p:tgtEl>
                        <p:sldTgt/>
                      </p:tgtEl>
                    </p:cond>
                  </p:endCondLst>
                </p:cTn>
                <p:tgtEl>
                  <p:spTgt spid="5"/>
                </p:tgtEl>
              </p:cMediaNode>
            </p:audio>
          </p:childTnLst>
        </p:cTn>
      </p:par>
    </p:tnLst>
    <p:bldLst>
      <p:bldP spid="2" grpId="0"/>
    </p:bldLst>
  </p:timing>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471FFB3-AB7F-A2D8-73A3-47237DC0D28D}"/>
              </a:ext>
            </a:extLst>
          </p:cNvPr>
          <p:cNvSpPr>
            <a:spLocks noGrp="1"/>
          </p:cNvSpPr>
          <p:nvPr>
            <p:ph type="title"/>
          </p:nvPr>
        </p:nvSpPr>
        <p:spPr/>
        <p:txBody>
          <a:bodyPr/>
          <a:lstStyle/>
          <a:p>
            <a:pPr algn="ctr"/>
            <a:r>
              <a:rPr lang="en-GB" b="1" dirty="0"/>
              <a:t>UK legislation &amp; Policy </a:t>
            </a:r>
            <a:endParaRPr lang="en-US" b="1" dirty="0"/>
          </a:p>
        </p:txBody>
      </p:sp>
      <p:graphicFrame>
        <p:nvGraphicFramePr>
          <p:cNvPr id="4" name="Content Placeholder 3">
            <a:extLst>
              <a:ext uri="{FF2B5EF4-FFF2-40B4-BE49-F238E27FC236}">
                <a16:creationId xmlns:a16="http://schemas.microsoft.com/office/drawing/2014/main" id="{4CEC7F52-A6D9-BF65-98C3-449C0F63258C}"/>
              </a:ext>
            </a:extLst>
          </p:cNvPr>
          <p:cNvGraphicFramePr>
            <a:graphicFrameLocks noGrp="1"/>
          </p:cNvGraphicFramePr>
          <p:nvPr>
            <p:ph idx="1"/>
            <p:extLst>
              <p:ext uri="{D42A27DB-BD31-4B8C-83A1-F6EECF244321}">
                <p14:modId xmlns:p14="http://schemas.microsoft.com/office/powerpoint/2010/main" val="2327416424"/>
              </p:ext>
            </p:extLst>
          </p:nvPr>
        </p:nvGraphicFramePr>
        <p:xfrm>
          <a:off x="699884" y="2835275"/>
          <a:ext cx="11157644" cy="3657600"/>
        </p:xfrm>
        <a:graphic>
          <a:graphicData uri="http://schemas.openxmlformats.org/drawingml/2006/table">
            <a:tbl>
              <a:tblPr firstRow="1" bandRow="1">
                <a:tableStyleId>{5C22544A-7EE6-4342-B048-85BDC9FD1C3A}</a:tableStyleId>
              </a:tblPr>
              <a:tblGrid>
                <a:gridCol w="2789411">
                  <a:extLst>
                    <a:ext uri="{9D8B030D-6E8A-4147-A177-3AD203B41FA5}">
                      <a16:colId xmlns:a16="http://schemas.microsoft.com/office/drawing/2014/main" val="3939304339"/>
                    </a:ext>
                  </a:extLst>
                </a:gridCol>
                <a:gridCol w="2789411">
                  <a:extLst>
                    <a:ext uri="{9D8B030D-6E8A-4147-A177-3AD203B41FA5}">
                      <a16:colId xmlns:a16="http://schemas.microsoft.com/office/drawing/2014/main" val="2096888512"/>
                    </a:ext>
                  </a:extLst>
                </a:gridCol>
                <a:gridCol w="2789411">
                  <a:extLst>
                    <a:ext uri="{9D8B030D-6E8A-4147-A177-3AD203B41FA5}">
                      <a16:colId xmlns:a16="http://schemas.microsoft.com/office/drawing/2014/main" val="2192286768"/>
                    </a:ext>
                  </a:extLst>
                </a:gridCol>
                <a:gridCol w="2789411">
                  <a:extLst>
                    <a:ext uri="{9D8B030D-6E8A-4147-A177-3AD203B41FA5}">
                      <a16:colId xmlns:a16="http://schemas.microsoft.com/office/drawing/2014/main" val="2063624422"/>
                    </a:ext>
                  </a:extLst>
                </a:gridCol>
              </a:tblGrid>
              <a:tr h="624840">
                <a:tc>
                  <a:txBody>
                    <a:bodyPr/>
                    <a:lstStyle/>
                    <a:p>
                      <a:r>
                        <a:rPr lang="en-GB" dirty="0"/>
                        <a:t>Legislation </a:t>
                      </a:r>
                      <a:endParaRPr lang="en-US" dirty="0"/>
                    </a:p>
                  </a:txBody>
                  <a:tcPr/>
                </a:tc>
                <a:tc>
                  <a:txBody>
                    <a:bodyPr/>
                    <a:lstStyle/>
                    <a:p>
                      <a:r>
                        <a:rPr lang="en-GB" dirty="0"/>
                        <a:t>Mental Capacity Act 2005</a:t>
                      </a:r>
                      <a:endParaRPr lang="en-US" dirty="0"/>
                    </a:p>
                  </a:txBody>
                  <a:tcPr/>
                </a:tc>
                <a:tc>
                  <a:txBody>
                    <a:bodyPr/>
                    <a:lstStyle/>
                    <a:p>
                      <a:r>
                        <a:rPr lang="en-GB" dirty="0"/>
                        <a:t>Equality Act 2010</a:t>
                      </a:r>
                      <a:endParaRPr lang="en-US" dirty="0"/>
                    </a:p>
                  </a:txBody>
                  <a:tcPr/>
                </a:tc>
                <a:tc>
                  <a:txBody>
                    <a:bodyPr/>
                    <a:lstStyle/>
                    <a:p>
                      <a:r>
                        <a:rPr lang="en-GB"/>
                        <a:t>Care Act 2014 </a:t>
                      </a:r>
                      <a:endParaRPr lang="en-US"/>
                    </a:p>
                  </a:txBody>
                  <a:tcPr/>
                </a:tc>
                <a:extLst>
                  <a:ext uri="{0D108BD9-81ED-4DB2-BD59-A6C34878D82A}">
                    <a16:rowId xmlns:a16="http://schemas.microsoft.com/office/drawing/2014/main" val="423061287"/>
                  </a:ext>
                </a:extLst>
              </a:tr>
              <a:tr h="624840">
                <a:tc>
                  <a:txBody>
                    <a:bodyPr/>
                    <a:lstStyle/>
                    <a:p>
                      <a:r>
                        <a:rPr lang="en-GB" dirty="0"/>
                        <a:t>What the law requires</a:t>
                      </a:r>
                      <a:endParaRPr lang="en-US" dirty="0"/>
                    </a:p>
                  </a:txBody>
                  <a:tcPr/>
                </a:tc>
                <a:tc>
                  <a:txBody>
                    <a:bodyPr/>
                    <a:lstStyle/>
                    <a:p>
                      <a:r>
                        <a:rPr lang="en-GB" dirty="0"/>
                        <a:t>The law requires capacity and support making decisions </a:t>
                      </a:r>
                      <a:endParaRPr lang="en-US" dirty="0"/>
                    </a:p>
                  </a:txBody>
                  <a:tcPr/>
                </a:tc>
                <a:tc>
                  <a:txBody>
                    <a:bodyPr/>
                    <a:lstStyle/>
                    <a:p>
                      <a:r>
                        <a:rPr lang="en-GB" dirty="0"/>
                        <a:t>The law protects all individuals against unlawful discrimination</a:t>
                      </a:r>
                      <a:endParaRPr lang="en-US" dirty="0"/>
                    </a:p>
                  </a:txBody>
                  <a:tcPr/>
                </a:tc>
                <a:tc>
                  <a:txBody>
                    <a:bodyPr/>
                    <a:lstStyle/>
                    <a:p>
                      <a:r>
                        <a:rPr lang="en-GB" dirty="0"/>
                        <a:t>The law requires care focused on the wellbeing and support of individuals</a:t>
                      </a:r>
                      <a:endParaRPr lang="en-US" dirty="0"/>
                    </a:p>
                  </a:txBody>
                  <a:tcPr/>
                </a:tc>
                <a:extLst>
                  <a:ext uri="{0D108BD9-81ED-4DB2-BD59-A6C34878D82A}">
                    <a16:rowId xmlns:a16="http://schemas.microsoft.com/office/drawing/2014/main" val="740906210"/>
                  </a:ext>
                </a:extLst>
              </a:tr>
              <a:tr h="624840">
                <a:tc>
                  <a:txBody>
                    <a:bodyPr/>
                    <a:lstStyle/>
                    <a:p>
                      <a:r>
                        <a:rPr lang="en-GB" dirty="0"/>
                        <a:t>How it empowers </a:t>
                      </a:r>
                      <a:endParaRPr lang="en-US" dirty="0"/>
                    </a:p>
                  </a:txBody>
                  <a:tcPr/>
                </a:tc>
                <a:tc>
                  <a:txBody>
                    <a:bodyPr/>
                    <a:lstStyle/>
                    <a:p>
                      <a:r>
                        <a:rPr lang="en-GB" dirty="0"/>
                        <a:t>Protects autonomy and choice</a:t>
                      </a:r>
                      <a:endParaRPr lang="en-US" dirty="0"/>
                    </a:p>
                  </a:txBody>
                  <a:tcPr/>
                </a:tc>
                <a:tc>
                  <a:txBody>
                    <a:bodyPr/>
                    <a:lstStyle/>
                    <a:p>
                      <a:r>
                        <a:rPr lang="en-GB" dirty="0"/>
                        <a:t>Supports equal treatment and access for all individuals </a:t>
                      </a:r>
                      <a:endParaRPr lang="en-US" dirty="0"/>
                    </a:p>
                  </a:txBody>
                  <a:tcPr/>
                </a:tc>
                <a:tc>
                  <a:txBody>
                    <a:bodyPr/>
                    <a:lstStyle/>
                    <a:p>
                      <a:r>
                        <a:rPr lang="en-GB" dirty="0"/>
                        <a:t>Promotes personal wellbeing and control </a:t>
                      </a:r>
                      <a:endParaRPr lang="en-US" dirty="0"/>
                    </a:p>
                  </a:txBody>
                  <a:tcPr/>
                </a:tc>
                <a:extLst>
                  <a:ext uri="{0D108BD9-81ED-4DB2-BD59-A6C34878D82A}">
                    <a16:rowId xmlns:a16="http://schemas.microsoft.com/office/drawing/2014/main" val="1743115764"/>
                  </a:ext>
                </a:extLst>
              </a:tr>
              <a:tr h="624840">
                <a:tc>
                  <a:txBody>
                    <a:bodyPr/>
                    <a:lstStyle/>
                    <a:p>
                      <a:r>
                        <a:rPr lang="en-GB" dirty="0"/>
                        <a:t>Challenge </a:t>
                      </a:r>
                      <a:r>
                        <a:rPr lang="en-GB"/>
                        <a:t>to investigate </a:t>
                      </a:r>
                      <a:endParaRPr lang="en-US" dirty="0"/>
                    </a:p>
                  </a:txBody>
                  <a:tcPr/>
                </a:tc>
                <a:tc>
                  <a:txBody>
                    <a:bodyPr/>
                    <a:lstStyle/>
                    <a:p>
                      <a:r>
                        <a:rPr lang="en-GB" dirty="0"/>
                        <a:t>Decisions may be unnecessarily restricted </a:t>
                      </a:r>
                      <a:endParaRPr lang="en-US" dirty="0"/>
                    </a:p>
                  </a:txBody>
                  <a:tcPr/>
                </a:tc>
                <a:tc>
                  <a:txBody>
                    <a:bodyPr/>
                    <a:lstStyle/>
                    <a:p>
                      <a:r>
                        <a:rPr lang="en-GB" dirty="0"/>
                        <a:t>Ageist attitudes or inaccessible services </a:t>
                      </a:r>
                      <a:endParaRPr lang="en-US" dirty="0"/>
                    </a:p>
                  </a:txBody>
                  <a:tcPr/>
                </a:tc>
                <a:tc>
                  <a:txBody>
                    <a:bodyPr/>
                    <a:lstStyle/>
                    <a:p>
                      <a:r>
                        <a:rPr lang="en-GB" dirty="0"/>
                        <a:t>With older adults they may not have the same accessibility of appropriate services </a:t>
                      </a:r>
                      <a:endParaRPr lang="en-US" dirty="0"/>
                    </a:p>
                  </a:txBody>
                  <a:tcPr/>
                </a:tc>
                <a:extLst>
                  <a:ext uri="{0D108BD9-81ED-4DB2-BD59-A6C34878D82A}">
                    <a16:rowId xmlns:a16="http://schemas.microsoft.com/office/drawing/2014/main" val="751920823"/>
                  </a:ext>
                </a:extLst>
              </a:tr>
            </a:tbl>
          </a:graphicData>
        </a:graphic>
      </p:graphicFrame>
      <p:sp>
        <p:nvSpPr>
          <p:cNvPr id="3" name="TextBox 2">
            <a:extLst>
              <a:ext uri="{FF2B5EF4-FFF2-40B4-BE49-F238E27FC236}">
                <a16:creationId xmlns:a16="http://schemas.microsoft.com/office/drawing/2014/main" id="{40E817D1-B28F-1E28-3616-B141A5E76A85}"/>
              </a:ext>
            </a:extLst>
          </p:cNvPr>
          <p:cNvSpPr txBox="1"/>
          <p:nvPr/>
        </p:nvSpPr>
        <p:spPr>
          <a:xfrm>
            <a:off x="1181981" y="1690688"/>
            <a:ext cx="9267226" cy="646331"/>
          </a:xfrm>
          <a:prstGeom prst="rect">
            <a:avLst/>
          </a:prstGeom>
          <a:solidFill>
            <a:schemeClr val="tx2">
              <a:lumMod val="25000"/>
              <a:lumOff val="75000"/>
            </a:schemeClr>
          </a:solidFill>
        </p:spPr>
        <p:txBody>
          <a:bodyPr wrap="square" rtlCol="0">
            <a:spAutoFit/>
          </a:bodyPr>
          <a:lstStyle/>
          <a:p>
            <a:pPr algn="l"/>
            <a:r>
              <a:rPr lang="en-GB" dirty="0"/>
              <a:t>A law can establish important rights but its effects can depend on how professionals and organisations implement it.  </a:t>
            </a:r>
            <a:endParaRPr lang="en-US" dirty="0"/>
          </a:p>
        </p:txBody>
      </p:sp>
      <p:pic>
        <p:nvPicPr>
          <p:cNvPr id="6" name="slide 7 ">
            <a:hlinkClick r:id="" action="ppaction://media"/>
            <a:extLst>
              <a:ext uri="{FF2B5EF4-FFF2-40B4-BE49-F238E27FC236}">
                <a16:creationId xmlns:a16="http://schemas.microsoft.com/office/drawing/2014/main" id="{680BF330-3DAA-2AD4-6652-9062821DFF4A}"/>
              </a:ext>
            </a:extLst>
          </p:cNvPr>
          <p:cNvPicPr>
            <a:picLocks noChangeAspect="1"/>
          </p:cNvPicPr>
          <p:nvPr>
            <a:audioFile r:link="rId2"/>
            <p:extLst>
              <p:ext uri="{DAA4B4D4-6D71-4841-9C94-3DE7FCFB9230}">
                <p14:media xmlns:p14="http://schemas.microsoft.com/office/powerpoint/2010/main" r:embed="rId1"/>
              </p:ext>
            </p:extLst>
          </p:nvPr>
        </p:nvPicPr>
        <p:blipFill>
          <a:blip r:embed="rId4"/>
          <a:stretch>
            <a:fillRect/>
          </a:stretch>
        </p:blipFill>
        <p:spPr>
          <a:xfrm>
            <a:off x="1181981" y="570816"/>
            <a:ext cx="609600" cy="609600"/>
          </a:xfrm>
          <a:prstGeom prst="rect">
            <a:avLst/>
          </a:prstGeom>
        </p:spPr>
      </p:pic>
    </p:spTree>
    <p:extLst>
      <p:ext uri="{BB962C8B-B14F-4D97-AF65-F5344CB8AC3E}">
        <p14:creationId xmlns:p14="http://schemas.microsoft.com/office/powerpoint/2010/main" val="792785776"/>
      </p:ext>
    </p:extLst>
  </p:cSld>
  <p:clrMapOvr>
    <a:masterClrMapping/>
  </p:clrMapOvr>
  <mc:AlternateContent xmlns:mc="http://schemas.openxmlformats.org/markup-compatibility/2006">
    <mc:Choice xmlns:p14="http://schemas.microsoft.com/office/powerpoint/2010/main" Requires="p14">
      <p:transition spd="slow" p14:dur="1500" advTm="127758">
        <p:split orient="vert"/>
      </p:transition>
    </mc:Choice>
    <mc:Fallback>
      <p:transition spd="slow" advTm="127758">
        <p:split orient="vert"/>
      </p:transition>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4" presetClass="entr" presetSubtype="10" fill="hold" grpId="0" nodeType="clickEffect">
                                  <p:stCondLst>
                                    <p:cond delay="0"/>
                                  </p:stCondLst>
                                  <p:childTnLst>
                                    <p:set>
                                      <p:cBhvr>
                                        <p:cTn id="6" dur="1" fill="hold">
                                          <p:stCondLst>
                                            <p:cond delay="0"/>
                                          </p:stCondLst>
                                        </p:cTn>
                                        <p:tgtEl>
                                          <p:spTgt spid="2"/>
                                        </p:tgtEl>
                                        <p:attrNameLst>
                                          <p:attrName>style.visibility</p:attrName>
                                        </p:attrNameLst>
                                      </p:cBhvr>
                                      <p:to>
                                        <p:strVal val="visible"/>
                                      </p:to>
                                    </p:set>
                                    <p:animEffect transition="in" filter="randombar(horizontal)">
                                      <p:cBhvr>
                                        <p:cTn id="7" dur="500"/>
                                        <p:tgtEl>
                                          <p:spTgt spid="2"/>
                                        </p:tgtEl>
                                      </p:cBhvr>
                                    </p:animEffect>
                                  </p:childTnLst>
                                </p:cTn>
                              </p:par>
                            </p:childTnLst>
                          </p:cTn>
                        </p:par>
                      </p:childTnLst>
                    </p:cTn>
                  </p:par>
                  <p:par>
                    <p:cTn id="8" fill="hold">
                      <p:stCondLst>
                        <p:cond delay="indefinite"/>
                      </p:stCondLst>
                      <p:childTnLst>
                        <p:par>
                          <p:cTn id="9" fill="hold">
                            <p:stCondLst>
                              <p:cond delay="0"/>
                            </p:stCondLst>
                            <p:childTnLst>
                              <p:par>
                                <p:cTn id="10" presetID="17" presetClass="entr" presetSubtype="10" fill="hold" grpId="0" nodeType="clickEffect">
                                  <p:stCondLst>
                                    <p:cond delay="0"/>
                                  </p:stCondLst>
                                  <p:childTnLst>
                                    <p:set>
                                      <p:cBhvr>
                                        <p:cTn id="11" dur="1" fill="hold">
                                          <p:stCondLst>
                                            <p:cond delay="0"/>
                                          </p:stCondLst>
                                        </p:cTn>
                                        <p:tgtEl>
                                          <p:spTgt spid="3"/>
                                        </p:tgtEl>
                                        <p:attrNameLst>
                                          <p:attrName>style.visibility</p:attrName>
                                        </p:attrNameLst>
                                      </p:cBhvr>
                                      <p:to>
                                        <p:strVal val="visible"/>
                                      </p:to>
                                    </p:set>
                                    <p:anim calcmode="lin" valueType="num">
                                      <p:cBhvr>
                                        <p:cTn id="12" dur="500" fill="hold"/>
                                        <p:tgtEl>
                                          <p:spTgt spid="3"/>
                                        </p:tgtEl>
                                        <p:attrNameLst>
                                          <p:attrName>ppt_w</p:attrName>
                                        </p:attrNameLst>
                                      </p:cBhvr>
                                      <p:tavLst>
                                        <p:tav tm="0">
                                          <p:val>
                                            <p:fltVal val="0"/>
                                          </p:val>
                                        </p:tav>
                                        <p:tav tm="100000">
                                          <p:val>
                                            <p:strVal val="#ppt_w"/>
                                          </p:val>
                                        </p:tav>
                                      </p:tavLst>
                                    </p:anim>
                                    <p:anim calcmode="lin" valueType="num">
                                      <p:cBhvr>
                                        <p:cTn id="13" dur="500" fill="hold"/>
                                        <p:tgtEl>
                                          <p:spTgt spid="3"/>
                                        </p:tgtEl>
                                        <p:attrNameLst>
                                          <p:attrName>ppt_h</p:attrName>
                                        </p:attrNameLst>
                                      </p:cBhvr>
                                      <p:tavLst>
                                        <p:tav tm="0">
                                          <p:val>
                                            <p:strVal val="#ppt_h"/>
                                          </p:val>
                                        </p:tav>
                                        <p:tav tm="100000">
                                          <p:val>
                                            <p:strVal val="#ppt_h"/>
                                          </p:val>
                                        </p:tav>
                                      </p:tavLst>
                                    </p:anim>
                                  </p:childTnLst>
                                </p:cTn>
                              </p:par>
                            </p:childTnLst>
                          </p:cTn>
                        </p:par>
                      </p:childTnLst>
                    </p:cTn>
                  </p:par>
                  <p:par>
                    <p:cTn id="14" fill="hold">
                      <p:stCondLst>
                        <p:cond delay="indefinite"/>
                      </p:stCondLst>
                      <p:childTnLst>
                        <p:par>
                          <p:cTn id="15" fill="hold">
                            <p:stCondLst>
                              <p:cond delay="0"/>
                            </p:stCondLst>
                            <p:childTnLst>
                              <p:par>
                                <p:cTn id="16" presetID="23" presetClass="entr" presetSubtype="16" fill="hold" nodeType="clickEffect">
                                  <p:stCondLst>
                                    <p:cond delay="0"/>
                                  </p:stCondLst>
                                  <p:childTnLst>
                                    <p:set>
                                      <p:cBhvr>
                                        <p:cTn id="17" dur="1" fill="hold">
                                          <p:stCondLst>
                                            <p:cond delay="0"/>
                                          </p:stCondLst>
                                        </p:cTn>
                                        <p:tgtEl>
                                          <p:spTgt spid="4"/>
                                        </p:tgtEl>
                                        <p:attrNameLst>
                                          <p:attrName>style.visibility</p:attrName>
                                        </p:attrNameLst>
                                      </p:cBhvr>
                                      <p:to>
                                        <p:strVal val="visible"/>
                                      </p:to>
                                    </p:set>
                                    <p:anim calcmode="lin" valueType="num">
                                      <p:cBhvr>
                                        <p:cTn id="18" dur="500" fill="hold"/>
                                        <p:tgtEl>
                                          <p:spTgt spid="4"/>
                                        </p:tgtEl>
                                        <p:attrNameLst>
                                          <p:attrName>ppt_w</p:attrName>
                                        </p:attrNameLst>
                                      </p:cBhvr>
                                      <p:tavLst>
                                        <p:tav tm="0">
                                          <p:val>
                                            <p:fltVal val="0"/>
                                          </p:val>
                                        </p:tav>
                                        <p:tav tm="100000">
                                          <p:val>
                                            <p:strVal val="#ppt_w"/>
                                          </p:val>
                                        </p:tav>
                                      </p:tavLst>
                                    </p:anim>
                                    <p:anim calcmode="lin" valueType="num">
                                      <p:cBhvr>
                                        <p:cTn id="19" dur="500" fill="hold"/>
                                        <p:tgtEl>
                                          <p:spTgt spid="4"/>
                                        </p:tgtEl>
                                        <p:attrNameLst>
                                          <p:attrName>ppt_h</p:attrName>
                                        </p:attrNameLst>
                                      </p:cBhvr>
                                      <p:tavLst>
                                        <p:tav tm="0">
                                          <p:val>
                                            <p:fltVal val="0"/>
                                          </p:val>
                                        </p:tav>
                                        <p:tav tm="100000">
                                          <p:val>
                                            <p:strVal val="#ppt_h"/>
                                          </p:val>
                                        </p:tav>
                                      </p:tavLst>
                                    </p:anim>
                                  </p:childTnLst>
                                </p:cTn>
                              </p:par>
                            </p:childTnLst>
                          </p:cTn>
                        </p:par>
                        <p:par>
                          <p:cTn id="20" fill="hold">
                            <p:stCondLst>
                              <p:cond delay="500"/>
                            </p:stCondLst>
                            <p:childTnLst>
                              <p:par>
                                <p:cTn id="21" presetID="1" presetClass="mediacall" presetSubtype="0" fill="hold" nodeType="afterEffect">
                                  <p:stCondLst>
                                    <p:cond delay="0"/>
                                  </p:stCondLst>
                                  <p:childTnLst>
                                    <p:cmd type="call" cmd="playFrom(0.0)">
                                      <p:cBhvr>
                                        <p:cTn id="22" dur="113265" fill="hold"/>
                                        <p:tgtEl>
                                          <p:spTgt spid="6"/>
                                        </p:tgtEl>
                                      </p:cBhvr>
                                    </p:cmd>
                                  </p:childTnLst>
                                </p:cTn>
                              </p:par>
                            </p:childTnLst>
                          </p:cTn>
                        </p:par>
                      </p:childTnLst>
                    </p:cTn>
                  </p:par>
                </p:childTnLst>
              </p:cTn>
              <p:prevCondLst>
                <p:cond evt="onPrev" delay="0">
                  <p:tgtEl>
                    <p:sldTgt/>
                  </p:tgtEl>
                </p:cond>
              </p:prevCondLst>
              <p:nextCondLst>
                <p:cond evt="onNext" delay="0">
                  <p:tgtEl>
                    <p:sldTgt/>
                  </p:tgtEl>
                </p:cond>
              </p:nextCondLst>
            </p:seq>
            <p:audio>
              <p:cMediaNode vol="80000">
                <p:cTn id="23" fill="hold" display="0">
                  <p:stCondLst>
                    <p:cond delay="indefinite"/>
                  </p:stCondLst>
                  <p:endCondLst>
                    <p:cond evt="onStopAudio" delay="0">
                      <p:tgtEl>
                        <p:sldTgt/>
                      </p:tgtEl>
                    </p:cond>
                  </p:endCondLst>
                </p:cTn>
                <p:tgtEl>
                  <p:spTgt spid="6"/>
                </p:tgtEl>
              </p:cMediaNode>
            </p:audio>
          </p:childTnLst>
        </p:cTn>
      </p:par>
    </p:tnLst>
    <p:bldLst>
      <p:bldP spid="2" grpId="0"/>
      <p:bldP spid="3" grpId="0" animBg="1"/>
    </p:bldLst>
  </p:timing>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A207649-7F98-3E6D-3D06-25CB9136FF8F}"/>
              </a:ext>
            </a:extLst>
          </p:cNvPr>
          <p:cNvSpPr>
            <a:spLocks noGrp="1"/>
          </p:cNvSpPr>
          <p:nvPr>
            <p:ph type="title"/>
          </p:nvPr>
        </p:nvSpPr>
        <p:spPr>
          <a:xfrm>
            <a:off x="0" y="277891"/>
            <a:ext cx="10515600" cy="1325563"/>
          </a:xfrm>
        </p:spPr>
        <p:txBody>
          <a:bodyPr/>
          <a:lstStyle/>
          <a:p>
            <a:pPr algn="ctr"/>
            <a:r>
              <a:rPr lang="en-GB" dirty="0"/>
              <a:t>Current UK services &amp; Provision for older adults </a:t>
            </a:r>
            <a:endParaRPr lang="en-US" dirty="0"/>
          </a:p>
        </p:txBody>
      </p:sp>
      <p:sp>
        <p:nvSpPr>
          <p:cNvPr id="4" name="TextBox 3">
            <a:extLst>
              <a:ext uri="{FF2B5EF4-FFF2-40B4-BE49-F238E27FC236}">
                <a16:creationId xmlns:a16="http://schemas.microsoft.com/office/drawing/2014/main" id="{D0929B6F-0786-9241-BEF2-F35A2017939F}"/>
              </a:ext>
            </a:extLst>
          </p:cNvPr>
          <p:cNvSpPr txBox="1"/>
          <p:nvPr/>
        </p:nvSpPr>
        <p:spPr>
          <a:xfrm>
            <a:off x="185848" y="1272925"/>
            <a:ext cx="3190342" cy="4308872"/>
          </a:xfrm>
          <a:prstGeom prst="rect">
            <a:avLst/>
          </a:prstGeom>
          <a:solidFill>
            <a:schemeClr val="tx2">
              <a:lumMod val="10000"/>
              <a:lumOff val="90000"/>
            </a:schemeClr>
          </a:solidFill>
        </p:spPr>
        <p:txBody>
          <a:bodyPr wrap="square" rtlCol="0">
            <a:spAutoFit/>
          </a:bodyPr>
          <a:lstStyle/>
          <a:p>
            <a:pPr algn="l"/>
            <a:r>
              <a:rPr lang="en-GB" b="1" u="sng" dirty="0"/>
              <a:t>NHS &amp; Primary care: </a:t>
            </a:r>
          </a:p>
          <a:p>
            <a:pPr marL="285750" indent="-285750" algn="l">
              <a:buFont typeface="Arial" panose="020B0604020202020204" pitchFamily="34" charset="0"/>
              <a:buChar char="•"/>
            </a:pPr>
            <a:r>
              <a:rPr lang="en-GB" sz="1600" dirty="0"/>
              <a:t>General Practitioner (GP) services- older adults can address any health concerns and be seen regularly.</a:t>
            </a:r>
          </a:p>
          <a:p>
            <a:pPr marL="285750" indent="-285750" algn="l">
              <a:buFont typeface="Arial" panose="020B0604020202020204" pitchFamily="34" charset="0"/>
              <a:buChar char="•"/>
            </a:pPr>
            <a:r>
              <a:rPr lang="en-GB" sz="1600" dirty="0"/>
              <a:t>Community nurses- helpful to the community. </a:t>
            </a:r>
          </a:p>
          <a:p>
            <a:pPr marL="285750" indent="-285750" algn="l">
              <a:buFont typeface="Arial" panose="020B0604020202020204" pitchFamily="34" charset="0"/>
              <a:buChar char="•"/>
            </a:pPr>
            <a:r>
              <a:rPr lang="en-GB" sz="1600" dirty="0"/>
              <a:t>Early intervention- may prevent deterioration in older adults and implement support to reduce risks e.g. fall prevention – walking frame.  </a:t>
            </a:r>
          </a:p>
          <a:p>
            <a:pPr marL="285750" indent="-285750" algn="l">
              <a:buFont typeface="Arial" panose="020B0604020202020204" pitchFamily="34" charset="0"/>
              <a:buChar char="•"/>
            </a:pPr>
            <a:r>
              <a:rPr lang="en-GB" sz="1600" dirty="0" err="1"/>
              <a:t>Domicillary</a:t>
            </a:r>
            <a:r>
              <a:rPr lang="en-GB" sz="1600" dirty="0"/>
              <a:t> care- care provided from the comfort of an individuals home. </a:t>
            </a:r>
          </a:p>
          <a:p>
            <a:pPr marL="285750" indent="-285750" algn="l">
              <a:buFont typeface="Arial" panose="020B0604020202020204" pitchFamily="34" charset="0"/>
              <a:buChar char="•"/>
            </a:pPr>
            <a:endParaRPr lang="en-GB" sz="1600" dirty="0"/>
          </a:p>
          <a:p>
            <a:pPr marL="285750" indent="-285750" algn="l">
              <a:buFont typeface="Arial" panose="020B0604020202020204" pitchFamily="34" charset="0"/>
              <a:buChar char="•"/>
            </a:pPr>
            <a:endParaRPr lang="en-US" sz="1600" dirty="0"/>
          </a:p>
        </p:txBody>
      </p:sp>
      <p:sp>
        <p:nvSpPr>
          <p:cNvPr id="5" name="TextBox 4">
            <a:extLst>
              <a:ext uri="{FF2B5EF4-FFF2-40B4-BE49-F238E27FC236}">
                <a16:creationId xmlns:a16="http://schemas.microsoft.com/office/drawing/2014/main" id="{B3CF3E20-2FC3-8108-D1B9-0A4B2A983054}"/>
              </a:ext>
            </a:extLst>
          </p:cNvPr>
          <p:cNvSpPr txBox="1"/>
          <p:nvPr/>
        </p:nvSpPr>
        <p:spPr>
          <a:xfrm>
            <a:off x="3539654" y="1603455"/>
            <a:ext cx="2772623" cy="3847207"/>
          </a:xfrm>
          <a:prstGeom prst="rect">
            <a:avLst/>
          </a:prstGeom>
          <a:solidFill>
            <a:schemeClr val="accent1">
              <a:lumMod val="20000"/>
              <a:lumOff val="80000"/>
            </a:schemeClr>
          </a:solidFill>
        </p:spPr>
        <p:txBody>
          <a:bodyPr wrap="square" rtlCol="0">
            <a:spAutoFit/>
          </a:bodyPr>
          <a:lstStyle/>
          <a:p>
            <a:pPr algn="l"/>
            <a:r>
              <a:rPr lang="en-GB" b="1" u="sng" dirty="0"/>
              <a:t>Local authority adult social care:</a:t>
            </a:r>
          </a:p>
          <a:p>
            <a:pPr marL="285750" indent="-285750" algn="l">
              <a:buFont typeface="Arial" panose="020B0604020202020204" pitchFamily="34" charset="0"/>
              <a:buChar char="•"/>
            </a:pPr>
            <a:r>
              <a:rPr lang="en-GB" sz="1600" dirty="0"/>
              <a:t>Assessment needs- figuring it what can be helpful for individuals that may be less able.</a:t>
            </a:r>
          </a:p>
          <a:p>
            <a:pPr marL="285750" indent="-285750" algn="l">
              <a:buFont typeface="Arial" panose="020B0604020202020204" pitchFamily="34" charset="0"/>
              <a:buChar char="•"/>
            </a:pPr>
            <a:r>
              <a:rPr lang="en-GB" sz="1600" dirty="0"/>
              <a:t>Eligible care packages- help wth costs and finding suitable support as well as funding arrangements.</a:t>
            </a:r>
          </a:p>
          <a:p>
            <a:pPr marL="285750" indent="-285750" algn="l">
              <a:buFont typeface="Arial" panose="020B0604020202020204" pitchFamily="34" charset="0"/>
              <a:buChar char="•"/>
            </a:pPr>
            <a:r>
              <a:rPr lang="en-GB" sz="1600" dirty="0"/>
              <a:t>Home-care support  and help- helping adults from the comfort of their own homes with tasks such as dressing, washing etc</a:t>
            </a:r>
            <a:r>
              <a:rPr lang="en-GB" sz="1400" dirty="0"/>
              <a:t>. </a:t>
            </a:r>
            <a:endParaRPr lang="en-US" sz="1400" dirty="0"/>
          </a:p>
        </p:txBody>
      </p:sp>
      <p:sp>
        <p:nvSpPr>
          <p:cNvPr id="6" name="TextBox 5">
            <a:extLst>
              <a:ext uri="{FF2B5EF4-FFF2-40B4-BE49-F238E27FC236}">
                <a16:creationId xmlns:a16="http://schemas.microsoft.com/office/drawing/2014/main" id="{CFE02C3D-679C-E80C-3D4F-F8530667CBF0}"/>
              </a:ext>
            </a:extLst>
          </p:cNvPr>
          <p:cNvSpPr txBox="1"/>
          <p:nvPr/>
        </p:nvSpPr>
        <p:spPr>
          <a:xfrm>
            <a:off x="6615820" y="1272925"/>
            <a:ext cx="2863410" cy="3847207"/>
          </a:xfrm>
          <a:prstGeom prst="rect">
            <a:avLst/>
          </a:prstGeom>
          <a:solidFill>
            <a:schemeClr val="tx2">
              <a:lumMod val="10000"/>
              <a:lumOff val="90000"/>
            </a:schemeClr>
          </a:solidFill>
        </p:spPr>
        <p:txBody>
          <a:bodyPr wrap="square" rtlCol="0">
            <a:spAutoFit/>
          </a:bodyPr>
          <a:lstStyle/>
          <a:p>
            <a:pPr algn="l"/>
            <a:r>
              <a:rPr lang="en-GB" b="1" u="sng" dirty="0"/>
              <a:t>Reablement &amp; Rehabilitation: </a:t>
            </a:r>
          </a:p>
          <a:p>
            <a:pPr marL="285750" indent="-285750" algn="l">
              <a:buFont typeface="Arial" panose="020B0604020202020204" pitchFamily="34" charset="0"/>
              <a:buChar char="•"/>
            </a:pPr>
            <a:r>
              <a:rPr lang="en-GB" sz="1600" dirty="0"/>
              <a:t>Support to rebuild after being discharged from hospital- help taking medication , mobility etc. </a:t>
            </a:r>
          </a:p>
          <a:p>
            <a:pPr marL="285750" indent="-285750" algn="l">
              <a:buFont typeface="Arial" panose="020B0604020202020204" pitchFamily="34" charset="0"/>
              <a:buChar char="•"/>
            </a:pPr>
            <a:r>
              <a:rPr lang="en-GB" sz="1600" dirty="0"/>
              <a:t>Support after injury – some injuries have longer recovery time ultimately prohibiting individuals from tasks. </a:t>
            </a:r>
          </a:p>
          <a:p>
            <a:pPr marL="285750" indent="-285750" algn="l">
              <a:buFont typeface="Arial" panose="020B0604020202020204" pitchFamily="34" charset="0"/>
              <a:buChar char="•"/>
            </a:pPr>
            <a:r>
              <a:rPr lang="en-GB" sz="1600" dirty="0"/>
              <a:t>Helps individuals regain confidence &amp; daily living skills although it is time limited. </a:t>
            </a:r>
            <a:endParaRPr lang="en-US" sz="1600" dirty="0"/>
          </a:p>
        </p:txBody>
      </p:sp>
      <p:sp>
        <p:nvSpPr>
          <p:cNvPr id="7" name="TextBox 6">
            <a:extLst>
              <a:ext uri="{FF2B5EF4-FFF2-40B4-BE49-F238E27FC236}">
                <a16:creationId xmlns:a16="http://schemas.microsoft.com/office/drawing/2014/main" id="{7CAB4D67-B25E-A439-6026-C7090834B231}"/>
              </a:ext>
            </a:extLst>
          </p:cNvPr>
          <p:cNvSpPr txBox="1"/>
          <p:nvPr/>
        </p:nvSpPr>
        <p:spPr>
          <a:xfrm>
            <a:off x="5184115" y="2518372"/>
            <a:ext cx="1828800" cy="1828800"/>
          </a:xfrm>
          <a:prstGeom prst="rect">
            <a:avLst/>
          </a:prstGeom>
          <a:noFill/>
        </p:spPr>
        <p:txBody>
          <a:bodyPr wrap="square" rtlCol="0">
            <a:spAutoFit/>
          </a:bodyPr>
          <a:lstStyle/>
          <a:p>
            <a:pPr algn="l"/>
            <a:endParaRPr lang="en-US" dirty="0"/>
          </a:p>
        </p:txBody>
      </p:sp>
      <p:sp>
        <p:nvSpPr>
          <p:cNvPr id="8" name="TextBox 7">
            <a:extLst>
              <a:ext uri="{FF2B5EF4-FFF2-40B4-BE49-F238E27FC236}">
                <a16:creationId xmlns:a16="http://schemas.microsoft.com/office/drawing/2014/main" id="{52176619-14E9-97EE-3089-0633F170DFA4}"/>
              </a:ext>
            </a:extLst>
          </p:cNvPr>
          <p:cNvSpPr txBox="1"/>
          <p:nvPr/>
        </p:nvSpPr>
        <p:spPr>
          <a:xfrm>
            <a:off x="5184115" y="2518372"/>
            <a:ext cx="1828800" cy="1828800"/>
          </a:xfrm>
          <a:prstGeom prst="rect">
            <a:avLst/>
          </a:prstGeom>
          <a:noFill/>
        </p:spPr>
        <p:txBody>
          <a:bodyPr wrap="square" rtlCol="0">
            <a:spAutoFit/>
          </a:bodyPr>
          <a:lstStyle/>
          <a:p>
            <a:pPr algn="l"/>
            <a:endParaRPr lang="en-US" dirty="0"/>
          </a:p>
        </p:txBody>
      </p:sp>
      <p:sp>
        <p:nvSpPr>
          <p:cNvPr id="9" name="TextBox 8">
            <a:extLst>
              <a:ext uri="{FF2B5EF4-FFF2-40B4-BE49-F238E27FC236}">
                <a16:creationId xmlns:a16="http://schemas.microsoft.com/office/drawing/2014/main" id="{A8E3C499-056A-6C8F-3E36-BB9BA287B51C}"/>
              </a:ext>
            </a:extLst>
          </p:cNvPr>
          <p:cNvSpPr txBox="1"/>
          <p:nvPr/>
        </p:nvSpPr>
        <p:spPr>
          <a:xfrm>
            <a:off x="5184115" y="2518372"/>
            <a:ext cx="1828800" cy="1828800"/>
          </a:xfrm>
          <a:prstGeom prst="rect">
            <a:avLst/>
          </a:prstGeom>
          <a:noFill/>
        </p:spPr>
        <p:txBody>
          <a:bodyPr wrap="square" rtlCol="0">
            <a:spAutoFit/>
          </a:bodyPr>
          <a:lstStyle/>
          <a:p>
            <a:pPr algn="l"/>
            <a:endParaRPr lang="en-US" dirty="0"/>
          </a:p>
        </p:txBody>
      </p:sp>
      <p:sp>
        <p:nvSpPr>
          <p:cNvPr id="10" name="TextBox 9">
            <a:extLst>
              <a:ext uri="{FF2B5EF4-FFF2-40B4-BE49-F238E27FC236}">
                <a16:creationId xmlns:a16="http://schemas.microsoft.com/office/drawing/2014/main" id="{FDB614C8-C283-1B91-7732-0FA295FD7C99}"/>
              </a:ext>
            </a:extLst>
          </p:cNvPr>
          <p:cNvSpPr txBox="1"/>
          <p:nvPr/>
        </p:nvSpPr>
        <p:spPr>
          <a:xfrm>
            <a:off x="9691986" y="1981467"/>
            <a:ext cx="2314166" cy="3469195"/>
          </a:xfrm>
          <a:prstGeom prst="rect">
            <a:avLst/>
          </a:prstGeom>
          <a:solidFill>
            <a:schemeClr val="accent1">
              <a:lumMod val="20000"/>
              <a:lumOff val="80000"/>
            </a:schemeClr>
          </a:solidFill>
        </p:spPr>
        <p:txBody>
          <a:bodyPr wrap="square" rtlCol="0">
            <a:spAutoFit/>
          </a:bodyPr>
          <a:lstStyle/>
          <a:p>
            <a:pPr algn="l"/>
            <a:r>
              <a:rPr lang="en-GB" b="1" u="sng" dirty="0"/>
              <a:t>Voluntary &amp; community services: </a:t>
            </a:r>
          </a:p>
          <a:p>
            <a:pPr marL="285750" indent="-285750" algn="l">
              <a:buFont typeface="Arial" panose="020B0604020202020204" pitchFamily="34" charset="0"/>
              <a:buChar char="•"/>
            </a:pPr>
            <a:r>
              <a:rPr lang="en-GB" sz="1600" dirty="0"/>
              <a:t>Social groups – encouraging social engagement </a:t>
            </a:r>
          </a:p>
          <a:p>
            <a:pPr marL="285750" indent="-285750" algn="l">
              <a:buFont typeface="Arial" panose="020B0604020202020204" pitchFamily="34" charset="0"/>
              <a:buChar char="•"/>
            </a:pPr>
            <a:r>
              <a:rPr lang="en-GB" sz="1600" dirty="0"/>
              <a:t>Unpaid/ voluntary carers- practical help and support </a:t>
            </a:r>
          </a:p>
          <a:p>
            <a:pPr marL="285750" indent="-285750" algn="l">
              <a:buFont typeface="Arial" panose="020B0604020202020204" pitchFamily="34" charset="0"/>
              <a:buChar char="•"/>
            </a:pPr>
            <a:r>
              <a:rPr lang="en-GB" sz="1600" dirty="0"/>
              <a:t>Befriending- often older adults experience loneliness </a:t>
            </a:r>
            <a:endParaRPr lang="en-US" sz="1600" dirty="0"/>
          </a:p>
        </p:txBody>
      </p:sp>
      <p:sp>
        <p:nvSpPr>
          <p:cNvPr id="11" name="TextBox 10">
            <a:extLst>
              <a:ext uri="{FF2B5EF4-FFF2-40B4-BE49-F238E27FC236}">
                <a16:creationId xmlns:a16="http://schemas.microsoft.com/office/drawing/2014/main" id="{B68327C1-C678-2B0D-AE4B-C22EEB7C4E98}"/>
              </a:ext>
            </a:extLst>
          </p:cNvPr>
          <p:cNvSpPr txBox="1"/>
          <p:nvPr/>
        </p:nvSpPr>
        <p:spPr>
          <a:xfrm>
            <a:off x="5184115" y="2518372"/>
            <a:ext cx="1828800" cy="1828800"/>
          </a:xfrm>
          <a:prstGeom prst="rect">
            <a:avLst/>
          </a:prstGeom>
          <a:noFill/>
        </p:spPr>
        <p:txBody>
          <a:bodyPr wrap="square" rtlCol="0">
            <a:spAutoFit/>
          </a:bodyPr>
          <a:lstStyle/>
          <a:p>
            <a:pPr algn="l"/>
            <a:endParaRPr lang="en-US" dirty="0"/>
          </a:p>
        </p:txBody>
      </p:sp>
      <p:sp>
        <p:nvSpPr>
          <p:cNvPr id="12" name="TextBox 11">
            <a:extLst>
              <a:ext uri="{FF2B5EF4-FFF2-40B4-BE49-F238E27FC236}">
                <a16:creationId xmlns:a16="http://schemas.microsoft.com/office/drawing/2014/main" id="{C75E1E09-8658-7A7D-0302-143430F9C6DF}"/>
              </a:ext>
            </a:extLst>
          </p:cNvPr>
          <p:cNvSpPr txBox="1"/>
          <p:nvPr/>
        </p:nvSpPr>
        <p:spPr>
          <a:xfrm>
            <a:off x="5184115" y="2518372"/>
            <a:ext cx="1828800" cy="1828800"/>
          </a:xfrm>
          <a:prstGeom prst="rect">
            <a:avLst/>
          </a:prstGeom>
          <a:noFill/>
        </p:spPr>
        <p:txBody>
          <a:bodyPr wrap="square" rtlCol="0">
            <a:spAutoFit/>
          </a:bodyPr>
          <a:lstStyle/>
          <a:p>
            <a:pPr algn="l"/>
            <a:endParaRPr lang="en-US" dirty="0"/>
          </a:p>
        </p:txBody>
      </p:sp>
      <p:sp>
        <p:nvSpPr>
          <p:cNvPr id="13" name="TextBox 12">
            <a:extLst>
              <a:ext uri="{FF2B5EF4-FFF2-40B4-BE49-F238E27FC236}">
                <a16:creationId xmlns:a16="http://schemas.microsoft.com/office/drawing/2014/main" id="{E924AE0E-1DE0-5DCD-3157-0DB536EB9E2F}"/>
              </a:ext>
            </a:extLst>
          </p:cNvPr>
          <p:cNvSpPr txBox="1"/>
          <p:nvPr/>
        </p:nvSpPr>
        <p:spPr>
          <a:xfrm>
            <a:off x="5184115" y="2518372"/>
            <a:ext cx="1828800" cy="1828800"/>
          </a:xfrm>
          <a:prstGeom prst="rect">
            <a:avLst/>
          </a:prstGeom>
          <a:noFill/>
        </p:spPr>
        <p:txBody>
          <a:bodyPr wrap="square" rtlCol="0">
            <a:spAutoFit/>
          </a:bodyPr>
          <a:lstStyle/>
          <a:p>
            <a:pPr algn="l"/>
            <a:endParaRPr lang="en-US" dirty="0"/>
          </a:p>
        </p:txBody>
      </p:sp>
      <p:sp>
        <p:nvSpPr>
          <p:cNvPr id="14" name="TextBox 13">
            <a:extLst>
              <a:ext uri="{FF2B5EF4-FFF2-40B4-BE49-F238E27FC236}">
                <a16:creationId xmlns:a16="http://schemas.microsoft.com/office/drawing/2014/main" id="{21B6CDA1-71F8-96B0-7448-C50D010F373B}"/>
              </a:ext>
            </a:extLst>
          </p:cNvPr>
          <p:cNvSpPr txBox="1"/>
          <p:nvPr/>
        </p:nvSpPr>
        <p:spPr>
          <a:xfrm>
            <a:off x="5184115" y="2518372"/>
            <a:ext cx="1828800" cy="1828800"/>
          </a:xfrm>
          <a:prstGeom prst="rect">
            <a:avLst/>
          </a:prstGeom>
          <a:noFill/>
        </p:spPr>
        <p:txBody>
          <a:bodyPr wrap="square" rtlCol="0">
            <a:spAutoFit/>
          </a:bodyPr>
          <a:lstStyle/>
          <a:p>
            <a:pPr algn="l"/>
            <a:endParaRPr lang="en-US" dirty="0"/>
          </a:p>
        </p:txBody>
      </p:sp>
      <p:sp>
        <p:nvSpPr>
          <p:cNvPr id="15" name="TextBox 14">
            <a:extLst>
              <a:ext uri="{FF2B5EF4-FFF2-40B4-BE49-F238E27FC236}">
                <a16:creationId xmlns:a16="http://schemas.microsoft.com/office/drawing/2014/main" id="{E1EDFDE8-70AE-8B94-59BB-783139561DE1}"/>
              </a:ext>
            </a:extLst>
          </p:cNvPr>
          <p:cNvSpPr txBox="1"/>
          <p:nvPr/>
        </p:nvSpPr>
        <p:spPr>
          <a:xfrm>
            <a:off x="5184115" y="2518372"/>
            <a:ext cx="1828800" cy="1828800"/>
          </a:xfrm>
          <a:prstGeom prst="rect">
            <a:avLst/>
          </a:prstGeom>
          <a:noFill/>
        </p:spPr>
        <p:txBody>
          <a:bodyPr wrap="square" rtlCol="0">
            <a:spAutoFit/>
          </a:bodyPr>
          <a:lstStyle/>
          <a:p>
            <a:pPr algn="l"/>
            <a:endParaRPr lang="en-US" dirty="0"/>
          </a:p>
        </p:txBody>
      </p:sp>
      <p:sp>
        <p:nvSpPr>
          <p:cNvPr id="16" name="TextBox 15">
            <a:extLst>
              <a:ext uri="{FF2B5EF4-FFF2-40B4-BE49-F238E27FC236}">
                <a16:creationId xmlns:a16="http://schemas.microsoft.com/office/drawing/2014/main" id="{719F9DD9-01CE-BB79-8FCE-0DAE2E443526}"/>
              </a:ext>
            </a:extLst>
          </p:cNvPr>
          <p:cNvSpPr txBox="1"/>
          <p:nvPr/>
        </p:nvSpPr>
        <p:spPr>
          <a:xfrm>
            <a:off x="5184115" y="2518372"/>
            <a:ext cx="1828800" cy="1828800"/>
          </a:xfrm>
          <a:prstGeom prst="rect">
            <a:avLst/>
          </a:prstGeom>
          <a:noFill/>
        </p:spPr>
        <p:txBody>
          <a:bodyPr wrap="square" rtlCol="0">
            <a:spAutoFit/>
          </a:bodyPr>
          <a:lstStyle/>
          <a:p>
            <a:pPr algn="l"/>
            <a:endParaRPr lang="en-US" dirty="0"/>
          </a:p>
        </p:txBody>
      </p:sp>
      <p:sp>
        <p:nvSpPr>
          <p:cNvPr id="17" name="TextBox 16">
            <a:extLst>
              <a:ext uri="{FF2B5EF4-FFF2-40B4-BE49-F238E27FC236}">
                <a16:creationId xmlns:a16="http://schemas.microsoft.com/office/drawing/2014/main" id="{41E40A4E-9EEB-A245-F4CA-6F3ED921DB5E}"/>
              </a:ext>
            </a:extLst>
          </p:cNvPr>
          <p:cNvSpPr txBox="1"/>
          <p:nvPr/>
        </p:nvSpPr>
        <p:spPr>
          <a:xfrm>
            <a:off x="5184115" y="2518372"/>
            <a:ext cx="1828800" cy="1828800"/>
          </a:xfrm>
          <a:prstGeom prst="rect">
            <a:avLst/>
          </a:prstGeom>
          <a:noFill/>
        </p:spPr>
        <p:txBody>
          <a:bodyPr wrap="square" rtlCol="0">
            <a:spAutoFit/>
          </a:bodyPr>
          <a:lstStyle/>
          <a:p>
            <a:pPr algn="l"/>
            <a:endParaRPr lang="en-US" dirty="0"/>
          </a:p>
        </p:txBody>
      </p:sp>
      <p:sp>
        <p:nvSpPr>
          <p:cNvPr id="18" name="TextBox 17">
            <a:extLst>
              <a:ext uri="{FF2B5EF4-FFF2-40B4-BE49-F238E27FC236}">
                <a16:creationId xmlns:a16="http://schemas.microsoft.com/office/drawing/2014/main" id="{F7B0D311-F198-9718-62BA-A87D7F6C9EB4}"/>
              </a:ext>
            </a:extLst>
          </p:cNvPr>
          <p:cNvSpPr txBox="1"/>
          <p:nvPr/>
        </p:nvSpPr>
        <p:spPr>
          <a:xfrm>
            <a:off x="5184115" y="2518372"/>
            <a:ext cx="1828800" cy="1828800"/>
          </a:xfrm>
          <a:prstGeom prst="rect">
            <a:avLst/>
          </a:prstGeom>
          <a:noFill/>
        </p:spPr>
        <p:txBody>
          <a:bodyPr wrap="square" rtlCol="0">
            <a:spAutoFit/>
          </a:bodyPr>
          <a:lstStyle/>
          <a:p>
            <a:pPr algn="l"/>
            <a:endParaRPr lang="en-US" dirty="0"/>
          </a:p>
        </p:txBody>
      </p:sp>
      <p:sp>
        <p:nvSpPr>
          <p:cNvPr id="19" name="TextBox 18">
            <a:extLst>
              <a:ext uri="{FF2B5EF4-FFF2-40B4-BE49-F238E27FC236}">
                <a16:creationId xmlns:a16="http://schemas.microsoft.com/office/drawing/2014/main" id="{403CCB54-6F8D-E8BE-65E3-77BE54030EE8}"/>
              </a:ext>
            </a:extLst>
          </p:cNvPr>
          <p:cNvSpPr txBox="1"/>
          <p:nvPr/>
        </p:nvSpPr>
        <p:spPr>
          <a:xfrm>
            <a:off x="5184115" y="2518372"/>
            <a:ext cx="1828800" cy="1828800"/>
          </a:xfrm>
          <a:prstGeom prst="rect">
            <a:avLst/>
          </a:prstGeom>
          <a:noFill/>
        </p:spPr>
        <p:txBody>
          <a:bodyPr wrap="square" rtlCol="0">
            <a:spAutoFit/>
          </a:bodyPr>
          <a:lstStyle/>
          <a:p>
            <a:pPr algn="l"/>
            <a:endParaRPr lang="en-US" dirty="0"/>
          </a:p>
        </p:txBody>
      </p:sp>
      <p:sp>
        <p:nvSpPr>
          <p:cNvPr id="20" name="TextBox 19">
            <a:extLst>
              <a:ext uri="{FF2B5EF4-FFF2-40B4-BE49-F238E27FC236}">
                <a16:creationId xmlns:a16="http://schemas.microsoft.com/office/drawing/2014/main" id="{C069873D-9DC3-F0BE-7BAB-3B47A737AA57}"/>
              </a:ext>
            </a:extLst>
          </p:cNvPr>
          <p:cNvSpPr txBox="1"/>
          <p:nvPr/>
        </p:nvSpPr>
        <p:spPr>
          <a:xfrm>
            <a:off x="5184115" y="2518372"/>
            <a:ext cx="1828800" cy="1828800"/>
          </a:xfrm>
          <a:prstGeom prst="rect">
            <a:avLst/>
          </a:prstGeom>
          <a:noFill/>
        </p:spPr>
        <p:txBody>
          <a:bodyPr wrap="square" rtlCol="0">
            <a:spAutoFit/>
          </a:bodyPr>
          <a:lstStyle/>
          <a:p>
            <a:pPr algn="l"/>
            <a:endParaRPr lang="en-US" dirty="0"/>
          </a:p>
        </p:txBody>
      </p:sp>
      <p:sp>
        <p:nvSpPr>
          <p:cNvPr id="21" name="TextBox 20">
            <a:extLst>
              <a:ext uri="{FF2B5EF4-FFF2-40B4-BE49-F238E27FC236}">
                <a16:creationId xmlns:a16="http://schemas.microsoft.com/office/drawing/2014/main" id="{DA237949-8FA0-82D1-B164-95FD76A854B0}"/>
              </a:ext>
            </a:extLst>
          </p:cNvPr>
          <p:cNvSpPr txBox="1"/>
          <p:nvPr/>
        </p:nvSpPr>
        <p:spPr>
          <a:xfrm>
            <a:off x="5184115" y="2518372"/>
            <a:ext cx="1828800" cy="1828800"/>
          </a:xfrm>
          <a:prstGeom prst="rect">
            <a:avLst/>
          </a:prstGeom>
          <a:noFill/>
        </p:spPr>
        <p:txBody>
          <a:bodyPr wrap="square" rtlCol="0">
            <a:spAutoFit/>
          </a:bodyPr>
          <a:lstStyle/>
          <a:p>
            <a:pPr algn="l"/>
            <a:endParaRPr lang="en-US" dirty="0"/>
          </a:p>
        </p:txBody>
      </p:sp>
      <p:sp>
        <p:nvSpPr>
          <p:cNvPr id="3" name="TextBox 2">
            <a:extLst>
              <a:ext uri="{FF2B5EF4-FFF2-40B4-BE49-F238E27FC236}">
                <a16:creationId xmlns:a16="http://schemas.microsoft.com/office/drawing/2014/main" id="{3CD3762C-CC91-9DC3-2C99-E0A4B7101F80}"/>
              </a:ext>
            </a:extLst>
          </p:cNvPr>
          <p:cNvSpPr txBox="1"/>
          <p:nvPr/>
        </p:nvSpPr>
        <p:spPr>
          <a:xfrm>
            <a:off x="5922476" y="5657037"/>
            <a:ext cx="6001944" cy="954107"/>
          </a:xfrm>
          <a:prstGeom prst="rect">
            <a:avLst/>
          </a:prstGeom>
          <a:solidFill>
            <a:schemeClr val="accent5">
              <a:lumMod val="20000"/>
              <a:lumOff val="80000"/>
            </a:schemeClr>
          </a:solidFill>
        </p:spPr>
        <p:txBody>
          <a:bodyPr wrap="square" rtlCol="0">
            <a:spAutoFit/>
          </a:bodyPr>
          <a:lstStyle/>
          <a:p>
            <a:pPr algn="l"/>
            <a:r>
              <a:rPr lang="en-GB" sz="1400" dirty="0"/>
              <a:t>The Health Survey for England 2024, reported that 24% of adults 65+ living in private households had unmet need for help with daily living activities. This shows that although there are services available it does not mean that individuals have access to the appropriate support . </a:t>
            </a:r>
            <a:endParaRPr lang="en-US" sz="1400" dirty="0"/>
          </a:p>
        </p:txBody>
      </p:sp>
      <p:pic>
        <p:nvPicPr>
          <p:cNvPr id="22" name="slide 8 ">
            <a:hlinkClick r:id="" action="ppaction://media"/>
            <a:extLst>
              <a:ext uri="{FF2B5EF4-FFF2-40B4-BE49-F238E27FC236}">
                <a16:creationId xmlns:a16="http://schemas.microsoft.com/office/drawing/2014/main" id="{0ADC8824-DC6A-8A0B-08FD-78CAEF5BC1FD}"/>
              </a:ext>
            </a:extLst>
          </p:cNvPr>
          <p:cNvPicPr>
            <a:picLocks noChangeAspect="1"/>
          </p:cNvPicPr>
          <p:nvPr>
            <a:audioFile r:link="rId2"/>
            <p:extLst>
              <p:ext uri="{DAA4B4D4-6D71-4841-9C94-3DE7FCFB9230}">
                <p14:media xmlns:p14="http://schemas.microsoft.com/office/powerpoint/2010/main" r:embed="rId1"/>
              </p:ext>
            </p:extLst>
          </p:nvPr>
        </p:nvPicPr>
        <p:blipFill>
          <a:blip r:embed="rId4"/>
          <a:stretch>
            <a:fillRect/>
          </a:stretch>
        </p:blipFill>
        <p:spPr>
          <a:xfrm>
            <a:off x="10598527" y="635872"/>
            <a:ext cx="609600" cy="609600"/>
          </a:xfrm>
          <a:prstGeom prst="rect">
            <a:avLst/>
          </a:prstGeom>
        </p:spPr>
      </p:pic>
    </p:spTree>
    <p:extLst>
      <p:ext uri="{BB962C8B-B14F-4D97-AF65-F5344CB8AC3E}">
        <p14:creationId xmlns:p14="http://schemas.microsoft.com/office/powerpoint/2010/main" val="3428294983"/>
      </p:ext>
    </p:extLst>
  </p:cSld>
  <p:clrMapOvr>
    <a:masterClrMapping/>
  </p:clrMapOvr>
  <mc:AlternateContent xmlns:mc="http://schemas.openxmlformats.org/markup-compatibility/2006">
    <mc:Choice xmlns:p14="http://schemas.microsoft.com/office/powerpoint/2010/main" Requires="p14">
      <p:transition spd="slow" p14:dur="1500" advTm="129567">
        <p:split orient="vert"/>
      </p:transition>
    </mc:Choice>
    <mc:Fallback>
      <p:transition spd="slow" advTm="129567">
        <p:split orient="vert"/>
      </p:transition>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2"/>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21" presetClass="entr" presetSubtype="1" fill="hold" grpId="0" nodeType="clickEffect">
                                  <p:stCondLst>
                                    <p:cond delay="0"/>
                                  </p:stCondLst>
                                  <p:childTnLst>
                                    <p:set>
                                      <p:cBhvr>
                                        <p:cTn id="10" dur="1" fill="hold">
                                          <p:stCondLst>
                                            <p:cond delay="0"/>
                                          </p:stCondLst>
                                        </p:cTn>
                                        <p:tgtEl>
                                          <p:spTgt spid="4"/>
                                        </p:tgtEl>
                                        <p:attrNameLst>
                                          <p:attrName>style.visibility</p:attrName>
                                        </p:attrNameLst>
                                      </p:cBhvr>
                                      <p:to>
                                        <p:strVal val="visible"/>
                                      </p:to>
                                    </p:set>
                                    <p:animEffect transition="in" filter="wheel(1)">
                                      <p:cBhvr>
                                        <p:cTn id="11" dur="2000"/>
                                        <p:tgtEl>
                                          <p:spTgt spid="4"/>
                                        </p:tgtEl>
                                      </p:cBhvr>
                                    </p:animEffect>
                                  </p:childTnLst>
                                </p:cTn>
                              </p:par>
                            </p:childTnLst>
                          </p:cTn>
                        </p:par>
                      </p:childTnLst>
                    </p:cTn>
                  </p:par>
                  <p:par>
                    <p:cTn id="12" fill="hold">
                      <p:stCondLst>
                        <p:cond delay="indefinite"/>
                      </p:stCondLst>
                      <p:childTnLst>
                        <p:par>
                          <p:cTn id="13" fill="hold">
                            <p:stCondLst>
                              <p:cond delay="0"/>
                            </p:stCondLst>
                            <p:childTnLst>
                              <p:par>
                                <p:cTn id="14" presetID="21" presetClass="entr" presetSubtype="1" fill="hold" grpId="0" nodeType="clickEffect">
                                  <p:stCondLst>
                                    <p:cond delay="0"/>
                                  </p:stCondLst>
                                  <p:childTnLst>
                                    <p:set>
                                      <p:cBhvr>
                                        <p:cTn id="15" dur="1" fill="hold">
                                          <p:stCondLst>
                                            <p:cond delay="0"/>
                                          </p:stCondLst>
                                        </p:cTn>
                                        <p:tgtEl>
                                          <p:spTgt spid="5"/>
                                        </p:tgtEl>
                                        <p:attrNameLst>
                                          <p:attrName>style.visibility</p:attrName>
                                        </p:attrNameLst>
                                      </p:cBhvr>
                                      <p:to>
                                        <p:strVal val="visible"/>
                                      </p:to>
                                    </p:set>
                                    <p:animEffect transition="in" filter="wheel(1)">
                                      <p:cBhvr>
                                        <p:cTn id="16" dur="2000"/>
                                        <p:tgtEl>
                                          <p:spTgt spid="5"/>
                                        </p:tgtEl>
                                      </p:cBhvr>
                                    </p:animEffect>
                                  </p:childTnLst>
                                </p:cTn>
                              </p:par>
                            </p:childTnLst>
                          </p:cTn>
                        </p:par>
                      </p:childTnLst>
                    </p:cTn>
                  </p:par>
                  <p:par>
                    <p:cTn id="17" fill="hold">
                      <p:stCondLst>
                        <p:cond delay="indefinite"/>
                      </p:stCondLst>
                      <p:childTnLst>
                        <p:par>
                          <p:cTn id="18" fill="hold">
                            <p:stCondLst>
                              <p:cond delay="0"/>
                            </p:stCondLst>
                            <p:childTnLst>
                              <p:par>
                                <p:cTn id="19" presetID="21" presetClass="entr" presetSubtype="1" fill="hold" grpId="0" nodeType="clickEffect">
                                  <p:stCondLst>
                                    <p:cond delay="0"/>
                                  </p:stCondLst>
                                  <p:childTnLst>
                                    <p:set>
                                      <p:cBhvr>
                                        <p:cTn id="20" dur="1" fill="hold">
                                          <p:stCondLst>
                                            <p:cond delay="0"/>
                                          </p:stCondLst>
                                        </p:cTn>
                                        <p:tgtEl>
                                          <p:spTgt spid="6"/>
                                        </p:tgtEl>
                                        <p:attrNameLst>
                                          <p:attrName>style.visibility</p:attrName>
                                        </p:attrNameLst>
                                      </p:cBhvr>
                                      <p:to>
                                        <p:strVal val="visible"/>
                                      </p:to>
                                    </p:set>
                                    <p:animEffect transition="in" filter="wheel(1)">
                                      <p:cBhvr>
                                        <p:cTn id="21" dur="2000"/>
                                        <p:tgtEl>
                                          <p:spTgt spid="6"/>
                                        </p:tgtEl>
                                      </p:cBhvr>
                                    </p:animEffect>
                                  </p:childTnLst>
                                </p:cTn>
                              </p:par>
                            </p:childTnLst>
                          </p:cTn>
                        </p:par>
                      </p:childTnLst>
                    </p:cTn>
                  </p:par>
                  <p:par>
                    <p:cTn id="22" fill="hold">
                      <p:stCondLst>
                        <p:cond delay="indefinite"/>
                      </p:stCondLst>
                      <p:childTnLst>
                        <p:par>
                          <p:cTn id="23" fill="hold">
                            <p:stCondLst>
                              <p:cond delay="0"/>
                            </p:stCondLst>
                            <p:childTnLst>
                              <p:par>
                                <p:cTn id="24" presetID="21" presetClass="entr" presetSubtype="1" fill="hold" grpId="0" nodeType="clickEffect">
                                  <p:stCondLst>
                                    <p:cond delay="0"/>
                                  </p:stCondLst>
                                  <p:childTnLst>
                                    <p:set>
                                      <p:cBhvr>
                                        <p:cTn id="25" dur="1" fill="hold">
                                          <p:stCondLst>
                                            <p:cond delay="0"/>
                                          </p:stCondLst>
                                        </p:cTn>
                                        <p:tgtEl>
                                          <p:spTgt spid="10"/>
                                        </p:tgtEl>
                                        <p:attrNameLst>
                                          <p:attrName>style.visibility</p:attrName>
                                        </p:attrNameLst>
                                      </p:cBhvr>
                                      <p:to>
                                        <p:strVal val="visible"/>
                                      </p:to>
                                    </p:set>
                                    <p:animEffect transition="in" filter="wheel(1)">
                                      <p:cBhvr>
                                        <p:cTn id="26" dur="2000"/>
                                        <p:tgtEl>
                                          <p:spTgt spid="10"/>
                                        </p:tgtEl>
                                      </p:cBhvr>
                                    </p:animEffect>
                                  </p:childTnLst>
                                </p:cTn>
                              </p:par>
                            </p:childTnLst>
                          </p:cTn>
                        </p:par>
                      </p:childTnLst>
                    </p:cTn>
                  </p:par>
                  <p:par>
                    <p:cTn id="27" fill="hold">
                      <p:stCondLst>
                        <p:cond delay="indefinite"/>
                      </p:stCondLst>
                      <p:childTnLst>
                        <p:par>
                          <p:cTn id="28" fill="hold">
                            <p:stCondLst>
                              <p:cond delay="0"/>
                            </p:stCondLst>
                            <p:childTnLst>
                              <p:par>
                                <p:cTn id="29" presetID="22" presetClass="entr" presetSubtype="4" fill="hold" grpId="0" nodeType="clickEffect">
                                  <p:stCondLst>
                                    <p:cond delay="0"/>
                                  </p:stCondLst>
                                  <p:childTnLst>
                                    <p:set>
                                      <p:cBhvr>
                                        <p:cTn id="30" dur="1" fill="hold">
                                          <p:stCondLst>
                                            <p:cond delay="0"/>
                                          </p:stCondLst>
                                        </p:cTn>
                                        <p:tgtEl>
                                          <p:spTgt spid="3"/>
                                        </p:tgtEl>
                                        <p:attrNameLst>
                                          <p:attrName>style.visibility</p:attrName>
                                        </p:attrNameLst>
                                      </p:cBhvr>
                                      <p:to>
                                        <p:strVal val="visible"/>
                                      </p:to>
                                    </p:set>
                                    <p:animEffect transition="in" filter="wipe(down)">
                                      <p:cBhvr>
                                        <p:cTn id="31" dur="500"/>
                                        <p:tgtEl>
                                          <p:spTgt spid="3"/>
                                        </p:tgtEl>
                                      </p:cBhvr>
                                    </p:animEffect>
                                  </p:childTnLst>
                                </p:cTn>
                              </p:par>
                            </p:childTnLst>
                          </p:cTn>
                        </p:par>
                        <p:par>
                          <p:cTn id="32" fill="hold">
                            <p:stCondLst>
                              <p:cond delay="500"/>
                            </p:stCondLst>
                            <p:childTnLst>
                              <p:par>
                                <p:cTn id="33" presetID="1" presetClass="mediacall" presetSubtype="0" fill="hold" nodeType="afterEffect">
                                  <p:stCondLst>
                                    <p:cond delay="0"/>
                                  </p:stCondLst>
                                  <p:childTnLst>
                                    <p:cmd type="call" cmd="playFrom(0.0)">
                                      <p:cBhvr>
                                        <p:cTn id="34" dur="129567" fill="hold"/>
                                        <p:tgtEl>
                                          <p:spTgt spid="22"/>
                                        </p:tgtEl>
                                      </p:cBhvr>
                                    </p:cmd>
                                  </p:childTnLst>
                                </p:cTn>
                              </p:par>
                            </p:childTnLst>
                          </p:cTn>
                        </p:par>
                      </p:childTnLst>
                    </p:cTn>
                  </p:par>
                </p:childTnLst>
              </p:cTn>
              <p:prevCondLst>
                <p:cond evt="onPrev" delay="0">
                  <p:tgtEl>
                    <p:sldTgt/>
                  </p:tgtEl>
                </p:cond>
              </p:prevCondLst>
              <p:nextCondLst>
                <p:cond evt="onNext" delay="0">
                  <p:tgtEl>
                    <p:sldTgt/>
                  </p:tgtEl>
                </p:cond>
              </p:nextCondLst>
            </p:seq>
            <p:audio>
              <p:cMediaNode vol="80000">
                <p:cTn id="35" fill="hold" display="0">
                  <p:stCondLst>
                    <p:cond delay="indefinite"/>
                  </p:stCondLst>
                  <p:endCondLst>
                    <p:cond evt="onStopAudio" delay="0">
                      <p:tgtEl>
                        <p:sldTgt/>
                      </p:tgtEl>
                    </p:cond>
                  </p:endCondLst>
                </p:cTn>
                <p:tgtEl>
                  <p:spTgt spid="22"/>
                </p:tgtEl>
              </p:cMediaNode>
            </p:audio>
          </p:childTnLst>
        </p:cTn>
      </p:par>
    </p:tnLst>
    <p:bldLst>
      <p:bldP spid="2" grpId="0"/>
      <p:bldP spid="4" grpId="0" animBg="1"/>
      <p:bldP spid="5" grpId="0" animBg="1"/>
      <p:bldP spid="6" grpId="0" animBg="1"/>
      <p:bldP spid="10" grpId="0" animBg="1"/>
      <p:bldP spid="3" grpId="0" animBg="1"/>
    </p:bldLst>
  </p:timing>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84F6AF8-C995-2C89-EB9D-F7FA055F644F}"/>
              </a:ext>
            </a:extLst>
          </p:cNvPr>
          <p:cNvSpPr>
            <a:spLocks noGrp="1"/>
          </p:cNvSpPr>
          <p:nvPr>
            <p:ph type="title"/>
          </p:nvPr>
        </p:nvSpPr>
        <p:spPr>
          <a:xfrm>
            <a:off x="1102260" y="-293472"/>
            <a:ext cx="10515600" cy="1325563"/>
          </a:xfrm>
        </p:spPr>
        <p:txBody>
          <a:bodyPr/>
          <a:lstStyle/>
          <a:p>
            <a:r>
              <a:rPr lang="en-GB" b="1"/>
              <a:t>Person-centred approaches &amp; interventions </a:t>
            </a:r>
            <a:endParaRPr lang="en-US" b="1"/>
          </a:p>
        </p:txBody>
      </p:sp>
      <p:sp>
        <p:nvSpPr>
          <p:cNvPr id="4" name="TextBox 3">
            <a:extLst>
              <a:ext uri="{FF2B5EF4-FFF2-40B4-BE49-F238E27FC236}">
                <a16:creationId xmlns:a16="http://schemas.microsoft.com/office/drawing/2014/main" id="{B36172CF-A0B8-FDF5-3EB8-BE7B93BB38D3}"/>
              </a:ext>
            </a:extLst>
          </p:cNvPr>
          <p:cNvSpPr txBox="1"/>
          <p:nvPr/>
        </p:nvSpPr>
        <p:spPr>
          <a:xfrm>
            <a:off x="465248" y="804897"/>
            <a:ext cx="11631188" cy="923330"/>
          </a:xfrm>
          <a:prstGeom prst="rect">
            <a:avLst/>
          </a:prstGeom>
          <a:noFill/>
        </p:spPr>
        <p:txBody>
          <a:bodyPr wrap="square" rtlCol="0">
            <a:spAutoFit/>
          </a:bodyPr>
          <a:lstStyle/>
          <a:p>
            <a:pPr algn="l"/>
            <a:r>
              <a:rPr lang="en-GB"/>
              <a:t>Support should be built around the older persons individual needs, ability preferences, culture and goals- rather than expecting the same care for every individual. </a:t>
            </a:r>
          </a:p>
          <a:p>
            <a:pPr algn="l"/>
            <a:endParaRPr lang="en-GB"/>
          </a:p>
        </p:txBody>
      </p:sp>
      <p:graphicFrame>
        <p:nvGraphicFramePr>
          <p:cNvPr id="7" name="Table 6">
            <a:extLst>
              <a:ext uri="{FF2B5EF4-FFF2-40B4-BE49-F238E27FC236}">
                <a16:creationId xmlns:a16="http://schemas.microsoft.com/office/drawing/2014/main" id="{8E8F003B-A5D8-7361-4C94-608244EAB350}"/>
              </a:ext>
            </a:extLst>
          </p:cNvPr>
          <p:cNvGraphicFramePr>
            <a:graphicFrameLocks noGrp="1"/>
          </p:cNvGraphicFramePr>
          <p:nvPr>
            <p:extLst>
              <p:ext uri="{D42A27DB-BD31-4B8C-83A1-F6EECF244321}">
                <p14:modId xmlns:p14="http://schemas.microsoft.com/office/powerpoint/2010/main" val="216330272"/>
              </p:ext>
            </p:extLst>
          </p:nvPr>
        </p:nvGraphicFramePr>
        <p:xfrm>
          <a:off x="1102260" y="1728227"/>
          <a:ext cx="10391852" cy="4663440"/>
        </p:xfrm>
        <a:graphic>
          <a:graphicData uri="http://schemas.openxmlformats.org/drawingml/2006/table">
            <a:tbl>
              <a:tblPr firstRow="1">
                <a:tableStyleId>{5C22544A-7EE6-4342-B048-85BDC9FD1C3A}</a:tableStyleId>
              </a:tblPr>
              <a:tblGrid>
                <a:gridCol w="2597963">
                  <a:extLst>
                    <a:ext uri="{9D8B030D-6E8A-4147-A177-3AD203B41FA5}">
                      <a16:colId xmlns:a16="http://schemas.microsoft.com/office/drawing/2014/main" val="1932454511"/>
                    </a:ext>
                  </a:extLst>
                </a:gridCol>
                <a:gridCol w="2597963">
                  <a:extLst>
                    <a:ext uri="{9D8B030D-6E8A-4147-A177-3AD203B41FA5}">
                      <a16:colId xmlns:a16="http://schemas.microsoft.com/office/drawing/2014/main" val="1429394952"/>
                    </a:ext>
                  </a:extLst>
                </a:gridCol>
                <a:gridCol w="2597963">
                  <a:extLst>
                    <a:ext uri="{9D8B030D-6E8A-4147-A177-3AD203B41FA5}">
                      <a16:colId xmlns:a16="http://schemas.microsoft.com/office/drawing/2014/main" val="2765319647"/>
                    </a:ext>
                  </a:extLst>
                </a:gridCol>
                <a:gridCol w="2597963">
                  <a:extLst>
                    <a:ext uri="{9D8B030D-6E8A-4147-A177-3AD203B41FA5}">
                      <a16:colId xmlns:a16="http://schemas.microsoft.com/office/drawing/2014/main" val="2305168606"/>
                    </a:ext>
                  </a:extLst>
                </a:gridCol>
              </a:tblGrid>
              <a:tr h="624840">
                <a:tc>
                  <a:txBody>
                    <a:bodyPr/>
                    <a:lstStyle/>
                    <a:p>
                      <a:r>
                        <a:rPr lang="en-GB"/>
                        <a:t>Shared decision making</a:t>
                      </a:r>
                      <a:endParaRPr lang="en-US"/>
                    </a:p>
                  </a:txBody>
                  <a:tcPr/>
                </a:tc>
                <a:tc>
                  <a:txBody>
                    <a:bodyPr/>
                    <a:lstStyle/>
                    <a:p>
                      <a:r>
                        <a:rPr lang="en-GB"/>
                        <a:t>Reablement </a:t>
                      </a:r>
                      <a:endParaRPr lang="en-US"/>
                    </a:p>
                  </a:txBody>
                  <a:tcPr/>
                </a:tc>
                <a:tc>
                  <a:txBody>
                    <a:bodyPr/>
                    <a:lstStyle/>
                    <a:p>
                      <a:r>
                        <a:rPr lang="en-GB"/>
                        <a:t>Individual adaptations &amp; practical support </a:t>
                      </a:r>
                      <a:endParaRPr lang="en-US"/>
                    </a:p>
                  </a:txBody>
                  <a:tcPr/>
                </a:tc>
                <a:tc>
                  <a:txBody>
                    <a:bodyPr/>
                    <a:lstStyle/>
                    <a:p>
                      <a:r>
                        <a:rPr lang="en-GB"/>
                        <a:t>Social &amp; emotional support </a:t>
                      </a:r>
                      <a:endParaRPr lang="en-US"/>
                    </a:p>
                  </a:txBody>
                  <a:tcPr/>
                </a:tc>
                <a:extLst>
                  <a:ext uri="{0D108BD9-81ED-4DB2-BD59-A6C34878D82A}">
                    <a16:rowId xmlns:a16="http://schemas.microsoft.com/office/drawing/2014/main" val="820006127"/>
                  </a:ext>
                </a:extLst>
              </a:tr>
              <a:tr h="624840">
                <a:tc>
                  <a:txBody>
                    <a:bodyPr/>
                    <a:lstStyle/>
                    <a:p>
                      <a:r>
                        <a:rPr lang="en-GB"/>
                        <a:t>Ensuring that the older person is involved in choice of support and setting their own goals, making sure they understand all information before making any decisions</a:t>
                      </a:r>
                      <a:endParaRPr lang="en-US"/>
                    </a:p>
                  </a:txBody>
                  <a:tcPr>
                    <a:solidFill>
                      <a:schemeClr val="accent1">
                        <a:lumMod val="20000"/>
                        <a:lumOff val="80000"/>
                      </a:schemeClr>
                    </a:solidFill>
                  </a:tcPr>
                </a:tc>
                <a:tc>
                  <a:txBody>
                    <a:bodyPr/>
                    <a:lstStyle/>
                    <a:p>
                      <a:r>
                        <a:rPr lang="en-GB"/>
                        <a:t>Help rebuilding daily living skills post hospital stay or illness. Focuses on confidence and ability &amp; personal goals. </a:t>
                      </a:r>
                      <a:endParaRPr lang="en-US"/>
                    </a:p>
                  </a:txBody>
                  <a:tcPr>
                    <a:solidFill>
                      <a:schemeClr val="accent1">
                        <a:lumMod val="20000"/>
                        <a:lumOff val="80000"/>
                      </a:schemeClr>
                    </a:solidFill>
                  </a:tcPr>
                </a:tc>
                <a:tc>
                  <a:txBody>
                    <a:bodyPr/>
                    <a:lstStyle/>
                    <a:p>
                      <a:r>
                        <a:rPr lang="en-GB"/>
                        <a:t>Grab rails, mobility aids, adapted utensils, suitable seating e.g. stair lifts.</a:t>
                      </a:r>
                      <a:endParaRPr lang="en-US"/>
                    </a:p>
                  </a:txBody>
                  <a:tcPr>
                    <a:solidFill>
                      <a:schemeClr val="accent1">
                        <a:lumMod val="20000"/>
                        <a:lumOff val="80000"/>
                      </a:schemeClr>
                    </a:solidFill>
                  </a:tcPr>
                </a:tc>
                <a:tc>
                  <a:txBody>
                    <a:bodyPr/>
                    <a:lstStyle/>
                    <a:p>
                      <a:r>
                        <a:rPr lang="en-GB"/>
                        <a:t>Befriending, community activities, bereavement support. </a:t>
                      </a:r>
                      <a:endParaRPr lang="en-US"/>
                    </a:p>
                  </a:txBody>
                  <a:tcPr>
                    <a:solidFill>
                      <a:schemeClr val="accent1">
                        <a:lumMod val="20000"/>
                        <a:lumOff val="80000"/>
                      </a:schemeClr>
                    </a:solidFill>
                  </a:tcPr>
                </a:tc>
                <a:extLst>
                  <a:ext uri="{0D108BD9-81ED-4DB2-BD59-A6C34878D82A}">
                    <a16:rowId xmlns:a16="http://schemas.microsoft.com/office/drawing/2014/main" val="2800307037"/>
                  </a:ext>
                </a:extLst>
              </a:tr>
              <a:tr h="624840">
                <a:tc>
                  <a:txBody>
                    <a:bodyPr/>
                    <a:lstStyle/>
                    <a:p>
                      <a:r>
                        <a:rPr lang="en-GB"/>
                        <a:t>Promotes autonomy however choice requires time, genuine involvement and accessible communication. </a:t>
                      </a:r>
                      <a:endParaRPr lang="en-US"/>
                    </a:p>
                  </a:txBody>
                  <a:tcPr/>
                </a:tc>
                <a:tc>
                  <a:txBody>
                    <a:bodyPr/>
                    <a:lstStyle/>
                    <a:p>
                      <a:r>
                        <a:rPr lang="en-GB"/>
                        <a:t>Encourages independence but overall depends on the individuals needs and the availability of appropriate support. </a:t>
                      </a:r>
                      <a:endParaRPr lang="en-US"/>
                    </a:p>
                  </a:txBody>
                  <a:tcPr/>
                </a:tc>
                <a:tc>
                  <a:txBody>
                    <a:bodyPr/>
                    <a:lstStyle/>
                    <a:p>
                      <a:r>
                        <a:rPr lang="en-GB"/>
                        <a:t>Adaptations can reduce barriers however the costing of adaptations as well as suitability and assessment can delay access.</a:t>
                      </a:r>
                      <a:endParaRPr lang="en-US"/>
                    </a:p>
                  </a:txBody>
                  <a:tcPr/>
                </a:tc>
                <a:tc>
                  <a:txBody>
                    <a:bodyPr/>
                    <a:lstStyle/>
                    <a:p>
                      <a:r>
                        <a:rPr lang="en-GB" dirty="0"/>
                        <a:t>Promotes connection and wellbeing as long as the activity is inclusive and chosen by the older adult.</a:t>
                      </a:r>
                      <a:endParaRPr lang="en-US" dirty="0"/>
                    </a:p>
                  </a:txBody>
                  <a:tcPr/>
                </a:tc>
                <a:extLst>
                  <a:ext uri="{0D108BD9-81ED-4DB2-BD59-A6C34878D82A}">
                    <a16:rowId xmlns:a16="http://schemas.microsoft.com/office/drawing/2014/main" val="3601561190"/>
                  </a:ext>
                </a:extLst>
              </a:tr>
            </a:tbl>
          </a:graphicData>
        </a:graphic>
      </p:graphicFrame>
    </p:spTree>
    <p:extLst>
      <p:ext uri="{BB962C8B-B14F-4D97-AF65-F5344CB8AC3E}">
        <p14:creationId xmlns:p14="http://schemas.microsoft.com/office/powerpoint/2010/main" val="1909832886"/>
      </p:ext>
    </p:extLst>
  </p:cSld>
  <p:clrMapOvr>
    <a:masterClrMapping/>
  </p:clrMapOvr>
  <mc:AlternateContent xmlns:mc="http://schemas.openxmlformats.org/markup-compatibility/2006" xmlns:p14="http://schemas.microsoft.com/office/powerpoint/2010/main">
    <mc:Choice Requires="p14">
      <p:transition spd="slow" p14:dur="1500">
        <p:split orient="vert"/>
      </p:transition>
    </mc:Choice>
    <mc:Fallback xmlns="">
      <p:transition spd="slow">
        <p:split orient="vert"/>
      </p:transition>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2" presetClass="entr" presetSubtype="4" fill="hold" grpId="0" nodeType="clickEffect">
                                  <p:stCondLst>
                                    <p:cond delay="0"/>
                                  </p:stCondLst>
                                  <p:childTnLst>
                                    <p:set>
                                      <p:cBhvr>
                                        <p:cTn id="6" dur="1" fill="hold">
                                          <p:stCondLst>
                                            <p:cond delay="0"/>
                                          </p:stCondLst>
                                        </p:cTn>
                                        <p:tgtEl>
                                          <p:spTgt spid="2"/>
                                        </p:tgtEl>
                                        <p:attrNameLst>
                                          <p:attrName>style.visibility</p:attrName>
                                        </p:attrNameLst>
                                      </p:cBhvr>
                                      <p:to>
                                        <p:strVal val="visible"/>
                                      </p:to>
                                    </p:set>
                                    <p:anim calcmode="lin" valueType="num">
                                      <p:cBhvr additive="base">
                                        <p:cTn id="7" dur="500"/>
                                        <p:tgtEl>
                                          <p:spTgt spid="2"/>
                                        </p:tgtEl>
                                        <p:attrNameLst>
                                          <p:attrName>ppt_y</p:attrName>
                                        </p:attrNameLst>
                                      </p:cBhvr>
                                      <p:tavLst>
                                        <p:tav tm="0">
                                          <p:val>
                                            <p:strVal val="#ppt_y+#ppt_h*1.125000"/>
                                          </p:val>
                                        </p:tav>
                                        <p:tav tm="100000">
                                          <p:val>
                                            <p:strVal val="#ppt_y"/>
                                          </p:val>
                                        </p:tav>
                                      </p:tavLst>
                                    </p:anim>
                                    <p:animEffect transition="in" filter="wipe(up)">
                                      <p:cBhvr>
                                        <p:cTn id="8" dur="500"/>
                                        <p:tgtEl>
                                          <p:spTgt spid="2"/>
                                        </p:tgtEl>
                                      </p:cBhvr>
                                    </p:animEffect>
                                  </p:childTnLst>
                                </p:cTn>
                              </p:par>
                            </p:childTnLst>
                          </p:cTn>
                        </p:par>
                      </p:childTnLst>
                    </p:cTn>
                  </p:par>
                  <p:par>
                    <p:cTn id="9" fill="hold">
                      <p:stCondLst>
                        <p:cond delay="indefinite"/>
                      </p:stCondLst>
                      <p:childTnLst>
                        <p:par>
                          <p:cTn id="10" fill="hold">
                            <p:stCondLst>
                              <p:cond delay="0"/>
                            </p:stCondLst>
                            <p:childTnLst>
                              <p:par>
                                <p:cTn id="11" presetID="3" presetClass="entr" presetSubtype="10" fill="hold" grpId="1" nodeType="clickEffect">
                                  <p:stCondLst>
                                    <p:cond delay="0"/>
                                  </p:stCondLst>
                                  <p:childTnLst>
                                    <p:set>
                                      <p:cBhvr>
                                        <p:cTn id="12" dur="1" fill="hold">
                                          <p:stCondLst>
                                            <p:cond delay="0"/>
                                          </p:stCondLst>
                                        </p:cTn>
                                        <p:tgtEl>
                                          <p:spTgt spid="2"/>
                                        </p:tgtEl>
                                        <p:attrNameLst>
                                          <p:attrName>style.visibility</p:attrName>
                                        </p:attrNameLst>
                                      </p:cBhvr>
                                      <p:to>
                                        <p:strVal val="visible"/>
                                      </p:to>
                                    </p:set>
                                    <p:animEffect transition="in" filter="blinds(horizontal)">
                                      <p:cBhvr>
                                        <p:cTn id="13" dur="500"/>
                                        <p:tgtEl>
                                          <p:spTgt spid="2"/>
                                        </p:tgtEl>
                                      </p:cBhvr>
                                    </p:animEffect>
                                  </p:childTnLst>
                                </p:cTn>
                              </p:par>
                            </p:childTnLst>
                          </p:cTn>
                        </p:par>
                      </p:childTnLst>
                    </p:cTn>
                  </p:par>
                  <p:par>
                    <p:cTn id="14" fill="hold">
                      <p:stCondLst>
                        <p:cond delay="indefinite"/>
                      </p:stCondLst>
                      <p:childTnLst>
                        <p:par>
                          <p:cTn id="15" fill="hold">
                            <p:stCondLst>
                              <p:cond delay="0"/>
                            </p:stCondLst>
                            <p:childTnLst>
                              <p:par>
                                <p:cTn id="16" presetID="22" presetClass="entr" presetSubtype="4" fill="hold" grpId="0" nodeType="clickEffect">
                                  <p:stCondLst>
                                    <p:cond delay="0"/>
                                  </p:stCondLst>
                                  <p:childTnLst>
                                    <p:set>
                                      <p:cBhvr>
                                        <p:cTn id="17" dur="1" fill="hold">
                                          <p:stCondLst>
                                            <p:cond delay="0"/>
                                          </p:stCondLst>
                                        </p:cTn>
                                        <p:tgtEl>
                                          <p:spTgt spid="4"/>
                                        </p:tgtEl>
                                        <p:attrNameLst>
                                          <p:attrName>style.visibility</p:attrName>
                                        </p:attrNameLst>
                                      </p:cBhvr>
                                      <p:to>
                                        <p:strVal val="visible"/>
                                      </p:to>
                                    </p:set>
                                    <p:animEffect transition="in" filter="wipe(down)">
                                      <p:cBhvr>
                                        <p:cTn id="18" dur="500"/>
                                        <p:tgtEl>
                                          <p:spTgt spid="4"/>
                                        </p:tgtEl>
                                      </p:cBhvr>
                                    </p:animEffect>
                                  </p:childTnLst>
                                </p:cTn>
                              </p:par>
                            </p:childTnLst>
                          </p:cTn>
                        </p:par>
                      </p:childTnLst>
                    </p:cTn>
                  </p:par>
                  <p:par>
                    <p:cTn id="19" fill="hold">
                      <p:stCondLst>
                        <p:cond delay="indefinite"/>
                      </p:stCondLst>
                      <p:childTnLst>
                        <p:par>
                          <p:cTn id="20" fill="hold">
                            <p:stCondLst>
                              <p:cond delay="0"/>
                            </p:stCondLst>
                            <p:childTnLst>
                              <p:par>
                                <p:cTn id="21" presetID="53" presetClass="entr" presetSubtype="16" fill="hold" nodeType="clickEffect">
                                  <p:stCondLst>
                                    <p:cond delay="0"/>
                                  </p:stCondLst>
                                  <p:childTnLst>
                                    <p:set>
                                      <p:cBhvr>
                                        <p:cTn id="22" dur="1" fill="hold">
                                          <p:stCondLst>
                                            <p:cond delay="0"/>
                                          </p:stCondLst>
                                        </p:cTn>
                                        <p:tgtEl>
                                          <p:spTgt spid="7"/>
                                        </p:tgtEl>
                                        <p:attrNameLst>
                                          <p:attrName>style.visibility</p:attrName>
                                        </p:attrNameLst>
                                      </p:cBhvr>
                                      <p:to>
                                        <p:strVal val="visible"/>
                                      </p:to>
                                    </p:set>
                                    <p:anim calcmode="lin" valueType="num">
                                      <p:cBhvr>
                                        <p:cTn id="23" dur="500" fill="hold"/>
                                        <p:tgtEl>
                                          <p:spTgt spid="7"/>
                                        </p:tgtEl>
                                        <p:attrNameLst>
                                          <p:attrName>ppt_w</p:attrName>
                                        </p:attrNameLst>
                                      </p:cBhvr>
                                      <p:tavLst>
                                        <p:tav tm="0">
                                          <p:val>
                                            <p:fltVal val="0"/>
                                          </p:val>
                                        </p:tav>
                                        <p:tav tm="100000">
                                          <p:val>
                                            <p:strVal val="#ppt_w"/>
                                          </p:val>
                                        </p:tav>
                                      </p:tavLst>
                                    </p:anim>
                                    <p:anim calcmode="lin" valueType="num">
                                      <p:cBhvr>
                                        <p:cTn id="24" dur="500" fill="hold"/>
                                        <p:tgtEl>
                                          <p:spTgt spid="7"/>
                                        </p:tgtEl>
                                        <p:attrNameLst>
                                          <p:attrName>ppt_h</p:attrName>
                                        </p:attrNameLst>
                                      </p:cBhvr>
                                      <p:tavLst>
                                        <p:tav tm="0">
                                          <p:val>
                                            <p:fltVal val="0"/>
                                          </p:val>
                                        </p:tav>
                                        <p:tav tm="100000">
                                          <p:val>
                                            <p:strVal val="#ppt_h"/>
                                          </p:val>
                                        </p:tav>
                                      </p:tavLst>
                                    </p:anim>
                                    <p:animEffect transition="in" filter="fade">
                                      <p:cBhvr>
                                        <p:cTn id="25" dur="500"/>
                                        <p:tgtEl>
                                          <p:spTgt spid="7"/>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P spid="2" grpId="1"/>
      <p:bldP spid="4" grpId="0"/>
    </p:bldLst>
  </p:timing>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8A7F47A-F508-C0DA-1316-F41EA1298216}"/>
              </a:ext>
            </a:extLst>
          </p:cNvPr>
          <p:cNvSpPr>
            <a:spLocks noGrp="1"/>
          </p:cNvSpPr>
          <p:nvPr>
            <p:ph type="title"/>
          </p:nvPr>
        </p:nvSpPr>
        <p:spPr>
          <a:xfrm>
            <a:off x="1362044" y="-200716"/>
            <a:ext cx="10515600" cy="1325563"/>
          </a:xfrm>
        </p:spPr>
        <p:txBody>
          <a:bodyPr/>
          <a:lstStyle/>
          <a:p>
            <a:r>
              <a:rPr lang="en-GB" dirty="0"/>
              <a:t>Assistive technology &amp; digital innovation </a:t>
            </a:r>
            <a:endParaRPr lang="en-US" dirty="0"/>
          </a:p>
        </p:txBody>
      </p:sp>
      <p:graphicFrame>
        <p:nvGraphicFramePr>
          <p:cNvPr id="4" name="Table 3">
            <a:extLst>
              <a:ext uri="{FF2B5EF4-FFF2-40B4-BE49-F238E27FC236}">
                <a16:creationId xmlns:a16="http://schemas.microsoft.com/office/drawing/2014/main" id="{64DC7F05-E696-2538-C8C4-2340553ED027}"/>
              </a:ext>
            </a:extLst>
          </p:cNvPr>
          <p:cNvGraphicFramePr>
            <a:graphicFrameLocks noGrp="1"/>
          </p:cNvGraphicFramePr>
          <p:nvPr>
            <p:extLst>
              <p:ext uri="{D42A27DB-BD31-4B8C-83A1-F6EECF244321}">
                <p14:modId xmlns:p14="http://schemas.microsoft.com/office/powerpoint/2010/main" val="4052938109"/>
              </p:ext>
            </p:extLst>
          </p:nvPr>
        </p:nvGraphicFramePr>
        <p:xfrm>
          <a:off x="314356" y="961380"/>
          <a:ext cx="11467724" cy="5237728"/>
        </p:xfrm>
        <a:graphic>
          <a:graphicData uri="http://schemas.openxmlformats.org/drawingml/2006/table">
            <a:tbl>
              <a:tblPr firstRow="1" bandRow="1">
                <a:tableStyleId>{5C22544A-7EE6-4342-B048-85BDC9FD1C3A}</a:tableStyleId>
              </a:tblPr>
              <a:tblGrid>
                <a:gridCol w="2866931">
                  <a:extLst>
                    <a:ext uri="{9D8B030D-6E8A-4147-A177-3AD203B41FA5}">
                      <a16:colId xmlns:a16="http://schemas.microsoft.com/office/drawing/2014/main" val="3415034956"/>
                    </a:ext>
                  </a:extLst>
                </a:gridCol>
                <a:gridCol w="2866931">
                  <a:extLst>
                    <a:ext uri="{9D8B030D-6E8A-4147-A177-3AD203B41FA5}">
                      <a16:colId xmlns:a16="http://schemas.microsoft.com/office/drawing/2014/main" val="243307744"/>
                    </a:ext>
                  </a:extLst>
                </a:gridCol>
                <a:gridCol w="2866931">
                  <a:extLst>
                    <a:ext uri="{9D8B030D-6E8A-4147-A177-3AD203B41FA5}">
                      <a16:colId xmlns:a16="http://schemas.microsoft.com/office/drawing/2014/main" val="828635259"/>
                    </a:ext>
                  </a:extLst>
                </a:gridCol>
                <a:gridCol w="2866931">
                  <a:extLst>
                    <a:ext uri="{9D8B030D-6E8A-4147-A177-3AD203B41FA5}">
                      <a16:colId xmlns:a16="http://schemas.microsoft.com/office/drawing/2014/main" val="3421770915"/>
                    </a:ext>
                  </a:extLst>
                </a:gridCol>
              </a:tblGrid>
              <a:tr h="1258190">
                <a:tc>
                  <a:txBody>
                    <a:bodyPr/>
                    <a:lstStyle/>
                    <a:p>
                      <a:r>
                        <a:rPr lang="en-GB" sz="1600" dirty="0"/>
                        <a:t>Tele-care and personal alarms</a:t>
                      </a:r>
                      <a:r>
                        <a:rPr lang="en-GB" dirty="0"/>
                        <a:t> </a:t>
                      </a:r>
                      <a:endParaRPr lang="en-US" dirty="0"/>
                    </a:p>
                  </a:txBody>
                  <a:tcPr/>
                </a:tc>
                <a:tc>
                  <a:txBody>
                    <a:bodyPr/>
                    <a:lstStyle/>
                    <a:p>
                      <a:r>
                        <a:rPr lang="en-GB" sz="1600" dirty="0"/>
                        <a:t>Medication reminders and assistive devices</a:t>
                      </a:r>
                      <a:endParaRPr lang="en-US" sz="1600" dirty="0"/>
                    </a:p>
                  </a:txBody>
                  <a:tcPr/>
                </a:tc>
                <a:tc>
                  <a:txBody>
                    <a:bodyPr/>
                    <a:lstStyle/>
                    <a:p>
                      <a:r>
                        <a:rPr lang="en-GB" sz="1600" dirty="0"/>
                        <a:t>Digital health and remote consultations</a:t>
                      </a:r>
                      <a:r>
                        <a:rPr lang="en-GB" dirty="0"/>
                        <a:t> </a:t>
                      </a:r>
                      <a:endParaRPr lang="en-US" dirty="0"/>
                    </a:p>
                  </a:txBody>
                  <a:tcPr/>
                </a:tc>
                <a:tc>
                  <a:txBody>
                    <a:bodyPr/>
                    <a:lstStyle/>
                    <a:p>
                      <a:r>
                        <a:rPr lang="en-GB" sz="1600" dirty="0"/>
                        <a:t>Smart-home and voice-activated technology </a:t>
                      </a:r>
                      <a:endParaRPr lang="en-US" sz="1600" dirty="0"/>
                    </a:p>
                  </a:txBody>
                  <a:tcPr/>
                </a:tc>
                <a:extLst>
                  <a:ext uri="{0D108BD9-81ED-4DB2-BD59-A6C34878D82A}">
                    <a16:rowId xmlns:a16="http://schemas.microsoft.com/office/drawing/2014/main" val="1339097833"/>
                  </a:ext>
                </a:extLst>
              </a:tr>
              <a:tr h="1859485">
                <a:tc>
                  <a:txBody>
                    <a:bodyPr/>
                    <a:lstStyle/>
                    <a:p>
                      <a:r>
                        <a:rPr lang="en-GB" sz="1400" dirty="0"/>
                        <a:t>Alarms and pendants can help older individuals call for assistance  during an emergency or after a fall </a:t>
                      </a:r>
                      <a:endParaRPr lang="en-US" sz="1400" dirty="0"/>
                    </a:p>
                  </a:txBody>
                  <a:tcPr/>
                </a:tc>
                <a:tc>
                  <a:txBody>
                    <a:bodyPr/>
                    <a:lstStyle/>
                    <a:p>
                      <a:r>
                        <a:rPr lang="en-GB" sz="1600" dirty="0"/>
                        <a:t>Adapted utensils, accessible equipment and reminder systems to support daily routines. </a:t>
                      </a:r>
                    </a:p>
                    <a:p>
                      <a:r>
                        <a:rPr lang="en-GB" sz="1600" dirty="0"/>
                        <a:t>Helps with hospital/GP appointments &amp; scheduled medication</a:t>
                      </a:r>
                      <a:endParaRPr lang="en-US" sz="1600" dirty="0"/>
                    </a:p>
                  </a:txBody>
                  <a:tcPr/>
                </a:tc>
                <a:tc>
                  <a:txBody>
                    <a:bodyPr/>
                    <a:lstStyle/>
                    <a:p>
                      <a:r>
                        <a:rPr lang="en-GB" sz="1400" dirty="0"/>
                        <a:t>Video appointments and digital health services mean that individuals have access to healthcare without travelling.</a:t>
                      </a:r>
                      <a:endParaRPr lang="en-US" sz="1400" dirty="0"/>
                    </a:p>
                  </a:txBody>
                  <a:tcPr/>
                </a:tc>
                <a:tc>
                  <a:txBody>
                    <a:bodyPr/>
                    <a:lstStyle/>
                    <a:p>
                      <a:r>
                        <a:rPr lang="en-GB" sz="1400" dirty="0"/>
                        <a:t>Voice controls, automated lighting and environmental sensors can making daily tasks easier for older adults.</a:t>
                      </a:r>
                      <a:endParaRPr lang="en-US" sz="1400" dirty="0"/>
                    </a:p>
                  </a:txBody>
                  <a:tcPr/>
                </a:tc>
                <a:extLst>
                  <a:ext uri="{0D108BD9-81ED-4DB2-BD59-A6C34878D82A}">
                    <a16:rowId xmlns:a16="http://schemas.microsoft.com/office/drawing/2014/main" val="1272245689"/>
                  </a:ext>
                </a:extLst>
              </a:tr>
              <a:tr h="2120053">
                <a:tc>
                  <a:txBody>
                    <a:bodyPr/>
                    <a:lstStyle/>
                    <a:p>
                      <a:r>
                        <a:rPr lang="en-GB" sz="1400" dirty="0"/>
                        <a:t>Can provide reassurance and support for those that live at home. However it depends on connectivity e.g. WiFi or reliable equipment. </a:t>
                      </a:r>
                      <a:endParaRPr lang="en-US" sz="1400" dirty="0"/>
                    </a:p>
                  </a:txBody>
                  <a:tcPr/>
                </a:tc>
                <a:tc>
                  <a:txBody>
                    <a:bodyPr/>
                    <a:lstStyle/>
                    <a:p>
                      <a:r>
                        <a:rPr lang="en-GB" sz="1400" dirty="0"/>
                        <a:t>Can help individuals manage tasks more independantly however the reminders. </a:t>
                      </a:r>
                      <a:endParaRPr lang="en-US" sz="1400" dirty="0"/>
                    </a:p>
                  </a:txBody>
                  <a:tcPr/>
                </a:tc>
                <a:tc>
                  <a:txBody>
                    <a:bodyPr/>
                    <a:lstStyle/>
                    <a:p>
                      <a:r>
                        <a:rPr lang="en-GB" sz="1400" dirty="0"/>
                        <a:t>Although it is convenient, communication needs and physical examination can limit sustainability. There is also digital exclusion as not all older adults may know how to access healthcare services digitally which can cause frustration. </a:t>
                      </a:r>
                      <a:endParaRPr lang="en-US" sz="1400" dirty="0"/>
                    </a:p>
                  </a:txBody>
                  <a:tcPr/>
                </a:tc>
                <a:tc>
                  <a:txBody>
                    <a:bodyPr/>
                    <a:lstStyle/>
                    <a:p>
                      <a:r>
                        <a:rPr lang="en-GB" sz="1400" dirty="0"/>
                        <a:t>Technology such as automated lighting can increase accessibility and control but it can also be expensive. Other concerns over smart-home technology can be privacy concerns, reliability and usability </a:t>
                      </a:r>
                      <a:endParaRPr lang="en-US" sz="1400" dirty="0"/>
                    </a:p>
                  </a:txBody>
                  <a:tcPr/>
                </a:tc>
                <a:extLst>
                  <a:ext uri="{0D108BD9-81ED-4DB2-BD59-A6C34878D82A}">
                    <a16:rowId xmlns:a16="http://schemas.microsoft.com/office/drawing/2014/main" val="2381518902"/>
                  </a:ext>
                </a:extLst>
              </a:tr>
            </a:tbl>
          </a:graphicData>
        </a:graphic>
      </p:graphicFrame>
      <p:pic>
        <p:nvPicPr>
          <p:cNvPr id="3" name="10">
            <a:hlinkClick r:id="" action="ppaction://media"/>
            <a:extLst>
              <a:ext uri="{FF2B5EF4-FFF2-40B4-BE49-F238E27FC236}">
                <a16:creationId xmlns:a16="http://schemas.microsoft.com/office/drawing/2014/main" id="{4DA36957-7403-B7AC-1C30-9ACACA1C9132}"/>
              </a:ext>
            </a:extLst>
          </p:cNvPr>
          <p:cNvPicPr>
            <a:picLocks noChangeAspect="1"/>
          </p:cNvPicPr>
          <p:nvPr>
            <a:audioFile r:link="rId2"/>
            <p:extLst>
              <p:ext uri="{DAA4B4D4-6D71-4841-9C94-3DE7FCFB9230}">
                <p14:media xmlns:p14="http://schemas.microsoft.com/office/powerpoint/2010/main" r:embed="rId1"/>
              </p:ext>
            </p:extLst>
          </p:nvPr>
        </p:nvPicPr>
        <p:blipFill>
          <a:blip r:embed="rId4"/>
          <a:stretch>
            <a:fillRect/>
          </a:stretch>
        </p:blipFill>
        <p:spPr>
          <a:xfrm>
            <a:off x="10525156" y="351780"/>
            <a:ext cx="609600" cy="609600"/>
          </a:xfrm>
          <a:prstGeom prst="rect">
            <a:avLst/>
          </a:prstGeom>
        </p:spPr>
      </p:pic>
    </p:spTree>
    <p:extLst>
      <p:ext uri="{BB962C8B-B14F-4D97-AF65-F5344CB8AC3E}">
        <p14:creationId xmlns:p14="http://schemas.microsoft.com/office/powerpoint/2010/main" val="3520327883"/>
      </p:ext>
    </p:extLst>
  </p:cSld>
  <p:clrMapOvr>
    <a:masterClrMapping/>
  </p:clrMapOvr>
  <mc:AlternateContent xmlns:mc="http://schemas.openxmlformats.org/markup-compatibility/2006">
    <mc:Choice xmlns:p14="http://schemas.microsoft.com/office/powerpoint/2010/main" Requires="p14">
      <p:transition spd="slow" p14:dur="1500" advTm="114015">
        <p:split orient="vert"/>
      </p:transition>
    </mc:Choice>
    <mc:Fallback>
      <p:transition spd="slow" advTm="114015">
        <p:split orient="vert"/>
      </p:transition>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14015" fill="hold"/>
                                        <p:tgtEl>
                                          <p:spTgt spid="3"/>
                                        </p:tgtEl>
                                      </p:cBhvr>
                                    </p:cmd>
                                  </p:childTnLst>
                                </p:cTn>
                              </p:par>
                            </p:childTnLst>
                          </p:cTn>
                        </p:par>
                      </p:childTnLst>
                    </p:cTn>
                  </p:par>
                </p:childTnLst>
              </p:cTn>
              <p:prevCondLst>
                <p:cond evt="onPrev" delay="0">
                  <p:tgtEl>
                    <p:sldTgt/>
                  </p:tgtEl>
                </p:cond>
              </p:prevCondLst>
              <p:nextCondLst>
                <p:cond evt="onNext" delay="0">
                  <p:tgtEl>
                    <p:sldTgt/>
                  </p:tgtEl>
                </p:cond>
              </p:nextCondLst>
            </p:seq>
            <p:audio>
              <p:cMediaNode vol="80000">
                <p:cTn id="7" fill="hold" display="0">
                  <p:stCondLst>
                    <p:cond delay="indefinite"/>
                  </p:stCondLst>
                  <p:endCondLst>
                    <p:cond evt="onStopAudio" delay="0">
                      <p:tgtEl>
                        <p:sldTgt/>
                      </p:tgtEl>
                    </p:cond>
                  </p:endCondLst>
                </p:cTn>
                <p:tgtEl>
                  <p:spTgt spid="3"/>
                </p:tgtEl>
              </p:cMediaNode>
            </p:audio>
          </p:childTnLst>
        </p:cTn>
      </p:par>
    </p:tnLst>
  </p:timing>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11F9A49-2E47-E2D3-D7E7-155612CF260A}"/>
              </a:ext>
            </a:extLst>
          </p:cNvPr>
          <p:cNvSpPr>
            <a:spLocks noGrp="1"/>
          </p:cNvSpPr>
          <p:nvPr>
            <p:ph type="title"/>
          </p:nvPr>
        </p:nvSpPr>
        <p:spPr/>
        <p:txBody>
          <a:bodyPr/>
          <a:lstStyle/>
          <a:p>
            <a:r>
              <a:rPr lang="en-GB" dirty="0"/>
              <a:t>Benefits &amp; Risks of technology for older people</a:t>
            </a:r>
            <a:endParaRPr lang="en-US" dirty="0"/>
          </a:p>
        </p:txBody>
      </p:sp>
      <p:graphicFrame>
        <p:nvGraphicFramePr>
          <p:cNvPr id="4" name="Table 3">
            <a:extLst>
              <a:ext uri="{FF2B5EF4-FFF2-40B4-BE49-F238E27FC236}">
                <a16:creationId xmlns:a16="http://schemas.microsoft.com/office/drawing/2014/main" id="{F48732F5-CDBE-554A-4137-FEB19E0608B8}"/>
              </a:ext>
            </a:extLst>
          </p:cNvPr>
          <p:cNvGraphicFramePr>
            <a:graphicFrameLocks noGrp="1"/>
          </p:cNvGraphicFramePr>
          <p:nvPr>
            <p:extLst>
              <p:ext uri="{D42A27DB-BD31-4B8C-83A1-F6EECF244321}">
                <p14:modId xmlns:p14="http://schemas.microsoft.com/office/powerpoint/2010/main" val="4135890771"/>
              </p:ext>
            </p:extLst>
          </p:nvPr>
        </p:nvGraphicFramePr>
        <p:xfrm>
          <a:off x="1088930" y="1690688"/>
          <a:ext cx="3978496" cy="4420401"/>
        </p:xfrm>
        <a:graphic>
          <a:graphicData uri="http://schemas.openxmlformats.org/drawingml/2006/table">
            <a:tbl>
              <a:tblPr firstRow="1" bandRow="1">
                <a:tableStyleId>{5C22544A-7EE6-4342-B048-85BDC9FD1C3A}</a:tableStyleId>
              </a:tblPr>
              <a:tblGrid>
                <a:gridCol w="3978496">
                  <a:extLst>
                    <a:ext uri="{9D8B030D-6E8A-4147-A177-3AD203B41FA5}">
                      <a16:colId xmlns:a16="http://schemas.microsoft.com/office/drawing/2014/main" val="1490176641"/>
                    </a:ext>
                  </a:extLst>
                </a:gridCol>
              </a:tblGrid>
              <a:tr h="571724">
                <a:tc>
                  <a:txBody>
                    <a:bodyPr/>
                    <a:lstStyle/>
                    <a:p>
                      <a:pPr algn="ctr"/>
                      <a:r>
                        <a:rPr lang="en-GB" dirty="0">
                          <a:solidFill>
                            <a:schemeClr val="accent1">
                              <a:lumMod val="50000"/>
                            </a:schemeClr>
                          </a:solidFill>
                        </a:rPr>
                        <a:t>Benefits</a:t>
                      </a:r>
                      <a:r>
                        <a:rPr lang="en-GB" dirty="0"/>
                        <a:t> </a:t>
                      </a:r>
                      <a:endParaRPr lang="en-US" dirty="0"/>
                    </a:p>
                  </a:txBody>
                  <a:tcPr>
                    <a:solidFill>
                      <a:schemeClr val="accent3">
                        <a:lumMod val="60000"/>
                        <a:lumOff val="40000"/>
                      </a:schemeClr>
                    </a:solidFill>
                  </a:tcPr>
                </a:tc>
                <a:extLst>
                  <a:ext uri="{0D108BD9-81ED-4DB2-BD59-A6C34878D82A}">
                    <a16:rowId xmlns:a16="http://schemas.microsoft.com/office/drawing/2014/main" val="1391305282"/>
                  </a:ext>
                </a:extLst>
              </a:tr>
              <a:tr h="3848677">
                <a:tc>
                  <a:txBody>
                    <a:bodyPr/>
                    <a:lstStyle/>
                    <a:p>
                      <a:pPr marL="285750" indent="-285750" algn="ctr">
                        <a:buFont typeface="Wingdings" pitchFamily="2" charset="2"/>
                        <a:buChar char="ü"/>
                      </a:pPr>
                      <a:r>
                        <a:rPr lang="en-GB" dirty="0"/>
                        <a:t>Promotes independant living.</a:t>
                      </a:r>
                    </a:p>
                    <a:p>
                      <a:pPr marL="285750" indent="-285750" algn="ctr">
                        <a:buFont typeface="Wingdings" pitchFamily="2" charset="2"/>
                        <a:buChar char="ü"/>
                      </a:pPr>
                      <a:r>
                        <a:rPr lang="en-GB" dirty="0"/>
                        <a:t>Improves access to support and healthcare . </a:t>
                      </a:r>
                    </a:p>
                    <a:p>
                      <a:pPr marL="285750" indent="-285750" algn="ctr">
                        <a:buFont typeface="Wingdings" pitchFamily="2" charset="2"/>
                        <a:buChar char="ü"/>
                      </a:pPr>
                      <a:r>
                        <a:rPr lang="en-GB" dirty="0"/>
                        <a:t>Provide reassurance to older adults and families.</a:t>
                      </a:r>
                    </a:p>
                    <a:p>
                      <a:pPr marL="285750" indent="-285750" algn="ctr">
                        <a:buFont typeface="Wingdings" pitchFamily="2" charset="2"/>
                        <a:buChar char="ü"/>
                      </a:pPr>
                      <a:r>
                        <a:rPr lang="en-GB" dirty="0"/>
                        <a:t>Can help older adults stay in their homes for longer instead of a care home.</a:t>
                      </a:r>
                    </a:p>
                    <a:p>
                      <a:pPr marL="285750" indent="-285750" algn="ctr">
                        <a:buFont typeface="Wingdings" pitchFamily="2" charset="2"/>
                        <a:buChar char="ü"/>
                      </a:pPr>
                      <a:r>
                        <a:rPr lang="en-GB" dirty="0"/>
                        <a:t>Supports social connection and communication. </a:t>
                      </a:r>
                      <a:endParaRPr lang="en-US" dirty="0"/>
                    </a:p>
                  </a:txBody>
                  <a:tcPr>
                    <a:solidFill>
                      <a:schemeClr val="accent6">
                        <a:lumMod val="20000"/>
                        <a:lumOff val="80000"/>
                      </a:schemeClr>
                    </a:solidFill>
                  </a:tcPr>
                </a:tc>
                <a:extLst>
                  <a:ext uri="{0D108BD9-81ED-4DB2-BD59-A6C34878D82A}">
                    <a16:rowId xmlns:a16="http://schemas.microsoft.com/office/drawing/2014/main" val="189709697"/>
                  </a:ext>
                </a:extLst>
              </a:tr>
            </a:tbl>
          </a:graphicData>
        </a:graphic>
      </p:graphicFrame>
      <p:pic>
        <p:nvPicPr>
          <p:cNvPr id="3" name="Picture 2">
            <a:extLst>
              <a:ext uri="{FF2B5EF4-FFF2-40B4-BE49-F238E27FC236}">
                <a16:creationId xmlns:a16="http://schemas.microsoft.com/office/drawing/2014/main" id="{163FFB5F-75CC-E25D-7F1B-7A76DA1514D1}"/>
              </a:ext>
            </a:extLst>
          </p:cNvPr>
          <p:cNvPicPr>
            <a:picLocks noChangeAspect="1"/>
          </p:cNvPicPr>
          <p:nvPr/>
        </p:nvPicPr>
        <p:blipFill>
          <a:blip r:embed="rId4">
            <a:extLst>
              <a:ext uri="{28A0092B-C50C-407E-A947-70E740481C1C}">
                <a14:useLocalDpi xmlns:a14="http://schemas.microsoft.com/office/drawing/2010/main" val="0"/>
              </a:ext>
            </a:extLst>
          </a:blip>
          <a:stretch>
            <a:fillRect/>
          </a:stretch>
        </p:blipFill>
        <p:spPr>
          <a:xfrm>
            <a:off x="8275904" y="2809796"/>
            <a:ext cx="3671632" cy="3301292"/>
          </a:xfrm>
          <a:prstGeom prst="rect">
            <a:avLst/>
          </a:prstGeom>
        </p:spPr>
      </p:pic>
      <p:graphicFrame>
        <p:nvGraphicFramePr>
          <p:cNvPr id="5" name="Table 4">
            <a:extLst>
              <a:ext uri="{FF2B5EF4-FFF2-40B4-BE49-F238E27FC236}">
                <a16:creationId xmlns:a16="http://schemas.microsoft.com/office/drawing/2014/main" id="{AA93DE7F-ECC2-E41D-7187-8D56DF0AB6E6}"/>
              </a:ext>
            </a:extLst>
          </p:cNvPr>
          <p:cNvGraphicFramePr>
            <a:graphicFrameLocks noGrp="1"/>
          </p:cNvGraphicFramePr>
          <p:nvPr>
            <p:extLst>
              <p:ext uri="{D42A27DB-BD31-4B8C-83A1-F6EECF244321}">
                <p14:modId xmlns:p14="http://schemas.microsoft.com/office/powerpoint/2010/main" val="1512046431"/>
              </p:ext>
            </p:extLst>
          </p:nvPr>
        </p:nvGraphicFramePr>
        <p:xfrm>
          <a:off x="5406175" y="1690688"/>
          <a:ext cx="3056299" cy="4420400"/>
        </p:xfrm>
        <a:graphic>
          <a:graphicData uri="http://schemas.openxmlformats.org/drawingml/2006/table">
            <a:tbl>
              <a:tblPr firstRow="1" bandRow="1">
                <a:tableStyleId>{5C22544A-7EE6-4342-B048-85BDC9FD1C3A}</a:tableStyleId>
              </a:tblPr>
              <a:tblGrid>
                <a:gridCol w="3056299">
                  <a:extLst>
                    <a:ext uri="{9D8B030D-6E8A-4147-A177-3AD203B41FA5}">
                      <a16:colId xmlns:a16="http://schemas.microsoft.com/office/drawing/2014/main" val="1383144838"/>
                    </a:ext>
                  </a:extLst>
                </a:gridCol>
              </a:tblGrid>
              <a:tr h="1047609">
                <a:tc>
                  <a:txBody>
                    <a:bodyPr/>
                    <a:lstStyle/>
                    <a:p>
                      <a:r>
                        <a:rPr lang="en-GB" dirty="0">
                          <a:solidFill>
                            <a:schemeClr val="tx1"/>
                          </a:solidFill>
                        </a:rPr>
                        <a:t>Risks &amp; Limitations</a:t>
                      </a:r>
                      <a:endParaRPr lang="en-US" dirty="0">
                        <a:solidFill>
                          <a:schemeClr val="tx1"/>
                        </a:solidFill>
                      </a:endParaRPr>
                    </a:p>
                  </a:txBody>
                  <a:tcPr>
                    <a:solidFill>
                      <a:schemeClr val="accent1">
                        <a:lumMod val="40000"/>
                        <a:lumOff val="60000"/>
                      </a:schemeClr>
                    </a:solidFill>
                  </a:tcPr>
                </a:tc>
                <a:extLst>
                  <a:ext uri="{0D108BD9-81ED-4DB2-BD59-A6C34878D82A}">
                    <a16:rowId xmlns:a16="http://schemas.microsoft.com/office/drawing/2014/main" val="945119076"/>
                  </a:ext>
                </a:extLst>
              </a:tr>
              <a:tr h="3372791">
                <a:tc>
                  <a:txBody>
                    <a:bodyPr/>
                    <a:lstStyle/>
                    <a:p>
                      <a:pPr marL="285750" indent="-285750">
                        <a:buFont typeface="Wingdings" pitchFamily="2" charset="2"/>
                        <a:buChar char="v"/>
                      </a:pPr>
                      <a:r>
                        <a:rPr lang="en-GB" dirty="0">
                          <a:solidFill>
                            <a:schemeClr val="tx1"/>
                          </a:solidFill>
                        </a:rPr>
                        <a:t>Privacy and surveillance concerns. </a:t>
                      </a:r>
                    </a:p>
                    <a:p>
                      <a:pPr marL="285750" indent="-285750">
                        <a:buFont typeface="Wingdings" pitchFamily="2" charset="2"/>
                        <a:buChar char="v"/>
                      </a:pPr>
                      <a:r>
                        <a:rPr lang="en-GB" dirty="0">
                          <a:solidFill>
                            <a:schemeClr val="tx1"/>
                          </a:solidFill>
                        </a:rPr>
                        <a:t>Cost and unequal access to care.</a:t>
                      </a:r>
                    </a:p>
                    <a:p>
                      <a:pPr marL="285750" indent="-285750">
                        <a:buFont typeface="Wingdings" pitchFamily="2" charset="2"/>
                        <a:buChar char="v"/>
                      </a:pPr>
                      <a:r>
                        <a:rPr lang="en-GB" dirty="0">
                          <a:solidFill>
                            <a:schemeClr val="tx1"/>
                          </a:solidFill>
                        </a:rPr>
                        <a:t>Equipment failure</a:t>
                      </a:r>
                    </a:p>
                    <a:p>
                      <a:pPr marL="285750" indent="-285750">
                        <a:buFont typeface="Wingdings" pitchFamily="2" charset="2"/>
                        <a:buChar char="v"/>
                      </a:pPr>
                      <a:r>
                        <a:rPr lang="en-GB" dirty="0">
                          <a:solidFill>
                            <a:schemeClr val="tx1"/>
                          </a:solidFill>
                        </a:rPr>
                        <a:t>Digital exclusion </a:t>
                      </a:r>
                    </a:p>
                    <a:p>
                      <a:pPr marL="285750" indent="-285750">
                        <a:buFont typeface="Wingdings" pitchFamily="2" charset="2"/>
                        <a:buChar char="v"/>
                      </a:pPr>
                      <a:r>
                        <a:rPr lang="en-GB" dirty="0">
                          <a:solidFill>
                            <a:schemeClr val="tx1"/>
                          </a:solidFill>
                        </a:rPr>
                        <a:t>Lack of confidence </a:t>
                      </a:r>
                    </a:p>
                    <a:p>
                      <a:pPr marL="285750" indent="-285750">
                        <a:buFont typeface="Wingdings" pitchFamily="2" charset="2"/>
                        <a:buChar char="v"/>
                      </a:pPr>
                      <a:endParaRPr lang="en-US" dirty="0">
                        <a:solidFill>
                          <a:schemeClr val="tx1"/>
                        </a:solidFill>
                      </a:endParaRPr>
                    </a:p>
                  </a:txBody>
                  <a:tcPr>
                    <a:solidFill>
                      <a:schemeClr val="tx2">
                        <a:lumMod val="25000"/>
                        <a:lumOff val="75000"/>
                      </a:schemeClr>
                    </a:solidFill>
                  </a:tcPr>
                </a:tc>
                <a:extLst>
                  <a:ext uri="{0D108BD9-81ED-4DB2-BD59-A6C34878D82A}">
                    <a16:rowId xmlns:a16="http://schemas.microsoft.com/office/drawing/2014/main" val="1993038551"/>
                  </a:ext>
                </a:extLst>
              </a:tr>
            </a:tbl>
          </a:graphicData>
        </a:graphic>
      </p:graphicFrame>
      <p:sp>
        <p:nvSpPr>
          <p:cNvPr id="7" name="TextBox 6">
            <a:extLst>
              <a:ext uri="{FF2B5EF4-FFF2-40B4-BE49-F238E27FC236}">
                <a16:creationId xmlns:a16="http://schemas.microsoft.com/office/drawing/2014/main" id="{709739E2-652F-F480-9A68-81BD39E47CEE}"/>
              </a:ext>
            </a:extLst>
          </p:cNvPr>
          <p:cNvSpPr txBox="1"/>
          <p:nvPr/>
        </p:nvSpPr>
        <p:spPr>
          <a:xfrm>
            <a:off x="6093486" y="6111088"/>
            <a:ext cx="6098514" cy="646331"/>
          </a:xfrm>
          <a:prstGeom prst="rect">
            <a:avLst/>
          </a:prstGeom>
          <a:noFill/>
        </p:spPr>
        <p:txBody>
          <a:bodyPr wrap="square">
            <a:spAutoFit/>
          </a:bodyPr>
          <a:lstStyle/>
          <a:p>
            <a:r>
              <a:rPr lang="en-US" dirty="0">
                <a:hlinkClick r:id="rId5"/>
              </a:rPr>
              <a:t>https://www.pocketgeektechrepair.co.uk/blog/smart-home-gadgets-enhancing-your-home-in-2024</a:t>
            </a:r>
            <a:r>
              <a:rPr lang="en-GB" dirty="0"/>
              <a:t> </a:t>
            </a:r>
            <a:endParaRPr lang="en-US" dirty="0"/>
          </a:p>
        </p:txBody>
      </p:sp>
      <p:pic>
        <p:nvPicPr>
          <p:cNvPr id="6" name="benefits and risks">
            <a:hlinkClick r:id="" action="ppaction://media"/>
            <a:extLst>
              <a:ext uri="{FF2B5EF4-FFF2-40B4-BE49-F238E27FC236}">
                <a16:creationId xmlns:a16="http://schemas.microsoft.com/office/drawing/2014/main" id="{E63E2945-52AB-CC3B-5E09-89B8DBFCFE5B}"/>
              </a:ext>
            </a:extLst>
          </p:cNvPr>
          <p:cNvPicPr>
            <a:picLocks noChangeAspect="1"/>
          </p:cNvPicPr>
          <p:nvPr>
            <a:audioFile r:link="rId2"/>
            <p:extLst>
              <p:ext uri="{DAA4B4D4-6D71-4841-9C94-3DE7FCFB9230}">
                <p14:media xmlns:p14="http://schemas.microsoft.com/office/powerpoint/2010/main" r:embed="rId1"/>
              </p:ext>
            </p:extLst>
          </p:nvPr>
        </p:nvPicPr>
        <p:blipFill>
          <a:blip r:embed="rId6"/>
          <a:stretch>
            <a:fillRect/>
          </a:stretch>
        </p:blipFill>
        <p:spPr>
          <a:xfrm>
            <a:off x="10111720" y="1553865"/>
            <a:ext cx="609600" cy="609600"/>
          </a:xfrm>
          <a:prstGeom prst="rect">
            <a:avLst/>
          </a:prstGeom>
        </p:spPr>
      </p:pic>
    </p:spTree>
    <p:extLst>
      <p:ext uri="{BB962C8B-B14F-4D97-AF65-F5344CB8AC3E}">
        <p14:creationId xmlns:p14="http://schemas.microsoft.com/office/powerpoint/2010/main" val="2531131313"/>
      </p:ext>
    </p:extLst>
  </p:cSld>
  <p:clrMapOvr>
    <a:masterClrMapping/>
  </p:clrMapOvr>
  <mc:AlternateContent xmlns:mc="http://schemas.openxmlformats.org/markup-compatibility/2006">
    <mc:Choice xmlns:p14="http://schemas.microsoft.com/office/powerpoint/2010/main" Requires="p14">
      <p:transition spd="slow" p14:dur="1500" advTm="117140">
        <p:split orient="vert"/>
      </p:transition>
    </mc:Choice>
    <mc:Fallback>
      <p:transition spd="slow" advTm="117140">
        <p:split orient="vert"/>
      </p:transition>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17140" fill="hold"/>
                                        <p:tgtEl>
                                          <p:spTgt spid="6"/>
                                        </p:tgtEl>
                                      </p:cBhvr>
                                    </p:cmd>
                                  </p:childTnLst>
                                </p:cTn>
                              </p:par>
                            </p:childTnLst>
                          </p:cTn>
                        </p:par>
                      </p:childTnLst>
                    </p:cTn>
                  </p:par>
                </p:childTnLst>
              </p:cTn>
              <p:prevCondLst>
                <p:cond evt="onPrev" delay="0">
                  <p:tgtEl>
                    <p:sldTgt/>
                  </p:tgtEl>
                </p:cond>
              </p:prevCondLst>
              <p:nextCondLst>
                <p:cond evt="onNext" delay="0">
                  <p:tgtEl>
                    <p:sldTgt/>
                  </p:tgtEl>
                </p:cond>
              </p:nextCondLst>
            </p:seq>
            <p:audio>
              <p:cMediaNode vol="80000">
                <p:cTn id="7" fill="hold" display="0">
                  <p:stCondLst>
                    <p:cond delay="indefinite"/>
                  </p:stCondLst>
                  <p:endCondLst>
                    <p:cond evt="onStopAudio" delay="0">
                      <p:tgtEl>
                        <p:sldTgt/>
                      </p:tgtEl>
                    </p:cond>
                  </p:endCondLst>
                </p:cTn>
                <p:tgtEl>
                  <p:spTgt spid="6"/>
                </p:tgtEl>
              </p:cMediaNode>
            </p:audio>
          </p:childTnLst>
        </p:cTn>
      </p:par>
    </p:tnLst>
  </p:timing>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61A5A32-1205-30B8-CBFD-7B8EDF2EA0F3}"/>
              </a:ext>
            </a:extLst>
          </p:cNvPr>
          <p:cNvSpPr>
            <a:spLocks noGrp="1"/>
          </p:cNvSpPr>
          <p:nvPr>
            <p:ph type="title"/>
          </p:nvPr>
        </p:nvSpPr>
        <p:spPr>
          <a:xfrm>
            <a:off x="2246517" y="264531"/>
            <a:ext cx="10515600" cy="1325563"/>
          </a:xfrm>
        </p:spPr>
        <p:txBody>
          <a:bodyPr/>
          <a:lstStyle/>
          <a:p>
            <a:r>
              <a:rPr lang="en-GB" b="1" dirty="0"/>
              <a:t>Practical application- case study </a:t>
            </a:r>
            <a:endParaRPr lang="en-US" b="1" dirty="0"/>
          </a:p>
        </p:txBody>
      </p:sp>
      <p:sp>
        <p:nvSpPr>
          <p:cNvPr id="4" name="TextBox 3">
            <a:extLst>
              <a:ext uri="{FF2B5EF4-FFF2-40B4-BE49-F238E27FC236}">
                <a16:creationId xmlns:a16="http://schemas.microsoft.com/office/drawing/2014/main" id="{23040F9B-5550-3227-5DC6-F2F109CE3AB1}"/>
              </a:ext>
            </a:extLst>
          </p:cNvPr>
          <p:cNvSpPr txBox="1"/>
          <p:nvPr/>
        </p:nvSpPr>
        <p:spPr>
          <a:xfrm>
            <a:off x="1295149" y="1401480"/>
            <a:ext cx="10009109" cy="646331"/>
          </a:xfrm>
          <a:prstGeom prst="rect">
            <a:avLst/>
          </a:prstGeom>
          <a:noFill/>
        </p:spPr>
        <p:txBody>
          <a:bodyPr wrap="square" rtlCol="0">
            <a:spAutoFit/>
          </a:bodyPr>
          <a:lstStyle/>
          <a:p>
            <a:pPr algn="l"/>
            <a:r>
              <a:rPr lang="en-GB" dirty="0"/>
              <a:t>An older adult has recently  returned home following a fall. They have reduced mobility and feel less confident preparing meals but wish to remain living at home independantly . </a:t>
            </a:r>
            <a:endParaRPr lang="en-US" dirty="0"/>
          </a:p>
        </p:txBody>
      </p:sp>
      <p:sp>
        <p:nvSpPr>
          <p:cNvPr id="3" name="TextBox 2">
            <a:extLst>
              <a:ext uri="{FF2B5EF4-FFF2-40B4-BE49-F238E27FC236}">
                <a16:creationId xmlns:a16="http://schemas.microsoft.com/office/drawing/2014/main" id="{52B4A00F-CAB8-0AEA-7D0E-0EAFB2BBD491}"/>
              </a:ext>
            </a:extLst>
          </p:cNvPr>
          <p:cNvSpPr txBox="1"/>
          <p:nvPr/>
        </p:nvSpPr>
        <p:spPr>
          <a:xfrm>
            <a:off x="214390" y="2005947"/>
            <a:ext cx="4199801" cy="1785104"/>
          </a:xfrm>
          <a:prstGeom prst="rect">
            <a:avLst/>
          </a:prstGeom>
          <a:solidFill>
            <a:schemeClr val="bg2">
              <a:lumMod val="90000"/>
            </a:schemeClr>
          </a:solidFill>
        </p:spPr>
        <p:txBody>
          <a:bodyPr wrap="square" rtlCol="0">
            <a:spAutoFit/>
          </a:bodyPr>
          <a:lstStyle/>
          <a:p>
            <a:pPr algn="l"/>
            <a:r>
              <a:rPr lang="en-GB" dirty="0"/>
              <a:t>Identify: </a:t>
            </a:r>
          </a:p>
          <a:p>
            <a:pPr marL="285750" indent="-285750" algn="l">
              <a:buFont typeface="Arial" panose="020B0604020202020204" pitchFamily="34" charset="0"/>
              <a:buChar char="•"/>
            </a:pPr>
            <a:r>
              <a:rPr lang="en-GB" sz="1400" dirty="0"/>
              <a:t> help with mobility , balance and fall prevention.</a:t>
            </a:r>
          </a:p>
          <a:p>
            <a:pPr marL="285750" indent="-285750" algn="l">
              <a:buFont typeface="Arial" panose="020B0604020202020204" pitchFamily="34" charset="0"/>
              <a:buChar char="•"/>
            </a:pPr>
            <a:r>
              <a:rPr lang="en-GB" sz="1400" dirty="0"/>
              <a:t>Confidence </a:t>
            </a:r>
          </a:p>
          <a:p>
            <a:pPr marL="285750" indent="-285750" algn="l">
              <a:buFont typeface="Arial" panose="020B0604020202020204" pitchFamily="34" charset="0"/>
              <a:buChar char="•"/>
            </a:pPr>
            <a:r>
              <a:rPr lang="en-GB" sz="1400" dirty="0"/>
              <a:t>Safe meal preparation </a:t>
            </a:r>
          </a:p>
          <a:p>
            <a:pPr marL="285750" indent="-285750" algn="l">
              <a:buFont typeface="Arial" panose="020B0604020202020204" pitchFamily="34" charset="0"/>
              <a:buChar char="•"/>
            </a:pPr>
            <a:r>
              <a:rPr lang="en-GB" sz="1400" dirty="0"/>
              <a:t>Maintaining personal choice</a:t>
            </a:r>
          </a:p>
          <a:p>
            <a:pPr marL="285750" indent="-285750" algn="l">
              <a:buFont typeface="Arial" panose="020B0604020202020204" pitchFamily="34" charset="0"/>
              <a:buChar char="•"/>
            </a:pPr>
            <a:r>
              <a:rPr lang="en-GB" sz="1400" dirty="0"/>
              <a:t>Dignity  and emotional wellbeing</a:t>
            </a:r>
            <a:r>
              <a:rPr lang="en-GB" dirty="0"/>
              <a:t>. </a:t>
            </a:r>
          </a:p>
          <a:p>
            <a:pPr algn="l"/>
            <a:endParaRPr lang="en-US" dirty="0"/>
          </a:p>
        </p:txBody>
      </p:sp>
      <p:sp>
        <p:nvSpPr>
          <p:cNvPr id="5" name="TextBox 4">
            <a:extLst>
              <a:ext uri="{FF2B5EF4-FFF2-40B4-BE49-F238E27FC236}">
                <a16:creationId xmlns:a16="http://schemas.microsoft.com/office/drawing/2014/main" id="{9AF8E4AF-A30F-31A8-4952-365434B098E6}"/>
              </a:ext>
            </a:extLst>
          </p:cNvPr>
          <p:cNvSpPr txBox="1"/>
          <p:nvPr/>
        </p:nvSpPr>
        <p:spPr>
          <a:xfrm>
            <a:off x="214391" y="3422074"/>
            <a:ext cx="4199800" cy="1569660"/>
          </a:xfrm>
          <a:prstGeom prst="rect">
            <a:avLst/>
          </a:prstGeom>
          <a:solidFill>
            <a:schemeClr val="bg2">
              <a:lumMod val="90000"/>
            </a:schemeClr>
          </a:solidFill>
        </p:spPr>
        <p:txBody>
          <a:bodyPr wrap="square" rtlCol="0">
            <a:spAutoFit/>
          </a:bodyPr>
          <a:lstStyle/>
          <a:p>
            <a:pPr algn="l"/>
            <a:r>
              <a:rPr lang="en-GB" dirty="0"/>
              <a:t>Consider appropriate support: </a:t>
            </a:r>
          </a:p>
          <a:p>
            <a:pPr marL="285750" indent="-285750" algn="l">
              <a:buFont typeface="Arial" panose="020B0604020202020204" pitchFamily="34" charset="0"/>
              <a:buChar char="•"/>
            </a:pPr>
            <a:r>
              <a:rPr lang="en-GB" sz="1400" dirty="0"/>
              <a:t>Occupational therapy assessment </a:t>
            </a:r>
          </a:p>
          <a:p>
            <a:pPr marL="285750" indent="-285750" algn="l">
              <a:buFont typeface="Arial" panose="020B0604020202020204" pitchFamily="34" charset="0"/>
              <a:buChar char="•"/>
            </a:pPr>
            <a:r>
              <a:rPr lang="en-GB" sz="1400" dirty="0"/>
              <a:t>Suitable home adaptations e.g. walking frame.</a:t>
            </a:r>
          </a:p>
          <a:p>
            <a:pPr marL="285750" indent="-285750" algn="l">
              <a:buFont typeface="Arial" panose="020B0604020202020204" pitchFamily="34" charset="0"/>
              <a:buChar char="•"/>
            </a:pPr>
            <a:r>
              <a:rPr lang="en-GB" sz="1400" dirty="0"/>
              <a:t>Assistive equipment e.g. personal alarm</a:t>
            </a:r>
          </a:p>
          <a:p>
            <a:pPr marL="285750" indent="-285750" algn="l">
              <a:buFont typeface="Arial" panose="020B0604020202020204" pitchFamily="34" charset="0"/>
              <a:buChar char="•"/>
            </a:pPr>
            <a:r>
              <a:rPr lang="en-GB" sz="1400" dirty="0"/>
              <a:t>Personalised care plan</a:t>
            </a:r>
            <a:r>
              <a:rPr lang="en-GB" dirty="0"/>
              <a:t> </a:t>
            </a:r>
          </a:p>
          <a:p>
            <a:pPr algn="l"/>
            <a:endParaRPr lang="en-US" dirty="0"/>
          </a:p>
        </p:txBody>
      </p:sp>
      <p:sp>
        <p:nvSpPr>
          <p:cNvPr id="6" name="TextBox 5">
            <a:extLst>
              <a:ext uri="{FF2B5EF4-FFF2-40B4-BE49-F238E27FC236}">
                <a16:creationId xmlns:a16="http://schemas.microsoft.com/office/drawing/2014/main" id="{01837375-69CD-DE61-8418-374FFE514B0D}"/>
              </a:ext>
            </a:extLst>
          </p:cNvPr>
          <p:cNvSpPr txBox="1"/>
          <p:nvPr/>
        </p:nvSpPr>
        <p:spPr>
          <a:xfrm>
            <a:off x="214390" y="4689857"/>
            <a:ext cx="5368579" cy="1631216"/>
          </a:xfrm>
          <a:prstGeom prst="rect">
            <a:avLst/>
          </a:prstGeom>
          <a:solidFill>
            <a:schemeClr val="bg2">
              <a:lumMod val="90000"/>
            </a:schemeClr>
          </a:solidFill>
        </p:spPr>
        <p:txBody>
          <a:bodyPr wrap="square" rtlCol="0">
            <a:spAutoFit/>
          </a:bodyPr>
          <a:lstStyle/>
          <a:p>
            <a:pPr algn="l"/>
            <a:r>
              <a:rPr lang="en-GB" dirty="0"/>
              <a:t>Evaluation:  </a:t>
            </a:r>
          </a:p>
          <a:p>
            <a:pPr algn="l"/>
            <a:r>
              <a:rPr lang="en-GB" sz="1600" dirty="0"/>
              <a:t>the support will help the individual regain independence with the help of mobility aids. It may also create unnecessary dependance by taking over a task the person culvert managed and will reduce the individuals opportunity to practice skills. </a:t>
            </a:r>
            <a:endParaRPr lang="en-US" dirty="0"/>
          </a:p>
        </p:txBody>
      </p:sp>
      <p:sp>
        <p:nvSpPr>
          <p:cNvPr id="8" name="TextBox 7">
            <a:extLst>
              <a:ext uri="{FF2B5EF4-FFF2-40B4-BE49-F238E27FC236}">
                <a16:creationId xmlns:a16="http://schemas.microsoft.com/office/drawing/2014/main" id="{01C96B87-02F5-4DF6-71F3-7C0C4A675E8B}"/>
              </a:ext>
            </a:extLst>
          </p:cNvPr>
          <p:cNvSpPr txBox="1"/>
          <p:nvPr/>
        </p:nvSpPr>
        <p:spPr>
          <a:xfrm>
            <a:off x="4652475" y="2005947"/>
            <a:ext cx="7325134" cy="2339102"/>
          </a:xfrm>
          <a:prstGeom prst="rect">
            <a:avLst/>
          </a:prstGeom>
          <a:solidFill>
            <a:schemeClr val="bg2">
              <a:lumMod val="90000"/>
            </a:schemeClr>
          </a:solidFill>
        </p:spPr>
        <p:txBody>
          <a:bodyPr wrap="square" rtlCol="0">
            <a:spAutoFit/>
          </a:bodyPr>
          <a:lstStyle/>
          <a:p>
            <a:pPr algn="l"/>
            <a:r>
              <a:rPr lang="en-GB" b="1" u="sng" dirty="0"/>
              <a:t>Support that could help</a:t>
            </a:r>
            <a:r>
              <a:rPr lang="en-GB" dirty="0"/>
              <a:t>: </a:t>
            </a:r>
          </a:p>
          <a:p>
            <a:pPr marL="285750" indent="-285750" algn="l">
              <a:buFont typeface="Courier New" panose="02070309020205020404" pitchFamily="49" charset="0"/>
              <a:buChar char="o"/>
            </a:pPr>
            <a:r>
              <a:rPr lang="en-GB" sz="1600" dirty="0"/>
              <a:t>Occupational therapy –  assess how the older adult will manage their daily activities and suggest suitable adaptability. </a:t>
            </a:r>
          </a:p>
          <a:p>
            <a:pPr marL="285750" indent="-285750" algn="l">
              <a:buFont typeface="Courier New" panose="02070309020205020404" pitchFamily="49" charset="0"/>
              <a:buChar char="o"/>
            </a:pPr>
            <a:r>
              <a:rPr lang="en-GB" sz="1600" dirty="0"/>
              <a:t>Reablement-  provide short-term support and support to reach the older adults goal to help regain confidence after their fall.</a:t>
            </a:r>
          </a:p>
          <a:p>
            <a:pPr marL="285750" indent="-285750" algn="l">
              <a:buFont typeface="Courier New" panose="02070309020205020404" pitchFamily="49" charset="0"/>
              <a:buChar char="o"/>
            </a:pPr>
            <a:r>
              <a:rPr lang="en-GB" sz="1600" dirty="0"/>
              <a:t>Assistive equipment –  a stool could make it easier for the older adult when making meals so they are not always standing and can take rest breaks. </a:t>
            </a:r>
          </a:p>
          <a:p>
            <a:pPr marL="285750" indent="-285750" algn="l">
              <a:buFont typeface="Courier New" panose="02070309020205020404" pitchFamily="49" charset="0"/>
              <a:buChar char="o"/>
            </a:pPr>
            <a:r>
              <a:rPr lang="en-GB" sz="1600" dirty="0"/>
              <a:t>Personalised care planning- involving the older adult in decisions while respecting their wishes and identify realistic goals </a:t>
            </a:r>
            <a:endParaRPr lang="en-US" sz="1600" dirty="0"/>
          </a:p>
        </p:txBody>
      </p:sp>
      <p:sp>
        <p:nvSpPr>
          <p:cNvPr id="9" name="TextBox 8">
            <a:extLst>
              <a:ext uri="{FF2B5EF4-FFF2-40B4-BE49-F238E27FC236}">
                <a16:creationId xmlns:a16="http://schemas.microsoft.com/office/drawing/2014/main" id="{1C655202-A14E-BAEE-1B8B-1DFD0A3CDDD5}"/>
              </a:ext>
            </a:extLst>
          </p:cNvPr>
          <p:cNvSpPr txBox="1"/>
          <p:nvPr/>
        </p:nvSpPr>
        <p:spPr>
          <a:xfrm>
            <a:off x="5168019" y="6270656"/>
            <a:ext cx="8192758" cy="369332"/>
          </a:xfrm>
          <a:prstGeom prst="rect">
            <a:avLst/>
          </a:prstGeom>
          <a:noFill/>
        </p:spPr>
        <p:txBody>
          <a:bodyPr wrap="square">
            <a:spAutoFit/>
          </a:bodyPr>
          <a:lstStyle/>
          <a:p>
            <a:r>
              <a:rPr lang="en-US" dirty="0">
                <a:hlinkClick r:id="rId4"/>
              </a:rPr>
              <a:t>https://</a:t>
            </a:r>
            <a:r>
              <a:rPr lang="en-US" dirty="0" err="1">
                <a:hlinkClick r:id="rId4"/>
              </a:rPr>
              <a:t>www.muhealth.org</a:t>
            </a:r>
            <a:r>
              <a:rPr lang="en-US" dirty="0">
                <a:hlinkClick r:id="rId4"/>
              </a:rPr>
              <a:t>/our-stories/preventing-falls-older-adults</a:t>
            </a:r>
            <a:r>
              <a:rPr lang="en-GB" dirty="0"/>
              <a:t> </a:t>
            </a:r>
            <a:endParaRPr lang="en-US" dirty="0"/>
          </a:p>
        </p:txBody>
      </p:sp>
      <p:pic>
        <p:nvPicPr>
          <p:cNvPr id="10" name="Picture 9">
            <a:extLst>
              <a:ext uri="{FF2B5EF4-FFF2-40B4-BE49-F238E27FC236}">
                <a16:creationId xmlns:a16="http://schemas.microsoft.com/office/drawing/2014/main" id="{B1F81510-AF2B-52D9-D836-0ED71C4CCF25}"/>
              </a:ext>
            </a:extLst>
          </p:cNvPr>
          <p:cNvPicPr>
            <a:picLocks noChangeAspect="1"/>
          </p:cNvPicPr>
          <p:nvPr/>
        </p:nvPicPr>
        <p:blipFill>
          <a:blip r:embed="rId5">
            <a:extLst>
              <a:ext uri="{28A0092B-C50C-407E-A947-70E740481C1C}">
                <a14:useLocalDpi xmlns:a14="http://schemas.microsoft.com/office/drawing/2010/main" val="0"/>
              </a:ext>
            </a:extLst>
          </a:blip>
          <a:stretch>
            <a:fillRect/>
          </a:stretch>
        </p:blipFill>
        <p:spPr>
          <a:xfrm>
            <a:off x="7777811" y="4391995"/>
            <a:ext cx="4053124" cy="1755412"/>
          </a:xfrm>
          <a:prstGeom prst="rect">
            <a:avLst/>
          </a:prstGeom>
        </p:spPr>
      </p:pic>
      <p:pic>
        <p:nvPicPr>
          <p:cNvPr id="7" name="case study ">
            <a:hlinkClick r:id="" action="ppaction://media"/>
            <a:extLst>
              <a:ext uri="{FF2B5EF4-FFF2-40B4-BE49-F238E27FC236}">
                <a16:creationId xmlns:a16="http://schemas.microsoft.com/office/drawing/2014/main" id="{36D7B5C1-25E7-F9B7-0E24-5F4C24329766}"/>
              </a:ext>
            </a:extLst>
          </p:cNvPr>
          <p:cNvPicPr>
            <a:picLocks noChangeAspect="1"/>
          </p:cNvPicPr>
          <p:nvPr>
            <a:audioFile r:link="rId2"/>
            <p:extLst>
              <p:ext uri="{DAA4B4D4-6D71-4841-9C94-3DE7FCFB9230}">
                <p14:media xmlns:p14="http://schemas.microsoft.com/office/powerpoint/2010/main" r:embed="rId1"/>
              </p:ext>
            </p:extLst>
          </p:nvPr>
        </p:nvPicPr>
        <p:blipFill>
          <a:blip r:embed="rId6"/>
          <a:stretch>
            <a:fillRect/>
          </a:stretch>
        </p:blipFill>
        <p:spPr>
          <a:xfrm>
            <a:off x="6375590" y="5151720"/>
            <a:ext cx="609600" cy="609600"/>
          </a:xfrm>
          <a:prstGeom prst="rect">
            <a:avLst/>
          </a:prstGeom>
        </p:spPr>
      </p:pic>
    </p:spTree>
    <p:extLst>
      <p:ext uri="{BB962C8B-B14F-4D97-AF65-F5344CB8AC3E}">
        <p14:creationId xmlns:p14="http://schemas.microsoft.com/office/powerpoint/2010/main" val="78946794"/>
      </p:ext>
    </p:extLst>
  </p:cSld>
  <p:clrMapOvr>
    <a:masterClrMapping/>
  </p:clrMapOvr>
  <mc:AlternateContent xmlns:mc="http://schemas.openxmlformats.org/markup-compatibility/2006">
    <mc:Choice xmlns:p14="http://schemas.microsoft.com/office/powerpoint/2010/main" Requires="p14">
      <p:transition spd="slow" p14:dur="1500" advTm="131894">
        <p:split orient="vert"/>
      </p:transition>
    </mc:Choice>
    <mc:Fallback>
      <p:transition spd="slow" advTm="131894">
        <p:split orient="vert"/>
      </p:transition>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2"/>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21" presetClass="entr" presetSubtype="1" fill="hold" grpId="0" nodeType="clickEffect">
                                  <p:stCondLst>
                                    <p:cond delay="0"/>
                                  </p:stCondLst>
                                  <p:childTnLst>
                                    <p:set>
                                      <p:cBhvr>
                                        <p:cTn id="10" dur="1" fill="hold">
                                          <p:stCondLst>
                                            <p:cond delay="0"/>
                                          </p:stCondLst>
                                        </p:cTn>
                                        <p:tgtEl>
                                          <p:spTgt spid="4"/>
                                        </p:tgtEl>
                                        <p:attrNameLst>
                                          <p:attrName>style.visibility</p:attrName>
                                        </p:attrNameLst>
                                      </p:cBhvr>
                                      <p:to>
                                        <p:strVal val="visible"/>
                                      </p:to>
                                    </p:set>
                                    <p:animEffect transition="in" filter="wheel(1)">
                                      <p:cBhvr>
                                        <p:cTn id="11" dur="2000"/>
                                        <p:tgtEl>
                                          <p:spTgt spid="4"/>
                                        </p:tgtEl>
                                      </p:cBhvr>
                                    </p:animEffect>
                                  </p:childTnLst>
                                </p:cTn>
                              </p:par>
                            </p:childTnLst>
                          </p:cTn>
                        </p:par>
                      </p:childTnLst>
                    </p:cTn>
                  </p:par>
                  <p:par>
                    <p:cTn id="12" fill="hold">
                      <p:stCondLst>
                        <p:cond delay="indefinite"/>
                      </p:stCondLst>
                      <p:childTnLst>
                        <p:par>
                          <p:cTn id="13" fill="hold">
                            <p:stCondLst>
                              <p:cond delay="0"/>
                            </p:stCondLst>
                            <p:childTnLst>
                              <p:par>
                                <p:cTn id="14" presetID="22" presetClass="entr" presetSubtype="4" fill="hold" grpId="0" nodeType="clickEffect">
                                  <p:stCondLst>
                                    <p:cond delay="0"/>
                                  </p:stCondLst>
                                  <p:childTnLst>
                                    <p:set>
                                      <p:cBhvr>
                                        <p:cTn id="15" dur="1" fill="hold">
                                          <p:stCondLst>
                                            <p:cond delay="0"/>
                                          </p:stCondLst>
                                        </p:cTn>
                                        <p:tgtEl>
                                          <p:spTgt spid="3"/>
                                        </p:tgtEl>
                                        <p:attrNameLst>
                                          <p:attrName>style.visibility</p:attrName>
                                        </p:attrNameLst>
                                      </p:cBhvr>
                                      <p:to>
                                        <p:strVal val="visible"/>
                                      </p:to>
                                    </p:set>
                                    <p:animEffect transition="in" filter="wipe(down)">
                                      <p:cBhvr>
                                        <p:cTn id="16" dur="500"/>
                                        <p:tgtEl>
                                          <p:spTgt spid="3"/>
                                        </p:tgtEl>
                                      </p:cBhvr>
                                    </p:animEffect>
                                  </p:childTnLst>
                                </p:cTn>
                              </p:par>
                            </p:childTnLst>
                          </p:cTn>
                        </p:par>
                      </p:childTnLst>
                    </p:cTn>
                  </p:par>
                  <p:par>
                    <p:cTn id="17" fill="hold">
                      <p:stCondLst>
                        <p:cond delay="indefinite"/>
                      </p:stCondLst>
                      <p:childTnLst>
                        <p:par>
                          <p:cTn id="18" fill="hold">
                            <p:stCondLst>
                              <p:cond delay="0"/>
                            </p:stCondLst>
                            <p:childTnLst>
                              <p:par>
                                <p:cTn id="19" presetID="22" presetClass="entr" presetSubtype="4" fill="hold" grpId="0" nodeType="clickEffect">
                                  <p:stCondLst>
                                    <p:cond delay="0"/>
                                  </p:stCondLst>
                                  <p:childTnLst>
                                    <p:set>
                                      <p:cBhvr>
                                        <p:cTn id="20" dur="1" fill="hold">
                                          <p:stCondLst>
                                            <p:cond delay="0"/>
                                          </p:stCondLst>
                                        </p:cTn>
                                        <p:tgtEl>
                                          <p:spTgt spid="5"/>
                                        </p:tgtEl>
                                        <p:attrNameLst>
                                          <p:attrName>style.visibility</p:attrName>
                                        </p:attrNameLst>
                                      </p:cBhvr>
                                      <p:to>
                                        <p:strVal val="visible"/>
                                      </p:to>
                                    </p:set>
                                    <p:animEffect transition="in" filter="wipe(down)">
                                      <p:cBhvr>
                                        <p:cTn id="21" dur="500"/>
                                        <p:tgtEl>
                                          <p:spTgt spid="5"/>
                                        </p:tgtEl>
                                      </p:cBhvr>
                                    </p:animEffect>
                                  </p:childTnLst>
                                </p:cTn>
                              </p:par>
                            </p:childTnLst>
                          </p:cTn>
                        </p:par>
                      </p:childTnLst>
                    </p:cTn>
                  </p:par>
                  <p:par>
                    <p:cTn id="22" fill="hold">
                      <p:stCondLst>
                        <p:cond delay="indefinite"/>
                      </p:stCondLst>
                      <p:childTnLst>
                        <p:par>
                          <p:cTn id="23" fill="hold">
                            <p:stCondLst>
                              <p:cond delay="0"/>
                            </p:stCondLst>
                            <p:childTnLst>
                              <p:par>
                                <p:cTn id="24" presetID="22" presetClass="entr" presetSubtype="4" fill="hold" grpId="0" nodeType="clickEffect">
                                  <p:stCondLst>
                                    <p:cond delay="0"/>
                                  </p:stCondLst>
                                  <p:childTnLst>
                                    <p:set>
                                      <p:cBhvr>
                                        <p:cTn id="25" dur="1" fill="hold">
                                          <p:stCondLst>
                                            <p:cond delay="0"/>
                                          </p:stCondLst>
                                        </p:cTn>
                                        <p:tgtEl>
                                          <p:spTgt spid="6"/>
                                        </p:tgtEl>
                                        <p:attrNameLst>
                                          <p:attrName>style.visibility</p:attrName>
                                        </p:attrNameLst>
                                      </p:cBhvr>
                                      <p:to>
                                        <p:strVal val="visible"/>
                                      </p:to>
                                    </p:set>
                                    <p:animEffect transition="in" filter="wipe(down)">
                                      <p:cBhvr>
                                        <p:cTn id="26" dur="500"/>
                                        <p:tgtEl>
                                          <p:spTgt spid="6"/>
                                        </p:tgtEl>
                                      </p:cBhvr>
                                    </p:animEffect>
                                  </p:childTnLst>
                                </p:cTn>
                              </p:par>
                            </p:childTnLst>
                          </p:cTn>
                        </p:par>
                      </p:childTnLst>
                    </p:cTn>
                  </p:par>
                  <p:par>
                    <p:cTn id="27" fill="hold">
                      <p:stCondLst>
                        <p:cond delay="indefinite"/>
                      </p:stCondLst>
                      <p:childTnLst>
                        <p:par>
                          <p:cTn id="28" fill="hold">
                            <p:stCondLst>
                              <p:cond delay="0"/>
                            </p:stCondLst>
                            <p:childTnLst>
                              <p:par>
                                <p:cTn id="29" presetID="18" presetClass="entr" presetSubtype="12" fill="hold" grpId="0" nodeType="clickEffect">
                                  <p:stCondLst>
                                    <p:cond delay="0"/>
                                  </p:stCondLst>
                                  <p:childTnLst>
                                    <p:set>
                                      <p:cBhvr>
                                        <p:cTn id="30" dur="1" fill="hold">
                                          <p:stCondLst>
                                            <p:cond delay="0"/>
                                          </p:stCondLst>
                                        </p:cTn>
                                        <p:tgtEl>
                                          <p:spTgt spid="8"/>
                                        </p:tgtEl>
                                        <p:attrNameLst>
                                          <p:attrName>style.visibility</p:attrName>
                                        </p:attrNameLst>
                                      </p:cBhvr>
                                      <p:to>
                                        <p:strVal val="visible"/>
                                      </p:to>
                                    </p:set>
                                    <p:animEffect transition="in" filter="strips(downLeft)">
                                      <p:cBhvr>
                                        <p:cTn id="31" dur="500"/>
                                        <p:tgtEl>
                                          <p:spTgt spid="8"/>
                                        </p:tgtEl>
                                      </p:cBhvr>
                                    </p:animEffect>
                                  </p:childTnLst>
                                </p:cTn>
                              </p:par>
                            </p:childTnLst>
                          </p:cTn>
                        </p:par>
                        <p:par>
                          <p:cTn id="32" fill="hold">
                            <p:stCondLst>
                              <p:cond delay="500"/>
                            </p:stCondLst>
                            <p:childTnLst>
                              <p:par>
                                <p:cTn id="33" presetID="1" presetClass="mediacall" presetSubtype="0" fill="hold" nodeType="afterEffect">
                                  <p:stCondLst>
                                    <p:cond delay="0"/>
                                  </p:stCondLst>
                                  <p:childTnLst>
                                    <p:cmd type="call" cmd="playFrom(0.0)">
                                      <p:cBhvr>
                                        <p:cTn id="34" dur="131894" fill="hold"/>
                                        <p:tgtEl>
                                          <p:spTgt spid="7"/>
                                        </p:tgtEl>
                                      </p:cBhvr>
                                    </p:cmd>
                                  </p:childTnLst>
                                </p:cTn>
                              </p:par>
                            </p:childTnLst>
                          </p:cTn>
                        </p:par>
                      </p:childTnLst>
                    </p:cTn>
                  </p:par>
                </p:childTnLst>
              </p:cTn>
              <p:prevCondLst>
                <p:cond evt="onPrev" delay="0">
                  <p:tgtEl>
                    <p:sldTgt/>
                  </p:tgtEl>
                </p:cond>
              </p:prevCondLst>
              <p:nextCondLst>
                <p:cond evt="onNext" delay="0">
                  <p:tgtEl>
                    <p:sldTgt/>
                  </p:tgtEl>
                </p:cond>
              </p:nextCondLst>
            </p:seq>
            <p:audio>
              <p:cMediaNode vol="80000">
                <p:cTn id="35" fill="hold" display="0">
                  <p:stCondLst>
                    <p:cond delay="indefinite"/>
                  </p:stCondLst>
                  <p:endCondLst>
                    <p:cond evt="onStopAudio" delay="0">
                      <p:tgtEl>
                        <p:sldTgt/>
                      </p:tgtEl>
                    </p:cond>
                  </p:endCondLst>
                </p:cTn>
                <p:tgtEl>
                  <p:spTgt spid="7"/>
                </p:tgtEl>
              </p:cMediaNode>
            </p:audio>
          </p:childTnLst>
        </p:cTn>
      </p:par>
    </p:tnLst>
    <p:bldLst>
      <p:bldP spid="2" grpId="0"/>
      <p:bldP spid="4" grpId="0"/>
      <p:bldP spid="3" grpId="0" animBg="1"/>
      <p:bldP spid="5" grpId="0" animBg="1"/>
      <p:bldP spid="6" grpId="0" animBg="1"/>
      <p:bldP spid="8" grpId="0" animBg="1"/>
    </p:bldLst>
  </p:timing>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A1E52C8-A984-4A6B-51E9-4C07A249E3A2}"/>
              </a:ext>
            </a:extLst>
          </p:cNvPr>
          <p:cNvSpPr>
            <a:spLocks noGrp="1"/>
          </p:cNvSpPr>
          <p:nvPr>
            <p:ph type="title"/>
          </p:nvPr>
        </p:nvSpPr>
        <p:spPr>
          <a:xfrm>
            <a:off x="624438" y="500062"/>
            <a:ext cx="10515600" cy="1325563"/>
          </a:xfrm>
        </p:spPr>
        <p:txBody>
          <a:bodyPr/>
          <a:lstStyle/>
          <a:p>
            <a:r>
              <a:rPr lang="en-GB" dirty="0"/>
              <a:t>Recommendations for improving empowerment and </a:t>
            </a:r>
            <a:r>
              <a:rPr lang="en-GB" dirty="0" err="1"/>
              <a:t>independance</a:t>
            </a:r>
            <a:endParaRPr lang="en-US" dirty="0"/>
          </a:p>
        </p:txBody>
      </p:sp>
      <p:sp>
        <p:nvSpPr>
          <p:cNvPr id="3" name="Content Placeholder 2">
            <a:extLst>
              <a:ext uri="{FF2B5EF4-FFF2-40B4-BE49-F238E27FC236}">
                <a16:creationId xmlns:a16="http://schemas.microsoft.com/office/drawing/2014/main" id="{0004ABE5-36A8-EE17-0300-2BD9D3125C06}"/>
              </a:ext>
            </a:extLst>
          </p:cNvPr>
          <p:cNvSpPr>
            <a:spLocks noGrp="1"/>
          </p:cNvSpPr>
          <p:nvPr>
            <p:ph idx="1"/>
          </p:nvPr>
        </p:nvSpPr>
        <p:spPr/>
        <p:txBody>
          <a:bodyPr>
            <a:normAutofit fontScale="85000" lnSpcReduction="20000"/>
          </a:bodyPr>
          <a:lstStyle/>
          <a:p>
            <a:r>
              <a:rPr lang="en-GB" b="1" u="sng" dirty="0"/>
              <a:t>Strengthen person-centred care: </a:t>
            </a:r>
            <a:r>
              <a:rPr lang="en-GB" dirty="0"/>
              <a:t>by involving the individual in assessment and care planning. Respecting culture, routines, preferences and informed choices and by reviewing care plans when circumstances may change. </a:t>
            </a:r>
          </a:p>
          <a:p>
            <a:r>
              <a:rPr lang="en-GB" b="1" u="sng" dirty="0"/>
              <a:t>Improve access to Reablement and home adaptations:</a:t>
            </a:r>
            <a:r>
              <a:rPr lang="en-GB" u="sng" dirty="0"/>
              <a:t> </a:t>
            </a:r>
            <a:r>
              <a:rPr lang="en-GB" dirty="0"/>
              <a:t>promoting early assessment after illness/injuries. Provide appropriate mobility aids and adaptations for all older individuals who need it as well as support the older adults with daily living skills. </a:t>
            </a:r>
          </a:p>
          <a:p>
            <a:r>
              <a:rPr lang="en-GB" b="1" u="sng" dirty="0"/>
              <a:t>Improve partnership working:</a:t>
            </a:r>
            <a:r>
              <a:rPr lang="en-GB" dirty="0"/>
              <a:t> by strengthening communication between health, social care  and community organisations will allow the collaboration of healthcare that improves person-centred care and will help older adults feel inclusive. </a:t>
            </a:r>
          </a:p>
          <a:p>
            <a:r>
              <a:rPr lang="en-GB" b="1" u="sng" dirty="0"/>
              <a:t>Staff training :</a:t>
            </a:r>
            <a:r>
              <a:rPr lang="en-US" dirty="0"/>
              <a:t> staff should receive training in safeguarding, equality , communication, mental capacity and prevention on age discrimination. </a:t>
            </a:r>
            <a:r>
              <a:rPr lang="en-US" dirty="0" err="1"/>
              <a:t>Organisations</a:t>
            </a:r>
            <a:r>
              <a:rPr lang="en-US" dirty="0"/>
              <a:t> should provide sufficient time an </a:t>
            </a:r>
            <a:r>
              <a:rPr lang="en-US" dirty="0" err="1"/>
              <a:t>dresources</a:t>
            </a:r>
            <a:r>
              <a:rPr lang="en-US" dirty="0"/>
              <a:t> for staff to deliver compassionate and individualized care.</a:t>
            </a:r>
            <a:endParaRPr lang="en-GB" b="1" u="sng" dirty="0"/>
          </a:p>
        </p:txBody>
      </p:sp>
      <p:sp>
        <p:nvSpPr>
          <p:cNvPr id="4" name="TextBox 3">
            <a:extLst>
              <a:ext uri="{FF2B5EF4-FFF2-40B4-BE49-F238E27FC236}">
                <a16:creationId xmlns:a16="http://schemas.microsoft.com/office/drawing/2014/main" id="{9096A27E-5E7B-6850-00BA-227FAC0D9A22}"/>
              </a:ext>
            </a:extLst>
          </p:cNvPr>
          <p:cNvSpPr txBox="1"/>
          <p:nvPr/>
        </p:nvSpPr>
        <p:spPr>
          <a:xfrm>
            <a:off x="6567283" y="4348163"/>
            <a:ext cx="1828800" cy="1828800"/>
          </a:xfrm>
          <a:prstGeom prst="rect">
            <a:avLst/>
          </a:prstGeom>
          <a:noFill/>
        </p:spPr>
        <p:txBody>
          <a:bodyPr wrap="square" rtlCol="0">
            <a:spAutoFit/>
          </a:bodyPr>
          <a:lstStyle/>
          <a:p>
            <a:pPr algn="l"/>
            <a:endParaRPr lang="en-US" dirty="0"/>
          </a:p>
        </p:txBody>
      </p:sp>
      <p:pic>
        <p:nvPicPr>
          <p:cNvPr id="5" name="recommendations">
            <a:hlinkClick r:id="" action="ppaction://media"/>
            <a:extLst>
              <a:ext uri="{FF2B5EF4-FFF2-40B4-BE49-F238E27FC236}">
                <a16:creationId xmlns:a16="http://schemas.microsoft.com/office/drawing/2014/main" id="{051E0376-0E7C-9BEA-1AB4-4C8D641D3A90}"/>
              </a:ext>
            </a:extLst>
          </p:cNvPr>
          <p:cNvPicPr>
            <a:picLocks noChangeAspect="1"/>
          </p:cNvPicPr>
          <p:nvPr>
            <a:audioFile r:link="rId2"/>
            <p:extLst>
              <p:ext uri="{DAA4B4D4-6D71-4841-9C94-3DE7FCFB9230}">
                <p14:media xmlns:p14="http://schemas.microsoft.com/office/powerpoint/2010/main" r:embed="rId1"/>
              </p:ext>
            </p:extLst>
          </p:nvPr>
        </p:nvPicPr>
        <p:blipFill>
          <a:blip r:embed="rId4"/>
          <a:stretch>
            <a:fillRect/>
          </a:stretch>
        </p:blipFill>
        <p:spPr>
          <a:xfrm>
            <a:off x="10106025" y="553243"/>
            <a:ext cx="609600" cy="609600"/>
          </a:xfrm>
          <a:prstGeom prst="rect">
            <a:avLst/>
          </a:prstGeom>
        </p:spPr>
      </p:pic>
    </p:spTree>
    <p:extLst>
      <p:ext uri="{BB962C8B-B14F-4D97-AF65-F5344CB8AC3E}">
        <p14:creationId xmlns:p14="http://schemas.microsoft.com/office/powerpoint/2010/main" val="2961815884"/>
      </p:ext>
    </p:extLst>
  </p:cSld>
  <p:clrMapOvr>
    <a:masterClrMapping/>
  </p:clrMapOvr>
  <mc:AlternateContent xmlns:mc="http://schemas.openxmlformats.org/markup-compatibility/2006">
    <mc:Choice xmlns:p14="http://schemas.microsoft.com/office/powerpoint/2010/main" Requires="p14">
      <p:transition spd="slow" p14:dur="1500" advTm="151900">
        <p:split orient="vert"/>
      </p:transition>
    </mc:Choice>
    <mc:Fallback>
      <p:transition spd="slow" advTm="151900">
        <p:split orient="vert"/>
      </p:transition>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51900" fill="hold"/>
                                        <p:tgtEl>
                                          <p:spTgt spid="5"/>
                                        </p:tgtEl>
                                      </p:cBhvr>
                                    </p:cmd>
                                  </p:childTnLst>
                                </p:cTn>
                              </p:par>
                            </p:childTnLst>
                          </p:cTn>
                        </p:par>
                      </p:childTnLst>
                    </p:cTn>
                  </p:par>
                </p:childTnLst>
              </p:cTn>
              <p:prevCondLst>
                <p:cond evt="onPrev" delay="0">
                  <p:tgtEl>
                    <p:sldTgt/>
                  </p:tgtEl>
                </p:cond>
              </p:prevCondLst>
              <p:nextCondLst>
                <p:cond evt="onNext" delay="0">
                  <p:tgtEl>
                    <p:sldTgt/>
                  </p:tgtEl>
                </p:cond>
              </p:nextCondLst>
            </p:seq>
            <p:audio>
              <p:cMediaNode vol="80000">
                <p:cTn id="7" fill="hold" display="0">
                  <p:stCondLst>
                    <p:cond delay="indefinite"/>
                  </p:stCondLst>
                  <p:endCondLst>
                    <p:cond evt="onStopAudio" delay="0">
                      <p:tgtEl>
                        <p:sldTgt/>
                      </p:tgtEl>
                    </p:cond>
                  </p:endCondLst>
                </p:cTn>
                <p:tgtEl>
                  <p:spTgt spid="5"/>
                </p:tgtEl>
              </p:cMediaNode>
            </p:audio>
          </p:childTnLst>
        </p:cTn>
      </p:par>
    </p:tnLst>
  </p:timing>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3226322-EF95-4CB9-36FF-13243906B896}"/>
              </a:ext>
            </a:extLst>
          </p:cNvPr>
          <p:cNvSpPr>
            <a:spLocks noGrp="1"/>
          </p:cNvSpPr>
          <p:nvPr>
            <p:ph type="title"/>
          </p:nvPr>
        </p:nvSpPr>
        <p:spPr/>
        <p:txBody>
          <a:bodyPr/>
          <a:lstStyle/>
          <a:p>
            <a:r>
              <a:rPr lang="en-GB" dirty="0"/>
              <a:t>Conclusion </a:t>
            </a:r>
            <a:br>
              <a:rPr lang="en-GB" dirty="0"/>
            </a:br>
            <a:endParaRPr lang="en-US" dirty="0"/>
          </a:p>
        </p:txBody>
      </p:sp>
      <p:sp>
        <p:nvSpPr>
          <p:cNvPr id="3" name="Content Placeholder 2">
            <a:extLst>
              <a:ext uri="{FF2B5EF4-FFF2-40B4-BE49-F238E27FC236}">
                <a16:creationId xmlns:a16="http://schemas.microsoft.com/office/drawing/2014/main" id="{3E357AB0-49CC-165E-41C4-21FEF01501C0}"/>
              </a:ext>
            </a:extLst>
          </p:cNvPr>
          <p:cNvSpPr>
            <a:spLocks noGrp="1"/>
          </p:cNvSpPr>
          <p:nvPr>
            <p:ph idx="1"/>
          </p:nvPr>
        </p:nvSpPr>
        <p:spPr/>
        <p:txBody>
          <a:bodyPr>
            <a:normAutofit fontScale="70000" lnSpcReduction="20000"/>
          </a:bodyPr>
          <a:lstStyle/>
          <a:p>
            <a:pPr marL="0" indent="0">
              <a:buNone/>
            </a:pPr>
            <a:r>
              <a:rPr lang="en-GB" dirty="0"/>
              <a:t>All in older people should be supported to live with dignity, choice and as much independence as possible. Older people should have the right to make decisions in regards to their care and have their rights and preferences respected. </a:t>
            </a:r>
          </a:p>
          <a:p>
            <a:pPr marL="0" indent="0">
              <a:buNone/>
            </a:pPr>
            <a:r>
              <a:rPr lang="en-GB" dirty="0"/>
              <a:t>Personalised support helps older people receive care that reflects their preferences and needs. Reablement helps them to regain confidence and skills to do everyday activities. Assistive technology such as mobility aids can improve safety and support independent living. </a:t>
            </a:r>
          </a:p>
          <a:p>
            <a:pPr marL="0" indent="0">
              <a:buNone/>
            </a:pPr>
            <a:r>
              <a:rPr lang="en-GB" dirty="0"/>
              <a:t>Although there are benefits to assistive technology for older people there are also barriers that limit the older peoples access to technology such as: waiting lists or limited  resources.</a:t>
            </a:r>
          </a:p>
          <a:p>
            <a:pPr marL="0" indent="0">
              <a:buNone/>
            </a:pPr>
            <a:r>
              <a:rPr lang="en-GB" dirty="0"/>
              <a:t>All in all health and social care services must balance safety with personal choice in order to help the older individuals, they must assess the individuals needs and safety before making the decision to let the individual live independantly. They also find ways to support individuals living independantly with the use of assistive technology such as medical reminder- to remind them to take medication or fall detection devices to alert them in case of emergences. By doing so they do not take away the older persons independence but rather support it. </a:t>
            </a:r>
            <a:endParaRPr lang="en-US" dirty="0"/>
          </a:p>
        </p:txBody>
      </p:sp>
      <p:pic>
        <p:nvPicPr>
          <p:cNvPr id="4" name="conclusion">
            <a:hlinkClick r:id="" action="ppaction://media"/>
            <a:extLst>
              <a:ext uri="{FF2B5EF4-FFF2-40B4-BE49-F238E27FC236}">
                <a16:creationId xmlns:a16="http://schemas.microsoft.com/office/drawing/2014/main" id="{AEBA04EC-888C-3434-33AD-24DE93107232}"/>
              </a:ext>
            </a:extLst>
          </p:cNvPr>
          <p:cNvPicPr>
            <a:picLocks noChangeAspect="1"/>
          </p:cNvPicPr>
          <p:nvPr>
            <a:audioFile r:link="rId2"/>
            <p:extLst>
              <p:ext uri="{DAA4B4D4-6D71-4841-9C94-3DE7FCFB9230}">
                <p14:media xmlns:p14="http://schemas.microsoft.com/office/powerpoint/2010/main" r:embed="rId1"/>
              </p:ext>
            </p:extLst>
          </p:nvPr>
        </p:nvPicPr>
        <p:blipFill>
          <a:blip r:embed="rId4"/>
          <a:stretch>
            <a:fillRect/>
          </a:stretch>
        </p:blipFill>
        <p:spPr>
          <a:xfrm>
            <a:off x="10620375" y="681037"/>
            <a:ext cx="609600" cy="609600"/>
          </a:xfrm>
          <a:prstGeom prst="rect">
            <a:avLst/>
          </a:prstGeom>
        </p:spPr>
      </p:pic>
    </p:spTree>
    <p:extLst>
      <p:ext uri="{BB962C8B-B14F-4D97-AF65-F5344CB8AC3E}">
        <p14:creationId xmlns:p14="http://schemas.microsoft.com/office/powerpoint/2010/main" val="3409097735"/>
      </p:ext>
    </p:extLst>
  </p:cSld>
  <p:clrMapOvr>
    <a:masterClrMapping/>
  </p:clrMapOvr>
  <mc:AlternateContent xmlns:mc="http://schemas.openxmlformats.org/markup-compatibility/2006">
    <mc:Choice xmlns:p14="http://schemas.microsoft.com/office/powerpoint/2010/main" Requires="p14">
      <p:transition spd="slow" p14:dur="1500" advTm="108201">
        <p:split orient="vert"/>
      </p:transition>
    </mc:Choice>
    <mc:Fallback>
      <p:transition spd="slow" advTm="108201">
        <p:split orient="vert"/>
      </p:transition>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08201" fill="hold"/>
                                        <p:tgtEl>
                                          <p:spTgt spid="4"/>
                                        </p:tgtEl>
                                      </p:cBhvr>
                                    </p:cmd>
                                  </p:childTnLst>
                                </p:cTn>
                              </p:par>
                            </p:childTnLst>
                          </p:cTn>
                        </p:par>
                      </p:childTnLst>
                    </p:cTn>
                  </p:par>
                </p:childTnLst>
              </p:cTn>
              <p:prevCondLst>
                <p:cond evt="onPrev" delay="0">
                  <p:tgtEl>
                    <p:sldTgt/>
                  </p:tgtEl>
                </p:cond>
              </p:prevCondLst>
              <p:nextCondLst>
                <p:cond evt="onNext" delay="0">
                  <p:tgtEl>
                    <p:sldTgt/>
                  </p:tgtEl>
                </p:cond>
              </p:nextCondLst>
            </p:seq>
            <p:audio>
              <p:cMediaNode vol="80000">
                <p:cTn id="7" fill="hold" display="0">
                  <p:stCondLst>
                    <p:cond delay="indefinite"/>
                  </p:stCondLst>
                  <p:endCondLst>
                    <p:cond evt="onStopAudio" delay="0">
                      <p:tgtEl>
                        <p:sldTgt/>
                      </p:tgtEl>
                    </p:cond>
                  </p:endCondLst>
                </p:cTn>
                <p:tgtEl>
                  <p:spTgt spid="4"/>
                </p:tgtEl>
              </p:cMediaNode>
            </p:audio>
          </p:childTnLst>
        </p:cTn>
      </p:par>
    </p:tnLst>
  </p:timing>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1321850-2BD1-776D-92E1-FE01B59721E8}"/>
              </a:ext>
            </a:extLst>
          </p:cNvPr>
          <p:cNvSpPr>
            <a:spLocks noGrp="1"/>
          </p:cNvSpPr>
          <p:nvPr>
            <p:ph type="title"/>
          </p:nvPr>
        </p:nvSpPr>
        <p:spPr>
          <a:xfrm>
            <a:off x="4673348" y="113640"/>
            <a:ext cx="10515600" cy="1325563"/>
          </a:xfrm>
        </p:spPr>
        <p:txBody>
          <a:bodyPr/>
          <a:lstStyle/>
          <a:p>
            <a:r>
              <a:rPr lang="en-GB" dirty="0"/>
              <a:t>References </a:t>
            </a:r>
            <a:endParaRPr lang="en-US" dirty="0"/>
          </a:p>
        </p:txBody>
      </p:sp>
      <p:sp>
        <p:nvSpPr>
          <p:cNvPr id="3" name="Content Placeholder 2">
            <a:extLst>
              <a:ext uri="{FF2B5EF4-FFF2-40B4-BE49-F238E27FC236}">
                <a16:creationId xmlns:a16="http://schemas.microsoft.com/office/drawing/2014/main" id="{9EEE25F2-9E30-0625-205C-27A68773DA3A}"/>
              </a:ext>
            </a:extLst>
          </p:cNvPr>
          <p:cNvSpPr>
            <a:spLocks noGrp="1"/>
          </p:cNvSpPr>
          <p:nvPr>
            <p:ph idx="1"/>
          </p:nvPr>
        </p:nvSpPr>
        <p:spPr>
          <a:xfrm>
            <a:off x="838200" y="1219703"/>
            <a:ext cx="10881008" cy="4957260"/>
          </a:xfrm>
        </p:spPr>
        <p:txBody>
          <a:bodyPr>
            <a:noAutofit/>
          </a:bodyPr>
          <a:lstStyle/>
          <a:p>
            <a:pPr marL="514350" indent="-514350">
              <a:buFont typeface="+mj-lt"/>
              <a:buAutoNum type="arabicPeriod"/>
            </a:pPr>
            <a:r>
              <a:rPr lang="en-GB" sz="1100" dirty="0"/>
              <a:t>Age UK(2024)</a:t>
            </a:r>
            <a:r>
              <a:rPr lang="en-GB" sz="1100" i="1" dirty="0"/>
              <a:t> Later life in the United Kingdom. </a:t>
            </a:r>
            <a:r>
              <a:rPr lang="en-GB" sz="1100" dirty="0"/>
              <a:t>London: Age UK. Available at: </a:t>
            </a:r>
            <a:r>
              <a:rPr lang="en-GB" sz="1100" dirty="0">
                <a:hlinkClick r:id="rId2"/>
              </a:rPr>
              <a:t>https://</a:t>
            </a:r>
            <a:r>
              <a:rPr lang="en-GB" sz="1100" dirty="0" err="1">
                <a:hlinkClick r:id="rId2"/>
              </a:rPr>
              <a:t>www.ageuk.org.uk</a:t>
            </a:r>
            <a:r>
              <a:rPr lang="en-GB" sz="1100" dirty="0">
                <a:hlinkClick r:id="rId2"/>
              </a:rPr>
              <a:t>/</a:t>
            </a:r>
            <a:r>
              <a:rPr lang="en-GB" sz="1100" dirty="0"/>
              <a:t> (Accessed october 22</a:t>
            </a:r>
            <a:r>
              <a:rPr lang="en-GB" sz="1100" baseline="30000" dirty="0"/>
              <a:t>nd</a:t>
            </a:r>
            <a:r>
              <a:rPr lang="en-GB" sz="1100" dirty="0"/>
              <a:t>  2026)</a:t>
            </a:r>
          </a:p>
          <a:p>
            <a:pPr marL="514350" indent="-514350">
              <a:buFont typeface="+mj-lt"/>
              <a:buAutoNum type="arabicPeriod"/>
            </a:pPr>
            <a:r>
              <a:rPr lang="en-GB" sz="1100" dirty="0"/>
              <a:t> Care Quality Commission (CQC) (2025) </a:t>
            </a:r>
            <a:r>
              <a:rPr lang="en-GB" sz="1100" i="1" dirty="0"/>
              <a:t>The state of health care and adult social care in England 2024/25.</a:t>
            </a:r>
            <a:r>
              <a:rPr lang="en-GB" sz="1100" dirty="0"/>
              <a:t> Available at: </a:t>
            </a:r>
            <a:r>
              <a:rPr lang="en-GB" sz="1100" dirty="0">
                <a:hlinkClick r:id="rId3"/>
              </a:rPr>
              <a:t>https://</a:t>
            </a:r>
            <a:r>
              <a:rPr lang="en-GB" sz="1100" dirty="0" err="1">
                <a:hlinkClick r:id="rId3"/>
              </a:rPr>
              <a:t>www.cqc.org.uk</a:t>
            </a:r>
            <a:r>
              <a:rPr lang="en-GB" sz="1100" dirty="0">
                <a:hlinkClick r:id="rId3"/>
              </a:rPr>
              <a:t>/publications/major-report/state-care/2024-2025</a:t>
            </a:r>
            <a:r>
              <a:rPr lang="en-GB" sz="1100" dirty="0"/>
              <a:t> (Accessed October 22nd 2026)</a:t>
            </a:r>
          </a:p>
          <a:p>
            <a:pPr marL="514350" indent="-514350">
              <a:buFont typeface="+mj-lt"/>
              <a:buAutoNum type="arabicPeriod"/>
            </a:pPr>
            <a:r>
              <a:rPr lang="en-GB" sz="1100" dirty="0"/>
              <a:t>Department of Health and Social Care  (DHSC) (2022) </a:t>
            </a:r>
            <a:r>
              <a:rPr lang="en-GB" sz="1100" i="1" dirty="0"/>
              <a:t>People at the heart of care: adult social care reform. </a:t>
            </a:r>
            <a:r>
              <a:rPr lang="en-GB" sz="1100" dirty="0"/>
              <a:t>London:DHSC. Available at: </a:t>
            </a:r>
            <a:r>
              <a:rPr lang="en-GB" sz="1100" dirty="0">
                <a:hlinkClick r:id="rId4"/>
              </a:rPr>
              <a:t>https://www.gov.uk/government/publications/people-at-the-heart-of-care-adult-social-care-reform-white-paper</a:t>
            </a:r>
            <a:r>
              <a:rPr lang="en-GB" sz="1100" dirty="0"/>
              <a:t>    (Accessed October 23</a:t>
            </a:r>
            <a:r>
              <a:rPr lang="en-GB" sz="1100" baseline="30000" dirty="0"/>
              <a:t>rd</a:t>
            </a:r>
            <a:r>
              <a:rPr lang="en-GB" sz="1100" dirty="0"/>
              <a:t> 2026)</a:t>
            </a:r>
          </a:p>
          <a:p>
            <a:pPr marL="514350" indent="-514350">
              <a:buFont typeface="+mj-lt"/>
              <a:buAutoNum type="arabicPeriod"/>
            </a:pPr>
            <a:r>
              <a:rPr lang="en-GB" sz="1100" dirty="0"/>
              <a:t>Equality Act 2010, c. 15. London:The Stationary Office. Available at : </a:t>
            </a:r>
            <a:r>
              <a:rPr lang="en-GB" sz="1100" dirty="0">
                <a:hlinkClick r:id="rId5"/>
              </a:rPr>
              <a:t>https://www.legislation.gov.uk/</a:t>
            </a:r>
            <a:r>
              <a:rPr lang="en-GB" sz="1100" dirty="0" err="1">
                <a:hlinkClick r:id="rId5"/>
              </a:rPr>
              <a:t>ukpga</a:t>
            </a:r>
            <a:r>
              <a:rPr lang="en-GB" sz="1100" dirty="0">
                <a:hlinkClick r:id="rId5"/>
              </a:rPr>
              <a:t>/2010/15/contents</a:t>
            </a:r>
            <a:r>
              <a:rPr lang="en-GB" sz="1100" dirty="0"/>
              <a:t>   (Accessed October 22</a:t>
            </a:r>
            <a:r>
              <a:rPr lang="en-GB" sz="1100" baseline="30000" dirty="0"/>
              <a:t>nd</a:t>
            </a:r>
            <a:r>
              <a:rPr lang="en-GB" sz="1100" dirty="0"/>
              <a:t> 2026)</a:t>
            </a:r>
          </a:p>
          <a:p>
            <a:pPr marL="514350" indent="-514350">
              <a:buFont typeface="+mj-lt"/>
              <a:buAutoNum type="arabicPeriod"/>
            </a:pPr>
            <a:r>
              <a:rPr lang="en-GB" sz="1100" dirty="0"/>
              <a:t>Health and Social Care Act 2008 (Regulated Activities) Regulations 2014, Sl 2014/2936, Regulation 9: Person-centred care. Available at: </a:t>
            </a:r>
            <a:r>
              <a:rPr lang="en-GB" sz="1100" dirty="0">
                <a:hlinkClick r:id="rId6"/>
              </a:rPr>
              <a:t>https://www.legislation.gov.uk/uksi/2014/2936/contents</a:t>
            </a:r>
            <a:r>
              <a:rPr lang="en-GB" sz="1100" dirty="0"/>
              <a:t> (Accessed October 23</a:t>
            </a:r>
            <a:r>
              <a:rPr lang="en-GB" sz="1100" baseline="30000" dirty="0"/>
              <a:t>rd</a:t>
            </a:r>
            <a:r>
              <a:rPr lang="en-GB" sz="1100" dirty="0"/>
              <a:t> 2026) </a:t>
            </a:r>
          </a:p>
          <a:p>
            <a:pPr marL="514350" indent="-514350">
              <a:buFont typeface="+mj-lt"/>
              <a:buAutoNum type="arabicPeriod"/>
            </a:pPr>
            <a:r>
              <a:rPr lang="en-GB" sz="1100" dirty="0" err="1"/>
              <a:t>Havighurst</a:t>
            </a:r>
            <a:r>
              <a:rPr lang="en-GB" sz="1100" dirty="0"/>
              <a:t>, R.J. (1961) ‘Successful aging;, </a:t>
            </a:r>
            <a:r>
              <a:rPr lang="en-GB" sz="1100" i="1" dirty="0"/>
              <a:t> The Gerontologist, 1(1), pp.8-13.</a:t>
            </a:r>
          </a:p>
          <a:p>
            <a:pPr marL="514350" indent="-514350">
              <a:buFont typeface="+mj-lt"/>
              <a:buAutoNum type="arabicPeriod"/>
            </a:pPr>
            <a:r>
              <a:rPr lang="en-GB" sz="1100" dirty="0"/>
              <a:t>HM Government (2005) </a:t>
            </a:r>
            <a:r>
              <a:rPr lang="en-GB" sz="1100" i="1" dirty="0"/>
              <a:t>Mental Capacity Act 2005,</a:t>
            </a:r>
            <a:r>
              <a:rPr lang="en-GB" sz="1100" dirty="0"/>
              <a:t> c.. 9. London: The Stationary Office. Available at: </a:t>
            </a:r>
            <a:r>
              <a:rPr lang="en-GB" sz="1100" dirty="0">
                <a:hlinkClick r:id="rId7"/>
              </a:rPr>
              <a:t>http://www.legislation.gov.uk/</a:t>
            </a:r>
            <a:r>
              <a:rPr lang="en-GB" sz="1100" dirty="0" err="1">
                <a:hlinkClick r:id="rId7"/>
              </a:rPr>
              <a:t>ukpga</a:t>
            </a:r>
            <a:r>
              <a:rPr lang="en-GB" sz="1100" dirty="0">
                <a:hlinkClick r:id="rId7"/>
              </a:rPr>
              <a:t>/2006/9/contents</a:t>
            </a:r>
            <a:r>
              <a:rPr lang="en-GB" sz="1100" dirty="0"/>
              <a:t> (accessed October 22nd 2026) </a:t>
            </a:r>
          </a:p>
          <a:p>
            <a:pPr marL="514350" indent="-514350">
              <a:buFont typeface="+mj-lt"/>
              <a:buAutoNum type="arabicPeriod"/>
            </a:pPr>
            <a:r>
              <a:rPr lang="en-GB" sz="1100" dirty="0"/>
              <a:t>  HM Government (2014) </a:t>
            </a:r>
            <a:r>
              <a:rPr lang="en-GB" sz="1100" i="1" dirty="0"/>
              <a:t>Care Act 2014, c.23. </a:t>
            </a:r>
            <a:r>
              <a:rPr lang="en-GB" sz="1100" dirty="0"/>
              <a:t>London: The Stationary Office. Available at: </a:t>
            </a:r>
            <a:r>
              <a:rPr lang="en-GB" sz="1100" dirty="0">
                <a:hlinkClick r:id="rId8"/>
              </a:rPr>
              <a:t>https://www.legislation.gov.uk/</a:t>
            </a:r>
            <a:r>
              <a:rPr lang="en-GB" sz="1100" dirty="0" err="1">
                <a:hlinkClick r:id="rId8"/>
              </a:rPr>
              <a:t>ukpga</a:t>
            </a:r>
            <a:r>
              <a:rPr lang="en-GB" sz="1100" dirty="0">
                <a:hlinkClick r:id="rId8"/>
              </a:rPr>
              <a:t>/2005/9/contents</a:t>
            </a:r>
            <a:r>
              <a:rPr lang="en-GB" sz="1100" dirty="0"/>
              <a:t> (Accessed October 23rd 2026) </a:t>
            </a:r>
          </a:p>
          <a:p>
            <a:pPr marL="514350" indent="-514350">
              <a:buFont typeface="+mj-lt"/>
              <a:buAutoNum type="arabicPeriod"/>
            </a:pPr>
            <a:r>
              <a:rPr lang="en-GB" sz="1100" dirty="0"/>
              <a:t>National Health Service (NHS) (n.d.) </a:t>
            </a:r>
            <a:r>
              <a:rPr lang="en-GB" sz="1100" i="1" dirty="0"/>
              <a:t> Social care and support guide. </a:t>
            </a:r>
            <a:r>
              <a:rPr lang="en-GB" sz="1100" dirty="0"/>
              <a:t>Available at: </a:t>
            </a:r>
            <a:r>
              <a:rPr lang="en-GB" sz="1100" dirty="0">
                <a:hlinkClick r:id="rId9"/>
              </a:rPr>
              <a:t>https://nhs.uk/conditions/social-care-and-support-guide/</a:t>
            </a:r>
            <a:r>
              <a:rPr lang="en-GB" sz="1100" dirty="0"/>
              <a:t>   (Accessed October 23</a:t>
            </a:r>
            <a:r>
              <a:rPr lang="en-GB" sz="1100" baseline="30000" dirty="0"/>
              <a:t>rd</a:t>
            </a:r>
            <a:r>
              <a:rPr lang="en-GB" sz="1100" dirty="0"/>
              <a:t> 2026) </a:t>
            </a:r>
          </a:p>
          <a:p>
            <a:pPr marL="514350" indent="-514350">
              <a:buFont typeface="+mj-lt"/>
              <a:buAutoNum type="arabicPeriod"/>
            </a:pPr>
            <a:r>
              <a:rPr lang="en-GB" sz="1100" dirty="0"/>
              <a:t>NHS England (2019) </a:t>
            </a:r>
            <a:r>
              <a:rPr lang="en-GB" sz="1100" i="1" dirty="0"/>
              <a:t> The NHS Long Term Plan. </a:t>
            </a:r>
            <a:r>
              <a:rPr lang="en-GB" sz="1100" dirty="0"/>
              <a:t> Available at: </a:t>
            </a:r>
            <a:r>
              <a:rPr lang="en-GB" sz="1100" dirty="0">
                <a:hlinkClick r:id="rId10"/>
              </a:rPr>
              <a:t>https://</a:t>
            </a:r>
            <a:r>
              <a:rPr lang="en-GB" sz="1100" dirty="0" err="1">
                <a:hlinkClick r:id="rId10"/>
              </a:rPr>
              <a:t>www.lontermplan.nhs.uk</a:t>
            </a:r>
            <a:r>
              <a:rPr lang="en-GB" sz="1100" dirty="0">
                <a:hlinkClick r:id="rId10"/>
              </a:rPr>
              <a:t>/</a:t>
            </a:r>
            <a:r>
              <a:rPr lang="en-GB" sz="1100" dirty="0"/>
              <a:t>  (Accessed October 23</a:t>
            </a:r>
            <a:r>
              <a:rPr lang="en-GB" sz="1100" baseline="30000" dirty="0"/>
              <a:t>rd</a:t>
            </a:r>
            <a:r>
              <a:rPr lang="en-GB" sz="1100" dirty="0"/>
              <a:t> 2026) </a:t>
            </a:r>
          </a:p>
          <a:p>
            <a:pPr marL="514350" indent="-514350">
              <a:buFont typeface="+mj-lt"/>
              <a:buAutoNum type="arabicPeriod"/>
            </a:pPr>
            <a:r>
              <a:rPr lang="en-GB" sz="1100" dirty="0"/>
              <a:t>NICE (2015)  </a:t>
            </a:r>
            <a:r>
              <a:rPr lang="en-GB" sz="1100" i="1" dirty="0"/>
              <a:t>Older people: independence and mental wellbeing. </a:t>
            </a:r>
            <a:r>
              <a:rPr lang="en-GB" sz="1100" dirty="0"/>
              <a:t> Available at </a:t>
            </a:r>
            <a:r>
              <a:rPr lang="en-GB" sz="1100" dirty="0">
                <a:hlinkClick r:id="rId11"/>
              </a:rPr>
              <a:t>https://www.nice.org.uk/guidance/</a:t>
            </a:r>
            <a:r>
              <a:rPr lang="en-GB" sz="1100" dirty="0" err="1">
                <a:hlinkClick r:id="rId11"/>
              </a:rPr>
              <a:t>ng32</a:t>
            </a:r>
            <a:r>
              <a:rPr lang="en-GB" sz="1100" dirty="0"/>
              <a:t> (</a:t>
            </a:r>
            <a:r>
              <a:rPr lang="en-GB" sz="1100" dirty="0" err="1"/>
              <a:t>Acceesed</a:t>
            </a:r>
            <a:r>
              <a:rPr lang="en-GB" sz="1100" dirty="0"/>
              <a:t>  October 23</a:t>
            </a:r>
            <a:r>
              <a:rPr lang="en-GB" sz="1100" baseline="30000" dirty="0"/>
              <a:t>rd</a:t>
            </a:r>
            <a:r>
              <a:rPr lang="en-GB" sz="1100" dirty="0"/>
              <a:t> 2026) </a:t>
            </a:r>
          </a:p>
          <a:p>
            <a:pPr marL="514350" indent="-514350">
              <a:buFont typeface="+mj-lt"/>
              <a:buAutoNum type="arabicPeriod"/>
            </a:pPr>
            <a:r>
              <a:rPr lang="en-GB" sz="1100" dirty="0"/>
              <a:t>Office for National Statistics (ONS) (2022) </a:t>
            </a:r>
            <a:r>
              <a:rPr lang="en-GB" sz="1100" i="1" dirty="0"/>
              <a:t>Living  longer: how our population is changing and why it matters. </a:t>
            </a:r>
            <a:r>
              <a:rPr lang="en-GB" sz="1100" dirty="0"/>
              <a:t>Newport: ONS. Available at </a:t>
            </a:r>
            <a:r>
              <a:rPr lang="en-GB" sz="1100" dirty="0">
                <a:hlinkClick r:id="rId12"/>
              </a:rPr>
              <a:t>https://www.ons.gov.uk</a:t>
            </a:r>
            <a:r>
              <a:rPr lang="en-GB" sz="1100" dirty="0"/>
              <a:t> ( Accessed October 22</a:t>
            </a:r>
            <a:r>
              <a:rPr lang="en-GB" sz="1100" baseline="30000" dirty="0"/>
              <a:t>nd</a:t>
            </a:r>
            <a:r>
              <a:rPr lang="en-GB" sz="1100" dirty="0"/>
              <a:t> 2026) </a:t>
            </a:r>
          </a:p>
          <a:p>
            <a:pPr marL="514350" indent="-514350">
              <a:buFont typeface="+mj-lt"/>
              <a:buAutoNum type="arabicPeriod"/>
            </a:pPr>
            <a:r>
              <a:rPr lang="en-GB" sz="1100" dirty="0"/>
              <a:t>Social Care Institute for Excellence (SCIE) (n.d..) </a:t>
            </a:r>
            <a:r>
              <a:rPr lang="en-GB" sz="1100" i="1" dirty="0"/>
              <a:t> </a:t>
            </a:r>
            <a:r>
              <a:rPr lang="en-GB" sz="1100" i="1" dirty="0" err="1"/>
              <a:t>Reablement</a:t>
            </a:r>
            <a:r>
              <a:rPr lang="en-GB" sz="1100" i="1" dirty="0"/>
              <a:t>:  promoting independence. </a:t>
            </a:r>
            <a:r>
              <a:rPr lang="en-GB" sz="1100" dirty="0"/>
              <a:t>Available at: </a:t>
            </a:r>
            <a:r>
              <a:rPr lang="en-GB" sz="1100" dirty="0">
                <a:hlinkClick r:id="rId13"/>
              </a:rPr>
              <a:t>https://</a:t>
            </a:r>
            <a:r>
              <a:rPr lang="en-GB" sz="1100" dirty="0" err="1">
                <a:hlinkClick r:id="rId13"/>
              </a:rPr>
              <a:t>www.scie.org.uk</a:t>
            </a:r>
            <a:r>
              <a:rPr lang="en-GB" sz="1100" dirty="0"/>
              <a:t>   ( </a:t>
            </a:r>
            <a:r>
              <a:rPr lang="en-GB" sz="1100" dirty="0" err="1"/>
              <a:t>Acceessed</a:t>
            </a:r>
            <a:r>
              <a:rPr lang="en-GB" sz="1100" dirty="0"/>
              <a:t> on </a:t>
            </a:r>
            <a:r>
              <a:rPr lang="en-GB" sz="1100" dirty="0" err="1"/>
              <a:t>0ctober</a:t>
            </a:r>
            <a:r>
              <a:rPr lang="en-GB" sz="1100" dirty="0"/>
              <a:t> 24</a:t>
            </a:r>
            <a:r>
              <a:rPr lang="en-GB" sz="1100" baseline="30000" dirty="0"/>
              <a:t>th</a:t>
            </a:r>
            <a:r>
              <a:rPr lang="en-GB" sz="1100" dirty="0"/>
              <a:t> 2026) </a:t>
            </a:r>
          </a:p>
          <a:p>
            <a:pPr marL="514350" indent="-514350">
              <a:buFont typeface="+mj-lt"/>
              <a:buAutoNum type="arabicPeriod"/>
            </a:pPr>
            <a:r>
              <a:rPr lang="en-GB" sz="1100" dirty="0"/>
              <a:t>World Health Organization ( WHO) (2021) </a:t>
            </a:r>
            <a:r>
              <a:rPr lang="en-GB" sz="1100" i="1" dirty="0"/>
              <a:t> Global report on ageism. Geneva:who. Available at: </a:t>
            </a:r>
            <a:r>
              <a:rPr lang="en-GB" sz="1100" i="1" dirty="0">
                <a:hlinkClick r:id="rId14"/>
              </a:rPr>
              <a:t>https://www.who.int/publications/1/item/9789240016866</a:t>
            </a:r>
            <a:r>
              <a:rPr lang="en-GB" sz="1100" i="1" dirty="0"/>
              <a:t> (Accessed October 22</a:t>
            </a:r>
            <a:r>
              <a:rPr lang="en-GB" sz="1100" i="1" baseline="30000" dirty="0"/>
              <a:t>nd</a:t>
            </a:r>
            <a:r>
              <a:rPr lang="en-GB" sz="1100" i="1" dirty="0"/>
              <a:t> 2026) </a:t>
            </a:r>
          </a:p>
          <a:p>
            <a:pPr marL="514350" indent="-514350">
              <a:buFont typeface="+mj-lt"/>
              <a:buAutoNum type="arabicPeriod"/>
            </a:pPr>
            <a:r>
              <a:rPr lang="en-GB" sz="1100" dirty="0"/>
              <a:t>World Health Organization ( WHO) (2022) </a:t>
            </a:r>
            <a:r>
              <a:rPr lang="en-GB" sz="1100" i="1" dirty="0"/>
              <a:t>Ageing and health . </a:t>
            </a:r>
            <a:r>
              <a:rPr lang="en-GB" sz="1100" dirty="0"/>
              <a:t> Available at: </a:t>
            </a:r>
            <a:r>
              <a:rPr lang="en-GB" sz="1100" dirty="0">
                <a:hlinkClick r:id="rId15"/>
              </a:rPr>
              <a:t>www.who.int/news-room/fact-sheets/detail/ageing-and-health</a:t>
            </a:r>
            <a:r>
              <a:rPr lang="en-GB" sz="1100" dirty="0"/>
              <a:t> (Accessed October 23rd 2026) </a:t>
            </a:r>
            <a:endParaRPr lang="en-US" sz="1100" dirty="0"/>
          </a:p>
        </p:txBody>
      </p:sp>
    </p:spTree>
    <p:extLst>
      <p:ext uri="{BB962C8B-B14F-4D97-AF65-F5344CB8AC3E}">
        <p14:creationId xmlns:p14="http://schemas.microsoft.com/office/powerpoint/2010/main" val="3593704584"/>
      </p:ext>
    </p:extLst>
  </p:cSld>
  <p:clrMapOvr>
    <a:masterClrMapping/>
  </p:clrMapOvr>
  <mc:AlternateContent xmlns:mc="http://schemas.openxmlformats.org/markup-compatibility/2006" xmlns:p14="http://schemas.microsoft.com/office/powerpoint/2010/main">
    <mc:Choice Requires="p14">
      <p:transition spd="slow" p14:dur="1500">
        <p:split orient="vert"/>
      </p:transition>
    </mc:Choice>
    <mc:Fallback xmlns="">
      <p:transition spd="slow">
        <p:split orient="vert"/>
      </p:transition>
    </mc:Fallback>
  </mc:AlternateContent>
</p:sld>
</file>

<file path=ppt/theme/theme1.xml><?xml version="1.0" encoding="utf-8"?>
<a:theme xmlns:a="http://schemas.openxmlformats.org/drawingml/2006/main" name="Office Theme">
  <a:themeElements>
    <a:clrScheme name="Office">
      <a:dk1>
        <a:sysClr val="windowText" lastClr="000000"/>
      </a:dk1>
      <a:lt1>
        <a:sysClr val="window" lastClr="FFFFFF"/>
      </a:lt1>
      <a:dk2>
        <a:srgbClr val="0E2841"/>
      </a:dk2>
      <a:lt2>
        <a:srgbClr val="E8E8E8"/>
      </a:lt2>
      <a:accent1>
        <a:srgbClr val="156082"/>
      </a:accent1>
      <a:accent2>
        <a:srgbClr val="E97132"/>
      </a:accent2>
      <a:accent3>
        <a:srgbClr val="196B24"/>
      </a:accent3>
      <a:accent4>
        <a:srgbClr val="0F9ED5"/>
      </a:accent4>
      <a:accent5>
        <a:srgbClr val="A02B93"/>
      </a:accent5>
      <a:accent6>
        <a:srgbClr val="4EA72E"/>
      </a:accent6>
      <a:hlink>
        <a:srgbClr val="467886"/>
      </a:hlink>
      <a:folHlink>
        <a:srgbClr val="96607D"/>
      </a:folHlink>
    </a:clrScheme>
    <a:fontScheme name="Office">
      <a:majorFont>
        <a:latin typeface="Aptos Display" panose="0211000402020202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Aptos" panose="0211000402020202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12700" cap="flat" cmpd="sng" algn="ctr">
          <a:solidFill>
            <a:schemeClr val="phClr"/>
          </a:solidFill>
          <a:prstDash val="solid"/>
          <a:miter lim="800000"/>
        </a:ln>
        <a:ln w="19050" cap="flat" cmpd="sng" algn="ctr">
          <a:solidFill>
            <a:schemeClr val="phClr"/>
          </a:solidFill>
          <a:prstDash val="solid"/>
          <a:miter lim="800000"/>
        </a:ln>
        <a:ln w="2540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lnDef>
      <a:spPr/>
      <a:bodyPr/>
      <a:lstStyle/>
      <a:style>
        <a:lnRef idx="2">
          <a:schemeClr val="accent1"/>
        </a:lnRef>
        <a:fillRef idx="0">
          <a:schemeClr val="accent1"/>
        </a:fillRef>
        <a:effectRef idx="1">
          <a:schemeClr val="accent1"/>
        </a:effectRef>
        <a:fontRef idx="minor">
          <a:schemeClr val="tx1"/>
        </a:fontRef>
      </a:style>
    </a:lnDef>
  </a:objectDefaults>
  <a:extraClrSchemeLst/>
  <a:extLst>
    <a:ext uri="{05A4C25C-085E-4340-85A3-A5531E510DB2}">
      <thm15:themeFamily xmlns:thm15="http://schemas.microsoft.com/office/thememl/2012/main" name="Office Theme" id="{2E142A2C-CD16-42D6-873A-C26D2A0506FA}" vid="{1BDDFF52-6CD6-40A5-AB3C-68EB2F1E4D0A}"/>
    </a:ext>
  </a:extLst>
</a:theme>
</file>

<file path=docProps/app.xml><?xml version="1.0" encoding="utf-8"?>
<Properties xmlns="http://schemas.openxmlformats.org/officeDocument/2006/extended-properties" xmlns:vt="http://schemas.openxmlformats.org/officeDocument/2006/docPropsVTypes">
  <TotalTime>0</TotalTime>
  <Words>2751</Words>
  <Application>Microsoft Office PowerPoint</Application>
  <PresentationFormat>Widescreen</PresentationFormat>
  <Paragraphs>204</Paragraphs>
  <Slides>15</Slides>
  <Notes>0</Notes>
  <HiddenSlides>0</HiddenSlides>
  <MMClips>12</MMClips>
  <ScaleCrop>false</ScaleCrop>
  <HeadingPairs>
    <vt:vector size="6" baseType="variant">
      <vt:variant>
        <vt:lpstr>Fonts Used</vt:lpstr>
      </vt:variant>
      <vt:variant>
        <vt:i4>5</vt:i4>
      </vt:variant>
      <vt:variant>
        <vt:lpstr>Theme</vt:lpstr>
      </vt:variant>
      <vt:variant>
        <vt:i4>1</vt:i4>
      </vt:variant>
      <vt:variant>
        <vt:lpstr>Slide Titles</vt:lpstr>
      </vt:variant>
      <vt:variant>
        <vt:i4>15</vt:i4>
      </vt:variant>
    </vt:vector>
  </HeadingPairs>
  <TitlesOfParts>
    <vt:vector size="21" baseType="lpstr">
      <vt:lpstr>Aptos</vt:lpstr>
      <vt:lpstr>Aptos Display</vt:lpstr>
      <vt:lpstr>Arial</vt:lpstr>
      <vt:lpstr>Courier New</vt:lpstr>
      <vt:lpstr>Wingdings</vt:lpstr>
      <vt:lpstr>Office Theme</vt:lpstr>
      <vt:lpstr>BMHP6027 Empowering the Older Person </vt:lpstr>
      <vt:lpstr>Introduction &amp; Scope </vt:lpstr>
      <vt:lpstr>Care, empowerment &amp; support needs </vt:lpstr>
      <vt:lpstr>Empowerment, Dignity, Independence &amp; Choice</vt:lpstr>
      <vt:lpstr>Functional ability &amp; Independance</vt:lpstr>
      <vt:lpstr>Theories of ageing </vt:lpstr>
      <vt:lpstr>UK legislation &amp; Policy </vt:lpstr>
      <vt:lpstr>Current UK services &amp; Provision for older adults </vt:lpstr>
      <vt:lpstr>Person-centred approaches &amp; interventions </vt:lpstr>
      <vt:lpstr>Assistive technology &amp; digital innovation </vt:lpstr>
      <vt:lpstr>Benefits &amp; Risks of technology for older people</vt:lpstr>
      <vt:lpstr>Practical application- case study </vt:lpstr>
      <vt:lpstr>Recommendations for improving empowerment and independance</vt:lpstr>
      <vt:lpstr>Conclusion  </vt:lpstr>
      <vt:lpstr>References </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BMHP6027 Empowering the Older Person </dc:title>
  <dc:creator>Tai Ward (2311300)</dc:creator>
  <cp:lastModifiedBy>Tai Ward (2311300)</cp:lastModifiedBy>
  <cp:revision>31</cp:revision>
  <dcterms:created xsi:type="dcterms:W3CDTF">2026-09-30T14:00:21Z</dcterms:created>
  <dcterms:modified xsi:type="dcterms:W3CDTF">2026-10-25T16:36:29Z</dcterms:modified>
</cp:coreProperties>
</file>