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1"/>
  </p:notesMasterIdLst>
  <p:sldIdLst>
    <p:sldId id="256" r:id="rId2"/>
    <p:sldId id="257" r:id="rId3"/>
    <p:sldId id="258"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9452" autoAdjust="0"/>
  </p:normalViewPr>
  <p:slideViewPr>
    <p:cSldViewPr snapToGrid="0">
      <p:cViewPr varScale="1">
        <p:scale>
          <a:sx n="69" d="100"/>
          <a:sy n="69" d="100"/>
        </p:scale>
        <p:origin x="2190"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3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642F69-4904-473A-8F56-FD69718E5F5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7EC9E3C-ABF4-48E0-AC39-0E1DFDDB4FE2}">
      <dgm:prSet/>
      <dgm:spPr/>
      <dgm:t>
        <a:bodyPr/>
        <a:lstStyle/>
        <a:p>
          <a:r>
            <a:rPr lang="en-GB"/>
            <a:t>A tool to assess personal and professional development.</a:t>
          </a:r>
          <a:endParaRPr lang="en-US"/>
        </a:p>
      </dgm:t>
    </dgm:pt>
    <dgm:pt modelId="{0088356B-014A-4EE0-8370-3D2659DB1F07}" type="parTrans" cxnId="{791E2E4F-45E4-4C36-B96A-3EBA0E20174F}">
      <dgm:prSet/>
      <dgm:spPr/>
      <dgm:t>
        <a:bodyPr/>
        <a:lstStyle/>
        <a:p>
          <a:endParaRPr lang="en-US"/>
        </a:p>
      </dgm:t>
    </dgm:pt>
    <dgm:pt modelId="{98BF9320-875D-4A86-9849-F60FEA35A66C}" type="sibTrans" cxnId="{791E2E4F-45E4-4C36-B96A-3EBA0E20174F}">
      <dgm:prSet/>
      <dgm:spPr/>
      <dgm:t>
        <a:bodyPr/>
        <a:lstStyle/>
        <a:p>
          <a:endParaRPr lang="en-US"/>
        </a:p>
      </dgm:t>
    </dgm:pt>
    <dgm:pt modelId="{D53C8FE6-D383-45D7-B60C-83D0106F388A}">
      <dgm:prSet/>
      <dgm:spPr/>
      <dgm:t>
        <a:bodyPr/>
        <a:lstStyle/>
        <a:p>
          <a:r>
            <a:rPr lang="en-GB"/>
            <a:t>Helps to identify areas for improvement and growth.</a:t>
          </a:r>
          <a:endParaRPr lang="en-US"/>
        </a:p>
      </dgm:t>
    </dgm:pt>
    <dgm:pt modelId="{8D27D28A-511C-47D7-A04D-7BBA7A0B82C1}" type="parTrans" cxnId="{ADED26D7-1447-4099-837E-590F9CC2CCB7}">
      <dgm:prSet/>
      <dgm:spPr/>
      <dgm:t>
        <a:bodyPr/>
        <a:lstStyle/>
        <a:p>
          <a:endParaRPr lang="en-US"/>
        </a:p>
      </dgm:t>
    </dgm:pt>
    <dgm:pt modelId="{6859BE9B-428F-4A65-9F1C-98D76537F865}" type="sibTrans" cxnId="{ADED26D7-1447-4099-837E-590F9CC2CCB7}">
      <dgm:prSet/>
      <dgm:spPr/>
      <dgm:t>
        <a:bodyPr/>
        <a:lstStyle/>
        <a:p>
          <a:endParaRPr lang="en-US"/>
        </a:p>
      </dgm:t>
    </dgm:pt>
    <dgm:pt modelId="{06E18CC6-CA51-4671-BD12-C40D3AD34EC0}">
      <dgm:prSet/>
      <dgm:spPr/>
      <dgm:t>
        <a:bodyPr/>
        <a:lstStyle/>
        <a:p>
          <a:r>
            <a:rPr lang="en-GB"/>
            <a:t>Supports strategic planning for career progression.</a:t>
          </a:r>
          <a:endParaRPr lang="en-US"/>
        </a:p>
      </dgm:t>
    </dgm:pt>
    <dgm:pt modelId="{20A65C6C-C000-4D57-8595-1BF7972E74D9}" type="parTrans" cxnId="{37CBE66D-151F-4E1E-BF65-0A29ECC7B4FC}">
      <dgm:prSet/>
      <dgm:spPr/>
      <dgm:t>
        <a:bodyPr/>
        <a:lstStyle/>
        <a:p>
          <a:endParaRPr lang="en-US"/>
        </a:p>
      </dgm:t>
    </dgm:pt>
    <dgm:pt modelId="{E4137693-AFB9-4AFC-B808-6C6C3B6FC1E0}" type="sibTrans" cxnId="{37CBE66D-151F-4E1E-BF65-0A29ECC7B4FC}">
      <dgm:prSet/>
      <dgm:spPr/>
      <dgm:t>
        <a:bodyPr/>
        <a:lstStyle/>
        <a:p>
          <a:endParaRPr lang="en-US"/>
        </a:p>
      </dgm:t>
    </dgm:pt>
    <dgm:pt modelId="{C8F27B4A-9A6C-4D07-81BA-740C85EA7022}" type="pres">
      <dgm:prSet presAssocID="{FB642F69-4904-473A-8F56-FD69718E5F57}" presName="root" presStyleCnt="0">
        <dgm:presLayoutVars>
          <dgm:dir/>
          <dgm:resizeHandles val="exact"/>
        </dgm:presLayoutVars>
      </dgm:prSet>
      <dgm:spPr/>
    </dgm:pt>
    <dgm:pt modelId="{A0193B2D-F7EB-42F3-83E7-28ED02D101C6}" type="pres">
      <dgm:prSet presAssocID="{97EC9E3C-ABF4-48E0-AC39-0E1DFDDB4FE2}" presName="compNode" presStyleCnt="0"/>
      <dgm:spPr/>
    </dgm:pt>
    <dgm:pt modelId="{A6408E89-4848-47B6-8B40-DB00BE2D6520}" type="pres">
      <dgm:prSet presAssocID="{97EC9E3C-ABF4-48E0-AC39-0E1DFDDB4FE2}" presName="bgRect" presStyleLbl="bgShp" presStyleIdx="0" presStyleCnt="3"/>
      <dgm:spPr/>
    </dgm:pt>
    <dgm:pt modelId="{8CECCB37-C299-4384-8A2F-712EF05216C1}" type="pres">
      <dgm:prSet presAssocID="{97EC9E3C-ABF4-48E0-AC39-0E1DFDDB4FE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66454DBB-2997-4DCE-9D56-C7BCC62F7E3D}" type="pres">
      <dgm:prSet presAssocID="{97EC9E3C-ABF4-48E0-AC39-0E1DFDDB4FE2}" presName="spaceRect" presStyleCnt="0"/>
      <dgm:spPr/>
    </dgm:pt>
    <dgm:pt modelId="{D80CEA2F-FADE-45BB-AACD-13E37FE4B94E}" type="pres">
      <dgm:prSet presAssocID="{97EC9E3C-ABF4-48E0-AC39-0E1DFDDB4FE2}" presName="parTx" presStyleLbl="revTx" presStyleIdx="0" presStyleCnt="3">
        <dgm:presLayoutVars>
          <dgm:chMax val="0"/>
          <dgm:chPref val="0"/>
        </dgm:presLayoutVars>
      </dgm:prSet>
      <dgm:spPr/>
    </dgm:pt>
    <dgm:pt modelId="{2F6AEA9E-1E57-4179-B693-7AD64F8162D9}" type="pres">
      <dgm:prSet presAssocID="{98BF9320-875D-4A86-9849-F60FEA35A66C}" presName="sibTrans" presStyleCnt="0"/>
      <dgm:spPr/>
    </dgm:pt>
    <dgm:pt modelId="{9CC180CA-C805-492A-B07C-5ECC94C4CB6E}" type="pres">
      <dgm:prSet presAssocID="{D53C8FE6-D383-45D7-B60C-83D0106F388A}" presName="compNode" presStyleCnt="0"/>
      <dgm:spPr/>
    </dgm:pt>
    <dgm:pt modelId="{A9767E5A-F9D9-44D2-AD7C-AA9364EC5E7B}" type="pres">
      <dgm:prSet presAssocID="{D53C8FE6-D383-45D7-B60C-83D0106F388A}" presName="bgRect" presStyleLbl="bgShp" presStyleIdx="1" presStyleCnt="3"/>
      <dgm:spPr/>
    </dgm:pt>
    <dgm:pt modelId="{B86ADB5E-E8B4-4BED-AA05-631FA26D92C7}" type="pres">
      <dgm:prSet presAssocID="{D53C8FE6-D383-45D7-B60C-83D0106F388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191F79E4-866C-4B32-8698-A09B1C6E6AC9}" type="pres">
      <dgm:prSet presAssocID="{D53C8FE6-D383-45D7-B60C-83D0106F388A}" presName="spaceRect" presStyleCnt="0"/>
      <dgm:spPr/>
    </dgm:pt>
    <dgm:pt modelId="{B0A97248-6CED-4BFC-A93F-6534D725453B}" type="pres">
      <dgm:prSet presAssocID="{D53C8FE6-D383-45D7-B60C-83D0106F388A}" presName="parTx" presStyleLbl="revTx" presStyleIdx="1" presStyleCnt="3">
        <dgm:presLayoutVars>
          <dgm:chMax val="0"/>
          <dgm:chPref val="0"/>
        </dgm:presLayoutVars>
      </dgm:prSet>
      <dgm:spPr/>
    </dgm:pt>
    <dgm:pt modelId="{383111E8-B7ED-459F-9D7E-9621ED49E923}" type="pres">
      <dgm:prSet presAssocID="{6859BE9B-428F-4A65-9F1C-98D76537F865}" presName="sibTrans" presStyleCnt="0"/>
      <dgm:spPr/>
    </dgm:pt>
    <dgm:pt modelId="{274755EC-C9F1-4AAF-B648-1F5D0B09AF98}" type="pres">
      <dgm:prSet presAssocID="{06E18CC6-CA51-4671-BD12-C40D3AD34EC0}" presName="compNode" presStyleCnt="0"/>
      <dgm:spPr/>
    </dgm:pt>
    <dgm:pt modelId="{9DFA67B1-2EBD-4FEC-AE37-27876B9DA4B9}" type="pres">
      <dgm:prSet presAssocID="{06E18CC6-CA51-4671-BD12-C40D3AD34EC0}" presName="bgRect" presStyleLbl="bgShp" presStyleIdx="2" presStyleCnt="3"/>
      <dgm:spPr/>
    </dgm:pt>
    <dgm:pt modelId="{01C6E506-899A-4B5E-9D4A-29D6D847BAC8}" type="pres">
      <dgm:prSet presAssocID="{06E18CC6-CA51-4671-BD12-C40D3AD34EC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74870BCB-CA95-463E-9672-3E49B7CFC7A7}" type="pres">
      <dgm:prSet presAssocID="{06E18CC6-CA51-4671-BD12-C40D3AD34EC0}" presName="spaceRect" presStyleCnt="0"/>
      <dgm:spPr/>
    </dgm:pt>
    <dgm:pt modelId="{A214B9BB-B1B5-4332-8E03-F8A9205EDBB7}" type="pres">
      <dgm:prSet presAssocID="{06E18CC6-CA51-4671-BD12-C40D3AD34EC0}" presName="parTx" presStyleLbl="revTx" presStyleIdx="2" presStyleCnt="3">
        <dgm:presLayoutVars>
          <dgm:chMax val="0"/>
          <dgm:chPref val="0"/>
        </dgm:presLayoutVars>
      </dgm:prSet>
      <dgm:spPr/>
    </dgm:pt>
  </dgm:ptLst>
  <dgm:cxnLst>
    <dgm:cxn modelId="{37CBE66D-151F-4E1E-BF65-0A29ECC7B4FC}" srcId="{FB642F69-4904-473A-8F56-FD69718E5F57}" destId="{06E18CC6-CA51-4671-BD12-C40D3AD34EC0}" srcOrd="2" destOrd="0" parTransId="{20A65C6C-C000-4D57-8595-1BF7972E74D9}" sibTransId="{E4137693-AFB9-4AFC-B808-6C6C3B6FC1E0}"/>
    <dgm:cxn modelId="{791E2E4F-45E4-4C36-B96A-3EBA0E20174F}" srcId="{FB642F69-4904-473A-8F56-FD69718E5F57}" destId="{97EC9E3C-ABF4-48E0-AC39-0E1DFDDB4FE2}" srcOrd="0" destOrd="0" parTransId="{0088356B-014A-4EE0-8370-3D2659DB1F07}" sibTransId="{98BF9320-875D-4A86-9849-F60FEA35A66C}"/>
    <dgm:cxn modelId="{01EBD5BC-9447-40E7-A2E1-654077722287}" type="presOf" srcId="{FB642F69-4904-473A-8F56-FD69718E5F57}" destId="{C8F27B4A-9A6C-4D07-81BA-740C85EA7022}" srcOrd="0" destOrd="0" presId="urn:microsoft.com/office/officeart/2018/2/layout/IconVerticalSolidList"/>
    <dgm:cxn modelId="{27B948C2-0357-48A6-BC43-1541D3CC421F}" type="presOf" srcId="{97EC9E3C-ABF4-48E0-AC39-0E1DFDDB4FE2}" destId="{D80CEA2F-FADE-45BB-AACD-13E37FE4B94E}" srcOrd="0" destOrd="0" presId="urn:microsoft.com/office/officeart/2018/2/layout/IconVerticalSolidList"/>
    <dgm:cxn modelId="{C9D88DCB-9C4B-4FD3-A36A-FF3771C66436}" type="presOf" srcId="{D53C8FE6-D383-45D7-B60C-83D0106F388A}" destId="{B0A97248-6CED-4BFC-A93F-6534D725453B}" srcOrd="0" destOrd="0" presId="urn:microsoft.com/office/officeart/2018/2/layout/IconVerticalSolidList"/>
    <dgm:cxn modelId="{56FF65CD-4C5D-4C17-9A00-19447448CB9B}" type="presOf" srcId="{06E18CC6-CA51-4671-BD12-C40D3AD34EC0}" destId="{A214B9BB-B1B5-4332-8E03-F8A9205EDBB7}" srcOrd="0" destOrd="0" presId="urn:microsoft.com/office/officeart/2018/2/layout/IconVerticalSolidList"/>
    <dgm:cxn modelId="{ADED26D7-1447-4099-837E-590F9CC2CCB7}" srcId="{FB642F69-4904-473A-8F56-FD69718E5F57}" destId="{D53C8FE6-D383-45D7-B60C-83D0106F388A}" srcOrd="1" destOrd="0" parTransId="{8D27D28A-511C-47D7-A04D-7BBA7A0B82C1}" sibTransId="{6859BE9B-428F-4A65-9F1C-98D76537F865}"/>
    <dgm:cxn modelId="{0D471C60-E63C-49B2-9AFC-88323AB214DF}" type="presParOf" srcId="{C8F27B4A-9A6C-4D07-81BA-740C85EA7022}" destId="{A0193B2D-F7EB-42F3-83E7-28ED02D101C6}" srcOrd="0" destOrd="0" presId="urn:microsoft.com/office/officeart/2018/2/layout/IconVerticalSolidList"/>
    <dgm:cxn modelId="{E1B4A5CF-35A8-40EB-AA99-CD8317F78FF4}" type="presParOf" srcId="{A0193B2D-F7EB-42F3-83E7-28ED02D101C6}" destId="{A6408E89-4848-47B6-8B40-DB00BE2D6520}" srcOrd="0" destOrd="0" presId="urn:microsoft.com/office/officeart/2018/2/layout/IconVerticalSolidList"/>
    <dgm:cxn modelId="{013F46AD-5338-4CDC-889F-FC3F73A9D51A}" type="presParOf" srcId="{A0193B2D-F7EB-42F3-83E7-28ED02D101C6}" destId="{8CECCB37-C299-4384-8A2F-712EF05216C1}" srcOrd="1" destOrd="0" presId="urn:microsoft.com/office/officeart/2018/2/layout/IconVerticalSolidList"/>
    <dgm:cxn modelId="{055D97F9-478A-4858-90C9-5A6641EA8BF9}" type="presParOf" srcId="{A0193B2D-F7EB-42F3-83E7-28ED02D101C6}" destId="{66454DBB-2997-4DCE-9D56-C7BCC62F7E3D}" srcOrd="2" destOrd="0" presId="urn:microsoft.com/office/officeart/2018/2/layout/IconVerticalSolidList"/>
    <dgm:cxn modelId="{4E9EB856-2032-4CF6-B2DE-EC3F53CD0F6B}" type="presParOf" srcId="{A0193B2D-F7EB-42F3-83E7-28ED02D101C6}" destId="{D80CEA2F-FADE-45BB-AACD-13E37FE4B94E}" srcOrd="3" destOrd="0" presId="urn:microsoft.com/office/officeart/2018/2/layout/IconVerticalSolidList"/>
    <dgm:cxn modelId="{1F262152-5248-461A-9875-381517C6D4B1}" type="presParOf" srcId="{C8F27B4A-9A6C-4D07-81BA-740C85EA7022}" destId="{2F6AEA9E-1E57-4179-B693-7AD64F8162D9}" srcOrd="1" destOrd="0" presId="urn:microsoft.com/office/officeart/2018/2/layout/IconVerticalSolidList"/>
    <dgm:cxn modelId="{B01E5E6D-EBD4-4B9D-8282-43CD9169EF40}" type="presParOf" srcId="{C8F27B4A-9A6C-4D07-81BA-740C85EA7022}" destId="{9CC180CA-C805-492A-B07C-5ECC94C4CB6E}" srcOrd="2" destOrd="0" presId="urn:microsoft.com/office/officeart/2018/2/layout/IconVerticalSolidList"/>
    <dgm:cxn modelId="{E324A450-C6BD-4D58-90A7-AF4C0031B336}" type="presParOf" srcId="{9CC180CA-C805-492A-B07C-5ECC94C4CB6E}" destId="{A9767E5A-F9D9-44D2-AD7C-AA9364EC5E7B}" srcOrd="0" destOrd="0" presId="urn:microsoft.com/office/officeart/2018/2/layout/IconVerticalSolidList"/>
    <dgm:cxn modelId="{05B2FF57-3D3F-4A9C-B9B6-03D15D169155}" type="presParOf" srcId="{9CC180CA-C805-492A-B07C-5ECC94C4CB6E}" destId="{B86ADB5E-E8B4-4BED-AA05-631FA26D92C7}" srcOrd="1" destOrd="0" presId="urn:microsoft.com/office/officeart/2018/2/layout/IconVerticalSolidList"/>
    <dgm:cxn modelId="{C218FD1D-CAA4-4DA4-B2CE-20D1FB5A0827}" type="presParOf" srcId="{9CC180CA-C805-492A-B07C-5ECC94C4CB6E}" destId="{191F79E4-866C-4B32-8698-A09B1C6E6AC9}" srcOrd="2" destOrd="0" presId="urn:microsoft.com/office/officeart/2018/2/layout/IconVerticalSolidList"/>
    <dgm:cxn modelId="{B2B097BB-4BCD-47C9-B191-4582A8314297}" type="presParOf" srcId="{9CC180CA-C805-492A-B07C-5ECC94C4CB6E}" destId="{B0A97248-6CED-4BFC-A93F-6534D725453B}" srcOrd="3" destOrd="0" presId="urn:microsoft.com/office/officeart/2018/2/layout/IconVerticalSolidList"/>
    <dgm:cxn modelId="{405AE71C-BB0F-453D-91F2-850D73397701}" type="presParOf" srcId="{C8F27B4A-9A6C-4D07-81BA-740C85EA7022}" destId="{383111E8-B7ED-459F-9D7E-9621ED49E923}" srcOrd="3" destOrd="0" presId="urn:microsoft.com/office/officeart/2018/2/layout/IconVerticalSolidList"/>
    <dgm:cxn modelId="{6A183B1A-FD51-4D00-A836-EF456208ECC1}" type="presParOf" srcId="{C8F27B4A-9A6C-4D07-81BA-740C85EA7022}" destId="{274755EC-C9F1-4AAF-B648-1F5D0B09AF98}" srcOrd="4" destOrd="0" presId="urn:microsoft.com/office/officeart/2018/2/layout/IconVerticalSolidList"/>
    <dgm:cxn modelId="{6F849412-0AE1-43DB-94D4-E455630464C7}" type="presParOf" srcId="{274755EC-C9F1-4AAF-B648-1F5D0B09AF98}" destId="{9DFA67B1-2EBD-4FEC-AE37-27876B9DA4B9}" srcOrd="0" destOrd="0" presId="urn:microsoft.com/office/officeart/2018/2/layout/IconVerticalSolidList"/>
    <dgm:cxn modelId="{80BB5AD5-EE59-4E8A-A7FA-ACEF843C9ACF}" type="presParOf" srcId="{274755EC-C9F1-4AAF-B648-1F5D0B09AF98}" destId="{01C6E506-899A-4B5E-9D4A-29D6D847BAC8}" srcOrd="1" destOrd="0" presId="urn:microsoft.com/office/officeart/2018/2/layout/IconVerticalSolidList"/>
    <dgm:cxn modelId="{C9890574-6292-4B07-B0DC-B97316A9477C}" type="presParOf" srcId="{274755EC-C9F1-4AAF-B648-1F5D0B09AF98}" destId="{74870BCB-CA95-463E-9672-3E49B7CFC7A7}" srcOrd="2" destOrd="0" presId="urn:microsoft.com/office/officeart/2018/2/layout/IconVerticalSolidList"/>
    <dgm:cxn modelId="{6452A750-5FED-40BC-95B3-C597006AB3C2}" type="presParOf" srcId="{274755EC-C9F1-4AAF-B648-1F5D0B09AF98}" destId="{A214B9BB-B1B5-4332-8E03-F8A9205EDBB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15DCA53-A4B4-4945-8596-9B08FF7BFA2C}"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D692D8F8-D318-40A9-8714-5AF096AA879A}">
      <dgm:prSet/>
      <dgm:spPr/>
      <dgm:t>
        <a:bodyPr/>
        <a:lstStyle/>
        <a:p>
          <a:pPr>
            <a:buNone/>
          </a:pPr>
          <a:r>
            <a:rPr lang="en-GB" b="1" dirty="0"/>
            <a:t>Resilience and Self-awareness:</a:t>
          </a:r>
          <a:r>
            <a:rPr lang="en-GB" dirty="0"/>
            <a:t> Adapt well to challenges and learn from experience (Skills for Care, 2023).</a:t>
          </a:r>
        </a:p>
      </dgm:t>
    </dgm:pt>
    <dgm:pt modelId="{73D54AA9-CA2F-4296-A16C-ED6FFF43193C}" type="parTrans" cxnId="{AA2DEF07-61B7-462A-B32A-19F8008D8ECD}">
      <dgm:prSet/>
      <dgm:spPr/>
      <dgm:t>
        <a:bodyPr/>
        <a:lstStyle/>
        <a:p>
          <a:endParaRPr lang="en-GB"/>
        </a:p>
      </dgm:t>
    </dgm:pt>
    <dgm:pt modelId="{A88D7010-6A8D-413E-BAAF-CED39B66E2E3}" type="sibTrans" cxnId="{AA2DEF07-61B7-462A-B32A-19F8008D8ECD}">
      <dgm:prSet/>
      <dgm:spPr/>
      <dgm:t>
        <a:bodyPr/>
        <a:lstStyle/>
        <a:p>
          <a:endParaRPr lang="en-GB"/>
        </a:p>
      </dgm:t>
    </dgm:pt>
    <dgm:pt modelId="{A4E68A57-82FB-4D15-8617-94FD560FC063}">
      <dgm:prSet/>
      <dgm:spPr/>
      <dgm:t>
        <a:bodyPr/>
        <a:lstStyle/>
        <a:p>
          <a:pPr>
            <a:buNone/>
          </a:pPr>
          <a:r>
            <a:rPr lang="en-GB" b="1" dirty="0"/>
            <a:t>Empathy and Communication:</a:t>
          </a:r>
          <a:r>
            <a:rPr lang="en-GB" dirty="0"/>
            <a:t> Connect with others and support them effectively.</a:t>
          </a:r>
        </a:p>
      </dgm:t>
    </dgm:pt>
    <dgm:pt modelId="{BAB000D9-A980-4106-92FF-187D78723287}" type="parTrans" cxnId="{5EA83523-C829-43EA-BCBA-C50B2E57C3BB}">
      <dgm:prSet/>
      <dgm:spPr/>
      <dgm:t>
        <a:bodyPr/>
        <a:lstStyle/>
        <a:p>
          <a:endParaRPr lang="en-GB"/>
        </a:p>
      </dgm:t>
    </dgm:pt>
    <dgm:pt modelId="{F0A26159-8053-46DE-9A4D-F5CF59CF4241}" type="sibTrans" cxnId="{5EA83523-C829-43EA-BCBA-C50B2E57C3BB}">
      <dgm:prSet/>
      <dgm:spPr/>
      <dgm:t>
        <a:bodyPr/>
        <a:lstStyle/>
        <a:p>
          <a:endParaRPr lang="en-GB"/>
        </a:p>
      </dgm:t>
    </dgm:pt>
    <dgm:pt modelId="{D925FCDA-36D3-48F6-85AC-4B496DF08E4C}">
      <dgm:prSet/>
      <dgm:spPr/>
      <dgm:t>
        <a:bodyPr/>
        <a:lstStyle/>
        <a:p>
          <a:pPr>
            <a:buNone/>
          </a:pPr>
          <a:r>
            <a:rPr lang="en-GB" b="1" dirty="0"/>
            <a:t>Organisation and Responsibility:</a:t>
          </a:r>
          <a:r>
            <a:rPr lang="en-GB" dirty="0"/>
            <a:t> manage my time and commitments well.</a:t>
          </a:r>
        </a:p>
      </dgm:t>
    </dgm:pt>
    <dgm:pt modelId="{FE4C9DEB-C228-402F-A83F-61DC8BD5ED19}" type="parTrans" cxnId="{2C8C1FA2-53AF-4D6D-9CC3-40ABFFEFBA7B}">
      <dgm:prSet/>
      <dgm:spPr/>
      <dgm:t>
        <a:bodyPr/>
        <a:lstStyle/>
        <a:p>
          <a:endParaRPr lang="en-GB"/>
        </a:p>
      </dgm:t>
    </dgm:pt>
    <dgm:pt modelId="{C6578373-1000-44F3-93A0-9828D30BADB5}" type="sibTrans" cxnId="{2C8C1FA2-53AF-4D6D-9CC3-40ABFFEFBA7B}">
      <dgm:prSet/>
      <dgm:spPr/>
      <dgm:t>
        <a:bodyPr/>
        <a:lstStyle/>
        <a:p>
          <a:endParaRPr lang="en-GB"/>
        </a:p>
      </dgm:t>
    </dgm:pt>
    <dgm:pt modelId="{567C3EA6-4240-4B66-B77E-2238AC610F58}">
      <dgm:prSet/>
      <dgm:spPr/>
      <dgm:t>
        <a:bodyPr/>
        <a:lstStyle/>
        <a:p>
          <a:pPr>
            <a:buNone/>
          </a:pPr>
          <a:r>
            <a:rPr lang="en-GB" b="1" dirty="0"/>
            <a:t>Creativity and Reflection:</a:t>
          </a:r>
          <a:r>
            <a:rPr lang="en-GB" dirty="0"/>
            <a:t> Writing and journaling help me reflect and stay focused.</a:t>
          </a:r>
        </a:p>
      </dgm:t>
    </dgm:pt>
    <dgm:pt modelId="{39EE130D-A4DE-445A-8D17-4BA6461A5A9F}" type="parTrans" cxnId="{B8511664-BA06-4BFD-BA51-4B4F6F2B246D}">
      <dgm:prSet/>
      <dgm:spPr/>
      <dgm:t>
        <a:bodyPr/>
        <a:lstStyle/>
        <a:p>
          <a:endParaRPr lang="en-GB"/>
        </a:p>
      </dgm:t>
    </dgm:pt>
    <dgm:pt modelId="{1552D4B4-3FC2-4740-BA0B-AF2DEB953573}" type="sibTrans" cxnId="{B8511664-BA06-4BFD-BA51-4B4F6F2B246D}">
      <dgm:prSet/>
      <dgm:spPr/>
      <dgm:t>
        <a:bodyPr/>
        <a:lstStyle/>
        <a:p>
          <a:endParaRPr lang="en-GB"/>
        </a:p>
      </dgm:t>
    </dgm:pt>
    <dgm:pt modelId="{1958CB8C-B2AA-4EB2-AAFE-3C8DBA60DB37}" type="pres">
      <dgm:prSet presAssocID="{D15DCA53-A4B4-4945-8596-9B08FF7BFA2C}" presName="vert0" presStyleCnt="0">
        <dgm:presLayoutVars>
          <dgm:dir/>
          <dgm:animOne val="branch"/>
          <dgm:animLvl val="lvl"/>
        </dgm:presLayoutVars>
      </dgm:prSet>
      <dgm:spPr/>
    </dgm:pt>
    <dgm:pt modelId="{14CD587B-5A0A-47EA-972E-67EDAB76EEB1}" type="pres">
      <dgm:prSet presAssocID="{D692D8F8-D318-40A9-8714-5AF096AA879A}" presName="thickLine" presStyleLbl="alignNode1" presStyleIdx="0" presStyleCnt="4"/>
      <dgm:spPr/>
    </dgm:pt>
    <dgm:pt modelId="{50407550-A1A2-41C5-BD5D-70C79C124F7F}" type="pres">
      <dgm:prSet presAssocID="{D692D8F8-D318-40A9-8714-5AF096AA879A}" presName="horz1" presStyleCnt="0"/>
      <dgm:spPr/>
    </dgm:pt>
    <dgm:pt modelId="{A7C43759-22CD-4423-BBA2-C35ED98D7138}" type="pres">
      <dgm:prSet presAssocID="{D692D8F8-D318-40A9-8714-5AF096AA879A}" presName="tx1" presStyleLbl="revTx" presStyleIdx="0" presStyleCnt="4"/>
      <dgm:spPr/>
    </dgm:pt>
    <dgm:pt modelId="{984FB534-4F15-4554-9BFB-1CB99FA78764}" type="pres">
      <dgm:prSet presAssocID="{D692D8F8-D318-40A9-8714-5AF096AA879A}" presName="vert1" presStyleCnt="0"/>
      <dgm:spPr/>
    </dgm:pt>
    <dgm:pt modelId="{7C766A64-9FE7-4CBA-9074-26324E162543}" type="pres">
      <dgm:prSet presAssocID="{A4E68A57-82FB-4D15-8617-94FD560FC063}" presName="thickLine" presStyleLbl="alignNode1" presStyleIdx="1" presStyleCnt="4"/>
      <dgm:spPr/>
    </dgm:pt>
    <dgm:pt modelId="{967E6EA4-05BE-4EC9-BD0D-ECA6DFA3DCFD}" type="pres">
      <dgm:prSet presAssocID="{A4E68A57-82FB-4D15-8617-94FD560FC063}" presName="horz1" presStyleCnt="0"/>
      <dgm:spPr/>
    </dgm:pt>
    <dgm:pt modelId="{8D6B0460-F799-4C5F-9C3D-A176AF261CAC}" type="pres">
      <dgm:prSet presAssocID="{A4E68A57-82FB-4D15-8617-94FD560FC063}" presName="tx1" presStyleLbl="revTx" presStyleIdx="1" presStyleCnt="4"/>
      <dgm:spPr/>
    </dgm:pt>
    <dgm:pt modelId="{47194FA8-939F-4288-B49A-D2CCECC024BF}" type="pres">
      <dgm:prSet presAssocID="{A4E68A57-82FB-4D15-8617-94FD560FC063}" presName="vert1" presStyleCnt="0"/>
      <dgm:spPr/>
    </dgm:pt>
    <dgm:pt modelId="{D4437BE7-366E-4751-A281-2991245C6C4E}" type="pres">
      <dgm:prSet presAssocID="{D925FCDA-36D3-48F6-85AC-4B496DF08E4C}" presName="thickLine" presStyleLbl="alignNode1" presStyleIdx="2" presStyleCnt="4"/>
      <dgm:spPr/>
    </dgm:pt>
    <dgm:pt modelId="{EA3FC21E-CFC6-4F4D-82B2-296D1FDC2CDE}" type="pres">
      <dgm:prSet presAssocID="{D925FCDA-36D3-48F6-85AC-4B496DF08E4C}" presName="horz1" presStyleCnt="0"/>
      <dgm:spPr/>
    </dgm:pt>
    <dgm:pt modelId="{24159998-26C4-4AF4-8E93-7C3DE6EFFD1C}" type="pres">
      <dgm:prSet presAssocID="{D925FCDA-36D3-48F6-85AC-4B496DF08E4C}" presName="tx1" presStyleLbl="revTx" presStyleIdx="2" presStyleCnt="4"/>
      <dgm:spPr/>
    </dgm:pt>
    <dgm:pt modelId="{2C92D8B0-F15B-42A2-8721-4200B467DD87}" type="pres">
      <dgm:prSet presAssocID="{D925FCDA-36D3-48F6-85AC-4B496DF08E4C}" presName="vert1" presStyleCnt="0"/>
      <dgm:spPr/>
    </dgm:pt>
    <dgm:pt modelId="{AAF43E1F-08C1-40D8-A7D3-4D186B1550EA}" type="pres">
      <dgm:prSet presAssocID="{567C3EA6-4240-4B66-B77E-2238AC610F58}" presName="thickLine" presStyleLbl="alignNode1" presStyleIdx="3" presStyleCnt="4"/>
      <dgm:spPr/>
    </dgm:pt>
    <dgm:pt modelId="{7C6EF943-419C-48F8-BD0E-1C859054415C}" type="pres">
      <dgm:prSet presAssocID="{567C3EA6-4240-4B66-B77E-2238AC610F58}" presName="horz1" presStyleCnt="0"/>
      <dgm:spPr/>
    </dgm:pt>
    <dgm:pt modelId="{A059C53A-1749-4C34-8B73-52922B6B66DF}" type="pres">
      <dgm:prSet presAssocID="{567C3EA6-4240-4B66-B77E-2238AC610F58}" presName="tx1" presStyleLbl="revTx" presStyleIdx="3" presStyleCnt="4"/>
      <dgm:spPr/>
    </dgm:pt>
    <dgm:pt modelId="{64628720-EFA2-4588-A048-2B2628305C89}" type="pres">
      <dgm:prSet presAssocID="{567C3EA6-4240-4B66-B77E-2238AC610F58}" presName="vert1" presStyleCnt="0"/>
      <dgm:spPr/>
    </dgm:pt>
  </dgm:ptLst>
  <dgm:cxnLst>
    <dgm:cxn modelId="{AA2DEF07-61B7-462A-B32A-19F8008D8ECD}" srcId="{D15DCA53-A4B4-4945-8596-9B08FF7BFA2C}" destId="{D692D8F8-D318-40A9-8714-5AF096AA879A}" srcOrd="0" destOrd="0" parTransId="{73D54AA9-CA2F-4296-A16C-ED6FFF43193C}" sibTransId="{A88D7010-6A8D-413E-BAAF-CED39B66E2E3}"/>
    <dgm:cxn modelId="{D4C5CD10-E78A-4FD3-B568-F20EA2D4D2D7}" type="presOf" srcId="{A4E68A57-82FB-4D15-8617-94FD560FC063}" destId="{8D6B0460-F799-4C5F-9C3D-A176AF261CAC}" srcOrd="0" destOrd="0" presId="urn:microsoft.com/office/officeart/2008/layout/LinedList"/>
    <dgm:cxn modelId="{5EA83523-C829-43EA-BCBA-C50B2E57C3BB}" srcId="{D15DCA53-A4B4-4945-8596-9B08FF7BFA2C}" destId="{A4E68A57-82FB-4D15-8617-94FD560FC063}" srcOrd="1" destOrd="0" parTransId="{BAB000D9-A980-4106-92FF-187D78723287}" sibTransId="{F0A26159-8053-46DE-9A4D-F5CF59CF4241}"/>
    <dgm:cxn modelId="{854DD33A-4A13-435D-930A-10A72B2D8177}" type="presOf" srcId="{D925FCDA-36D3-48F6-85AC-4B496DF08E4C}" destId="{24159998-26C4-4AF4-8E93-7C3DE6EFFD1C}" srcOrd="0" destOrd="0" presId="urn:microsoft.com/office/officeart/2008/layout/LinedList"/>
    <dgm:cxn modelId="{B8511664-BA06-4BFD-BA51-4B4F6F2B246D}" srcId="{D15DCA53-A4B4-4945-8596-9B08FF7BFA2C}" destId="{567C3EA6-4240-4B66-B77E-2238AC610F58}" srcOrd="3" destOrd="0" parTransId="{39EE130D-A4DE-445A-8D17-4BA6461A5A9F}" sibTransId="{1552D4B4-3FC2-4740-BA0B-AF2DEB953573}"/>
    <dgm:cxn modelId="{3A6AA88C-B569-422F-977E-2140FAE9AEC0}" type="presOf" srcId="{567C3EA6-4240-4B66-B77E-2238AC610F58}" destId="{A059C53A-1749-4C34-8B73-52922B6B66DF}" srcOrd="0" destOrd="0" presId="urn:microsoft.com/office/officeart/2008/layout/LinedList"/>
    <dgm:cxn modelId="{41E61C93-2B35-42AC-AE5A-3430A04F65B4}" type="presOf" srcId="{D692D8F8-D318-40A9-8714-5AF096AA879A}" destId="{A7C43759-22CD-4423-BBA2-C35ED98D7138}" srcOrd="0" destOrd="0" presId="urn:microsoft.com/office/officeart/2008/layout/LinedList"/>
    <dgm:cxn modelId="{2C8C1FA2-53AF-4D6D-9CC3-40ABFFEFBA7B}" srcId="{D15DCA53-A4B4-4945-8596-9B08FF7BFA2C}" destId="{D925FCDA-36D3-48F6-85AC-4B496DF08E4C}" srcOrd="2" destOrd="0" parTransId="{FE4C9DEB-C228-402F-A83F-61DC8BD5ED19}" sibTransId="{C6578373-1000-44F3-93A0-9828D30BADB5}"/>
    <dgm:cxn modelId="{4D35B8A9-6A10-4442-B244-2CCE5944A86C}" type="presOf" srcId="{D15DCA53-A4B4-4945-8596-9B08FF7BFA2C}" destId="{1958CB8C-B2AA-4EB2-AAFE-3C8DBA60DB37}" srcOrd="0" destOrd="0" presId="urn:microsoft.com/office/officeart/2008/layout/LinedList"/>
    <dgm:cxn modelId="{8FE86147-73F0-465B-86F6-7D8DCBD9CCA0}" type="presParOf" srcId="{1958CB8C-B2AA-4EB2-AAFE-3C8DBA60DB37}" destId="{14CD587B-5A0A-47EA-972E-67EDAB76EEB1}" srcOrd="0" destOrd="0" presId="urn:microsoft.com/office/officeart/2008/layout/LinedList"/>
    <dgm:cxn modelId="{51EA520D-F87E-495E-BC9D-D49DF4E0B3FB}" type="presParOf" srcId="{1958CB8C-B2AA-4EB2-AAFE-3C8DBA60DB37}" destId="{50407550-A1A2-41C5-BD5D-70C79C124F7F}" srcOrd="1" destOrd="0" presId="urn:microsoft.com/office/officeart/2008/layout/LinedList"/>
    <dgm:cxn modelId="{CEA0FF32-9DC3-4E30-BC8B-9353FD56976B}" type="presParOf" srcId="{50407550-A1A2-41C5-BD5D-70C79C124F7F}" destId="{A7C43759-22CD-4423-BBA2-C35ED98D7138}" srcOrd="0" destOrd="0" presId="urn:microsoft.com/office/officeart/2008/layout/LinedList"/>
    <dgm:cxn modelId="{77DEAF91-2FEC-432E-AFCA-3E93344412D0}" type="presParOf" srcId="{50407550-A1A2-41C5-BD5D-70C79C124F7F}" destId="{984FB534-4F15-4554-9BFB-1CB99FA78764}" srcOrd="1" destOrd="0" presId="urn:microsoft.com/office/officeart/2008/layout/LinedList"/>
    <dgm:cxn modelId="{D84B1839-E07D-45EB-9B14-C6BC3670E6C7}" type="presParOf" srcId="{1958CB8C-B2AA-4EB2-AAFE-3C8DBA60DB37}" destId="{7C766A64-9FE7-4CBA-9074-26324E162543}" srcOrd="2" destOrd="0" presId="urn:microsoft.com/office/officeart/2008/layout/LinedList"/>
    <dgm:cxn modelId="{6C0BCBD1-16C5-433B-8452-30993FC4643D}" type="presParOf" srcId="{1958CB8C-B2AA-4EB2-AAFE-3C8DBA60DB37}" destId="{967E6EA4-05BE-4EC9-BD0D-ECA6DFA3DCFD}" srcOrd="3" destOrd="0" presId="urn:microsoft.com/office/officeart/2008/layout/LinedList"/>
    <dgm:cxn modelId="{4F7B0B72-77B4-44F7-AB6E-9B7B95163CD4}" type="presParOf" srcId="{967E6EA4-05BE-4EC9-BD0D-ECA6DFA3DCFD}" destId="{8D6B0460-F799-4C5F-9C3D-A176AF261CAC}" srcOrd="0" destOrd="0" presId="urn:microsoft.com/office/officeart/2008/layout/LinedList"/>
    <dgm:cxn modelId="{62AD4812-AD2A-488A-B779-3ADE0266AA86}" type="presParOf" srcId="{967E6EA4-05BE-4EC9-BD0D-ECA6DFA3DCFD}" destId="{47194FA8-939F-4288-B49A-D2CCECC024BF}" srcOrd="1" destOrd="0" presId="urn:microsoft.com/office/officeart/2008/layout/LinedList"/>
    <dgm:cxn modelId="{ACFE4FF7-356D-4115-BE37-32AD6503B6C6}" type="presParOf" srcId="{1958CB8C-B2AA-4EB2-AAFE-3C8DBA60DB37}" destId="{D4437BE7-366E-4751-A281-2991245C6C4E}" srcOrd="4" destOrd="0" presId="urn:microsoft.com/office/officeart/2008/layout/LinedList"/>
    <dgm:cxn modelId="{568AA014-5809-497B-8638-0ED459CAFF6B}" type="presParOf" srcId="{1958CB8C-B2AA-4EB2-AAFE-3C8DBA60DB37}" destId="{EA3FC21E-CFC6-4F4D-82B2-296D1FDC2CDE}" srcOrd="5" destOrd="0" presId="urn:microsoft.com/office/officeart/2008/layout/LinedList"/>
    <dgm:cxn modelId="{666FD9C5-BA51-4E0D-8087-8AB989DED671}" type="presParOf" srcId="{EA3FC21E-CFC6-4F4D-82B2-296D1FDC2CDE}" destId="{24159998-26C4-4AF4-8E93-7C3DE6EFFD1C}" srcOrd="0" destOrd="0" presId="urn:microsoft.com/office/officeart/2008/layout/LinedList"/>
    <dgm:cxn modelId="{B9D81E81-7433-44BA-9F7D-3831D6923B08}" type="presParOf" srcId="{EA3FC21E-CFC6-4F4D-82B2-296D1FDC2CDE}" destId="{2C92D8B0-F15B-42A2-8721-4200B467DD87}" srcOrd="1" destOrd="0" presId="urn:microsoft.com/office/officeart/2008/layout/LinedList"/>
    <dgm:cxn modelId="{D28B0EBB-E852-4918-A483-B70F5F9244E6}" type="presParOf" srcId="{1958CB8C-B2AA-4EB2-AAFE-3C8DBA60DB37}" destId="{AAF43E1F-08C1-40D8-A7D3-4D186B1550EA}" srcOrd="6" destOrd="0" presId="urn:microsoft.com/office/officeart/2008/layout/LinedList"/>
    <dgm:cxn modelId="{746E7405-1421-41A5-8790-BF0DD3DEEAEE}" type="presParOf" srcId="{1958CB8C-B2AA-4EB2-AAFE-3C8DBA60DB37}" destId="{7C6EF943-419C-48F8-BD0E-1C859054415C}" srcOrd="7" destOrd="0" presId="urn:microsoft.com/office/officeart/2008/layout/LinedList"/>
    <dgm:cxn modelId="{80A047F5-AD93-48CD-B7CF-BB16AA4A8B6D}" type="presParOf" srcId="{7C6EF943-419C-48F8-BD0E-1C859054415C}" destId="{A059C53A-1749-4C34-8B73-52922B6B66DF}" srcOrd="0" destOrd="0" presId="urn:microsoft.com/office/officeart/2008/layout/LinedList"/>
    <dgm:cxn modelId="{061AFA81-537E-4CC4-A1C5-282AB20F8CF0}" type="presParOf" srcId="{7C6EF943-419C-48F8-BD0E-1C859054415C}" destId="{64628720-EFA2-4588-A048-2B2628305C8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A5FCB19-EF3F-490A-9A72-FF646CB4F05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09DFB3F-616C-49A8-901F-1141EF73D7A0}">
      <dgm:prSet/>
      <dgm:spPr/>
      <dgm:t>
        <a:bodyPr/>
        <a:lstStyle/>
        <a:p>
          <a:r>
            <a:rPr lang="en-GB" b="1"/>
            <a:t>Time Management:</a:t>
          </a:r>
          <a:r>
            <a:rPr lang="en-GB"/>
            <a:t> Balancing study, work, and personal life can be challenging.</a:t>
          </a:r>
          <a:endParaRPr lang="en-US"/>
        </a:p>
      </dgm:t>
    </dgm:pt>
    <dgm:pt modelId="{AF857478-532E-4D34-B9C4-F32AA34A472E}" type="parTrans" cxnId="{B36D2AE3-6E88-468E-B9E1-87ABC870CB9F}">
      <dgm:prSet/>
      <dgm:spPr/>
      <dgm:t>
        <a:bodyPr/>
        <a:lstStyle/>
        <a:p>
          <a:endParaRPr lang="en-US"/>
        </a:p>
      </dgm:t>
    </dgm:pt>
    <dgm:pt modelId="{B67D7871-FAA7-4AD9-BB8D-112C503843F3}" type="sibTrans" cxnId="{B36D2AE3-6E88-468E-B9E1-87ABC870CB9F}">
      <dgm:prSet/>
      <dgm:spPr/>
      <dgm:t>
        <a:bodyPr/>
        <a:lstStyle/>
        <a:p>
          <a:endParaRPr lang="en-US"/>
        </a:p>
      </dgm:t>
    </dgm:pt>
    <dgm:pt modelId="{B8716FC1-809F-4406-8D8A-8883ACC5B8E7}">
      <dgm:prSet/>
      <dgm:spPr/>
      <dgm:t>
        <a:bodyPr/>
        <a:lstStyle/>
        <a:p>
          <a:r>
            <a:rPr lang="en-GB" b="1"/>
            <a:t>Confidence in Academic Work:</a:t>
          </a:r>
          <a:r>
            <a:rPr lang="en-GB"/>
            <a:t> I’m still developing stronger writing and referencing skills.</a:t>
          </a:r>
          <a:endParaRPr lang="en-US"/>
        </a:p>
      </dgm:t>
    </dgm:pt>
    <dgm:pt modelId="{727D170B-37F5-474C-918D-BDEA2752C69C}" type="parTrans" cxnId="{8D9F5132-8CEF-4337-8928-3123E45788A0}">
      <dgm:prSet/>
      <dgm:spPr/>
      <dgm:t>
        <a:bodyPr/>
        <a:lstStyle/>
        <a:p>
          <a:endParaRPr lang="en-US"/>
        </a:p>
      </dgm:t>
    </dgm:pt>
    <dgm:pt modelId="{E7105E94-231C-4A75-8B18-AD7167953720}" type="sibTrans" cxnId="{8D9F5132-8CEF-4337-8928-3123E45788A0}">
      <dgm:prSet/>
      <dgm:spPr/>
      <dgm:t>
        <a:bodyPr/>
        <a:lstStyle/>
        <a:p>
          <a:endParaRPr lang="en-US"/>
        </a:p>
      </dgm:t>
    </dgm:pt>
    <dgm:pt modelId="{F598E4FA-A5DB-416C-8FEC-F9BBF78C0128}">
      <dgm:prSet/>
      <dgm:spPr/>
      <dgm:t>
        <a:bodyPr/>
        <a:lstStyle/>
        <a:p>
          <a:r>
            <a:rPr lang="en-GB" b="1"/>
            <a:t>Emotional Pressure:</a:t>
          </a:r>
          <a:r>
            <a:rPr lang="en-GB"/>
            <a:t> I can find it difficult to stay calm during stressful situations.</a:t>
          </a:r>
          <a:endParaRPr lang="en-US"/>
        </a:p>
      </dgm:t>
    </dgm:pt>
    <dgm:pt modelId="{322177FC-810A-4051-9543-3B759221ACB4}" type="parTrans" cxnId="{3DDA1DE7-C528-4F92-8108-33E0B11C687C}">
      <dgm:prSet/>
      <dgm:spPr/>
      <dgm:t>
        <a:bodyPr/>
        <a:lstStyle/>
        <a:p>
          <a:endParaRPr lang="en-US"/>
        </a:p>
      </dgm:t>
    </dgm:pt>
    <dgm:pt modelId="{8F25247D-8630-4BB3-84A2-C0946D3925A2}" type="sibTrans" cxnId="{3DDA1DE7-C528-4F92-8108-33E0B11C687C}">
      <dgm:prSet/>
      <dgm:spPr/>
      <dgm:t>
        <a:bodyPr/>
        <a:lstStyle/>
        <a:p>
          <a:endParaRPr lang="en-US"/>
        </a:p>
      </dgm:t>
    </dgm:pt>
    <dgm:pt modelId="{E775051B-2F5B-4405-B5F7-D17DC4368CE8}">
      <dgm:prSet/>
      <dgm:spPr/>
      <dgm:t>
        <a:bodyPr/>
        <a:lstStyle/>
        <a:p>
          <a:r>
            <a:rPr lang="en-GB" b="1"/>
            <a:t>Overthinking:</a:t>
          </a:r>
          <a:r>
            <a:rPr lang="en-GB"/>
            <a:t> Sometimes I hesitate when making important decisions.</a:t>
          </a:r>
          <a:endParaRPr lang="en-US"/>
        </a:p>
      </dgm:t>
    </dgm:pt>
    <dgm:pt modelId="{613A725A-F31A-4C51-A39A-4CA576BC2D3F}" type="parTrans" cxnId="{4A786710-1AD8-42BC-A9DE-329AF61DCDCA}">
      <dgm:prSet/>
      <dgm:spPr/>
      <dgm:t>
        <a:bodyPr/>
        <a:lstStyle/>
        <a:p>
          <a:endParaRPr lang="en-US"/>
        </a:p>
      </dgm:t>
    </dgm:pt>
    <dgm:pt modelId="{C4B09966-9BB5-4B9C-BFEC-5425C2F279DA}" type="sibTrans" cxnId="{4A786710-1AD8-42BC-A9DE-329AF61DCDCA}">
      <dgm:prSet/>
      <dgm:spPr/>
      <dgm:t>
        <a:bodyPr/>
        <a:lstStyle/>
        <a:p>
          <a:endParaRPr lang="en-US"/>
        </a:p>
      </dgm:t>
    </dgm:pt>
    <dgm:pt modelId="{382727B1-3F99-4F02-A16E-793D0E5BB752}" type="pres">
      <dgm:prSet presAssocID="{1A5FCB19-EF3F-490A-9A72-FF646CB4F05B}" presName="root" presStyleCnt="0">
        <dgm:presLayoutVars>
          <dgm:dir/>
          <dgm:resizeHandles val="exact"/>
        </dgm:presLayoutVars>
      </dgm:prSet>
      <dgm:spPr/>
    </dgm:pt>
    <dgm:pt modelId="{0C36C3C4-19E6-4EFB-BD44-F3F7AE371A77}" type="pres">
      <dgm:prSet presAssocID="{809DFB3F-616C-49A8-901F-1141EF73D7A0}" presName="compNode" presStyleCnt="0"/>
      <dgm:spPr/>
    </dgm:pt>
    <dgm:pt modelId="{51BBA4F2-F698-4C14-A4DE-133A0E455562}" type="pres">
      <dgm:prSet presAssocID="{809DFB3F-616C-49A8-901F-1141EF73D7A0}" presName="bgRect" presStyleLbl="bgShp" presStyleIdx="0" presStyleCnt="4"/>
      <dgm:spPr/>
    </dgm:pt>
    <dgm:pt modelId="{34548815-B40C-4A19-A6F1-E48DD1860D4C}" type="pres">
      <dgm:prSet presAssocID="{809DFB3F-616C-49A8-901F-1141EF73D7A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7F099B35-0C1E-4605-9044-374ACB27F194}" type="pres">
      <dgm:prSet presAssocID="{809DFB3F-616C-49A8-901F-1141EF73D7A0}" presName="spaceRect" presStyleCnt="0"/>
      <dgm:spPr/>
    </dgm:pt>
    <dgm:pt modelId="{9F97424D-8350-46DE-BE4E-016D0DC7DB94}" type="pres">
      <dgm:prSet presAssocID="{809DFB3F-616C-49A8-901F-1141EF73D7A0}" presName="parTx" presStyleLbl="revTx" presStyleIdx="0" presStyleCnt="4">
        <dgm:presLayoutVars>
          <dgm:chMax val="0"/>
          <dgm:chPref val="0"/>
        </dgm:presLayoutVars>
      </dgm:prSet>
      <dgm:spPr/>
    </dgm:pt>
    <dgm:pt modelId="{90C56EE8-A502-4CB7-8861-D0E85C86E658}" type="pres">
      <dgm:prSet presAssocID="{B67D7871-FAA7-4AD9-BB8D-112C503843F3}" presName="sibTrans" presStyleCnt="0"/>
      <dgm:spPr/>
    </dgm:pt>
    <dgm:pt modelId="{D7741AE6-C560-4174-B4B2-E8133E4C75DC}" type="pres">
      <dgm:prSet presAssocID="{B8716FC1-809F-4406-8D8A-8883ACC5B8E7}" presName="compNode" presStyleCnt="0"/>
      <dgm:spPr/>
    </dgm:pt>
    <dgm:pt modelId="{7AF771FD-93F7-43E7-BF92-FBF6B9D2E152}" type="pres">
      <dgm:prSet presAssocID="{B8716FC1-809F-4406-8D8A-8883ACC5B8E7}" presName="bgRect" presStyleLbl="bgShp" presStyleIdx="1" presStyleCnt="4"/>
      <dgm:spPr/>
    </dgm:pt>
    <dgm:pt modelId="{083C0041-027C-4CA6-9B4B-8C5FB7A3AD89}" type="pres">
      <dgm:prSet presAssocID="{B8716FC1-809F-4406-8D8A-8883ACC5B8E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38B8BA65-FDA4-4291-9559-BC9A804B6FD4}" type="pres">
      <dgm:prSet presAssocID="{B8716FC1-809F-4406-8D8A-8883ACC5B8E7}" presName="spaceRect" presStyleCnt="0"/>
      <dgm:spPr/>
    </dgm:pt>
    <dgm:pt modelId="{55479144-4B21-4942-81A2-1765CA5F02CC}" type="pres">
      <dgm:prSet presAssocID="{B8716FC1-809F-4406-8D8A-8883ACC5B8E7}" presName="parTx" presStyleLbl="revTx" presStyleIdx="1" presStyleCnt="4">
        <dgm:presLayoutVars>
          <dgm:chMax val="0"/>
          <dgm:chPref val="0"/>
        </dgm:presLayoutVars>
      </dgm:prSet>
      <dgm:spPr/>
    </dgm:pt>
    <dgm:pt modelId="{E4187F27-0327-4425-86AF-42E4D2DBC57D}" type="pres">
      <dgm:prSet presAssocID="{E7105E94-231C-4A75-8B18-AD7167953720}" presName="sibTrans" presStyleCnt="0"/>
      <dgm:spPr/>
    </dgm:pt>
    <dgm:pt modelId="{B4F6FD36-176E-45B7-87F8-AD9CBA3D3592}" type="pres">
      <dgm:prSet presAssocID="{F598E4FA-A5DB-416C-8FEC-F9BBF78C0128}" presName="compNode" presStyleCnt="0"/>
      <dgm:spPr/>
    </dgm:pt>
    <dgm:pt modelId="{C96473E7-E1A4-4420-A8AB-1C62FFA90CAD}" type="pres">
      <dgm:prSet presAssocID="{F598E4FA-A5DB-416C-8FEC-F9BBF78C0128}" presName="bgRect" presStyleLbl="bgShp" presStyleIdx="2" presStyleCnt="4"/>
      <dgm:spPr/>
    </dgm:pt>
    <dgm:pt modelId="{3CF58F03-7966-43D4-96A9-D67F17E0098C}" type="pres">
      <dgm:prSet presAssocID="{F598E4FA-A5DB-416C-8FEC-F9BBF78C012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omach"/>
        </a:ext>
      </dgm:extLst>
    </dgm:pt>
    <dgm:pt modelId="{75D35EF7-EEBD-4061-95D7-3A25D3F32356}" type="pres">
      <dgm:prSet presAssocID="{F598E4FA-A5DB-416C-8FEC-F9BBF78C0128}" presName="spaceRect" presStyleCnt="0"/>
      <dgm:spPr/>
    </dgm:pt>
    <dgm:pt modelId="{3D09BB5A-212B-45C4-AD55-EBE882237F38}" type="pres">
      <dgm:prSet presAssocID="{F598E4FA-A5DB-416C-8FEC-F9BBF78C0128}" presName="parTx" presStyleLbl="revTx" presStyleIdx="2" presStyleCnt="4">
        <dgm:presLayoutVars>
          <dgm:chMax val="0"/>
          <dgm:chPref val="0"/>
        </dgm:presLayoutVars>
      </dgm:prSet>
      <dgm:spPr/>
    </dgm:pt>
    <dgm:pt modelId="{ABDA982C-F60C-4799-98BF-1423AF452301}" type="pres">
      <dgm:prSet presAssocID="{8F25247D-8630-4BB3-84A2-C0946D3925A2}" presName="sibTrans" presStyleCnt="0"/>
      <dgm:spPr/>
    </dgm:pt>
    <dgm:pt modelId="{B227F7DB-D858-4CDB-A0E9-2929979BDCC7}" type="pres">
      <dgm:prSet presAssocID="{E775051B-2F5B-4405-B5F7-D17DC4368CE8}" presName="compNode" presStyleCnt="0"/>
      <dgm:spPr/>
    </dgm:pt>
    <dgm:pt modelId="{EE6E0918-7D44-4F61-99E1-A4DB697D0CBC}" type="pres">
      <dgm:prSet presAssocID="{E775051B-2F5B-4405-B5F7-D17DC4368CE8}" presName="bgRect" presStyleLbl="bgShp" presStyleIdx="3" presStyleCnt="4"/>
      <dgm:spPr/>
    </dgm:pt>
    <dgm:pt modelId="{DAFFDB4C-CFA4-4E7B-A855-8DB1DDE36348}" type="pres">
      <dgm:prSet presAssocID="{E775051B-2F5B-4405-B5F7-D17DC4368CE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Bubble"/>
        </a:ext>
      </dgm:extLst>
    </dgm:pt>
    <dgm:pt modelId="{ED0ABA9B-8317-47D4-9763-8630B7B357B6}" type="pres">
      <dgm:prSet presAssocID="{E775051B-2F5B-4405-B5F7-D17DC4368CE8}" presName="spaceRect" presStyleCnt="0"/>
      <dgm:spPr/>
    </dgm:pt>
    <dgm:pt modelId="{848E261F-0AC5-4F8D-8FDD-BC8C952A69D0}" type="pres">
      <dgm:prSet presAssocID="{E775051B-2F5B-4405-B5F7-D17DC4368CE8}" presName="parTx" presStyleLbl="revTx" presStyleIdx="3" presStyleCnt="4">
        <dgm:presLayoutVars>
          <dgm:chMax val="0"/>
          <dgm:chPref val="0"/>
        </dgm:presLayoutVars>
      </dgm:prSet>
      <dgm:spPr/>
    </dgm:pt>
  </dgm:ptLst>
  <dgm:cxnLst>
    <dgm:cxn modelId="{4A786710-1AD8-42BC-A9DE-329AF61DCDCA}" srcId="{1A5FCB19-EF3F-490A-9A72-FF646CB4F05B}" destId="{E775051B-2F5B-4405-B5F7-D17DC4368CE8}" srcOrd="3" destOrd="0" parTransId="{613A725A-F31A-4C51-A39A-4CA576BC2D3F}" sibTransId="{C4B09966-9BB5-4B9C-BFEC-5425C2F279DA}"/>
    <dgm:cxn modelId="{EA18EC18-9BF9-47F5-AA6A-8186EA12DB61}" type="presOf" srcId="{809DFB3F-616C-49A8-901F-1141EF73D7A0}" destId="{9F97424D-8350-46DE-BE4E-016D0DC7DB94}" srcOrd="0" destOrd="0" presId="urn:microsoft.com/office/officeart/2018/2/layout/IconVerticalSolidList"/>
    <dgm:cxn modelId="{8D9F5132-8CEF-4337-8928-3123E45788A0}" srcId="{1A5FCB19-EF3F-490A-9A72-FF646CB4F05B}" destId="{B8716FC1-809F-4406-8D8A-8883ACC5B8E7}" srcOrd="1" destOrd="0" parTransId="{727D170B-37F5-474C-918D-BDEA2752C69C}" sibTransId="{E7105E94-231C-4A75-8B18-AD7167953720}"/>
    <dgm:cxn modelId="{B409C136-69C5-46DD-8F67-4B15C7038066}" type="presOf" srcId="{1A5FCB19-EF3F-490A-9A72-FF646CB4F05B}" destId="{382727B1-3F99-4F02-A16E-793D0E5BB752}" srcOrd="0" destOrd="0" presId="urn:microsoft.com/office/officeart/2018/2/layout/IconVerticalSolidList"/>
    <dgm:cxn modelId="{933A144F-DE7D-4D0E-BE17-7065E83A07F4}" type="presOf" srcId="{E775051B-2F5B-4405-B5F7-D17DC4368CE8}" destId="{848E261F-0AC5-4F8D-8FDD-BC8C952A69D0}" srcOrd="0" destOrd="0" presId="urn:microsoft.com/office/officeart/2018/2/layout/IconVerticalSolidList"/>
    <dgm:cxn modelId="{4A34A17D-F6C8-482F-94C2-85AEC8001D42}" type="presOf" srcId="{F598E4FA-A5DB-416C-8FEC-F9BBF78C0128}" destId="{3D09BB5A-212B-45C4-AD55-EBE882237F38}" srcOrd="0" destOrd="0" presId="urn:microsoft.com/office/officeart/2018/2/layout/IconVerticalSolidList"/>
    <dgm:cxn modelId="{F0D5FA82-6920-41A6-B131-C075040887BE}" type="presOf" srcId="{B8716FC1-809F-4406-8D8A-8883ACC5B8E7}" destId="{55479144-4B21-4942-81A2-1765CA5F02CC}" srcOrd="0" destOrd="0" presId="urn:microsoft.com/office/officeart/2018/2/layout/IconVerticalSolidList"/>
    <dgm:cxn modelId="{B36D2AE3-6E88-468E-B9E1-87ABC870CB9F}" srcId="{1A5FCB19-EF3F-490A-9A72-FF646CB4F05B}" destId="{809DFB3F-616C-49A8-901F-1141EF73D7A0}" srcOrd="0" destOrd="0" parTransId="{AF857478-532E-4D34-B9C4-F32AA34A472E}" sibTransId="{B67D7871-FAA7-4AD9-BB8D-112C503843F3}"/>
    <dgm:cxn modelId="{3DDA1DE7-C528-4F92-8108-33E0B11C687C}" srcId="{1A5FCB19-EF3F-490A-9A72-FF646CB4F05B}" destId="{F598E4FA-A5DB-416C-8FEC-F9BBF78C0128}" srcOrd="2" destOrd="0" parTransId="{322177FC-810A-4051-9543-3B759221ACB4}" sibTransId="{8F25247D-8630-4BB3-84A2-C0946D3925A2}"/>
    <dgm:cxn modelId="{C1F104D5-5F80-4D91-9625-5CBE649015D1}" type="presParOf" srcId="{382727B1-3F99-4F02-A16E-793D0E5BB752}" destId="{0C36C3C4-19E6-4EFB-BD44-F3F7AE371A77}" srcOrd="0" destOrd="0" presId="urn:microsoft.com/office/officeart/2018/2/layout/IconVerticalSolidList"/>
    <dgm:cxn modelId="{1F00BED4-2D82-4F58-BE8A-B2BED115D8FF}" type="presParOf" srcId="{0C36C3C4-19E6-4EFB-BD44-F3F7AE371A77}" destId="{51BBA4F2-F698-4C14-A4DE-133A0E455562}" srcOrd="0" destOrd="0" presId="urn:microsoft.com/office/officeart/2018/2/layout/IconVerticalSolidList"/>
    <dgm:cxn modelId="{AC86FAFA-0D35-45C1-A4E3-E8A4CB9076C9}" type="presParOf" srcId="{0C36C3C4-19E6-4EFB-BD44-F3F7AE371A77}" destId="{34548815-B40C-4A19-A6F1-E48DD1860D4C}" srcOrd="1" destOrd="0" presId="urn:microsoft.com/office/officeart/2018/2/layout/IconVerticalSolidList"/>
    <dgm:cxn modelId="{070CD656-48E8-413E-9653-72C99E59FF21}" type="presParOf" srcId="{0C36C3C4-19E6-4EFB-BD44-F3F7AE371A77}" destId="{7F099B35-0C1E-4605-9044-374ACB27F194}" srcOrd="2" destOrd="0" presId="urn:microsoft.com/office/officeart/2018/2/layout/IconVerticalSolidList"/>
    <dgm:cxn modelId="{3A566D50-8A98-423C-A0D9-D689C135630C}" type="presParOf" srcId="{0C36C3C4-19E6-4EFB-BD44-F3F7AE371A77}" destId="{9F97424D-8350-46DE-BE4E-016D0DC7DB94}" srcOrd="3" destOrd="0" presId="urn:microsoft.com/office/officeart/2018/2/layout/IconVerticalSolidList"/>
    <dgm:cxn modelId="{2C7F6C8B-6DD5-4B42-A44E-1A810AB38E25}" type="presParOf" srcId="{382727B1-3F99-4F02-A16E-793D0E5BB752}" destId="{90C56EE8-A502-4CB7-8861-D0E85C86E658}" srcOrd="1" destOrd="0" presId="urn:microsoft.com/office/officeart/2018/2/layout/IconVerticalSolidList"/>
    <dgm:cxn modelId="{862B7574-C256-4B79-B5DD-C2E6A1199D17}" type="presParOf" srcId="{382727B1-3F99-4F02-A16E-793D0E5BB752}" destId="{D7741AE6-C560-4174-B4B2-E8133E4C75DC}" srcOrd="2" destOrd="0" presId="urn:microsoft.com/office/officeart/2018/2/layout/IconVerticalSolidList"/>
    <dgm:cxn modelId="{D2C1A409-AFB7-4AB7-A4A7-DB7AE3938E43}" type="presParOf" srcId="{D7741AE6-C560-4174-B4B2-E8133E4C75DC}" destId="{7AF771FD-93F7-43E7-BF92-FBF6B9D2E152}" srcOrd="0" destOrd="0" presId="urn:microsoft.com/office/officeart/2018/2/layout/IconVerticalSolidList"/>
    <dgm:cxn modelId="{B263115F-7BD6-4981-84C7-6AC4BAEC1B46}" type="presParOf" srcId="{D7741AE6-C560-4174-B4B2-E8133E4C75DC}" destId="{083C0041-027C-4CA6-9B4B-8C5FB7A3AD89}" srcOrd="1" destOrd="0" presId="urn:microsoft.com/office/officeart/2018/2/layout/IconVerticalSolidList"/>
    <dgm:cxn modelId="{3E81BB3E-258B-4C8C-8077-19FB9E50527C}" type="presParOf" srcId="{D7741AE6-C560-4174-B4B2-E8133E4C75DC}" destId="{38B8BA65-FDA4-4291-9559-BC9A804B6FD4}" srcOrd="2" destOrd="0" presId="urn:microsoft.com/office/officeart/2018/2/layout/IconVerticalSolidList"/>
    <dgm:cxn modelId="{1F7BA5E3-F4F2-4507-BEB2-2BEA7608427A}" type="presParOf" srcId="{D7741AE6-C560-4174-B4B2-E8133E4C75DC}" destId="{55479144-4B21-4942-81A2-1765CA5F02CC}" srcOrd="3" destOrd="0" presId="urn:microsoft.com/office/officeart/2018/2/layout/IconVerticalSolidList"/>
    <dgm:cxn modelId="{2490C3DE-FDC5-4676-A390-ACFD3322B2CB}" type="presParOf" srcId="{382727B1-3F99-4F02-A16E-793D0E5BB752}" destId="{E4187F27-0327-4425-86AF-42E4D2DBC57D}" srcOrd="3" destOrd="0" presId="urn:microsoft.com/office/officeart/2018/2/layout/IconVerticalSolidList"/>
    <dgm:cxn modelId="{D7ACF29A-5856-430B-B680-B92E4B8BB7B2}" type="presParOf" srcId="{382727B1-3F99-4F02-A16E-793D0E5BB752}" destId="{B4F6FD36-176E-45B7-87F8-AD9CBA3D3592}" srcOrd="4" destOrd="0" presId="urn:microsoft.com/office/officeart/2018/2/layout/IconVerticalSolidList"/>
    <dgm:cxn modelId="{BF6133AC-C89C-432F-B2AF-24D597A9B469}" type="presParOf" srcId="{B4F6FD36-176E-45B7-87F8-AD9CBA3D3592}" destId="{C96473E7-E1A4-4420-A8AB-1C62FFA90CAD}" srcOrd="0" destOrd="0" presId="urn:microsoft.com/office/officeart/2018/2/layout/IconVerticalSolidList"/>
    <dgm:cxn modelId="{E2155EBB-BB99-47C7-9402-B6066A736D61}" type="presParOf" srcId="{B4F6FD36-176E-45B7-87F8-AD9CBA3D3592}" destId="{3CF58F03-7966-43D4-96A9-D67F17E0098C}" srcOrd="1" destOrd="0" presId="urn:microsoft.com/office/officeart/2018/2/layout/IconVerticalSolidList"/>
    <dgm:cxn modelId="{6E7D9407-42DC-4348-A823-17DBD8CCB0BF}" type="presParOf" srcId="{B4F6FD36-176E-45B7-87F8-AD9CBA3D3592}" destId="{75D35EF7-EEBD-4061-95D7-3A25D3F32356}" srcOrd="2" destOrd="0" presId="urn:microsoft.com/office/officeart/2018/2/layout/IconVerticalSolidList"/>
    <dgm:cxn modelId="{145720A7-4491-445F-8461-49098A164741}" type="presParOf" srcId="{B4F6FD36-176E-45B7-87F8-AD9CBA3D3592}" destId="{3D09BB5A-212B-45C4-AD55-EBE882237F38}" srcOrd="3" destOrd="0" presId="urn:microsoft.com/office/officeart/2018/2/layout/IconVerticalSolidList"/>
    <dgm:cxn modelId="{7D6E44AA-2128-4541-8265-4CA02BEF21A1}" type="presParOf" srcId="{382727B1-3F99-4F02-A16E-793D0E5BB752}" destId="{ABDA982C-F60C-4799-98BF-1423AF452301}" srcOrd="5" destOrd="0" presId="urn:microsoft.com/office/officeart/2018/2/layout/IconVerticalSolidList"/>
    <dgm:cxn modelId="{27291667-EE99-4F05-98BD-A10F63A6F82A}" type="presParOf" srcId="{382727B1-3F99-4F02-A16E-793D0E5BB752}" destId="{B227F7DB-D858-4CDB-A0E9-2929979BDCC7}" srcOrd="6" destOrd="0" presId="urn:microsoft.com/office/officeart/2018/2/layout/IconVerticalSolidList"/>
    <dgm:cxn modelId="{33275074-8B06-482B-A996-3B0681194449}" type="presParOf" srcId="{B227F7DB-D858-4CDB-A0E9-2929979BDCC7}" destId="{EE6E0918-7D44-4F61-99E1-A4DB697D0CBC}" srcOrd="0" destOrd="0" presId="urn:microsoft.com/office/officeart/2018/2/layout/IconVerticalSolidList"/>
    <dgm:cxn modelId="{A17F0E84-9E2F-4174-A5D8-FCB8EC3695FE}" type="presParOf" srcId="{B227F7DB-D858-4CDB-A0E9-2929979BDCC7}" destId="{DAFFDB4C-CFA4-4E7B-A855-8DB1DDE36348}" srcOrd="1" destOrd="0" presId="urn:microsoft.com/office/officeart/2018/2/layout/IconVerticalSolidList"/>
    <dgm:cxn modelId="{9525C042-AC58-42D6-8D9E-2CD23FE16706}" type="presParOf" srcId="{B227F7DB-D858-4CDB-A0E9-2929979BDCC7}" destId="{ED0ABA9B-8317-47D4-9763-8630B7B357B6}" srcOrd="2" destOrd="0" presId="urn:microsoft.com/office/officeart/2018/2/layout/IconVerticalSolidList"/>
    <dgm:cxn modelId="{E944D4A7-B1D9-463A-BF77-F0C3C0F2D184}" type="presParOf" srcId="{B227F7DB-D858-4CDB-A0E9-2929979BDCC7}" destId="{848E261F-0AC5-4F8D-8FDD-BC8C952A69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C8A21E9-9EEC-4098-BC86-F4CAEAEEA661}"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FB71E17-5A96-44AB-9FA7-A3DCCAFE4739}">
      <dgm:prSet/>
      <dgm:spPr/>
      <dgm:t>
        <a:bodyPr/>
        <a:lstStyle/>
        <a:p>
          <a:pPr>
            <a:lnSpc>
              <a:spcPct val="100000"/>
            </a:lnSpc>
          </a:pPr>
          <a:r>
            <a:rPr lang="en-GB" b="1"/>
            <a:t>Further Education and CPD:</a:t>
          </a:r>
          <a:r>
            <a:rPr lang="en-GB"/>
            <a:t> There are training opportunities to build skills and knowledge (NHS Health Careers, 2024).</a:t>
          </a:r>
          <a:endParaRPr lang="en-US"/>
        </a:p>
      </dgm:t>
    </dgm:pt>
    <dgm:pt modelId="{1F254F50-54E0-4538-9F57-3303B5302A75}" type="parTrans" cxnId="{52FBF1A7-0A47-4EB6-B7C8-4F0E9A47C75A}">
      <dgm:prSet/>
      <dgm:spPr/>
      <dgm:t>
        <a:bodyPr/>
        <a:lstStyle/>
        <a:p>
          <a:endParaRPr lang="en-US"/>
        </a:p>
      </dgm:t>
    </dgm:pt>
    <dgm:pt modelId="{0DAE79AC-6449-42E7-8F78-B6C7D8E4ECDC}" type="sibTrans" cxnId="{52FBF1A7-0A47-4EB6-B7C8-4F0E9A47C75A}">
      <dgm:prSet/>
      <dgm:spPr/>
      <dgm:t>
        <a:bodyPr/>
        <a:lstStyle/>
        <a:p>
          <a:pPr>
            <a:lnSpc>
              <a:spcPct val="100000"/>
            </a:lnSpc>
          </a:pPr>
          <a:endParaRPr lang="en-US"/>
        </a:p>
      </dgm:t>
    </dgm:pt>
    <dgm:pt modelId="{45D39DA2-5D34-49A9-B8F5-62D3FDC97445}">
      <dgm:prSet/>
      <dgm:spPr/>
      <dgm:t>
        <a:bodyPr/>
        <a:lstStyle/>
        <a:p>
          <a:pPr>
            <a:lnSpc>
              <a:spcPct val="100000"/>
            </a:lnSpc>
          </a:pPr>
          <a:r>
            <a:rPr lang="en-GB" b="1"/>
            <a:t>Volunteering and Placements:</a:t>
          </a:r>
          <a:r>
            <a:rPr lang="en-GB"/>
            <a:t> Gaining hands-on experience in care settings.</a:t>
          </a:r>
          <a:endParaRPr lang="en-US"/>
        </a:p>
      </dgm:t>
    </dgm:pt>
    <dgm:pt modelId="{E55444E6-675A-4FDB-BF4B-CD44AB749387}" type="parTrans" cxnId="{62109080-CE0C-41F9-8CB8-0AA7B0320AB8}">
      <dgm:prSet/>
      <dgm:spPr/>
      <dgm:t>
        <a:bodyPr/>
        <a:lstStyle/>
        <a:p>
          <a:endParaRPr lang="en-US"/>
        </a:p>
      </dgm:t>
    </dgm:pt>
    <dgm:pt modelId="{B217D9AD-B9B0-4AE0-A926-B66D7DFDAF17}" type="sibTrans" cxnId="{62109080-CE0C-41F9-8CB8-0AA7B0320AB8}">
      <dgm:prSet/>
      <dgm:spPr/>
      <dgm:t>
        <a:bodyPr/>
        <a:lstStyle/>
        <a:p>
          <a:pPr>
            <a:lnSpc>
              <a:spcPct val="100000"/>
            </a:lnSpc>
          </a:pPr>
          <a:endParaRPr lang="en-US"/>
        </a:p>
      </dgm:t>
    </dgm:pt>
    <dgm:pt modelId="{64096CAD-5221-47FC-A48D-17F6C040FAC1}">
      <dgm:prSet/>
      <dgm:spPr/>
      <dgm:t>
        <a:bodyPr/>
        <a:lstStyle/>
        <a:p>
          <a:pPr>
            <a:lnSpc>
              <a:spcPct val="100000"/>
            </a:lnSpc>
          </a:pPr>
          <a:r>
            <a:rPr lang="en-GB" b="1"/>
            <a:t>Career Growth:</a:t>
          </a:r>
          <a:r>
            <a:rPr lang="en-GB"/>
            <a:t> Demand for qualified health and social care professionals is increasing.</a:t>
          </a:r>
          <a:endParaRPr lang="en-US"/>
        </a:p>
      </dgm:t>
    </dgm:pt>
    <dgm:pt modelId="{BF48C820-95D4-41B6-877A-BC8E4ABFFE96}" type="parTrans" cxnId="{0443EDC6-D60A-48BC-BF77-30AB8508E357}">
      <dgm:prSet/>
      <dgm:spPr/>
      <dgm:t>
        <a:bodyPr/>
        <a:lstStyle/>
        <a:p>
          <a:endParaRPr lang="en-US"/>
        </a:p>
      </dgm:t>
    </dgm:pt>
    <dgm:pt modelId="{CCC19758-6BF7-40BF-9E98-08B1D2850714}" type="sibTrans" cxnId="{0443EDC6-D60A-48BC-BF77-30AB8508E357}">
      <dgm:prSet/>
      <dgm:spPr/>
      <dgm:t>
        <a:bodyPr/>
        <a:lstStyle/>
        <a:p>
          <a:pPr>
            <a:lnSpc>
              <a:spcPct val="100000"/>
            </a:lnSpc>
          </a:pPr>
          <a:endParaRPr lang="en-US"/>
        </a:p>
      </dgm:t>
    </dgm:pt>
    <dgm:pt modelId="{A8511B09-F14E-4CC6-808D-5FD7560ADFD1}">
      <dgm:prSet/>
      <dgm:spPr/>
      <dgm:t>
        <a:bodyPr/>
        <a:lstStyle/>
        <a:p>
          <a:pPr>
            <a:lnSpc>
              <a:spcPct val="100000"/>
            </a:lnSpc>
          </a:pPr>
          <a:r>
            <a:rPr lang="en-GB" b="1"/>
            <a:t>Networking:</a:t>
          </a:r>
          <a:r>
            <a:rPr lang="en-GB"/>
            <a:t> Learning from mentors and professionals in the sector.</a:t>
          </a:r>
          <a:endParaRPr lang="en-US"/>
        </a:p>
      </dgm:t>
    </dgm:pt>
    <dgm:pt modelId="{E7FE1F87-9314-4DB0-B829-AE00A5D742DF}" type="parTrans" cxnId="{2924F27F-81B9-407A-9E70-A97550931BB7}">
      <dgm:prSet/>
      <dgm:spPr/>
      <dgm:t>
        <a:bodyPr/>
        <a:lstStyle/>
        <a:p>
          <a:endParaRPr lang="en-US"/>
        </a:p>
      </dgm:t>
    </dgm:pt>
    <dgm:pt modelId="{13D4D0C4-F7F0-4765-B79D-709F00D500F3}" type="sibTrans" cxnId="{2924F27F-81B9-407A-9E70-A97550931BB7}">
      <dgm:prSet/>
      <dgm:spPr/>
      <dgm:t>
        <a:bodyPr/>
        <a:lstStyle/>
        <a:p>
          <a:endParaRPr lang="en-US"/>
        </a:p>
      </dgm:t>
    </dgm:pt>
    <dgm:pt modelId="{B0695BC3-B4D7-4112-BC1F-DF54A49863D6}" type="pres">
      <dgm:prSet presAssocID="{8C8A21E9-9EEC-4098-BC86-F4CAEAEEA661}" presName="root" presStyleCnt="0">
        <dgm:presLayoutVars>
          <dgm:dir/>
          <dgm:resizeHandles val="exact"/>
        </dgm:presLayoutVars>
      </dgm:prSet>
      <dgm:spPr/>
    </dgm:pt>
    <dgm:pt modelId="{AB189922-DE99-46CA-9720-0CFE5B6C9698}" type="pres">
      <dgm:prSet presAssocID="{8C8A21E9-9EEC-4098-BC86-F4CAEAEEA661}" presName="container" presStyleCnt="0">
        <dgm:presLayoutVars>
          <dgm:dir/>
          <dgm:resizeHandles val="exact"/>
        </dgm:presLayoutVars>
      </dgm:prSet>
      <dgm:spPr/>
    </dgm:pt>
    <dgm:pt modelId="{398F9032-6745-4125-9A16-F13EE053A724}" type="pres">
      <dgm:prSet presAssocID="{CFB71E17-5A96-44AB-9FA7-A3DCCAFE4739}" presName="compNode" presStyleCnt="0"/>
      <dgm:spPr/>
    </dgm:pt>
    <dgm:pt modelId="{FEEA034C-D20C-4ACF-9A96-40889E3F05B7}" type="pres">
      <dgm:prSet presAssocID="{CFB71E17-5A96-44AB-9FA7-A3DCCAFE4739}" presName="iconBgRect" presStyleLbl="bgShp" presStyleIdx="0" presStyleCnt="4"/>
      <dgm:spPr/>
    </dgm:pt>
    <dgm:pt modelId="{4CA24371-BA4C-4788-9AED-A38F205D7B1E}" type="pres">
      <dgm:prSet presAssocID="{CFB71E17-5A96-44AB-9FA7-A3DCCAFE473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iploma Roll"/>
        </a:ext>
      </dgm:extLst>
    </dgm:pt>
    <dgm:pt modelId="{EFC7513F-9523-497D-8C2F-283E312AEC7E}" type="pres">
      <dgm:prSet presAssocID="{CFB71E17-5A96-44AB-9FA7-A3DCCAFE4739}" presName="spaceRect" presStyleCnt="0"/>
      <dgm:spPr/>
    </dgm:pt>
    <dgm:pt modelId="{F15B0152-5406-4EFE-AC00-7EB7065BFE29}" type="pres">
      <dgm:prSet presAssocID="{CFB71E17-5A96-44AB-9FA7-A3DCCAFE4739}" presName="textRect" presStyleLbl="revTx" presStyleIdx="0" presStyleCnt="4">
        <dgm:presLayoutVars>
          <dgm:chMax val="1"/>
          <dgm:chPref val="1"/>
        </dgm:presLayoutVars>
      </dgm:prSet>
      <dgm:spPr/>
    </dgm:pt>
    <dgm:pt modelId="{C0FD7CB0-026E-4119-B8BC-43853DBD8E96}" type="pres">
      <dgm:prSet presAssocID="{0DAE79AC-6449-42E7-8F78-B6C7D8E4ECDC}" presName="sibTrans" presStyleLbl="sibTrans2D1" presStyleIdx="0" presStyleCnt="0"/>
      <dgm:spPr/>
    </dgm:pt>
    <dgm:pt modelId="{12B8A9CA-89B6-4121-9180-801DB5049BC5}" type="pres">
      <dgm:prSet presAssocID="{45D39DA2-5D34-49A9-B8F5-62D3FDC97445}" presName="compNode" presStyleCnt="0"/>
      <dgm:spPr/>
    </dgm:pt>
    <dgm:pt modelId="{A61616CF-F72E-478E-BEE4-E29D51075443}" type="pres">
      <dgm:prSet presAssocID="{45D39DA2-5D34-49A9-B8F5-62D3FDC97445}" presName="iconBgRect" presStyleLbl="bgShp" presStyleIdx="1" presStyleCnt="4"/>
      <dgm:spPr/>
    </dgm:pt>
    <dgm:pt modelId="{041D3018-4EE5-4BB4-B663-AFB86AAC9C8A}" type="pres">
      <dgm:prSet presAssocID="{45D39DA2-5D34-49A9-B8F5-62D3FDC974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50D0F668-DEC9-4E3F-8DE0-2C7101873112}" type="pres">
      <dgm:prSet presAssocID="{45D39DA2-5D34-49A9-B8F5-62D3FDC97445}" presName="spaceRect" presStyleCnt="0"/>
      <dgm:spPr/>
    </dgm:pt>
    <dgm:pt modelId="{EC3FF085-ABC5-4CF5-904C-593A85FBFFC6}" type="pres">
      <dgm:prSet presAssocID="{45D39DA2-5D34-49A9-B8F5-62D3FDC97445}" presName="textRect" presStyleLbl="revTx" presStyleIdx="1" presStyleCnt="4">
        <dgm:presLayoutVars>
          <dgm:chMax val="1"/>
          <dgm:chPref val="1"/>
        </dgm:presLayoutVars>
      </dgm:prSet>
      <dgm:spPr/>
    </dgm:pt>
    <dgm:pt modelId="{E98AF32E-7958-4BC6-B8B5-C6F2C1997427}" type="pres">
      <dgm:prSet presAssocID="{B217D9AD-B9B0-4AE0-A926-B66D7DFDAF17}" presName="sibTrans" presStyleLbl="sibTrans2D1" presStyleIdx="0" presStyleCnt="0"/>
      <dgm:spPr/>
    </dgm:pt>
    <dgm:pt modelId="{7AF18ADF-5309-4A70-A932-2E551B487A3E}" type="pres">
      <dgm:prSet presAssocID="{64096CAD-5221-47FC-A48D-17F6C040FAC1}" presName="compNode" presStyleCnt="0"/>
      <dgm:spPr/>
    </dgm:pt>
    <dgm:pt modelId="{CBE51C9A-52DC-4D6C-8E83-9931F7B348A3}" type="pres">
      <dgm:prSet presAssocID="{64096CAD-5221-47FC-A48D-17F6C040FAC1}" presName="iconBgRect" presStyleLbl="bgShp" presStyleIdx="2" presStyleCnt="4"/>
      <dgm:spPr/>
    </dgm:pt>
    <dgm:pt modelId="{0DE63987-BA87-42B7-8791-A6D7DEF7B23A}" type="pres">
      <dgm:prSet presAssocID="{64096CAD-5221-47FC-A48D-17F6C040FAC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ffice Worker"/>
        </a:ext>
      </dgm:extLst>
    </dgm:pt>
    <dgm:pt modelId="{621D2EE2-B455-4545-A6A1-2305E876B625}" type="pres">
      <dgm:prSet presAssocID="{64096CAD-5221-47FC-A48D-17F6C040FAC1}" presName="spaceRect" presStyleCnt="0"/>
      <dgm:spPr/>
    </dgm:pt>
    <dgm:pt modelId="{2585AD8F-1821-48C3-9E20-B35D87C1BBA8}" type="pres">
      <dgm:prSet presAssocID="{64096CAD-5221-47FC-A48D-17F6C040FAC1}" presName="textRect" presStyleLbl="revTx" presStyleIdx="2" presStyleCnt="4">
        <dgm:presLayoutVars>
          <dgm:chMax val="1"/>
          <dgm:chPref val="1"/>
        </dgm:presLayoutVars>
      </dgm:prSet>
      <dgm:spPr/>
    </dgm:pt>
    <dgm:pt modelId="{CA0D823D-6AA7-42D7-ACCA-5C8547A2CC72}" type="pres">
      <dgm:prSet presAssocID="{CCC19758-6BF7-40BF-9E98-08B1D2850714}" presName="sibTrans" presStyleLbl="sibTrans2D1" presStyleIdx="0" presStyleCnt="0"/>
      <dgm:spPr/>
    </dgm:pt>
    <dgm:pt modelId="{DF88A842-8168-4BDC-B060-C3F03363B912}" type="pres">
      <dgm:prSet presAssocID="{A8511B09-F14E-4CC6-808D-5FD7560ADFD1}" presName="compNode" presStyleCnt="0"/>
      <dgm:spPr/>
    </dgm:pt>
    <dgm:pt modelId="{256F4F3E-3AEE-483C-B1AA-FA197EC19798}" type="pres">
      <dgm:prSet presAssocID="{A8511B09-F14E-4CC6-808D-5FD7560ADFD1}" presName="iconBgRect" presStyleLbl="bgShp" presStyleIdx="3" presStyleCnt="4"/>
      <dgm:spPr/>
    </dgm:pt>
    <dgm:pt modelId="{E808ED8D-BE1F-44DF-816D-FFD358B88CED}" type="pres">
      <dgm:prSet presAssocID="{A8511B09-F14E-4CC6-808D-5FD7560ADFD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of People"/>
        </a:ext>
      </dgm:extLst>
    </dgm:pt>
    <dgm:pt modelId="{81B6CD0B-5C99-4E9B-A48F-0B393CBB2967}" type="pres">
      <dgm:prSet presAssocID="{A8511B09-F14E-4CC6-808D-5FD7560ADFD1}" presName="spaceRect" presStyleCnt="0"/>
      <dgm:spPr/>
    </dgm:pt>
    <dgm:pt modelId="{D30404C2-03F4-4A01-A226-8EC7E00F4163}" type="pres">
      <dgm:prSet presAssocID="{A8511B09-F14E-4CC6-808D-5FD7560ADFD1}" presName="textRect" presStyleLbl="revTx" presStyleIdx="3" presStyleCnt="4">
        <dgm:presLayoutVars>
          <dgm:chMax val="1"/>
          <dgm:chPref val="1"/>
        </dgm:presLayoutVars>
      </dgm:prSet>
      <dgm:spPr/>
    </dgm:pt>
  </dgm:ptLst>
  <dgm:cxnLst>
    <dgm:cxn modelId="{3F382F04-1657-4789-828A-1E4D2EFB31B2}" type="presOf" srcId="{45D39DA2-5D34-49A9-B8F5-62D3FDC97445}" destId="{EC3FF085-ABC5-4CF5-904C-593A85FBFFC6}" srcOrd="0" destOrd="0" presId="urn:microsoft.com/office/officeart/2018/2/layout/IconCircleList"/>
    <dgm:cxn modelId="{582EF10F-CC90-4008-AD37-F236EF61B59B}" type="presOf" srcId="{CFB71E17-5A96-44AB-9FA7-A3DCCAFE4739}" destId="{F15B0152-5406-4EFE-AC00-7EB7065BFE29}" srcOrd="0" destOrd="0" presId="urn:microsoft.com/office/officeart/2018/2/layout/IconCircleList"/>
    <dgm:cxn modelId="{C0E0CD2F-8D63-4019-A63A-488C61C49CE4}" type="presOf" srcId="{0DAE79AC-6449-42E7-8F78-B6C7D8E4ECDC}" destId="{C0FD7CB0-026E-4119-B8BC-43853DBD8E96}" srcOrd="0" destOrd="0" presId="urn:microsoft.com/office/officeart/2018/2/layout/IconCircleList"/>
    <dgm:cxn modelId="{C026FB3D-F801-4E9E-A47B-4126DBC9DDC9}" type="presOf" srcId="{CCC19758-6BF7-40BF-9E98-08B1D2850714}" destId="{CA0D823D-6AA7-42D7-ACCA-5C8547A2CC72}" srcOrd="0" destOrd="0" presId="urn:microsoft.com/office/officeart/2018/2/layout/IconCircleList"/>
    <dgm:cxn modelId="{B496F464-16BC-42B7-9C16-DC3741CB5BD8}" type="presOf" srcId="{A8511B09-F14E-4CC6-808D-5FD7560ADFD1}" destId="{D30404C2-03F4-4A01-A226-8EC7E00F4163}" srcOrd="0" destOrd="0" presId="urn:microsoft.com/office/officeart/2018/2/layout/IconCircleList"/>
    <dgm:cxn modelId="{2924F27F-81B9-407A-9E70-A97550931BB7}" srcId="{8C8A21E9-9EEC-4098-BC86-F4CAEAEEA661}" destId="{A8511B09-F14E-4CC6-808D-5FD7560ADFD1}" srcOrd="3" destOrd="0" parTransId="{E7FE1F87-9314-4DB0-B829-AE00A5D742DF}" sibTransId="{13D4D0C4-F7F0-4765-B79D-709F00D500F3}"/>
    <dgm:cxn modelId="{62109080-CE0C-41F9-8CB8-0AA7B0320AB8}" srcId="{8C8A21E9-9EEC-4098-BC86-F4CAEAEEA661}" destId="{45D39DA2-5D34-49A9-B8F5-62D3FDC97445}" srcOrd="1" destOrd="0" parTransId="{E55444E6-675A-4FDB-BF4B-CD44AB749387}" sibTransId="{B217D9AD-B9B0-4AE0-A926-B66D7DFDAF17}"/>
    <dgm:cxn modelId="{3F817D8D-22B7-40B6-AD22-7904879EEFD6}" type="presOf" srcId="{64096CAD-5221-47FC-A48D-17F6C040FAC1}" destId="{2585AD8F-1821-48C3-9E20-B35D87C1BBA8}" srcOrd="0" destOrd="0" presId="urn:microsoft.com/office/officeart/2018/2/layout/IconCircleList"/>
    <dgm:cxn modelId="{52FBF1A7-0A47-4EB6-B7C8-4F0E9A47C75A}" srcId="{8C8A21E9-9EEC-4098-BC86-F4CAEAEEA661}" destId="{CFB71E17-5A96-44AB-9FA7-A3DCCAFE4739}" srcOrd="0" destOrd="0" parTransId="{1F254F50-54E0-4538-9F57-3303B5302A75}" sibTransId="{0DAE79AC-6449-42E7-8F78-B6C7D8E4ECDC}"/>
    <dgm:cxn modelId="{0443EDC6-D60A-48BC-BF77-30AB8508E357}" srcId="{8C8A21E9-9EEC-4098-BC86-F4CAEAEEA661}" destId="{64096CAD-5221-47FC-A48D-17F6C040FAC1}" srcOrd="2" destOrd="0" parTransId="{BF48C820-95D4-41B6-877A-BC8E4ABFFE96}" sibTransId="{CCC19758-6BF7-40BF-9E98-08B1D2850714}"/>
    <dgm:cxn modelId="{8D980BF2-24D1-4111-94D0-3C2D0D5EDE71}" type="presOf" srcId="{8C8A21E9-9EEC-4098-BC86-F4CAEAEEA661}" destId="{B0695BC3-B4D7-4112-BC1F-DF54A49863D6}" srcOrd="0" destOrd="0" presId="urn:microsoft.com/office/officeart/2018/2/layout/IconCircleList"/>
    <dgm:cxn modelId="{21C2F1FD-5D5A-4B02-9FBD-11672F65A6FD}" type="presOf" srcId="{B217D9AD-B9B0-4AE0-A926-B66D7DFDAF17}" destId="{E98AF32E-7958-4BC6-B8B5-C6F2C1997427}" srcOrd="0" destOrd="0" presId="urn:microsoft.com/office/officeart/2018/2/layout/IconCircleList"/>
    <dgm:cxn modelId="{E57722CC-C6DE-42E0-B659-2D989ACDB87A}" type="presParOf" srcId="{B0695BC3-B4D7-4112-BC1F-DF54A49863D6}" destId="{AB189922-DE99-46CA-9720-0CFE5B6C9698}" srcOrd="0" destOrd="0" presId="urn:microsoft.com/office/officeart/2018/2/layout/IconCircleList"/>
    <dgm:cxn modelId="{E9DBA81F-8D4F-4DC2-83BF-A3EBBA5F2EBC}" type="presParOf" srcId="{AB189922-DE99-46CA-9720-0CFE5B6C9698}" destId="{398F9032-6745-4125-9A16-F13EE053A724}" srcOrd="0" destOrd="0" presId="urn:microsoft.com/office/officeart/2018/2/layout/IconCircleList"/>
    <dgm:cxn modelId="{EAE76D78-4AEF-4B26-909B-E4D8B9960C09}" type="presParOf" srcId="{398F9032-6745-4125-9A16-F13EE053A724}" destId="{FEEA034C-D20C-4ACF-9A96-40889E3F05B7}" srcOrd="0" destOrd="0" presId="urn:microsoft.com/office/officeart/2018/2/layout/IconCircleList"/>
    <dgm:cxn modelId="{89C2CF79-37BE-486E-9931-B70F406F269D}" type="presParOf" srcId="{398F9032-6745-4125-9A16-F13EE053A724}" destId="{4CA24371-BA4C-4788-9AED-A38F205D7B1E}" srcOrd="1" destOrd="0" presId="urn:microsoft.com/office/officeart/2018/2/layout/IconCircleList"/>
    <dgm:cxn modelId="{CDD117D1-915A-4EC5-A5AB-96E2312F637E}" type="presParOf" srcId="{398F9032-6745-4125-9A16-F13EE053A724}" destId="{EFC7513F-9523-497D-8C2F-283E312AEC7E}" srcOrd="2" destOrd="0" presId="urn:microsoft.com/office/officeart/2018/2/layout/IconCircleList"/>
    <dgm:cxn modelId="{CA32A710-ABDD-46BD-918C-485780E5F821}" type="presParOf" srcId="{398F9032-6745-4125-9A16-F13EE053A724}" destId="{F15B0152-5406-4EFE-AC00-7EB7065BFE29}" srcOrd="3" destOrd="0" presId="urn:microsoft.com/office/officeart/2018/2/layout/IconCircleList"/>
    <dgm:cxn modelId="{66ADB8AE-DDDB-4A82-BDDC-800C24D65E8A}" type="presParOf" srcId="{AB189922-DE99-46CA-9720-0CFE5B6C9698}" destId="{C0FD7CB0-026E-4119-B8BC-43853DBD8E96}" srcOrd="1" destOrd="0" presId="urn:microsoft.com/office/officeart/2018/2/layout/IconCircleList"/>
    <dgm:cxn modelId="{25347ECE-4B32-496F-AF89-4E7962D5AA36}" type="presParOf" srcId="{AB189922-DE99-46CA-9720-0CFE5B6C9698}" destId="{12B8A9CA-89B6-4121-9180-801DB5049BC5}" srcOrd="2" destOrd="0" presId="urn:microsoft.com/office/officeart/2018/2/layout/IconCircleList"/>
    <dgm:cxn modelId="{B881896C-7224-4848-99C5-B8456DB4A31C}" type="presParOf" srcId="{12B8A9CA-89B6-4121-9180-801DB5049BC5}" destId="{A61616CF-F72E-478E-BEE4-E29D51075443}" srcOrd="0" destOrd="0" presId="urn:microsoft.com/office/officeart/2018/2/layout/IconCircleList"/>
    <dgm:cxn modelId="{F8DE58E9-B928-4E8D-8FEA-A7868B96D2DE}" type="presParOf" srcId="{12B8A9CA-89B6-4121-9180-801DB5049BC5}" destId="{041D3018-4EE5-4BB4-B663-AFB86AAC9C8A}" srcOrd="1" destOrd="0" presId="urn:microsoft.com/office/officeart/2018/2/layout/IconCircleList"/>
    <dgm:cxn modelId="{F1B24FB4-7CD1-4845-86AB-86D7C441552E}" type="presParOf" srcId="{12B8A9CA-89B6-4121-9180-801DB5049BC5}" destId="{50D0F668-DEC9-4E3F-8DE0-2C7101873112}" srcOrd="2" destOrd="0" presId="urn:microsoft.com/office/officeart/2018/2/layout/IconCircleList"/>
    <dgm:cxn modelId="{EE27BBE7-7383-4618-AB7F-39589C97A65F}" type="presParOf" srcId="{12B8A9CA-89B6-4121-9180-801DB5049BC5}" destId="{EC3FF085-ABC5-4CF5-904C-593A85FBFFC6}" srcOrd="3" destOrd="0" presId="urn:microsoft.com/office/officeart/2018/2/layout/IconCircleList"/>
    <dgm:cxn modelId="{AE721B30-50B0-4B3F-BB09-3EDFC3CDC2B5}" type="presParOf" srcId="{AB189922-DE99-46CA-9720-0CFE5B6C9698}" destId="{E98AF32E-7958-4BC6-B8B5-C6F2C1997427}" srcOrd="3" destOrd="0" presId="urn:microsoft.com/office/officeart/2018/2/layout/IconCircleList"/>
    <dgm:cxn modelId="{6734A7DA-B611-40B3-9380-BB10B78FD973}" type="presParOf" srcId="{AB189922-DE99-46CA-9720-0CFE5B6C9698}" destId="{7AF18ADF-5309-4A70-A932-2E551B487A3E}" srcOrd="4" destOrd="0" presId="urn:microsoft.com/office/officeart/2018/2/layout/IconCircleList"/>
    <dgm:cxn modelId="{1EFBA47C-3A4E-4B72-A691-CD941B90E7B8}" type="presParOf" srcId="{7AF18ADF-5309-4A70-A932-2E551B487A3E}" destId="{CBE51C9A-52DC-4D6C-8E83-9931F7B348A3}" srcOrd="0" destOrd="0" presId="urn:microsoft.com/office/officeart/2018/2/layout/IconCircleList"/>
    <dgm:cxn modelId="{C5241470-0AE6-494A-B0DB-335CC50F1059}" type="presParOf" srcId="{7AF18ADF-5309-4A70-A932-2E551B487A3E}" destId="{0DE63987-BA87-42B7-8791-A6D7DEF7B23A}" srcOrd="1" destOrd="0" presId="urn:microsoft.com/office/officeart/2018/2/layout/IconCircleList"/>
    <dgm:cxn modelId="{3E2BF20A-DED2-4C5D-B5F1-E51AA8DA964E}" type="presParOf" srcId="{7AF18ADF-5309-4A70-A932-2E551B487A3E}" destId="{621D2EE2-B455-4545-A6A1-2305E876B625}" srcOrd="2" destOrd="0" presId="urn:microsoft.com/office/officeart/2018/2/layout/IconCircleList"/>
    <dgm:cxn modelId="{9980E71E-F769-4757-87C7-F78C90B9CA99}" type="presParOf" srcId="{7AF18ADF-5309-4A70-A932-2E551B487A3E}" destId="{2585AD8F-1821-48C3-9E20-B35D87C1BBA8}" srcOrd="3" destOrd="0" presId="urn:microsoft.com/office/officeart/2018/2/layout/IconCircleList"/>
    <dgm:cxn modelId="{F5C10927-A478-41A1-ADB7-A8AAEF3891A1}" type="presParOf" srcId="{AB189922-DE99-46CA-9720-0CFE5B6C9698}" destId="{CA0D823D-6AA7-42D7-ACCA-5C8547A2CC72}" srcOrd="5" destOrd="0" presId="urn:microsoft.com/office/officeart/2018/2/layout/IconCircleList"/>
    <dgm:cxn modelId="{8576533D-EAF6-4431-AB80-31D900350457}" type="presParOf" srcId="{AB189922-DE99-46CA-9720-0CFE5B6C9698}" destId="{DF88A842-8168-4BDC-B060-C3F03363B912}" srcOrd="6" destOrd="0" presId="urn:microsoft.com/office/officeart/2018/2/layout/IconCircleList"/>
    <dgm:cxn modelId="{E59C175D-2046-4D4A-8FA3-A35B3CFB7B40}" type="presParOf" srcId="{DF88A842-8168-4BDC-B060-C3F03363B912}" destId="{256F4F3E-3AEE-483C-B1AA-FA197EC19798}" srcOrd="0" destOrd="0" presId="urn:microsoft.com/office/officeart/2018/2/layout/IconCircleList"/>
    <dgm:cxn modelId="{8F631C9D-7430-4CF9-BCA3-244845AF1F8A}" type="presParOf" srcId="{DF88A842-8168-4BDC-B060-C3F03363B912}" destId="{E808ED8D-BE1F-44DF-816D-FFD358B88CED}" srcOrd="1" destOrd="0" presId="urn:microsoft.com/office/officeart/2018/2/layout/IconCircleList"/>
    <dgm:cxn modelId="{D5E23AEC-D8BC-4D4B-A8FC-5AB8D712E99C}" type="presParOf" srcId="{DF88A842-8168-4BDC-B060-C3F03363B912}" destId="{81B6CD0B-5C99-4E9B-A48F-0B393CBB2967}" srcOrd="2" destOrd="0" presId="urn:microsoft.com/office/officeart/2018/2/layout/IconCircleList"/>
    <dgm:cxn modelId="{5338CD89-F82D-48A5-AAFA-DC8A10E1C088}" type="presParOf" srcId="{DF88A842-8168-4BDC-B060-C3F03363B912}" destId="{D30404C2-03F4-4A01-A226-8EC7E00F416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4ECE72D-9751-4249-9014-BF5856CB55E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EAE7F3A-91FA-4A5C-BB01-D10D60020D2B}">
      <dgm:prSet/>
      <dgm:spPr/>
      <dgm:t>
        <a:bodyPr/>
        <a:lstStyle/>
        <a:p>
          <a:pPr>
            <a:lnSpc>
              <a:spcPct val="100000"/>
            </a:lnSpc>
          </a:pPr>
          <a:r>
            <a:rPr lang="en-GB"/>
            <a:t>Self-reflection supports professional and personal growth.</a:t>
          </a:r>
          <a:endParaRPr lang="en-US"/>
        </a:p>
      </dgm:t>
    </dgm:pt>
    <dgm:pt modelId="{CAB54CC9-8F54-48FC-8245-6AD43AFE2DBF}" type="parTrans" cxnId="{CF6FFF5C-D35D-4020-99E9-78864C7E668F}">
      <dgm:prSet/>
      <dgm:spPr/>
      <dgm:t>
        <a:bodyPr/>
        <a:lstStyle/>
        <a:p>
          <a:endParaRPr lang="en-US"/>
        </a:p>
      </dgm:t>
    </dgm:pt>
    <dgm:pt modelId="{69E355AE-347C-4FEA-9ABE-5DDBBB14F5A9}" type="sibTrans" cxnId="{CF6FFF5C-D35D-4020-99E9-78864C7E668F}">
      <dgm:prSet/>
      <dgm:spPr/>
      <dgm:t>
        <a:bodyPr/>
        <a:lstStyle/>
        <a:p>
          <a:endParaRPr lang="en-US"/>
        </a:p>
      </dgm:t>
    </dgm:pt>
    <dgm:pt modelId="{723258E5-0AEB-4A7B-9737-C2908E6B106A}">
      <dgm:prSet/>
      <dgm:spPr/>
      <dgm:t>
        <a:bodyPr/>
        <a:lstStyle/>
        <a:p>
          <a:pPr>
            <a:lnSpc>
              <a:spcPct val="100000"/>
            </a:lnSpc>
          </a:pPr>
          <a:r>
            <a:rPr lang="en-GB"/>
            <a:t>Strengths can help overcome weaknesses and external challenges.</a:t>
          </a:r>
          <a:endParaRPr lang="en-US"/>
        </a:p>
      </dgm:t>
    </dgm:pt>
    <dgm:pt modelId="{9BE16873-1A1C-493A-B50D-BEDA6FDF6388}" type="parTrans" cxnId="{6173D25D-5574-47C6-98B9-62EC503671B7}">
      <dgm:prSet/>
      <dgm:spPr/>
      <dgm:t>
        <a:bodyPr/>
        <a:lstStyle/>
        <a:p>
          <a:endParaRPr lang="en-US"/>
        </a:p>
      </dgm:t>
    </dgm:pt>
    <dgm:pt modelId="{8B03B95C-1FAE-4E1E-82D6-F14C27450C67}" type="sibTrans" cxnId="{6173D25D-5574-47C6-98B9-62EC503671B7}">
      <dgm:prSet/>
      <dgm:spPr/>
      <dgm:t>
        <a:bodyPr/>
        <a:lstStyle/>
        <a:p>
          <a:endParaRPr lang="en-US"/>
        </a:p>
      </dgm:t>
    </dgm:pt>
    <dgm:pt modelId="{9B96859D-15B4-4650-BABA-629498D3C1C5}">
      <dgm:prSet/>
      <dgm:spPr/>
      <dgm:t>
        <a:bodyPr/>
        <a:lstStyle/>
        <a:p>
          <a:pPr>
            <a:lnSpc>
              <a:spcPct val="100000"/>
            </a:lnSpc>
          </a:pPr>
          <a:r>
            <a:rPr lang="en-GB"/>
            <a:t>Continuous learning and self-awareness lead to career success (NHS Health Careers, 2024).</a:t>
          </a:r>
          <a:endParaRPr lang="en-US"/>
        </a:p>
      </dgm:t>
    </dgm:pt>
    <dgm:pt modelId="{AD0D9C31-7615-42B1-94BF-987243314E00}" type="parTrans" cxnId="{B98D2D7E-8516-4252-A191-53E51D0B7720}">
      <dgm:prSet/>
      <dgm:spPr/>
      <dgm:t>
        <a:bodyPr/>
        <a:lstStyle/>
        <a:p>
          <a:endParaRPr lang="en-US"/>
        </a:p>
      </dgm:t>
    </dgm:pt>
    <dgm:pt modelId="{6DA9E5FC-936E-4C3B-B332-8C530B56D49B}" type="sibTrans" cxnId="{B98D2D7E-8516-4252-A191-53E51D0B7720}">
      <dgm:prSet/>
      <dgm:spPr/>
      <dgm:t>
        <a:bodyPr/>
        <a:lstStyle/>
        <a:p>
          <a:endParaRPr lang="en-US"/>
        </a:p>
      </dgm:t>
    </dgm:pt>
    <dgm:pt modelId="{E2423783-61AD-4F0B-869A-DA0D8661F02A}" type="pres">
      <dgm:prSet presAssocID="{C4ECE72D-9751-4249-9014-BF5856CB55EC}" presName="root" presStyleCnt="0">
        <dgm:presLayoutVars>
          <dgm:dir/>
          <dgm:resizeHandles val="exact"/>
        </dgm:presLayoutVars>
      </dgm:prSet>
      <dgm:spPr/>
    </dgm:pt>
    <dgm:pt modelId="{34F49040-2268-4DC7-85B8-E85202ED8E44}" type="pres">
      <dgm:prSet presAssocID="{6EAE7F3A-91FA-4A5C-BB01-D10D60020D2B}" presName="compNode" presStyleCnt="0"/>
      <dgm:spPr/>
    </dgm:pt>
    <dgm:pt modelId="{2830EF1A-3260-438E-A40C-77298848D073}" type="pres">
      <dgm:prSet presAssocID="{6EAE7F3A-91FA-4A5C-BB01-D10D60020D2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D62B32C3-5E8B-4FE8-970A-8569C6D2F2D9}" type="pres">
      <dgm:prSet presAssocID="{6EAE7F3A-91FA-4A5C-BB01-D10D60020D2B}" presName="spaceRect" presStyleCnt="0"/>
      <dgm:spPr/>
    </dgm:pt>
    <dgm:pt modelId="{B6C02E0C-FEC7-4F2E-9D9F-72129AF757F5}" type="pres">
      <dgm:prSet presAssocID="{6EAE7F3A-91FA-4A5C-BB01-D10D60020D2B}" presName="textRect" presStyleLbl="revTx" presStyleIdx="0" presStyleCnt="3">
        <dgm:presLayoutVars>
          <dgm:chMax val="1"/>
          <dgm:chPref val="1"/>
        </dgm:presLayoutVars>
      </dgm:prSet>
      <dgm:spPr/>
    </dgm:pt>
    <dgm:pt modelId="{CCADA9FC-F7EB-4D28-AA1A-71B7726169FA}" type="pres">
      <dgm:prSet presAssocID="{69E355AE-347C-4FEA-9ABE-5DDBBB14F5A9}" presName="sibTrans" presStyleCnt="0"/>
      <dgm:spPr/>
    </dgm:pt>
    <dgm:pt modelId="{76635F9C-2F3C-442A-B661-6D1F256ECF31}" type="pres">
      <dgm:prSet presAssocID="{723258E5-0AEB-4A7B-9737-C2908E6B106A}" presName="compNode" presStyleCnt="0"/>
      <dgm:spPr/>
    </dgm:pt>
    <dgm:pt modelId="{9B59AE8A-1A25-4198-8891-81FCEC4FE29F}" type="pres">
      <dgm:prSet presAssocID="{723258E5-0AEB-4A7B-9737-C2908E6B106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umbbell"/>
        </a:ext>
      </dgm:extLst>
    </dgm:pt>
    <dgm:pt modelId="{BB86D5E2-CE52-4273-B7E9-A179F0FC68E6}" type="pres">
      <dgm:prSet presAssocID="{723258E5-0AEB-4A7B-9737-C2908E6B106A}" presName="spaceRect" presStyleCnt="0"/>
      <dgm:spPr/>
    </dgm:pt>
    <dgm:pt modelId="{DCE055FC-C6A6-4810-B49F-D5AAF1C1DC97}" type="pres">
      <dgm:prSet presAssocID="{723258E5-0AEB-4A7B-9737-C2908E6B106A}" presName="textRect" presStyleLbl="revTx" presStyleIdx="1" presStyleCnt="3">
        <dgm:presLayoutVars>
          <dgm:chMax val="1"/>
          <dgm:chPref val="1"/>
        </dgm:presLayoutVars>
      </dgm:prSet>
      <dgm:spPr/>
    </dgm:pt>
    <dgm:pt modelId="{AE77D55A-164F-4664-92FE-8ED8A72D9559}" type="pres">
      <dgm:prSet presAssocID="{8B03B95C-1FAE-4E1E-82D6-F14C27450C67}" presName="sibTrans" presStyleCnt="0"/>
      <dgm:spPr/>
    </dgm:pt>
    <dgm:pt modelId="{C2A1EB3F-9323-4A3C-A5CB-EEBA82CC02F0}" type="pres">
      <dgm:prSet presAssocID="{9B96859D-15B4-4650-BABA-629498D3C1C5}" presName="compNode" presStyleCnt="0"/>
      <dgm:spPr/>
    </dgm:pt>
    <dgm:pt modelId="{D34315C5-646D-49E7-B404-E6741AEFFECC}" type="pres">
      <dgm:prSet presAssocID="{9B96859D-15B4-4650-BABA-629498D3C1C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ploma Roll"/>
        </a:ext>
      </dgm:extLst>
    </dgm:pt>
    <dgm:pt modelId="{1FEF5287-8531-421D-84CB-233343ABB767}" type="pres">
      <dgm:prSet presAssocID="{9B96859D-15B4-4650-BABA-629498D3C1C5}" presName="spaceRect" presStyleCnt="0"/>
      <dgm:spPr/>
    </dgm:pt>
    <dgm:pt modelId="{69D1B65F-70FC-494A-829C-9905A8C46D86}" type="pres">
      <dgm:prSet presAssocID="{9B96859D-15B4-4650-BABA-629498D3C1C5}" presName="textRect" presStyleLbl="revTx" presStyleIdx="2" presStyleCnt="3">
        <dgm:presLayoutVars>
          <dgm:chMax val="1"/>
          <dgm:chPref val="1"/>
        </dgm:presLayoutVars>
      </dgm:prSet>
      <dgm:spPr/>
    </dgm:pt>
  </dgm:ptLst>
  <dgm:cxnLst>
    <dgm:cxn modelId="{4F95DF23-B0FB-44C6-9230-B26FEA601664}" type="presOf" srcId="{9B96859D-15B4-4650-BABA-629498D3C1C5}" destId="{69D1B65F-70FC-494A-829C-9905A8C46D86}" srcOrd="0" destOrd="0" presId="urn:microsoft.com/office/officeart/2018/2/layout/IconLabelList"/>
    <dgm:cxn modelId="{CF6FFF5C-D35D-4020-99E9-78864C7E668F}" srcId="{C4ECE72D-9751-4249-9014-BF5856CB55EC}" destId="{6EAE7F3A-91FA-4A5C-BB01-D10D60020D2B}" srcOrd="0" destOrd="0" parTransId="{CAB54CC9-8F54-48FC-8245-6AD43AFE2DBF}" sibTransId="{69E355AE-347C-4FEA-9ABE-5DDBBB14F5A9}"/>
    <dgm:cxn modelId="{6173D25D-5574-47C6-98B9-62EC503671B7}" srcId="{C4ECE72D-9751-4249-9014-BF5856CB55EC}" destId="{723258E5-0AEB-4A7B-9737-C2908E6B106A}" srcOrd="1" destOrd="0" parTransId="{9BE16873-1A1C-493A-B50D-BEDA6FDF6388}" sibTransId="{8B03B95C-1FAE-4E1E-82D6-F14C27450C67}"/>
    <dgm:cxn modelId="{EA3CC459-70B3-465A-9D71-BD1F9138D975}" type="presOf" srcId="{723258E5-0AEB-4A7B-9737-C2908E6B106A}" destId="{DCE055FC-C6A6-4810-B49F-D5AAF1C1DC97}" srcOrd="0" destOrd="0" presId="urn:microsoft.com/office/officeart/2018/2/layout/IconLabelList"/>
    <dgm:cxn modelId="{B98D2D7E-8516-4252-A191-53E51D0B7720}" srcId="{C4ECE72D-9751-4249-9014-BF5856CB55EC}" destId="{9B96859D-15B4-4650-BABA-629498D3C1C5}" srcOrd="2" destOrd="0" parTransId="{AD0D9C31-7615-42B1-94BF-987243314E00}" sibTransId="{6DA9E5FC-936E-4C3B-B332-8C530B56D49B}"/>
    <dgm:cxn modelId="{F9E861CB-AD55-4F13-9253-67188B11BC6D}" type="presOf" srcId="{C4ECE72D-9751-4249-9014-BF5856CB55EC}" destId="{E2423783-61AD-4F0B-869A-DA0D8661F02A}" srcOrd="0" destOrd="0" presId="urn:microsoft.com/office/officeart/2018/2/layout/IconLabelList"/>
    <dgm:cxn modelId="{4C86B2EB-6EB8-4631-8F1D-3C81A1DA4F6B}" type="presOf" srcId="{6EAE7F3A-91FA-4A5C-BB01-D10D60020D2B}" destId="{B6C02E0C-FEC7-4F2E-9D9F-72129AF757F5}" srcOrd="0" destOrd="0" presId="urn:microsoft.com/office/officeart/2018/2/layout/IconLabelList"/>
    <dgm:cxn modelId="{E4D5EB25-4822-4655-862F-E2A0F2A27AB0}" type="presParOf" srcId="{E2423783-61AD-4F0B-869A-DA0D8661F02A}" destId="{34F49040-2268-4DC7-85B8-E85202ED8E44}" srcOrd="0" destOrd="0" presId="urn:microsoft.com/office/officeart/2018/2/layout/IconLabelList"/>
    <dgm:cxn modelId="{D81CD291-42A1-4105-A6E8-31E35783D7B4}" type="presParOf" srcId="{34F49040-2268-4DC7-85B8-E85202ED8E44}" destId="{2830EF1A-3260-438E-A40C-77298848D073}" srcOrd="0" destOrd="0" presId="urn:microsoft.com/office/officeart/2018/2/layout/IconLabelList"/>
    <dgm:cxn modelId="{7CA6F554-047B-4D29-BAC7-CC3B63DD55E7}" type="presParOf" srcId="{34F49040-2268-4DC7-85B8-E85202ED8E44}" destId="{D62B32C3-5E8B-4FE8-970A-8569C6D2F2D9}" srcOrd="1" destOrd="0" presId="urn:microsoft.com/office/officeart/2018/2/layout/IconLabelList"/>
    <dgm:cxn modelId="{20F90167-9D30-4324-AEA7-0A8BA848F08D}" type="presParOf" srcId="{34F49040-2268-4DC7-85B8-E85202ED8E44}" destId="{B6C02E0C-FEC7-4F2E-9D9F-72129AF757F5}" srcOrd="2" destOrd="0" presId="urn:microsoft.com/office/officeart/2018/2/layout/IconLabelList"/>
    <dgm:cxn modelId="{7C171A30-CAAD-4F77-901A-7FA6878E2071}" type="presParOf" srcId="{E2423783-61AD-4F0B-869A-DA0D8661F02A}" destId="{CCADA9FC-F7EB-4D28-AA1A-71B7726169FA}" srcOrd="1" destOrd="0" presId="urn:microsoft.com/office/officeart/2018/2/layout/IconLabelList"/>
    <dgm:cxn modelId="{EF80A6B8-F2B8-4E98-AC1F-063ABBF7C773}" type="presParOf" srcId="{E2423783-61AD-4F0B-869A-DA0D8661F02A}" destId="{76635F9C-2F3C-442A-B661-6D1F256ECF31}" srcOrd="2" destOrd="0" presId="urn:microsoft.com/office/officeart/2018/2/layout/IconLabelList"/>
    <dgm:cxn modelId="{66FA8EE6-7B4C-41E8-BB8F-ED486F20FFE2}" type="presParOf" srcId="{76635F9C-2F3C-442A-B661-6D1F256ECF31}" destId="{9B59AE8A-1A25-4198-8891-81FCEC4FE29F}" srcOrd="0" destOrd="0" presId="urn:microsoft.com/office/officeart/2018/2/layout/IconLabelList"/>
    <dgm:cxn modelId="{3E8F86A1-C469-44DA-91A4-5D8882CFDA78}" type="presParOf" srcId="{76635F9C-2F3C-442A-B661-6D1F256ECF31}" destId="{BB86D5E2-CE52-4273-B7E9-A179F0FC68E6}" srcOrd="1" destOrd="0" presId="urn:microsoft.com/office/officeart/2018/2/layout/IconLabelList"/>
    <dgm:cxn modelId="{CC0ACE92-845F-46A0-952B-394B85F13B8B}" type="presParOf" srcId="{76635F9C-2F3C-442A-B661-6D1F256ECF31}" destId="{DCE055FC-C6A6-4810-B49F-D5AAF1C1DC97}" srcOrd="2" destOrd="0" presId="urn:microsoft.com/office/officeart/2018/2/layout/IconLabelList"/>
    <dgm:cxn modelId="{2897CC01-6023-44E7-9F20-C6244B1DF5BC}" type="presParOf" srcId="{E2423783-61AD-4F0B-869A-DA0D8661F02A}" destId="{AE77D55A-164F-4664-92FE-8ED8A72D9559}" srcOrd="3" destOrd="0" presId="urn:microsoft.com/office/officeart/2018/2/layout/IconLabelList"/>
    <dgm:cxn modelId="{3CFC98DE-F1FD-4DA8-9E0A-7BCAEC4797E9}" type="presParOf" srcId="{E2423783-61AD-4F0B-869A-DA0D8661F02A}" destId="{C2A1EB3F-9323-4A3C-A5CB-EEBA82CC02F0}" srcOrd="4" destOrd="0" presId="urn:microsoft.com/office/officeart/2018/2/layout/IconLabelList"/>
    <dgm:cxn modelId="{E743971A-BFDA-423A-B14E-55CED43BC6F4}" type="presParOf" srcId="{C2A1EB3F-9323-4A3C-A5CB-EEBA82CC02F0}" destId="{D34315C5-646D-49E7-B404-E6741AEFFECC}" srcOrd="0" destOrd="0" presId="urn:microsoft.com/office/officeart/2018/2/layout/IconLabelList"/>
    <dgm:cxn modelId="{2D4DBD1B-5D96-461D-89A0-736540D9AE15}" type="presParOf" srcId="{C2A1EB3F-9323-4A3C-A5CB-EEBA82CC02F0}" destId="{1FEF5287-8531-421D-84CB-233343ABB767}" srcOrd="1" destOrd="0" presId="urn:microsoft.com/office/officeart/2018/2/layout/IconLabelList"/>
    <dgm:cxn modelId="{6808F7CD-43C6-4845-8745-8DDFEA54D3B4}" type="presParOf" srcId="{C2A1EB3F-9323-4A3C-A5CB-EEBA82CC02F0}" destId="{69D1B65F-70FC-494A-829C-9905A8C46D8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408E89-4848-47B6-8B40-DB00BE2D6520}">
      <dsp:nvSpPr>
        <dsp:cNvPr id="0" name=""/>
        <dsp:cNvSpPr/>
      </dsp:nvSpPr>
      <dsp:spPr>
        <a:xfrm>
          <a:off x="0" y="670"/>
          <a:ext cx="6400798" cy="15685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ECCB37-C299-4384-8A2F-712EF05216C1}">
      <dsp:nvSpPr>
        <dsp:cNvPr id="0" name=""/>
        <dsp:cNvSpPr/>
      </dsp:nvSpPr>
      <dsp:spPr>
        <a:xfrm>
          <a:off x="474477" y="353587"/>
          <a:ext cx="862686" cy="8626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0CEA2F-FADE-45BB-AACD-13E37FE4B94E}">
      <dsp:nvSpPr>
        <dsp:cNvPr id="0" name=""/>
        <dsp:cNvSpPr/>
      </dsp:nvSpPr>
      <dsp:spPr>
        <a:xfrm>
          <a:off x="1811641" y="670"/>
          <a:ext cx="4589157" cy="1568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02" tIns="166002" rIns="166002" bIns="166002" numCol="1" spcCol="1270" anchor="ctr" anchorCtr="0">
          <a:noAutofit/>
        </a:bodyPr>
        <a:lstStyle/>
        <a:p>
          <a:pPr marL="0" lvl="0" indent="0" algn="l" defTabSz="1111250">
            <a:lnSpc>
              <a:spcPct val="90000"/>
            </a:lnSpc>
            <a:spcBef>
              <a:spcPct val="0"/>
            </a:spcBef>
            <a:spcAft>
              <a:spcPct val="35000"/>
            </a:spcAft>
            <a:buNone/>
          </a:pPr>
          <a:r>
            <a:rPr lang="en-GB" sz="2500" kern="1200"/>
            <a:t>A tool to assess personal and professional development.</a:t>
          </a:r>
          <a:endParaRPr lang="en-US" sz="2500" kern="1200"/>
        </a:p>
      </dsp:txBody>
      <dsp:txXfrm>
        <a:off x="1811641" y="670"/>
        <a:ext cx="4589157" cy="1568520"/>
      </dsp:txXfrm>
    </dsp:sp>
    <dsp:sp modelId="{A9767E5A-F9D9-44D2-AD7C-AA9364EC5E7B}">
      <dsp:nvSpPr>
        <dsp:cNvPr id="0" name=""/>
        <dsp:cNvSpPr/>
      </dsp:nvSpPr>
      <dsp:spPr>
        <a:xfrm>
          <a:off x="0" y="1961321"/>
          <a:ext cx="6400798" cy="15685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6ADB5E-E8B4-4BED-AA05-631FA26D92C7}">
      <dsp:nvSpPr>
        <dsp:cNvPr id="0" name=""/>
        <dsp:cNvSpPr/>
      </dsp:nvSpPr>
      <dsp:spPr>
        <a:xfrm>
          <a:off x="474477" y="2314238"/>
          <a:ext cx="862686" cy="8626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A97248-6CED-4BFC-A93F-6534D725453B}">
      <dsp:nvSpPr>
        <dsp:cNvPr id="0" name=""/>
        <dsp:cNvSpPr/>
      </dsp:nvSpPr>
      <dsp:spPr>
        <a:xfrm>
          <a:off x="1811641" y="1961321"/>
          <a:ext cx="4589157" cy="1568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02" tIns="166002" rIns="166002" bIns="166002" numCol="1" spcCol="1270" anchor="ctr" anchorCtr="0">
          <a:noAutofit/>
        </a:bodyPr>
        <a:lstStyle/>
        <a:p>
          <a:pPr marL="0" lvl="0" indent="0" algn="l" defTabSz="1111250">
            <a:lnSpc>
              <a:spcPct val="90000"/>
            </a:lnSpc>
            <a:spcBef>
              <a:spcPct val="0"/>
            </a:spcBef>
            <a:spcAft>
              <a:spcPct val="35000"/>
            </a:spcAft>
            <a:buNone/>
          </a:pPr>
          <a:r>
            <a:rPr lang="en-GB" sz="2500" kern="1200"/>
            <a:t>Helps to identify areas for improvement and growth.</a:t>
          </a:r>
          <a:endParaRPr lang="en-US" sz="2500" kern="1200"/>
        </a:p>
      </dsp:txBody>
      <dsp:txXfrm>
        <a:off x="1811641" y="1961321"/>
        <a:ext cx="4589157" cy="1568520"/>
      </dsp:txXfrm>
    </dsp:sp>
    <dsp:sp modelId="{9DFA67B1-2EBD-4FEC-AE37-27876B9DA4B9}">
      <dsp:nvSpPr>
        <dsp:cNvPr id="0" name=""/>
        <dsp:cNvSpPr/>
      </dsp:nvSpPr>
      <dsp:spPr>
        <a:xfrm>
          <a:off x="0" y="3921972"/>
          <a:ext cx="6400798" cy="15685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C6E506-899A-4B5E-9D4A-29D6D847BAC8}">
      <dsp:nvSpPr>
        <dsp:cNvPr id="0" name=""/>
        <dsp:cNvSpPr/>
      </dsp:nvSpPr>
      <dsp:spPr>
        <a:xfrm>
          <a:off x="474477" y="4274889"/>
          <a:ext cx="862686" cy="8626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14B9BB-B1B5-4332-8E03-F8A9205EDBB7}">
      <dsp:nvSpPr>
        <dsp:cNvPr id="0" name=""/>
        <dsp:cNvSpPr/>
      </dsp:nvSpPr>
      <dsp:spPr>
        <a:xfrm>
          <a:off x="1811641" y="3921972"/>
          <a:ext cx="4589157" cy="15685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002" tIns="166002" rIns="166002" bIns="166002" numCol="1" spcCol="1270" anchor="ctr" anchorCtr="0">
          <a:noAutofit/>
        </a:bodyPr>
        <a:lstStyle/>
        <a:p>
          <a:pPr marL="0" lvl="0" indent="0" algn="l" defTabSz="1111250">
            <a:lnSpc>
              <a:spcPct val="90000"/>
            </a:lnSpc>
            <a:spcBef>
              <a:spcPct val="0"/>
            </a:spcBef>
            <a:spcAft>
              <a:spcPct val="35000"/>
            </a:spcAft>
            <a:buNone/>
          </a:pPr>
          <a:r>
            <a:rPr lang="en-GB" sz="2500" kern="1200"/>
            <a:t>Supports strategic planning for career progression.</a:t>
          </a:r>
          <a:endParaRPr lang="en-US" sz="2500" kern="1200"/>
        </a:p>
      </dsp:txBody>
      <dsp:txXfrm>
        <a:off x="1811641" y="3921972"/>
        <a:ext cx="4589157" cy="15685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CD587B-5A0A-47EA-972E-67EDAB76EEB1}">
      <dsp:nvSpPr>
        <dsp:cNvPr id="0" name=""/>
        <dsp:cNvSpPr/>
      </dsp:nvSpPr>
      <dsp:spPr>
        <a:xfrm>
          <a:off x="0" y="0"/>
          <a:ext cx="60960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7C43759-22CD-4423-BBA2-C35ED98D7138}">
      <dsp:nvSpPr>
        <dsp:cNvPr id="0" name=""/>
        <dsp:cNvSpPr/>
      </dsp:nvSpPr>
      <dsp:spPr>
        <a:xfrm>
          <a:off x="0" y="0"/>
          <a:ext cx="6096000" cy="1008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Resilience and Self-awareness:</a:t>
          </a:r>
          <a:r>
            <a:rPr lang="en-GB" sz="2000" kern="1200" dirty="0"/>
            <a:t> Adapt well to challenges and learn from experience (Skills for Care, 2023).</a:t>
          </a:r>
        </a:p>
      </dsp:txBody>
      <dsp:txXfrm>
        <a:off x="0" y="0"/>
        <a:ext cx="6096000" cy="1008263"/>
      </dsp:txXfrm>
    </dsp:sp>
    <dsp:sp modelId="{7C766A64-9FE7-4CBA-9074-26324E162543}">
      <dsp:nvSpPr>
        <dsp:cNvPr id="0" name=""/>
        <dsp:cNvSpPr/>
      </dsp:nvSpPr>
      <dsp:spPr>
        <a:xfrm>
          <a:off x="0" y="1008263"/>
          <a:ext cx="60960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D6B0460-F799-4C5F-9C3D-A176AF261CAC}">
      <dsp:nvSpPr>
        <dsp:cNvPr id="0" name=""/>
        <dsp:cNvSpPr/>
      </dsp:nvSpPr>
      <dsp:spPr>
        <a:xfrm>
          <a:off x="0" y="1008263"/>
          <a:ext cx="6096000" cy="1008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Empathy and Communication:</a:t>
          </a:r>
          <a:r>
            <a:rPr lang="en-GB" sz="2000" kern="1200" dirty="0"/>
            <a:t> Connect with others and support them effectively.</a:t>
          </a:r>
        </a:p>
      </dsp:txBody>
      <dsp:txXfrm>
        <a:off x="0" y="1008263"/>
        <a:ext cx="6096000" cy="1008263"/>
      </dsp:txXfrm>
    </dsp:sp>
    <dsp:sp modelId="{D4437BE7-366E-4751-A281-2991245C6C4E}">
      <dsp:nvSpPr>
        <dsp:cNvPr id="0" name=""/>
        <dsp:cNvSpPr/>
      </dsp:nvSpPr>
      <dsp:spPr>
        <a:xfrm>
          <a:off x="0" y="2016527"/>
          <a:ext cx="60960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4159998-26C4-4AF4-8E93-7C3DE6EFFD1C}">
      <dsp:nvSpPr>
        <dsp:cNvPr id="0" name=""/>
        <dsp:cNvSpPr/>
      </dsp:nvSpPr>
      <dsp:spPr>
        <a:xfrm>
          <a:off x="0" y="2016527"/>
          <a:ext cx="6096000" cy="1008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Organisation and Responsibility:</a:t>
          </a:r>
          <a:r>
            <a:rPr lang="en-GB" sz="2000" kern="1200" dirty="0"/>
            <a:t> manage my time and commitments well.</a:t>
          </a:r>
        </a:p>
      </dsp:txBody>
      <dsp:txXfrm>
        <a:off x="0" y="2016527"/>
        <a:ext cx="6096000" cy="1008263"/>
      </dsp:txXfrm>
    </dsp:sp>
    <dsp:sp modelId="{AAF43E1F-08C1-40D8-A7D3-4D186B1550EA}">
      <dsp:nvSpPr>
        <dsp:cNvPr id="0" name=""/>
        <dsp:cNvSpPr/>
      </dsp:nvSpPr>
      <dsp:spPr>
        <a:xfrm>
          <a:off x="0" y="3024790"/>
          <a:ext cx="60960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059C53A-1749-4C34-8B73-52922B6B66DF}">
      <dsp:nvSpPr>
        <dsp:cNvPr id="0" name=""/>
        <dsp:cNvSpPr/>
      </dsp:nvSpPr>
      <dsp:spPr>
        <a:xfrm>
          <a:off x="0" y="3024790"/>
          <a:ext cx="6096000" cy="1008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dirty="0"/>
            <a:t>Creativity and Reflection:</a:t>
          </a:r>
          <a:r>
            <a:rPr lang="en-GB" sz="2000" kern="1200" dirty="0"/>
            <a:t> Writing and journaling help me reflect and stay focused.</a:t>
          </a:r>
        </a:p>
      </dsp:txBody>
      <dsp:txXfrm>
        <a:off x="0" y="3024790"/>
        <a:ext cx="6096000" cy="10082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BBA4F2-F698-4C14-A4DE-133A0E455562}">
      <dsp:nvSpPr>
        <dsp:cNvPr id="0" name=""/>
        <dsp:cNvSpPr/>
      </dsp:nvSpPr>
      <dsp:spPr>
        <a:xfrm>
          <a:off x="0" y="2279"/>
          <a:ext cx="6400798" cy="11550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48815-B40C-4A19-A6F1-E48DD1860D4C}">
      <dsp:nvSpPr>
        <dsp:cNvPr id="0" name=""/>
        <dsp:cNvSpPr/>
      </dsp:nvSpPr>
      <dsp:spPr>
        <a:xfrm>
          <a:off x="349410" y="262170"/>
          <a:ext cx="635291" cy="63529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97424D-8350-46DE-BE4E-016D0DC7DB94}">
      <dsp:nvSpPr>
        <dsp:cNvPr id="0" name=""/>
        <dsp:cNvSpPr/>
      </dsp:nvSpPr>
      <dsp:spPr>
        <a:xfrm>
          <a:off x="1334111" y="2279"/>
          <a:ext cx="5066687" cy="1155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45" tIns="122245" rIns="122245" bIns="122245" numCol="1" spcCol="1270" anchor="ctr" anchorCtr="0">
          <a:noAutofit/>
        </a:bodyPr>
        <a:lstStyle/>
        <a:p>
          <a:pPr marL="0" lvl="0" indent="0" algn="l" defTabSz="933450">
            <a:lnSpc>
              <a:spcPct val="90000"/>
            </a:lnSpc>
            <a:spcBef>
              <a:spcPct val="0"/>
            </a:spcBef>
            <a:spcAft>
              <a:spcPct val="35000"/>
            </a:spcAft>
            <a:buNone/>
          </a:pPr>
          <a:r>
            <a:rPr lang="en-GB" sz="2100" b="1" kern="1200"/>
            <a:t>Time Management:</a:t>
          </a:r>
          <a:r>
            <a:rPr lang="en-GB" sz="2100" kern="1200"/>
            <a:t> Balancing study, work, and personal life can be challenging.</a:t>
          </a:r>
          <a:endParaRPr lang="en-US" sz="2100" kern="1200"/>
        </a:p>
      </dsp:txBody>
      <dsp:txXfrm>
        <a:off x="1334111" y="2279"/>
        <a:ext cx="5066687" cy="1155074"/>
      </dsp:txXfrm>
    </dsp:sp>
    <dsp:sp modelId="{7AF771FD-93F7-43E7-BF92-FBF6B9D2E152}">
      <dsp:nvSpPr>
        <dsp:cNvPr id="0" name=""/>
        <dsp:cNvSpPr/>
      </dsp:nvSpPr>
      <dsp:spPr>
        <a:xfrm>
          <a:off x="0" y="1446122"/>
          <a:ext cx="6400798" cy="11550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3C0041-027C-4CA6-9B4B-8C5FB7A3AD89}">
      <dsp:nvSpPr>
        <dsp:cNvPr id="0" name=""/>
        <dsp:cNvSpPr/>
      </dsp:nvSpPr>
      <dsp:spPr>
        <a:xfrm>
          <a:off x="349410" y="1706014"/>
          <a:ext cx="635291" cy="63529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479144-4B21-4942-81A2-1765CA5F02CC}">
      <dsp:nvSpPr>
        <dsp:cNvPr id="0" name=""/>
        <dsp:cNvSpPr/>
      </dsp:nvSpPr>
      <dsp:spPr>
        <a:xfrm>
          <a:off x="1334111" y="1446122"/>
          <a:ext cx="5066687" cy="1155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45" tIns="122245" rIns="122245" bIns="122245" numCol="1" spcCol="1270" anchor="ctr" anchorCtr="0">
          <a:noAutofit/>
        </a:bodyPr>
        <a:lstStyle/>
        <a:p>
          <a:pPr marL="0" lvl="0" indent="0" algn="l" defTabSz="933450">
            <a:lnSpc>
              <a:spcPct val="90000"/>
            </a:lnSpc>
            <a:spcBef>
              <a:spcPct val="0"/>
            </a:spcBef>
            <a:spcAft>
              <a:spcPct val="35000"/>
            </a:spcAft>
            <a:buNone/>
          </a:pPr>
          <a:r>
            <a:rPr lang="en-GB" sz="2100" b="1" kern="1200"/>
            <a:t>Confidence in Academic Work:</a:t>
          </a:r>
          <a:r>
            <a:rPr lang="en-GB" sz="2100" kern="1200"/>
            <a:t> I’m still developing stronger writing and referencing skills.</a:t>
          </a:r>
          <a:endParaRPr lang="en-US" sz="2100" kern="1200"/>
        </a:p>
      </dsp:txBody>
      <dsp:txXfrm>
        <a:off x="1334111" y="1446122"/>
        <a:ext cx="5066687" cy="1155074"/>
      </dsp:txXfrm>
    </dsp:sp>
    <dsp:sp modelId="{C96473E7-E1A4-4420-A8AB-1C62FFA90CAD}">
      <dsp:nvSpPr>
        <dsp:cNvPr id="0" name=""/>
        <dsp:cNvSpPr/>
      </dsp:nvSpPr>
      <dsp:spPr>
        <a:xfrm>
          <a:off x="0" y="2889965"/>
          <a:ext cx="6400798" cy="11550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F58F03-7966-43D4-96A9-D67F17E0098C}">
      <dsp:nvSpPr>
        <dsp:cNvPr id="0" name=""/>
        <dsp:cNvSpPr/>
      </dsp:nvSpPr>
      <dsp:spPr>
        <a:xfrm>
          <a:off x="349410" y="3149857"/>
          <a:ext cx="635291" cy="63529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09BB5A-212B-45C4-AD55-EBE882237F38}">
      <dsp:nvSpPr>
        <dsp:cNvPr id="0" name=""/>
        <dsp:cNvSpPr/>
      </dsp:nvSpPr>
      <dsp:spPr>
        <a:xfrm>
          <a:off x="1334111" y="2889965"/>
          <a:ext cx="5066687" cy="1155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45" tIns="122245" rIns="122245" bIns="122245" numCol="1" spcCol="1270" anchor="ctr" anchorCtr="0">
          <a:noAutofit/>
        </a:bodyPr>
        <a:lstStyle/>
        <a:p>
          <a:pPr marL="0" lvl="0" indent="0" algn="l" defTabSz="933450">
            <a:lnSpc>
              <a:spcPct val="90000"/>
            </a:lnSpc>
            <a:spcBef>
              <a:spcPct val="0"/>
            </a:spcBef>
            <a:spcAft>
              <a:spcPct val="35000"/>
            </a:spcAft>
            <a:buNone/>
          </a:pPr>
          <a:r>
            <a:rPr lang="en-GB" sz="2100" b="1" kern="1200"/>
            <a:t>Emotional Pressure:</a:t>
          </a:r>
          <a:r>
            <a:rPr lang="en-GB" sz="2100" kern="1200"/>
            <a:t> I can find it difficult to stay calm during stressful situations.</a:t>
          </a:r>
          <a:endParaRPr lang="en-US" sz="2100" kern="1200"/>
        </a:p>
      </dsp:txBody>
      <dsp:txXfrm>
        <a:off x="1334111" y="2889965"/>
        <a:ext cx="5066687" cy="1155074"/>
      </dsp:txXfrm>
    </dsp:sp>
    <dsp:sp modelId="{EE6E0918-7D44-4F61-99E1-A4DB697D0CBC}">
      <dsp:nvSpPr>
        <dsp:cNvPr id="0" name=""/>
        <dsp:cNvSpPr/>
      </dsp:nvSpPr>
      <dsp:spPr>
        <a:xfrm>
          <a:off x="0" y="4333809"/>
          <a:ext cx="6400798" cy="11550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FDB4C-CFA4-4E7B-A855-8DB1DDE36348}">
      <dsp:nvSpPr>
        <dsp:cNvPr id="0" name=""/>
        <dsp:cNvSpPr/>
      </dsp:nvSpPr>
      <dsp:spPr>
        <a:xfrm>
          <a:off x="349410" y="4593701"/>
          <a:ext cx="635291" cy="63529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8E261F-0AC5-4F8D-8FDD-BC8C952A69D0}">
      <dsp:nvSpPr>
        <dsp:cNvPr id="0" name=""/>
        <dsp:cNvSpPr/>
      </dsp:nvSpPr>
      <dsp:spPr>
        <a:xfrm>
          <a:off x="1334111" y="4333809"/>
          <a:ext cx="5066687" cy="11550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245" tIns="122245" rIns="122245" bIns="122245" numCol="1" spcCol="1270" anchor="ctr" anchorCtr="0">
          <a:noAutofit/>
        </a:bodyPr>
        <a:lstStyle/>
        <a:p>
          <a:pPr marL="0" lvl="0" indent="0" algn="l" defTabSz="933450">
            <a:lnSpc>
              <a:spcPct val="90000"/>
            </a:lnSpc>
            <a:spcBef>
              <a:spcPct val="0"/>
            </a:spcBef>
            <a:spcAft>
              <a:spcPct val="35000"/>
            </a:spcAft>
            <a:buNone/>
          </a:pPr>
          <a:r>
            <a:rPr lang="en-GB" sz="2100" b="1" kern="1200"/>
            <a:t>Overthinking:</a:t>
          </a:r>
          <a:r>
            <a:rPr lang="en-GB" sz="2100" kern="1200"/>
            <a:t> Sometimes I hesitate when making important decisions.</a:t>
          </a:r>
          <a:endParaRPr lang="en-US" sz="2100" kern="1200"/>
        </a:p>
      </dsp:txBody>
      <dsp:txXfrm>
        <a:off x="1334111" y="4333809"/>
        <a:ext cx="5066687" cy="11550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EA034C-D20C-4ACF-9A96-40889E3F05B7}">
      <dsp:nvSpPr>
        <dsp:cNvPr id="0" name=""/>
        <dsp:cNvSpPr/>
      </dsp:nvSpPr>
      <dsp:spPr>
        <a:xfrm>
          <a:off x="110491" y="427826"/>
          <a:ext cx="1283350" cy="128335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A24371-BA4C-4788-9AED-A38F205D7B1E}">
      <dsp:nvSpPr>
        <dsp:cNvPr id="0" name=""/>
        <dsp:cNvSpPr/>
      </dsp:nvSpPr>
      <dsp:spPr>
        <a:xfrm>
          <a:off x="379994" y="697330"/>
          <a:ext cx="744343" cy="7443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5B0152-5406-4EFE-AC00-7EB7065BFE29}">
      <dsp:nvSpPr>
        <dsp:cNvPr id="0" name=""/>
        <dsp:cNvSpPr/>
      </dsp:nvSpPr>
      <dsp:spPr>
        <a:xfrm>
          <a:off x="1668844" y="427826"/>
          <a:ext cx="3025039" cy="1283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a:t>Further Education and CPD:</a:t>
          </a:r>
          <a:r>
            <a:rPr lang="en-GB" sz="1700" kern="1200"/>
            <a:t> There are training opportunities to build skills and knowledge (NHS Health Careers, 2024).</a:t>
          </a:r>
          <a:endParaRPr lang="en-US" sz="1700" kern="1200"/>
        </a:p>
      </dsp:txBody>
      <dsp:txXfrm>
        <a:off x="1668844" y="427826"/>
        <a:ext cx="3025039" cy="1283350"/>
      </dsp:txXfrm>
    </dsp:sp>
    <dsp:sp modelId="{A61616CF-F72E-478E-BEE4-E29D51075443}">
      <dsp:nvSpPr>
        <dsp:cNvPr id="0" name=""/>
        <dsp:cNvSpPr/>
      </dsp:nvSpPr>
      <dsp:spPr>
        <a:xfrm>
          <a:off x="5220975" y="427826"/>
          <a:ext cx="1283350" cy="128335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1D3018-4EE5-4BB4-B663-AFB86AAC9C8A}">
      <dsp:nvSpPr>
        <dsp:cNvPr id="0" name=""/>
        <dsp:cNvSpPr/>
      </dsp:nvSpPr>
      <dsp:spPr>
        <a:xfrm>
          <a:off x="5490478" y="697330"/>
          <a:ext cx="744343" cy="7443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3FF085-ABC5-4CF5-904C-593A85FBFFC6}">
      <dsp:nvSpPr>
        <dsp:cNvPr id="0" name=""/>
        <dsp:cNvSpPr/>
      </dsp:nvSpPr>
      <dsp:spPr>
        <a:xfrm>
          <a:off x="6779329" y="427826"/>
          <a:ext cx="3025039" cy="1283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a:t>Volunteering and Placements:</a:t>
          </a:r>
          <a:r>
            <a:rPr lang="en-GB" sz="1700" kern="1200"/>
            <a:t> Gaining hands-on experience in care settings.</a:t>
          </a:r>
          <a:endParaRPr lang="en-US" sz="1700" kern="1200"/>
        </a:p>
      </dsp:txBody>
      <dsp:txXfrm>
        <a:off x="6779329" y="427826"/>
        <a:ext cx="3025039" cy="1283350"/>
      </dsp:txXfrm>
    </dsp:sp>
    <dsp:sp modelId="{CBE51C9A-52DC-4D6C-8E83-9931F7B348A3}">
      <dsp:nvSpPr>
        <dsp:cNvPr id="0" name=""/>
        <dsp:cNvSpPr/>
      </dsp:nvSpPr>
      <dsp:spPr>
        <a:xfrm>
          <a:off x="110491" y="2412141"/>
          <a:ext cx="1283350" cy="128335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63987-BA87-42B7-8791-A6D7DEF7B23A}">
      <dsp:nvSpPr>
        <dsp:cNvPr id="0" name=""/>
        <dsp:cNvSpPr/>
      </dsp:nvSpPr>
      <dsp:spPr>
        <a:xfrm>
          <a:off x="379994" y="2681644"/>
          <a:ext cx="744343" cy="7443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85AD8F-1821-48C3-9E20-B35D87C1BBA8}">
      <dsp:nvSpPr>
        <dsp:cNvPr id="0" name=""/>
        <dsp:cNvSpPr/>
      </dsp:nvSpPr>
      <dsp:spPr>
        <a:xfrm>
          <a:off x="1668844" y="2412141"/>
          <a:ext cx="3025039" cy="1283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a:t>Career Growth:</a:t>
          </a:r>
          <a:r>
            <a:rPr lang="en-GB" sz="1700" kern="1200"/>
            <a:t> Demand for qualified health and social care professionals is increasing.</a:t>
          </a:r>
          <a:endParaRPr lang="en-US" sz="1700" kern="1200"/>
        </a:p>
      </dsp:txBody>
      <dsp:txXfrm>
        <a:off x="1668844" y="2412141"/>
        <a:ext cx="3025039" cy="1283350"/>
      </dsp:txXfrm>
    </dsp:sp>
    <dsp:sp modelId="{256F4F3E-3AEE-483C-B1AA-FA197EC19798}">
      <dsp:nvSpPr>
        <dsp:cNvPr id="0" name=""/>
        <dsp:cNvSpPr/>
      </dsp:nvSpPr>
      <dsp:spPr>
        <a:xfrm>
          <a:off x="5220975" y="2412141"/>
          <a:ext cx="1283350" cy="128335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08ED8D-BE1F-44DF-816D-FFD358B88CED}">
      <dsp:nvSpPr>
        <dsp:cNvPr id="0" name=""/>
        <dsp:cNvSpPr/>
      </dsp:nvSpPr>
      <dsp:spPr>
        <a:xfrm>
          <a:off x="5490478" y="2681644"/>
          <a:ext cx="744343" cy="7443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404C2-03F4-4A01-A226-8EC7E00F4163}">
      <dsp:nvSpPr>
        <dsp:cNvPr id="0" name=""/>
        <dsp:cNvSpPr/>
      </dsp:nvSpPr>
      <dsp:spPr>
        <a:xfrm>
          <a:off x="6779329" y="2412141"/>
          <a:ext cx="3025039" cy="1283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1" kern="1200"/>
            <a:t>Networking:</a:t>
          </a:r>
          <a:r>
            <a:rPr lang="en-GB" sz="1700" kern="1200"/>
            <a:t> Learning from mentors and professionals in the sector.</a:t>
          </a:r>
          <a:endParaRPr lang="en-US" sz="1700" kern="1200"/>
        </a:p>
      </dsp:txBody>
      <dsp:txXfrm>
        <a:off x="6779329" y="2412141"/>
        <a:ext cx="3025039" cy="12833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30EF1A-3260-438E-A40C-77298848D073}">
      <dsp:nvSpPr>
        <dsp:cNvPr id="0" name=""/>
        <dsp:cNvSpPr/>
      </dsp:nvSpPr>
      <dsp:spPr>
        <a:xfrm>
          <a:off x="1017329" y="893147"/>
          <a:ext cx="1266460" cy="126646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C02E0C-FEC7-4F2E-9D9F-72129AF757F5}">
      <dsp:nvSpPr>
        <dsp:cNvPr id="0" name=""/>
        <dsp:cNvSpPr/>
      </dsp:nvSpPr>
      <dsp:spPr>
        <a:xfrm>
          <a:off x="243381" y="2510170"/>
          <a:ext cx="2814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Self-reflection supports professional and personal growth.</a:t>
          </a:r>
          <a:endParaRPr lang="en-US" sz="1500" kern="1200"/>
        </a:p>
      </dsp:txBody>
      <dsp:txXfrm>
        <a:off x="243381" y="2510170"/>
        <a:ext cx="2814357" cy="720000"/>
      </dsp:txXfrm>
    </dsp:sp>
    <dsp:sp modelId="{9B59AE8A-1A25-4198-8891-81FCEC4FE29F}">
      <dsp:nvSpPr>
        <dsp:cNvPr id="0" name=""/>
        <dsp:cNvSpPr/>
      </dsp:nvSpPr>
      <dsp:spPr>
        <a:xfrm>
          <a:off x="4324199" y="893147"/>
          <a:ext cx="1266460" cy="126646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E055FC-C6A6-4810-B49F-D5AAF1C1DC97}">
      <dsp:nvSpPr>
        <dsp:cNvPr id="0" name=""/>
        <dsp:cNvSpPr/>
      </dsp:nvSpPr>
      <dsp:spPr>
        <a:xfrm>
          <a:off x="3550251" y="2510170"/>
          <a:ext cx="2814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Strengths can help overcome weaknesses and external challenges.</a:t>
          </a:r>
          <a:endParaRPr lang="en-US" sz="1500" kern="1200"/>
        </a:p>
      </dsp:txBody>
      <dsp:txXfrm>
        <a:off x="3550251" y="2510170"/>
        <a:ext cx="2814357" cy="720000"/>
      </dsp:txXfrm>
    </dsp:sp>
    <dsp:sp modelId="{D34315C5-646D-49E7-B404-E6741AEFFECC}">
      <dsp:nvSpPr>
        <dsp:cNvPr id="0" name=""/>
        <dsp:cNvSpPr/>
      </dsp:nvSpPr>
      <dsp:spPr>
        <a:xfrm>
          <a:off x="7631069" y="893147"/>
          <a:ext cx="1266460" cy="126646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D1B65F-70FC-494A-829C-9905A8C46D86}">
      <dsp:nvSpPr>
        <dsp:cNvPr id="0" name=""/>
        <dsp:cNvSpPr/>
      </dsp:nvSpPr>
      <dsp:spPr>
        <a:xfrm>
          <a:off x="6857121" y="2510170"/>
          <a:ext cx="281435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GB" sz="1500" kern="1200"/>
            <a:t>Continuous learning and self-awareness lead to career success (NHS Health Careers, 2024).</a:t>
          </a:r>
          <a:endParaRPr lang="en-US" sz="1500" kern="1200"/>
        </a:p>
      </dsp:txBody>
      <dsp:txXfrm>
        <a:off x="6857121" y="2510170"/>
        <a:ext cx="2814357"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B2D20D3-CC54-4970-84A2-3BE34A84642C}" type="datetimeFigureOut">
              <a:rPr lang="en-GB" smtClean="0"/>
              <a:t>05/11/2025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8551DE5-4760-4C96-9D2E-D8BCED1F4E44}" type="slidenum">
              <a:rPr lang="en-GB" smtClean="0"/>
              <a:t>‹#›</a:t>
            </a:fld>
            <a:endParaRPr lang="en-GB"/>
          </a:p>
        </p:txBody>
      </p:sp>
    </p:spTree>
    <p:extLst>
      <p:ext uri="{BB962C8B-B14F-4D97-AF65-F5344CB8AC3E}">
        <p14:creationId xmlns:p14="http://schemas.microsoft.com/office/powerpoint/2010/main" val="3800139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Good morning/afternoon everyone. My presentation today focuses on my personal SWOT analysis  identifying my strengths, weaknesses, opportunities, and threats, and how I can use them to plan my future development within the UK Health and Social Care sector</a:t>
            </a:r>
          </a:p>
        </p:txBody>
      </p:sp>
      <p:sp>
        <p:nvSpPr>
          <p:cNvPr id="4" name="Slide Number Placeholder 3"/>
          <p:cNvSpPr>
            <a:spLocks noGrp="1"/>
          </p:cNvSpPr>
          <p:nvPr>
            <p:ph type="sldNum" sz="quarter" idx="5"/>
          </p:nvPr>
        </p:nvSpPr>
        <p:spPr/>
        <p:txBody>
          <a:bodyPr/>
          <a:lstStyle/>
          <a:p>
            <a:fld id="{18551DE5-4760-4C96-9D2E-D8BCED1F4E44}" type="slidenum">
              <a:rPr lang="en-GB" smtClean="0"/>
              <a:t>1</a:t>
            </a:fld>
            <a:endParaRPr lang="en-GB"/>
          </a:p>
        </p:txBody>
      </p:sp>
    </p:spTree>
    <p:extLst>
      <p:ext uri="{BB962C8B-B14F-4D97-AF65-F5344CB8AC3E}">
        <p14:creationId xmlns:p14="http://schemas.microsoft.com/office/powerpoint/2010/main" val="23348348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 SWOT analysis helps me reflect on my current abilities and challenges. It allows me to recognise where I’m doing well, where I need support, and how I can take advantage of opportunities in the health and social care field. According to Mind Tools (2024), it’s an effective self-assessment method for setting realistic goals.</a:t>
            </a:r>
          </a:p>
        </p:txBody>
      </p:sp>
      <p:sp>
        <p:nvSpPr>
          <p:cNvPr id="4" name="Slide Number Placeholder 3"/>
          <p:cNvSpPr>
            <a:spLocks noGrp="1"/>
          </p:cNvSpPr>
          <p:nvPr>
            <p:ph type="sldNum" sz="quarter" idx="5"/>
          </p:nvPr>
        </p:nvSpPr>
        <p:spPr/>
        <p:txBody>
          <a:bodyPr/>
          <a:lstStyle/>
          <a:p>
            <a:fld id="{18551DE5-4760-4C96-9D2E-D8BCED1F4E44}" type="slidenum">
              <a:rPr lang="en-GB" smtClean="0"/>
              <a:t>2</a:t>
            </a:fld>
            <a:endParaRPr lang="en-GB"/>
          </a:p>
        </p:txBody>
      </p:sp>
    </p:spTree>
    <p:extLst>
      <p:ext uri="{BB962C8B-B14F-4D97-AF65-F5344CB8AC3E}">
        <p14:creationId xmlns:p14="http://schemas.microsoft.com/office/powerpoint/2010/main" val="12356336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My main strengths include empathy, resilience, and organisation. These are essential in health and social care because they support person-centred practice and professionalism. Reflective habits like journaling also help me monitor progress and manage emotions effectively.</a:t>
            </a:r>
          </a:p>
        </p:txBody>
      </p:sp>
      <p:sp>
        <p:nvSpPr>
          <p:cNvPr id="4" name="Slide Number Placeholder 3"/>
          <p:cNvSpPr>
            <a:spLocks noGrp="1"/>
          </p:cNvSpPr>
          <p:nvPr>
            <p:ph type="sldNum" sz="quarter" idx="5"/>
          </p:nvPr>
        </p:nvSpPr>
        <p:spPr/>
        <p:txBody>
          <a:bodyPr/>
          <a:lstStyle/>
          <a:p>
            <a:fld id="{18551DE5-4760-4C96-9D2E-D8BCED1F4E44}" type="slidenum">
              <a:rPr lang="en-GB" smtClean="0"/>
              <a:t>3</a:t>
            </a:fld>
            <a:endParaRPr lang="en-GB"/>
          </a:p>
        </p:txBody>
      </p:sp>
    </p:spTree>
    <p:extLst>
      <p:ext uri="{BB962C8B-B14F-4D97-AF65-F5344CB8AC3E}">
        <p14:creationId xmlns:p14="http://schemas.microsoft.com/office/powerpoint/2010/main" val="17422018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 recognise that time management and confidence in academic writing are areas I can improve. Being aware of these weaknesses allows me to seek feedback and plan better. With structure and reflection, I can strengthen these areas.</a:t>
            </a:r>
          </a:p>
        </p:txBody>
      </p:sp>
      <p:sp>
        <p:nvSpPr>
          <p:cNvPr id="4" name="Slide Number Placeholder 3"/>
          <p:cNvSpPr>
            <a:spLocks noGrp="1"/>
          </p:cNvSpPr>
          <p:nvPr>
            <p:ph type="sldNum" sz="quarter" idx="5"/>
          </p:nvPr>
        </p:nvSpPr>
        <p:spPr/>
        <p:txBody>
          <a:bodyPr/>
          <a:lstStyle/>
          <a:p>
            <a:fld id="{18551DE5-4760-4C96-9D2E-D8BCED1F4E44}" type="slidenum">
              <a:rPr lang="en-GB" smtClean="0"/>
              <a:t>4</a:t>
            </a:fld>
            <a:endParaRPr lang="en-GB"/>
          </a:p>
        </p:txBody>
      </p:sp>
    </p:spTree>
    <p:extLst>
      <p:ext uri="{BB962C8B-B14F-4D97-AF65-F5344CB8AC3E}">
        <p14:creationId xmlns:p14="http://schemas.microsoft.com/office/powerpoint/2010/main" val="3268853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sector provides great opportunities for personal growth through ongoing training and education. Volunteering and networking can help me develop confidence and prepare for future career progression (NHS Health Careers, 2024)</a:t>
            </a:r>
          </a:p>
        </p:txBody>
      </p:sp>
      <p:sp>
        <p:nvSpPr>
          <p:cNvPr id="4" name="Slide Number Placeholder 3"/>
          <p:cNvSpPr>
            <a:spLocks noGrp="1"/>
          </p:cNvSpPr>
          <p:nvPr>
            <p:ph type="sldNum" sz="quarter" idx="5"/>
          </p:nvPr>
        </p:nvSpPr>
        <p:spPr/>
        <p:txBody>
          <a:bodyPr/>
          <a:lstStyle/>
          <a:p>
            <a:fld id="{18551DE5-4760-4C96-9D2E-D8BCED1F4E44}" type="slidenum">
              <a:rPr lang="en-GB" smtClean="0"/>
              <a:t>5</a:t>
            </a:fld>
            <a:endParaRPr lang="en-GB"/>
          </a:p>
        </p:txBody>
      </p:sp>
    </p:spTree>
    <p:extLst>
      <p:ext uri="{BB962C8B-B14F-4D97-AF65-F5344CB8AC3E}">
        <p14:creationId xmlns:p14="http://schemas.microsoft.com/office/powerpoint/2010/main" val="5507958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Threats such as workload stress and competition are common in health and social care. To manage these risks, I focus on building resilience, maintaining self-care, and using support networks to stay balanced and motivated.</a:t>
            </a:r>
          </a:p>
        </p:txBody>
      </p:sp>
      <p:sp>
        <p:nvSpPr>
          <p:cNvPr id="4" name="Slide Number Placeholder 3"/>
          <p:cNvSpPr>
            <a:spLocks noGrp="1"/>
          </p:cNvSpPr>
          <p:nvPr>
            <p:ph type="sldNum" sz="quarter" idx="5"/>
          </p:nvPr>
        </p:nvSpPr>
        <p:spPr/>
        <p:txBody>
          <a:bodyPr/>
          <a:lstStyle/>
          <a:p>
            <a:fld id="{18551DE5-4760-4C96-9D2E-D8BCED1F4E44}" type="slidenum">
              <a:rPr lang="en-GB" smtClean="0"/>
              <a:t>6</a:t>
            </a:fld>
            <a:endParaRPr lang="en-GB"/>
          </a:p>
        </p:txBody>
      </p:sp>
    </p:spTree>
    <p:extLst>
      <p:ext uri="{BB962C8B-B14F-4D97-AF65-F5344CB8AC3E}">
        <p14:creationId xmlns:p14="http://schemas.microsoft.com/office/powerpoint/2010/main" val="2078863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 can use my resilience and organisation to handle pressure effectively. Empathy supports teamwork, and continuous learning allows me to turn weaknesses into strengths, helping me grow both personally and professionally</a:t>
            </a:r>
          </a:p>
        </p:txBody>
      </p:sp>
      <p:sp>
        <p:nvSpPr>
          <p:cNvPr id="4" name="Slide Number Placeholder 3"/>
          <p:cNvSpPr>
            <a:spLocks noGrp="1"/>
          </p:cNvSpPr>
          <p:nvPr>
            <p:ph type="sldNum" sz="quarter" idx="5"/>
          </p:nvPr>
        </p:nvSpPr>
        <p:spPr/>
        <p:txBody>
          <a:bodyPr/>
          <a:lstStyle/>
          <a:p>
            <a:fld id="{18551DE5-4760-4C96-9D2E-D8BCED1F4E44}" type="slidenum">
              <a:rPr lang="en-GB" smtClean="0"/>
              <a:t>7</a:t>
            </a:fld>
            <a:endParaRPr lang="en-GB"/>
          </a:p>
        </p:txBody>
      </p:sp>
    </p:spTree>
    <p:extLst>
      <p:ext uri="{BB962C8B-B14F-4D97-AF65-F5344CB8AC3E}">
        <p14:creationId xmlns:p14="http://schemas.microsoft.com/office/powerpoint/2010/main" val="2912437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Completing this SWOT analysis helped me reflect on how to use my strengths and manage my weaknesses. Continuous learning and self-awareness are key to achieving long-term success in the health and social care sector.</a:t>
            </a:r>
          </a:p>
        </p:txBody>
      </p:sp>
      <p:sp>
        <p:nvSpPr>
          <p:cNvPr id="4" name="Slide Number Placeholder 3"/>
          <p:cNvSpPr>
            <a:spLocks noGrp="1"/>
          </p:cNvSpPr>
          <p:nvPr>
            <p:ph type="sldNum" sz="quarter" idx="5"/>
          </p:nvPr>
        </p:nvSpPr>
        <p:spPr/>
        <p:txBody>
          <a:bodyPr/>
          <a:lstStyle/>
          <a:p>
            <a:fld id="{18551DE5-4760-4C96-9D2E-D8BCED1F4E44}" type="slidenum">
              <a:rPr lang="en-GB" smtClean="0"/>
              <a:t>8</a:t>
            </a:fld>
            <a:endParaRPr lang="en-GB"/>
          </a:p>
        </p:txBody>
      </p:sp>
    </p:spTree>
    <p:extLst>
      <p:ext uri="{BB962C8B-B14F-4D97-AF65-F5344CB8AC3E}">
        <p14:creationId xmlns:p14="http://schemas.microsoft.com/office/powerpoint/2010/main" val="3137041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anchor="b">
            <a:normAutofit/>
          </a:bodyPr>
          <a:lstStyle>
            <a:lvl1pPr algn="l">
              <a:lnSpc>
                <a:spcPct val="100000"/>
              </a:lnSpc>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a:lstStyle/>
          <a:p>
            <a:fld id="{32637B58-87C1-446D-BDA9-B06F4BCF7782}" type="datetimeFigureOut">
              <a:rPr lang="en-US" smtClean="0"/>
              <a:t>11/5/2025</a:t>
            </a:fld>
            <a:endParaRPr lang="en-US"/>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480381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590668"/>
            <a:ext cx="9914859" cy="1329004"/>
          </a:xfrm>
        </p:spPr>
        <p:txBody>
          <a:bodyPr>
            <a:normAutofit/>
          </a:bodyPr>
          <a:lstStyle>
            <a:lvl1pPr>
              <a:lnSpc>
                <a:spcPct val="100000"/>
              </a:lnSpc>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a:lstStyle>
            <a:lvl1pPr algn="r">
              <a:defRPr>
                <a:solidFill>
                  <a:schemeClr val="bg1"/>
                </a:solidFill>
              </a:defRPr>
            </a:lvl1pPr>
          </a:lstStyle>
          <a:p>
            <a:fld id="{32637B58-87C1-446D-BDA9-B06F4BCF7782}" type="datetimeFigureOut">
              <a:rPr lang="en-US" smtClean="0"/>
              <a:t>11/5/2025</a:t>
            </a:fld>
            <a:endParaRPr lang="en-US"/>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173736" y="6437376"/>
            <a:ext cx="3775914" cy="365125"/>
          </a:xfrm>
        </p:spPr>
        <p:txBody>
          <a:bodyPr/>
          <a:lstStyle>
            <a:lvl1pPr algn="l">
              <a:defRPr>
                <a:solidFill>
                  <a:schemeClr val="accent2"/>
                </a:solidFill>
              </a:defRPr>
            </a:lvl1pPr>
          </a:lstStyle>
          <a:p>
            <a:endParaRPr lang="en-US" dirty="0"/>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a:lstStyle>
            <a:lvl1pPr>
              <a:defRPr>
                <a:solidFill>
                  <a:schemeClr val="bg1"/>
                </a:solidFill>
              </a:defRPr>
            </a:lvl1pPr>
          </a:lstStyle>
          <a:p>
            <a:fld id="{08AB70BE-1769-45B8-85A6-0C837432C7E6}" type="slidenum">
              <a:rPr lang="en-US" smtClean="0"/>
              <a:t>‹#›</a:t>
            </a:fld>
            <a:endParaRPr lang="en-US"/>
          </a:p>
        </p:txBody>
      </p:sp>
    </p:spTree>
    <p:extLst>
      <p:ext uri="{BB962C8B-B14F-4D97-AF65-F5344CB8AC3E}">
        <p14:creationId xmlns:p14="http://schemas.microsoft.com/office/powerpoint/2010/main" val="751637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4085522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40697672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503906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2257622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344363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7083368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4194594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05F0-2B44-47BC-86B3-58E2C70806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FA5B5DA-7628-4AC1-8EAE-5010C2A981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A4E7C3-7830-49F3-9F45-4B2F2B4CAC93}"/>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5" name="Footer Placeholder 4">
            <a:extLst>
              <a:ext uri="{FF2B5EF4-FFF2-40B4-BE49-F238E27FC236}">
                <a16:creationId xmlns:a16="http://schemas.microsoft.com/office/drawing/2014/main" id="{1845E328-AD12-449C-BE6E-76DF005E86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0F374F-390D-49D8-A7C8-5BEFA353234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546896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50F530-2925-4F98-89EC-95C2EC4769D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1A79366-3281-483D-8731-0D01B2B24A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5ED8B2-BE7F-4417-8A8A-A95C8BB70827}"/>
              </a:ext>
            </a:extLst>
          </p:cNvPr>
          <p:cNvSpPr>
            <a:spLocks noGrp="1"/>
          </p:cNvSpPr>
          <p:nvPr>
            <p:ph type="dt" sz="half" idx="10"/>
          </p:nvPr>
        </p:nvSpPr>
        <p:spPr/>
        <p:txBody>
          <a:bodyPr/>
          <a:lstStyle/>
          <a:p>
            <a:fld id="{32637B58-87C1-446D-BDA9-B06F4BCF7782}" type="datetimeFigureOut">
              <a:rPr lang="en-US" smtClean="0"/>
              <a:t>11/5/2025</a:t>
            </a:fld>
            <a:endParaRPr lang="en-US"/>
          </a:p>
        </p:txBody>
      </p:sp>
      <p:sp>
        <p:nvSpPr>
          <p:cNvPr id="5" name="Footer Placeholder 4">
            <a:extLst>
              <a:ext uri="{FF2B5EF4-FFF2-40B4-BE49-F238E27FC236}">
                <a16:creationId xmlns:a16="http://schemas.microsoft.com/office/drawing/2014/main" id="{A01A0D96-671F-4A85-89C6-946624CB1E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5BA434-2E32-4719-B45C-0490D685265D}"/>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905917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175613" y="6434560"/>
            <a:ext cx="3428012" cy="365125"/>
          </a:xfrm>
          <a:prstGeom prst="rect">
            <a:avLst/>
          </a:prstGeom>
        </p:spPr>
        <p:txBody>
          <a:bodyPr vert="horz" lIns="91440" tIns="45720" rIns="91440" bIns="45720" rtlCol="0" anchor="ctr"/>
          <a:lstStyle>
            <a:lvl1pPr algn="l">
              <a:defRPr sz="1050" spc="50" baseline="0">
                <a:solidFill>
                  <a:schemeClr val="accent2"/>
                </a:solidFill>
                <a:latin typeface="+mn-lt"/>
              </a:defRPr>
            </a:lvl1pPr>
          </a:lstStyle>
          <a:p>
            <a:endParaRPr lang="en-US"/>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fld id="{32637B58-87C1-446D-BDA9-B06F4BCF7782}" type="datetimeFigureOut">
              <a:rPr lang="en-US" smtClean="0"/>
              <a:pPr/>
              <a:t>11/5/2025</a:t>
            </a:fld>
            <a:endParaRPr lang="en-US" dirty="0"/>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fld id="{08AB70BE-1769-45B8-85A6-0C837432C7E6}" type="slidenum">
              <a:rPr lang="en-US" smtClean="0"/>
              <a:pPr/>
              <a:t>‹#›</a:t>
            </a:fld>
            <a:endParaRPr lang="en-US"/>
          </a:p>
        </p:txBody>
      </p:sp>
    </p:spTree>
    <p:extLst>
      <p:ext uri="{BB962C8B-B14F-4D97-AF65-F5344CB8AC3E}">
        <p14:creationId xmlns:p14="http://schemas.microsoft.com/office/powerpoint/2010/main" val="3934744138"/>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D38E59FE-7D5E-44AE-9A51-08FBB00B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E223F2D-9B48-9553-D2A0-D9F2DAB9E7C1}"/>
              </a:ext>
            </a:extLst>
          </p:cNvPr>
          <p:cNvPicPr>
            <a:picLocks noChangeAspect="1"/>
          </p:cNvPicPr>
          <p:nvPr/>
        </p:nvPicPr>
        <p:blipFill>
          <a:blip r:embed="rId3"/>
          <a:srcRect l="36325" r="13989" b="1"/>
          <a:stretch>
            <a:fillRect/>
          </a:stretch>
        </p:blipFill>
        <p:spPr>
          <a:xfrm>
            <a:off x="7924803" y="1"/>
            <a:ext cx="4267197" cy="6870626"/>
          </a:xfrm>
          <a:prstGeom prst="rect">
            <a:avLst/>
          </a:prstGeom>
        </p:spPr>
      </p:pic>
      <p:sp>
        <p:nvSpPr>
          <p:cNvPr id="13" name="Freeform: Shape 12">
            <a:extLst>
              <a:ext uri="{FF2B5EF4-FFF2-40B4-BE49-F238E27FC236}">
                <a16:creationId xmlns:a16="http://schemas.microsoft.com/office/drawing/2014/main" id="{454757A4-999E-4582-917C-9C73BFEA9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48214" y="3262081"/>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1BAE6AD2-77FD-438C-B9EE-3347535CE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48214" y="3262081"/>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F15B1E-99B0-61A0-EE18-3DB1561E3046}"/>
              </a:ext>
            </a:extLst>
          </p:cNvPr>
          <p:cNvSpPr>
            <a:spLocks noGrp="1"/>
          </p:cNvSpPr>
          <p:nvPr>
            <p:ph type="ctrTitle"/>
          </p:nvPr>
        </p:nvSpPr>
        <p:spPr>
          <a:xfrm>
            <a:off x="914401" y="591668"/>
            <a:ext cx="6397496" cy="1544951"/>
          </a:xfrm>
        </p:spPr>
        <p:txBody>
          <a:bodyPr vert="horz" lIns="91440" tIns="45720" rIns="91440" bIns="45720" rtlCol="0" anchor="ctr">
            <a:normAutofit/>
          </a:bodyPr>
          <a:lstStyle/>
          <a:p>
            <a:r>
              <a:rPr kumimoji="0" lang="en-US" sz="4000" b="0" i="0" u="none" strike="noStrike" cap="none" spc="0" normalizeH="0" baseline="0" noProof="0" dirty="0">
                <a:ln>
                  <a:noFill/>
                </a:ln>
                <a:effectLst/>
                <a:uLnTx/>
                <a:uFillTx/>
              </a:rPr>
              <a:t>Self-Awareness Presentation SWOT</a:t>
            </a:r>
            <a:endParaRPr lang="en-US" sz="4000" dirty="0"/>
          </a:p>
        </p:txBody>
      </p:sp>
      <p:sp>
        <p:nvSpPr>
          <p:cNvPr id="3" name="Subtitle 2">
            <a:extLst>
              <a:ext uri="{FF2B5EF4-FFF2-40B4-BE49-F238E27FC236}">
                <a16:creationId xmlns:a16="http://schemas.microsoft.com/office/drawing/2014/main" id="{F0EA1595-BA86-B394-00FC-E84B483A3D87}"/>
              </a:ext>
            </a:extLst>
          </p:cNvPr>
          <p:cNvSpPr>
            <a:spLocks noGrp="1"/>
          </p:cNvSpPr>
          <p:nvPr>
            <p:ph type="subTitle" idx="1"/>
          </p:nvPr>
        </p:nvSpPr>
        <p:spPr>
          <a:xfrm>
            <a:off x="914400" y="2143910"/>
            <a:ext cx="6096000" cy="4033054"/>
          </a:xfrm>
        </p:spPr>
        <p:txBody>
          <a:bodyPr vert="horz" lIns="91440" tIns="45720" rIns="91440" bIns="45720" rtlCol="0">
            <a:normAutofit/>
          </a:bodyPr>
          <a:lstStyle/>
          <a:p>
            <a:pPr indent="-228600">
              <a:buFont typeface="Arial" panose="020B0604020202020204" pitchFamily="34" charset="0"/>
              <a:buChar char="•"/>
            </a:pPr>
            <a:r>
              <a:rPr lang="en-US" dirty="0"/>
              <a:t>Student name: JOHN CHAPMAN </a:t>
            </a:r>
          </a:p>
          <a:p>
            <a:pPr indent="-228600">
              <a:buFont typeface="Arial" panose="020B0604020202020204" pitchFamily="34" charset="0"/>
              <a:buChar char="•"/>
            </a:pPr>
            <a:r>
              <a:rPr lang="en-US" dirty="0"/>
              <a:t>Student ID number:2424587</a:t>
            </a:r>
          </a:p>
          <a:p>
            <a:pPr indent="-228600">
              <a:buFont typeface="Arial" panose="020B0604020202020204" pitchFamily="34" charset="0"/>
              <a:buChar char="•"/>
            </a:pPr>
            <a:r>
              <a:rPr lang="en-US" dirty="0"/>
              <a:t> Programme: Certificate of Higher Education Skills for the Workplace (Health and Social Care) </a:t>
            </a:r>
          </a:p>
          <a:p>
            <a:pPr indent="-228600">
              <a:buFont typeface="Arial" panose="020B0604020202020204" pitchFamily="34" charset="0"/>
              <a:buChar char="•"/>
            </a:pPr>
            <a:r>
              <a:rPr lang="en-US" dirty="0"/>
              <a:t>Module: Professional Development within Health and Social Care</a:t>
            </a:r>
          </a:p>
          <a:p>
            <a:pPr indent="-228600">
              <a:buFont typeface="Arial" panose="020B0604020202020204" pitchFamily="34" charset="0"/>
              <a:buChar char="•"/>
            </a:pPr>
            <a:r>
              <a:rPr lang="en-US" dirty="0"/>
              <a:t> Module code: LCHS4009</a:t>
            </a:r>
          </a:p>
        </p:txBody>
      </p:sp>
    </p:spTree>
    <p:extLst>
      <p:ext uri="{BB962C8B-B14F-4D97-AF65-F5344CB8AC3E}">
        <p14:creationId xmlns:p14="http://schemas.microsoft.com/office/powerpoint/2010/main" val="2295758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F95C5C-FBE3-42CB-A029-C907B401B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15F4668-AC50-40D9-9F1B-B23CB6D82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267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B09B1BDA-9F0D-4681-9831-A7BD4C62EB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1741" y="3249454"/>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7A2130C3-47F5-4671-95BC-A16BCFEAB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83790" y="3249455"/>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EAA5B6D-46F0-68EC-6340-F32086EB7CC1}"/>
              </a:ext>
            </a:extLst>
          </p:cNvPr>
          <p:cNvSpPr>
            <a:spLocks noGrp="1"/>
          </p:cNvSpPr>
          <p:nvPr>
            <p:ph type="title"/>
          </p:nvPr>
        </p:nvSpPr>
        <p:spPr>
          <a:xfrm>
            <a:off x="609601" y="685800"/>
            <a:ext cx="3262792" cy="3843241"/>
          </a:xfrm>
        </p:spPr>
        <p:txBody>
          <a:bodyPr anchor="t">
            <a:normAutofit/>
          </a:bodyPr>
          <a:lstStyle/>
          <a:p>
            <a:r>
              <a:rPr lang="en-GB" b="1">
                <a:solidFill>
                  <a:srgbClr val="FFFFFF"/>
                </a:solidFill>
              </a:rPr>
              <a:t>What is a SWOT Analysis?</a:t>
            </a:r>
            <a:br>
              <a:rPr lang="en-GB" b="1">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6EC3FE74-C3E7-326E-DB02-BF04323B4242}"/>
              </a:ext>
            </a:extLst>
          </p:cNvPr>
          <p:cNvGraphicFramePr>
            <a:graphicFrameLocks noGrp="1"/>
          </p:cNvGraphicFramePr>
          <p:nvPr>
            <p:ph idx="1"/>
            <p:extLst>
              <p:ext uri="{D42A27DB-BD31-4B8C-83A1-F6EECF244321}">
                <p14:modId xmlns:p14="http://schemas.microsoft.com/office/powerpoint/2010/main" val="3742025710"/>
              </p:ext>
            </p:extLst>
          </p:nvPr>
        </p:nvGraphicFramePr>
        <p:xfrm>
          <a:off x="5181600" y="685800"/>
          <a:ext cx="6400799" cy="5491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879253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6" name="Freeform: Shape 25">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8" name="Rectangle 27">
            <a:extLst>
              <a:ext uri="{FF2B5EF4-FFF2-40B4-BE49-F238E27FC236}">
                <a16:creationId xmlns:a16="http://schemas.microsoft.com/office/drawing/2014/main" id="{D38E59FE-7D5E-44AE-9A51-08FBB00B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Content Placeholder 7" descr="Holding hands">
            <a:extLst>
              <a:ext uri="{FF2B5EF4-FFF2-40B4-BE49-F238E27FC236}">
                <a16:creationId xmlns:a16="http://schemas.microsoft.com/office/drawing/2014/main" id="{DCFC47D4-A7E5-BE42-EB99-E666FFBC047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l="30767" r="27776" b="1"/>
          <a:stretch>
            <a:fillRect/>
          </a:stretch>
        </p:blipFill>
        <p:spPr>
          <a:xfrm>
            <a:off x="7924803" y="1"/>
            <a:ext cx="4267197" cy="6870626"/>
          </a:xfrm>
          <a:prstGeom prst="rect">
            <a:avLst/>
          </a:prstGeom>
        </p:spPr>
      </p:pic>
      <p:sp>
        <p:nvSpPr>
          <p:cNvPr id="30" name="Freeform: Shape 29">
            <a:extLst>
              <a:ext uri="{FF2B5EF4-FFF2-40B4-BE49-F238E27FC236}">
                <a16:creationId xmlns:a16="http://schemas.microsoft.com/office/drawing/2014/main" id="{454757A4-999E-4582-917C-9C73BFEA9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48214" y="3262081"/>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Shape 31">
            <a:extLst>
              <a:ext uri="{FF2B5EF4-FFF2-40B4-BE49-F238E27FC236}">
                <a16:creationId xmlns:a16="http://schemas.microsoft.com/office/drawing/2014/main" id="{1BAE6AD2-77FD-438C-B9EE-3347535CE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48214" y="3262081"/>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B661832-2E77-F344-A925-9FCC087EBC69}"/>
              </a:ext>
            </a:extLst>
          </p:cNvPr>
          <p:cNvSpPr>
            <a:spLocks noGrp="1"/>
          </p:cNvSpPr>
          <p:nvPr>
            <p:ph type="title"/>
          </p:nvPr>
        </p:nvSpPr>
        <p:spPr>
          <a:xfrm>
            <a:off x="914401" y="591668"/>
            <a:ext cx="6397496" cy="1544951"/>
          </a:xfrm>
        </p:spPr>
        <p:txBody>
          <a:bodyPr vert="horz" lIns="91440" tIns="45720" rIns="91440" bIns="45720" rtlCol="0" anchor="ctr">
            <a:normAutofit/>
          </a:bodyPr>
          <a:lstStyle/>
          <a:p>
            <a:pPr>
              <a:lnSpc>
                <a:spcPct val="100000"/>
              </a:lnSpc>
            </a:pPr>
            <a:r>
              <a:rPr lang="en-US"/>
              <a:t>STRENGTHS</a:t>
            </a:r>
          </a:p>
        </p:txBody>
      </p:sp>
      <p:graphicFrame>
        <p:nvGraphicFramePr>
          <p:cNvPr id="7" name="Rectangle 1">
            <a:extLst>
              <a:ext uri="{FF2B5EF4-FFF2-40B4-BE49-F238E27FC236}">
                <a16:creationId xmlns:a16="http://schemas.microsoft.com/office/drawing/2014/main" id="{610162F8-39D7-2143-C626-8E22F8C55F68}"/>
              </a:ext>
            </a:extLst>
          </p:cNvPr>
          <p:cNvGraphicFramePr>
            <a:graphicFrameLocks noGrp="1"/>
          </p:cNvGraphicFramePr>
          <p:nvPr>
            <p:ph sz="half" idx="1"/>
            <p:extLst>
              <p:ext uri="{D42A27DB-BD31-4B8C-83A1-F6EECF244321}">
                <p14:modId xmlns:p14="http://schemas.microsoft.com/office/powerpoint/2010/main" val="107449062"/>
              </p:ext>
            </p:extLst>
          </p:nvPr>
        </p:nvGraphicFramePr>
        <p:xfrm>
          <a:off x="914400" y="2143910"/>
          <a:ext cx="6096000" cy="40330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887228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9F95C5C-FBE3-42CB-A029-C907B401B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15F4668-AC50-40D9-9F1B-B23CB6D82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2672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B09B1BDA-9F0D-4681-9831-A7BD4C62EB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1741" y="3249454"/>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7A2130C3-47F5-4671-95BC-A16BCFEAB4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83790" y="3249455"/>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6BD771-D4E7-776B-8EF1-39356834E722}"/>
              </a:ext>
            </a:extLst>
          </p:cNvPr>
          <p:cNvSpPr>
            <a:spLocks noGrp="1"/>
          </p:cNvSpPr>
          <p:nvPr>
            <p:ph type="title"/>
          </p:nvPr>
        </p:nvSpPr>
        <p:spPr>
          <a:xfrm>
            <a:off x="609601" y="685800"/>
            <a:ext cx="3262792" cy="3843241"/>
          </a:xfrm>
        </p:spPr>
        <p:txBody>
          <a:bodyPr anchor="t">
            <a:normAutofit/>
          </a:bodyPr>
          <a:lstStyle/>
          <a:p>
            <a:r>
              <a:rPr lang="en-GB" b="1" dirty="0">
                <a:solidFill>
                  <a:srgbClr val="FFFFFF"/>
                </a:solidFill>
              </a:rPr>
              <a:t>Weaknesses</a:t>
            </a:r>
            <a:br>
              <a:rPr lang="en-GB" b="1" dirty="0">
                <a:solidFill>
                  <a:srgbClr val="FFFFFF"/>
                </a:solidFill>
              </a:rPr>
            </a:b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E5B9A3FA-D27F-1A2F-9EC1-40349AC2F95A}"/>
              </a:ext>
            </a:extLst>
          </p:cNvPr>
          <p:cNvGraphicFramePr>
            <a:graphicFrameLocks noGrp="1"/>
          </p:cNvGraphicFramePr>
          <p:nvPr>
            <p:ph idx="1"/>
            <p:extLst>
              <p:ext uri="{D42A27DB-BD31-4B8C-83A1-F6EECF244321}">
                <p14:modId xmlns:p14="http://schemas.microsoft.com/office/powerpoint/2010/main" val="2279725982"/>
              </p:ext>
            </p:extLst>
          </p:nvPr>
        </p:nvGraphicFramePr>
        <p:xfrm>
          <a:off x="5181600" y="685800"/>
          <a:ext cx="6400799" cy="54911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5775411"/>
      </p:ext>
    </p:extLst>
  </p:cSld>
  <p:clrMapOvr>
    <a:masterClrMapping/>
  </p:clrMapOvr>
  <p:transition spd="slow">
    <p:randomBar dir="vert"/>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08316D-4312-FF98-637A-5855548A5B90}"/>
              </a:ext>
            </a:extLst>
          </p:cNvPr>
          <p:cNvSpPr>
            <a:spLocks noGrp="1"/>
          </p:cNvSpPr>
          <p:nvPr>
            <p:ph type="title"/>
          </p:nvPr>
        </p:nvSpPr>
        <p:spPr/>
        <p:txBody>
          <a:bodyPr/>
          <a:lstStyle/>
          <a:p>
            <a:r>
              <a:rPr lang="en-GB" b="1" dirty="0"/>
              <a:t>Opportunities</a:t>
            </a:r>
            <a:br>
              <a:rPr lang="en-GB" b="1" dirty="0"/>
            </a:br>
            <a:endParaRPr lang="en-GB" dirty="0"/>
          </a:p>
        </p:txBody>
      </p:sp>
      <p:graphicFrame>
        <p:nvGraphicFramePr>
          <p:cNvPr id="5" name="Content Placeholder 2">
            <a:extLst>
              <a:ext uri="{FF2B5EF4-FFF2-40B4-BE49-F238E27FC236}">
                <a16:creationId xmlns:a16="http://schemas.microsoft.com/office/drawing/2014/main" id="{18B94712-A961-97E2-358F-161A050361A5}"/>
              </a:ext>
            </a:extLst>
          </p:cNvPr>
          <p:cNvGraphicFramePr>
            <a:graphicFrameLocks noGrp="1"/>
          </p:cNvGraphicFramePr>
          <p:nvPr>
            <p:ph idx="1"/>
          </p:nvPr>
        </p:nvGraphicFramePr>
        <p:xfrm>
          <a:off x="914400" y="1919673"/>
          <a:ext cx="9914860" cy="4123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26407770"/>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2" name="Rectangle 21">
            <a:extLst>
              <a:ext uri="{FF2B5EF4-FFF2-40B4-BE49-F238E27FC236}">
                <a16:creationId xmlns:a16="http://schemas.microsoft.com/office/drawing/2014/main" id="{51B4153B-B110-4ED7-8630-3CABE81A38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FA5C78E-B270-4285-98D2-CD98C01BA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942" cy="21289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03A2060A-9B94-4B72-B661-8908DD26C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8353" y="-4014"/>
            <a:ext cx="2343647" cy="4393053"/>
          </a:xfrm>
          <a:custGeom>
            <a:avLst/>
            <a:gdLst>
              <a:gd name="connsiteX0" fmla="*/ 2338914 w 2343647"/>
              <a:gd name="connsiteY0" fmla="*/ 0 h 4393053"/>
              <a:gd name="connsiteX1" fmla="*/ 2340512 w 2343647"/>
              <a:gd name="connsiteY1" fmla="*/ 0 h 4393053"/>
              <a:gd name="connsiteX2" fmla="*/ 2341290 w 2343647"/>
              <a:gd name="connsiteY2" fmla="*/ 1095261 h 4393053"/>
              <a:gd name="connsiteX3" fmla="*/ 2343647 w 2343647"/>
              <a:gd name="connsiteY3" fmla="*/ 4393053 h 4393053"/>
              <a:gd name="connsiteX4" fmla="*/ 2340504 w 2343647"/>
              <a:gd name="connsiteY4" fmla="*/ 4330809 h 4393053"/>
              <a:gd name="connsiteX5" fmla="*/ 134816 w 2343647"/>
              <a:gd name="connsiteY5" fmla="*/ 2139079 h 4393053"/>
              <a:gd name="connsiteX6" fmla="*/ 0 w 2343647"/>
              <a:gd name="connsiteY6" fmla="*/ 2132696 h 4393053"/>
              <a:gd name="connsiteX7" fmla="*/ 134816 w 2343647"/>
              <a:gd name="connsiteY7" fmla="*/ 2126313 h 4393053"/>
              <a:gd name="connsiteX8" fmla="*/ 2309087 w 2343647"/>
              <a:gd name="connsiteY8" fmla="*/ 203119 h 4393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647" h="4393053">
                <a:moveTo>
                  <a:pt x="2338914" y="0"/>
                </a:moveTo>
                <a:lnTo>
                  <a:pt x="2340512" y="0"/>
                </a:lnTo>
                <a:lnTo>
                  <a:pt x="2341290" y="1095261"/>
                </a:lnTo>
                <a:cubicBezTo>
                  <a:pt x="2342076" y="2194525"/>
                  <a:pt x="2342861" y="3278435"/>
                  <a:pt x="2343647" y="4393053"/>
                </a:cubicBezTo>
                <a:lnTo>
                  <a:pt x="2340504" y="4330809"/>
                </a:lnTo>
                <a:cubicBezTo>
                  <a:pt x="2222700" y="3170819"/>
                  <a:pt x="1296917" y="2249689"/>
                  <a:pt x="134816" y="2139079"/>
                </a:cubicBezTo>
                <a:lnTo>
                  <a:pt x="0" y="2132696"/>
                </a:lnTo>
                <a:lnTo>
                  <a:pt x="134816" y="2126313"/>
                </a:lnTo>
                <a:cubicBezTo>
                  <a:pt x="1224286" y="2022616"/>
                  <a:pt x="2106054" y="1254528"/>
                  <a:pt x="2309087" y="203119"/>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85F34811-F695-48A5-BE8E-269963D86F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8353" y="-4014"/>
            <a:ext cx="2343647" cy="4393053"/>
          </a:xfrm>
          <a:custGeom>
            <a:avLst/>
            <a:gdLst>
              <a:gd name="connsiteX0" fmla="*/ 2338914 w 2343647"/>
              <a:gd name="connsiteY0" fmla="*/ 0 h 4393053"/>
              <a:gd name="connsiteX1" fmla="*/ 2340512 w 2343647"/>
              <a:gd name="connsiteY1" fmla="*/ 0 h 4393053"/>
              <a:gd name="connsiteX2" fmla="*/ 2341290 w 2343647"/>
              <a:gd name="connsiteY2" fmla="*/ 1095261 h 4393053"/>
              <a:gd name="connsiteX3" fmla="*/ 2343647 w 2343647"/>
              <a:gd name="connsiteY3" fmla="*/ 4393053 h 4393053"/>
              <a:gd name="connsiteX4" fmla="*/ 2340504 w 2343647"/>
              <a:gd name="connsiteY4" fmla="*/ 4330809 h 4393053"/>
              <a:gd name="connsiteX5" fmla="*/ 134816 w 2343647"/>
              <a:gd name="connsiteY5" fmla="*/ 2139079 h 4393053"/>
              <a:gd name="connsiteX6" fmla="*/ 0 w 2343647"/>
              <a:gd name="connsiteY6" fmla="*/ 2132696 h 4393053"/>
              <a:gd name="connsiteX7" fmla="*/ 134816 w 2343647"/>
              <a:gd name="connsiteY7" fmla="*/ 2126313 h 4393053"/>
              <a:gd name="connsiteX8" fmla="*/ 2309087 w 2343647"/>
              <a:gd name="connsiteY8" fmla="*/ 203119 h 4393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647" h="4393053">
                <a:moveTo>
                  <a:pt x="2338914" y="0"/>
                </a:moveTo>
                <a:lnTo>
                  <a:pt x="2340512" y="0"/>
                </a:lnTo>
                <a:lnTo>
                  <a:pt x="2341290" y="1095261"/>
                </a:lnTo>
                <a:cubicBezTo>
                  <a:pt x="2342076" y="2194525"/>
                  <a:pt x="2342861" y="3278435"/>
                  <a:pt x="2343647" y="4393053"/>
                </a:cubicBezTo>
                <a:lnTo>
                  <a:pt x="2340504" y="4330809"/>
                </a:lnTo>
                <a:cubicBezTo>
                  <a:pt x="2222700" y="3170819"/>
                  <a:pt x="1296917" y="2249689"/>
                  <a:pt x="134816" y="2139079"/>
                </a:cubicBezTo>
                <a:lnTo>
                  <a:pt x="0" y="2132696"/>
                </a:lnTo>
                <a:lnTo>
                  <a:pt x="134816" y="2126313"/>
                </a:lnTo>
                <a:cubicBezTo>
                  <a:pt x="1224286" y="2022616"/>
                  <a:pt x="2106054" y="1254528"/>
                  <a:pt x="2309087" y="203119"/>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61348B3-997A-EC9A-79ED-1C5E28B6A1D2}"/>
              </a:ext>
            </a:extLst>
          </p:cNvPr>
          <p:cNvSpPr>
            <a:spLocks noGrp="1"/>
          </p:cNvSpPr>
          <p:nvPr>
            <p:ph type="title"/>
          </p:nvPr>
        </p:nvSpPr>
        <p:spPr>
          <a:xfrm>
            <a:off x="914401" y="488950"/>
            <a:ext cx="9914859" cy="1423521"/>
          </a:xfrm>
        </p:spPr>
        <p:txBody>
          <a:bodyPr vert="horz" lIns="91440" tIns="45720" rIns="91440" bIns="45720" rtlCol="0" anchor="ctr">
            <a:normAutofit/>
          </a:bodyPr>
          <a:lstStyle/>
          <a:p>
            <a:pPr>
              <a:lnSpc>
                <a:spcPct val="100000"/>
              </a:lnSpc>
            </a:pPr>
            <a:r>
              <a:rPr lang="en-US" b="1">
                <a:solidFill>
                  <a:srgbClr val="FFFFFF"/>
                </a:solidFill>
              </a:rPr>
              <a:t>Threats</a:t>
            </a:r>
            <a:br>
              <a:rPr lang="en-US" b="1">
                <a:solidFill>
                  <a:srgbClr val="FFFFFF"/>
                </a:solidFill>
              </a:rPr>
            </a:br>
            <a:endParaRPr lang="en-US">
              <a:solidFill>
                <a:srgbClr val="FFFFFF"/>
              </a:solidFill>
            </a:endParaRPr>
          </a:p>
        </p:txBody>
      </p:sp>
      <p:pic>
        <p:nvPicPr>
          <p:cNvPr id="6" name="Content Placeholder 5" descr="Chess knights head to head">
            <a:extLst>
              <a:ext uri="{FF2B5EF4-FFF2-40B4-BE49-F238E27FC236}">
                <a16:creationId xmlns:a16="http://schemas.microsoft.com/office/drawing/2014/main" id="{2EDD8703-F25B-80C2-CC57-1E9B91A9C3B5}"/>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rcRect l="27220" r="11542" b="-2"/>
          <a:stretch>
            <a:fillRect/>
          </a:stretch>
        </p:blipFill>
        <p:spPr>
          <a:xfrm>
            <a:off x="20" y="2124272"/>
            <a:ext cx="4294466" cy="4733728"/>
          </a:xfrm>
          <a:prstGeom prst="rect">
            <a:avLst/>
          </a:prstGeom>
        </p:spPr>
      </p:pic>
      <p:sp>
        <p:nvSpPr>
          <p:cNvPr id="4" name="Content Placeholder 3">
            <a:extLst>
              <a:ext uri="{FF2B5EF4-FFF2-40B4-BE49-F238E27FC236}">
                <a16:creationId xmlns:a16="http://schemas.microsoft.com/office/drawing/2014/main" id="{F9D54DEE-35DF-5E52-3762-E00F9113F9CF}"/>
              </a:ext>
            </a:extLst>
          </p:cNvPr>
          <p:cNvSpPr>
            <a:spLocks noGrp="1"/>
          </p:cNvSpPr>
          <p:nvPr>
            <p:ph sz="half" idx="2"/>
          </p:nvPr>
        </p:nvSpPr>
        <p:spPr>
          <a:xfrm>
            <a:off x="4921250" y="2724150"/>
            <a:ext cx="6356350" cy="3452812"/>
          </a:xfrm>
        </p:spPr>
        <p:txBody>
          <a:bodyPr vert="horz" lIns="91440" tIns="45720" rIns="91440" bIns="45720" rtlCol="0" anchor="t">
            <a:normAutofit/>
          </a:bodyPr>
          <a:lstStyle/>
          <a:p>
            <a:r>
              <a:rPr lang="en-US" b="1"/>
              <a:t>Workload and Stress:</a:t>
            </a:r>
            <a:r>
              <a:rPr lang="en-US"/>
              <a:t> Emotional and physical pressure can cause burnout.</a:t>
            </a:r>
          </a:p>
          <a:p>
            <a:r>
              <a:rPr lang="en-US" b="1"/>
              <a:t>Competition:</a:t>
            </a:r>
            <a:r>
              <a:rPr lang="en-US"/>
              <a:t> Many applicants are qualified for similar roles.</a:t>
            </a:r>
          </a:p>
          <a:p>
            <a:r>
              <a:rPr lang="en-US" b="1"/>
              <a:t>Financial Pressure:</a:t>
            </a:r>
            <a:r>
              <a:rPr lang="en-US"/>
              <a:t> Managing education and family responsibilities.</a:t>
            </a:r>
          </a:p>
          <a:p>
            <a:r>
              <a:rPr lang="en-US" b="1"/>
              <a:t>Policy Challenges:</a:t>
            </a:r>
            <a:r>
              <a:rPr lang="en-US"/>
              <a:t> Systemic changes can affect job stability and motivation.</a:t>
            </a:r>
          </a:p>
          <a:p>
            <a:endParaRPr lang="en-US"/>
          </a:p>
        </p:txBody>
      </p:sp>
    </p:spTree>
    <p:extLst>
      <p:ext uri="{BB962C8B-B14F-4D97-AF65-F5344CB8AC3E}">
        <p14:creationId xmlns:p14="http://schemas.microsoft.com/office/powerpoint/2010/main" val="4076286545"/>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2" name="Rectangle 21">
            <a:extLst>
              <a:ext uri="{FF2B5EF4-FFF2-40B4-BE49-F238E27FC236}">
                <a16:creationId xmlns:a16="http://schemas.microsoft.com/office/drawing/2014/main" id="{0FF30AE3-5A36-4C87-A232-1BB2380AE7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525B5FF-E13A-45B8-AE8F-C24F2DD7DC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3942" cy="21289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5A23B282-46D3-4D08-AA8B-B34C55AD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42" y="0"/>
            <a:ext cx="2343647" cy="4385568"/>
          </a:xfrm>
          <a:custGeom>
            <a:avLst/>
            <a:gdLst>
              <a:gd name="connsiteX0" fmla="*/ 0 w 2343647"/>
              <a:gd name="connsiteY0" fmla="*/ 0 h 4385568"/>
              <a:gd name="connsiteX1" fmla="*/ 13818 w 2343647"/>
              <a:gd name="connsiteY1" fmla="*/ 0 h 4385568"/>
              <a:gd name="connsiteX2" fmla="*/ 34560 w 2343647"/>
              <a:gd name="connsiteY2" fmla="*/ 141658 h 4385568"/>
              <a:gd name="connsiteX3" fmla="*/ 2208831 w 2343647"/>
              <a:gd name="connsiteY3" fmla="*/ 2118828 h 4385568"/>
              <a:gd name="connsiteX4" fmla="*/ 2343647 w 2343647"/>
              <a:gd name="connsiteY4" fmla="*/ 2125211 h 4385568"/>
              <a:gd name="connsiteX5" fmla="*/ 2208831 w 2343647"/>
              <a:gd name="connsiteY5" fmla="*/ 2131594 h 4385568"/>
              <a:gd name="connsiteX6" fmla="*/ 3143 w 2343647"/>
              <a:gd name="connsiteY6" fmla="*/ 4323325 h 4385568"/>
              <a:gd name="connsiteX7" fmla="*/ 0 w 2343647"/>
              <a:gd name="connsiteY7" fmla="*/ 4385568 h 4385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3647" h="4385568">
                <a:moveTo>
                  <a:pt x="0" y="0"/>
                </a:moveTo>
                <a:lnTo>
                  <a:pt x="13818" y="0"/>
                </a:lnTo>
                <a:lnTo>
                  <a:pt x="34560" y="141658"/>
                </a:lnTo>
                <a:cubicBezTo>
                  <a:pt x="237593" y="1199063"/>
                  <a:pt x="1119361" y="2015131"/>
                  <a:pt x="2208831" y="2118828"/>
                </a:cubicBezTo>
                <a:lnTo>
                  <a:pt x="2343647" y="2125211"/>
                </a:lnTo>
                <a:lnTo>
                  <a:pt x="2208831" y="2131594"/>
                </a:lnTo>
                <a:cubicBezTo>
                  <a:pt x="1046730" y="2242204"/>
                  <a:pt x="120947" y="3163335"/>
                  <a:pt x="3143" y="4323325"/>
                </a:cubicBezTo>
                <a:lnTo>
                  <a:pt x="0" y="43855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9309C63A-BB43-4695-A368-9B4D722F1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343647" cy="4385568"/>
          </a:xfrm>
          <a:custGeom>
            <a:avLst/>
            <a:gdLst>
              <a:gd name="connsiteX0" fmla="*/ 0 w 2343647"/>
              <a:gd name="connsiteY0" fmla="*/ 0 h 4385568"/>
              <a:gd name="connsiteX1" fmla="*/ 13818 w 2343647"/>
              <a:gd name="connsiteY1" fmla="*/ 0 h 4385568"/>
              <a:gd name="connsiteX2" fmla="*/ 34560 w 2343647"/>
              <a:gd name="connsiteY2" fmla="*/ 141658 h 4385568"/>
              <a:gd name="connsiteX3" fmla="*/ 2208831 w 2343647"/>
              <a:gd name="connsiteY3" fmla="*/ 2118828 h 4385568"/>
              <a:gd name="connsiteX4" fmla="*/ 2343647 w 2343647"/>
              <a:gd name="connsiteY4" fmla="*/ 2125211 h 4385568"/>
              <a:gd name="connsiteX5" fmla="*/ 2208831 w 2343647"/>
              <a:gd name="connsiteY5" fmla="*/ 2131594 h 4385568"/>
              <a:gd name="connsiteX6" fmla="*/ 3143 w 2343647"/>
              <a:gd name="connsiteY6" fmla="*/ 4323325 h 4385568"/>
              <a:gd name="connsiteX7" fmla="*/ 0 w 2343647"/>
              <a:gd name="connsiteY7" fmla="*/ 4385568 h 4385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3647" h="4385568">
                <a:moveTo>
                  <a:pt x="0" y="0"/>
                </a:moveTo>
                <a:lnTo>
                  <a:pt x="13818" y="0"/>
                </a:lnTo>
                <a:lnTo>
                  <a:pt x="34560" y="141658"/>
                </a:lnTo>
                <a:cubicBezTo>
                  <a:pt x="237593" y="1199063"/>
                  <a:pt x="1119361" y="2015131"/>
                  <a:pt x="2208831" y="2118828"/>
                </a:cubicBezTo>
                <a:lnTo>
                  <a:pt x="2343647" y="2125211"/>
                </a:lnTo>
                <a:lnTo>
                  <a:pt x="2208831" y="2131594"/>
                </a:lnTo>
                <a:cubicBezTo>
                  <a:pt x="1046730" y="2242204"/>
                  <a:pt x="120947" y="3163335"/>
                  <a:pt x="3143" y="4323325"/>
                </a:cubicBezTo>
                <a:lnTo>
                  <a:pt x="0" y="4385568"/>
                </a:ln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493D94-C678-9086-4B71-39B417CDD1EC}"/>
              </a:ext>
            </a:extLst>
          </p:cNvPr>
          <p:cNvSpPr>
            <a:spLocks noGrp="1"/>
          </p:cNvSpPr>
          <p:nvPr>
            <p:ph type="title"/>
          </p:nvPr>
        </p:nvSpPr>
        <p:spPr>
          <a:xfrm>
            <a:off x="914401" y="443459"/>
            <a:ext cx="9914859" cy="1291210"/>
          </a:xfrm>
        </p:spPr>
        <p:txBody>
          <a:bodyPr vert="horz" lIns="91440" tIns="45720" rIns="91440" bIns="45720" rtlCol="0" anchor="ctr">
            <a:normAutofit/>
          </a:bodyPr>
          <a:lstStyle/>
          <a:p>
            <a:pPr>
              <a:lnSpc>
                <a:spcPct val="100000"/>
              </a:lnSpc>
            </a:pPr>
            <a:r>
              <a:rPr lang="en-US" sz="3700" b="1">
                <a:solidFill>
                  <a:srgbClr val="FFFFFF"/>
                </a:solidFill>
              </a:rPr>
              <a:t>Using Strengths to Overcome Challenges</a:t>
            </a:r>
            <a:br>
              <a:rPr lang="en-US" sz="3700" b="1">
                <a:solidFill>
                  <a:srgbClr val="FFFFFF"/>
                </a:solidFill>
              </a:rPr>
            </a:br>
            <a:endParaRPr lang="en-US" sz="3700">
              <a:solidFill>
                <a:srgbClr val="FFFFFF"/>
              </a:solidFill>
            </a:endParaRPr>
          </a:p>
        </p:txBody>
      </p:sp>
      <p:sp>
        <p:nvSpPr>
          <p:cNvPr id="3" name="Content Placeholder 2">
            <a:extLst>
              <a:ext uri="{FF2B5EF4-FFF2-40B4-BE49-F238E27FC236}">
                <a16:creationId xmlns:a16="http://schemas.microsoft.com/office/drawing/2014/main" id="{ED6B184E-1CD4-C683-6003-49EFCB0DED19}"/>
              </a:ext>
            </a:extLst>
          </p:cNvPr>
          <p:cNvSpPr>
            <a:spLocks noGrp="1"/>
          </p:cNvSpPr>
          <p:nvPr>
            <p:ph sz="half" idx="1"/>
          </p:nvPr>
        </p:nvSpPr>
        <p:spPr>
          <a:xfrm>
            <a:off x="914400" y="2766727"/>
            <a:ext cx="6705600" cy="3410236"/>
          </a:xfrm>
        </p:spPr>
        <p:txBody>
          <a:bodyPr vert="horz" lIns="91440" tIns="45720" rIns="91440" bIns="45720" rtlCol="0">
            <a:normAutofit/>
          </a:bodyPr>
          <a:lstStyle/>
          <a:p>
            <a:r>
              <a:rPr lang="en-US"/>
              <a:t>Use resilience to manage emotional stress and workload.</a:t>
            </a:r>
          </a:p>
          <a:p>
            <a:r>
              <a:rPr lang="en-US"/>
              <a:t>Apply organisation to improve time management.</a:t>
            </a:r>
          </a:p>
          <a:p>
            <a:r>
              <a:rPr lang="en-US"/>
              <a:t>Use empathy to build positive professional relationships.</a:t>
            </a:r>
          </a:p>
          <a:p>
            <a:r>
              <a:rPr lang="en-US"/>
              <a:t>Continue learning and reflection to strengthen weaknesses (Skills for Care, 2023).</a:t>
            </a:r>
          </a:p>
          <a:p>
            <a:endParaRPr lang="en-US"/>
          </a:p>
        </p:txBody>
      </p:sp>
      <p:pic>
        <p:nvPicPr>
          <p:cNvPr id="6" name="Content Placeholder 5" descr="Person and child sitting together">
            <a:extLst>
              <a:ext uri="{FF2B5EF4-FFF2-40B4-BE49-F238E27FC236}">
                <a16:creationId xmlns:a16="http://schemas.microsoft.com/office/drawing/2014/main" id="{F54F17F3-EE19-A556-7FBF-48FA4373CDA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8001001" y="3190924"/>
            <a:ext cx="3581400" cy="2533840"/>
          </a:xfrm>
          <a:prstGeom prst="rect">
            <a:avLst/>
          </a:prstGeom>
        </p:spPr>
      </p:pic>
    </p:spTree>
    <p:extLst>
      <p:ext uri="{BB962C8B-B14F-4D97-AF65-F5344CB8AC3E}">
        <p14:creationId xmlns:p14="http://schemas.microsoft.com/office/powerpoint/2010/main" val="1411151384"/>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BC079-D494-F239-04B7-D5C6FABD8A1E}"/>
              </a:ext>
            </a:extLst>
          </p:cNvPr>
          <p:cNvSpPr>
            <a:spLocks noGrp="1"/>
          </p:cNvSpPr>
          <p:nvPr>
            <p:ph type="title"/>
          </p:nvPr>
        </p:nvSpPr>
        <p:spPr/>
        <p:txBody>
          <a:bodyPr/>
          <a:lstStyle/>
          <a:p>
            <a:r>
              <a:rPr lang="en-GB" b="1"/>
              <a:t>Conclusion</a:t>
            </a:r>
            <a:br>
              <a:rPr lang="en-GB" b="1"/>
            </a:br>
            <a:endParaRPr lang="en-GB" dirty="0"/>
          </a:p>
        </p:txBody>
      </p:sp>
      <p:graphicFrame>
        <p:nvGraphicFramePr>
          <p:cNvPr id="5" name="Content Placeholder 2">
            <a:extLst>
              <a:ext uri="{FF2B5EF4-FFF2-40B4-BE49-F238E27FC236}">
                <a16:creationId xmlns:a16="http://schemas.microsoft.com/office/drawing/2014/main" id="{1F8BCE9E-0558-CC61-99A3-3364757B7F7D}"/>
              </a:ext>
            </a:extLst>
          </p:cNvPr>
          <p:cNvGraphicFramePr>
            <a:graphicFrameLocks noGrp="1"/>
          </p:cNvGraphicFramePr>
          <p:nvPr>
            <p:ph idx="1"/>
          </p:nvPr>
        </p:nvGraphicFramePr>
        <p:xfrm>
          <a:off x="914400" y="1919673"/>
          <a:ext cx="9914860" cy="41233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626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15612-EE5C-F3C8-8AAD-5DF56D0A9E43}"/>
              </a:ext>
            </a:extLst>
          </p:cNvPr>
          <p:cNvSpPr>
            <a:spLocks noGrp="1"/>
          </p:cNvSpPr>
          <p:nvPr>
            <p:ph type="title"/>
          </p:nvPr>
        </p:nvSpPr>
        <p:spPr/>
        <p:txBody>
          <a:bodyPr/>
          <a:lstStyle/>
          <a:p>
            <a:r>
              <a:rPr lang="en-GB" b="1" dirty="0"/>
              <a:t>Reference List </a:t>
            </a:r>
            <a:br>
              <a:rPr lang="en-GB" b="1" dirty="0"/>
            </a:br>
            <a:endParaRPr lang="en-GB" dirty="0"/>
          </a:p>
        </p:txBody>
      </p:sp>
      <p:sp>
        <p:nvSpPr>
          <p:cNvPr id="3" name="Content Placeholder 2">
            <a:extLst>
              <a:ext uri="{FF2B5EF4-FFF2-40B4-BE49-F238E27FC236}">
                <a16:creationId xmlns:a16="http://schemas.microsoft.com/office/drawing/2014/main" id="{C0E381B0-6933-5BE0-5AB9-FBAECA1F492B}"/>
              </a:ext>
            </a:extLst>
          </p:cNvPr>
          <p:cNvSpPr>
            <a:spLocks noGrp="1"/>
          </p:cNvSpPr>
          <p:nvPr>
            <p:ph idx="1"/>
          </p:nvPr>
        </p:nvSpPr>
        <p:spPr/>
        <p:txBody>
          <a:bodyPr/>
          <a:lstStyle/>
          <a:p>
            <a:r>
              <a:rPr lang="en-GB" dirty="0"/>
              <a:t>Skills for Care (2023) Developing your career in adult social care. Available at: https://www.skillsforcare.org.uk (Accessed: 5 November 2025).</a:t>
            </a:r>
          </a:p>
          <a:p>
            <a:r>
              <a:rPr lang="en-GB" dirty="0"/>
              <a:t>NHS Health Careers (2024) Personal and professional development in health and social care. Available at: https://www.healthcareers.nhs.uk (Accessed: 5 November 2025).</a:t>
            </a:r>
          </a:p>
          <a:p>
            <a:r>
              <a:rPr lang="en-GB" dirty="0"/>
              <a:t>Mind (2024) How to manage stress. Available at: https://www.mind.org.uk (Accessed: 5 November 2025).</a:t>
            </a:r>
          </a:p>
          <a:p>
            <a:r>
              <a:rPr lang="en-GB" dirty="0"/>
              <a:t>Mind Tools (2024) Personal SWOT Analysis. Available at: https://www.mindtools.com (Accessed: 5 November 2025).</a:t>
            </a:r>
          </a:p>
        </p:txBody>
      </p:sp>
    </p:spTree>
    <p:extLst>
      <p:ext uri="{BB962C8B-B14F-4D97-AF65-F5344CB8AC3E}">
        <p14:creationId xmlns:p14="http://schemas.microsoft.com/office/powerpoint/2010/main" val="7351199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OverlayVTI" id="{85202D65-63D3-4793-A090-FA8DF18DC0BE}" vid="{91924FCD-E846-48AE-B233-F25A78D18B8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TotalTime>
  <Words>835</Words>
  <Application>Microsoft Office PowerPoint</Application>
  <PresentationFormat>Widescreen</PresentationFormat>
  <Paragraphs>60</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Arial Nova Light</vt:lpstr>
      <vt:lpstr>Elephant</vt:lpstr>
      <vt:lpstr>ModOverlayVTI</vt:lpstr>
      <vt:lpstr>Self-Awareness Presentation SWOT</vt:lpstr>
      <vt:lpstr>What is a SWOT Analysis? </vt:lpstr>
      <vt:lpstr>STRENGTHS</vt:lpstr>
      <vt:lpstr>Weaknesses </vt:lpstr>
      <vt:lpstr>Opportunities </vt:lpstr>
      <vt:lpstr>Threats </vt:lpstr>
      <vt:lpstr>Using Strengths to Overcome Challenges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Judge</dc:creator>
  <cp:lastModifiedBy>john chapman</cp:lastModifiedBy>
  <cp:revision>4</cp:revision>
  <dcterms:created xsi:type="dcterms:W3CDTF">2025-11-05T09:27:32Z</dcterms:created>
  <dcterms:modified xsi:type="dcterms:W3CDTF">2025-11-05T11:11:14Z</dcterms:modified>
</cp:coreProperties>
</file>