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19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1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83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491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096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943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811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522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00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35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02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735BE-7F2B-47C9-982E-E3E68C712375}" type="datetimeFigureOut">
              <a:rPr lang="en-GB" smtClean="0"/>
              <a:t>23/10/2012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E5BAD-0429-471A-8838-D906A7C2D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328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Advanced Latin Verse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Lucan Week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74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6632"/>
            <a:ext cx="7666575" cy="6478795"/>
          </a:xfrm>
        </p:spPr>
      </p:pic>
    </p:spTree>
    <p:extLst>
      <p:ext uri="{BB962C8B-B14F-4D97-AF65-F5344CB8AC3E}">
        <p14:creationId xmlns:p14="http://schemas.microsoft.com/office/powerpoint/2010/main" val="224705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Liv</a:t>
            </a:r>
            <a:r>
              <a:rPr lang="en-GB" dirty="0" smtClean="0"/>
              <a:t>. </a:t>
            </a:r>
            <a:r>
              <a:rPr lang="en-GB" i="1" dirty="0" smtClean="0"/>
              <a:t>Per</a:t>
            </a:r>
            <a:r>
              <a:rPr lang="en-GB" dirty="0" smtClean="0"/>
              <a:t>. 88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Sulla drove </a:t>
            </a:r>
            <a:r>
              <a:rPr lang="en-GB" dirty="0" err="1" smtClean="0"/>
              <a:t>Carbo</a:t>
            </a:r>
            <a:r>
              <a:rPr lang="en-GB" dirty="0" smtClean="0"/>
              <a:t> out of Italy, having defeated his army at </a:t>
            </a:r>
            <a:r>
              <a:rPr lang="en-GB" dirty="0" err="1" smtClean="0"/>
              <a:t>Clusium</a:t>
            </a:r>
            <a:r>
              <a:rPr lang="en-GB" dirty="0" smtClean="0"/>
              <a:t>, </a:t>
            </a:r>
            <a:r>
              <a:rPr lang="en-GB" dirty="0" err="1" smtClean="0"/>
              <a:t>Faventia</a:t>
            </a:r>
            <a:r>
              <a:rPr lang="en-GB" dirty="0" smtClean="0"/>
              <a:t>, and </a:t>
            </a:r>
            <a:r>
              <a:rPr lang="en-GB" dirty="0" err="1" smtClean="0"/>
              <a:t>Fidentia</a:t>
            </a:r>
            <a:r>
              <a:rPr lang="en-GB" dirty="0" smtClean="0"/>
              <a:t>, and fought, with the </a:t>
            </a:r>
            <a:r>
              <a:rPr lang="en-GB" dirty="0" err="1" smtClean="0"/>
              <a:t>Samnites</a:t>
            </a:r>
            <a:r>
              <a:rPr lang="en-GB" dirty="0" smtClean="0"/>
              <a:t> (the only Italian nation that had not laid down its weapons yet) near the city of Rome at the </a:t>
            </a:r>
            <a:r>
              <a:rPr lang="en-GB" dirty="0" err="1" smtClean="0"/>
              <a:t>Porta</a:t>
            </a:r>
            <a:r>
              <a:rPr lang="en-GB" dirty="0" smtClean="0"/>
              <a:t> </a:t>
            </a:r>
            <a:r>
              <a:rPr lang="en-GB" dirty="0" err="1" smtClean="0"/>
              <a:t>Collina</a:t>
            </a:r>
            <a:r>
              <a:rPr lang="en-GB" dirty="0" smtClean="0"/>
              <a:t>, and having restored the state, soiled his beautiful victory with a greater cruelty than anyone had ever displayed.</a:t>
            </a:r>
          </a:p>
          <a:p>
            <a:r>
              <a:rPr lang="en-GB" dirty="0" smtClean="0"/>
              <a:t>In the Villa </a:t>
            </a:r>
            <a:r>
              <a:rPr lang="en-GB" dirty="0" err="1" smtClean="0"/>
              <a:t>publica</a:t>
            </a:r>
            <a:r>
              <a:rPr lang="en-GB" dirty="0" smtClean="0"/>
              <a:t>, he killed 8,000 people who had already surrendered, set up a proscription list, filled the city and all of Italy with slaughter, ordered the murder of all unarmed </a:t>
            </a:r>
            <a:r>
              <a:rPr lang="en-GB" dirty="0" err="1" smtClean="0"/>
              <a:t>Praenestines</a:t>
            </a:r>
            <a:r>
              <a:rPr lang="en-GB" dirty="0" smtClean="0"/>
              <a:t>, and killed Marius, a man of senatorial rank, after having broken his legs and arms, cutting off his ears and pulling out his eyes.</a:t>
            </a:r>
          </a:p>
          <a:p>
            <a:r>
              <a:rPr lang="en-GB" dirty="0" smtClean="0"/>
              <a:t>When Gaius Marius, still besieged at </a:t>
            </a:r>
            <a:r>
              <a:rPr lang="en-GB" dirty="0" err="1" smtClean="0"/>
              <a:t>Praeneste</a:t>
            </a:r>
            <a:r>
              <a:rPr lang="en-GB" dirty="0" smtClean="0"/>
              <a:t> by Lucretius </a:t>
            </a:r>
            <a:r>
              <a:rPr lang="en-GB" dirty="0" err="1" smtClean="0"/>
              <a:t>Ofella</a:t>
            </a:r>
            <a:r>
              <a:rPr lang="en-GB" dirty="0" smtClean="0"/>
              <a:t> of the </a:t>
            </a:r>
            <a:r>
              <a:rPr lang="en-GB" dirty="0" err="1" smtClean="0"/>
              <a:t>Sullan</a:t>
            </a:r>
            <a:r>
              <a:rPr lang="en-GB" dirty="0" smtClean="0"/>
              <a:t> faction, wanted to escape through a tunnel that turned out to be blocked by the army, he choose death. That means that when he found out that there was no escape from the tunnel, he and </a:t>
            </a:r>
            <a:r>
              <a:rPr lang="en-GB" dirty="0" err="1" smtClean="0"/>
              <a:t>Telesinus</a:t>
            </a:r>
            <a:r>
              <a:rPr lang="en-GB" dirty="0" smtClean="0"/>
              <a:t>, his companion in flight, ran into each other's drawn swords; Marius killed the other, was wounded himself, and killed by his slave.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90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612110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smtClean="0"/>
              <a:t>Val. Max. 9.2.1 L. Sulla, </a:t>
            </a:r>
            <a:r>
              <a:rPr lang="en-GB" dirty="0" err="1" smtClean="0"/>
              <a:t>quem</a:t>
            </a:r>
            <a:r>
              <a:rPr lang="en-GB" dirty="0" smtClean="0"/>
              <a:t> </a:t>
            </a:r>
            <a:r>
              <a:rPr lang="en-GB" dirty="0" err="1" smtClean="0"/>
              <a:t>neque</a:t>
            </a:r>
            <a:r>
              <a:rPr lang="en-GB" dirty="0" smtClean="0"/>
              <a:t> </a:t>
            </a:r>
            <a:r>
              <a:rPr lang="en-GB" dirty="0" err="1" smtClean="0"/>
              <a:t>laudare</a:t>
            </a:r>
            <a:r>
              <a:rPr lang="en-GB" dirty="0" smtClean="0"/>
              <a:t> </a:t>
            </a:r>
            <a:r>
              <a:rPr lang="en-GB" dirty="0" err="1" smtClean="0"/>
              <a:t>neque</a:t>
            </a:r>
            <a:r>
              <a:rPr lang="en-GB" dirty="0" smtClean="0"/>
              <a:t> </a:t>
            </a:r>
            <a:r>
              <a:rPr lang="en-GB" dirty="0" err="1" smtClean="0"/>
              <a:t>uituperare</a:t>
            </a:r>
            <a:r>
              <a:rPr lang="en-GB" dirty="0" smtClean="0"/>
              <a:t> </a:t>
            </a:r>
            <a:r>
              <a:rPr lang="en-GB" dirty="0" err="1" smtClean="0"/>
              <a:t>quisquam</a:t>
            </a:r>
            <a:r>
              <a:rPr lang="en-GB" dirty="0" smtClean="0"/>
              <a:t> </a:t>
            </a:r>
            <a:r>
              <a:rPr lang="en-GB" dirty="0" err="1" smtClean="0"/>
              <a:t>satis</a:t>
            </a:r>
            <a:r>
              <a:rPr lang="en-GB" dirty="0" smtClean="0"/>
              <a:t> </a:t>
            </a:r>
            <a:r>
              <a:rPr lang="en-GB" dirty="0" err="1" smtClean="0"/>
              <a:t>digne</a:t>
            </a:r>
            <a:r>
              <a:rPr lang="en-GB" dirty="0" smtClean="0"/>
              <a:t> </a:t>
            </a:r>
            <a:r>
              <a:rPr lang="en-GB" dirty="0" err="1" smtClean="0"/>
              <a:t>potest</a:t>
            </a:r>
            <a:r>
              <a:rPr lang="en-GB" dirty="0" smtClean="0"/>
              <a:t>, </a:t>
            </a:r>
            <a:r>
              <a:rPr lang="en-GB" dirty="0" err="1" smtClean="0"/>
              <a:t>quia</a:t>
            </a:r>
            <a:r>
              <a:rPr lang="en-GB" dirty="0" smtClean="0"/>
              <a:t>, </a:t>
            </a:r>
            <a:r>
              <a:rPr lang="en-GB" dirty="0" err="1" smtClean="0"/>
              <a:t>dum</a:t>
            </a:r>
            <a:r>
              <a:rPr lang="en-GB" dirty="0" smtClean="0"/>
              <a:t> </a:t>
            </a:r>
            <a:r>
              <a:rPr lang="en-GB" dirty="0" err="1" smtClean="0"/>
              <a:t>quaerit</a:t>
            </a:r>
            <a:r>
              <a:rPr lang="en-GB" dirty="0" smtClean="0"/>
              <a:t> </a:t>
            </a:r>
            <a:r>
              <a:rPr lang="en-GB" dirty="0" err="1" smtClean="0"/>
              <a:t>uictorias</a:t>
            </a:r>
            <a:r>
              <a:rPr lang="en-GB" dirty="0" smtClean="0"/>
              <a:t>, </a:t>
            </a:r>
            <a:r>
              <a:rPr lang="en-GB" dirty="0" err="1" smtClean="0"/>
              <a:t>Scipionem</a:t>
            </a:r>
            <a:r>
              <a:rPr lang="en-GB" dirty="0" smtClean="0"/>
              <a:t> [se] </a:t>
            </a:r>
            <a:r>
              <a:rPr lang="en-GB" dirty="0" err="1" smtClean="0"/>
              <a:t>populo</a:t>
            </a:r>
            <a:r>
              <a:rPr lang="en-GB" dirty="0" smtClean="0"/>
              <a:t> Romano, </a:t>
            </a:r>
            <a:r>
              <a:rPr lang="en-GB" dirty="0" err="1" smtClean="0"/>
              <a:t>dum</a:t>
            </a:r>
            <a:r>
              <a:rPr lang="en-GB" dirty="0" smtClean="0"/>
              <a:t> </a:t>
            </a:r>
            <a:r>
              <a:rPr lang="en-GB" dirty="0" err="1" smtClean="0"/>
              <a:t>exercet</a:t>
            </a:r>
            <a:r>
              <a:rPr lang="en-GB" dirty="0" smtClean="0"/>
              <a:t>, </a:t>
            </a:r>
            <a:r>
              <a:rPr lang="en-GB" dirty="0" err="1" smtClean="0"/>
              <a:t>Hannibalem</a:t>
            </a:r>
            <a:r>
              <a:rPr lang="en-GB" dirty="0" smtClean="0"/>
              <a:t> </a:t>
            </a:r>
            <a:r>
              <a:rPr lang="en-GB" dirty="0" err="1" smtClean="0"/>
              <a:t>repraesentauit</a:t>
            </a:r>
            <a:r>
              <a:rPr lang="en-GB" dirty="0" smtClean="0"/>
              <a:t>,++</a:t>
            </a:r>
            <a:r>
              <a:rPr lang="en-GB" dirty="0" err="1" smtClean="0"/>
              <a:t>egregie</a:t>
            </a:r>
            <a:r>
              <a:rPr lang="en-GB" dirty="0" smtClean="0"/>
              <a:t> </a:t>
            </a:r>
            <a:r>
              <a:rPr lang="en-GB" dirty="0" err="1" smtClean="0"/>
              <a:t>namque</a:t>
            </a:r>
            <a:r>
              <a:rPr lang="en-GB" dirty="0" smtClean="0"/>
              <a:t> </a:t>
            </a:r>
            <a:r>
              <a:rPr lang="en-GB" dirty="0" err="1" smtClean="0"/>
              <a:t>auctoritate</a:t>
            </a:r>
            <a:r>
              <a:rPr lang="en-GB" dirty="0" smtClean="0"/>
              <a:t> </a:t>
            </a:r>
            <a:r>
              <a:rPr lang="en-GB" dirty="0" err="1" smtClean="0"/>
              <a:t>nobilitatis</a:t>
            </a:r>
            <a:r>
              <a:rPr lang="en-GB" dirty="0" smtClean="0"/>
              <a:t> </a:t>
            </a:r>
            <a:r>
              <a:rPr lang="en-GB" dirty="0" err="1" smtClean="0"/>
              <a:t>defensa</a:t>
            </a:r>
            <a:r>
              <a:rPr lang="en-GB" dirty="0" smtClean="0"/>
              <a:t> </a:t>
            </a:r>
            <a:r>
              <a:rPr lang="en-GB" dirty="0" err="1" smtClean="0"/>
              <a:t>crudeliter</a:t>
            </a:r>
            <a:r>
              <a:rPr lang="en-GB" dirty="0" smtClean="0"/>
              <a:t> </a:t>
            </a:r>
            <a:r>
              <a:rPr lang="en-GB" dirty="0" err="1" smtClean="0"/>
              <a:t>totam</a:t>
            </a:r>
            <a:r>
              <a:rPr lang="en-GB" dirty="0" smtClean="0"/>
              <a:t> </a:t>
            </a:r>
            <a:r>
              <a:rPr lang="en-GB" dirty="0" err="1" smtClean="0"/>
              <a:t>urbem</a:t>
            </a:r>
            <a:r>
              <a:rPr lang="en-GB" dirty="0" smtClean="0"/>
              <a:t> </a:t>
            </a:r>
            <a:r>
              <a:rPr lang="en-GB" dirty="0" err="1" smtClean="0"/>
              <a:t>atque</a:t>
            </a:r>
            <a:r>
              <a:rPr lang="en-GB" dirty="0" smtClean="0"/>
              <a:t> </a:t>
            </a:r>
            <a:r>
              <a:rPr lang="en-GB" dirty="0" err="1" smtClean="0"/>
              <a:t>omnes</a:t>
            </a:r>
            <a:r>
              <a:rPr lang="en-GB" dirty="0" smtClean="0"/>
              <a:t> </a:t>
            </a:r>
            <a:r>
              <a:rPr lang="en-GB" dirty="0" err="1" smtClean="0"/>
              <a:t>Italiae</a:t>
            </a:r>
            <a:r>
              <a:rPr lang="en-GB" dirty="0" smtClean="0"/>
              <a:t> </a:t>
            </a:r>
            <a:r>
              <a:rPr lang="en-GB" dirty="0" err="1" smtClean="0"/>
              <a:t>partes</a:t>
            </a:r>
            <a:r>
              <a:rPr lang="en-GB" dirty="0" smtClean="0"/>
              <a:t> </a:t>
            </a:r>
            <a:r>
              <a:rPr lang="en-GB" dirty="0" err="1" smtClean="0"/>
              <a:t>ciuilis</a:t>
            </a:r>
            <a:r>
              <a:rPr lang="en-GB" dirty="0" smtClean="0"/>
              <a:t> </a:t>
            </a:r>
            <a:r>
              <a:rPr lang="en-GB" dirty="0" err="1" smtClean="0"/>
              <a:t>sanguinis</a:t>
            </a:r>
            <a:r>
              <a:rPr lang="en-GB" dirty="0" smtClean="0"/>
              <a:t> </a:t>
            </a:r>
            <a:r>
              <a:rPr lang="en-GB" dirty="0" err="1" smtClean="0"/>
              <a:t>fluminibus</a:t>
            </a:r>
            <a:r>
              <a:rPr lang="en-GB" dirty="0" smtClean="0"/>
              <a:t> </a:t>
            </a:r>
            <a:r>
              <a:rPr lang="en-GB" dirty="0" err="1" smtClean="0"/>
              <a:t>inundauit</a:t>
            </a:r>
            <a:r>
              <a:rPr lang="en-GB" dirty="0" smtClean="0"/>
              <a:t>++</a:t>
            </a:r>
            <a:r>
              <a:rPr lang="en-GB" dirty="0" err="1" smtClean="0">
                <a:solidFill>
                  <a:srgbClr val="FF0000"/>
                </a:solidFill>
              </a:rPr>
              <a:t>quattuor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legiones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contrariae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partis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fidem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suam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secutas</a:t>
            </a:r>
            <a:r>
              <a:rPr lang="en-GB" dirty="0" smtClean="0">
                <a:solidFill>
                  <a:srgbClr val="FF0000"/>
                </a:solidFill>
              </a:rPr>
              <a:t> in </a:t>
            </a:r>
            <a:r>
              <a:rPr lang="en-GB" dirty="0" err="1" smtClean="0">
                <a:solidFill>
                  <a:srgbClr val="FF0000"/>
                </a:solidFill>
              </a:rPr>
              <a:t>publica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uilla</a:t>
            </a:r>
            <a:r>
              <a:rPr lang="en-GB" dirty="0" smtClean="0">
                <a:solidFill>
                  <a:srgbClr val="FF0000"/>
                </a:solidFill>
              </a:rPr>
              <a:t>, quae in </a:t>
            </a:r>
            <a:r>
              <a:rPr lang="en-GB" dirty="0" err="1" smtClean="0">
                <a:solidFill>
                  <a:srgbClr val="FF0000"/>
                </a:solidFill>
              </a:rPr>
              <a:t>Martio</a:t>
            </a:r>
            <a:r>
              <a:rPr lang="en-GB" dirty="0" smtClean="0">
                <a:solidFill>
                  <a:srgbClr val="FF0000"/>
                </a:solidFill>
              </a:rPr>
              <a:t> campo </a:t>
            </a:r>
            <a:r>
              <a:rPr lang="en-GB" dirty="0" err="1" smtClean="0">
                <a:solidFill>
                  <a:srgbClr val="FF0000"/>
                </a:solidFill>
              </a:rPr>
              <a:t>erat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nequiquam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fallacis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dexterae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misericordiam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inplorantes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obtruncari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iussit</a:t>
            </a:r>
            <a:r>
              <a:rPr lang="en-GB" dirty="0" smtClean="0">
                <a:solidFill>
                  <a:srgbClr val="FF0000"/>
                </a:solidFill>
              </a:rPr>
              <a:t>. </a:t>
            </a:r>
            <a:r>
              <a:rPr lang="en-GB" dirty="0" err="1" smtClean="0">
                <a:solidFill>
                  <a:srgbClr val="FF0000"/>
                </a:solidFill>
              </a:rPr>
              <a:t>quarum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lamentabiles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quiritatus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trepidae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ciuitatis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aures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receperunt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lacerata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ferro</a:t>
            </a:r>
            <a:r>
              <a:rPr lang="en-GB" dirty="0" smtClean="0">
                <a:solidFill>
                  <a:srgbClr val="FF0000"/>
                </a:solidFill>
              </a:rPr>
              <a:t> corpora </a:t>
            </a:r>
            <a:r>
              <a:rPr lang="en-GB" dirty="0" err="1" smtClean="0">
                <a:solidFill>
                  <a:srgbClr val="FF0000"/>
                </a:solidFill>
              </a:rPr>
              <a:t>Tiberis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inpatiens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tanti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oneris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cruentatis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aquis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uehere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est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coactus</a:t>
            </a:r>
            <a:r>
              <a:rPr lang="en-GB" dirty="0" smtClean="0"/>
              <a:t>. v </a:t>
            </a:r>
            <a:r>
              <a:rPr lang="en-GB" dirty="0" err="1" smtClean="0"/>
              <a:t>milia</a:t>
            </a:r>
            <a:r>
              <a:rPr lang="en-GB" dirty="0" smtClean="0"/>
              <a:t> </a:t>
            </a:r>
            <a:r>
              <a:rPr lang="en-GB" dirty="0" err="1" smtClean="0"/>
              <a:t>Praenestinorum</a:t>
            </a:r>
            <a:r>
              <a:rPr lang="en-GB" dirty="0" smtClean="0"/>
              <a:t> </a:t>
            </a:r>
            <a:r>
              <a:rPr lang="en-GB" dirty="0" err="1" smtClean="0"/>
              <a:t>spe</a:t>
            </a:r>
            <a:r>
              <a:rPr lang="en-GB" dirty="0" smtClean="0"/>
              <a:t> </a:t>
            </a:r>
            <a:r>
              <a:rPr lang="en-GB" dirty="0" err="1" smtClean="0"/>
              <a:t>salutis</a:t>
            </a:r>
            <a:r>
              <a:rPr lang="en-GB" dirty="0" smtClean="0"/>
              <a:t> per P. </a:t>
            </a:r>
            <a:r>
              <a:rPr lang="en-GB" dirty="0" err="1" smtClean="0"/>
              <a:t>Cethegum</a:t>
            </a:r>
            <a:r>
              <a:rPr lang="en-GB" dirty="0" smtClean="0"/>
              <a:t> data extra </a:t>
            </a:r>
            <a:r>
              <a:rPr lang="en-GB" dirty="0" err="1" smtClean="0"/>
              <a:t>moenia</a:t>
            </a:r>
            <a:r>
              <a:rPr lang="en-GB" dirty="0" smtClean="0"/>
              <a:t> </a:t>
            </a:r>
            <a:r>
              <a:rPr lang="en-GB" dirty="0" err="1" smtClean="0"/>
              <a:t>municipii</a:t>
            </a:r>
            <a:r>
              <a:rPr lang="en-GB" dirty="0" smtClean="0"/>
              <a:t> </a:t>
            </a:r>
            <a:r>
              <a:rPr lang="en-GB" dirty="0" err="1" smtClean="0"/>
              <a:t>euocata</a:t>
            </a:r>
            <a:r>
              <a:rPr lang="en-GB" dirty="0" smtClean="0"/>
              <a:t>, cum </a:t>
            </a:r>
            <a:r>
              <a:rPr lang="en-GB" dirty="0" err="1" smtClean="0"/>
              <a:t>abiectis</a:t>
            </a:r>
            <a:r>
              <a:rPr lang="en-GB" dirty="0" smtClean="0"/>
              <a:t> </a:t>
            </a:r>
            <a:r>
              <a:rPr lang="en-GB" dirty="0" err="1" smtClean="0"/>
              <a:t>armis</a:t>
            </a:r>
            <a:r>
              <a:rPr lang="en-GB" dirty="0" smtClean="0"/>
              <a:t> </a:t>
            </a:r>
            <a:r>
              <a:rPr lang="en-GB" dirty="0" err="1" smtClean="0"/>
              <a:t>humi</a:t>
            </a:r>
            <a:r>
              <a:rPr lang="en-GB" dirty="0" smtClean="0"/>
              <a:t> corpora </a:t>
            </a:r>
            <a:r>
              <a:rPr lang="en-GB" dirty="0" err="1" smtClean="0"/>
              <a:t>prostrauissent</a:t>
            </a:r>
            <a:r>
              <a:rPr lang="en-GB" dirty="0" smtClean="0"/>
              <a:t>, </a:t>
            </a:r>
            <a:r>
              <a:rPr lang="en-GB" dirty="0" err="1" smtClean="0"/>
              <a:t>interficienda</a:t>
            </a:r>
            <a:r>
              <a:rPr lang="en-GB" dirty="0" smtClean="0"/>
              <a:t> </a:t>
            </a:r>
            <a:r>
              <a:rPr lang="en-GB" dirty="0" err="1" smtClean="0"/>
              <a:t>protinusque</a:t>
            </a:r>
            <a:r>
              <a:rPr lang="en-GB" dirty="0" smtClean="0"/>
              <a:t> per </a:t>
            </a:r>
            <a:r>
              <a:rPr lang="en-GB" dirty="0" err="1" smtClean="0"/>
              <a:t>agros</a:t>
            </a:r>
            <a:r>
              <a:rPr lang="en-GB" dirty="0" smtClean="0"/>
              <a:t> </a:t>
            </a:r>
            <a:r>
              <a:rPr lang="en-GB" dirty="0" err="1" smtClean="0"/>
              <a:t>dispergenda</a:t>
            </a:r>
            <a:r>
              <a:rPr lang="en-GB" dirty="0" smtClean="0"/>
              <a:t> </a:t>
            </a:r>
            <a:r>
              <a:rPr lang="en-GB" dirty="0" err="1" smtClean="0"/>
              <a:t>curauit</a:t>
            </a:r>
            <a:r>
              <a:rPr lang="en-GB" dirty="0" smtClean="0"/>
              <a:t>. </a:t>
            </a:r>
            <a:r>
              <a:rPr lang="en-GB" dirty="0" err="1" smtClean="0"/>
              <a:t>quattuor</a:t>
            </a:r>
            <a:r>
              <a:rPr lang="en-GB" dirty="0" smtClean="0"/>
              <a:t> </a:t>
            </a:r>
            <a:r>
              <a:rPr lang="en-GB" dirty="0" err="1" smtClean="0"/>
              <a:t>milia</a:t>
            </a:r>
            <a:r>
              <a:rPr lang="en-GB" dirty="0" smtClean="0"/>
              <a:t> et dcc </a:t>
            </a:r>
            <a:r>
              <a:rPr lang="en-GB" dirty="0" err="1" smtClean="0"/>
              <a:t>dirae</a:t>
            </a:r>
            <a:r>
              <a:rPr lang="en-GB" dirty="0" smtClean="0"/>
              <a:t> </a:t>
            </a:r>
            <a:r>
              <a:rPr lang="en-GB" dirty="0" err="1" smtClean="0"/>
              <a:t>proscriptionis</a:t>
            </a:r>
            <a:r>
              <a:rPr lang="en-GB" dirty="0" smtClean="0"/>
              <a:t> </a:t>
            </a:r>
            <a:r>
              <a:rPr lang="en-GB" dirty="0" err="1" smtClean="0"/>
              <a:t>edicto</a:t>
            </a:r>
            <a:r>
              <a:rPr lang="en-GB" dirty="0" smtClean="0"/>
              <a:t> </a:t>
            </a:r>
            <a:r>
              <a:rPr lang="en-GB" dirty="0" err="1" smtClean="0"/>
              <a:t>iugulatos</a:t>
            </a:r>
            <a:r>
              <a:rPr lang="en-GB" dirty="0" smtClean="0"/>
              <a:t> in </a:t>
            </a:r>
            <a:r>
              <a:rPr lang="en-GB" dirty="0" err="1" smtClean="0"/>
              <a:t>tabulas</a:t>
            </a:r>
            <a:r>
              <a:rPr lang="en-GB" dirty="0" smtClean="0"/>
              <a:t> </a:t>
            </a:r>
            <a:r>
              <a:rPr lang="en-GB" dirty="0" err="1" smtClean="0"/>
              <a:t>publicas</a:t>
            </a:r>
            <a:r>
              <a:rPr lang="en-GB" dirty="0" smtClean="0"/>
              <a:t> </a:t>
            </a:r>
            <a:r>
              <a:rPr lang="en-GB" dirty="0" err="1" smtClean="0"/>
              <a:t>retulit</a:t>
            </a:r>
            <a:r>
              <a:rPr lang="en-GB" dirty="0" smtClean="0"/>
              <a:t>, </a:t>
            </a:r>
            <a:r>
              <a:rPr lang="en-GB" dirty="0" err="1" smtClean="0"/>
              <a:t>uidelicet</a:t>
            </a:r>
            <a:r>
              <a:rPr lang="en-GB" dirty="0" smtClean="0"/>
              <a:t> ne </a:t>
            </a:r>
            <a:r>
              <a:rPr lang="en-GB" dirty="0" err="1" smtClean="0"/>
              <a:t>memoria</a:t>
            </a:r>
            <a:r>
              <a:rPr lang="en-GB" dirty="0" smtClean="0"/>
              <a:t> tam </a:t>
            </a:r>
            <a:r>
              <a:rPr lang="en-GB" dirty="0" err="1" smtClean="0"/>
              <a:t>praeclarae</a:t>
            </a:r>
            <a:r>
              <a:rPr lang="en-GB" dirty="0" smtClean="0"/>
              <a:t> </a:t>
            </a:r>
            <a:r>
              <a:rPr lang="en-GB" dirty="0" err="1" smtClean="0"/>
              <a:t>rei</a:t>
            </a:r>
            <a:r>
              <a:rPr lang="en-GB" dirty="0" smtClean="0"/>
              <a:t> </a:t>
            </a:r>
            <a:r>
              <a:rPr lang="en-GB" dirty="0" err="1" smtClean="0"/>
              <a:t>dilueretur</a:t>
            </a:r>
            <a:r>
              <a:rPr lang="en-GB" dirty="0" smtClean="0"/>
              <a:t>. </a:t>
            </a:r>
            <a:r>
              <a:rPr lang="en-GB" dirty="0" err="1" smtClean="0"/>
              <a:t>nec</a:t>
            </a:r>
            <a:r>
              <a:rPr lang="en-GB" dirty="0" smtClean="0"/>
              <a:t> </a:t>
            </a:r>
            <a:r>
              <a:rPr lang="en-GB" dirty="0" err="1" smtClean="0"/>
              <a:t>contentus</a:t>
            </a:r>
            <a:r>
              <a:rPr lang="en-GB" dirty="0" smtClean="0"/>
              <a:t> in </a:t>
            </a:r>
            <a:r>
              <a:rPr lang="en-GB" dirty="0" err="1" smtClean="0"/>
              <a:t>eos</a:t>
            </a:r>
            <a:r>
              <a:rPr lang="en-GB" dirty="0" smtClean="0"/>
              <a:t> </a:t>
            </a:r>
            <a:r>
              <a:rPr lang="en-GB" dirty="0" err="1" smtClean="0"/>
              <a:t>saeuire</a:t>
            </a:r>
            <a:r>
              <a:rPr lang="en-GB" dirty="0" smtClean="0"/>
              <a:t>, qui </a:t>
            </a:r>
            <a:r>
              <a:rPr lang="en-GB" dirty="0" err="1" smtClean="0"/>
              <a:t>armis</a:t>
            </a:r>
            <a:r>
              <a:rPr lang="en-GB" dirty="0" smtClean="0"/>
              <a:t> a se </a:t>
            </a:r>
            <a:r>
              <a:rPr lang="en-GB" dirty="0" err="1" smtClean="0"/>
              <a:t>dissenserant</a:t>
            </a:r>
            <a:r>
              <a:rPr lang="en-GB" dirty="0" smtClean="0"/>
              <a:t>, </a:t>
            </a:r>
            <a:r>
              <a:rPr lang="en-GB" dirty="0" err="1" smtClean="0"/>
              <a:t>etiam</a:t>
            </a:r>
            <a:r>
              <a:rPr lang="en-GB" dirty="0" smtClean="0"/>
              <a:t> </a:t>
            </a:r>
            <a:r>
              <a:rPr lang="en-GB" dirty="0" err="1" smtClean="0"/>
              <a:t>quieti</a:t>
            </a:r>
            <a:r>
              <a:rPr lang="en-GB" dirty="0" smtClean="0"/>
              <a:t> animi </a:t>
            </a:r>
            <a:r>
              <a:rPr lang="en-GB" dirty="0" err="1" smtClean="0"/>
              <a:t>ciues</a:t>
            </a:r>
            <a:r>
              <a:rPr lang="en-GB" dirty="0" smtClean="0"/>
              <a:t> propter </a:t>
            </a:r>
            <a:r>
              <a:rPr lang="en-GB" dirty="0" err="1" smtClean="0"/>
              <a:t>pecuniae</a:t>
            </a:r>
            <a:r>
              <a:rPr lang="en-GB" dirty="0" smtClean="0"/>
              <a:t> </a:t>
            </a:r>
            <a:r>
              <a:rPr lang="en-GB" dirty="0" err="1" smtClean="0"/>
              <a:t>magnitudinem</a:t>
            </a:r>
            <a:r>
              <a:rPr lang="en-GB" dirty="0" smtClean="0"/>
              <a:t> per </a:t>
            </a:r>
            <a:r>
              <a:rPr lang="en-GB" dirty="0" err="1" smtClean="0"/>
              <a:t>nomenclatorem</a:t>
            </a:r>
            <a:r>
              <a:rPr lang="en-GB" dirty="0" smtClean="0"/>
              <a:t> </a:t>
            </a:r>
            <a:r>
              <a:rPr lang="en-GB" dirty="0" err="1" smtClean="0"/>
              <a:t>conquisitos</a:t>
            </a:r>
            <a:r>
              <a:rPr lang="en-GB" dirty="0" smtClean="0"/>
              <a:t> </a:t>
            </a:r>
            <a:r>
              <a:rPr lang="en-GB" dirty="0" err="1" smtClean="0"/>
              <a:t>proscriptorum</a:t>
            </a:r>
            <a:r>
              <a:rPr lang="en-GB" dirty="0" smtClean="0"/>
              <a:t> </a:t>
            </a:r>
            <a:r>
              <a:rPr lang="en-GB" dirty="0" err="1" smtClean="0"/>
              <a:t>numero</a:t>
            </a:r>
            <a:r>
              <a:rPr lang="en-GB" dirty="0" smtClean="0"/>
              <a:t> </a:t>
            </a:r>
            <a:r>
              <a:rPr lang="en-GB" dirty="0" err="1" smtClean="0"/>
              <a:t>adiecit</a:t>
            </a:r>
            <a:r>
              <a:rPr lang="en-GB" dirty="0" smtClean="0"/>
              <a:t>. </a:t>
            </a:r>
            <a:r>
              <a:rPr lang="en-GB" dirty="0" err="1" smtClean="0"/>
              <a:t>aduersus</a:t>
            </a:r>
            <a:r>
              <a:rPr lang="en-GB" dirty="0" smtClean="0"/>
              <a:t> </a:t>
            </a:r>
            <a:r>
              <a:rPr lang="en-GB" dirty="0" err="1" smtClean="0"/>
              <a:t>mulieres</a:t>
            </a:r>
            <a:r>
              <a:rPr lang="en-GB" dirty="0" smtClean="0"/>
              <a:t> </a:t>
            </a:r>
            <a:r>
              <a:rPr lang="en-GB" dirty="0" err="1" smtClean="0"/>
              <a:t>quoque</a:t>
            </a:r>
            <a:r>
              <a:rPr lang="en-GB" dirty="0" smtClean="0"/>
              <a:t> </a:t>
            </a:r>
            <a:r>
              <a:rPr lang="en-GB" dirty="0" err="1" smtClean="0"/>
              <a:t>gladios</a:t>
            </a:r>
            <a:r>
              <a:rPr lang="en-GB" dirty="0" smtClean="0"/>
              <a:t> </a:t>
            </a:r>
            <a:r>
              <a:rPr lang="en-GB" dirty="0" err="1" smtClean="0"/>
              <a:t>destrinxit</a:t>
            </a:r>
            <a:r>
              <a:rPr lang="en-GB" dirty="0" smtClean="0"/>
              <a:t>, quasi </a:t>
            </a:r>
            <a:r>
              <a:rPr lang="en-GB" dirty="0" err="1" smtClean="0"/>
              <a:t>parum</a:t>
            </a:r>
            <a:r>
              <a:rPr lang="en-GB" dirty="0" smtClean="0"/>
              <a:t> </a:t>
            </a:r>
            <a:r>
              <a:rPr lang="en-GB" dirty="0" err="1" smtClean="0"/>
              <a:t>caedibus</a:t>
            </a:r>
            <a:r>
              <a:rPr lang="en-GB" dirty="0" smtClean="0"/>
              <a:t> </a:t>
            </a:r>
            <a:r>
              <a:rPr lang="en-GB" dirty="0" err="1" smtClean="0"/>
              <a:t>uirorum</a:t>
            </a:r>
            <a:r>
              <a:rPr lang="en-GB" dirty="0" smtClean="0"/>
              <a:t> </a:t>
            </a:r>
            <a:r>
              <a:rPr lang="en-GB" dirty="0" err="1" smtClean="0"/>
              <a:t>satiatus</a:t>
            </a:r>
            <a:r>
              <a:rPr lang="en-GB" dirty="0" smtClean="0"/>
              <a:t>. id </a:t>
            </a:r>
            <a:r>
              <a:rPr lang="en-GB" dirty="0" err="1" smtClean="0"/>
              <a:t>quoque</a:t>
            </a:r>
            <a:r>
              <a:rPr lang="en-GB" dirty="0" smtClean="0"/>
              <a:t> </a:t>
            </a:r>
            <a:r>
              <a:rPr lang="en-GB" dirty="0" err="1" smtClean="0"/>
              <a:t>inexplebilis</a:t>
            </a:r>
            <a:r>
              <a:rPr lang="en-GB" dirty="0" smtClean="0"/>
              <a:t> </a:t>
            </a:r>
            <a:r>
              <a:rPr lang="en-GB" dirty="0" err="1" smtClean="0"/>
              <a:t>feritatis</a:t>
            </a:r>
            <a:r>
              <a:rPr lang="en-GB" dirty="0" smtClean="0"/>
              <a:t> indicium </a:t>
            </a:r>
            <a:r>
              <a:rPr lang="en-GB" dirty="0" err="1" smtClean="0"/>
              <a:t>est</a:t>
            </a:r>
            <a:r>
              <a:rPr lang="en-GB" dirty="0" smtClean="0"/>
              <a:t>: </a:t>
            </a:r>
            <a:r>
              <a:rPr lang="en-GB" dirty="0" err="1" smtClean="0"/>
              <a:t>abscisa</a:t>
            </a:r>
            <a:r>
              <a:rPr lang="en-GB" dirty="0" smtClean="0"/>
              <a:t> </a:t>
            </a:r>
            <a:r>
              <a:rPr lang="en-GB" dirty="0" err="1" smtClean="0"/>
              <a:t>miserorum</a:t>
            </a:r>
            <a:r>
              <a:rPr lang="en-GB" dirty="0" smtClean="0"/>
              <a:t> capita </a:t>
            </a:r>
            <a:r>
              <a:rPr lang="en-GB" dirty="0" err="1" smtClean="0"/>
              <a:t>modo</a:t>
            </a:r>
            <a:r>
              <a:rPr lang="en-GB" dirty="0" smtClean="0"/>
              <a:t> non </a:t>
            </a:r>
            <a:r>
              <a:rPr lang="en-GB" dirty="0" err="1" smtClean="0"/>
              <a:t>uultum</a:t>
            </a:r>
            <a:r>
              <a:rPr lang="en-GB" dirty="0" smtClean="0"/>
              <a:t> ac </a:t>
            </a:r>
            <a:r>
              <a:rPr lang="en-GB" dirty="0" err="1" smtClean="0"/>
              <a:t>spiritum</a:t>
            </a:r>
            <a:r>
              <a:rPr lang="en-GB" dirty="0" smtClean="0"/>
              <a:t> </a:t>
            </a:r>
            <a:r>
              <a:rPr lang="en-GB" dirty="0" err="1" smtClean="0"/>
              <a:t>retinentia</a:t>
            </a:r>
            <a:r>
              <a:rPr lang="en-GB" dirty="0" smtClean="0"/>
              <a:t> in </a:t>
            </a:r>
            <a:r>
              <a:rPr lang="en-GB" dirty="0" err="1" smtClean="0"/>
              <a:t>conspectum</a:t>
            </a:r>
            <a:r>
              <a:rPr lang="en-GB" dirty="0" smtClean="0"/>
              <a:t> </a:t>
            </a:r>
            <a:r>
              <a:rPr lang="en-GB" dirty="0" err="1" smtClean="0"/>
              <a:t>suum</a:t>
            </a:r>
            <a:r>
              <a:rPr lang="en-GB" dirty="0" smtClean="0"/>
              <a:t> </a:t>
            </a:r>
            <a:r>
              <a:rPr lang="en-GB" dirty="0" err="1" smtClean="0"/>
              <a:t>afferri</a:t>
            </a:r>
            <a:r>
              <a:rPr lang="en-GB" dirty="0" smtClean="0"/>
              <a:t> </a:t>
            </a:r>
            <a:r>
              <a:rPr lang="en-GB" dirty="0" err="1" smtClean="0"/>
              <a:t>uoluit</a:t>
            </a:r>
            <a:r>
              <a:rPr lang="en-GB" dirty="0" smtClean="0"/>
              <a:t>, </a:t>
            </a:r>
            <a:r>
              <a:rPr lang="en-GB" dirty="0" err="1" smtClean="0"/>
              <a:t>ut</a:t>
            </a:r>
            <a:r>
              <a:rPr lang="en-GB" dirty="0" smtClean="0"/>
              <a:t> </a:t>
            </a:r>
            <a:r>
              <a:rPr lang="en-GB" dirty="0" err="1" smtClean="0"/>
              <a:t>oculis</a:t>
            </a:r>
            <a:r>
              <a:rPr lang="en-GB" dirty="0" smtClean="0"/>
              <a:t> </a:t>
            </a:r>
            <a:r>
              <a:rPr lang="en-GB" dirty="0" err="1" smtClean="0"/>
              <a:t>illa</a:t>
            </a:r>
            <a:r>
              <a:rPr lang="en-GB" dirty="0" smtClean="0"/>
              <a:t>, </a:t>
            </a:r>
            <a:r>
              <a:rPr lang="en-GB" dirty="0" err="1" smtClean="0"/>
              <a:t>quia</a:t>
            </a:r>
            <a:r>
              <a:rPr lang="en-GB" dirty="0" smtClean="0"/>
              <a:t> ore </a:t>
            </a:r>
            <a:r>
              <a:rPr lang="en-GB" dirty="0" err="1" smtClean="0"/>
              <a:t>nefas</a:t>
            </a:r>
            <a:r>
              <a:rPr lang="en-GB" dirty="0" smtClean="0"/>
              <a:t> </a:t>
            </a:r>
            <a:r>
              <a:rPr lang="en-GB" dirty="0" err="1" smtClean="0"/>
              <a:t>erat</a:t>
            </a:r>
            <a:r>
              <a:rPr lang="en-GB" dirty="0" smtClean="0"/>
              <a:t>, </a:t>
            </a:r>
            <a:r>
              <a:rPr lang="en-GB" dirty="0" err="1" smtClean="0"/>
              <a:t>manderet</a:t>
            </a:r>
            <a:r>
              <a:rPr lang="en-GB" dirty="0" smtClean="0"/>
              <a:t>. quam </a:t>
            </a:r>
            <a:r>
              <a:rPr lang="en-GB" dirty="0" err="1" smtClean="0"/>
              <a:t>porro</a:t>
            </a:r>
            <a:r>
              <a:rPr lang="en-GB" dirty="0" smtClean="0"/>
              <a:t> </a:t>
            </a:r>
            <a:r>
              <a:rPr lang="en-GB" dirty="0" err="1" smtClean="0"/>
              <a:t>crudeliter</a:t>
            </a:r>
            <a:r>
              <a:rPr lang="en-GB" dirty="0" smtClean="0"/>
              <a:t> se in M. Mario </a:t>
            </a:r>
            <a:r>
              <a:rPr lang="en-GB" dirty="0" err="1" smtClean="0"/>
              <a:t>praetore</a:t>
            </a:r>
            <a:r>
              <a:rPr lang="en-GB" dirty="0" smtClean="0"/>
              <a:t> </a:t>
            </a:r>
            <a:r>
              <a:rPr lang="en-GB" dirty="0" err="1" smtClean="0"/>
              <a:t>gessit</a:t>
            </a:r>
            <a:r>
              <a:rPr lang="en-GB" dirty="0" smtClean="0"/>
              <a:t>! </a:t>
            </a:r>
            <a:r>
              <a:rPr lang="en-GB" dirty="0" err="1" smtClean="0"/>
              <a:t>quem</a:t>
            </a:r>
            <a:r>
              <a:rPr lang="en-GB" dirty="0" smtClean="0"/>
              <a:t> per </a:t>
            </a:r>
            <a:r>
              <a:rPr lang="en-GB" dirty="0" err="1" smtClean="0"/>
              <a:t>ora</a:t>
            </a:r>
            <a:r>
              <a:rPr lang="en-GB" dirty="0" smtClean="0"/>
              <a:t> </a:t>
            </a:r>
            <a:r>
              <a:rPr lang="en-GB" dirty="0" err="1" smtClean="0"/>
              <a:t>uulgi</a:t>
            </a:r>
            <a:r>
              <a:rPr lang="en-GB" dirty="0" smtClean="0"/>
              <a:t> ad </a:t>
            </a:r>
            <a:r>
              <a:rPr lang="en-GB" dirty="0" err="1" smtClean="0"/>
              <a:t>sepulcrum</a:t>
            </a:r>
            <a:r>
              <a:rPr lang="en-GB" dirty="0" smtClean="0"/>
              <a:t> </a:t>
            </a:r>
            <a:r>
              <a:rPr lang="en-GB" dirty="0" err="1" smtClean="0"/>
              <a:t>Lutatiae</a:t>
            </a:r>
            <a:r>
              <a:rPr lang="en-GB" dirty="0" smtClean="0"/>
              <a:t> </a:t>
            </a:r>
            <a:r>
              <a:rPr lang="en-GB" dirty="0" err="1" smtClean="0"/>
              <a:t>gentis</a:t>
            </a:r>
            <a:r>
              <a:rPr lang="en-GB" dirty="0" smtClean="0"/>
              <a:t> </a:t>
            </a:r>
            <a:r>
              <a:rPr lang="en-GB" dirty="0" err="1" smtClean="0"/>
              <a:t>pertractum</a:t>
            </a:r>
            <a:r>
              <a:rPr lang="en-GB" dirty="0" smtClean="0"/>
              <a:t> non </a:t>
            </a:r>
            <a:r>
              <a:rPr lang="en-GB" dirty="0" err="1" smtClean="0"/>
              <a:t>prius</a:t>
            </a:r>
            <a:r>
              <a:rPr lang="en-GB" dirty="0" smtClean="0"/>
              <a:t> </a:t>
            </a:r>
            <a:r>
              <a:rPr lang="en-GB" dirty="0" err="1" smtClean="0"/>
              <a:t>uita</a:t>
            </a:r>
            <a:r>
              <a:rPr lang="en-GB" dirty="0" smtClean="0"/>
              <a:t> </a:t>
            </a:r>
            <a:r>
              <a:rPr lang="en-GB" dirty="0" err="1" smtClean="0"/>
              <a:t>priuauit</a:t>
            </a:r>
            <a:r>
              <a:rPr lang="en-GB" dirty="0" smtClean="0"/>
              <a:t> quam </a:t>
            </a:r>
            <a:r>
              <a:rPr lang="en-GB" dirty="0" err="1" smtClean="0"/>
              <a:t>oculos</a:t>
            </a:r>
            <a:r>
              <a:rPr lang="en-GB" dirty="0" smtClean="0"/>
              <a:t> </a:t>
            </a:r>
            <a:r>
              <a:rPr lang="en-GB" dirty="0" err="1" smtClean="0"/>
              <a:t>infelices</a:t>
            </a:r>
            <a:r>
              <a:rPr lang="en-GB" dirty="0" smtClean="0"/>
              <a:t> </a:t>
            </a:r>
            <a:r>
              <a:rPr lang="en-GB" dirty="0" err="1" smtClean="0"/>
              <a:t>erueret</a:t>
            </a:r>
            <a:r>
              <a:rPr lang="en-GB" dirty="0" smtClean="0"/>
              <a:t> et </a:t>
            </a:r>
            <a:r>
              <a:rPr lang="en-GB" dirty="0" err="1" smtClean="0"/>
              <a:t>singulas</a:t>
            </a:r>
            <a:r>
              <a:rPr lang="en-GB" dirty="0" smtClean="0"/>
              <a:t> </a:t>
            </a:r>
            <a:r>
              <a:rPr lang="en-GB" dirty="0" err="1" smtClean="0"/>
              <a:t>corporis</a:t>
            </a:r>
            <a:r>
              <a:rPr lang="en-GB" dirty="0" smtClean="0"/>
              <a:t> </a:t>
            </a:r>
            <a:r>
              <a:rPr lang="en-GB" dirty="0" err="1" smtClean="0"/>
              <a:t>partes</a:t>
            </a:r>
            <a:r>
              <a:rPr lang="en-GB" dirty="0" smtClean="0"/>
              <a:t> </a:t>
            </a:r>
            <a:r>
              <a:rPr lang="en-GB" dirty="0" err="1" smtClean="0"/>
              <a:t>confringeret</a:t>
            </a:r>
            <a:r>
              <a:rPr lang="en-GB" dirty="0" smtClean="0"/>
              <a:t>. </a:t>
            </a:r>
            <a:r>
              <a:rPr lang="en-GB" dirty="0" err="1" smtClean="0"/>
              <a:t>uix</a:t>
            </a:r>
            <a:r>
              <a:rPr lang="en-GB" dirty="0" smtClean="0"/>
              <a:t> </a:t>
            </a:r>
            <a:r>
              <a:rPr lang="en-GB" dirty="0" err="1" smtClean="0"/>
              <a:t>mihi</a:t>
            </a:r>
            <a:r>
              <a:rPr lang="en-GB" dirty="0" smtClean="0"/>
              <a:t> </a:t>
            </a:r>
            <a:r>
              <a:rPr lang="en-GB" dirty="0" err="1" smtClean="0"/>
              <a:t>ueri</a:t>
            </a:r>
            <a:r>
              <a:rPr lang="en-GB" dirty="0" smtClean="0"/>
              <a:t> </a:t>
            </a:r>
            <a:r>
              <a:rPr lang="en-GB" dirty="0" err="1" smtClean="0"/>
              <a:t>similia</a:t>
            </a:r>
            <a:r>
              <a:rPr lang="en-GB" dirty="0" smtClean="0"/>
              <a:t> </a:t>
            </a:r>
            <a:r>
              <a:rPr lang="en-GB" dirty="0" err="1" smtClean="0"/>
              <a:t>narrare</a:t>
            </a:r>
            <a:r>
              <a:rPr lang="en-GB" dirty="0" smtClean="0"/>
              <a:t> </a:t>
            </a:r>
            <a:r>
              <a:rPr lang="en-GB" dirty="0" err="1" smtClean="0"/>
              <a:t>uideor</a:t>
            </a:r>
            <a:r>
              <a:rPr lang="en-GB" dirty="0" smtClean="0"/>
              <a:t>: at </a:t>
            </a:r>
            <a:r>
              <a:rPr lang="en-GB" dirty="0" err="1" smtClean="0"/>
              <a:t>ille</a:t>
            </a:r>
            <a:r>
              <a:rPr lang="en-GB" dirty="0" smtClean="0"/>
              <a:t> </a:t>
            </a:r>
            <a:r>
              <a:rPr lang="en-GB" dirty="0" err="1" smtClean="0"/>
              <a:t>etiam</a:t>
            </a:r>
            <a:r>
              <a:rPr lang="en-GB" dirty="0" smtClean="0"/>
              <a:t> M. </a:t>
            </a:r>
            <a:r>
              <a:rPr lang="en-GB" dirty="0" err="1" smtClean="0"/>
              <a:t>Plaetorium</a:t>
            </a:r>
            <a:r>
              <a:rPr lang="en-GB" dirty="0" smtClean="0"/>
              <a:t>, quod ad </a:t>
            </a:r>
            <a:r>
              <a:rPr lang="en-GB" dirty="0" err="1" smtClean="0"/>
              <a:t>eius</a:t>
            </a:r>
            <a:r>
              <a:rPr lang="en-GB" dirty="0" smtClean="0"/>
              <a:t> </a:t>
            </a:r>
            <a:r>
              <a:rPr lang="en-GB" dirty="0" err="1" smtClean="0"/>
              <a:t>supplicium</a:t>
            </a:r>
            <a:r>
              <a:rPr lang="en-GB" dirty="0" smtClean="0"/>
              <a:t> </a:t>
            </a:r>
            <a:r>
              <a:rPr lang="en-GB" dirty="0" err="1" smtClean="0"/>
              <a:t>exanimis</a:t>
            </a:r>
            <a:r>
              <a:rPr lang="en-GB" dirty="0" smtClean="0"/>
              <a:t> </a:t>
            </a:r>
            <a:r>
              <a:rPr lang="en-GB" dirty="0" err="1" smtClean="0"/>
              <a:t>ceciderat</a:t>
            </a:r>
            <a:r>
              <a:rPr lang="en-GB" dirty="0" smtClean="0"/>
              <a:t>, continuo </a:t>
            </a:r>
            <a:r>
              <a:rPr lang="en-GB" dirty="0" err="1" smtClean="0"/>
              <a:t>ibi</a:t>
            </a:r>
            <a:r>
              <a:rPr lang="en-GB" dirty="0" smtClean="0"/>
              <a:t> </a:t>
            </a:r>
            <a:r>
              <a:rPr lang="en-GB" dirty="0" err="1" smtClean="0"/>
              <a:t>mactauit</a:t>
            </a:r>
            <a:r>
              <a:rPr lang="en-GB" dirty="0" smtClean="0"/>
              <a:t>, </a:t>
            </a:r>
            <a:r>
              <a:rPr lang="en-GB" dirty="0" err="1" smtClean="0"/>
              <a:t>nouus</a:t>
            </a:r>
            <a:r>
              <a:rPr lang="en-GB" dirty="0" smtClean="0"/>
              <a:t> </a:t>
            </a:r>
            <a:r>
              <a:rPr lang="en-GB" dirty="0" err="1" smtClean="0"/>
              <a:t>punitor</a:t>
            </a:r>
            <a:r>
              <a:rPr lang="en-GB" dirty="0" smtClean="0"/>
              <a:t> </a:t>
            </a:r>
            <a:r>
              <a:rPr lang="en-GB" dirty="0" err="1" smtClean="0"/>
              <a:t>misericordiae</a:t>
            </a:r>
            <a:r>
              <a:rPr lang="en-GB" dirty="0" smtClean="0"/>
              <a:t>, </a:t>
            </a:r>
            <a:r>
              <a:rPr lang="en-GB" dirty="0" err="1" smtClean="0"/>
              <a:t>apud</a:t>
            </a:r>
            <a:r>
              <a:rPr lang="en-GB" dirty="0" smtClean="0"/>
              <a:t> </a:t>
            </a:r>
            <a:r>
              <a:rPr lang="en-GB" dirty="0" err="1" smtClean="0"/>
              <a:t>quem</a:t>
            </a:r>
            <a:r>
              <a:rPr lang="en-GB" dirty="0" smtClean="0"/>
              <a:t> </a:t>
            </a:r>
            <a:r>
              <a:rPr lang="en-GB" dirty="0" err="1" smtClean="0"/>
              <a:t>iniquo</a:t>
            </a:r>
            <a:r>
              <a:rPr lang="en-GB" dirty="0" smtClean="0"/>
              <a:t> </a:t>
            </a:r>
            <a:r>
              <a:rPr lang="en-GB" dirty="0" err="1" smtClean="0"/>
              <a:t>animo</a:t>
            </a:r>
            <a:r>
              <a:rPr lang="en-GB" dirty="0" smtClean="0"/>
              <a:t> </a:t>
            </a:r>
            <a:r>
              <a:rPr lang="en-GB" dirty="0" err="1" smtClean="0"/>
              <a:t>scelus</a:t>
            </a:r>
            <a:r>
              <a:rPr lang="en-GB" dirty="0" smtClean="0"/>
              <a:t> </a:t>
            </a:r>
            <a:r>
              <a:rPr lang="en-GB" dirty="0" err="1" smtClean="0"/>
              <a:t>intueri</a:t>
            </a:r>
            <a:r>
              <a:rPr lang="en-GB" dirty="0" smtClean="0"/>
              <a:t> </a:t>
            </a:r>
            <a:r>
              <a:rPr lang="en-GB" dirty="0" err="1" smtClean="0"/>
              <a:t>scelus</a:t>
            </a:r>
            <a:r>
              <a:rPr lang="en-GB" dirty="0" smtClean="0"/>
              <a:t> </a:t>
            </a:r>
            <a:r>
              <a:rPr lang="en-GB" dirty="0" err="1" smtClean="0"/>
              <a:t>admittere</a:t>
            </a:r>
            <a:r>
              <a:rPr lang="en-GB" dirty="0" smtClean="0"/>
              <a:t> </a:t>
            </a:r>
            <a:r>
              <a:rPr lang="en-GB" dirty="0" err="1" smtClean="0"/>
              <a:t>fuit</a:t>
            </a:r>
            <a:r>
              <a:rPr lang="en-GB" dirty="0" smtClean="0"/>
              <a:t>. </a:t>
            </a:r>
            <a:r>
              <a:rPr lang="en-GB" dirty="0" err="1" smtClean="0"/>
              <a:t>sed</a:t>
            </a:r>
            <a:r>
              <a:rPr lang="en-GB" dirty="0" smtClean="0"/>
              <a:t> </a:t>
            </a:r>
            <a:r>
              <a:rPr lang="en-GB" dirty="0" err="1" smtClean="0"/>
              <a:t>mortuorum</a:t>
            </a:r>
            <a:r>
              <a:rPr lang="en-GB" dirty="0" smtClean="0"/>
              <a:t> </a:t>
            </a:r>
            <a:r>
              <a:rPr lang="en-GB" dirty="0" err="1" smtClean="0"/>
              <a:t>umbris</a:t>
            </a:r>
            <a:r>
              <a:rPr lang="en-GB" dirty="0" smtClean="0"/>
              <a:t> </a:t>
            </a:r>
            <a:r>
              <a:rPr lang="en-GB" dirty="0" err="1" smtClean="0"/>
              <a:t>saltem</a:t>
            </a:r>
            <a:r>
              <a:rPr lang="en-GB" dirty="0" smtClean="0"/>
              <a:t> </a:t>
            </a:r>
            <a:r>
              <a:rPr lang="en-GB" dirty="0" err="1" smtClean="0"/>
              <a:t>pepercit</a:t>
            </a:r>
            <a:r>
              <a:rPr lang="en-GB" dirty="0" smtClean="0"/>
              <a:t>? </a:t>
            </a:r>
            <a:r>
              <a:rPr lang="en-GB" dirty="0" err="1" smtClean="0"/>
              <a:t>minime</a:t>
            </a:r>
            <a:r>
              <a:rPr lang="en-GB" dirty="0" smtClean="0"/>
              <a:t>: </a:t>
            </a:r>
            <a:r>
              <a:rPr lang="en-GB" dirty="0" err="1" smtClean="0"/>
              <a:t>nam</a:t>
            </a:r>
            <a:r>
              <a:rPr lang="en-GB" dirty="0" smtClean="0"/>
              <a:t> C. </a:t>
            </a:r>
            <a:r>
              <a:rPr lang="en-GB" dirty="0" err="1" smtClean="0"/>
              <a:t>Marii</a:t>
            </a:r>
            <a:r>
              <a:rPr lang="en-GB" dirty="0" smtClean="0"/>
              <a:t>, </a:t>
            </a:r>
            <a:r>
              <a:rPr lang="en-GB" dirty="0" err="1" smtClean="0"/>
              <a:t>cuius</a:t>
            </a:r>
            <a:r>
              <a:rPr lang="en-GB" dirty="0" smtClean="0"/>
              <a:t>, </a:t>
            </a:r>
            <a:r>
              <a:rPr lang="en-GB" dirty="0" err="1" smtClean="0"/>
              <a:t>etsi</a:t>
            </a:r>
            <a:r>
              <a:rPr lang="en-GB" dirty="0" smtClean="0"/>
              <a:t> </a:t>
            </a:r>
            <a:r>
              <a:rPr lang="en-GB" dirty="0" err="1" smtClean="0"/>
              <a:t>postea</a:t>
            </a:r>
            <a:r>
              <a:rPr lang="en-GB" dirty="0" smtClean="0"/>
              <a:t> </a:t>
            </a:r>
            <a:r>
              <a:rPr lang="en-GB" dirty="0" err="1" smtClean="0"/>
              <a:t>hostis</a:t>
            </a:r>
            <a:r>
              <a:rPr lang="en-GB" dirty="0" smtClean="0"/>
              <a:t>, </a:t>
            </a:r>
            <a:r>
              <a:rPr lang="en-GB" dirty="0" err="1" smtClean="0"/>
              <a:t>quaestor</a:t>
            </a:r>
            <a:r>
              <a:rPr lang="en-GB" dirty="0" smtClean="0"/>
              <a:t> </a:t>
            </a:r>
            <a:r>
              <a:rPr lang="en-GB" dirty="0" err="1" smtClean="0"/>
              <a:t>tamen</a:t>
            </a:r>
            <a:r>
              <a:rPr lang="en-GB" dirty="0" smtClean="0"/>
              <a:t> </a:t>
            </a:r>
            <a:r>
              <a:rPr lang="en-GB" dirty="0" err="1" smtClean="0"/>
              <a:t>aliquando</a:t>
            </a:r>
            <a:r>
              <a:rPr lang="en-GB" dirty="0" smtClean="0"/>
              <a:t> </a:t>
            </a:r>
            <a:r>
              <a:rPr lang="en-GB" dirty="0" err="1" smtClean="0"/>
              <a:t>fuerat</a:t>
            </a:r>
            <a:r>
              <a:rPr lang="en-GB" dirty="0" smtClean="0"/>
              <a:t>, </a:t>
            </a:r>
            <a:r>
              <a:rPr lang="en-GB" dirty="0" err="1" smtClean="0"/>
              <a:t>erutos</a:t>
            </a:r>
            <a:r>
              <a:rPr lang="en-GB" dirty="0" smtClean="0"/>
              <a:t> </a:t>
            </a:r>
            <a:r>
              <a:rPr lang="en-GB" dirty="0" err="1" smtClean="0"/>
              <a:t>cineres</a:t>
            </a:r>
            <a:r>
              <a:rPr lang="en-GB" dirty="0" smtClean="0"/>
              <a:t> in </a:t>
            </a:r>
            <a:r>
              <a:rPr lang="en-GB" dirty="0" err="1" smtClean="0"/>
              <a:t>Anienis</a:t>
            </a:r>
            <a:r>
              <a:rPr lang="en-GB" dirty="0" smtClean="0"/>
              <a:t> </a:t>
            </a:r>
            <a:r>
              <a:rPr lang="en-GB" dirty="0" err="1" smtClean="0"/>
              <a:t>alueum</a:t>
            </a:r>
            <a:r>
              <a:rPr lang="en-GB" dirty="0" smtClean="0"/>
              <a:t> </a:t>
            </a:r>
            <a:r>
              <a:rPr lang="en-GB" dirty="0" err="1" smtClean="0"/>
              <a:t>sparsit</a:t>
            </a:r>
            <a:r>
              <a:rPr lang="en-GB" dirty="0" smtClean="0"/>
              <a:t>. en </a:t>
            </a:r>
            <a:r>
              <a:rPr lang="en-GB" dirty="0" err="1" smtClean="0"/>
              <a:t>quibus</a:t>
            </a:r>
            <a:r>
              <a:rPr lang="en-GB" dirty="0" smtClean="0"/>
              <a:t> </a:t>
            </a:r>
            <a:r>
              <a:rPr lang="en-GB" dirty="0" err="1" smtClean="0"/>
              <a:t>actis</a:t>
            </a:r>
            <a:r>
              <a:rPr lang="en-GB" dirty="0" smtClean="0"/>
              <a:t> </a:t>
            </a:r>
            <a:r>
              <a:rPr lang="en-GB" dirty="0" err="1" smtClean="0"/>
              <a:t>felicitatis</a:t>
            </a:r>
            <a:r>
              <a:rPr lang="en-GB" dirty="0" smtClean="0"/>
              <a:t> </a:t>
            </a:r>
            <a:r>
              <a:rPr lang="en-GB" dirty="0" err="1" smtClean="0"/>
              <a:t>nomen</a:t>
            </a:r>
            <a:r>
              <a:rPr lang="en-GB" dirty="0" smtClean="0"/>
              <a:t> </a:t>
            </a:r>
            <a:r>
              <a:rPr lang="en-GB" dirty="0" err="1" smtClean="0"/>
              <a:t>adserendum</a:t>
            </a:r>
            <a:r>
              <a:rPr lang="en-GB" dirty="0" smtClean="0"/>
              <a:t> </a:t>
            </a:r>
            <a:r>
              <a:rPr lang="en-GB" dirty="0" err="1" smtClean="0"/>
              <a:t>putauit</a:t>
            </a:r>
            <a:r>
              <a:rPr lang="en-GB" dirty="0" smtClean="0"/>
              <a:t>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81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0"/>
            <a:ext cx="6120680" cy="6907625"/>
          </a:xfrm>
        </p:spPr>
      </p:pic>
    </p:spTree>
    <p:extLst>
      <p:ext uri="{BB962C8B-B14F-4D97-AF65-F5344CB8AC3E}">
        <p14:creationId xmlns:p14="http://schemas.microsoft.com/office/powerpoint/2010/main" val="336641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563</Words>
  <Application>Microsoft Office PowerPoint</Application>
  <PresentationFormat>On-screen Show (4:3)</PresentationFormat>
  <Paragraphs>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Advanced Latin Verse</vt:lpstr>
      <vt:lpstr>PowerPoint Presentation</vt:lpstr>
      <vt:lpstr>Liv. Per. 88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Latin Verse</dc:title>
  <dc:creator>Magdalena Ohrman</dc:creator>
  <cp:lastModifiedBy>Magdalena Ohrman</cp:lastModifiedBy>
  <cp:revision>3</cp:revision>
  <dcterms:created xsi:type="dcterms:W3CDTF">2012-10-23T12:19:31Z</dcterms:created>
  <dcterms:modified xsi:type="dcterms:W3CDTF">2012-10-23T12:56:24Z</dcterms:modified>
</cp:coreProperties>
</file>