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1B5B"/>
    <a:srgbClr val="D2B3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946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7F5A-310A-2DAF-35DD-1ACDD7908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B0C437-8A38-8C78-0B8A-1DDFDF7DC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D51A5-23D1-07B5-4491-2E43F958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7C59B-CA10-1AFB-D535-2F6B0BFE1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BC503-64D9-9AB2-B133-77B5568C2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00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CAEF2-1E16-73AE-1627-8E0EB4516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28DEF-5371-046C-15EC-91D0148D7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40CC3-DED6-410E-3B7C-6637516C5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67E2A-8D86-A14E-B77C-257B22494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3F80F-5147-7E43-7ED6-79D5BBCC1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58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ACB8F-A423-ABBA-4F03-97A115C4B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DF6DB-0342-828E-16AB-07DA2F044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1EC4F-8C50-AE88-410E-EBEFCB0D3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8D50B-A3E8-6131-14A6-FD9DC5223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83B4E-7517-665B-1059-FC42F3FC8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05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12815-80C7-3F20-6267-C56E6E35E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31D0-7C94-6840-308C-91F5B141B9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6011A8-1D1D-FB37-FD66-D3F6C342E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B98A6-6846-D01D-5E77-3DA0589E5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49B34-984C-2024-788C-A3FB27EE9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DF684-DA7E-8C11-0725-ACB040762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27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E227-65A2-6FAA-CC50-F6DEC3FF9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F6A7D-2AD7-970D-89EB-DBDDDBEFF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711E4-842D-2083-D57D-F7D82D699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7D5A0-F326-C397-46B6-6AF0D53890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E2A949-B500-7B40-7697-54FFA2A1E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BEC406-4AAA-F810-F015-1D552CD71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CD7BE5-C938-8DDE-CFF2-D7C96B71E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F87FF4-C385-1EB1-2964-B40B94A7A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835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4DA7E-83C4-A8BA-A7E0-A177DE76E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B4C19-03DF-C81D-5120-611207DF0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9F046-513F-20D9-BFC6-AB9B1C72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DB2C9A-5347-399C-4A70-1AF83E8F6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815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2F25D6-A60F-53DC-386B-1E693165F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EAFCB7-9AD7-2639-517D-3CF5EAA7F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42A13-F475-6B24-C243-1A79E76AD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29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7F666-7816-2A5A-8BA0-D2F0A1991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D469B-C89A-A7C9-3293-342871939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008A1-2B34-46D1-D1BA-3013050BA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B0BED-F053-B670-03A7-6CF72033C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C79870-9BA6-CEE0-811D-A16920EDC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521BEF-D583-6A54-E3AE-CEB3CB256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4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2680B-D618-C6C7-3D69-46AD4D396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8477B0-FA93-2090-D243-E21E2B64ED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E3AB6-A206-EF4D-BCC2-BE1F4C813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CD7B1-6054-050E-3ACB-2FCA919CD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F804C-753F-61A4-1C21-633EBC789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09781-0C5A-5598-52A3-B6E13F935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F926-4358-0193-FAE5-40048E27C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B51025-1CED-48B2-75B3-4535E5C108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6CF66-E2A1-C6DE-65D5-59A5D135D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E1F73-5292-FE05-5606-0EDE1F1EB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BFA1B-2261-41E9-9D01-16540EAE0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0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90EF59-AA19-7251-9D7D-0414CDD8CD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208E5-E12D-28B6-CD87-A9A1AEB90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0DD64-BBE4-DE51-6F3E-82D554CD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5F9EF-A317-AEE5-17BE-A79AEA303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E3F76-5CA9-5B2F-03EC-5EA4E6047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68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A4B0EF-9BC6-4370-23A7-205A49ED7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B21C7-5B1D-61A5-8ABE-AA3E40FC43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9ABB8-C050-3E5C-FC93-667FF42A6E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BA8E1-7598-5E27-0C44-3F7A343CC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2E9B4-A9D4-0517-41A6-B59B4DC81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726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verydayhealth.com/healthy-living/healthy-home/truth-about-dreamcatchers/" TargetMode="External"/><Relationship Id="rId3" Type="http://schemas.openxmlformats.org/officeDocument/2006/relationships/hyperlink" Target="https://www.sciencedirect.com/science/article/pii/S1229545014000266" TargetMode="External"/><Relationship Id="rId7" Type="http://schemas.openxmlformats.org/officeDocument/2006/relationships/hyperlink" Target="http://peterroseman.com/index.php/counseling-and-its-relationship-with-the-dreamcatcher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etribeapparel.com/blogs/pai/meaning-of-dreamcatchers" TargetMode="External"/><Relationship Id="rId5" Type="http://schemas.openxmlformats.org/officeDocument/2006/relationships/hyperlink" Target="https://wildlingscrystals.co.za/products/dreamcatcher-multi-layer-large" TargetMode="External"/><Relationship Id="rId4" Type="http://schemas.openxmlformats.org/officeDocument/2006/relationships/hyperlink" Target="https://www.powwows.com/what-is-a-dream-catch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D2B3FB"/>
            </a:gs>
            <a:gs pos="28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8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Dream Catcher Clipart Free Stock Photo - Public Domain Pictures">
            <a:extLst>
              <a:ext uri="{FF2B5EF4-FFF2-40B4-BE49-F238E27FC236}">
                <a16:creationId xmlns:a16="http://schemas.microsoft.com/office/drawing/2014/main" id="{C4B1E08B-E949-35CC-D584-CADB23DE8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9624" y="1566304"/>
            <a:ext cx="3578950" cy="35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FEC87B-06CB-C98C-16FC-E1CC71DDB9E1}"/>
              </a:ext>
            </a:extLst>
          </p:cNvPr>
          <p:cNvSpPr txBox="1"/>
          <p:nvPr/>
        </p:nvSpPr>
        <p:spPr>
          <a:xfrm>
            <a:off x="0" y="4051303"/>
            <a:ext cx="3962096" cy="2800767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Background: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They can be traced back to the Ojibway’s and began the trend overtime which were later adopted by other tribes and cultures. 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Each tribe has their own unique beliefs and legends based on the dreamcatcher.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It is believed that dream catchers originated from </a:t>
            </a:r>
            <a:r>
              <a:rPr lang="en-GB" sz="1600" dirty="0" err="1">
                <a:solidFill>
                  <a:srgbClr val="401B5B"/>
                </a:solidFill>
                <a:latin typeface="Comic Sans MS" panose="030F0702030302020204" pitchFamily="66" charset="0"/>
              </a:rPr>
              <a:t>Asibaikaashi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, known as the spider woman.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B99B7-A703-2228-5F9E-73B733BDE503}"/>
              </a:ext>
            </a:extLst>
          </p:cNvPr>
          <p:cNvSpPr txBox="1"/>
          <p:nvPr/>
        </p:nvSpPr>
        <p:spPr>
          <a:xfrm>
            <a:off x="1981048" y="-1962"/>
            <a:ext cx="8266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omic Sans MS" panose="030F0702030302020204" pitchFamily="66" charset="0"/>
              </a:rPr>
              <a:t>Dreamcatchers: Spiritual Beliefs of Native Americans</a:t>
            </a:r>
          </a:p>
          <a:p>
            <a:pPr algn="ctr"/>
            <a:r>
              <a:rPr lang="en-GB" sz="2000" u="sng" dirty="0">
                <a:latin typeface="Comic Sans MS" panose="030F0702030302020204" pitchFamily="66" charset="0"/>
              </a:rPr>
              <a:t>By Gabriela Marciniec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DEA4E2-3BE8-3B38-87D8-07911F149D19}"/>
              </a:ext>
            </a:extLst>
          </p:cNvPr>
          <p:cNvSpPr txBox="1"/>
          <p:nvPr/>
        </p:nvSpPr>
        <p:spPr>
          <a:xfrm>
            <a:off x="0" y="80004"/>
            <a:ext cx="2682015" cy="3970318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Purpose &amp; Symbology: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It is used as a protective talisman to protect against nightmares and bad dreams. 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The circular frame symbolizes Mother Earth and everything that sustains life.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Can be used as apotropaic charms to provide protection from evil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When used on children the negative energy is trapped in the web and the feather drips down positive thoughts onto the child.</a:t>
            </a:r>
          </a:p>
        </p:txBody>
      </p:sp>
      <p:pic>
        <p:nvPicPr>
          <p:cNvPr id="11" name="Picture 16" descr="Asibikaashi | BlueFeatherSpirit">
            <a:extLst>
              <a:ext uri="{FF2B5EF4-FFF2-40B4-BE49-F238E27FC236}">
                <a16:creationId xmlns:a16="http://schemas.microsoft.com/office/drawing/2014/main" id="{5EB47BC4-A881-98B6-98AB-28FFF3D850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442" y="1044313"/>
            <a:ext cx="3006009" cy="300600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A63DE7D-27C9-8CEB-F304-C88994C1C052}"/>
              </a:ext>
            </a:extLst>
          </p:cNvPr>
          <p:cNvSpPr txBox="1"/>
          <p:nvPr/>
        </p:nvSpPr>
        <p:spPr>
          <a:xfrm>
            <a:off x="3958894" y="5036188"/>
            <a:ext cx="8236309" cy="1815882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General Beliefs: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In medicine traditions, the “shaman” tries to determine the message that is past on by the spirit and its representation.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The interpretations are used as guide of how to live a better and harmonious life.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According to legend, dreams that human have whilst sleeping, are sent by sacred Spirits called “</a:t>
            </a:r>
            <a:r>
              <a:rPr lang="en-GB" sz="1600" dirty="0" err="1">
                <a:solidFill>
                  <a:srgbClr val="401B5B"/>
                </a:solidFill>
                <a:latin typeface="Comic Sans MS" panose="030F0702030302020204" pitchFamily="66" charset="0"/>
              </a:rPr>
              <a:t>Dreamweavers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” as messages. The centre of the dreamcatchers is a ‘gateway’ of permission.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8F969A-E98F-BC48-14AC-B65B6FCC3F1D}"/>
              </a:ext>
            </a:extLst>
          </p:cNvPr>
          <p:cNvSpPr txBox="1"/>
          <p:nvPr/>
        </p:nvSpPr>
        <p:spPr>
          <a:xfrm>
            <a:off x="7802747" y="405004"/>
            <a:ext cx="4389253" cy="4247317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Tribal beliefs:</a:t>
            </a: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Ojibway: 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Mothers wove magic webs shaped like a circle and hung them on cradleboards. The web trapped negative spirits and perish them once the sun rises.</a:t>
            </a:r>
          </a:p>
          <a:p>
            <a:endParaRPr lang="en-GB" sz="1600" dirty="0">
              <a:solidFill>
                <a:srgbClr val="401B5B"/>
              </a:solidFill>
              <a:latin typeface="Comic Sans MS" panose="030F0702030302020204" pitchFamily="66" charset="0"/>
            </a:endParaRP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Chippewa: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 Attached sacred feathers so the positive dreams would float down onto the sleepers. Owl feather symbolizes wisdom and belonged to girls while eagle stood for courage for boys.</a:t>
            </a:r>
          </a:p>
          <a:p>
            <a:endParaRPr lang="en-GB" sz="1600" dirty="0">
              <a:solidFill>
                <a:srgbClr val="401B5B"/>
              </a:solidFill>
              <a:latin typeface="Comic Sans MS" panose="030F0702030302020204" pitchFamily="66" charset="0"/>
            </a:endParaRP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Lakota: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 If you listen to the good ideas (beliefs) then you’ll go down the correct path in life and if you listen to the bad ideas then you’ll go the opposite direction.</a:t>
            </a:r>
          </a:p>
          <a:p>
            <a:endParaRPr lang="en-GB" sz="1400" dirty="0">
              <a:solidFill>
                <a:srgbClr val="401B5B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330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D2B3FB"/>
            </a:gs>
            <a:gs pos="28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8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Dream Catcher Clipart Free Stock Photo - Public Domain Pictures">
            <a:extLst>
              <a:ext uri="{FF2B5EF4-FFF2-40B4-BE49-F238E27FC236}">
                <a16:creationId xmlns:a16="http://schemas.microsoft.com/office/drawing/2014/main" id="{C4B1E08B-E949-35CC-D584-CADB23DE8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52974" y="2944906"/>
            <a:ext cx="3913094" cy="391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FEC87B-06CB-C98C-16FC-E1CC71DDB9E1}"/>
              </a:ext>
            </a:extLst>
          </p:cNvPr>
          <p:cNvSpPr txBox="1"/>
          <p:nvPr/>
        </p:nvSpPr>
        <p:spPr>
          <a:xfrm>
            <a:off x="0" y="1630622"/>
            <a:ext cx="10309599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dirty="0">
                <a:latin typeface="+mj-lt"/>
                <a:hlinkClick r:id="rId3"/>
              </a:rPr>
              <a:t>https://www.sciencedirect.com/science/article/pii/S1229545014000266</a:t>
            </a:r>
            <a:endParaRPr lang="en-GB" sz="2400" dirty="0"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4"/>
              </a:rPr>
              <a:t>https://www.powwows.com/what-is-a-dream-catcher/</a:t>
            </a:r>
            <a:endParaRPr lang="en-GB" sz="2400" dirty="0">
              <a:solidFill>
                <a:srgbClr val="401B5B"/>
              </a:solidFill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5"/>
              </a:rPr>
              <a:t>https://wildlingscrystals.co.za/products/dreamcatcher-multi-layer-large</a:t>
            </a:r>
            <a:endParaRPr lang="en-GB" sz="2400" dirty="0">
              <a:solidFill>
                <a:srgbClr val="401B5B"/>
              </a:solidFill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6"/>
              </a:rPr>
              <a:t>https://www.onetribeapparel.com/blogs/pai/meaning-of-dreamcatchers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7"/>
              </a:rPr>
              <a:t>http://peterroseman.com/index.php/counseling-and-its-relationship-with-the-dreamcatcher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8"/>
              </a:rPr>
              <a:t>https://www.everydayhealth.com/healthy-living/healthy-home/truth-about-dreamcatchers/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B99B7-A703-2228-5F9E-73B733BDE503}"/>
              </a:ext>
            </a:extLst>
          </p:cNvPr>
          <p:cNvSpPr txBox="1"/>
          <p:nvPr/>
        </p:nvSpPr>
        <p:spPr>
          <a:xfrm>
            <a:off x="3763214" y="461368"/>
            <a:ext cx="46655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latin typeface="Comic Sans MS" panose="030F0702030302020204" pitchFamily="66" charset="0"/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507268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500</TotalTime>
  <Words>384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Gabi Marciniec</dc:creator>
  <cp:lastModifiedBy>Gabi Marciniec</cp:lastModifiedBy>
  <cp:revision>3</cp:revision>
  <dcterms:created xsi:type="dcterms:W3CDTF">2023-03-02T18:03:01Z</dcterms:created>
  <dcterms:modified xsi:type="dcterms:W3CDTF">2023-03-03T02:23:58Z</dcterms:modified>
</cp:coreProperties>
</file>