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3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119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48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037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3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412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38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47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89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80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015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9978828-95BE-440D-99D2-904B24F31E67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FA9F04B-13D2-4769-9220-C3942BFD7E8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41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12B98-570D-4AB6-A59E-7D79D9794B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Information in your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401DC7-3AD9-4192-B097-9660F35FEF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Study Skills</a:t>
            </a:r>
          </a:p>
        </p:txBody>
      </p:sp>
    </p:spTree>
    <p:extLst>
      <p:ext uri="{BB962C8B-B14F-4D97-AF65-F5344CB8AC3E}">
        <p14:creationId xmlns:p14="http://schemas.microsoft.com/office/powerpoint/2010/main" val="3813952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6DB95-28EB-4C8F-9CC0-3699DF46F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FE140-893F-4B0A-88B7-2E120D1B2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We will discuss how to use effective notes to develop your writing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Explore how a paragraph is structured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Show how a point can be developed from descriptive to critical analysis </a:t>
            </a:r>
          </a:p>
        </p:txBody>
      </p:sp>
    </p:spTree>
    <p:extLst>
      <p:ext uri="{BB962C8B-B14F-4D97-AF65-F5344CB8AC3E}">
        <p14:creationId xmlns:p14="http://schemas.microsoft.com/office/powerpoint/2010/main" val="273769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8E77-A54F-4D51-BDAF-D15E21A74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7078" y="286603"/>
            <a:ext cx="3574774" cy="1450757"/>
          </a:xfrm>
        </p:spPr>
        <p:txBody>
          <a:bodyPr>
            <a:normAutofit fontScale="90000"/>
          </a:bodyPr>
          <a:lstStyle/>
          <a:p>
            <a:r>
              <a:rPr lang="en-GB" dirty="0"/>
              <a:t>Making effective notes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2107A5-8B95-4D87-B08A-733729606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48" y="620819"/>
            <a:ext cx="7467600" cy="5248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99801B-2915-4E17-A13F-1E747CD11301}"/>
              </a:ext>
            </a:extLst>
          </p:cNvPr>
          <p:cNvSpPr txBox="1"/>
          <p:nvPr/>
        </p:nvSpPr>
        <p:spPr>
          <a:xfrm>
            <a:off x="8246378" y="2046914"/>
            <a:ext cx="26928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When making notes, remember to include: </a:t>
            </a:r>
          </a:p>
          <a:p>
            <a:pPr marL="285750" indent="-285750">
              <a:buFontTx/>
              <a:buChar char="-"/>
            </a:pPr>
            <a:r>
              <a:rPr lang="en-GB" dirty="0"/>
              <a:t>The reference information </a:t>
            </a:r>
          </a:p>
          <a:p>
            <a:pPr marL="285750" indent="-285750">
              <a:buFontTx/>
              <a:buChar char="-"/>
            </a:pPr>
            <a:r>
              <a:rPr lang="en-GB" dirty="0"/>
              <a:t>Main topic </a:t>
            </a:r>
          </a:p>
          <a:p>
            <a:pPr marL="285750" indent="-285750">
              <a:buFontTx/>
              <a:buChar char="-"/>
            </a:pPr>
            <a:r>
              <a:rPr lang="en-GB" dirty="0"/>
              <a:t>Key points of focus/context</a:t>
            </a:r>
          </a:p>
          <a:p>
            <a:pPr marL="285750" indent="-285750">
              <a:buFontTx/>
              <a:buChar char="-"/>
            </a:pPr>
            <a:r>
              <a:rPr lang="en-GB" dirty="0"/>
              <a:t>Main conclusions or recommendations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935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7A297-F200-4318-80FE-A7FFFEEC3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11777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spc="-5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Making effective notes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B22F95-1E7F-4B77-A450-724F2190FF3C}"/>
              </a:ext>
            </a:extLst>
          </p:cNvPr>
          <p:cNvSpPr txBox="1"/>
          <p:nvPr/>
        </p:nvSpPr>
        <p:spPr>
          <a:xfrm>
            <a:off x="394282" y="1879134"/>
            <a:ext cx="3531765" cy="437905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notes for this journal article could look like this.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these notes we could develop a sentence with a citation, for example: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Spyridonis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 (2022) describes that English governmental response to Covid-19 as being poor.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other sentences could be created from these notes…(if you can read the handwriting). 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rgbClr val="FFFFFF"/>
              </a:solidFill>
            </a:endParaRPr>
          </a:p>
        </p:txBody>
      </p:sp>
      <p:pic>
        <p:nvPicPr>
          <p:cNvPr id="6" name="Picture 5" descr="Text, letter&#10;&#10;Description automatically generated">
            <a:extLst>
              <a:ext uri="{FF2B5EF4-FFF2-40B4-BE49-F238E27FC236}">
                <a16:creationId xmlns:a16="http://schemas.microsoft.com/office/drawing/2014/main" id="{F66CF17A-0E8F-4008-9185-DCED37DB48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5" r="16594" b="2"/>
          <a:stretch/>
        </p:blipFill>
        <p:spPr>
          <a:xfrm rot="5400000">
            <a:off x="4701679" y="-626636"/>
            <a:ext cx="6858000" cy="811127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1525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C369C-6490-45C3-A79A-99A084310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notes into paragraphs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809B4-E600-421D-A58C-166D1B0C4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1112" y="1845734"/>
            <a:ext cx="10058400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paragraph should develop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main idea, this first sentence is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topic sentence.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NHS and UK economy continues to feel the lasting effects of the Covid-19 pandemic.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 about your own topic areas, can you imagine a topic sentences you could use to build a paragraph? </a:t>
            </a:r>
          </a:p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3AB1E8-759E-4176-A6FE-49C78B55D0A1}"/>
              </a:ext>
            </a:extLst>
          </p:cNvPr>
          <p:cNvSpPr/>
          <p:nvPr/>
        </p:nvSpPr>
        <p:spPr>
          <a:xfrm>
            <a:off x="860152" y="3087148"/>
            <a:ext cx="9609309" cy="106540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04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D0600-C300-4BE0-B12E-393A9F9E6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244673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Next, we provide an example 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point of evidence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develop from our topic sentence.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</a:t>
            </a:r>
          </a:p>
          <a:p>
            <a:pPr>
              <a:lnSpc>
                <a:spcPct val="16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NHS and UK economy continues to feel the lasting effects of the Covid-19 pandemic.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Spyridonis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 (2022) describes the government response to Covid-19 in England as being poor.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you have any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points of evidence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your reading that you will include in your paragraph? 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01E3B9C-CD18-477B-A723-C662D2BA1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</p:spPr>
        <p:txBody>
          <a:bodyPr/>
          <a:lstStyle/>
          <a:p>
            <a:r>
              <a:rPr lang="en-GB" dirty="0"/>
              <a:t>Turning notes into paragraphs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E4EC89B-089F-4811-BF57-8932B98E3E6D}"/>
              </a:ext>
            </a:extLst>
          </p:cNvPr>
          <p:cNvSpPr/>
          <p:nvPr/>
        </p:nvSpPr>
        <p:spPr>
          <a:xfrm>
            <a:off x="1036320" y="2961314"/>
            <a:ext cx="10347541" cy="1551964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97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77BF-C817-4455-BC7F-8E2D79C96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855894"/>
            <a:ext cx="10756690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If you are working at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Level 4, describing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one point of evidence per paragraph will allow you to develop a solid piece of writing.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However at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Level 5,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you will need to develop a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which demonstrates greater understanding.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 Example, 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and UK economy continues to feel the lasting effects of the Covid-19 pandemic.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Spyridonis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 (2022) concludes that  the government response to Covid-19 in England was poor but the study appeared to ignore the success of the vaccine roll-out in comparison to other countries.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E2E23A-76BF-4C42-9641-87330F838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</p:spPr>
        <p:txBody>
          <a:bodyPr/>
          <a:lstStyle/>
          <a:p>
            <a:r>
              <a:rPr lang="en-GB" dirty="0"/>
              <a:t>Turning notes into paragraphs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7A34039-21C4-44C9-AD1C-455D96E76573}"/>
              </a:ext>
            </a:extLst>
          </p:cNvPr>
          <p:cNvSpPr/>
          <p:nvPr/>
        </p:nvSpPr>
        <p:spPr>
          <a:xfrm>
            <a:off x="762000" y="3938693"/>
            <a:ext cx="10756690" cy="205972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71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1C7A7-D06C-4A03-B191-20062327D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Level 6 and 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you will begin to contrast evidence, in addition to being critical.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</a:t>
            </a:r>
            <a:r>
              <a:rPr lang="en-GB" dirty="0"/>
              <a:t>,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F408257-4AEF-467F-9810-682F87C7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</p:spPr>
        <p:txBody>
          <a:bodyPr/>
          <a:lstStyle/>
          <a:p>
            <a:r>
              <a:rPr lang="en-GB" dirty="0"/>
              <a:t>Turning notes into paragraphs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296F1A-4A16-4662-99E7-4A86041B71C8}"/>
              </a:ext>
            </a:extLst>
          </p:cNvPr>
          <p:cNvSpPr txBox="1"/>
          <p:nvPr/>
        </p:nvSpPr>
        <p:spPr>
          <a:xfrm>
            <a:off x="1096962" y="2775558"/>
            <a:ext cx="9997758" cy="2534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NHS and UK economy continues to feel the lasting effects of the Covid-19 pandemic.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Spyridonis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 (2022) concludes that  the government response to Covid-19 in England was poor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due to populist tendencies, this is in contrast to Johnson and Williams (2020) which highlighted the unpopular decisions made by government in England. However, neither study offers a fully transparent account of decisions that were made during the pandemic of 2020. 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8829BC6-56A3-4302-BEC1-408699085D75}"/>
              </a:ext>
            </a:extLst>
          </p:cNvPr>
          <p:cNvSpPr/>
          <p:nvPr/>
        </p:nvSpPr>
        <p:spPr>
          <a:xfrm>
            <a:off x="922229" y="2775558"/>
            <a:ext cx="10347541" cy="2677286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43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E5E5A-D905-4845-8E8E-86513E55C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sentence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your paragraph should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your point,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 link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the next paragraph.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Let’s return to our Level 4 example.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E0D33F-33EA-4F51-9D05-71E55B078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</p:spPr>
        <p:txBody>
          <a:bodyPr/>
          <a:lstStyle/>
          <a:p>
            <a:r>
              <a:rPr lang="en-GB" dirty="0"/>
              <a:t>Turning notes into paragraphs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32BD21-B24A-489B-8C20-D6C850461577}"/>
              </a:ext>
            </a:extLst>
          </p:cNvPr>
          <p:cNvSpPr txBox="1"/>
          <p:nvPr/>
        </p:nvSpPr>
        <p:spPr>
          <a:xfrm>
            <a:off x="1184944" y="3185566"/>
            <a:ext cx="9569741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NHS and UK economy continues to feel the lasting effects of the Covid-19 pandemic. </a:t>
            </a:r>
            <a:r>
              <a:rPr lang="en-US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Spyridonis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 (2022) describes the government response to Covid-19 in England as being poor.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UK response to the Covid-19 crisis divides opinion and shall be subject to much investigation in the coming years.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DCA74ED-2D9B-4361-9180-E62A510FE112}"/>
              </a:ext>
            </a:extLst>
          </p:cNvPr>
          <p:cNvSpPr/>
          <p:nvPr/>
        </p:nvSpPr>
        <p:spPr>
          <a:xfrm>
            <a:off x="1036320" y="2961314"/>
            <a:ext cx="9609309" cy="215996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26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0656A-8A46-41D1-BCDA-8EF043222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4783F-E1E7-48B3-891F-2AA8BBBA9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this short session we have: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Discussed how to use effective notes to develop your writing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Explored how a paragraph can be structured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Shown how a point can be developed from descriptive to critical analysis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55233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Props1.xml><?xml version="1.0" encoding="utf-8"?>
<ds:datastoreItem xmlns:ds="http://schemas.openxmlformats.org/officeDocument/2006/customXml" ds:itemID="{7AB03C6C-60FE-45C8-AA68-E48DE2EB5C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9FA517-10B8-4D0C-BF28-E3BCB91678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8530A3-42E2-4675-BFBC-2070BB37C486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f9cd839b-d2f7-4d79-867e-33235b171cd7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ebe861c4-9752-476b-95bf-faec8d80e167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615</TotalTime>
  <Words>602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Retrospect</vt:lpstr>
      <vt:lpstr>Using Information in your writing</vt:lpstr>
      <vt:lpstr>During this session</vt:lpstr>
      <vt:lpstr>Making effective notes</vt:lpstr>
      <vt:lpstr>Making effective notes</vt:lpstr>
      <vt:lpstr>Turning notes into paragraphs</vt:lpstr>
      <vt:lpstr>Turning notes into paragraphs</vt:lpstr>
      <vt:lpstr>Turning notes into paragraphs</vt:lpstr>
      <vt:lpstr>Turning notes into paragraphs</vt:lpstr>
      <vt:lpstr>Turning notes into paragraphs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Information in your writing</dc:title>
  <dc:creator>Rebecca Stewart</dc:creator>
  <cp:lastModifiedBy>Rebecca Stewart</cp:lastModifiedBy>
  <cp:revision>4</cp:revision>
  <dcterms:created xsi:type="dcterms:W3CDTF">2023-01-24T11:07:32Z</dcterms:created>
  <dcterms:modified xsi:type="dcterms:W3CDTF">2023-01-24T21:23:32Z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