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83" r:id="rId4"/>
    <p:sldId id="315" r:id="rId5"/>
    <p:sldId id="316" r:id="rId6"/>
    <p:sldId id="320" r:id="rId7"/>
    <p:sldId id="319" r:id="rId8"/>
    <p:sldId id="321" r:id="rId9"/>
    <p:sldId id="322" r:id="rId10"/>
    <p:sldId id="326" r:id="rId11"/>
    <p:sldId id="317" r:id="rId12"/>
    <p:sldId id="318" r:id="rId13"/>
    <p:sldId id="324" r:id="rId14"/>
    <p:sldId id="325" r:id="rId15"/>
    <p:sldId id="327" r:id="rId16"/>
    <p:sldId id="323" r:id="rId17"/>
    <p:sldId id="328" r:id="rId18"/>
    <p:sldId id="329" r:id="rId19"/>
    <p:sldId id="330" r:id="rId20"/>
    <p:sldId id="331" r:id="rId21"/>
    <p:sldId id="293" r:id="rId22"/>
    <p:sldId id="265" r:id="rId23"/>
    <p:sldId id="26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C7D2D8-181B-4683-A1D5-B0B0B543D76A}" v="2" dt="2025-11-04T13:13:48.1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02" autoAdjust="0"/>
  </p:normalViewPr>
  <p:slideViewPr>
    <p:cSldViewPr snapToGrid="0">
      <p:cViewPr varScale="1">
        <p:scale>
          <a:sx n="99" d="100"/>
          <a:sy n="99" d="100"/>
        </p:scale>
        <p:origin x="30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5-11-04T13:15:32.487" v="20" actId="20577"/>
      <pc:docMkLst>
        <pc:docMk/>
      </pc:docMkLst>
      <pc:sldChg chg="modSp">
        <pc:chgData name="Alisdair Cunningham" userId="67e8d9ba-4582-42f1-b26c-e866daa7f65b" providerId="ADAL" clId="{D55405F9-96CE-42DD-9571-C3D40844E8B0}" dt="2025-11-04T13:13:48.169" v="1"/>
        <pc:sldMkLst>
          <pc:docMk/>
          <pc:sldMk cId="3701768522" sldId="256"/>
        </pc:sldMkLst>
        <pc:spChg chg="mod">
          <ac:chgData name="Alisdair Cunningham" userId="67e8d9ba-4582-42f1-b26c-e866daa7f65b" providerId="ADAL" clId="{D55405F9-96CE-42DD-9571-C3D40844E8B0}" dt="2025-11-04T13:13:48.169" v="1"/>
          <ac:spMkLst>
            <pc:docMk/>
            <pc:sldMk cId="3701768522" sldId="256"/>
            <ac:spMk id="38" creationId="{065D01E9-11A0-DBC0-6713-29D01B31E987}"/>
          </ac:spMkLst>
        </pc:spChg>
        <pc:spChg chg="mod">
          <ac:chgData name="Alisdair Cunningham" userId="67e8d9ba-4582-42f1-b26c-e866daa7f65b" providerId="ADAL" clId="{D55405F9-96CE-42DD-9571-C3D40844E8B0}" dt="2025-11-04T13:13:37.442"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1-04T13:13:48.169" v="1"/>
        <pc:sldMkLst>
          <pc:docMk/>
          <pc:sldMk cId="3520049810" sldId="257"/>
        </pc:sldMkLst>
        <pc:spChg chg="mod">
          <ac:chgData name="Alisdair Cunningham" userId="67e8d9ba-4582-42f1-b26c-e866daa7f65b" providerId="ADAL" clId="{D55405F9-96CE-42DD-9571-C3D40844E8B0}" dt="2025-11-04T13:13:48.169" v="1"/>
          <ac:spMkLst>
            <pc:docMk/>
            <pc:sldMk cId="3520049810" sldId="257"/>
            <ac:spMk id="8" creationId="{C39BE701-A67E-5BFD-B044-ECF13A621788}"/>
          </ac:spMkLst>
        </pc:spChg>
        <pc:spChg chg="mod">
          <ac:chgData name="Alisdair Cunningham" userId="67e8d9ba-4582-42f1-b26c-e866daa7f65b" providerId="ADAL" clId="{D55405F9-96CE-42DD-9571-C3D40844E8B0}" dt="2025-11-04T13:13:37.442"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5-11-04T13:15:32.487" v="20" actId="20577"/>
        <pc:sldMkLst>
          <pc:docMk/>
          <pc:sldMk cId="2545193714" sldId="263"/>
        </pc:sldMkLst>
        <pc:spChg chg="mod">
          <ac:chgData name="Alisdair Cunningham" userId="67e8d9ba-4582-42f1-b26c-e866daa7f65b" providerId="ADAL" clId="{D55405F9-96CE-42DD-9571-C3D40844E8B0}" dt="2025-11-04T13:13:37.442" v="0"/>
          <ac:spMkLst>
            <pc:docMk/>
            <pc:sldMk cId="2545193714" sldId="263"/>
            <ac:spMk id="2" creationId="{F51C16DF-F564-481C-CCA4-180408A5301A}"/>
          </ac:spMkLst>
        </pc:spChg>
        <pc:spChg chg="mod">
          <ac:chgData name="Alisdair Cunningham" userId="67e8d9ba-4582-42f1-b26c-e866daa7f65b" providerId="ADAL" clId="{D55405F9-96CE-42DD-9571-C3D40844E8B0}" dt="2025-11-04T13:13:48.169" v="1"/>
          <ac:spMkLst>
            <pc:docMk/>
            <pc:sldMk cId="2545193714" sldId="263"/>
            <ac:spMk id="8" creationId="{C39BE701-A67E-5BFD-B044-ECF13A621788}"/>
          </ac:spMkLst>
        </pc:spChg>
        <pc:spChg chg="mod">
          <ac:chgData name="Alisdair Cunningham" userId="67e8d9ba-4582-42f1-b26c-e866daa7f65b" providerId="ADAL" clId="{D55405F9-96CE-42DD-9571-C3D40844E8B0}" dt="2025-11-04T13:15:32.487" v="20" actId="20577"/>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5-11-04T13:13:48.169" v="1"/>
        <pc:sldMkLst>
          <pc:docMk/>
          <pc:sldMk cId="3206688729" sldId="265"/>
        </pc:sldMkLst>
        <pc:spChg chg="mod">
          <ac:chgData name="Alisdair Cunningham" userId="67e8d9ba-4582-42f1-b26c-e866daa7f65b" providerId="ADAL" clId="{D55405F9-96CE-42DD-9571-C3D40844E8B0}" dt="2025-11-04T13:13:37.442" v="0"/>
          <ac:spMkLst>
            <pc:docMk/>
            <pc:sldMk cId="3206688729" sldId="265"/>
            <ac:spMk id="3" creationId="{FC166DDA-B509-215E-99A6-F662175F2F0F}"/>
          </ac:spMkLst>
        </pc:spChg>
        <pc:spChg chg="mod">
          <ac:chgData name="Alisdair Cunningham" userId="67e8d9ba-4582-42f1-b26c-e866daa7f65b" providerId="ADAL" clId="{D55405F9-96CE-42DD-9571-C3D40844E8B0}" dt="2025-11-04T13:13:48.169" v="1"/>
          <ac:spMkLst>
            <pc:docMk/>
            <pc:sldMk cId="3206688729" sldId="265"/>
            <ac:spMk id="8" creationId="{C39BE701-A67E-5BFD-B044-ECF13A621788}"/>
          </ac:spMkLst>
        </pc:spChg>
      </pc:sldChg>
      <pc:sldChg chg="modSp">
        <pc:chgData name="Alisdair Cunningham" userId="67e8d9ba-4582-42f1-b26c-e866daa7f65b" providerId="ADAL" clId="{D55405F9-96CE-42DD-9571-C3D40844E8B0}" dt="2025-11-04T13:13:48.169" v="1"/>
        <pc:sldMkLst>
          <pc:docMk/>
          <pc:sldMk cId="2280075970" sldId="283"/>
        </pc:sldMkLst>
        <pc:spChg chg="mod">
          <ac:chgData name="Alisdair Cunningham" userId="67e8d9ba-4582-42f1-b26c-e866daa7f65b" providerId="ADAL" clId="{D55405F9-96CE-42DD-9571-C3D40844E8B0}" dt="2025-11-04T13:13:48.169" v="1"/>
          <ac:spMkLst>
            <pc:docMk/>
            <pc:sldMk cId="2280075970" sldId="283"/>
            <ac:spMk id="8" creationId="{C39BE701-A67E-5BFD-B044-ECF13A621788}"/>
          </ac:spMkLst>
        </pc:spChg>
        <pc:spChg chg="mod">
          <ac:chgData name="Alisdair Cunningham" userId="67e8d9ba-4582-42f1-b26c-e866daa7f65b" providerId="ADAL" clId="{D55405F9-96CE-42DD-9571-C3D40844E8B0}" dt="2025-11-04T13:13:37.442" v="0"/>
          <ac:spMkLst>
            <pc:docMk/>
            <pc:sldMk cId="2280075970" sldId="283"/>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957028060" sldId="293"/>
        </pc:sldMkLst>
        <pc:spChg chg="mod">
          <ac:chgData name="Alisdair Cunningham" userId="67e8d9ba-4582-42f1-b26c-e866daa7f65b" providerId="ADAL" clId="{D55405F9-96CE-42DD-9571-C3D40844E8B0}" dt="2025-11-04T13:13:37.442" v="0"/>
          <ac:spMkLst>
            <pc:docMk/>
            <pc:sldMk cId="3957028060" sldId="293"/>
            <ac:spMk id="3" creationId="{FC166DDA-B509-215E-99A6-F662175F2F0F}"/>
          </ac:spMkLst>
        </pc:spChg>
        <pc:spChg chg="mod">
          <ac:chgData name="Alisdair Cunningham" userId="67e8d9ba-4582-42f1-b26c-e866daa7f65b" providerId="ADAL" clId="{D55405F9-96CE-42DD-9571-C3D40844E8B0}" dt="2025-11-04T13:13:48.169" v="1"/>
          <ac:spMkLst>
            <pc:docMk/>
            <pc:sldMk cId="3957028060" sldId="293"/>
            <ac:spMk id="8" creationId="{C39BE701-A67E-5BFD-B044-ECF13A621788}"/>
          </ac:spMkLst>
        </pc:spChg>
      </pc:sldChg>
      <pc:sldChg chg="modSp">
        <pc:chgData name="Alisdair Cunningham" userId="67e8d9ba-4582-42f1-b26c-e866daa7f65b" providerId="ADAL" clId="{D55405F9-96CE-42DD-9571-C3D40844E8B0}" dt="2025-11-04T13:13:48.169" v="1"/>
        <pc:sldMkLst>
          <pc:docMk/>
          <pc:sldMk cId="3178399261" sldId="315"/>
        </pc:sldMkLst>
        <pc:spChg chg="mod">
          <ac:chgData name="Alisdair Cunningham" userId="67e8d9ba-4582-42f1-b26c-e866daa7f65b" providerId="ADAL" clId="{D55405F9-96CE-42DD-9571-C3D40844E8B0}" dt="2025-11-04T13:13:48.169" v="1"/>
          <ac:spMkLst>
            <pc:docMk/>
            <pc:sldMk cId="3178399261" sldId="315"/>
            <ac:spMk id="8" creationId="{C39BE701-A67E-5BFD-B044-ECF13A621788}"/>
          </ac:spMkLst>
        </pc:spChg>
        <pc:spChg chg="mod">
          <ac:chgData name="Alisdair Cunningham" userId="67e8d9ba-4582-42f1-b26c-e866daa7f65b" providerId="ADAL" clId="{D55405F9-96CE-42DD-9571-C3D40844E8B0}" dt="2025-11-04T13:13:37.442" v="0"/>
          <ac:spMkLst>
            <pc:docMk/>
            <pc:sldMk cId="3178399261" sldId="315"/>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268167575" sldId="316"/>
        </pc:sldMkLst>
        <pc:spChg chg="mod">
          <ac:chgData name="Alisdair Cunningham" userId="67e8d9ba-4582-42f1-b26c-e866daa7f65b" providerId="ADAL" clId="{D55405F9-96CE-42DD-9571-C3D40844E8B0}" dt="2025-11-04T13:13:48.169" v="1"/>
          <ac:spMkLst>
            <pc:docMk/>
            <pc:sldMk cId="3268167575" sldId="316"/>
            <ac:spMk id="8" creationId="{C39BE701-A67E-5BFD-B044-ECF13A621788}"/>
          </ac:spMkLst>
        </pc:spChg>
        <pc:spChg chg="mod">
          <ac:chgData name="Alisdair Cunningham" userId="67e8d9ba-4582-42f1-b26c-e866daa7f65b" providerId="ADAL" clId="{D55405F9-96CE-42DD-9571-C3D40844E8B0}" dt="2025-11-04T13:13:37.442" v="0"/>
          <ac:spMkLst>
            <pc:docMk/>
            <pc:sldMk cId="3268167575" sldId="316"/>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788113532" sldId="317"/>
        </pc:sldMkLst>
        <pc:spChg chg="mod">
          <ac:chgData name="Alisdair Cunningham" userId="67e8d9ba-4582-42f1-b26c-e866daa7f65b" providerId="ADAL" clId="{D55405F9-96CE-42DD-9571-C3D40844E8B0}" dt="2025-11-04T13:13:48.169" v="1"/>
          <ac:spMkLst>
            <pc:docMk/>
            <pc:sldMk cId="788113532" sldId="317"/>
            <ac:spMk id="8" creationId="{C39BE701-A67E-5BFD-B044-ECF13A621788}"/>
          </ac:spMkLst>
        </pc:spChg>
        <pc:spChg chg="mod">
          <ac:chgData name="Alisdair Cunningham" userId="67e8d9ba-4582-42f1-b26c-e866daa7f65b" providerId="ADAL" clId="{D55405F9-96CE-42DD-9571-C3D40844E8B0}" dt="2025-11-04T13:13:37.442" v="0"/>
          <ac:spMkLst>
            <pc:docMk/>
            <pc:sldMk cId="788113532" sldId="317"/>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1491098523" sldId="318"/>
        </pc:sldMkLst>
        <pc:spChg chg="mod">
          <ac:chgData name="Alisdair Cunningham" userId="67e8d9ba-4582-42f1-b26c-e866daa7f65b" providerId="ADAL" clId="{D55405F9-96CE-42DD-9571-C3D40844E8B0}" dt="2025-11-04T13:13:48.169" v="1"/>
          <ac:spMkLst>
            <pc:docMk/>
            <pc:sldMk cId="1491098523" sldId="318"/>
            <ac:spMk id="8" creationId="{C39BE701-A67E-5BFD-B044-ECF13A621788}"/>
          </ac:spMkLst>
        </pc:spChg>
        <pc:spChg chg="mod">
          <ac:chgData name="Alisdair Cunningham" userId="67e8d9ba-4582-42f1-b26c-e866daa7f65b" providerId="ADAL" clId="{D55405F9-96CE-42DD-9571-C3D40844E8B0}" dt="2025-11-04T13:13:37.442" v="0"/>
          <ac:spMkLst>
            <pc:docMk/>
            <pc:sldMk cId="1491098523" sldId="318"/>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588804708" sldId="319"/>
        </pc:sldMkLst>
        <pc:spChg chg="mod">
          <ac:chgData name="Alisdair Cunningham" userId="67e8d9ba-4582-42f1-b26c-e866daa7f65b" providerId="ADAL" clId="{D55405F9-96CE-42DD-9571-C3D40844E8B0}" dt="2025-11-04T13:13:48.169" v="1"/>
          <ac:spMkLst>
            <pc:docMk/>
            <pc:sldMk cId="3588804708" sldId="319"/>
            <ac:spMk id="8" creationId="{C39BE701-A67E-5BFD-B044-ECF13A621788}"/>
          </ac:spMkLst>
        </pc:spChg>
        <pc:spChg chg="mod">
          <ac:chgData name="Alisdair Cunningham" userId="67e8d9ba-4582-42f1-b26c-e866daa7f65b" providerId="ADAL" clId="{D55405F9-96CE-42DD-9571-C3D40844E8B0}" dt="2025-11-04T13:13:37.442" v="0"/>
          <ac:spMkLst>
            <pc:docMk/>
            <pc:sldMk cId="3588804708" sldId="319"/>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2139930958" sldId="320"/>
        </pc:sldMkLst>
        <pc:spChg chg="mod">
          <ac:chgData name="Alisdair Cunningham" userId="67e8d9ba-4582-42f1-b26c-e866daa7f65b" providerId="ADAL" clId="{D55405F9-96CE-42DD-9571-C3D40844E8B0}" dt="2025-11-04T13:13:48.169" v="1"/>
          <ac:spMkLst>
            <pc:docMk/>
            <pc:sldMk cId="2139930958" sldId="320"/>
            <ac:spMk id="8" creationId="{C39BE701-A67E-5BFD-B044-ECF13A621788}"/>
          </ac:spMkLst>
        </pc:spChg>
        <pc:spChg chg="mod">
          <ac:chgData name="Alisdair Cunningham" userId="67e8d9ba-4582-42f1-b26c-e866daa7f65b" providerId="ADAL" clId="{D55405F9-96CE-42DD-9571-C3D40844E8B0}" dt="2025-11-04T13:13:37.442" v="0"/>
          <ac:spMkLst>
            <pc:docMk/>
            <pc:sldMk cId="2139930958" sldId="320"/>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1548476577" sldId="321"/>
        </pc:sldMkLst>
        <pc:spChg chg="mod">
          <ac:chgData name="Alisdair Cunningham" userId="67e8d9ba-4582-42f1-b26c-e866daa7f65b" providerId="ADAL" clId="{D55405F9-96CE-42DD-9571-C3D40844E8B0}" dt="2025-11-04T13:13:48.169" v="1"/>
          <ac:spMkLst>
            <pc:docMk/>
            <pc:sldMk cId="1548476577" sldId="321"/>
            <ac:spMk id="8" creationId="{C39BE701-A67E-5BFD-B044-ECF13A621788}"/>
          </ac:spMkLst>
        </pc:spChg>
        <pc:spChg chg="mod">
          <ac:chgData name="Alisdair Cunningham" userId="67e8d9ba-4582-42f1-b26c-e866daa7f65b" providerId="ADAL" clId="{D55405F9-96CE-42DD-9571-C3D40844E8B0}" dt="2025-11-04T13:13:37.442" v="0"/>
          <ac:spMkLst>
            <pc:docMk/>
            <pc:sldMk cId="1548476577" sldId="321"/>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2045713646" sldId="322"/>
        </pc:sldMkLst>
        <pc:spChg chg="mod">
          <ac:chgData name="Alisdair Cunningham" userId="67e8d9ba-4582-42f1-b26c-e866daa7f65b" providerId="ADAL" clId="{D55405F9-96CE-42DD-9571-C3D40844E8B0}" dt="2025-11-04T13:13:48.169" v="1"/>
          <ac:spMkLst>
            <pc:docMk/>
            <pc:sldMk cId="2045713646" sldId="322"/>
            <ac:spMk id="8" creationId="{C39BE701-A67E-5BFD-B044-ECF13A621788}"/>
          </ac:spMkLst>
        </pc:spChg>
        <pc:spChg chg="mod">
          <ac:chgData name="Alisdair Cunningham" userId="67e8d9ba-4582-42f1-b26c-e866daa7f65b" providerId="ADAL" clId="{D55405F9-96CE-42DD-9571-C3D40844E8B0}" dt="2025-11-04T13:13:37.442" v="0"/>
          <ac:spMkLst>
            <pc:docMk/>
            <pc:sldMk cId="2045713646" sldId="322"/>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907058545" sldId="323"/>
        </pc:sldMkLst>
        <pc:spChg chg="mod">
          <ac:chgData name="Alisdair Cunningham" userId="67e8d9ba-4582-42f1-b26c-e866daa7f65b" providerId="ADAL" clId="{D55405F9-96CE-42DD-9571-C3D40844E8B0}" dt="2025-11-04T13:13:48.169" v="1"/>
          <ac:spMkLst>
            <pc:docMk/>
            <pc:sldMk cId="3907058545" sldId="323"/>
            <ac:spMk id="8" creationId="{C39BE701-A67E-5BFD-B044-ECF13A621788}"/>
          </ac:spMkLst>
        </pc:spChg>
        <pc:spChg chg="mod">
          <ac:chgData name="Alisdair Cunningham" userId="67e8d9ba-4582-42f1-b26c-e866daa7f65b" providerId="ADAL" clId="{D55405F9-96CE-42DD-9571-C3D40844E8B0}" dt="2025-11-04T13:13:37.442" v="0"/>
          <ac:spMkLst>
            <pc:docMk/>
            <pc:sldMk cId="3907058545" sldId="323"/>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385293323" sldId="324"/>
        </pc:sldMkLst>
        <pc:spChg chg="mod">
          <ac:chgData name="Alisdair Cunningham" userId="67e8d9ba-4582-42f1-b26c-e866daa7f65b" providerId="ADAL" clId="{D55405F9-96CE-42DD-9571-C3D40844E8B0}" dt="2025-11-04T13:13:48.169" v="1"/>
          <ac:spMkLst>
            <pc:docMk/>
            <pc:sldMk cId="3385293323" sldId="324"/>
            <ac:spMk id="8" creationId="{C39BE701-A67E-5BFD-B044-ECF13A621788}"/>
          </ac:spMkLst>
        </pc:spChg>
        <pc:spChg chg="mod">
          <ac:chgData name="Alisdair Cunningham" userId="67e8d9ba-4582-42f1-b26c-e866daa7f65b" providerId="ADAL" clId="{D55405F9-96CE-42DD-9571-C3D40844E8B0}" dt="2025-11-04T13:13:37.442" v="0"/>
          <ac:spMkLst>
            <pc:docMk/>
            <pc:sldMk cId="3385293323" sldId="324"/>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308582177" sldId="325"/>
        </pc:sldMkLst>
        <pc:spChg chg="mod">
          <ac:chgData name="Alisdair Cunningham" userId="67e8d9ba-4582-42f1-b26c-e866daa7f65b" providerId="ADAL" clId="{D55405F9-96CE-42DD-9571-C3D40844E8B0}" dt="2025-11-04T13:13:48.169" v="1"/>
          <ac:spMkLst>
            <pc:docMk/>
            <pc:sldMk cId="3308582177" sldId="325"/>
            <ac:spMk id="8" creationId="{C39BE701-A67E-5BFD-B044-ECF13A621788}"/>
          </ac:spMkLst>
        </pc:spChg>
        <pc:spChg chg="mod">
          <ac:chgData name="Alisdair Cunningham" userId="67e8d9ba-4582-42f1-b26c-e866daa7f65b" providerId="ADAL" clId="{D55405F9-96CE-42DD-9571-C3D40844E8B0}" dt="2025-11-04T13:13:37.442" v="0"/>
          <ac:spMkLst>
            <pc:docMk/>
            <pc:sldMk cId="3308582177" sldId="325"/>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948302030" sldId="326"/>
        </pc:sldMkLst>
        <pc:spChg chg="mod">
          <ac:chgData name="Alisdair Cunningham" userId="67e8d9ba-4582-42f1-b26c-e866daa7f65b" providerId="ADAL" clId="{D55405F9-96CE-42DD-9571-C3D40844E8B0}" dt="2025-11-04T13:13:48.169" v="1"/>
          <ac:spMkLst>
            <pc:docMk/>
            <pc:sldMk cId="3948302030" sldId="326"/>
            <ac:spMk id="8" creationId="{C39BE701-A67E-5BFD-B044-ECF13A621788}"/>
          </ac:spMkLst>
        </pc:spChg>
        <pc:spChg chg="mod">
          <ac:chgData name="Alisdair Cunningham" userId="67e8d9ba-4582-42f1-b26c-e866daa7f65b" providerId="ADAL" clId="{D55405F9-96CE-42DD-9571-C3D40844E8B0}" dt="2025-11-04T13:13:37.442" v="0"/>
          <ac:spMkLst>
            <pc:docMk/>
            <pc:sldMk cId="3948302030" sldId="326"/>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2464137446" sldId="327"/>
        </pc:sldMkLst>
        <pc:spChg chg="mod">
          <ac:chgData name="Alisdair Cunningham" userId="67e8d9ba-4582-42f1-b26c-e866daa7f65b" providerId="ADAL" clId="{D55405F9-96CE-42DD-9571-C3D40844E8B0}" dt="2025-11-04T13:13:48.169" v="1"/>
          <ac:spMkLst>
            <pc:docMk/>
            <pc:sldMk cId="2464137446" sldId="327"/>
            <ac:spMk id="8" creationId="{C39BE701-A67E-5BFD-B044-ECF13A621788}"/>
          </ac:spMkLst>
        </pc:spChg>
        <pc:spChg chg="mod">
          <ac:chgData name="Alisdair Cunningham" userId="67e8d9ba-4582-42f1-b26c-e866daa7f65b" providerId="ADAL" clId="{D55405F9-96CE-42DD-9571-C3D40844E8B0}" dt="2025-11-04T13:13:37.442" v="0"/>
          <ac:spMkLst>
            <pc:docMk/>
            <pc:sldMk cId="2464137446" sldId="327"/>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2906919866" sldId="328"/>
        </pc:sldMkLst>
        <pc:spChg chg="mod">
          <ac:chgData name="Alisdair Cunningham" userId="67e8d9ba-4582-42f1-b26c-e866daa7f65b" providerId="ADAL" clId="{D55405F9-96CE-42DD-9571-C3D40844E8B0}" dt="2025-11-04T13:13:48.169" v="1"/>
          <ac:spMkLst>
            <pc:docMk/>
            <pc:sldMk cId="2906919866" sldId="328"/>
            <ac:spMk id="8" creationId="{C39BE701-A67E-5BFD-B044-ECF13A621788}"/>
          </ac:spMkLst>
        </pc:spChg>
        <pc:spChg chg="mod">
          <ac:chgData name="Alisdair Cunningham" userId="67e8d9ba-4582-42f1-b26c-e866daa7f65b" providerId="ADAL" clId="{D55405F9-96CE-42DD-9571-C3D40844E8B0}" dt="2025-11-04T13:13:37.442" v="0"/>
          <ac:spMkLst>
            <pc:docMk/>
            <pc:sldMk cId="2906919866" sldId="328"/>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546588548" sldId="329"/>
        </pc:sldMkLst>
        <pc:spChg chg="mod">
          <ac:chgData name="Alisdair Cunningham" userId="67e8d9ba-4582-42f1-b26c-e866daa7f65b" providerId="ADAL" clId="{D55405F9-96CE-42DD-9571-C3D40844E8B0}" dt="2025-11-04T13:13:48.169" v="1"/>
          <ac:spMkLst>
            <pc:docMk/>
            <pc:sldMk cId="3546588548" sldId="329"/>
            <ac:spMk id="8" creationId="{C39BE701-A67E-5BFD-B044-ECF13A621788}"/>
          </ac:spMkLst>
        </pc:spChg>
        <pc:spChg chg="mod">
          <ac:chgData name="Alisdair Cunningham" userId="67e8d9ba-4582-42f1-b26c-e866daa7f65b" providerId="ADAL" clId="{D55405F9-96CE-42DD-9571-C3D40844E8B0}" dt="2025-11-04T13:13:37.442" v="0"/>
          <ac:spMkLst>
            <pc:docMk/>
            <pc:sldMk cId="3546588548" sldId="329"/>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2654255136" sldId="330"/>
        </pc:sldMkLst>
        <pc:spChg chg="mod">
          <ac:chgData name="Alisdair Cunningham" userId="67e8d9ba-4582-42f1-b26c-e866daa7f65b" providerId="ADAL" clId="{D55405F9-96CE-42DD-9571-C3D40844E8B0}" dt="2025-11-04T13:13:48.169" v="1"/>
          <ac:spMkLst>
            <pc:docMk/>
            <pc:sldMk cId="2654255136" sldId="330"/>
            <ac:spMk id="8" creationId="{C39BE701-A67E-5BFD-B044-ECF13A621788}"/>
          </ac:spMkLst>
        </pc:spChg>
        <pc:spChg chg="mod">
          <ac:chgData name="Alisdair Cunningham" userId="67e8d9ba-4582-42f1-b26c-e866daa7f65b" providerId="ADAL" clId="{D55405F9-96CE-42DD-9571-C3D40844E8B0}" dt="2025-11-04T13:13:37.442" v="0"/>
          <ac:spMkLst>
            <pc:docMk/>
            <pc:sldMk cId="2654255136" sldId="330"/>
            <ac:spMk id="14" creationId="{3D5216FF-A848-7B03-7F19-B0E69A3C8466}"/>
          </ac:spMkLst>
        </pc:spChg>
      </pc:sldChg>
      <pc:sldChg chg="modSp">
        <pc:chgData name="Alisdair Cunningham" userId="67e8d9ba-4582-42f1-b26c-e866daa7f65b" providerId="ADAL" clId="{D55405F9-96CE-42DD-9571-C3D40844E8B0}" dt="2025-11-04T13:13:48.169" v="1"/>
        <pc:sldMkLst>
          <pc:docMk/>
          <pc:sldMk cId="3584920753" sldId="331"/>
        </pc:sldMkLst>
        <pc:spChg chg="mod">
          <ac:chgData name="Alisdair Cunningham" userId="67e8d9ba-4582-42f1-b26c-e866daa7f65b" providerId="ADAL" clId="{D55405F9-96CE-42DD-9571-C3D40844E8B0}" dt="2025-11-04T13:13:48.169" v="1"/>
          <ac:spMkLst>
            <pc:docMk/>
            <pc:sldMk cId="3584920753" sldId="331"/>
            <ac:spMk id="8" creationId="{C39BE701-A67E-5BFD-B044-ECF13A621788}"/>
          </ac:spMkLst>
        </pc:spChg>
        <pc:spChg chg="mod">
          <ac:chgData name="Alisdair Cunningham" userId="67e8d9ba-4582-42f1-b26c-e866daa7f65b" providerId="ADAL" clId="{D55405F9-96CE-42DD-9571-C3D40844E8B0}" dt="2025-11-04T13:13:37.442" v="0"/>
          <ac:spMkLst>
            <pc:docMk/>
            <pc:sldMk cId="3584920753" sldId="331"/>
            <ac:spMk id="14" creationId="{3D5216FF-A848-7B03-7F19-B0E69A3C8466}"/>
          </ac:spMkLst>
        </pc:spChg>
      </pc:sldChg>
    </pc:docChg>
  </pc:docChgLst>
  <pc:docChgLst>
    <pc:chgData name="Alisdair Cunningham" userId="67e8d9ba-4582-42f1-b26c-e866daa7f65b" providerId="ADAL" clId="{90CF3CDB-8301-49B9-85CD-F55D1ED70A5B}"/>
    <pc:docChg chg="undo redo custSel modSld">
      <pc:chgData name="Alisdair Cunningham" userId="67e8d9ba-4582-42f1-b26c-e866daa7f65b" providerId="ADAL" clId="{90CF3CDB-8301-49B9-85CD-F55D1ED70A5B}" dt="2024-11-05T11:20:15.493" v="183"/>
      <pc:docMkLst>
        <pc:docMk/>
      </pc:docMkLst>
      <pc:sldChg chg="modSp">
        <pc:chgData name="Alisdair Cunningham" userId="67e8d9ba-4582-42f1-b26c-e866daa7f65b" providerId="ADAL" clId="{90CF3CDB-8301-49B9-85CD-F55D1ED70A5B}" dt="2024-11-03T20:23:58.098" v="2"/>
        <pc:sldMkLst>
          <pc:docMk/>
          <pc:sldMk cId="3701768522" sldId="256"/>
        </pc:sldMkLst>
      </pc:sldChg>
      <pc:sldChg chg="modSp">
        <pc:chgData name="Alisdair Cunningham" userId="67e8d9ba-4582-42f1-b26c-e866daa7f65b" providerId="ADAL" clId="{90CF3CDB-8301-49B9-85CD-F55D1ED70A5B}" dt="2024-11-03T20:23:58.098" v="2"/>
        <pc:sldMkLst>
          <pc:docMk/>
          <pc:sldMk cId="3520049810" sldId="257"/>
        </pc:sldMkLst>
      </pc:sldChg>
      <pc:sldChg chg="modSp mod">
        <pc:chgData name="Alisdair Cunningham" userId="67e8d9ba-4582-42f1-b26c-e866daa7f65b" providerId="ADAL" clId="{90CF3CDB-8301-49B9-85CD-F55D1ED70A5B}" dt="2024-11-05T11:20:15.493" v="183"/>
        <pc:sldMkLst>
          <pc:docMk/>
          <pc:sldMk cId="2545193714" sldId="263"/>
        </pc:sldMkLst>
      </pc:sldChg>
      <pc:sldChg chg="modSp mod">
        <pc:chgData name="Alisdair Cunningham" userId="67e8d9ba-4582-42f1-b26c-e866daa7f65b" providerId="ADAL" clId="{90CF3CDB-8301-49B9-85CD-F55D1ED70A5B}" dt="2024-11-03T21:13:37.902" v="22" actId="20577"/>
        <pc:sldMkLst>
          <pc:docMk/>
          <pc:sldMk cId="3206688729" sldId="265"/>
        </pc:sldMkLst>
      </pc:sldChg>
      <pc:sldChg chg="modSp">
        <pc:chgData name="Alisdair Cunningham" userId="67e8d9ba-4582-42f1-b26c-e866daa7f65b" providerId="ADAL" clId="{90CF3CDB-8301-49B9-85CD-F55D1ED70A5B}" dt="2024-11-03T20:23:58.098" v="2"/>
        <pc:sldMkLst>
          <pc:docMk/>
          <pc:sldMk cId="2280075970" sldId="283"/>
        </pc:sldMkLst>
      </pc:sldChg>
      <pc:sldChg chg="modSp">
        <pc:chgData name="Alisdair Cunningham" userId="67e8d9ba-4582-42f1-b26c-e866daa7f65b" providerId="ADAL" clId="{90CF3CDB-8301-49B9-85CD-F55D1ED70A5B}" dt="2024-11-03T20:23:58.098" v="2"/>
        <pc:sldMkLst>
          <pc:docMk/>
          <pc:sldMk cId="3957028060" sldId="293"/>
        </pc:sldMkLst>
      </pc:sldChg>
      <pc:sldChg chg="modSp">
        <pc:chgData name="Alisdair Cunningham" userId="67e8d9ba-4582-42f1-b26c-e866daa7f65b" providerId="ADAL" clId="{90CF3CDB-8301-49B9-85CD-F55D1ED70A5B}" dt="2024-11-03T20:23:58.098" v="2"/>
        <pc:sldMkLst>
          <pc:docMk/>
          <pc:sldMk cId="3178399261" sldId="315"/>
        </pc:sldMkLst>
      </pc:sldChg>
      <pc:sldChg chg="modSp">
        <pc:chgData name="Alisdair Cunningham" userId="67e8d9ba-4582-42f1-b26c-e866daa7f65b" providerId="ADAL" clId="{90CF3CDB-8301-49B9-85CD-F55D1ED70A5B}" dt="2024-11-03T20:23:58.098" v="2"/>
        <pc:sldMkLst>
          <pc:docMk/>
          <pc:sldMk cId="3268167575" sldId="316"/>
        </pc:sldMkLst>
      </pc:sldChg>
      <pc:sldChg chg="modSp">
        <pc:chgData name="Alisdair Cunningham" userId="67e8d9ba-4582-42f1-b26c-e866daa7f65b" providerId="ADAL" clId="{90CF3CDB-8301-49B9-85CD-F55D1ED70A5B}" dt="2024-11-03T20:23:58.098" v="2"/>
        <pc:sldMkLst>
          <pc:docMk/>
          <pc:sldMk cId="788113532" sldId="317"/>
        </pc:sldMkLst>
      </pc:sldChg>
      <pc:sldChg chg="modSp">
        <pc:chgData name="Alisdair Cunningham" userId="67e8d9ba-4582-42f1-b26c-e866daa7f65b" providerId="ADAL" clId="{90CF3CDB-8301-49B9-85CD-F55D1ED70A5B}" dt="2024-11-03T20:23:58.098" v="2"/>
        <pc:sldMkLst>
          <pc:docMk/>
          <pc:sldMk cId="1491098523" sldId="318"/>
        </pc:sldMkLst>
      </pc:sldChg>
      <pc:sldChg chg="modSp">
        <pc:chgData name="Alisdair Cunningham" userId="67e8d9ba-4582-42f1-b26c-e866daa7f65b" providerId="ADAL" clId="{90CF3CDB-8301-49B9-85CD-F55D1ED70A5B}" dt="2024-11-03T20:23:58.098" v="2"/>
        <pc:sldMkLst>
          <pc:docMk/>
          <pc:sldMk cId="3588804708" sldId="319"/>
        </pc:sldMkLst>
      </pc:sldChg>
      <pc:sldChg chg="modSp">
        <pc:chgData name="Alisdair Cunningham" userId="67e8d9ba-4582-42f1-b26c-e866daa7f65b" providerId="ADAL" clId="{90CF3CDB-8301-49B9-85CD-F55D1ED70A5B}" dt="2024-11-03T20:23:58.098" v="2"/>
        <pc:sldMkLst>
          <pc:docMk/>
          <pc:sldMk cId="2139930958" sldId="320"/>
        </pc:sldMkLst>
      </pc:sldChg>
      <pc:sldChg chg="modSp">
        <pc:chgData name="Alisdair Cunningham" userId="67e8d9ba-4582-42f1-b26c-e866daa7f65b" providerId="ADAL" clId="{90CF3CDB-8301-49B9-85CD-F55D1ED70A5B}" dt="2024-11-03T20:23:58.098" v="2"/>
        <pc:sldMkLst>
          <pc:docMk/>
          <pc:sldMk cId="1548476577" sldId="321"/>
        </pc:sldMkLst>
      </pc:sldChg>
      <pc:sldChg chg="modSp mod">
        <pc:chgData name="Alisdair Cunningham" userId="67e8d9ba-4582-42f1-b26c-e866daa7f65b" providerId="ADAL" clId="{90CF3CDB-8301-49B9-85CD-F55D1ED70A5B}" dt="2024-11-03T22:07:40.364" v="25" actId="20577"/>
        <pc:sldMkLst>
          <pc:docMk/>
          <pc:sldMk cId="2045713646" sldId="322"/>
        </pc:sldMkLst>
      </pc:sldChg>
      <pc:sldChg chg="modSp">
        <pc:chgData name="Alisdair Cunningham" userId="67e8d9ba-4582-42f1-b26c-e866daa7f65b" providerId="ADAL" clId="{90CF3CDB-8301-49B9-85CD-F55D1ED70A5B}" dt="2024-11-03T20:23:58.098" v="2"/>
        <pc:sldMkLst>
          <pc:docMk/>
          <pc:sldMk cId="3907058545" sldId="323"/>
        </pc:sldMkLst>
      </pc:sldChg>
      <pc:sldChg chg="modSp">
        <pc:chgData name="Alisdair Cunningham" userId="67e8d9ba-4582-42f1-b26c-e866daa7f65b" providerId="ADAL" clId="{90CF3CDB-8301-49B9-85CD-F55D1ED70A5B}" dt="2024-11-03T20:23:58.098" v="2"/>
        <pc:sldMkLst>
          <pc:docMk/>
          <pc:sldMk cId="3385293323" sldId="324"/>
        </pc:sldMkLst>
      </pc:sldChg>
      <pc:sldChg chg="modSp">
        <pc:chgData name="Alisdair Cunningham" userId="67e8d9ba-4582-42f1-b26c-e866daa7f65b" providerId="ADAL" clId="{90CF3CDB-8301-49B9-85CD-F55D1ED70A5B}" dt="2024-11-03T20:23:58.098" v="2"/>
        <pc:sldMkLst>
          <pc:docMk/>
          <pc:sldMk cId="3308582177" sldId="325"/>
        </pc:sldMkLst>
      </pc:sldChg>
      <pc:sldChg chg="modSp">
        <pc:chgData name="Alisdair Cunningham" userId="67e8d9ba-4582-42f1-b26c-e866daa7f65b" providerId="ADAL" clId="{90CF3CDB-8301-49B9-85CD-F55D1ED70A5B}" dt="2024-11-03T20:23:58.098" v="2"/>
        <pc:sldMkLst>
          <pc:docMk/>
          <pc:sldMk cId="3948302030" sldId="326"/>
        </pc:sldMkLst>
      </pc:sldChg>
      <pc:sldChg chg="modSp mod">
        <pc:chgData name="Alisdair Cunningham" userId="67e8d9ba-4582-42f1-b26c-e866daa7f65b" providerId="ADAL" clId="{90CF3CDB-8301-49B9-85CD-F55D1ED70A5B}" dt="2024-11-05T11:10:35.457" v="180" actId="20577"/>
        <pc:sldMkLst>
          <pc:docMk/>
          <pc:sldMk cId="2464137446" sldId="327"/>
        </pc:sldMkLst>
      </pc:sldChg>
      <pc:sldChg chg="modSp">
        <pc:chgData name="Alisdair Cunningham" userId="67e8d9ba-4582-42f1-b26c-e866daa7f65b" providerId="ADAL" clId="{90CF3CDB-8301-49B9-85CD-F55D1ED70A5B}" dt="2024-11-03T20:23:58.098" v="2"/>
        <pc:sldMkLst>
          <pc:docMk/>
          <pc:sldMk cId="2906919866" sldId="328"/>
        </pc:sldMkLst>
      </pc:sldChg>
      <pc:sldChg chg="modSp">
        <pc:chgData name="Alisdair Cunningham" userId="67e8d9ba-4582-42f1-b26c-e866daa7f65b" providerId="ADAL" clId="{90CF3CDB-8301-49B9-85CD-F55D1ED70A5B}" dt="2024-11-03T20:23:58.098" v="2"/>
        <pc:sldMkLst>
          <pc:docMk/>
          <pc:sldMk cId="3546588548" sldId="329"/>
        </pc:sldMkLst>
      </pc:sldChg>
      <pc:sldChg chg="addSp modSp mod">
        <pc:chgData name="Alisdair Cunningham" userId="67e8d9ba-4582-42f1-b26c-e866daa7f65b" providerId="ADAL" clId="{90CF3CDB-8301-49B9-85CD-F55D1ED70A5B}" dt="2024-11-05T10:49:54.961" v="177" actId="1076"/>
        <pc:sldMkLst>
          <pc:docMk/>
          <pc:sldMk cId="2654255136" sldId="330"/>
        </pc:sldMkLst>
      </pc:sldChg>
      <pc:sldChg chg="modSp">
        <pc:chgData name="Alisdair Cunningham" userId="67e8d9ba-4582-42f1-b26c-e866daa7f65b" providerId="ADAL" clId="{90CF3CDB-8301-49B9-85CD-F55D1ED70A5B}" dt="2024-11-03T20:23:58.098" v="2"/>
        <pc:sldMkLst>
          <pc:docMk/>
          <pc:sldMk cId="3584920753" sldId="331"/>
        </pc:sldMkLst>
      </pc:sldChg>
    </pc:docChg>
  </pc:docChgLst>
  <pc:docChgLst>
    <pc:chgData name="Alisdair Cunningham" userId="67e8d9ba-4582-42f1-b26c-e866daa7f65b" providerId="ADAL" clId="{18B127B9-97A1-4060-9D2C-A494C533D4F3}"/>
    <pc:docChg chg="undo custSel addSld delSld modSld sldOrd">
      <pc:chgData name="Alisdair Cunningham" userId="67e8d9ba-4582-42f1-b26c-e866daa7f65b" providerId="ADAL" clId="{18B127B9-97A1-4060-9D2C-A494C533D4F3}" dt="2023-11-07T20:22:51.545" v="10782"/>
      <pc:docMkLst>
        <pc:docMk/>
      </pc:docMkLst>
      <pc:sldChg chg="modSp mod">
        <pc:chgData name="Alisdair Cunningham" userId="67e8d9ba-4582-42f1-b26c-e866daa7f65b" providerId="ADAL" clId="{18B127B9-97A1-4060-9D2C-A494C533D4F3}" dt="2023-11-07T20:18:28.784" v="10763"/>
        <pc:sldMkLst>
          <pc:docMk/>
          <pc:sldMk cId="3701768522" sldId="256"/>
        </pc:sldMkLst>
      </pc:sldChg>
      <pc:sldChg chg="modSp mod">
        <pc:chgData name="Alisdair Cunningham" userId="67e8d9ba-4582-42f1-b26c-e866daa7f65b" providerId="ADAL" clId="{18B127B9-97A1-4060-9D2C-A494C533D4F3}" dt="2023-11-07T20:22:51.545" v="10782"/>
        <pc:sldMkLst>
          <pc:docMk/>
          <pc:sldMk cId="3520049810" sldId="257"/>
        </pc:sldMkLst>
      </pc:sldChg>
      <pc:sldChg chg="modSp mod">
        <pc:chgData name="Alisdair Cunningham" userId="67e8d9ba-4582-42f1-b26c-e866daa7f65b" providerId="ADAL" clId="{18B127B9-97A1-4060-9D2C-A494C533D4F3}" dt="2023-11-07T20:22:51.545" v="10782"/>
        <pc:sldMkLst>
          <pc:docMk/>
          <pc:sldMk cId="2545193714" sldId="263"/>
        </pc:sldMkLst>
      </pc:sldChg>
      <pc:sldChg chg="del">
        <pc:chgData name="Alisdair Cunningham" userId="67e8d9ba-4582-42f1-b26c-e866daa7f65b" providerId="ADAL" clId="{18B127B9-97A1-4060-9D2C-A494C533D4F3}" dt="2023-10-30T21:21:55.245" v="13" actId="47"/>
        <pc:sldMkLst>
          <pc:docMk/>
          <pc:sldMk cId="2419514132" sldId="264"/>
        </pc:sldMkLst>
      </pc:sldChg>
      <pc:sldChg chg="modSp mod">
        <pc:chgData name="Alisdair Cunningham" userId="67e8d9ba-4582-42f1-b26c-e866daa7f65b" providerId="ADAL" clId="{18B127B9-97A1-4060-9D2C-A494C533D4F3}" dt="2023-11-07T20:22:51.545" v="10782"/>
        <pc:sldMkLst>
          <pc:docMk/>
          <pc:sldMk cId="3206688729" sldId="265"/>
        </pc:sldMkLst>
      </pc:sldChg>
      <pc:sldChg chg="modSp mod">
        <pc:chgData name="Alisdair Cunningham" userId="67e8d9ba-4582-42f1-b26c-e866daa7f65b" providerId="ADAL" clId="{18B127B9-97A1-4060-9D2C-A494C533D4F3}" dt="2023-11-07T20:22:51.545" v="10782"/>
        <pc:sldMkLst>
          <pc:docMk/>
          <pc:sldMk cId="2280075970" sldId="283"/>
        </pc:sldMkLst>
      </pc:sldChg>
      <pc:sldChg chg="modSp mod">
        <pc:chgData name="Alisdair Cunningham" userId="67e8d9ba-4582-42f1-b26c-e866daa7f65b" providerId="ADAL" clId="{18B127B9-97A1-4060-9D2C-A494C533D4F3}" dt="2023-11-07T20:22:51.545" v="10782"/>
        <pc:sldMkLst>
          <pc:docMk/>
          <pc:sldMk cId="3957028060" sldId="293"/>
        </pc:sldMkLst>
      </pc:sldChg>
      <pc:sldChg chg="del">
        <pc:chgData name="Alisdair Cunningham" userId="67e8d9ba-4582-42f1-b26c-e866daa7f65b" providerId="ADAL" clId="{18B127B9-97A1-4060-9D2C-A494C533D4F3}" dt="2023-10-30T21:21:55.245" v="13" actId="47"/>
        <pc:sldMkLst>
          <pc:docMk/>
          <pc:sldMk cId="2525116218" sldId="294"/>
        </pc:sldMkLst>
      </pc:sldChg>
      <pc:sldChg chg="del">
        <pc:chgData name="Alisdair Cunningham" userId="67e8d9ba-4582-42f1-b26c-e866daa7f65b" providerId="ADAL" clId="{18B127B9-97A1-4060-9D2C-A494C533D4F3}" dt="2023-10-30T21:21:55.245" v="13" actId="47"/>
        <pc:sldMkLst>
          <pc:docMk/>
          <pc:sldMk cId="946818062" sldId="295"/>
        </pc:sldMkLst>
      </pc:sldChg>
      <pc:sldChg chg="del">
        <pc:chgData name="Alisdair Cunningham" userId="67e8d9ba-4582-42f1-b26c-e866daa7f65b" providerId="ADAL" clId="{18B127B9-97A1-4060-9D2C-A494C533D4F3}" dt="2023-10-30T21:21:55.245" v="13" actId="47"/>
        <pc:sldMkLst>
          <pc:docMk/>
          <pc:sldMk cId="3094930100" sldId="296"/>
        </pc:sldMkLst>
      </pc:sldChg>
      <pc:sldChg chg="del">
        <pc:chgData name="Alisdair Cunningham" userId="67e8d9ba-4582-42f1-b26c-e866daa7f65b" providerId="ADAL" clId="{18B127B9-97A1-4060-9D2C-A494C533D4F3}" dt="2023-10-30T21:21:55.245" v="13" actId="47"/>
        <pc:sldMkLst>
          <pc:docMk/>
          <pc:sldMk cId="4153397391" sldId="297"/>
        </pc:sldMkLst>
      </pc:sldChg>
      <pc:sldChg chg="del">
        <pc:chgData name="Alisdair Cunningham" userId="67e8d9ba-4582-42f1-b26c-e866daa7f65b" providerId="ADAL" clId="{18B127B9-97A1-4060-9D2C-A494C533D4F3}" dt="2023-10-30T21:21:55.245" v="13" actId="47"/>
        <pc:sldMkLst>
          <pc:docMk/>
          <pc:sldMk cId="547218484" sldId="298"/>
        </pc:sldMkLst>
      </pc:sldChg>
      <pc:sldChg chg="del">
        <pc:chgData name="Alisdair Cunningham" userId="67e8d9ba-4582-42f1-b26c-e866daa7f65b" providerId="ADAL" clId="{18B127B9-97A1-4060-9D2C-A494C533D4F3}" dt="2023-10-30T21:21:55.245" v="13" actId="47"/>
        <pc:sldMkLst>
          <pc:docMk/>
          <pc:sldMk cId="845222379" sldId="299"/>
        </pc:sldMkLst>
      </pc:sldChg>
      <pc:sldChg chg="del">
        <pc:chgData name="Alisdair Cunningham" userId="67e8d9ba-4582-42f1-b26c-e866daa7f65b" providerId="ADAL" clId="{18B127B9-97A1-4060-9D2C-A494C533D4F3}" dt="2023-10-30T21:21:55.245" v="13" actId="47"/>
        <pc:sldMkLst>
          <pc:docMk/>
          <pc:sldMk cId="4196387937" sldId="300"/>
        </pc:sldMkLst>
      </pc:sldChg>
      <pc:sldChg chg="del">
        <pc:chgData name="Alisdair Cunningham" userId="67e8d9ba-4582-42f1-b26c-e866daa7f65b" providerId="ADAL" clId="{18B127B9-97A1-4060-9D2C-A494C533D4F3}" dt="2023-10-30T21:21:55.245" v="13" actId="47"/>
        <pc:sldMkLst>
          <pc:docMk/>
          <pc:sldMk cId="1645665196" sldId="301"/>
        </pc:sldMkLst>
      </pc:sldChg>
      <pc:sldChg chg="del">
        <pc:chgData name="Alisdair Cunningham" userId="67e8d9ba-4582-42f1-b26c-e866daa7f65b" providerId="ADAL" clId="{18B127B9-97A1-4060-9D2C-A494C533D4F3}" dt="2023-10-30T21:21:55.245" v="13" actId="47"/>
        <pc:sldMkLst>
          <pc:docMk/>
          <pc:sldMk cId="728492286" sldId="303"/>
        </pc:sldMkLst>
      </pc:sldChg>
      <pc:sldChg chg="del">
        <pc:chgData name="Alisdair Cunningham" userId="67e8d9ba-4582-42f1-b26c-e866daa7f65b" providerId="ADAL" clId="{18B127B9-97A1-4060-9D2C-A494C533D4F3}" dt="2023-10-30T21:21:55.245" v="13" actId="47"/>
        <pc:sldMkLst>
          <pc:docMk/>
          <pc:sldMk cId="609484867" sldId="304"/>
        </pc:sldMkLst>
      </pc:sldChg>
      <pc:sldChg chg="del">
        <pc:chgData name="Alisdair Cunningham" userId="67e8d9ba-4582-42f1-b26c-e866daa7f65b" providerId="ADAL" clId="{18B127B9-97A1-4060-9D2C-A494C533D4F3}" dt="2023-10-30T21:21:55.245" v="13" actId="47"/>
        <pc:sldMkLst>
          <pc:docMk/>
          <pc:sldMk cId="1583112863" sldId="305"/>
        </pc:sldMkLst>
      </pc:sldChg>
      <pc:sldChg chg="del">
        <pc:chgData name="Alisdair Cunningham" userId="67e8d9ba-4582-42f1-b26c-e866daa7f65b" providerId="ADAL" clId="{18B127B9-97A1-4060-9D2C-A494C533D4F3}" dt="2023-10-30T21:21:55.245" v="13" actId="47"/>
        <pc:sldMkLst>
          <pc:docMk/>
          <pc:sldMk cId="412198580" sldId="306"/>
        </pc:sldMkLst>
      </pc:sldChg>
      <pc:sldChg chg="del">
        <pc:chgData name="Alisdair Cunningham" userId="67e8d9ba-4582-42f1-b26c-e866daa7f65b" providerId="ADAL" clId="{18B127B9-97A1-4060-9D2C-A494C533D4F3}" dt="2023-10-30T21:21:55.245" v="13" actId="47"/>
        <pc:sldMkLst>
          <pc:docMk/>
          <pc:sldMk cId="3570686395" sldId="307"/>
        </pc:sldMkLst>
      </pc:sldChg>
      <pc:sldChg chg="del">
        <pc:chgData name="Alisdair Cunningham" userId="67e8d9ba-4582-42f1-b26c-e866daa7f65b" providerId="ADAL" clId="{18B127B9-97A1-4060-9D2C-A494C533D4F3}" dt="2023-10-30T21:21:55.245" v="13" actId="47"/>
        <pc:sldMkLst>
          <pc:docMk/>
          <pc:sldMk cId="1266581737" sldId="308"/>
        </pc:sldMkLst>
      </pc:sldChg>
      <pc:sldChg chg="del">
        <pc:chgData name="Alisdair Cunningham" userId="67e8d9ba-4582-42f1-b26c-e866daa7f65b" providerId="ADAL" clId="{18B127B9-97A1-4060-9D2C-A494C533D4F3}" dt="2023-10-30T21:21:55.245" v="13" actId="47"/>
        <pc:sldMkLst>
          <pc:docMk/>
          <pc:sldMk cId="432172529" sldId="309"/>
        </pc:sldMkLst>
      </pc:sldChg>
      <pc:sldChg chg="del">
        <pc:chgData name="Alisdair Cunningham" userId="67e8d9ba-4582-42f1-b26c-e866daa7f65b" providerId="ADAL" clId="{18B127B9-97A1-4060-9D2C-A494C533D4F3}" dt="2023-10-30T21:21:55.245" v="13" actId="47"/>
        <pc:sldMkLst>
          <pc:docMk/>
          <pc:sldMk cId="3740922528" sldId="310"/>
        </pc:sldMkLst>
      </pc:sldChg>
      <pc:sldChg chg="del">
        <pc:chgData name="Alisdair Cunningham" userId="67e8d9ba-4582-42f1-b26c-e866daa7f65b" providerId="ADAL" clId="{18B127B9-97A1-4060-9D2C-A494C533D4F3}" dt="2023-10-30T21:21:55.245" v="13" actId="47"/>
        <pc:sldMkLst>
          <pc:docMk/>
          <pc:sldMk cId="2457380215" sldId="311"/>
        </pc:sldMkLst>
      </pc:sldChg>
      <pc:sldChg chg="del">
        <pc:chgData name="Alisdair Cunningham" userId="67e8d9ba-4582-42f1-b26c-e866daa7f65b" providerId="ADAL" clId="{18B127B9-97A1-4060-9D2C-A494C533D4F3}" dt="2023-10-30T21:21:55.245" v="13" actId="47"/>
        <pc:sldMkLst>
          <pc:docMk/>
          <pc:sldMk cId="1611520838" sldId="312"/>
        </pc:sldMkLst>
      </pc:sldChg>
      <pc:sldChg chg="del">
        <pc:chgData name="Alisdair Cunningham" userId="67e8d9ba-4582-42f1-b26c-e866daa7f65b" providerId="ADAL" clId="{18B127B9-97A1-4060-9D2C-A494C533D4F3}" dt="2023-10-30T21:21:55.245" v="13" actId="47"/>
        <pc:sldMkLst>
          <pc:docMk/>
          <pc:sldMk cId="3455479439" sldId="313"/>
        </pc:sldMkLst>
      </pc:sldChg>
      <pc:sldChg chg="del">
        <pc:chgData name="Alisdair Cunningham" userId="67e8d9ba-4582-42f1-b26c-e866daa7f65b" providerId="ADAL" clId="{18B127B9-97A1-4060-9D2C-A494C533D4F3}" dt="2023-10-30T21:21:55.245" v="13" actId="47"/>
        <pc:sldMkLst>
          <pc:docMk/>
          <pc:sldMk cId="631328290" sldId="314"/>
        </pc:sldMkLst>
      </pc:sldChg>
      <pc:sldChg chg="del">
        <pc:chgData name="Alisdair Cunningham" userId="67e8d9ba-4582-42f1-b26c-e866daa7f65b" providerId="ADAL" clId="{18B127B9-97A1-4060-9D2C-A494C533D4F3}" dt="2023-10-30T21:21:41.711" v="8" actId="47"/>
        <pc:sldMkLst>
          <pc:docMk/>
          <pc:sldMk cId="1793596660" sldId="315"/>
        </pc:sldMkLst>
      </pc:sldChg>
      <pc:sldChg chg="modSp add mod">
        <pc:chgData name="Alisdair Cunningham" userId="67e8d9ba-4582-42f1-b26c-e866daa7f65b" providerId="ADAL" clId="{18B127B9-97A1-4060-9D2C-A494C533D4F3}" dt="2023-11-07T20:22:51.545" v="10782"/>
        <pc:sldMkLst>
          <pc:docMk/>
          <pc:sldMk cId="3178399261" sldId="315"/>
        </pc:sldMkLst>
      </pc:sldChg>
      <pc:sldChg chg="modSp add mod">
        <pc:chgData name="Alisdair Cunningham" userId="67e8d9ba-4582-42f1-b26c-e866daa7f65b" providerId="ADAL" clId="{18B127B9-97A1-4060-9D2C-A494C533D4F3}" dt="2023-11-07T20:22:51.545" v="10782"/>
        <pc:sldMkLst>
          <pc:docMk/>
          <pc:sldMk cId="3268167575" sldId="316"/>
        </pc:sldMkLst>
      </pc:sldChg>
      <pc:sldChg chg="addSp delSp modSp add mod">
        <pc:chgData name="Alisdair Cunningham" userId="67e8d9ba-4582-42f1-b26c-e866daa7f65b" providerId="ADAL" clId="{18B127B9-97A1-4060-9D2C-A494C533D4F3}" dt="2023-11-07T20:22:51.545" v="10782"/>
        <pc:sldMkLst>
          <pc:docMk/>
          <pc:sldMk cId="788113532" sldId="317"/>
        </pc:sldMkLst>
      </pc:sldChg>
      <pc:sldChg chg="addSp delSp modSp add mod">
        <pc:chgData name="Alisdair Cunningham" userId="67e8d9ba-4582-42f1-b26c-e866daa7f65b" providerId="ADAL" clId="{18B127B9-97A1-4060-9D2C-A494C533D4F3}" dt="2023-11-07T20:22:51.545" v="10782"/>
        <pc:sldMkLst>
          <pc:docMk/>
          <pc:sldMk cId="1491098523" sldId="318"/>
        </pc:sldMkLst>
      </pc:sldChg>
      <pc:sldChg chg="delSp modSp add mod">
        <pc:chgData name="Alisdair Cunningham" userId="67e8d9ba-4582-42f1-b26c-e866daa7f65b" providerId="ADAL" clId="{18B127B9-97A1-4060-9D2C-A494C533D4F3}" dt="2023-11-07T20:22:51.545" v="10782"/>
        <pc:sldMkLst>
          <pc:docMk/>
          <pc:sldMk cId="3588804708" sldId="319"/>
        </pc:sldMkLst>
      </pc:sldChg>
      <pc:sldChg chg="modSp add mod">
        <pc:chgData name="Alisdair Cunningham" userId="67e8d9ba-4582-42f1-b26c-e866daa7f65b" providerId="ADAL" clId="{18B127B9-97A1-4060-9D2C-A494C533D4F3}" dt="2023-11-07T20:22:51.545" v="10782"/>
        <pc:sldMkLst>
          <pc:docMk/>
          <pc:sldMk cId="2139930958" sldId="320"/>
        </pc:sldMkLst>
      </pc:sldChg>
      <pc:sldChg chg="addSp delSp modSp add mod">
        <pc:chgData name="Alisdair Cunningham" userId="67e8d9ba-4582-42f1-b26c-e866daa7f65b" providerId="ADAL" clId="{18B127B9-97A1-4060-9D2C-A494C533D4F3}" dt="2023-11-07T20:22:51.545" v="10782"/>
        <pc:sldMkLst>
          <pc:docMk/>
          <pc:sldMk cId="1548476577" sldId="321"/>
        </pc:sldMkLst>
      </pc:sldChg>
      <pc:sldChg chg="addSp delSp modSp add mod">
        <pc:chgData name="Alisdair Cunningham" userId="67e8d9ba-4582-42f1-b26c-e866daa7f65b" providerId="ADAL" clId="{18B127B9-97A1-4060-9D2C-A494C533D4F3}" dt="2023-11-07T20:22:51.545" v="10782"/>
        <pc:sldMkLst>
          <pc:docMk/>
          <pc:sldMk cId="2045713646" sldId="322"/>
        </pc:sldMkLst>
      </pc:sldChg>
      <pc:sldChg chg="add del">
        <pc:chgData name="Alisdair Cunningham" userId="67e8d9ba-4582-42f1-b26c-e866daa7f65b" providerId="ADAL" clId="{18B127B9-97A1-4060-9D2C-A494C533D4F3}" dt="2023-11-06T21:56:38.575" v="4864" actId="47"/>
        <pc:sldMkLst>
          <pc:docMk/>
          <pc:sldMk cId="518617171" sldId="323"/>
        </pc:sldMkLst>
      </pc:sldChg>
      <pc:sldChg chg="modSp add mod ord">
        <pc:chgData name="Alisdair Cunningham" userId="67e8d9ba-4582-42f1-b26c-e866daa7f65b" providerId="ADAL" clId="{18B127B9-97A1-4060-9D2C-A494C533D4F3}" dt="2023-11-07T20:22:51.545" v="10782"/>
        <pc:sldMkLst>
          <pc:docMk/>
          <pc:sldMk cId="3907058545" sldId="323"/>
        </pc:sldMkLst>
      </pc:sldChg>
      <pc:sldChg chg="addSp delSp modSp add mod">
        <pc:chgData name="Alisdair Cunningham" userId="67e8d9ba-4582-42f1-b26c-e866daa7f65b" providerId="ADAL" clId="{18B127B9-97A1-4060-9D2C-A494C533D4F3}" dt="2023-11-07T20:22:51.545" v="10782"/>
        <pc:sldMkLst>
          <pc:docMk/>
          <pc:sldMk cId="3385293323" sldId="324"/>
        </pc:sldMkLst>
      </pc:sldChg>
      <pc:sldChg chg="addSp delSp modSp add mod ord modAnim">
        <pc:chgData name="Alisdair Cunningham" userId="67e8d9ba-4582-42f1-b26c-e866daa7f65b" providerId="ADAL" clId="{18B127B9-97A1-4060-9D2C-A494C533D4F3}" dt="2023-11-07T20:22:51.545" v="10782"/>
        <pc:sldMkLst>
          <pc:docMk/>
          <pc:sldMk cId="3308582177" sldId="325"/>
        </pc:sldMkLst>
      </pc:sldChg>
      <pc:sldChg chg="addSp delSp modSp add mod ord">
        <pc:chgData name="Alisdair Cunningham" userId="67e8d9ba-4582-42f1-b26c-e866daa7f65b" providerId="ADAL" clId="{18B127B9-97A1-4060-9D2C-A494C533D4F3}" dt="2023-11-07T20:22:51.545" v="10782"/>
        <pc:sldMkLst>
          <pc:docMk/>
          <pc:sldMk cId="3948302030" sldId="326"/>
        </pc:sldMkLst>
      </pc:sldChg>
      <pc:sldChg chg="addSp delSp modSp add mod delAnim modAnim">
        <pc:chgData name="Alisdair Cunningham" userId="67e8d9ba-4582-42f1-b26c-e866daa7f65b" providerId="ADAL" clId="{18B127B9-97A1-4060-9D2C-A494C533D4F3}" dt="2023-11-07T20:22:51.545" v="10782"/>
        <pc:sldMkLst>
          <pc:docMk/>
          <pc:sldMk cId="2464137446" sldId="327"/>
        </pc:sldMkLst>
      </pc:sldChg>
      <pc:sldChg chg="addSp delSp modSp add mod">
        <pc:chgData name="Alisdair Cunningham" userId="67e8d9ba-4582-42f1-b26c-e866daa7f65b" providerId="ADAL" clId="{18B127B9-97A1-4060-9D2C-A494C533D4F3}" dt="2023-11-07T20:22:51.545" v="10782"/>
        <pc:sldMkLst>
          <pc:docMk/>
          <pc:sldMk cId="2906919866" sldId="328"/>
        </pc:sldMkLst>
      </pc:sldChg>
      <pc:sldChg chg="addSp delSp modSp add mod">
        <pc:chgData name="Alisdair Cunningham" userId="67e8d9ba-4582-42f1-b26c-e866daa7f65b" providerId="ADAL" clId="{18B127B9-97A1-4060-9D2C-A494C533D4F3}" dt="2023-11-07T20:22:51.545" v="10782"/>
        <pc:sldMkLst>
          <pc:docMk/>
          <pc:sldMk cId="3546588548" sldId="329"/>
        </pc:sldMkLst>
      </pc:sldChg>
      <pc:sldChg chg="delSp modSp add mod">
        <pc:chgData name="Alisdair Cunningham" userId="67e8d9ba-4582-42f1-b26c-e866daa7f65b" providerId="ADAL" clId="{18B127B9-97A1-4060-9D2C-A494C533D4F3}" dt="2023-11-07T20:22:51.545" v="10782"/>
        <pc:sldMkLst>
          <pc:docMk/>
          <pc:sldMk cId="2654255136" sldId="330"/>
        </pc:sldMkLst>
      </pc:sldChg>
      <pc:sldChg chg="addSp delSp modSp add mod">
        <pc:chgData name="Alisdair Cunningham" userId="67e8d9ba-4582-42f1-b26c-e866daa7f65b" providerId="ADAL" clId="{18B127B9-97A1-4060-9D2C-A494C533D4F3}" dt="2023-11-07T20:22:51.545" v="10782"/>
        <pc:sldMkLst>
          <pc:docMk/>
          <pc:sldMk cId="3584920753" sldId="33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08472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678894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401828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211362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846142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63176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1811497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611597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2855595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701563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2447064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555233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4330567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753524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9939201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2382246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2166156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890063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29683620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04/11/2025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04/11/2025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video" Target="https://www.youtube.com/embed/avqBmY7YF5Y?feature=oembed" TargetMode="External"/><Relationship Id="rId5" Type="http://schemas.openxmlformats.org/officeDocument/2006/relationships/image" Target="../media/image13.png"/><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video" Target="https://www.youtube.com/embed/4IlE_irZe3g?feature=oembed" TargetMode="External"/><Relationship Id="rId5" Type="http://schemas.openxmlformats.org/officeDocument/2006/relationships/image" Target="../media/image15.jpe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hyperlink" Target="https://gisgeography.com/geoprocessing-tool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55861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5</a:t>
            </a:r>
          </a:p>
          <a:p>
            <a:pPr algn="ctr">
              <a:lnSpc>
                <a:spcPct val="90000"/>
              </a:lnSpc>
              <a:spcBef>
                <a:spcPct val="0"/>
              </a:spcBef>
              <a:spcAft>
                <a:spcPts val="600"/>
              </a:spcAft>
            </a:pPr>
            <a:r>
              <a:rPr lang="en-GB" sz="5000" dirty="0">
                <a:latin typeface="+mj-lt"/>
                <a:ea typeface="+mj-ea"/>
                <a:cs typeface="+mj-cs"/>
              </a:rPr>
              <a:t>Data Creation &amp; Manipulation</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23</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08548"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05/11/2025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660239"/>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543431" cy="369332"/>
          </a:xfrm>
          <a:prstGeom prst="rect">
            <a:avLst/>
          </a:prstGeom>
          <a:noFill/>
        </p:spPr>
        <p:txBody>
          <a:bodyPr wrap="square" rtlCol="0">
            <a:spAutoFit/>
          </a:bodyPr>
          <a:lstStyle/>
          <a:p>
            <a:r>
              <a:rPr lang="fr-FR" dirty="0"/>
              <a:t>A. Cunningham			</a:t>
            </a:r>
            <a:r>
              <a:rPr lang="en-GB" dirty="0"/>
              <a:t>Lecture 5: Data creation and manipulation</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1681318063"/>
              </p:ext>
            </p:extLst>
          </p:nvPr>
        </p:nvGraphicFramePr>
        <p:xfrm>
          <a:off x="4160938" y="1107985"/>
          <a:ext cx="6992679" cy="50292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dirty="0"/>
                        <a:t>3</a:t>
                      </a:r>
                    </a:p>
                  </a:txBody>
                  <a:tcPr/>
                </a:tc>
                <a:tc>
                  <a:txBody>
                    <a:bodyPr/>
                    <a:lstStyle/>
                    <a:p>
                      <a:r>
                        <a:rPr lang="en-GB" sz="1600" dirty="0"/>
                        <a:t>Recap</a:t>
                      </a:r>
                    </a:p>
                  </a:txBody>
                  <a:tcPr/>
                </a:tc>
                <a:extLst>
                  <a:ext uri="{0D108BD9-81ED-4DB2-BD59-A6C34878D82A}">
                    <a16:rowId xmlns:a16="http://schemas.microsoft.com/office/drawing/2014/main" val="586689555"/>
                  </a:ext>
                </a:extLst>
              </a:tr>
              <a:tr h="324000">
                <a:tc>
                  <a:txBody>
                    <a:bodyPr/>
                    <a:lstStyle/>
                    <a:p>
                      <a:pPr algn="ctr"/>
                      <a:r>
                        <a:rPr lang="en-GB" sz="1600" dirty="0"/>
                        <a:t>4</a:t>
                      </a:r>
                    </a:p>
                  </a:txBody>
                  <a:tcPr/>
                </a:tc>
                <a:tc>
                  <a:txBody>
                    <a:bodyPr/>
                    <a:lstStyle/>
                    <a:p>
                      <a:r>
                        <a:rPr lang="en-GB" sz="1600" dirty="0"/>
                        <a:t>Digitisation</a:t>
                      </a:r>
                    </a:p>
                  </a:txBody>
                  <a:tcPr/>
                </a:tc>
                <a:extLst>
                  <a:ext uri="{0D108BD9-81ED-4DB2-BD59-A6C34878D82A}">
                    <a16:rowId xmlns:a16="http://schemas.microsoft.com/office/drawing/2014/main" val="3837722624"/>
                  </a:ext>
                </a:extLst>
              </a:tr>
              <a:tr h="324000">
                <a:tc>
                  <a:txBody>
                    <a:bodyPr/>
                    <a:lstStyle/>
                    <a:p>
                      <a:pPr algn="ctr"/>
                      <a:r>
                        <a:rPr lang="en-GB" sz="1600" dirty="0"/>
                        <a:t>5</a:t>
                      </a:r>
                    </a:p>
                  </a:txBody>
                  <a:tcPr/>
                </a:tc>
                <a:tc>
                  <a:txBody>
                    <a:bodyPr/>
                    <a:lstStyle/>
                    <a:p>
                      <a:r>
                        <a:rPr lang="en-GB" sz="1600" dirty="0"/>
                        <a:t>Data creation – File creation</a:t>
                      </a:r>
                    </a:p>
                  </a:txBody>
                  <a:tcPr/>
                </a:tc>
                <a:extLst>
                  <a:ext uri="{0D108BD9-81ED-4DB2-BD59-A6C34878D82A}">
                    <a16:rowId xmlns:a16="http://schemas.microsoft.com/office/drawing/2014/main" val="3852937406"/>
                  </a:ext>
                </a:extLst>
              </a:tr>
              <a:tr h="324000">
                <a:tc>
                  <a:txBody>
                    <a:bodyPr/>
                    <a:lstStyle/>
                    <a:p>
                      <a:pPr algn="ctr"/>
                      <a:r>
                        <a:rPr lang="en-GB" sz="16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Data creation – Attribute Design</a:t>
                      </a:r>
                    </a:p>
                  </a:txBody>
                  <a:tcPr/>
                </a:tc>
                <a:extLst>
                  <a:ext uri="{0D108BD9-81ED-4DB2-BD59-A6C34878D82A}">
                    <a16:rowId xmlns:a16="http://schemas.microsoft.com/office/drawing/2014/main" val="1523503452"/>
                  </a:ext>
                </a:extLst>
              </a:tr>
              <a:tr h="324000">
                <a:tc>
                  <a:txBody>
                    <a:bodyPr/>
                    <a:lstStyle/>
                    <a:p>
                      <a:pPr algn="ctr"/>
                      <a:r>
                        <a:rPr lang="en-GB" sz="1600" dirty="0"/>
                        <a:t>7 – 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Data creation - Points</a:t>
                      </a:r>
                    </a:p>
                  </a:txBody>
                  <a:tcPr/>
                </a:tc>
                <a:extLst>
                  <a:ext uri="{0D108BD9-81ED-4DB2-BD59-A6C34878D82A}">
                    <a16:rowId xmlns:a16="http://schemas.microsoft.com/office/drawing/2014/main" val="4124221353"/>
                  </a:ext>
                </a:extLst>
              </a:tr>
              <a:tr h="324000">
                <a:tc>
                  <a:txBody>
                    <a:bodyPr/>
                    <a:lstStyle/>
                    <a:p>
                      <a:pPr algn="ctr"/>
                      <a:r>
                        <a:rPr lang="en-GB" sz="16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Data creation - Polylines</a:t>
                      </a:r>
                    </a:p>
                  </a:txBody>
                  <a:tcPr/>
                </a:tc>
                <a:extLst>
                  <a:ext uri="{0D108BD9-81ED-4DB2-BD59-A6C34878D82A}">
                    <a16:rowId xmlns:a16="http://schemas.microsoft.com/office/drawing/2014/main" val="3512172326"/>
                  </a:ext>
                </a:extLst>
              </a:tr>
              <a:tr h="324000">
                <a:tc>
                  <a:txBody>
                    <a:bodyPr/>
                    <a:lstStyle/>
                    <a:p>
                      <a:pPr algn="ctr"/>
                      <a:r>
                        <a:rPr lang="en-GB" sz="16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Topology: Digitization errors</a:t>
                      </a:r>
                    </a:p>
                  </a:txBody>
                  <a:tcPr/>
                </a:tc>
                <a:extLst>
                  <a:ext uri="{0D108BD9-81ED-4DB2-BD59-A6C34878D82A}">
                    <a16:rowId xmlns:a16="http://schemas.microsoft.com/office/drawing/2014/main" val="2867839914"/>
                  </a:ext>
                </a:extLst>
              </a:tr>
              <a:tr h="324000">
                <a:tc>
                  <a:txBody>
                    <a:bodyPr/>
                    <a:lstStyle/>
                    <a:p>
                      <a:pPr algn="ctr"/>
                      <a:r>
                        <a:rPr lang="en-GB" sz="16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Fixing Topological errors</a:t>
                      </a:r>
                    </a:p>
                  </a:txBody>
                  <a:tcPr/>
                </a:tc>
                <a:extLst>
                  <a:ext uri="{0D108BD9-81ED-4DB2-BD59-A6C34878D82A}">
                    <a16:rowId xmlns:a16="http://schemas.microsoft.com/office/drawing/2014/main" val="3895587409"/>
                  </a:ext>
                </a:extLst>
              </a:tr>
              <a:tr h="324000">
                <a:tc>
                  <a:txBody>
                    <a:bodyPr/>
                    <a:lstStyle/>
                    <a:p>
                      <a:pPr algn="ctr"/>
                      <a:r>
                        <a:rPr lang="en-GB" sz="1600" dirty="0"/>
                        <a:t>14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Snapping</a:t>
                      </a:r>
                    </a:p>
                  </a:txBody>
                  <a:tcPr/>
                </a:tc>
                <a:extLst>
                  <a:ext uri="{0D108BD9-81ED-4DB2-BD59-A6C34878D82A}">
                    <a16:rowId xmlns:a16="http://schemas.microsoft.com/office/drawing/2014/main" val="2691238003"/>
                  </a:ext>
                </a:extLst>
              </a:tr>
              <a:tr h="324000">
                <a:tc>
                  <a:txBody>
                    <a:bodyPr/>
                    <a:lstStyle/>
                    <a:p>
                      <a:pPr algn="ctr"/>
                      <a:r>
                        <a:rPr lang="en-GB" sz="16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Data creation - Polygons</a:t>
                      </a:r>
                    </a:p>
                  </a:txBody>
                  <a:tcPr/>
                </a:tc>
                <a:extLst>
                  <a:ext uri="{0D108BD9-81ED-4DB2-BD59-A6C34878D82A}">
                    <a16:rowId xmlns:a16="http://schemas.microsoft.com/office/drawing/2014/main" val="3145460327"/>
                  </a:ext>
                </a:extLst>
              </a:tr>
              <a:tr h="324000">
                <a:tc>
                  <a:txBody>
                    <a:bodyPr/>
                    <a:lstStyle/>
                    <a:p>
                      <a:pPr algn="ctr"/>
                      <a:r>
                        <a:rPr lang="en-GB" sz="1600" dirty="0"/>
                        <a:t>17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Geoprocessing tools</a:t>
                      </a:r>
                    </a:p>
                  </a:txBody>
                  <a:tcPr/>
                </a:tc>
                <a:extLst>
                  <a:ext uri="{0D108BD9-81ED-4DB2-BD59-A6C34878D82A}">
                    <a16:rowId xmlns:a16="http://schemas.microsoft.com/office/drawing/2014/main" val="3780746898"/>
                  </a:ext>
                </a:extLst>
              </a:tr>
              <a:tr h="324000">
                <a:tc>
                  <a:txBody>
                    <a:bodyPr/>
                    <a:lstStyle/>
                    <a:p>
                      <a:pPr algn="ctr"/>
                      <a:r>
                        <a:rPr lang="en-GB" sz="16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Practise Geoprocessing</a:t>
                      </a:r>
                    </a:p>
                  </a:txBody>
                  <a:tcPr/>
                </a:tc>
                <a:extLst>
                  <a:ext uri="{0D108BD9-81ED-4DB2-BD59-A6C34878D82A}">
                    <a16:rowId xmlns:a16="http://schemas.microsoft.com/office/drawing/2014/main" val="2409112366"/>
                  </a:ext>
                </a:extLst>
              </a:tr>
              <a:tr h="324000">
                <a:tc>
                  <a:txBody>
                    <a:bodyPr/>
                    <a:lstStyle/>
                    <a:p>
                      <a:pPr algn="ctr"/>
                      <a:r>
                        <a:rPr lang="en-GB" sz="16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3774179779"/>
                  </a:ext>
                </a:extLst>
              </a:tr>
              <a:tr h="324000">
                <a:tc>
                  <a:txBody>
                    <a:bodyPr/>
                    <a:lstStyle/>
                    <a:p>
                      <a:pPr algn="ctr"/>
                      <a:r>
                        <a:rPr lang="en-GB" sz="16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221372" y="487025"/>
            <a:ext cx="8801329" cy="6001643"/>
          </a:xfrm>
          <a:prstGeom prst="rect">
            <a:avLst/>
          </a:prstGeom>
          <a:noFill/>
        </p:spPr>
        <p:txBody>
          <a:bodyPr wrap="square" rtlCol="0">
            <a:spAutoFit/>
          </a:bodyPr>
          <a:lstStyle/>
          <a:p>
            <a:pPr marL="342900" indent="-342900">
              <a:buFont typeface="Arial" panose="020B0604020202020204" pitchFamily="34" charset="0"/>
              <a:buChar char="•"/>
            </a:pPr>
            <a:r>
              <a:rPr lang="en-GB" sz="2400" dirty="0"/>
              <a:t>A number of GIS software exist, with ArcGIS being a popular commercial option, whereas QGIS provides free access to comparable functionality, but without commercial support.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Graphic User Interface (GUI) is a user-friendly visual interface to select and interact with spatial data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CSV’s are text-based attribute tables, and often include spatial reference columns for mapping</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Web Map Services and Web Map Features are raster and vector maps respectively, hosted online for rapid ‘open’ sharing of data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Symbology tools allow the user to display different attributes visually to aid interpretation of qualitative differences between features.</a:t>
            </a:r>
            <a:endParaRPr lang="en-GB" sz="1600" dirty="0"/>
          </a:p>
        </p:txBody>
      </p:sp>
    </p:spTree>
    <p:extLst>
      <p:ext uri="{BB962C8B-B14F-4D97-AF65-F5344CB8AC3E}">
        <p14:creationId xmlns:p14="http://schemas.microsoft.com/office/powerpoint/2010/main" val="2280075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Digitisation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145003" y="522322"/>
            <a:ext cx="9046997" cy="5632311"/>
          </a:xfrm>
          <a:prstGeom prst="rect">
            <a:avLst/>
          </a:prstGeom>
          <a:noFill/>
        </p:spPr>
        <p:txBody>
          <a:bodyPr wrap="square" rtlCol="0">
            <a:spAutoFit/>
          </a:bodyPr>
          <a:lstStyle/>
          <a:p>
            <a:pPr marL="342900" indent="-342900">
              <a:buFont typeface="Arial" panose="020B0604020202020204" pitchFamily="34" charset="0"/>
              <a:buChar char="•"/>
            </a:pPr>
            <a:r>
              <a:rPr lang="en-GB" sz="2400" dirty="0"/>
              <a:t>While datasets already exist, all datasets have to be created initially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CSV point datasets can be created and ‘mapped’ directly from the attribute table (assuming the co-ordinates are in the attribute table)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Polylines and polygons require creating, manually, in digital format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process is called digitisation, where shapes or features are converted into digital data via tracing / drawing techniques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tracing, a reference layer is required to trace from e.g. an aerial image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NOTE: If the aerial layer is incorrectly referenced spatially, the digitised layers would have the same error.</a:t>
            </a:r>
            <a:endParaRPr lang="en-GB" sz="1600" dirty="0"/>
          </a:p>
        </p:txBody>
      </p:sp>
    </p:spTree>
    <p:extLst>
      <p:ext uri="{BB962C8B-B14F-4D97-AF65-F5344CB8AC3E}">
        <p14:creationId xmlns:p14="http://schemas.microsoft.com/office/powerpoint/2010/main" val="3178399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File creation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145003" y="522322"/>
            <a:ext cx="9046997"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Regardless of the vector data type being created, the user must first create a blank layer with which to append features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 doing so, the user can begin to specify the attributes (non-geometry-based information) they wish to capture with each feature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These attributes can be added at a later date also, but if the data is intended for field collection, this may not be possible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Therefore, it is recommended to define the attribute fields on creation, and plan this design beforehand.</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3268167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Attribute Design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145003" y="522322"/>
            <a:ext cx="9046997" cy="6001643"/>
          </a:xfrm>
          <a:prstGeom prst="rect">
            <a:avLst/>
          </a:prstGeom>
          <a:noFill/>
        </p:spPr>
        <p:txBody>
          <a:bodyPr wrap="square" rtlCol="0">
            <a:spAutoFit/>
          </a:bodyPr>
          <a:lstStyle/>
          <a:p>
            <a:pPr algn="ctr"/>
            <a:r>
              <a:rPr lang="en-GB" sz="2400" dirty="0">
                <a:latin typeface="Comic Sans MS" panose="030F0702030302020204" pitchFamily="66" charset="0"/>
              </a:rPr>
              <a:t>Activity: You are a field surveyor, tasked with capturing one of the following surveys in GIS format. </a:t>
            </a:r>
          </a:p>
          <a:p>
            <a:pPr algn="ctr"/>
            <a:r>
              <a:rPr lang="en-GB" sz="2400" dirty="0">
                <a:latin typeface="Comic Sans MS" panose="030F0702030302020204" pitchFamily="66" charset="0"/>
              </a:rPr>
              <a:t>What data type would you need, and what attributes would you require?</a:t>
            </a:r>
            <a:endParaRPr lang="en-GB" sz="2400" dirty="0"/>
          </a:p>
          <a:p>
            <a:pPr marL="800100" lvl="1" indent="-342900">
              <a:buFont typeface="Arial" panose="020B0604020202020204" pitchFamily="34" charset="0"/>
              <a:buChar char="•"/>
            </a:pPr>
            <a:r>
              <a:rPr lang="en-GB" sz="2400" dirty="0"/>
              <a:t>Tree survey (including data suitable for calculating volumetrics)</a:t>
            </a:r>
          </a:p>
          <a:p>
            <a:pPr marL="800100" lvl="1" indent="-342900">
              <a:buFont typeface="Arial" panose="020B0604020202020204" pitchFamily="34" charset="0"/>
              <a:buChar char="•"/>
            </a:pPr>
            <a:r>
              <a:rPr lang="en-GB" sz="2400" dirty="0"/>
              <a:t>Bird survey (typically from a 100m transect)</a:t>
            </a:r>
          </a:p>
          <a:p>
            <a:pPr marL="800100" lvl="1" indent="-342900">
              <a:buFont typeface="Arial" panose="020B0604020202020204" pitchFamily="34" charset="0"/>
              <a:buChar char="•"/>
            </a:pPr>
            <a:r>
              <a:rPr lang="en-GB" sz="2400" dirty="0"/>
              <a:t>Habitat survey (mapping land cover parcels)</a:t>
            </a:r>
          </a:p>
          <a:p>
            <a:pPr marL="800100" lvl="1" indent="-342900">
              <a:buFont typeface="Arial" panose="020B0604020202020204" pitchFamily="34" charset="0"/>
              <a:buChar char="•"/>
            </a:pPr>
            <a:r>
              <a:rPr lang="en-GB" sz="2400" dirty="0"/>
              <a:t>River quality survey (taking chemical water samples e.g. pH, phosphates etc.)</a:t>
            </a:r>
          </a:p>
          <a:p>
            <a:pPr marL="800100" lvl="1" indent="-342900">
              <a:buFont typeface="Arial" panose="020B0604020202020204" pitchFamily="34" charset="0"/>
              <a:buChar char="•"/>
            </a:pPr>
            <a:endParaRPr lang="en-GB" sz="2400" dirty="0"/>
          </a:p>
          <a:p>
            <a:pPr lvl="1"/>
            <a:r>
              <a:rPr lang="en-GB" sz="2400" dirty="0"/>
              <a:t>When designing the attribute table, ensure that each attribute is assigned the correct format:</a:t>
            </a:r>
          </a:p>
          <a:p>
            <a:pPr lvl="1"/>
            <a:r>
              <a:rPr lang="en-GB" sz="2400" dirty="0"/>
              <a:t>	- Text (sting), with specified number of characters</a:t>
            </a:r>
          </a:p>
          <a:p>
            <a:pPr lvl="1"/>
            <a:r>
              <a:rPr lang="en-GB" sz="2400" dirty="0"/>
              <a:t>	- Integer, with number length</a:t>
            </a:r>
          </a:p>
          <a:p>
            <a:pPr lvl="1"/>
            <a:r>
              <a:rPr lang="en-GB" sz="2400" dirty="0"/>
              <a:t>	- Float, with precision and number length e.g. 23.5097, which is 	6 digits in length and has a precision of 4. </a:t>
            </a:r>
          </a:p>
        </p:txBody>
      </p:sp>
    </p:spTree>
    <p:extLst>
      <p:ext uri="{BB962C8B-B14F-4D97-AF65-F5344CB8AC3E}">
        <p14:creationId xmlns:p14="http://schemas.microsoft.com/office/powerpoint/2010/main" val="2139930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 y="522322"/>
            <a:ext cx="12192000" cy="4893647"/>
          </a:xfrm>
          <a:prstGeom prst="rect">
            <a:avLst/>
          </a:prstGeom>
          <a:noFill/>
        </p:spPr>
        <p:txBody>
          <a:bodyPr wrap="square" rtlCol="0">
            <a:spAutoFit/>
          </a:bodyPr>
          <a:lstStyle/>
          <a:p>
            <a:r>
              <a:rPr lang="en-GB" sz="2400" dirty="0"/>
              <a:t>Because points only require an X and Y co-ordinate (in addition to an attribute table), they are the simplest to digitise. The three options for generating them include:</a:t>
            </a:r>
          </a:p>
          <a:p>
            <a:endParaRPr lang="en-GB" sz="2400" dirty="0"/>
          </a:p>
          <a:p>
            <a:pPr marL="457200" indent="-457200">
              <a:buAutoNum type="arabicParenR"/>
            </a:pPr>
            <a:r>
              <a:rPr lang="en-GB" sz="2400" dirty="0"/>
              <a:t>Record the GPS locations in analogue format while in the field</a:t>
            </a:r>
          </a:p>
          <a:p>
            <a:pPr marL="914400" lvl="1" indent="-457200">
              <a:buFont typeface="Arial" panose="020B0604020202020204" pitchFamily="34" charset="0"/>
              <a:buChar char="•"/>
            </a:pPr>
            <a:r>
              <a:rPr lang="en-GB" sz="2400" dirty="0"/>
              <a:t>These written records have to be typed up and merged with an attribute table, using a tabular software e.g. Excel or R.</a:t>
            </a:r>
          </a:p>
          <a:p>
            <a:pPr marL="914400" lvl="1" indent="-457200">
              <a:buFont typeface="Arial" panose="020B0604020202020204" pitchFamily="34" charset="0"/>
              <a:buChar char="•"/>
            </a:pPr>
            <a:r>
              <a:rPr lang="en-GB" sz="2400" dirty="0"/>
              <a:t>This table must then be exported as a CSV, for import into GIS.</a:t>
            </a:r>
          </a:p>
          <a:p>
            <a:pPr marL="457200" indent="-457200">
              <a:buAutoNum type="arabicParenR"/>
            </a:pPr>
            <a:endParaRPr lang="en-GB" sz="2400" dirty="0"/>
          </a:p>
          <a:p>
            <a:pPr marL="457200" indent="-457200">
              <a:buAutoNum type="arabicParenR"/>
            </a:pPr>
            <a:r>
              <a:rPr lang="en-GB" sz="2400" dirty="0"/>
              <a:t>While in the field, capture the points via a GPS device and export them digitally</a:t>
            </a:r>
          </a:p>
          <a:p>
            <a:pPr marL="914400" lvl="1" indent="-457200">
              <a:buFont typeface="Arial" panose="020B0604020202020204" pitchFamily="34" charset="0"/>
              <a:buChar char="•"/>
            </a:pPr>
            <a:r>
              <a:rPr lang="en-GB" sz="2400" dirty="0"/>
              <a:t>This method is similar to the above, with the exception that:</a:t>
            </a:r>
          </a:p>
          <a:p>
            <a:pPr marL="1371600" lvl="2" indent="-457200">
              <a:buFont typeface="Arial" panose="020B0604020202020204" pitchFamily="34" charset="0"/>
              <a:buChar char="•"/>
            </a:pPr>
            <a:r>
              <a:rPr lang="en-GB" sz="2400" dirty="0"/>
              <a:t>The co-ordinates may be captured in the attribute table automatically</a:t>
            </a:r>
          </a:p>
          <a:p>
            <a:pPr marL="1371600" lvl="2" indent="-457200">
              <a:buFont typeface="Arial" panose="020B0604020202020204" pitchFamily="34" charset="0"/>
              <a:buChar char="•"/>
            </a:pPr>
            <a:r>
              <a:rPr lang="en-GB" sz="2400" dirty="0"/>
              <a:t>Depending on the system used, the other tabular data may be captured at the same e.g. mobile GIS (e.g. </a:t>
            </a:r>
            <a:r>
              <a:rPr lang="en-GB" sz="2400" dirty="0" err="1"/>
              <a:t>Mergin</a:t>
            </a:r>
            <a:r>
              <a:rPr lang="en-GB" sz="2400" dirty="0"/>
              <a:t> Maps)</a:t>
            </a:r>
          </a:p>
        </p:txBody>
      </p:sp>
    </p:spTree>
    <p:extLst>
      <p:ext uri="{BB962C8B-B14F-4D97-AF65-F5344CB8AC3E}">
        <p14:creationId xmlns:p14="http://schemas.microsoft.com/office/powerpoint/2010/main" val="3588804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 y="522322"/>
            <a:ext cx="7379593" cy="830997"/>
          </a:xfrm>
          <a:prstGeom prst="rect">
            <a:avLst/>
          </a:prstGeom>
          <a:noFill/>
        </p:spPr>
        <p:txBody>
          <a:bodyPr wrap="square" rtlCol="0">
            <a:spAutoFit/>
          </a:bodyPr>
          <a:lstStyle/>
          <a:p>
            <a:pPr marL="457200" indent="-457200">
              <a:buFont typeface="+mj-lt"/>
              <a:buAutoNum type="arabicParenR" startAt="3"/>
            </a:pPr>
            <a:r>
              <a:rPr lang="en-GB" sz="2400" dirty="0"/>
              <a:t>Within GIS, using an accurately georeferenced layer, digitise the location of the points in the map viewer.</a:t>
            </a:r>
          </a:p>
        </p:txBody>
      </p:sp>
      <p:pic>
        <p:nvPicPr>
          <p:cNvPr id="4" name="Picture 3">
            <a:extLst>
              <a:ext uri="{FF2B5EF4-FFF2-40B4-BE49-F238E27FC236}">
                <a16:creationId xmlns:a16="http://schemas.microsoft.com/office/drawing/2014/main" id="{679A03EE-719F-70C4-5173-A6D19F27235E}"/>
              </a:ext>
            </a:extLst>
          </p:cNvPr>
          <p:cNvPicPr>
            <a:picLocks noChangeAspect="1"/>
          </p:cNvPicPr>
          <p:nvPr/>
        </p:nvPicPr>
        <p:blipFill>
          <a:blip r:embed="rId3"/>
          <a:stretch>
            <a:fillRect/>
          </a:stretch>
        </p:blipFill>
        <p:spPr>
          <a:xfrm>
            <a:off x="7077774" y="477860"/>
            <a:ext cx="5021355" cy="1607874"/>
          </a:xfrm>
          <a:prstGeom prst="rect">
            <a:avLst/>
          </a:prstGeom>
        </p:spPr>
      </p:pic>
      <p:pic>
        <p:nvPicPr>
          <p:cNvPr id="7" name="Picture 6">
            <a:extLst>
              <a:ext uri="{FF2B5EF4-FFF2-40B4-BE49-F238E27FC236}">
                <a16:creationId xmlns:a16="http://schemas.microsoft.com/office/drawing/2014/main" id="{7803E338-B7BE-10C6-4F47-52B64F740B6B}"/>
              </a:ext>
            </a:extLst>
          </p:cNvPr>
          <p:cNvPicPr>
            <a:picLocks noChangeAspect="1"/>
          </p:cNvPicPr>
          <p:nvPr/>
        </p:nvPicPr>
        <p:blipFill>
          <a:blip r:embed="rId4"/>
          <a:stretch>
            <a:fillRect/>
          </a:stretch>
        </p:blipFill>
        <p:spPr>
          <a:xfrm>
            <a:off x="8127739" y="2223937"/>
            <a:ext cx="3279881" cy="3919308"/>
          </a:xfrm>
          <a:prstGeom prst="rect">
            <a:avLst/>
          </a:prstGeom>
        </p:spPr>
      </p:pic>
      <p:sp>
        <p:nvSpPr>
          <p:cNvPr id="9" name="TextBox 8">
            <a:extLst>
              <a:ext uri="{FF2B5EF4-FFF2-40B4-BE49-F238E27FC236}">
                <a16:creationId xmlns:a16="http://schemas.microsoft.com/office/drawing/2014/main" id="{A9300F0B-D38E-A6E0-ACCC-1CD906BE9179}"/>
              </a:ext>
            </a:extLst>
          </p:cNvPr>
          <p:cNvSpPr txBox="1"/>
          <p:nvPr/>
        </p:nvSpPr>
        <p:spPr>
          <a:xfrm>
            <a:off x="-5612" y="1353319"/>
            <a:ext cx="7611591" cy="5021055"/>
          </a:xfrm>
          <a:prstGeom prst="rect">
            <a:avLst/>
          </a:prstGeom>
          <a:noFill/>
        </p:spPr>
        <p:txBody>
          <a:bodyPr wrap="square" rtlCol="0">
            <a:spAutoFit/>
          </a:bodyPr>
          <a:lstStyle/>
          <a:p>
            <a:pPr marL="914400" lvl="1" indent="-457200">
              <a:lnSpc>
                <a:spcPct val="150000"/>
              </a:lnSpc>
              <a:buFont typeface="+mj-lt"/>
              <a:buAutoNum type="arabicPeriod"/>
            </a:pPr>
            <a:r>
              <a:rPr lang="en-GB" sz="2400" dirty="0"/>
              <a:t>Select ‘Layer’ drop down</a:t>
            </a:r>
          </a:p>
          <a:p>
            <a:pPr marL="914400" lvl="1" indent="-457200">
              <a:lnSpc>
                <a:spcPct val="150000"/>
              </a:lnSpc>
              <a:buFont typeface="+mj-lt"/>
              <a:buAutoNum type="arabicPeriod"/>
            </a:pPr>
            <a:r>
              <a:rPr lang="en-GB" sz="2400" dirty="0"/>
              <a:t>Select ‘Create Layer’, and ‘New Shapefile layer’</a:t>
            </a:r>
          </a:p>
          <a:p>
            <a:pPr marL="914400" lvl="1" indent="-457200">
              <a:lnSpc>
                <a:spcPct val="150000"/>
              </a:lnSpc>
              <a:buFont typeface="+mj-lt"/>
              <a:buAutoNum type="arabicPeriod"/>
            </a:pPr>
            <a:r>
              <a:rPr lang="en-GB" sz="2400" dirty="0"/>
              <a:t>Specify the file name and location</a:t>
            </a:r>
          </a:p>
          <a:p>
            <a:pPr marL="914400" lvl="1" indent="-457200">
              <a:lnSpc>
                <a:spcPct val="150000"/>
              </a:lnSpc>
              <a:buFont typeface="+mj-lt"/>
              <a:buAutoNum type="arabicPeriod"/>
            </a:pPr>
            <a:r>
              <a:rPr lang="en-GB" sz="2400" dirty="0"/>
              <a:t>Select the ‘Geometry type’ as ‘Point’</a:t>
            </a:r>
          </a:p>
          <a:p>
            <a:pPr marL="914400" lvl="1" indent="-457200">
              <a:lnSpc>
                <a:spcPct val="150000"/>
              </a:lnSpc>
              <a:buFont typeface="+mj-lt"/>
              <a:buAutoNum type="arabicPeriod"/>
            </a:pPr>
            <a:r>
              <a:rPr lang="en-GB" sz="2400" dirty="0"/>
              <a:t>Select your Co-ordinate reference system (‘CRS’)</a:t>
            </a:r>
          </a:p>
          <a:p>
            <a:pPr marL="1371600" lvl="2" indent="-457200">
              <a:lnSpc>
                <a:spcPct val="150000"/>
              </a:lnSpc>
              <a:buFont typeface="Arial" panose="020B0604020202020204" pitchFamily="34" charset="0"/>
              <a:buChar char="•"/>
            </a:pPr>
            <a:r>
              <a:rPr lang="en-GB" sz="2400" dirty="0"/>
              <a:t>This can be WGS84 as default, or a CRS of your choice, e.g. EPSG:27700 (British National Grid)</a:t>
            </a:r>
          </a:p>
          <a:p>
            <a:pPr marL="914400" lvl="1" indent="-457200">
              <a:lnSpc>
                <a:spcPct val="150000"/>
              </a:lnSpc>
              <a:buFont typeface="+mj-lt"/>
              <a:buAutoNum type="arabicPeriod"/>
            </a:pPr>
            <a:r>
              <a:rPr lang="en-GB" sz="2400" dirty="0"/>
              <a:t>Add Fields to the attribute table as you wish e.g. a new string field called ‘Comments’</a:t>
            </a:r>
          </a:p>
        </p:txBody>
      </p:sp>
    </p:spTree>
    <p:extLst>
      <p:ext uri="{BB962C8B-B14F-4D97-AF65-F5344CB8AC3E}">
        <p14:creationId xmlns:p14="http://schemas.microsoft.com/office/powerpoint/2010/main" val="1548476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440028" y="793646"/>
            <a:ext cx="4526924" cy="5632311"/>
          </a:xfrm>
          <a:prstGeom prst="rect">
            <a:avLst/>
          </a:prstGeom>
          <a:noFill/>
        </p:spPr>
        <p:txBody>
          <a:bodyPr wrap="square" rtlCol="0">
            <a:spAutoFit/>
          </a:bodyPr>
          <a:lstStyle/>
          <a:p>
            <a:pPr algn="ctr"/>
            <a:r>
              <a:rPr lang="en-GB" sz="2400" dirty="0">
                <a:latin typeface="Comic Sans MS" panose="030F0702030302020204" pitchFamily="66" charset="0"/>
              </a:rPr>
              <a:t>Activity: As an example exercise, using QMS, load both Google Maps (for context) and Google Satellite, and navigate to </a:t>
            </a:r>
            <a:r>
              <a:rPr lang="en-GB" sz="2400" dirty="0" err="1">
                <a:latin typeface="Comic Sans MS" panose="030F0702030302020204" pitchFamily="66" charset="0"/>
              </a:rPr>
              <a:t>Mynydd</a:t>
            </a:r>
            <a:r>
              <a:rPr lang="en-GB" sz="2400" dirty="0">
                <a:latin typeface="Comic Sans MS" panose="030F0702030302020204" pitchFamily="66" charset="0"/>
              </a:rPr>
              <a:t> y </a:t>
            </a:r>
            <a:r>
              <a:rPr lang="en-GB" sz="2400" dirty="0" err="1">
                <a:latin typeface="Comic Sans MS" panose="030F0702030302020204" pitchFamily="66" charset="0"/>
              </a:rPr>
              <a:t>Gwair</a:t>
            </a:r>
            <a:r>
              <a:rPr lang="en-GB" sz="2400" dirty="0">
                <a:latin typeface="Comic Sans MS" panose="030F0702030302020204" pitchFamily="66" charset="0"/>
              </a:rPr>
              <a:t> wind farm, south of Ammanford. </a:t>
            </a:r>
          </a:p>
          <a:p>
            <a:pPr algn="ctr"/>
            <a:r>
              <a:rPr lang="en-GB" sz="2400" dirty="0">
                <a:latin typeface="Comic Sans MS" panose="030F0702030302020204" pitchFamily="66" charset="0"/>
              </a:rPr>
              <a:t>Using point creation, digitise the wind turbines visible in the areal imagery.</a:t>
            </a: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Tip: use the co-ordinates </a:t>
            </a:r>
          </a:p>
          <a:p>
            <a:pPr algn="ctr"/>
            <a:r>
              <a:rPr lang="en-GB" sz="2400" dirty="0">
                <a:latin typeface="Comic Sans MS" panose="030F0702030302020204" pitchFamily="66" charset="0"/>
              </a:rPr>
              <a:t>“-438844,6755508” in the co-ordinate box (assuming map CRS is EPSG:3857)</a:t>
            </a:r>
          </a:p>
        </p:txBody>
      </p:sp>
      <p:pic>
        <p:nvPicPr>
          <p:cNvPr id="6" name="Picture 5">
            <a:extLst>
              <a:ext uri="{FF2B5EF4-FFF2-40B4-BE49-F238E27FC236}">
                <a16:creationId xmlns:a16="http://schemas.microsoft.com/office/drawing/2014/main" id="{D98BF92B-8F76-31CF-30FF-09FE687E36F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170868" y="363233"/>
            <a:ext cx="6581104" cy="6123807"/>
          </a:xfrm>
          <a:prstGeom prst="rect">
            <a:avLst/>
          </a:prstGeom>
        </p:spPr>
      </p:pic>
    </p:spTree>
    <p:extLst>
      <p:ext uri="{BB962C8B-B14F-4D97-AF65-F5344CB8AC3E}">
        <p14:creationId xmlns:p14="http://schemas.microsoft.com/office/powerpoint/2010/main" val="2045713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Points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87497" y="522322"/>
            <a:ext cx="11028458" cy="1200329"/>
          </a:xfrm>
          <a:prstGeom prst="rect">
            <a:avLst/>
          </a:prstGeom>
          <a:noFill/>
        </p:spPr>
        <p:txBody>
          <a:bodyPr wrap="square" rtlCol="0">
            <a:spAutoFit/>
          </a:bodyPr>
          <a:lstStyle/>
          <a:p>
            <a:r>
              <a:rPr lang="en-GB" sz="2400" dirty="0"/>
              <a:t>Having created the layer, it will exist within the Layers window, but will be empty because no features have been added (you can load the Attribute Table, but it will only contain the headers – column names). The next step is to create points.</a:t>
            </a:r>
          </a:p>
        </p:txBody>
      </p:sp>
      <p:sp>
        <p:nvSpPr>
          <p:cNvPr id="9" name="TextBox 8">
            <a:extLst>
              <a:ext uri="{FF2B5EF4-FFF2-40B4-BE49-F238E27FC236}">
                <a16:creationId xmlns:a16="http://schemas.microsoft.com/office/drawing/2014/main" id="{A9300F0B-D38E-A6E0-ACCC-1CD906BE9179}"/>
              </a:ext>
            </a:extLst>
          </p:cNvPr>
          <p:cNvSpPr txBox="1"/>
          <p:nvPr/>
        </p:nvSpPr>
        <p:spPr>
          <a:xfrm>
            <a:off x="-121386" y="3381292"/>
            <a:ext cx="12046227" cy="2805063"/>
          </a:xfrm>
          <a:prstGeom prst="rect">
            <a:avLst/>
          </a:prstGeom>
          <a:noFill/>
        </p:spPr>
        <p:txBody>
          <a:bodyPr wrap="square" rtlCol="0">
            <a:spAutoFit/>
          </a:bodyPr>
          <a:lstStyle/>
          <a:p>
            <a:pPr marL="914400" lvl="1" indent="-457200">
              <a:lnSpc>
                <a:spcPct val="150000"/>
              </a:lnSpc>
              <a:buFont typeface="+mj-lt"/>
              <a:buAutoNum type="arabicPeriod"/>
            </a:pPr>
            <a:r>
              <a:rPr lang="en-GB" sz="2400" dirty="0"/>
              <a:t>Ensure you have the layer selected (highlighted in the Layers window)</a:t>
            </a:r>
          </a:p>
          <a:p>
            <a:pPr marL="914400" lvl="1" indent="-457200">
              <a:lnSpc>
                <a:spcPct val="150000"/>
              </a:lnSpc>
              <a:buFont typeface="+mj-lt"/>
              <a:buAutoNum type="arabicPeriod"/>
            </a:pPr>
            <a:r>
              <a:rPr lang="en-GB" sz="2400" dirty="0"/>
              <a:t>Toggle the ‘Toggle editing’ icon (yellow pencil) – this allows edits to me made to a file.</a:t>
            </a:r>
          </a:p>
          <a:p>
            <a:pPr marL="914400" lvl="1" indent="-457200">
              <a:lnSpc>
                <a:spcPct val="150000"/>
              </a:lnSpc>
              <a:buFont typeface="+mj-lt"/>
              <a:buAutoNum type="arabicPeriod"/>
            </a:pPr>
            <a:r>
              <a:rPr lang="en-GB" sz="2400" dirty="0"/>
              <a:t>Select the ‘Add Point Feature’ icon (three green circles and a star symbol)</a:t>
            </a:r>
          </a:p>
          <a:p>
            <a:pPr marL="914400" lvl="1" indent="-457200">
              <a:lnSpc>
                <a:spcPct val="150000"/>
              </a:lnSpc>
              <a:buFont typeface="+mj-lt"/>
              <a:buAutoNum type="arabicPeriod"/>
            </a:pPr>
            <a:r>
              <a:rPr lang="en-GB" sz="2400" dirty="0"/>
              <a:t>Click on the map where you want to add a new point feature</a:t>
            </a:r>
          </a:p>
          <a:p>
            <a:pPr marL="914400" lvl="1" indent="-457200">
              <a:lnSpc>
                <a:spcPct val="150000"/>
              </a:lnSpc>
              <a:buFont typeface="+mj-lt"/>
              <a:buAutoNum type="arabicPeriod"/>
            </a:pPr>
            <a:r>
              <a:rPr lang="en-GB" sz="2400" dirty="0"/>
              <a:t>Add the additional attribute information (if you have added field to the attribute table)</a:t>
            </a:r>
          </a:p>
        </p:txBody>
      </p:sp>
      <p:pic>
        <p:nvPicPr>
          <p:cNvPr id="6" name="Picture 5">
            <a:extLst>
              <a:ext uri="{FF2B5EF4-FFF2-40B4-BE49-F238E27FC236}">
                <a16:creationId xmlns:a16="http://schemas.microsoft.com/office/drawing/2014/main" id="{1A9A6595-0193-2D47-CBBE-17C392B7C5F1}"/>
              </a:ext>
            </a:extLst>
          </p:cNvPr>
          <p:cNvPicPr>
            <a:picLocks noChangeAspect="1"/>
          </p:cNvPicPr>
          <p:nvPr/>
        </p:nvPicPr>
        <p:blipFill rotWithShape="1">
          <a:blip r:embed="rId3"/>
          <a:srcRect t="11637" b="12446"/>
          <a:stretch/>
        </p:blipFill>
        <p:spPr>
          <a:xfrm>
            <a:off x="1444947" y="2202511"/>
            <a:ext cx="8913559" cy="739472"/>
          </a:xfrm>
          <a:prstGeom prst="rect">
            <a:avLst/>
          </a:prstGeom>
        </p:spPr>
      </p:pic>
      <p:sp>
        <p:nvSpPr>
          <p:cNvPr id="10" name="Oval 9">
            <a:extLst>
              <a:ext uri="{FF2B5EF4-FFF2-40B4-BE49-F238E27FC236}">
                <a16:creationId xmlns:a16="http://schemas.microsoft.com/office/drawing/2014/main" id="{B77ACEBB-2B5A-EAF8-C92E-DA6B2A0C3A50}"/>
              </a:ext>
            </a:extLst>
          </p:cNvPr>
          <p:cNvSpPr/>
          <p:nvPr/>
        </p:nvSpPr>
        <p:spPr>
          <a:xfrm>
            <a:off x="2011677" y="2040720"/>
            <a:ext cx="1019370" cy="10193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E1FC5EDA-1407-04CD-AC29-1621659E2F80}"/>
              </a:ext>
            </a:extLst>
          </p:cNvPr>
          <p:cNvSpPr/>
          <p:nvPr/>
        </p:nvSpPr>
        <p:spPr>
          <a:xfrm>
            <a:off x="4231416" y="2040720"/>
            <a:ext cx="1019370" cy="1019370"/>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DCA1FFD7-AAC5-208A-359D-FF787CC2F23A}"/>
              </a:ext>
            </a:extLst>
          </p:cNvPr>
          <p:cNvSpPr/>
          <p:nvPr/>
        </p:nvSpPr>
        <p:spPr>
          <a:xfrm>
            <a:off x="1669774" y="1836752"/>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2.</a:t>
            </a:r>
          </a:p>
        </p:txBody>
      </p:sp>
      <p:sp>
        <p:nvSpPr>
          <p:cNvPr id="17" name="Oval 16">
            <a:extLst>
              <a:ext uri="{FF2B5EF4-FFF2-40B4-BE49-F238E27FC236}">
                <a16:creationId xmlns:a16="http://schemas.microsoft.com/office/drawing/2014/main" id="{F8ECA2D5-7BC5-2747-40AB-DCBA7AE494CE}"/>
              </a:ext>
            </a:extLst>
          </p:cNvPr>
          <p:cNvSpPr/>
          <p:nvPr/>
        </p:nvSpPr>
        <p:spPr>
          <a:xfrm>
            <a:off x="3988903" y="1819530"/>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3.</a:t>
            </a:r>
          </a:p>
        </p:txBody>
      </p:sp>
      <p:sp>
        <p:nvSpPr>
          <p:cNvPr id="19" name="TextBox 18">
            <a:extLst>
              <a:ext uri="{FF2B5EF4-FFF2-40B4-BE49-F238E27FC236}">
                <a16:creationId xmlns:a16="http://schemas.microsoft.com/office/drawing/2014/main" id="{E8B0BB67-7EBF-E041-A06C-CB5746EDE2BE}"/>
              </a:ext>
            </a:extLst>
          </p:cNvPr>
          <p:cNvSpPr txBox="1"/>
          <p:nvPr/>
        </p:nvSpPr>
        <p:spPr>
          <a:xfrm>
            <a:off x="2521362" y="3101533"/>
            <a:ext cx="6158284" cy="369332"/>
          </a:xfrm>
          <a:prstGeom prst="rect">
            <a:avLst/>
          </a:prstGeom>
          <a:noFill/>
        </p:spPr>
        <p:txBody>
          <a:bodyPr wrap="square">
            <a:spAutoFit/>
          </a:bodyPr>
          <a:lstStyle/>
          <a:p>
            <a:pPr algn="ctr"/>
            <a:r>
              <a:rPr lang="en-GB" sz="1800" dirty="0"/>
              <a:t>The ‘Digitizing toolbar’</a:t>
            </a:r>
            <a:endParaRPr lang="en-GB" dirty="0"/>
          </a:p>
        </p:txBody>
      </p:sp>
    </p:spTree>
    <p:extLst>
      <p:ext uri="{BB962C8B-B14F-4D97-AF65-F5344CB8AC3E}">
        <p14:creationId xmlns:p14="http://schemas.microsoft.com/office/powerpoint/2010/main" val="3948302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Polylines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6257677" y="419336"/>
            <a:ext cx="5934323" cy="6001643"/>
          </a:xfrm>
          <a:prstGeom prst="rect">
            <a:avLst/>
          </a:prstGeom>
          <a:noFill/>
        </p:spPr>
        <p:txBody>
          <a:bodyPr wrap="square" rtlCol="0">
            <a:spAutoFit/>
          </a:bodyPr>
          <a:lstStyle/>
          <a:p>
            <a:r>
              <a:rPr lang="en-GB" sz="2400" dirty="0"/>
              <a:t>Using the same process for layer creation, now practise digitising linear features of your choice. </a:t>
            </a:r>
          </a:p>
          <a:p>
            <a:endParaRPr lang="en-GB" sz="2400" dirty="0"/>
          </a:p>
          <a:p>
            <a:r>
              <a:rPr lang="en-GB" sz="2400" dirty="0"/>
              <a:t>These can be:</a:t>
            </a:r>
            <a:endParaRPr lang="en-GB" sz="1600" dirty="0"/>
          </a:p>
          <a:p>
            <a:pPr marL="800100" lvl="1" indent="-342900">
              <a:buFont typeface="Arial" panose="020B0604020202020204" pitchFamily="34" charset="0"/>
              <a:buChar char="•"/>
            </a:pPr>
            <a:r>
              <a:rPr lang="en-GB" sz="2400" dirty="0"/>
              <a:t>Roads,</a:t>
            </a:r>
          </a:p>
          <a:p>
            <a:pPr marL="800100" lvl="1" indent="-342900">
              <a:buFont typeface="Arial" panose="020B0604020202020204" pitchFamily="34" charset="0"/>
              <a:buChar char="•"/>
            </a:pPr>
            <a:r>
              <a:rPr lang="en-GB" sz="2400" dirty="0"/>
              <a:t>Rivers,</a:t>
            </a:r>
          </a:p>
          <a:p>
            <a:pPr marL="800100" lvl="1" indent="-342900">
              <a:buFont typeface="Arial" panose="020B0604020202020204" pitchFamily="34" charset="0"/>
              <a:buChar char="•"/>
            </a:pPr>
            <a:r>
              <a:rPr lang="en-GB" sz="2400" dirty="0"/>
              <a:t>Railway lines</a:t>
            </a:r>
          </a:p>
          <a:p>
            <a:pPr marL="800100" lvl="1" indent="-342900">
              <a:buFont typeface="Arial" panose="020B0604020202020204" pitchFamily="34" charset="0"/>
              <a:buChar char="•"/>
            </a:pPr>
            <a:r>
              <a:rPr lang="en-GB" sz="2400" dirty="0"/>
              <a:t>Footpaths</a:t>
            </a:r>
          </a:p>
          <a:p>
            <a:endParaRPr lang="en-GB" sz="2400" dirty="0"/>
          </a:p>
          <a:p>
            <a:r>
              <a:rPr lang="en-GB" sz="2400" dirty="0"/>
              <a:t>Note, you will need to add multiple points (vertices), and right-click to finish the feature.</a:t>
            </a:r>
          </a:p>
          <a:p>
            <a:endParaRPr lang="en-GB" sz="2400" dirty="0"/>
          </a:p>
          <a:p>
            <a:r>
              <a:rPr lang="en-GB" sz="2400" dirty="0">
                <a:latin typeface="Comic Sans MS" panose="030F0702030302020204" pitchFamily="66" charset="0"/>
              </a:rPr>
              <a:t>Question: In digitising these features, what do you notice in terms of considerations / issues?</a:t>
            </a:r>
          </a:p>
        </p:txBody>
      </p:sp>
      <p:pic>
        <p:nvPicPr>
          <p:cNvPr id="4" name="Picture 3">
            <a:extLst>
              <a:ext uri="{FF2B5EF4-FFF2-40B4-BE49-F238E27FC236}">
                <a16:creationId xmlns:a16="http://schemas.microsoft.com/office/drawing/2014/main" id="{0D6AE8B1-E36C-FCE0-D90E-D57806949452}"/>
              </a:ext>
            </a:extLst>
          </p:cNvPr>
          <p:cNvPicPr>
            <a:picLocks noChangeAspect="1"/>
          </p:cNvPicPr>
          <p:nvPr/>
        </p:nvPicPr>
        <p:blipFill>
          <a:blip r:embed="rId3"/>
          <a:stretch>
            <a:fillRect/>
          </a:stretch>
        </p:blipFill>
        <p:spPr>
          <a:xfrm>
            <a:off x="0" y="587356"/>
            <a:ext cx="6137189" cy="5710739"/>
          </a:xfrm>
          <a:prstGeom prst="rect">
            <a:avLst/>
          </a:prstGeom>
        </p:spPr>
      </p:pic>
      <p:pic>
        <p:nvPicPr>
          <p:cNvPr id="6" name="Picture 5">
            <a:extLst>
              <a:ext uri="{FF2B5EF4-FFF2-40B4-BE49-F238E27FC236}">
                <a16:creationId xmlns:a16="http://schemas.microsoft.com/office/drawing/2014/main" id="{D6096F4C-BDFD-09EA-3B4D-28B081BBB490}"/>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8420432" y="1480420"/>
            <a:ext cx="3504210" cy="1690920"/>
          </a:xfrm>
          <a:prstGeom prst="rect">
            <a:avLst/>
          </a:prstGeom>
        </p:spPr>
      </p:pic>
    </p:spTree>
    <p:extLst>
      <p:ext uri="{BB962C8B-B14F-4D97-AF65-F5344CB8AC3E}">
        <p14:creationId xmlns:p14="http://schemas.microsoft.com/office/powerpoint/2010/main" val="788113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err="1"/>
              <a:t>Topology</a:t>
            </a:r>
            <a:r>
              <a:rPr lang="fr-FR" b="1" dirty="0"/>
              <a:t>: </a:t>
            </a:r>
            <a:r>
              <a:rPr lang="en-GB" b="1" dirty="0"/>
              <a:t>Digitization errors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6921" t="-4557" r="-42059" b="20724"/>
          <a:stretch/>
        </p:blipFill>
        <p:spPr>
          <a:xfrm>
            <a:off x="397443" y="668734"/>
            <a:ext cx="2747560" cy="3623289"/>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2881935" y="402916"/>
            <a:ext cx="9304453" cy="5878532"/>
          </a:xfrm>
          <a:prstGeom prst="rect">
            <a:avLst/>
          </a:prstGeom>
          <a:noFill/>
        </p:spPr>
        <p:txBody>
          <a:bodyPr wrap="square" rtlCol="0">
            <a:spAutoFit/>
          </a:bodyPr>
          <a:lstStyle/>
          <a:p>
            <a:pPr marL="342900" indent="-342900">
              <a:buFont typeface="Arial" panose="020B0604020202020204" pitchFamily="34" charset="0"/>
              <a:buChar char="•"/>
            </a:pPr>
            <a:r>
              <a:rPr lang="en-GB" sz="2400" dirty="0"/>
              <a:t>Topology is “the arrangement of how point, line, and polygon features share geometry.”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One common problem with digitisation, is the risk of incorporating topological errors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Lines and points are prone to topological errors, made worse by:</a:t>
            </a:r>
          </a:p>
          <a:p>
            <a:pPr marL="800100" lvl="1" indent="-342900">
              <a:buFont typeface="Arial" panose="020B0604020202020204" pitchFamily="34" charset="0"/>
              <a:buChar char="•"/>
            </a:pPr>
            <a:endParaRPr lang="en-GB" sz="1600" dirty="0"/>
          </a:p>
          <a:p>
            <a:pPr marL="800100" lvl="1" indent="-342900">
              <a:buFont typeface="Arial" panose="020B0604020202020204" pitchFamily="34" charset="0"/>
              <a:buChar char="•"/>
            </a:pPr>
            <a:r>
              <a:rPr lang="en-GB" sz="2400" dirty="0"/>
              <a:t>Zoom level at time of digitising</a:t>
            </a:r>
          </a:p>
          <a:p>
            <a:pPr marL="800100" lvl="1" indent="-342900">
              <a:buFont typeface="Arial" panose="020B0604020202020204" pitchFamily="34" charset="0"/>
              <a:buChar char="•"/>
            </a:pPr>
            <a:r>
              <a:rPr lang="en-GB" sz="2400" dirty="0"/>
              <a:t>Features created independently</a:t>
            </a:r>
          </a:p>
          <a:p>
            <a:pPr marL="800100" lvl="1" indent="-342900">
              <a:buFont typeface="Arial" panose="020B0604020202020204" pitchFamily="34" charset="0"/>
              <a:buChar char="•"/>
            </a:pPr>
            <a:r>
              <a:rPr lang="en-GB" sz="2400" dirty="0"/>
              <a:t>Multiple digitisers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These errors, while minor visually, can have consequences during any subsequent spatial analysis. For example:</a:t>
            </a:r>
          </a:p>
          <a:p>
            <a:pPr marL="800100" lvl="1" indent="-342900">
              <a:buFont typeface="Arial" panose="020B0604020202020204" pitchFamily="34" charset="0"/>
              <a:buChar char="•"/>
            </a:pPr>
            <a:r>
              <a:rPr lang="en-GB" sz="2400" dirty="0"/>
              <a:t>calculating a length of a river network (with dangles or overshoots)</a:t>
            </a:r>
          </a:p>
          <a:p>
            <a:pPr marL="800100" lvl="1" indent="-342900">
              <a:buFont typeface="Arial" panose="020B0604020202020204" pitchFamily="34" charset="0"/>
              <a:buChar char="•"/>
            </a:pPr>
            <a:r>
              <a:rPr lang="en-GB" sz="2400" dirty="0"/>
              <a:t>Measuring total parcel area (with overlaps)</a:t>
            </a:r>
          </a:p>
        </p:txBody>
      </p:sp>
      <p:pic>
        <p:nvPicPr>
          <p:cNvPr id="4" name="Picture 3">
            <a:extLst>
              <a:ext uri="{FF2B5EF4-FFF2-40B4-BE49-F238E27FC236}">
                <a16:creationId xmlns:a16="http://schemas.microsoft.com/office/drawing/2014/main" id="{0067475B-9755-4CF5-D309-88D494DAF876}"/>
              </a:ext>
            </a:extLst>
          </p:cNvPr>
          <p:cNvPicPr>
            <a:picLocks noChangeAspect="1"/>
          </p:cNvPicPr>
          <p:nvPr/>
        </p:nvPicPr>
        <p:blipFill>
          <a:blip r:embed="rId4"/>
          <a:stretch>
            <a:fillRect/>
          </a:stretch>
        </p:blipFill>
        <p:spPr>
          <a:xfrm>
            <a:off x="113511" y="4438435"/>
            <a:ext cx="2768425" cy="1897242"/>
          </a:xfrm>
          <a:prstGeom prst="rect">
            <a:avLst/>
          </a:prstGeom>
        </p:spPr>
      </p:pic>
    </p:spTree>
    <p:extLst>
      <p:ext uri="{BB962C8B-B14F-4D97-AF65-F5344CB8AC3E}">
        <p14:creationId xmlns:p14="http://schemas.microsoft.com/office/powerpoint/2010/main" val="1491098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Fixing Topological errors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19819" y="522322"/>
            <a:ext cx="12072182" cy="461665"/>
          </a:xfrm>
          <a:prstGeom prst="rect">
            <a:avLst/>
          </a:prstGeom>
          <a:noFill/>
        </p:spPr>
        <p:txBody>
          <a:bodyPr wrap="square" rtlCol="0">
            <a:spAutoFit/>
          </a:bodyPr>
          <a:lstStyle/>
          <a:p>
            <a:r>
              <a:rPr lang="en-GB" sz="2400" dirty="0"/>
              <a:t>Fortunately, there are tools designed to resolve common topological issues:</a:t>
            </a:r>
            <a:endParaRPr lang="en-GB" sz="1600" dirty="0"/>
          </a:p>
        </p:txBody>
      </p:sp>
      <p:pic>
        <p:nvPicPr>
          <p:cNvPr id="1026" name="Picture 2" descr="Living Textbook | 14 - Data quality: data handling | By ITC, University of  Twente">
            <a:extLst>
              <a:ext uri="{FF2B5EF4-FFF2-40B4-BE49-F238E27FC236}">
                <a16:creationId xmlns:a16="http://schemas.microsoft.com/office/drawing/2014/main" id="{629FFD8A-70F7-9CE7-8440-0D8F34028F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821"/>
          <a:stretch/>
        </p:blipFill>
        <p:spPr bwMode="auto">
          <a:xfrm>
            <a:off x="523416" y="1250918"/>
            <a:ext cx="10967101" cy="4976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5293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Snapping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937033" y="435128"/>
            <a:ext cx="10177190" cy="2215991"/>
          </a:xfrm>
          <a:prstGeom prst="rect">
            <a:avLst/>
          </a:prstGeom>
          <a:noFill/>
        </p:spPr>
        <p:txBody>
          <a:bodyPr wrap="square" rtlCol="0">
            <a:spAutoFit/>
          </a:bodyPr>
          <a:lstStyle/>
          <a:p>
            <a:r>
              <a:rPr lang="en-GB" sz="2400" dirty="0"/>
              <a:t>One method for ensuring the correct topology when digitising features is the use of the ‘snapping’ function.</a:t>
            </a:r>
          </a:p>
          <a:p>
            <a:endParaRPr lang="en-GB" sz="1400" dirty="0"/>
          </a:p>
          <a:p>
            <a:r>
              <a:rPr lang="en-GB" sz="2400" dirty="0"/>
              <a:t>Snapping involves connecting a geometric vertex or edges of one feature to another.</a:t>
            </a:r>
          </a:p>
          <a:p>
            <a:endParaRPr lang="en-GB" sz="2400" dirty="0"/>
          </a:p>
        </p:txBody>
      </p:sp>
      <p:pic>
        <p:nvPicPr>
          <p:cNvPr id="6" name="Online Media 5" title="Line Digitizing and Snapping in QGIS 3">
            <a:hlinkClick r:id="" action="ppaction://media"/>
            <a:extLst>
              <a:ext uri="{FF2B5EF4-FFF2-40B4-BE49-F238E27FC236}">
                <a16:creationId xmlns:a16="http://schemas.microsoft.com/office/drawing/2014/main" id="{30465F81-5E95-A7F9-8698-1AB5068E8B06}"/>
              </a:ext>
            </a:extLst>
          </p:cNvPr>
          <p:cNvPicPr>
            <a:picLocks noRot="1" noChangeAspect="1"/>
          </p:cNvPicPr>
          <p:nvPr>
            <a:videoFile r:link="rId1"/>
          </p:nvPr>
        </p:nvPicPr>
        <p:blipFill>
          <a:blip r:embed="rId4"/>
          <a:stretch>
            <a:fillRect/>
          </a:stretch>
        </p:blipFill>
        <p:spPr>
          <a:xfrm>
            <a:off x="6337738" y="2121292"/>
            <a:ext cx="5619181" cy="4214386"/>
          </a:xfrm>
          <a:prstGeom prst="rect">
            <a:avLst/>
          </a:prstGeom>
        </p:spPr>
      </p:pic>
      <p:sp>
        <p:nvSpPr>
          <p:cNvPr id="11" name="TextBox 10">
            <a:extLst>
              <a:ext uri="{FF2B5EF4-FFF2-40B4-BE49-F238E27FC236}">
                <a16:creationId xmlns:a16="http://schemas.microsoft.com/office/drawing/2014/main" id="{2DF50654-7FD5-4260-940F-DB1B01B78C62}"/>
              </a:ext>
            </a:extLst>
          </p:cNvPr>
          <p:cNvSpPr txBox="1"/>
          <p:nvPr/>
        </p:nvSpPr>
        <p:spPr>
          <a:xfrm>
            <a:off x="1921052" y="2311130"/>
            <a:ext cx="4302959" cy="4154984"/>
          </a:xfrm>
          <a:prstGeom prst="rect">
            <a:avLst/>
          </a:prstGeom>
          <a:noFill/>
        </p:spPr>
        <p:txBody>
          <a:bodyPr wrap="square">
            <a:spAutoFit/>
          </a:bodyPr>
          <a:lstStyle/>
          <a:p>
            <a:r>
              <a:rPr lang="en-GB" sz="2400" dirty="0"/>
              <a:t>This ensures that neighbouring / adjoining / connected features share the same geometries (vertices / edges) and avoid gaps / topological errors.</a:t>
            </a:r>
          </a:p>
          <a:p>
            <a:endParaRPr lang="en-GB" sz="2400" dirty="0"/>
          </a:p>
          <a:p>
            <a:r>
              <a:rPr lang="en-GB" sz="2400" dirty="0"/>
              <a:t>To enable snapping, ensure the Snapping toolbar is visible by right-clicking in a gap on the toolbar section at the top, and select ‘Snapping Toolbar’</a:t>
            </a:r>
            <a:endParaRPr lang="en-GB" dirty="0"/>
          </a:p>
        </p:txBody>
      </p:sp>
      <p:pic>
        <p:nvPicPr>
          <p:cNvPr id="13" name="Picture 12">
            <a:extLst>
              <a:ext uri="{FF2B5EF4-FFF2-40B4-BE49-F238E27FC236}">
                <a16:creationId xmlns:a16="http://schemas.microsoft.com/office/drawing/2014/main" id="{801D7DF9-5C2C-AA01-C79B-0EA70CD971E4}"/>
              </a:ext>
            </a:extLst>
          </p:cNvPr>
          <p:cNvPicPr>
            <a:picLocks noChangeAspect="1"/>
          </p:cNvPicPr>
          <p:nvPr/>
        </p:nvPicPr>
        <p:blipFill>
          <a:blip r:embed="rId5"/>
          <a:stretch>
            <a:fillRect/>
          </a:stretch>
        </p:blipFill>
        <p:spPr>
          <a:xfrm>
            <a:off x="-9890" y="435128"/>
            <a:ext cx="1817215" cy="6030986"/>
          </a:xfrm>
          <a:prstGeom prst="rect">
            <a:avLst/>
          </a:prstGeom>
        </p:spPr>
      </p:pic>
    </p:spTree>
    <p:extLst>
      <p:ext uri="{BB962C8B-B14F-4D97-AF65-F5344CB8AC3E}">
        <p14:creationId xmlns:p14="http://schemas.microsoft.com/office/powerpoint/2010/main" val="330858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Snapping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66977" y="435128"/>
            <a:ext cx="6297434" cy="6001643"/>
          </a:xfrm>
          <a:prstGeom prst="rect">
            <a:avLst/>
          </a:prstGeom>
          <a:noFill/>
        </p:spPr>
        <p:txBody>
          <a:bodyPr wrap="square" rtlCol="0">
            <a:spAutoFit/>
          </a:bodyPr>
          <a:lstStyle/>
          <a:p>
            <a:r>
              <a:rPr lang="en-GB" sz="2400" dirty="0"/>
              <a:t>Once the Snapping tool is enabled (click on the red magnet icon), any subsequent digitization of layers will take into account the snapping parameters set.</a:t>
            </a:r>
          </a:p>
          <a:p>
            <a:endParaRPr lang="en-GB" sz="2400" dirty="0"/>
          </a:p>
          <a:p>
            <a:r>
              <a:rPr lang="en-GB" sz="2400" dirty="0"/>
              <a:t>The user can specify:</a:t>
            </a:r>
          </a:p>
          <a:p>
            <a:pPr marL="457200" indent="-457200">
              <a:buAutoNum type="arabicPeriod"/>
            </a:pPr>
            <a:r>
              <a:rPr lang="en-GB" sz="2400" dirty="0"/>
              <a:t>Which layers the snapping relates to (single layer, or all layers)</a:t>
            </a:r>
          </a:p>
          <a:p>
            <a:pPr marL="457200" indent="-457200">
              <a:buAutoNum type="arabicPeriod"/>
            </a:pPr>
            <a:r>
              <a:rPr lang="en-GB" sz="2400" dirty="0"/>
              <a:t>Which geometries to snap to (vertices, segments, etc.)</a:t>
            </a:r>
          </a:p>
          <a:p>
            <a:pPr marL="457200" indent="-457200">
              <a:buAutoNum type="arabicPeriod"/>
            </a:pPr>
            <a:r>
              <a:rPr lang="en-GB" sz="2400" dirty="0"/>
              <a:t>The tolerance (threshold distance) to snap to, in either pixels or map units (metres or degrees)</a:t>
            </a:r>
          </a:p>
          <a:p>
            <a:pPr marL="457200" indent="-457200">
              <a:buAutoNum type="arabicPeriod"/>
            </a:pPr>
            <a:r>
              <a:rPr lang="en-GB" sz="2400" dirty="0"/>
              <a:t>Whether to avoid polygon overlap (automatically matches edges and vertices when digitising overlapping polygons).</a:t>
            </a:r>
          </a:p>
        </p:txBody>
      </p:sp>
      <p:pic>
        <p:nvPicPr>
          <p:cNvPr id="4" name="Picture 3">
            <a:extLst>
              <a:ext uri="{FF2B5EF4-FFF2-40B4-BE49-F238E27FC236}">
                <a16:creationId xmlns:a16="http://schemas.microsoft.com/office/drawing/2014/main" id="{E80AB87E-0B91-B83E-1BC3-42CBCDCDB38C}"/>
              </a:ext>
            </a:extLst>
          </p:cNvPr>
          <p:cNvPicPr>
            <a:picLocks noChangeAspect="1"/>
          </p:cNvPicPr>
          <p:nvPr/>
        </p:nvPicPr>
        <p:blipFill>
          <a:blip r:embed="rId4"/>
          <a:stretch>
            <a:fillRect/>
          </a:stretch>
        </p:blipFill>
        <p:spPr>
          <a:xfrm>
            <a:off x="6464411" y="1095375"/>
            <a:ext cx="5314950" cy="2333625"/>
          </a:xfrm>
          <a:prstGeom prst="rect">
            <a:avLst/>
          </a:prstGeom>
        </p:spPr>
      </p:pic>
      <p:sp>
        <p:nvSpPr>
          <p:cNvPr id="7" name="Oval 6">
            <a:extLst>
              <a:ext uri="{FF2B5EF4-FFF2-40B4-BE49-F238E27FC236}">
                <a16:creationId xmlns:a16="http://schemas.microsoft.com/office/drawing/2014/main" id="{FA038D98-71A7-A30B-4C9E-9405A4F5C4D6}"/>
              </a:ext>
            </a:extLst>
          </p:cNvPr>
          <p:cNvSpPr/>
          <p:nvPr/>
        </p:nvSpPr>
        <p:spPr>
          <a:xfrm>
            <a:off x="6949440" y="706371"/>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1.</a:t>
            </a:r>
          </a:p>
        </p:txBody>
      </p:sp>
      <p:sp>
        <p:nvSpPr>
          <p:cNvPr id="9" name="Oval 8">
            <a:extLst>
              <a:ext uri="{FF2B5EF4-FFF2-40B4-BE49-F238E27FC236}">
                <a16:creationId xmlns:a16="http://schemas.microsoft.com/office/drawing/2014/main" id="{D03A7D7C-C33D-5263-49BA-4350F7E04860}"/>
              </a:ext>
            </a:extLst>
          </p:cNvPr>
          <p:cNvSpPr/>
          <p:nvPr/>
        </p:nvSpPr>
        <p:spPr>
          <a:xfrm>
            <a:off x="6851372" y="1657258"/>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2.</a:t>
            </a:r>
          </a:p>
        </p:txBody>
      </p:sp>
      <p:sp>
        <p:nvSpPr>
          <p:cNvPr id="10" name="Oval 9">
            <a:extLst>
              <a:ext uri="{FF2B5EF4-FFF2-40B4-BE49-F238E27FC236}">
                <a16:creationId xmlns:a16="http://schemas.microsoft.com/office/drawing/2014/main" id="{00BAF8D9-551F-4415-1C14-CAC698F54F8D}"/>
              </a:ext>
            </a:extLst>
          </p:cNvPr>
          <p:cNvSpPr/>
          <p:nvPr/>
        </p:nvSpPr>
        <p:spPr>
          <a:xfrm>
            <a:off x="8458861" y="729615"/>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3.</a:t>
            </a:r>
          </a:p>
        </p:txBody>
      </p:sp>
      <p:sp>
        <p:nvSpPr>
          <p:cNvPr id="12" name="Oval 11">
            <a:extLst>
              <a:ext uri="{FF2B5EF4-FFF2-40B4-BE49-F238E27FC236}">
                <a16:creationId xmlns:a16="http://schemas.microsoft.com/office/drawing/2014/main" id="{43E93639-EDFE-BDDF-062E-48FCCB894953}"/>
              </a:ext>
            </a:extLst>
          </p:cNvPr>
          <p:cNvSpPr/>
          <p:nvPr/>
        </p:nvSpPr>
        <p:spPr>
          <a:xfrm>
            <a:off x="10149589" y="717993"/>
            <a:ext cx="405516" cy="365760"/>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r>
              <a:rPr lang="en-GB" b="1" dirty="0">
                <a:solidFill>
                  <a:sysClr val="windowText" lastClr="000000"/>
                </a:solidFill>
              </a:rPr>
              <a:t>4.</a:t>
            </a:r>
          </a:p>
        </p:txBody>
      </p:sp>
      <p:pic>
        <p:nvPicPr>
          <p:cNvPr id="16" name="Online Media 15" title="QGIS 3.10 BASICS - Lesson 3 - Creating Features - Additional info! - Avoid Overlaps The Easy Way!">
            <a:hlinkClick r:id="" action="ppaction://media"/>
            <a:extLst>
              <a:ext uri="{FF2B5EF4-FFF2-40B4-BE49-F238E27FC236}">
                <a16:creationId xmlns:a16="http://schemas.microsoft.com/office/drawing/2014/main" id="{2D39977E-7FF8-586C-2654-E7A472BC30AF}"/>
              </a:ext>
            </a:extLst>
          </p:cNvPr>
          <p:cNvPicPr>
            <a:picLocks noRot="1" noChangeAspect="1"/>
          </p:cNvPicPr>
          <p:nvPr>
            <a:videoFile r:link="rId1"/>
          </p:nvPr>
        </p:nvPicPr>
        <p:blipFill>
          <a:blip r:embed="rId5"/>
          <a:stretch>
            <a:fillRect/>
          </a:stretch>
        </p:blipFill>
        <p:spPr>
          <a:xfrm>
            <a:off x="6656564" y="3605893"/>
            <a:ext cx="4658141" cy="2631850"/>
          </a:xfrm>
          <a:prstGeom prst="rect">
            <a:avLst/>
          </a:prstGeom>
        </p:spPr>
      </p:pic>
    </p:spTree>
    <p:extLst>
      <p:ext uri="{BB962C8B-B14F-4D97-AF65-F5344CB8AC3E}">
        <p14:creationId xmlns:p14="http://schemas.microsoft.com/office/powerpoint/2010/main" val="2464137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Data creation - Polygons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6686894" y="786233"/>
            <a:ext cx="5145109" cy="5262979"/>
          </a:xfrm>
          <a:prstGeom prst="rect">
            <a:avLst/>
          </a:prstGeom>
          <a:noFill/>
        </p:spPr>
        <p:txBody>
          <a:bodyPr wrap="square" rtlCol="0">
            <a:spAutoFit/>
          </a:bodyPr>
          <a:lstStyle/>
          <a:p>
            <a:r>
              <a:rPr lang="en-GB" sz="2400" dirty="0"/>
              <a:t>Finally, using the same process for layer creation, practise digitising features using polygons (enclosed areas). </a:t>
            </a:r>
          </a:p>
          <a:p>
            <a:endParaRPr lang="en-GB" sz="2400" dirty="0"/>
          </a:p>
          <a:p>
            <a:r>
              <a:rPr lang="en-GB" sz="2400" dirty="0"/>
              <a:t>These can be:</a:t>
            </a:r>
            <a:endParaRPr lang="en-GB" sz="1600" dirty="0"/>
          </a:p>
          <a:p>
            <a:pPr marL="800100" lvl="1" indent="-342900">
              <a:buFont typeface="Arial" panose="020B0604020202020204" pitchFamily="34" charset="0"/>
              <a:buChar char="•"/>
            </a:pPr>
            <a:r>
              <a:rPr lang="en-GB" sz="2400" dirty="0"/>
              <a:t>Woodland blocks,</a:t>
            </a:r>
          </a:p>
          <a:p>
            <a:pPr marL="800100" lvl="1" indent="-342900">
              <a:buFont typeface="Arial" panose="020B0604020202020204" pitchFamily="34" charset="0"/>
              <a:buChar char="•"/>
            </a:pPr>
            <a:r>
              <a:rPr lang="en-GB" sz="2400" dirty="0"/>
              <a:t>Agricultural fields,</a:t>
            </a:r>
          </a:p>
          <a:p>
            <a:pPr marL="800100" lvl="1" indent="-342900">
              <a:buFont typeface="Arial" panose="020B0604020202020204" pitchFamily="34" charset="0"/>
              <a:buChar char="•"/>
            </a:pPr>
            <a:r>
              <a:rPr lang="en-GB" sz="2400" dirty="0"/>
              <a:t>Urban features e.g. buildings,</a:t>
            </a:r>
          </a:p>
          <a:p>
            <a:pPr marL="800100" lvl="1" indent="-342900">
              <a:buFont typeface="Arial" panose="020B0604020202020204" pitchFamily="34" charset="0"/>
              <a:buChar char="•"/>
            </a:pPr>
            <a:r>
              <a:rPr lang="en-GB" sz="2400" dirty="0"/>
              <a:t>Lakes / water bodies</a:t>
            </a:r>
          </a:p>
          <a:p>
            <a:endParaRPr lang="en-GB" sz="2400" dirty="0"/>
          </a:p>
          <a:p>
            <a:endParaRPr lang="en-GB" sz="2400" dirty="0"/>
          </a:p>
          <a:p>
            <a:r>
              <a:rPr lang="en-GB" sz="2400" dirty="0">
                <a:latin typeface="Comic Sans MS" panose="030F0702030302020204" pitchFamily="66" charset="0"/>
              </a:rPr>
              <a:t>Question: In digitising these features, what do you notice in terms of considerations / issues?</a:t>
            </a:r>
          </a:p>
        </p:txBody>
      </p:sp>
      <p:pic>
        <p:nvPicPr>
          <p:cNvPr id="4" name="Picture 3">
            <a:extLst>
              <a:ext uri="{FF2B5EF4-FFF2-40B4-BE49-F238E27FC236}">
                <a16:creationId xmlns:a16="http://schemas.microsoft.com/office/drawing/2014/main" id="{0D6AE8B1-E36C-FCE0-D90E-D5780694945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 y="419336"/>
            <a:ext cx="6498321" cy="6046776"/>
          </a:xfrm>
          <a:prstGeom prst="rect">
            <a:avLst/>
          </a:prstGeom>
        </p:spPr>
      </p:pic>
    </p:spTree>
    <p:extLst>
      <p:ext uri="{BB962C8B-B14F-4D97-AF65-F5344CB8AC3E}">
        <p14:creationId xmlns:p14="http://schemas.microsoft.com/office/powerpoint/2010/main" val="3907058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41577" y="1690789"/>
            <a:ext cx="3800278" cy="4154984"/>
          </a:xfrm>
          <a:prstGeom prst="rect">
            <a:avLst/>
          </a:prstGeom>
          <a:noFill/>
        </p:spPr>
        <p:txBody>
          <a:bodyPr wrap="square" rtlCol="0">
            <a:spAutoFit/>
          </a:bodyPr>
          <a:lstStyle/>
          <a:p>
            <a:r>
              <a:rPr lang="en-GB" sz="2200" dirty="0"/>
              <a:t>Once features have been generated, the user then has the opportunity to explore spatial relationships using geospatial processes.</a:t>
            </a:r>
          </a:p>
          <a:p>
            <a:endParaRPr lang="en-GB" sz="2200" dirty="0"/>
          </a:p>
          <a:p>
            <a:r>
              <a:rPr lang="en-GB" sz="2200" dirty="0"/>
              <a:t>These can be to single features (such as buffering or dissolving) or two or more layers overlayed spatially, called overlay methods (such as union, intersect, and differencing).</a:t>
            </a:r>
          </a:p>
        </p:txBody>
      </p:sp>
      <p:pic>
        <p:nvPicPr>
          <p:cNvPr id="6" name="Picture 5">
            <a:extLst>
              <a:ext uri="{FF2B5EF4-FFF2-40B4-BE49-F238E27FC236}">
                <a16:creationId xmlns:a16="http://schemas.microsoft.com/office/drawing/2014/main" id="{E487FB7D-138B-07B6-8953-6036391FD323}"/>
              </a:ext>
            </a:extLst>
          </p:cNvPr>
          <p:cNvPicPr>
            <a:picLocks noChangeAspect="1"/>
          </p:cNvPicPr>
          <p:nvPr/>
        </p:nvPicPr>
        <p:blipFill>
          <a:blip r:embed="rId3"/>
          <a:stretch>
            <a:fillRect/>
          </a:stretch>
        </p:blipFill>
        <p:spPr>
          <a:xfrm>
            <a:off x="4083433" y="4438614"/>
            <a:ext cx="7742581" cy="2212166"/>
          </a:xfrm>
          <a:prstGeom prst="rect">
            <a:avLst/>
          </a:prstGeom>
        </p:spPr>
      </p:pic>
      <p:pic>
        <p:nvPicPr>
          <p:cNvPr id="7" name="Picture 6">
            <a:extLst>
              <a:ext uri="{FF2B5EF4-FFF2-40B4-BE49-F238E27FC236}">
                <a16:creationId xmlns:a16="http://schemas.microsoft.com/office/drawing/2014/main" id="{AAA2824F-E484-54FA-71F9-DBF847F4C30C}"/>
              </a:ext>
            </a:extLst>
          </p:cNvPr>
          <p:cNvPicPr>
            <a:picLocks noChangeAspect="1"/>
          </p:cNvPicPr>
          <p:nvPr/>
        </p:nvPicPr>
        <p:blipFill rotWithShape="1">
          <a:blip r:embed="rId4"/>
          <a:srcRect t="1803" b="1801"/>
          <a:stretch/>
        </p:blipFill>
        <p:spPr>
          <a:xfrm>
            <a:off x="4023361" y="535740"/>
            <a:ext cx="7799848" cy="3923870"/>
          </a:xfrm>
          <a:prstGeom prst="rect">
            <a:avLst/>
          </a:prstGeom>
        </p:spPr>
      </p:pic>
    </p:spTree>
    <p:extLst>
      <p:ext uri="{BB962C8B-B14F-4D97-AF65-F5344CB8AC3E}">
        <p14:creationId xmlns:p14="http://schemas.microsoft.com/office/powerpoint/2010/main" val="2906919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178078" y="563694"/>
            <a:ext cx="4044066" cy="5847755"/>
          </a:xfrm>
          <a:prstGeom prst="rect">
            <a:avLst/>
          </a:prstGeom>
          <a:noFill/>
        </p:spPr>
        <p:txBody>
          <a:bodyPr wrap="square" rtlCol="0">
            <a:spAutoFit/>
          </a:bodyPr>
          <a:lstStyle/>
          <a:p>
            <a:endParaRPr lang="en-GB" sz="2200" dirty="0"/>
          </a:p>
          <a:p>
            <a:r>
              <a:rPr lang="en-GB" sz="2200" dirty="0"/>
              <a:t>This allows the user to explore simple operational geometric questions i.e. </a:t>
            </a:r>
          </a:p>
          <a:p>
            <a:r>
              <a:rPr lang="en-GB" sz="2200" dirty="0"/>
              <a:t>- where does feature X exist AND feature Y, but not Y and X individually? &gt; Intersect</a:t>
            </a:r>
          </a:p>
          <a:p>
            <a:endParaRPr lang="en-GB" sz="2200" dirty="0"/>
          </a:p>
          <a:p>
            <a:r>
              <a:rPr lang="en-GB" sz="2200" dirty="0"/>
              <a:t>- which area is covered by either X or Y, but not X and Y? &gt; Symmetrical difference</a:t>
            </a:r>
          </a:p>
          <a:p>
            <a:r>
              <a:rPr lang="en-GB" sz="2200" dirty="0"/>
              <a:t> </a:t>
            </a:r>
          </a:p>
          <a:p>
            <a:r>
              <a:rPr lang="en-GB" sz="2200" dirty="0"/>
              <a:t>- which area is covered by either X, or Y, or X AND Y? &gt; Union</a:t>
            </a:r>
          </a:p>
          <a:p>
            <a:endParaRPr lang="en-GB" sz="2200" dirty="0"/>
          </a:p>
          <a:p>
            <a:r>
              <a:rPr lang="en-GB" sz="2200" dirty="0"/>
              <a:t>- which are is covered by X but not Y &gt; Difference</a:t>
            </a:r>
          </a:p>
        </p:txBody>
      </p:sp>
      <p:pic>
        <p:nvPicPr>
          <p:cNvPr id="10" name="Picture 9">
            <a:extLst>
              <a:ext uri="{FF2B5EF4-FFF2-40B4-BE49-F238E27FC236}">
                <a16:creationId xmlns:a16="http://schemas.microsoft.com/office/drawing/2014/main" id="{EB1E88AB-9712-D36D-3E1A-48A4BFB2985D}"/>
              </a:ext>
            </a:extLst>
          </p:cNvPr>
          <p:cNvPicPr>
            <a:picLocks noChangeAspect="1"/>
          </p:cNvPicPr>
          <p:nvPr/>
        </p:nvPicPr>
        <p:blipFill>
          <a:blip r:embed="rId3"/>
          <a:stretch>
            <a:fillRect/>
          </a:stretch>
        </p:blipFill>
        <p:spPr>
          <a:xfrm>
            <a:off x="4733230" y="784196"/>
            <a:ext cx="7064961" cy="3675413"/>
          </a:xfrm>
          <a:prstGeom prst="rect">
            <a:avLst/>
          </a:prstGeom>
        </p:spPr>
      </p:pic>
      <p:pic>
        <p:nvPicPr>
          <p:cNvPr id="11" name="Picture 10">
            <a:extLst>
              <a:ext uri="{FF2B5EF4-FFF2-40B4-BE49-F238E27FC236}">
                <a16:creationId xmlns:a16="http://schemas.microsoft.com/office/drawing/2014/main" id="{725E9144-0B1C-D922-BA37-D4E7CBF57CC2}"/>
              </a:ext>
            </a:extLst>
          </p:cNvPr>
          <p:cNvPicPr>
            <a:picLocks noChangeAspect="1"/>
          </p:cNvPicPr>
          <p:nvPr/>
        </p:nvPicPr>
        <p:blipFill>
          <a:blip r:embed="rId4"/>
          <a:stretch>
            <a:fillRect/>
          </a:stretch>
        </p:blipFill>
        <p:spPr>
          <a:xfrm>
            <a:off x="4991159" y="4459610"/>
            <a:ext cx="7022764" cy="2006504"/>
          </a:xfrm>
          <a:prstGeom prst="rect">
            <a:avLst/>
          </a:prstGeom>
        </p:spPr>
      </p:pic>
    </p:spTree>
    <p:extLst>
      <p:ext uri="{BB962C8B-B14F-4D97-AF65-F5344CB8AC3E}">
        <p14:creationId xmlns:p14="http://schemas.microsoft.com/office/powerpoint/2010/main" val="3546588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Geoprocessing tools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22452" y="936852"/>
            <a:ext cx="4203092" cy="4493538"/>
          </a:xfrm>
          <a:prstGeom prst="rect">
            <a:avLst/>
          </a:prstGeom>
          <a:noFill/>
        </p:spPr>
        <p:txBody>
          <a:bodyPr wrap="square" rtlCol="0">
            <a:spAutoFit/>
          </a:bodyPr>
          <a:lstStyle/>
          <a:p>
            <a:r>
              <a:rPr lang="en-GB" sz="2200" dirty="0"/>
              <a:t>It should be noted that these processes can make changes not only to the shapes, but also to the attribute table or data types.</a:t>
            </a:r>
          </a:p>
          <a:p>
            <a:endParaRPr lang="en-GB" sz="2200" dirty="0"/>
          </a:p>
          <a:p>
            <a:r>
              <a:rPr lang="en-GB" sz="2200" dirty="0"/>
              <a:t>For example:</a:t>
            </a:r>
          </a:p>
          <a:p>
            <a:r>
              <a:rPr lang="en-GB" sz="2200" dirty="0"/>
              <a:t>- A </a:t>
            </a:r>
            <a:r>
              <a:rPr lang="en-GB" sz="2200" b="1" dirty="0"/>
              <a:t>Union</a:t>
            </a:r>
            <a:r>
              <a:rPr lang="en-GB" sz="2200" dirty="0"/>
              <a:t> between two overlain layers with attributes, modifies the output attribute table of the new layer. </a:t>
            </a:r>
          </a:p>
          <a:p>
            <a:endParaRPr lang="en-GB" sz="2200" dirty="0"/>
          </a:p>
          <a:p>
            <a:r>
              <a:rPr lang="en-GB" sz="2200" dirty="0"/>
              <a:t>- A </a:t>
            </a:r>
            <a:r>
              <a:rPr lang="en-GB" sz="2200" b="1" dirty="0"/>
              <a:t>Buffer process </a:t>
            </a:r>
            <a:r>
              <a:rPr lang="en-GB" sz="2200" dirty="0"/>
              <a:t>converts points or line features to shapes.</a:t>
            </a:r>
          </a:p>
        </p:txBody>
      </p:sp>
      <p:pic>
        <p:nvPicPr>
          <p:cNvPr id="3" name="Picture 2">
            <a:extLst>
              <a:ext uri="{FF2B5EF4-FFF2-40B4-BE49-F238E27FC236}">
                <a16:creationId xmlns:a16="http://schemas.microsoft.com/office/drawing/2014/main" id="{6CDE8B20-24B8-D67E-1E6D-6C3C4E5F627A}"/>
              </a:ext>
            </a:extLst>
          </p:cNvPr>
          <p:cNvPicPr>
            <a:picLocks noChangeAspect="1"/>
          </p:cNvPicPr>
          <p:nvPr/>
        </p:nvPicPr>
        <p:blipFill rotWithShape="1">
          <a:blip r:embed="rId3"/>
          <a:srcRect l="4075" t="3842" r="4251"/>
          <a:stretch/>
        </p:blipFill>
        <p:spPr>
          <a:xfrm>
            <a:off x="4525544" y="1251078"/>
            <a:ext cx="4802588" cy="1932543"/>
          </a:xfrm>
          <a:prstGeom prst="rect">
            <a:avLst/>
          </a:prstGeom>
        </p:spPr>
      </p:pic>
      <p:pic>
        <p:nvPicPr>
          <p:cNvPr id="4" name="Picture 3">
            <a:extLst>
              <a:ext uri="{FF2B5EF4-FFF2-40B4-BE49-F238E27FC236}">
                <a16:creationId xmlns:a16="http://schemas.microsoft.com/office/drawing/2014/main" id="{5ABED997-10C9-9BE6-01BB-1BF704C10242}"/>
              </a:ext>
            </a:extLst>
          </p:cNvPr>
          <p:cNvPicPr>
            <a:picLocks noChangeAspect="1"/>
          </p:cNvPicPr>
          <p:nvPr/>
        </p:nvPicPr>
        <p:blipFill>
          <a:blip r:embed="rId4"/>
          <a:stretch>
            <a:fillRect/>
          </a:stretch>
        </p:blipFill>
        <p:spPr>
          <a:xfrm>
            <a:off x="9328132" y="947129"/>
            <a:ext cx="2685791" cy="2540442"/>
          </a:xfrm>
          <a:prstGeom prst="rect">
            <a:avLst/>
          </a:prstGeom>
        </p:spPr>
      </p:pic>
      <p:pic>
        <p:nvPicPr>
          <p:cNvPr id="9" name="Picture 8">
            <a:extLst>
              <a:ext uri="{FF2B5EF4-FFF2-40B4-BE49-F238E27FC236}">
                <a16:creationId xmlns:a16="http://schemas.microsoft.com/office/drawing/2014/main" id="{5A4FBE78-ECF5-7D87-B04C-DC5E9EA45F6C}"/>
              </a:ext>
            </a:extLst>
          </p:cNvPr>
          <p:cNvPicPr>
            <a:picLocks noChangeAspect="1"/>
          </p:cNvPicPr>
          <p:nvPr/>
        </p:nvPicPr>
        <p:blipFill>
          <a:blip r:embed="rId5"/>
          <a:stretch>
            <a:fillRect/>
          </a:stretch>
        </p:blipFill>
        <p:spPr>
          <a:xfrm>
            <a:off x="6821764" y="3542236"/>
            <a:ext cx="2926536" cy="2772845"/>
          </a:xfrm>
          <a:prstGeom prst="rect">
            <a:avLst/>
          </a:prstGeom>
        </p:spPr>
      </p:pic>
      <p:sp>
        <p:nvSpPr>
          <p:cNvPr id="7" name="TextBox 6">
            <a:extLst>
              <a:ext uri="{FF2B5EF4-FFF2-40B4-BE49-F238E27FC236}">
                <a16:creationId xmlns:a16="http://schemas.microsoft.com/office/drawing/2014/main" id="{296D59EF-7441-F6F2-F3AC-FACF1C4C4AB5}"/>
              </a:ext>
            </a:extLst>
          </p:cNvPr>
          <p:cNvSpPr txBox="1"/>
          <p:nvPr/>
        </p:nvSpPr>
        <p:spPr>
          <a:xfrm>
            <a:off x="9642781" y="4710542"/>
            <a:ext cx="1667656" cy="1200329"/>
          </a:xfrm>
          <a:prstGeom prst="rect">
            <a:avLst/>
          </a:prstGeom>
          <a:noFill/>
        </p:spPr>
        <p:txBody>
          <a:bodyPr wrap="square">
            <a:spAutoFit/>
          </a:bodyPr>
          <a:lstStyle/>
          <a:p>
            <a:pPr algn="ctr"/>
            <a:r>
              <a:rPr lang="en-GB" sz="1800" dirty="0"/>
              <a:t>Illustration of </a:t>
            </a:r>
            <a:r>
              <a:rPr lang="en-GB" sz="1800" b="1" dirty="0"/>
              <a:t>Buffering</a:t>
            </a:r>
            <a:r>
              <a:rPr lang="en-GB" sz="1800" dirty="0"/>
              <a:t> for points, lines and polygons</a:t>
            </a:r>
            <a:endParaRPr lang="en-GB" dirty="0"/>
          </a:p>
        </p:txBody>
      </p:sp>
      <p:sp>
        <p:nvSpPr>
          <p:cNvPr id="10" name="TextBox 9">
            <a:extLst>
              <a:ext uri="{FF2B5EF4-FFF2-40B4-BE49-F238E27FC236}">
                <a16:creationId xmlns:a16="http://schemas.microsoft.com/office/drawing/2014/main" id="{D67F70E3-7915-C26C-61F6-7F430B5C1433}"/>
              </a:ext>
            </a:extLst>
          </p:cNvPr>
          <p:cNvSpPr txBox="1"/>
          <p:nvPr/>
        </p:nvSpPr>
        <p:spPr>
          <a:xfrm>
            <a:off x="5838252" y="639014"/>
            <a:ext cx="3489880" cy="646331"/>
          </a:xfrm>
          <a:prstGeom prst="rect">
            <a:avLst/>
          </a:prstGeom>
          <a:noFill/>
        </p:spPr>
        <p:txBody>
          <a:bodyPr wrap="square">
            <a:spAutoFit/>
          </a:bodyPr>
          <a:lstStyle/>
          <a:p>
            <a:pPr algn="ctr"/>
            <a:r>
              <a:rPr lang="en-GB" sz="1800" dirty="0"/>
              <a:t>Illustration of </a:t>
            </a:r>
            <a:r>
              <a:rPr lang="en-GB" sz="1800" b="1" dirty="0"/>
              <a:t>Union</a:t>
            </a:r>
            <a:r>
              <a:rPr lang="en-GB" sz="1800" dirty="0"/>
              <a:t> process between two polygon datasets</a:t>
            </a:r>
            <a:endParaRPr lang="en-GB" dirty="0"/>
          </a:p>
        </p:txBody>
      </p:sp>
    </p:spTree>
    <p:extLst>
      <p:ext uri="{BB962C8B-B14F-4D97-AF65-F5344CB8AC3E}">
        <p14:creationId xmlns:p14="http://schemas.microsoft.com/office/powerpoint/2010/main" val="2654255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Practise Geoprocessing</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
        <p:nvSpPr>
          <p:cNvPr id="2" name="TextBox 1">
            <a:extLst>
              <a:ext uri="{FF2B5EF4-FFF2-40B4-BE49-F238E27FC236}">
                <a16:creationId xmlns:a16="http://schemas.microsoft.com/office/drawing/2014/main" id="{D6D0653F-FABE-3DD3-8EF5-B4E2CC8F49AF}"/>
              </a:ext>
            </a:extLst>
          </p:cNvPr>
          <p:cNvSpPr txBox="1"/>
          <p:nvPr/>
        </p:nvSpPr>
        <p:spPr>
          <a:xfrm>
            <a:off x="3649648" y="711129"/>
            <a:ext cx="7935402" cy="2246769"/>
          </a:xfrm>
          <a:prstGeom prst="rect">
            <a:avLst/>
          </a:prstGeom>
          <a:noFill/>
        </p:spPr>
        <p:txBody>
          <a:bodyPr wrap="square" rtlCol="0">
            <a:spAutoFit/>
          </a:bodyPr>
          <a:lstStyle/>
          <a:p>
            <a:r>
              <a:rPr lang="en-GB" sz="2800" dirty="0">
                <a:latin typeface="Comic Sans MS" panose="030F0702030302020204" pitchFamily="66" charset="0"/>
              </a:rPr>
              <a:t>Activity: Using your digitised datasets (or layers downloaded from open-source providers), practise with different geoprocessing tools, and explore what happens to the attribute tables or feature types.</a:t>
            </a:r>
          </a:p>
        </p:txBody>
      </p:sp>
      <p:pic>
        <p:nvPicPr>
          <p:cNvPr id="7" name="Picture 6">
            <a:extLst>
              <a:ext uri="{FF2B5EF4-FFF2-40B4-BE49-F238E27FC236}">
                <a16:creationId xmlns:a16="http://schemas.microsoft.com/office/drawing/2014/main" id="{499E5AAA-F10C-653F-C513-9F24A81E74BA}"/>
              </a:ext>
            </a:extLst>
          </p:cNvPr>
          <p:cNvPicPr>
            <a:picLocks noChangeAspect="1"/>
          </p:cNvPicPr>
          <p:nvPr/>
        </p:nvPicPr>
        <p:blipFill>
          <a:blip r:embed="rId3"/>
          <a:stretch>
            <a:fillRect/>
          </a:stretch>
        </p:blipFill>
        <p:spPr>
          <a:xfrm>
            <a:off x="4218527" y="3267897"/>
            <a:ext cx="6410325" cy="3257550"/>
          </a:xfrm>
          <a:prstGeom prst="rect">
            <a:avLst/>
          </a:prstGeom>
        </p:spPr>
      </p:pic>
      <p:pic>
        <p:nvPicPr>
          <p:cNvPr id="10" name="Picture 9">
            <a:extLst>
              <a:ext uri="{FF2B5EF4-FFF2-40B4-BE49-F238E27FC236}">
                <a16:creationId xmlns:a16="http://schemas.microsoft.com/office/drawing/2014/main" id="{17E017FD-D3A5-2689-F16A-E6077B2DE20E}"/>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849207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51273" y="778468"/>
            <a:ext cx="8016949" cy="4893647"/>
          </a:xfrm>
          <a:prstGeom prst="rect">
            <a:avLst/>
          </a:prstGeom>
          <a:noFill/>
        </p:spPr>
        <p:txBody>
          <a:bodyPr wrap="square" rtlCol="0">
            <a:spAutoFit/>
          </a:bodyPr>
          <a:lstStyle/>
          <a:p>
            <a:r>
              <a:rPr lang="en-GB" sz="2400" dirty="0"/>
              <a:t>In this lecture we covered: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process of creating new GIS point, line, or polygon datasets, called digitisation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considerations for this process, including the compromises when representing reality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types of errors brought in through human error, resulting in topological issues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Standard geoprocessing tools, including overlay methods.</a:t>
            </a:r>
          </a:p>
          <a:p>
            <a:pPr marL="342900" indent="-342900">
              <a:buFont typeface="Arial" panose="020B0604020202020204" pitchFamily="34" charset="0"/>
              <a:buChar char="•"/>
            </a:pPr>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5: Data creation and manipulation</a:t>
            </a:r>
          </a:p>
        </p:txBody>
      </p:sp>
    </p:spTree>
    <p:extLst>
      <p:ext uri="{BB962C8B-B14F-4D97-AF65-F5344CB8AC3E}">
        <p14:creationId xmlns:p14="http://schemas.microsoft.com/office/powerpoint/2010/main" val="3957028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776870" y="778468"/>
            <a:ext cx="7863840" cy="5262979"/>
          </a:xfrm>
          <a:prstGeom prst="rect">
            <a:avLst/>
          </a:prstGeom>
          <a:noFill/>
        </p:spPr>
        <p:txBody>
          <a:bodyPr wrap="square" rtlCol="0">
            <a:spAutoFit/>
          </a:bodyPr>
          <a:lstStyle/>
          <a:p>
            <a:r>
              <a:rPr lang="en-GB" sz="2400" dirty="0"/>
              <a:t>The next lecture will cover:</a:t>
            </a:r>
          </a:p>
          <a:p>
            <a:pPr algn="ctr">
              <a:defRPr/>
            </a:pPr>
            <a:r>
              <a:rPr lang="en-GB" sz="2400" dirty="0"/>
              <a:t>Fieldwork Planning</a:t>
            </a:r>
          </a:p>
          <a:p>
            <a:endParaRPr lang="en-GB" sz="2400" dirty="0"/>
          </a:p>
          <a:p>
            <a:r>
              <a:rPr lang="en-GB" sz="2400" dirty="0"/>
              <a:t>Suggested activities: </a:t>
            </a:r>
          </a:p>
          <a:p>
            <a:pPr marL="800100" lvl="1" indent="-342900">
              <a:buFontTx/>
              <a:buChar char="-"/>
            </a:pPr>
            <a:r>
              <a:rPr lang="en-GB" sz="2400" dirty="0"/>
              <a:t>Download sample datasets from open-source locations and experiment with different geoprocessing tools</a:t>
            </a:r>
          </a:p>
          <a:p>
            <a:pPr marL="800100" lvl="1" indent="-342900">
              <a:buFontTx/>
              <a:buChar char="-"/>
            </a:pPr>
            <a:r>
              <a:rPr lang="en-GB" sz="2400" dirty="0"/>
              <a:t>For your assignment, you are required to generate your own GIS datasets. You may wish to begin this task for your chosen area of interest.</a:t>
            </a:r>
          </a:p>
          <a:p>
            <a:pPr marL="800100" lvl="1" indent="-342900">
              <a:buFontTx/>
              <a:buChar char="-"/>
            </a:pPr>
            <a:endParaRPr lang="en-GB" sz="2400" dirty="0"/>
          </a:p>
          <a:p>
            <a:r>
              <a:rPr lang="en-GB" sz="2400" dirty="0"/>
              <a:t>Suggested reading:</a:t>
            </a:r>
          </a:p>
          <a:p>
            <a:pPr marL="800100" lvl="1" indent="-342900">
              <a:buFont typeface="Arial" panose="020B0604020202020204" pitchFamily="34" charset="0"/>
              <a:buChar char="•"/>
            </a:pPr>
            <a:r>
              <a:rPr lang="en-GB" sz="2400" i="0" dirty="0">
                <a:solidFill>
                  <a:srgbClr val="000000"/>
                </a:solidFill>
                <a:effectLst/>
                <a:latin typeface="Inter"/>
              </a:rPr>
              <a:t>“7 Geoprocessing Tools Every GIS Analyst Should Know” - </a:t>
            </a:r>
            <a:r>
              <a:rPr lang="en-GB" sz="2400" i="0" dirty="0">
                <a:solidFill>
                  <a:srgbClr val="000000"/>
                </a:solidFill>
                <a:effectLst/>
                <a:latin typeface="Inter"/>
                <a:hlinkClick r:id="rId4"/>
              </a:rPr>
              <a:t>https://gisgeography.com/geoprocessing-tools/</a:t>
            </a:r>
            <a:endParaRPr lang="en-GB" sz="2400" i="0" dirty="0">
              <a:solidFill>
                <a:srgbClr val="000000"/>
              </a:solidFill>
              <a:effectLst/>
              <a:latin typeface="Inter"/>
            </a:endParaRPr>
          </a:p>
          <a:p>
            <a:pPr lvl="1"/>
            <a:endParaRPr lang="en-GB" sz="2400" i="0" dirty="0">
              <a:solidFill>
                <a:srgbClr val="000000"/>
              </a:solidFill>
              <a:effectLst/>
              <a:latin typeface="Inter"/>
            </a:endParaRP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4" name="TextBox 3">
            <a:extLst>
              <a:ext uri="{FF2B5EF4-FFF2-40B4-BE49-F238E27FC236}">
                <a16:creationId xmlns:a16="http://schemas.microsoft.com/office/drawing/2014/main" id="{A28A1E94-7A77-C809-01E7-EA418BB6149F}"/>
              </a:ext>
            </a:extLst>
          </p:cNvPr>
          <p:cNvSpPr txBox="1"/>
          <p:nvPr/>
        </p:nvSpPr>
        <p:spPr>
          <a:xfrm>
            <a:off x="-1" y="6466114"/>
            <a:ext cx="10725151" cy="369332"/>
          </a:xfrm>
          <a:prstGeom prst="rect">
            <a:avLst/>
          </a:prstGeom>
          <a:noFill/>
        </p:spPr>
        <p:txBody>
          <a:bodyPr wrap="square" rtlCol="0">
            <a:spAutoFit/>
          </a:bodyPr>
          <a:lstStyle/>
          <a:p>
            <a:r>
              <a:rPr lang="fr-FR" dirty="0"/>
              <a:t>A. Cunningham			</a:t>
            </a:r>
            <a:r>
              <a:rPr lang="en-GB" dirty="0"/>
              <a:t>Lecture 5: Data creation and manipulation</a:t>
            </a:r>
          </a:p>
        </p:txBody>
      </p:sp>
    </p:spTree>
    <p:extLst>
      <p:ext uri="{BB962C8B-B14F-4D97-AF65-F5344CB8AC3E}">
        <p14:creationId xmlns:p14="http://schemas.microsoft.com/office/powerpoint/2010/main" val="3206688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a:p>
            <a:r>
              <a:rPr lang="en-GB" sz="2400" dirty="0"/>
              <a:t>Teams:		</a:t>
            </a:r>
            <a:r>
              <a:rPr lang="en-GB" sz="1400" dirty="0"/>
              <a:t>“ACNA6003 GIS and Remote Sensing Technologies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Data creation and manipulation</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2494</Words>
  <Application>Microsoft Office PowerPoint</Application>
  <PresentationFormat>Widescreen</PresentationFormat>
  <Paragraphs>317</Paragraphs>
  <Slides>23</Slides>
  <Notes>21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7</cp:revision>
  <dcterms:created xsi:type="dcterms:W3CDTF">2023-07-26T10:21:48Z</dcterms:created>
  <dcterms:modified xsi:type="dcterms:W3CDTF">2025-11-04T13:15:34Z</dcterms:modified>
</cp:coreProperties>
</file>