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0" r:id="rId1"/>
  </p:sldMasterIdLst>
  <p:sldIdLst>
    <p:sldId id="256" r:id="rId2"/>
    <p:sldId id="259" r:id="rId3"/>
    <p:sldId id="257" r:id="rId4"/>
    <p:sldId id="258" r:id="rId5"/>
    <p:sldId id="263" r:id="rId6"/>
    <p:sldId id="261" r:id="rId7"/>
    <p:sldId id="262" r:id="rId8"/>
    <p:sldId id="264" r:id="rId9"/>
    <p:sldId id="260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021797-C410-F679-C3A0-DAD4C07FD154}" v="1734" dt="2019-10-16T22:05:07.554"/>
    <p1510:client id="{845E8594-EE4C-48AE-0EC4-02FAD075C40F}" v="1151" dt="2019-10-14T12:04:08.35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93" d="100"/>
          <a:sy n="93" d="100"/>
        </p:scale>
        <p:origin x="25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svg"/><Relationship Id="rId1" Type="http://schemas.openxmlformats.org/officeDocument/2006/relationships/image" Target="../media/image2.png"/><Relationship Id="rId6" Type="http://schemas.openxmlformats.org/officeDocument/2006/relationships/image" Target="../media/image8.svg"/><Relationship Id="rId5" Type="http://schemas.openxmlformats.org/officeDocument/2006/relationships/image" Target="../media/image4.png"/><Relationship Id="rId4" Type="http://schemas.openxmlformats.org/officeDocument/2006/relationships/image" Target="../media/image6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openxmlformats.org/officeDocument/2006/relationships/image" Target="../media/image20.svg"/><Relationship Id="rId2" Type="http://schemas.openxmlformats.org/officeDocument/2006/relationships/image" Target="../media/image10.svg"/><Relationship Id="rId1" Type="http://schemas.openxmlformats.org/officeDocument/2006/relationships/image" Target="../media/image5.png"/><Relationship Id="rId6" Type="http://schemas.openxmlformats.org/officeDocument/2006/relationships/image" Target="../media/image14.svg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9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svg"/><Relationship Id="rId1" Type="http://schemas.openxmlformats.org/officeDocument/2006/relationships/image" Target="../media/image12.png"/><Relationship Id="rId6" Type="http://schemas.openxmlformats.org/officeDocument/2006/relationships/image" Target="../media/image28.svg"/><Relationship Id="rId5" Type="http://schemas.openxmlformats.org/officeDocument/2006/relationships/image" Target="../media/image14.png"/><Relationship Id="rId4" Type="http://schemas.openxmlformats.org/officeDocument/2006/relationships/image" Target="../media/image26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0.svg"/><Relationship Id="rId1" Type="http://schemas.openxmlformats.org/officeDocument/2006/relationships/image" Target="../media/image15.png"/><Relationship Id="rId6" Type="http://schemas.openxmlformats.org/officeDocument/2006/relationships/image" Target="../media/image34.svg"/><Relationship Id="rId5" Type="http://schemas.openxmlformats.org/officeDocument/2006/relationships/image" Target="../media/image17.png"/><Relationship Id="rId4" Type="http://schemas.openxmlformats.org/officeDocument/2006/relationships/image" Target="../media/image3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svg"/><Relationship Id="rId1" Type="http://schemas.openxmlformats.org/officeDocument/2006/relationships/image" Target="../media/image2.png"/><Relationship Id="rId6" Type="http://schemas.openxmlformats.org/officeDocument/2006/relationships/image" Target="../media/image8.svg"/><Relationship Id="rId5" Type="http://schemas.openxmlformats.org/officeDocument/2006/relationships/image" Target="../media/image4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6.png"/><Relationship Id="rId7" Type="http://schemas.openxmlformats.org/officeDocument/2006/relationships/image" Target="../media/image8.png"/><Relationship Id="rId12" Type="http://schemas.openxmlformats.org/officeDocument/2006/relationships/image" Target="../media/image20.svg"/><Relationship Id="rId2" Type="http://schemas.openxmlformats.org/officeDocument/2006/relationships/image" Target="../media/image10.svg"/><Relationship Id="rId1" Type="http://schemas.openxmlformats.org/officeDocument/2006/relationships/image" Target="../media/image5.png"/><Relationship Id="rId6" Type="http://schemas.openxmlformats.org/officeDocument/2006/relationships/image" Target="../media/image14.svg"/><Relationship Id="rId11" Type="http://schemas.openxmlformats.org/officeDocument/2006/relationships/image" Target="../media/image10.png"/><Relationship Id="rId5" Type="http://schemas.openxmlformats.org/officeDocument/2006/relationships/image" Target="../media/image7.png"/><Relationship Id="rId10" Type="http://schemas.openxmlformats.org/officeDocument/2006/relationships/image" Target="../media/image18.svg"/><Relationship Id="rId4" Type="http://schemas.openxmlformats.org/officeDocument/2006/relationships/image" Target="../media/image12.svg"/><Relationship Id="rId9" Type="http://schemas.openxmlformats.org/officeDocument/2006/relationships/image" Target="../media/image9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svg"/><Relationship Id="rId1" Type="http://schemas.openxmlformats.org/officeDocument/2006/relationships/image" Target="../media/image12.png"/><Relationship Id="rId6" Type="http://schemas.openxmlformats.org/officeDocument/2006/relationships/image" Target="../media/image28.svg"/><Relationship Id="rId5" Type="http://schemas.openxmlformats.org/officeDocument/2006/relationships/image" Target="../media/image14.png"/><Relationship Id="rId4" Type="http://schemas.openxmlformats.org/officeDocument/2006/relationships/image" Target="../media/image26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0.svg"/><Relationship Id="rId1" Type="http://schemas.openxmlformats.org/officeDocument/2006/relationships/image" Target="../media/image15.png"/><Relationship Id="rId6" Type="http://schemas.openxmlformats.org/officeDocument/2006/relationships/image" Target="../media/image34.svg"/><Relationship Id="rId5" Type="http://schemas.openxmlformats.org/officeDocument/2006/relationships/image" Target="../media/image17.png"/><Relationship Id="rId4" Type="http://schemas.openxmlformats.org/officeDocument/2006/relationships/image" Target="../media/image3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3F6B22A-F636-4A9D-AFF0-93765C4AE25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18A3066-92DA-4174-AACF-E65DFF3C46D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/>
              <a:cs typeface="Arial"/>
            </a:rPr>
            <a:t>Building skills and knowledge making me ready for future employment.</a:t>
          </a:r>
          <a:endParaRPr lang="en-US">
            <a:latin typeface="Arial"/>
            <a:cs typeface="Arial"/>
          </a:endParaRPr>
        </a:p>
      </dgm:t>
    </dgm:pt>
    <dgm:pt modelId="{955C78DA-F5EE-4D34-B541-DEDC186145A2}" type="parTrans" cxnId="{B28204B7-CA88-459A-8D58-FA530F9A673B}">
      <dgm:prSet/>
      <dgm:spPr/>
      <dgm:t>
        <a:bodyPr/>
        <a:lstStyle/>
        <a:p>
          <a:endParaRPr lang="en-US"/>
        </a:p>
      </dgm:t>
    </dgm:pt>
    <dgm:pt modelId="{45A684C4-00DC-4963-B393-FA5A97240168}" type="sibTrans" cxnId="{B28204B7-CA88-459A-8D58-FA530F9A673B}">
      <dgm:prSet/>
      <dgm:spPr/>
      <dgm:t>
        <a:bodyPr/>
        <a:lstStyle/>
        <a:p>
          <a:endParaRPr lang="en-US"/>
        </a:p>
      </dgm:t>
    </dgm:pt>
    <dgm:pt modelId="{727B76D6-1021-4E74-BB1C-90DC211C843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/>
              <a:cs typeface="Arial"/>
            </a:rPr>
            <a:t>Allowing me  time to research indepth a field of work that is of most interest to me helping me understand the skills and attributes I need to have inorder to meet the job critarea </a:t>
          </a:r>
          <a:endParaRPr lang="en-US">
            <a:latin typeface="Arial"/>
            <a:cs typeface="Arial"/>
          </a:endParaRPr>
        </a:p>
      </dgm:t>
    </dgm:pt>
    <dgm:pt modelId="{72A5B032-7899-4592-A480-FEBFF7A0C215}" type="parTrans" cxnId="{DF49EB17-E9EE-430A-8DA3-11029DBEA11F}">
      <dgm:prSet/>
      <dgm:spPr/>
      <dgm:t>
        <a:bodyPr/>
        <a:lstStyle/>
        <a:p>
          <a:endParaRPr lang="en-US"/>
        </a:p>
      </dgm:t>
    </dgm:pt>
    <dgm:pt modelId="{495A571E-A684-49EB-B80C-618C25450633}" type="sibTrans" cxnId="{DF49EB17-E9EE-430A-8DA3-11029DBEA11F}">
      <dgm:prSet/>
      <dgm:spPr/>
      <dgm:t>
        <a:bodyPr/>
        <a:lstStyle/>
        <a:p>
          <a:endParaRPr lang="en-US"/>
        </a:p>
      </dgm:t>
    </dgm:pt>
    <dgm:pt modelId="{3EA274E0-E622-4694-BECC-8F054724A28D}">
      <dgm:prSet/>
      <dgm:spPr/>
      <dgm:t>
        <a:bodyPr/>
        <a:lstStyle/>
        <a:p>
          <a:pPr>
            <a:lnSpc>
              <a:spcPct val="100000"/>
            </a:lnSpc>
          </a:pPr>
          <a:r>
            <a:rPr lang="en-GB">
              <a:latin typeface="Arial"/>
              <a:cs typeface="Arial"/>
            </a:rPr>
            <a:t>Structure a plan of action </a:t>
          </a:r>
          <a:endParaRPr lang="en-US">
            <a:latin typeface="Arial"/>
            <a:cs typeface="Arial"/>
          </a:endParaRPr>
        </a:p>
      </dgm:t>
    </dgm:pt>
    <dgm:pt modelId="{46EB15AD-32DE-45E0-A427-FDCA0410CBE4}" type="parTrans" cxnId="{4D800631-7349-4EBC-B972-DC2922EDB811}">
      <dgm:prSet/>
      <dgm:spPr/>
      <dgm:t>
        <a:bodyPr/>
        <a:lstStyle/>
        <a:p>
          <a:endParaRPr lang="en-US"/>
        </a:p>
      </dgm:t>
    </dgm:pt>
    <dgm:pt modelId="{BF5D0508-FD90-4D07-BD45-76BA9AD1D931}" type="sibTrans" cxnId="{4D800631-7349-4EBC-B972-DC2922EDB811}">
      <dgm:prSet/>
      <dgm:spPr/>
      <dgm:t>
        <a:bodyPr/>
        <a:lstStyle/>
        <a:p>
          <a:endParaRPr lang="en-US"/>
        </a:p>
      </dgm:t>
    </dgm:pt>
    <dgm:pt modelId="{79BFFE0B-7F89-41B6-B50D-24A1777FE110}" type="pres">
      <dgm:prSet presAssocID="{93F6B22A-F636-4A9D-AFF0-93765C4AE25A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506CF7A-7292-4565-9330-92751B6252BD}" type="pres">
      <dgm:prSet presAssocID="{D18A3066-92DA-4174-AACF-E65DFF3C46D2}" presName="compNode" presStyleCnt="0"/>
      <dgm:spPr/>
    </dgm:pt>
    <dgm:pt modelId="{E978DE6E-D3DA-42A8-B7F2-E0E860D3D057}" type="pres">
      <dgm:prSet presAssocID="{D18A3066-92DA-4174-AACF-E65DFF3C46D2}" presName="bgRect" presStyleLbl="bgShp" presStyleIdx="0" presStyleCnt="3"/>
      <dgm:spPr/>
    </dgm:pt>
    <dgm:pt modelId="{1287E52F-3754-4CE3-8188-E3E1DA8A6297}" type="pres">
      <dgm:prSet presAssocID="{D18A3066-92DA-4174-AACF-E65DFF3C46D2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4A13B37-A573-402D-8BE8-4FE73A864A86}" type="pres">
      <dgm:prSet presAssocID="{D18A3066-92DA-4174-AACF-E65DFF3C46D2}" presName="spaceRect" presStyleCnt="0"/>
      <dgm:spPr/>
    </dgm:pt>
    <dgm:pt modelId="{B470B636-5975-456A-B759-2FDFCBAB381E}" type="pres">
      <dgm:prSet presAssocID="{D18A3066-92DA-4174-AACF-E65DFF3C46D2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51A8C13-E259-4F63-9380-930A528142F4}" type="pres">
      <dgm:prSet presAssocID="{45A684C4-00DC-4963-B393-FA5A97240168}" presName="sibTrans" presStyleCnt="0"/>
      <dgm:spPr/>
    </dgm:pt>
    <dgm:pt modelId="{95EF4B4D-17B7-4509-A1F6-0494CD3CCED1}" type="pres">
      <dgm:prSet presAssocID="{727B76D6-1021-4E74-BB1C-90DC211C843A}" presName="compNode" presStyleCnt="0"/>
      <dgm:spPr/>
    </dgm:pt>
    <dgm:pt modelId="{FC698348-0160-4D8E-BFEC-8B1D8F69004E}" type="pres">
      <dgm:prSet presAssocID="{727B76D6-1021-4E74-BB1C-90DC211C843A}" presName="bgRect" presStyleLbl="bgShp" presStyleIdx="1" presStyleCnt="3"/>
      <dgm:spPr/>
    </dgm:pt>
    <dgm:pt modelId="{7F8DFF18-F595-4769-9D1F-7E6DF3DFC3AD}" type="pres">
      <dgm:prSet presAssocID="{727B76D6-1021-4E74-BB1C-90DC211C843A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82FF073-00B7-4088-9CF8-DA18EDE76103}" type="pres">
      <dgm:prSet presAssocID="{727B76D6-1021-4E74-BB1C-90DC211C843A}" presName="spaceRect" presStyleCnt="0"/>
      <dgm:spPr/>
    </dgm:pt>
    <dgm:pt modelId="{8E09AD4F-3732-4016-A886-E7D323F48DC7}" type="pres">
      <dgm:prSet presAssocID="{727B76D6-1021-4E74-BB1C-90DC211C843A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943B841-A5A2-47A1-BE65-8D4499ABCEAE}" type="pres">
      <dgm:prSet presAssocID="{495A571E-A684-49EB-B80C-618C25450633}" presName="sibTrans" presStyleCnt="0"/>
      <dgm:spPr/>
    </dgm:pt>
    <dgm:pt modelId="{E0FB00EE-0854-49E0-AEDC-B6717BE001F8}" type="pres">
      <dgm:prSet presAssocID="{3EA274E0-E622-4694-BECC-8F054724A28D}" presName="compNode" presStyleCnt="0"/>
      <dgm:spPr/>
    </dgm:pt>
    <dgm:pt modelId="{12212098-0AEB-4D52-93D5-72167E102256}" type="pres">
      <dgm:prSet presAssocID="{3EA274E0-E622-4694-BECC-8F054724A28D}" presName="bgRect" presStyleLbl="bgShp" presStyleIdx="2" presStyleCnt="3"/>
      <dgm:spPr/>
    </dgm:pt>
    <dgm:pt modelId="{CCBC5F02-ACA5-475D-811F-5B36FD640117}" type="pres">
      <dgm:prSet presAssocID="{3EA274E0-E622-4694-BECC-8F054724A28D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10978238-463C-4697-B749-1439EF0F5F83}" type="pres">
      <dgm:prSet presAssocID="{3EA274E0-E622-4694-BECC-8F054724A28D}" presName="spaceRect" presStyleCnt="0"/>
      <dgm:spPr/>
    </dgm:pt>
    <dgm:pt modelId="{FC02937C-282C-4221-8D3B-4EB00680AD79}" type="pres">
      <dgm:prSet presAssocID="{3EA274E0-E622-4694-BECC-8F054724A28D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E0C7D1FD-D8C2-43B2-A825-E8C8CE074AF5}" type="presOf" srcId="{D18A3066-92DA-4174-AACF-E65DFF3C46D2}" destId="{B470B636-5975-456A-B759-2FDFCBAB381E}" srcOrd="0" destOrd="0" presId="urn:microsoft.com/office/officeart/2018/2/layout/IconVerticalSolidList"/>
    <dgm:cxn modelId="{B28204B7-CA88-459A-8D58-FA530F9A673B}" srcId="{93F6B22A-F636-4A9D-AFF0-93765C4AE25A}" destId="{D18A3066-92DA-4174-AACF-E65DFF3C46D2}" srcOrd="0" destOrd="0" parTransId="{955C78DA-F5EE-4D34-B541-DEDC186145A2}" sibTransId="{45A684C4-00DC-4963-B393-FA5A97240168}"/>
    <dgm:cxn modelId="{FFD83C93-1978-4E7D-B965-E805AA873015}" type="presOf" srcId="{3EA274E0-E622-4694-BECC-8F054724A28D}" destId="{FC02937C-282C-4221-8D3B-4EB00680AD79}" srcOrd="0" destOrd="0" presId="urn:microsoft.com/office/officeart/2018/2/layout/IconVerticalSolidList"/>
    <dgm:cxn modelId="{AD6F2120-2B50-404A-8C85-D9BAC411CC63}" type="presOf" srcId="{727B76D6-1021-4E74-BB1C-90DC211C843A}" destId="{8E09AD4F-3732-4016-A886-E7D323F48DC7}" srcOrd="0" destOrd="0" presId="urn:microsoft.com/office/officeart/2018/2/layout/IconVerticalSolidList"/>
    <dgm:cxn modelId="{4D800631-7349-4EBC-B972-DC2922EDB811}" srcId="{93F6B22A-F636-4A9D-AFF0-93765C4AE25A}" destId="{3EA274E0-E622-4694-BECC-8F054724A28D}" srcOrd="2" destOrd="0" parTransId="{46EB15AD-32DE-45E0-A427-FDCA0410CBE4}" sibTransId="{BF5D0508-FD90-4D07-BD45-76BA9AD1D931}"/>
    <dgm:cxn modelId="{2948C85A-63A7-49DA-B761-164D6234573D}" type="presOf" srcId="{93F6B22A-F636-4A9D-AFF0-93765C4AE25A}" destId="{79BFFE0B-7F89-41B6-B50D-24A1777FE110}" srcOrd="0" destOrd="0" presId="urn:microsoft.com/office/officeart/2018/2/layout/IconVerticalSolidList"/>
    <dgm:cxn modelId="{DF49EB17-E9EE-430A-8DA3-11029DBEA11F}" srcId="{93F6B22A-F636-4A9D-AFF0-93765C4AE25A}" destId="{727B76D6-1021-4E74-BB1C-90DC211C843A}" srcOrd="1" destOrd="0" parTransId="{72A5B032-7899-4592-A480-FEBFF7A0C215}" sibTransId="{495A571E-A684-49EB-B80C-618C25450633}"/>
    <dgm:cxn modelId="{DB883FF2-307B-4F51-8ED0-5CCB5FD7EC15}" type="presParOf" srcId="{79BFFE0B-7F89-41B6-B50D-24A1777FE110}" destId="{9506CF7A-7292-4565-9330-92751B6252BD}" srcOrd="0" destOrd="0" presId="urn:microsoft.com/office/officeart/2018/2/layout/IconVerticalSolidList"/>
    <dgm:cxn modelId="{04D2B38E-06F5-45FF-8805-BB07876E76DE}" type="presParOf" srcId="{9506CF7A-7292-4565-9330-92751B6252BD}" destId="{E978DE6E-D3DA-42A8-B7F2-E0E860D3D057}" srcOrd="0" destOrd="0" presId="urn:microsoft.com/office/officeart/2018/2/layout/IconVerticalSolidList"/>
    <dgm:cxn modelId="{AAB858C1-F348-4D23-9664-DCED61EA9FA0}" type="presParOf" srcId="{9506CF7A-7292-4565-9330-92751B6252BD}" destId="{1287E52F-3754-4CE3-8188-E3E1DA8A6297}" srcOrd="1" destOrd="0" presId="urn:microsoft.com/office/officeart/2018/2/layout/IconVerticalSolidList"/>
    <dgm:cxn modelId="{405BA830-4737-4067-B035-0E92194972C6}" type="presParOf" srcId="{9506CF7A-7292-4565-9330-92751B6252BD}" destId="{F4A13B37-A573-402D-8BE8-4FE73A864A86}" srcOrd="2" destOrd="0" presId="urn:microsoft.com/office/officeart/2018/2/layout/IconVerticalSolidList"/>
    <dgm:cxn modelId="{22E96C35-8861-4BCB-89D9-EA747C296441}" type="presParOf" srcId="{9506CF7A-7292-4565-9330-92751B6252BD}" destId="{B470B636-5975-456A-B759-2FDFCBAB381E}" srcOrd="3" destOrd="0" presId="urn:microsoft.com/office/officeart/2018/2/layout/IconVerticalSolidList"/>
    <dgm:cxn modelId="{88B5CB27-6627-40FD-94FC-15317925C217}" type="presParOf" srcId="{79BFFE0B-7F89-41B6-B50D-24A1777FE110}" destId="{251A8C13-E259-4F63-9380-930A528142F4}" srcOrd="1" destOrd="0" presId="urn:microsoft.com/office/officeart/2018/2/layout/IconVerticalSolidList"/>
    <dgm:cxn modelId="{78F081BB-9E18-40BC-8DD8-2F9B96EF15FF}" type="presParOf" srcId="{79BFFE0B-7F89-41B6-B50D-24A1777FE110}" destId="{95EF4B4D-17B7-4509-A1F6-0494CD3CCED1}" srcOrd="2" destOrd="0" presId="urn:microsoft.com/office/officeart/2018/2/layout/IconVerticalSolidList"/>
    <dgm:cxn modelId="{F4B1D539-7634-4071-8367-17336EED0EF3}" type="presParOf" srcId="{95EF4B4D-17B7-4509-A1F6-0494CD3CCED1}" destId="{FC698348-0160-4D8E-BFEC-8B1D8F69004E}" srcOrd="0" destOrd="0" presId="urn:microsoft.com/office/officeart/2018/2/layout/IconVerticalSolidList"/>
    <dgm:cxn modelId="{9CDA4480-4C9D-42C1-9DBC-25347D5A68A1}" type="presParOf" srcId="{95EF4B4D-17B7-4509-A1F6-0494CD3CCED1}" destId="{7F8DFF18-F595-4769-9D1F-7E6DF3DFC3AD}" srcOrd="1" destOrd="0" presId="urn:microsoft.com/office/officeart/2018/2/layout/IconVerticalSolidList"/>
    <dgm:cxn modelId="{A399C6C5-916E-45AC-B744-2051AAA1C0F7}" type="presParOf" srcId="{95EF4B4D-17B7-4509-A1F6-0494CD3CCED1}" destId="{E82FF073-00B7-4088-9CF8-DA18EDE76103}" srcOrd="2" destOrd="0" presId="urn:microsoft.com/office/officeart/2018/2/layout/IconVerticalSolidList"/>
    <dgm:cxn modelId="{673826CA-0105-4A07-9AB6-5221E4156022}" type="presParOf" srcId="{95EF4B4D-17B7-4509-A1F6-0494CD3CCED1}" destId="{8E09AD4F-3732-4016-A886-E7D323F48DC7}" srcOrd="3" destOrd="0" presId="urn:microsoft.com/office/officeart/2018/2/layout/IconVerticalSolidList"/>
    <dgm:cxn modelId="{F99D6D44-EE39-40A3-925E-B68262D70CFF}" type="presParOf" srcId="{79BFFE0B-7F89-41B6-B50D-24A1777FE110}" destId="{0943B841-A5A2-47A1-BE65-8D4499ABCEAE}" srcOrd="3" destOrd="0" presId="urn:microsoft.com/office/officeart/2018/2/layout/IconVerticalSolidList"/>
    <dgm:cxn modelId="{0F99D9FE-5EB2-40DB-BDBF-97F08A48227E}" type="presParOf" srcId="{79BFFE0B-7F89-41B6-B50D-24A1777FE110}" destId="{E0FB00EE-0854-49E0-AEDC-B6717BE001F8}" srcOrd="4" destOrd="0" presId="urn:microsoft.com/office/officeart/2018/2/layout/IconVerticalSolidList"/>
    <dgm:cxn modelId="{846ECA19-19E3-4567-88C7-9EC6AC446805}" type="presParOf" srcId="{E0FB00EE-0854-49E0-AEDC-B6717BE001F8}" destId="{12212098-0AEB-4D52-93D5-72167E102256}" srcOrd="0" destOrd="0" presId="urn:microsoft.com/office/officeart/2018/2/layout/IconVerticalSolidList"/>
    <dgm:cxn modelId="{D242EA9F-B669-4D2E-88AC-9FB8C990BC25}" type="presParOf" srcId="{E0FB00EE-0854-49E0-AEDC-B6717BE001F8}" destId="{CCBC5F02-ACA5-475D-811F-5B36FD640117}" srcOrd="1" destOrd="0" presId="urn:microsoft.com/office/officeart/2018/2/layout/IconVerticalSolidList"/>
    <dgm:cxn modelId="{1207242E-1115-4FDD-BED4-6D6C27685EA3}" type="presParOf" srcId="{E0FB00EE-0854-49E0-AEDC-B6717BE001F8}" destId="{10978238-463C-4697-B749-1439EF0F5F83}" srcOrd="2" destOrd="0" presId="urn:microsoft.com/office/officeart/2018/2/layout/IconVerticalSolidList"/>
    <dgm:cxn modelId="{D9697529-AABC-4CAC-B6B5-5CDD6F2DF702}" type="presParOf" srcId="{E0FB00EE-0854-49E0-AEDC-B6717BE001F8}" destId="{FC02937C-282C-4221-8D3B-4EB00680AD7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5B3A99D-A2B6-4797-9D62-B64A98E4941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2333BC0-DFA5-46AE-AB8D-25B9D029DEFB}">
      <dgm:prSet/>
      <dgm:spPr/>
      <dgm:t>
        <a:bodyPr/>
        <a:lstStyle/>
        <a:p>
          <a:r>
            <a:rPr lang="en-GB"/>
            <a:t>Excellent communication </a:t>
          </a:r>
          <a:r>
            <a:rPr lang="en-GB" b="1"/>
            <a:t>skills</a:t>
          </a:r>
          <a:r>
            <a:rPr lang="en-GB"/>
            <a:t>.</a:t>
          </a:r>
          <a:endParaRPr lang="en-US"/>
        </a:p>
      </dgm:t>
    </dgm:pt>
    <dgm:pt modelId="{B4078C6C-4CEE-4DE8-B442-A368E98FE3B6}" type="parTrans" cxnId="{17F37249-A88C-4FBB-BAF4-4DCCAF43FAAE}">
      <dgm:prSet/>
      <dgm:spPr/>
      <dgm:t>
        <a:bodyPr/>
        <a:lstStyle/>
        <a:p>
          <a:endParaRPr lang="en-US"/>
        </a:p>
      </dgm:t>
    </dgm:pt>
    <dgm:pt modelId="{1FB21999-9BFE-46EA-919E-F1AC597313FA}" type="sibTrans" cxnId="{17F37249-A88C-4FBB-BAF4-4DCCAF43FAAE}">
      <dgm:prSet/>
      <dgm:spPr/>
      <dgm:t>
        <a:bodyPr/>
        <a:lstStyle/>
        <a:p>
          <a:endParaRPr lang="en-US"/>
        </a:p>
      </dgm:t>
    </dgm:pt>
    <dgm:pt modelId="{0BA08244-FA82-4CB1-AAF4-AE601F7B12DF}">
      <dgm:prSet/>
      <dgm:spPr/>
      <dgm:t>
        <a:bodyPr/>
        <a:lstStyle/>
        <a:p>
          <a:r>
            <a:rPr lang="en-GB"/>
            <a:t>Empathy and tact.</a:t>
          </a:r>
          <a:endParaRPr lang="en-US"/>
        </a:p>
      </dgm:t>
    </dgm:pt>
    <dgm:pt modelId="{D80541F8-E4D3-43DA-9D27-A3AD8DB2223B}" type="parTrans" cxnId="{2CF5E484-EB72-4AA2-BA11-39DD487F8C97}">
      <dgm:prSet/>
      <dgm:spPr/>
      <dgm:t>
        <a:bodyPr/>
        <a:lstStyle/>
        <a:p>
          <a:endParaRPr lang="en-US"/>
        </a:p>
      </dgm:t>
    </dgm:pt>
    <dgm:pt modelId="{2CAEB666-E541-49B7-A5CC-6AE44A00B6FF}" type="sibTrans" cxnId="{2CF5E484-EB72-4AA2-BA11-39DD487F8C97}">
      <dgm:prSet/>
      <dgm:spPr/>
      <dgm:t>
        <a:bodyPr/>
        <a:lstStyle/>
        <a:p>
          <a:endParaRPr lang="en-US"/>
        </a:p>
      </dgm:t>
    </dgm:pt>
    <dgm:pt modelId="{2147DC8A-9E3B-4771-8A41-9C1E3D52DFA6}">
      <dgm:prSet/>
      <dgm:spPr/>
      <dgm:t>
        <a:bodyPr/>
        <a:lstStyle/>
        <a:p>
          <a:r>
            <a:rPr lang="en-GB"/>
            <a:t>Problem solving and good decision making.</a:t>
          </a:r>
          <a:endParaRPr lang="en-US"/>
        </a:p>
      </dgm:t>
    </dgm:pt>
    <dgm:pt modelId="{ACCA4505-977D-4AA2-AAB0-6539B2509F8E}" type="parTrans" cxnId="{E6B45DAB-176A-42D6-98A9-873B6A1F6A01}">
      <dgm:prSet/>
      <dgm:spPr/>
      <dgm:t>
        <a:bodyPr/>
        <a:lstStyle/>
        <a:p>
          <a:endParaRPr lang="en-US"/>
        </a:p>
      </dgm:t>
    </dgm:pt>
    <dgm:pt modelId="{BC7F80FA-B3A3-4992-9D27-1267AD486614}" type="sibTrans" cxnId="{E6B45DAB-176A-42D6-98A9-873B6A1F6A01}">
      <dgm:prSet/>
      <dgm:spPr/>
      <dgm:t>
        <a:bodyPr/>
        <a:lstStyle/>
        <a:p>
          <a:endParaRPr lang="en-US"/>
        </a:p>
      </dgm:t>
    </dgm:pt>
    <dgm:pt modelId="{17FCD3B6-9647-45B9-8C5A-24F3A021D610}">
      <dgm:prSet/>
      <dgm:spPr/>
      <dgm:t>
        <a:bodyPr/>
        <a:lstStyle/>
        <a:p>
          <a:r>
            <a:rPr lang="en-GB"/>
            <a:t>Honesty and integrity.</a:t>
          </a:r>
          <a:endParaRPr lang="en-US"/>
        </a:p>
      </dgm:t>
    </dgm:pt>
    <dgm:pt modelId="{BBA83095-CC37-45A2-B651-245090C6CA11}" type="parTrans" cxnId="{8E34A402-62A2-457B-9C80-1440550F8371}">
      <dgm:prSet/>
      <dgm:spPr/>
      <dgm:t>
        <a:bodyPr/>
        <a:lstStyle/>
        <a:p>
          <a:endParaRPr lang="en-US"/>
        </a:p>
      </dgm:t>
    </dgm:pt>
    <dgm:pt modelId="{D2BC9061-1145-4661-ABE2-1075F2FF6BBA}" type="sibTrans" cxnId="{8E34A402-62A2-457B-9C80-1440550F8371}">
      <dgm:prSet/>
      <dgm:spPr/>
      <dgm:t>
        <a:bodyPr/>
        <a:lstStyle/>
        <a:p>
          <a:endParaRPr lang="en-US"/>
        </a:p>
      </dgm:t>
    </dgm:pt>
    <dgm:pt modelId="{DFDCE48F-DE08-4D15-97C7-C354C67FC3C6}">
      <dgm:prSet/>
      <dgm:spPr/>
      <dgm:t>
        <a:bodyPr/>
        <a:lstStyle/>
        <a:p>
          <a:r>
            <a:rPr lang="en-GB"/>
            <a:t>Self-defence </a:t>
          </a:r>
          <a:r>
            <a:rPr lang="en-GB" b="1"/>
            <a:t>skills</a:t>
          </a:r>
          <a:r>
            <a:rPr lang="en-GB"/>
            <a:t>.</a:t>
          </a:r>
          <a:endParaRPr lang="en-US"/>
        </a:p>
      </dgm:t>
    </dgm:pt>
    <dgm:pt modelId="{E302E367-F043-489A-92F7-9F881AFCF414}" type="parTrans" cxnId="{FC9041F2-C0D7-49AC-B4BB-47A1FA57BE3F}">
      <dgm:prSet/>
      <dgm:spPr/>
      <dgm:t>
        <a:bodyPr/>
        <a:lstStyle/>
        <a:p>
          <a:endParaRPr lang="en-US"/>
        </a:p>
      </dgm:t>
    </dgm:pt>
    <dgm:pt modelId="{1E1C3CAE-F7B9-464A-A88F-4410AC2B2425}" type="sibTrans" cxnId="{FC9041F2-C0D7-49AC-B4BB-47A1FA57BE3F}">
      <dgm:prSet/>
      <dgm:spPr/>
      <dgm:t>
        <a:bodyPr/>
        <a:lstStyle/>
        <a:p>
          <a:endParaRPr lang="en-US"/>
        </a:p>
      </dgm:t>
    </dgm:pt>
    <dgm:pt modelId="{7835F772-228E-4397-BE75-863CC77AAAAC}">
      <dgm:prSet/>
      <dgm:spPr/>
      <dgm:t>
        <a:bodyPr/>
        <a:lstStyle/>
        <a:p>
          <a:r>
            <a:rPr lang="en-GB"/>
            <a:t>A thick skin.</a:t>
          </a:r>
          <a:endParaRPr lang="en-US"/>
        </a:p>
      </dgm:t>
    </dgm:pt>
    <dgm:pt modelId="{AA51F5FF-59C2-4B4C-BB7D-AE519A5A17F5}" type="parTrans" cxnId="{F235E017-016D-4D4B-8153-A28340BB787D}">
      <dgm:prSet/>
      <dgm:spPr/>
      <dgm:t>
        <a:bodyPr/>
        <a:lstStyle/>
        <a:p>
          <a:endParaRPr lang="en-US"/>
        </a:p>
      </dgm:t>
    </dgm:pt>
    <dgm:pt modelId="{F8A8D7BC-D611-4AC3-8D10-38903BDCEF73}" type="sibTrans" cxnId="{F235E017-016D-4D4B-8153-A28340BB787D}">
      <dgm:prSet/>
      <dgm:spPr/>
      <dgm:t>
        <a:bodyPr/>
        <a:lstStyle/>
        <a:p>
          <a:endParaRPr lang="en-US"/>
        </a:p>
      </dgm:t>
    </dgm:pt>
    <dgm:pt modelId="{004D6189-3962-4B31-99CF-FB3DBC1F11B8}" type="pres">
      <dgm:prSet presAssocID="{25B3A99D-A2B6-4797-9D62-B64A98E4941F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84E9E6A-5A67-4635-B121-045613119E67}" type="pres">
      <dgm:prSet presAssocID="{F2333BC0-DFA5-46AE-AB8D-25B9D029DEFB}" presName="compNode" presStyleCnt="0"/>
      <dgm:spPr/>
    </dgm:pt>
    <dgm:pt modelId="{C8DB52A4-4967-40AE-B893-CD1EC819AD1D}" type="pres">
      <dgm:prSet presAssocID="{F2333BC0-DFA5-46AE-AB8D-25B9D029DEFB}" presName="bgRect" presStyleLbl="bgShp" presStyleIdx="0" presStyleCnt="6"/>
      <dgm:spPr/>
    </dgm:pt>
    <dgm:pt modelId="{1641204D-6D45-4244-AAF4-96F1BCF6E3DC}" type="pres">
      <dgm:prSet presAssocID="{F2333BC0-DFA5-46AE-AB8D-25B9D029DEFB}" presName="iconRect" presStyleLbl="node1" presStyleIdx="0" presStyleCnt="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ommunications"/>
        </a:ext>
      </dgm:extLst>
    </dgm:pt>
    <dgm:pt modelId="{B7B3C42D-FB66-49A1-B267-B512163663DB}" type="pres">
      <dgm:prSet presAssocID="{F2333BC0-DFA5-46AE-AB8D-25B9D029DEFB}" presName="spaceRect" presStyleCnt="0"/>
      <dgm:spPr/>
    </dgm:pt>
    <dgm:pt modelId="{095B6386-F0A9-44EC-A859-82A6AD1059D5}" type="pres">
      <dgm:prSet presAssocID="{F2333BC0-DFA5-46AE-AB8D-25B9D029DEFB}" presName="parTx" presStyleLbl="revTx" presStyleIdx="0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A688B97E-BACB-48E5-BD51-EABF3CBBA7DD}" type="pres">
      <dgm:prSet presAssocID="{1FB21999-9BFE-46EA-919E-F1AC597313FA}" presName="sibTrans" presStyleCnt="0"/>
      <dgm:spPr/>
    </dgm:pt>
    <dgm:pt modelId="{116FC55B-7725-4B07-824D-63458C20EE32}" type="pres">
      <dgm:prSet presAssocID="{0BA08244-FA82-4CB1-AAF4-AE601F7B12DF}" presName="compNode" presStyleCnt="0"/>
      <dgm:spPr/>
    </dgm:pt>
    <dgm:pt modelId="{E24D012E-4FA7-4F87-8C1D-EBB161EE55D7}" type="pres">
      <dgm:prSet presAssocID="{0BA08244-FA82-4CB1-AAF4-AE601F7B12DF}" presName="bgRect" presStyleLbl="bgShp" presStyleIdx="1" presStyleCnt="6"/>
      <dgm:spPr/>
    </dgm:pt>
    <dgm:pt modelId="{9582DAE1-5361-4464-A001-C11EBEE36E59}" type="pres">
      <dgm:prSet presAssocID="{0BA08244-FA82-4CB1-AAF4-AE601F7B12DF}" presName="iconRect" presStyleLbl="node1" presStyleIdx="1" presStyleCnt="6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Relationship"/>
        </a:ext>
      </dgm:extLst>
    </dgm:pt>
    <dgm:pt modelId="{453BC16B-CA47-4E56-8EF8-0F65B2073CAB}" type="pres">
      <dgm:prSet presAssocID="{0BA08244-FA82-4CB1-AAF4-AE601F7B12DF}" presName="spaceRect" presStyleCnt="0"/>
      <dgm:spPr/>
    </dgm:pt>
    <dgm:pt modelId="{FFC3F918-825A-46A6-95E1-43093C3CF754}" type="pres">
      <dgm:prSet presAssocID="{0BA08244-FA82-4CB1-AAF4-AE601F7B12DF}" presName="parTx" presStyleLbl="revTx" presStyleIdx="1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6F5C149D-CB9E-4FCD-B5C5-3CEA9AE44284}" type="pres">
      <dgm:prSet presAssocID="{2CAEB666-E541-49B7-A5CC-6AE44A00B6FF}" presName="sibTrans" presStyleCnt="0"/>
      <dgm:spPr/>
    </dgm:pt>
    <dgm:pt modelId="{9269F504-781A-4ED8-A3E1-B475714E2B9F}" type="pres">
      <dgm:prSet presAssocID="{2147DC8A-9E3B-4771-8A41-9C1E3D52DFA6}" presName="compNode" presStyleCnt="0"/>
      <dgm:spPr/>
    </dgm:pt>
    <dgm:pt modelId="{C79CDED9-9413-49B0-B2CA-426691B5A653}" type="pres">
      <dgm:prSet presAssocID="{2147DC8A-9E3B-4771-8A41-9C1E3D52DFA6}" presName="bgRect" presStyleLbl="bgShp" presStyleIdx="2" presStyleCnt="6"/>
      <dgm:spPr/>
    </dgm:pt>
    <dgm:pt modelId="{03A44AE2-C767-4BEB-97D5-6B0250F4B9EE}" type="pres">
      <dgm:prSet presAssocID="{2147DC8A-9E3B-4771-8A41-9C1E3D52DFA6}" presName="iconRect" presStyleLbl="node1" presStyleIdx="2" presStyleCnt="6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uzzle"/>
        </a:ext>
      </dgm:extLst>
    </dgm:pt>
    <dgm:pt modelId="{0BF0ACAD-1DAD-407D-AE38-2DC7258E053E}" type="pres">
      <dgm:prSet presAssocID="{2147DC8A-9E3B-4771-8A41-9C1E3D52DFA6}" presName="spaceRect" presStyleCnt="0"/>
      <dgm:spPr/>
    </dgm:pt>
    <dgm:pt modelId="{502B28F1-92F5-4182-AC8F-BB5946B5BD58}" type="pres">
      <dgm:prSet presAssocID="{2147DC8A-9E3B-4771-8A41-9C1E3D52DFA6}" presName="parTx" presStyleLbl="revTx" presStyleIdx="2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E4955EE3-6D1C-4194-9827-02F2402E538D}" type="pres">
      <dgm:prSet presAssocID="{BC7F80FA-B3A3-4992-9D27-1267AD486614}" presName="sibTrans" presStyleCnt="0"/>
      <dgm:spPr/>
    </dgm:pt>
    <dgm:pt modelId="{BCC0FAD3-F6AB-4FCB-84B5-FC81C895DC0D}" type="pres">
      <dgm:prSet presAssocID="{17FCD3B6-9647-45B9-8C5A-24F3A021D610}" presName="compNode" presStyleCnt="0"/>
      <dgm:spPr/>
    </dgm:pt>
    <dgm:pt modelId="{68B9E72B-A557-4667-8E91-06DC5635FDD7}" type="pres">
      <dgm:prSet presAssocID="{17FCD3B6-9647-45B9-8C5A-24F3A021D610}" presName="bgRect" presStyleLbl="bgShp" presStyleIdx="3" presStyleCnt="6"/>
      <dgm:spPr/>
    </dgm:pt>
    <dgm:pt modelId="{20B66DDB-1421-405D-A577-206C60B6F243}" type="pres">
      <dgm:prSet presAssocID="{17FCD3B6-9647-45B9-8C5A-24F3A021D610}" presName="iconRect" presStyleLbl="node1" presStyleIdx="3" presStyleCnt="6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opsticks"/>
        </a:ext>
      </dgm:extLst>
    </dgm:pt>
    <dgm:pt modelId="{652AC1EF-226A-48FA-AC67-27AC102937E6}" type="pres">
      <dgm:prSet presAssocID="{17FCD3B6-9647-45B9-8C5A-24F3A021D610}" presName="spaceRect" presStyleCnt="0"/>
      <dgm:spPr/>
    </dgm:pt>
    <dgm:pt modelId="{A61A5E1F-51AE-4602-8E86-DBDE578D1622}" type="pres">
      <dgm:prSet presAssocID="{17FCD3B6-9647-45B9-8C5A-24F3A021D610}" presName="parTx" presStyleLbl="revTx" presStyleIdx="3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910419CE-5366-489E-95EF-7923EA309579}" type="pres">
      <dgm:prSet presAssocID="{D2BC9061-1145-4661-ABE2-1075F2FF6BBA}" presName="sibTrans" presStyleCnt="0"/>
      <dgm:spPr/>
    </dgm:pt>
    <dgm:pt modelId="{59EB5438-744A-4321-BF8A-53D33D5A6505}" type="pres">
      <dgm:prSet presAssocID="{DFDCE48F-DE08-4D15-97C7-C354C67FC3C6}" presName="compNode" presStyleCnt="0"/>
      <dgm:spPr/>
    </dgm:pt>
    <dgm:pt modelId="{6F968A47-8C8E-40E7-A3B4-A199E8A3345B}" type="pres">
      <dgm:prSet presAssocID="{DFDCE48F-DE08-4D15-97C7-C354C67FC3C6}" presName="bgRect" presStyleLbl="bgShp" presStyleIdx="4" presStyleCnt="6"/>
      <dgm:spPr/>
    </dgm:pt>
    <dgm:pt modelId="{B1DC6953-37D4-4ECD-AE8A-14EB732413A2}" type="pres">
      <dgm:prSet presAssocID="{DFDCE48F-DE08-4D15-97C7-C354C67FC3C6}" presName="iconRect" presStyleLbl="node1" presStyleIdx="4" presStyleCnt="6"/>
      <dgm:spPr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Error"/>
        </a:ext>
      </dgm:extLst>
    </dgm:pt>
    <dgm:pt modelId="{183B6C92-499D-4625-915A-F33B322CCA29}" type="pres">
      <dgm:prSet presAssocID="{DFDCE48F-DE08-4D15-97C7-C354C67FC3C6}" presName="spaceRect" presStyleCnt="0"/>
      <dgm:spPr/>
    </dgm:pt>
    <dgm:pt modelId="{6CDD2913-9E4B-48D1-84DA-96FE28919D9E}" type="pres">
      <dgm:prSet presAssocID="{DFDCE48F-DE08-4D15-97C7-C354C67FC3C6}" presName="parTx" presStyleLbl="revTx" presStyleIdx="4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C4D57208-9757-4D9B-B75E-7FD43434DBE4}" type="pres">
      <dgm:prSet presAssocID="{1E1C3CAE-F7B9-464A-A88F-4410AC2B2425}" presName="sibTrans" presStyleCnt="0"/>
      <dgm:spPr/>
    </dgm:pt>
    <dgm:pt modelId="{8214466D-13DE-4A88-89EC-98AF5C6047FB}" type="pres">
      <dgm:prSet presAssocID="{7835F772-228E-4397-BE75-863CC77AAAAC}" presName="compNode" presStyleCnt="0"/>
      <dgm:spPr/>
    </dgm:pt>
    <dgm:pt modelId="{EC5CF884-D2F6-431C-B558-DC5C642FA706}" type="pres">
      <dgm:prSet presAssocID="{7835F772-228E-4397-BE75-863CC77AAAAC}" presName="bgRect" presStyleLbl="bgShp" presStyleIdx="5" presStyleCnt="6"/>
      <dgm:spPr/>
    </dgm:pt>
    <dgm:pt modelId="{68FB24AA-A60F-48D4-9E71-632906DF9F4D}" type="pres">
      <dgm:prSet presAssocID="{7835F772-228E-4397-BE75-863CC77AAAAC}" presName="iconRect" presStyleLbl="node1" presStyleIdx="5" presStyleCnt="6"/>
      <dgm:spPr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Fingerprint"/>
        </a:ext>
      </dgm:extLst>
    </dgm:pt>
    <dgm:pt modelId="{6435C622-FB92-41BE-A3C2-7C1E0F6BAA78}" type="pres">
      <dgm:prSet presAssocID="{7835F772-228E-4397-BE75-863CC77AAAAC}" presName="spaceRect" presStyleCnt="0"/>
      <dgm:spPr/>
    </dgm:pt>
    <dgm:pt modelId="{79C84FFD-11B5-4B0E-BF1B-8EFDFA991F76}" type="pres">
      <dgm:prSet presAssocID="{7835F772-228E-4397-BE75-863CC77AAAAC}" presName="parTx" presStyleLbl="revTx" presStyleIdx="5" presStyleCnt="6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E87D1071-FF34-4FD0-914B-F0405018ACFF}" type="presOf" srcId="{0BA08244-FA82-4CB1-AAF4-AE601F7B12DF}" destId="{FFC3F918-825A-46A6-95E1-43093C3CF754}" srcOrd="0" destOrd="0" presId="urn:microsoft.com/office/officeart/2018/2/layout/IconVerticalSolidList"/>
    <dgm:cxn modelId="{E2FF46A6-6BA3-4050-9FE0-0AEF269E42A4}" type="presOf" srcId="{DFDCE48F-DE08-4D15-97C7-C354C67FC3C6}" destId="{6CDD2913-9E4B-48D1-84DA-96FE28919D9E}" srcOrd="0" destOrd="0" presId="urn:microsoft.com/office/officeart/2018/2/layout/IconVerticalSolidList"/>
    <dgm:cxn modelId="{17F37249-A88C-4FBB-BAF4-4DCCAF43FAAE}" srcId="{25B3A99D-A2B6-4797-9D62-B64A98E4941F}" destId="{F2333BC0-DFA5-46AE-AB8D-25B9D029DEFB}" srcOrd="0" destOrd="0" parTransId="{B4078C6C-4CEE-4DE8-B442-A368E98FE3B6}" sibTransId="{1FB21999-9BFE-46EA-919E-F1AC597313FA}"/>
    <dgm:cxn modelId="{3123E8DF-3761-4ACB-83D8-F933C1489FEA}" type="presOf" srcId="{7835F772-228E-4397-BE75-863CC77AAAAC}" destId="{79C84FFD-11B5-4B0E-BF1B-8EFDFA991F76}" srcOrd="0" destOrd="0" presId="urn:microsoft.com/office/officeart/2018/2/layout/IconVerticalSolidList"/>
    <dgm:cxn modelId="{E6B45DAB-176A-42D6-98A9-873B6A1F6A01}" srcId="{25B3A99D-A2B6-4797-9D62-B64A98E4941F}" destId="{2147DC8A-9E3B-4771-8A41-9C1E3D52DFA6}" srcOrd="2" destOrd="0" parTransId="{ACCA4505-977D-4AA2-AAB0-6539B2509F8E}" sibTransId="{BC7F80FA-B3A3-4992-9D27-1267AD486614}"/>
    <dgm:cxn modelId="{2CF5E484-EB72-4AA2-BA11-39DD487F8C97}" srcId="{25B3A99D-A2B6-4797-9D62-B64A98E4941F}" destId="{0BA08244-FA82-4CB1-AAF4-AE601F7B12DF}" srcOrd="1" destOrd="0" parTransId="{D80541F8-E4D3-43DA-9D27-A3AD8DB2223B}" sibTransId="{2CAEB666-E541-49B7-A5CC-6AE44A00B6FF}"/>
    <dgm:cxn modelId="{4F500987-1E62-4BEE-A220-E0F99BF18779}" type="presOf" srcId="{2147DC8A-9E3B-4771-8A41-9C1E3D52DFA6}" destId="{502B28F1-92F5-4182-AC8F-BB5946B5BD58}" srcOrd="0" destOrd="0" presId="urn:microsoft.com/office/officeart/2018/2/layout/IconVerticalSolidList"/>
    <dgm:cxn modelId="{612193CA-DE72-4612-9325-B3DED46EEA7E}" type="presOf" srcId="{25B3A99D-A2B6-4797-9D62-B64A98E4941F}" destId="{004D6189-3962-4B31-99CF-FB3DBC1F11B8}" srcOrd="0" destOrd="0" presId="urn:microsoft.com/office/officeart/2018/2/layout/IconVerticalSolidList"/>
    <dgm:cxn modelId="{8E34A402-62A2-457B-9C80-1440550F8371}" srcId="{25B3A99D-A2B6-4797-9D62-B64A98E4941F}" destId="{17FCD3B6-9647-45B9-8C5A-24F3A021D610}" srcOrd="3" destOrd="0" parTransId="{BBA83095-CC37-45A2-B651-245090C6CA11}" sibTransId="{D2BC9061-1145-4661-ABE2-1075F2FF6BBA}"/>
    <dgm:cxn modelId="{EB0DDF07-ABA4-4317-80E8-E6060215DEB0}" type="presOf" srcId="{F2333BC0-DFA5-46AE-AB8D-25B9D029DEFB}" destId="{095B6386-F0A9-44EC-A859-82A6AD1059D5}" srcOrd="0" destOrd="0" presId="urn:microsoft.com/office/officeart/2018/2/layout/IconVerticalSolidList"/>
    <dgm:cxn modelId="{FC9041F2-C0D7-49AC-B4BB-47A1FA57BE3F}" srcId="{25B3A99D-A2B6-4797-9D62-B64A98E4941F}" destId="{DFDCE48F-DE08-4D15-97C7-C354C67FC3C6}" srcOrd="4" destOrd="0" parTransId="{E302E367-F043-489A-92F7-9F881AFCF414}" sibTransId="{1E1C3CAE-F7B9-464A-A88F-4410AC2B2425}"/>
    <dgm:cxn modelId="{8365AA76-5118-4CC0-AD6E-7F5449F1681E}" type="presOf" srcId="{17FCD3B6-9647-45B9-8C5A-24F3A021D610}" destId="{A61A5E1F-51AE-4602-8E86-DBDE578D1622}" srcOrd="0" destOrd="0" presId="urn:microsoft.com/office/officeart/2018/2/layout/IconVerticalSolidList"/>
    <dgm:cxn modelId="{F235E017-016D-4D4B-8153-A28340BB787D}" srcId="{25B3A99D-A2B6-4797-9D62-B64A98E4941F}" destId="{7835F772-228E-4397-BE75-863CC77AAAAC}" srcOrd="5" destOrd="0" parTransId="{AA51F5FF-59C2-4B4C-BB7D-AE519A5A17F5}" sibTransId="{F8A8D7BC-D611-4AC3-8D10-38903BDCEF73}"/>
    <dgm:cxn modelId="{7CAA50DE-7952-43DE-8ADB-EBEB4063F28B}" type="presParOf" srcId="{004D6189-3962-4B31-99CF-FB3DBC1F11B8}" destId="{084E9E6A-5A67-4635-B121-045613119E67}" srcOrd="0" destOrd="0" presId="urn:microsoft.com/office/officeart/2018/2/layout/IconVerticalSolidList"/>
    <dgm:cxn modelId="{B08D4FAA-49E6-4809-A225-71962ED172FE}" type="presParOf" srcId="{084E9E6A-5A67-4635-B121-045613119E67}" destId="{C8DB52A4-4967-40AE-B893-CD1EC819AD1D}" srcOrd="0" destOrd="0" presId="urn:microsoft.com/office/officeart/2018/2/layout/IconVerticalSolidList"/>
    <dgm:cxn modelId="{0204F760-2F6D-4EAC-A032-FBACD50904BB}" type="presParOf" srcId="{084E9E6A-5A67-4635-B121-045613119E67}" destId="{1641204D-6D45-4244-AAF4-96F1BCF6E3DC}" srcOrd="1" destOrd="0" presId="urn:microsoft.com/office/officeart/2018/2/layout/IconVerticalSolidList"/>
    <dgm:cxn modelId="{81B5E319-4F24-4396-99B3-7B2F0492E934}" type="presParOf" srcId="{084E9E6A-5A67-4635-B121-045613119E67}" destId="{B7B3C42D-FB66-49A1-B267-B512163663DB}" srcOrd="2" destOrd="0" presId="urn:microsoft.com/office/officeart/2018/2/layout/IconVerticalSolidList"/>
    <dgm:cxn modelId="{D6301977-BDE4-4300-B023-58C4E621B978}" type="presParOf" srcId="{084E9E6A-5A67-4635-B121-045613119E67}" destId="{095B6386-F0A9-44EC-A859-82A6AD1059D5}" srcOrd="3" destOrd="0" presId="urn:microsoft.com/office/officeart/2018/2/layout/IconVerticalSolidList"/>
    <dgm:cxn modelId="{2D1E0352-FC0E-4304-BD8E-DC719BD3512D}" type="presParOf" srcId="{004D6189-3962-4B31-99CF-FB3DBC1F11B8}" destId="{A688B97E-BACB-48E5-BD51-EABF3CBBA7DD}" srcOrd="1" destOrd="0" presId="urn:microsoft.com/office/officeart/2018/2/layout/IconVerticalSolidList"/>
    <dgm:cxn modelId="{6F80032B-62FE-42B9-B8CB-739138C1167D}" type="presParOf" srcId="{004D6189-3962-4B31-99CF-FB3DBC1F11B8}" destId="{116FC55B-7725-4B07-824D-63458C20EE32}" srcOrd="2" destOrd="0" presId="urn:microsoft.com/office/officeart/2018/2/layout/IconVerticalSolidList"/>
    <dgm:cxn modelId="{CDF26B6A-B0EA-454A-A8AF-3C832F8343D9}" type="presParOf" srcId="{116FC55B-7725-4B07-824D-63458C20EE32}" destId="{E24D012E-4FA7-4F87-8C1D-EBB161EE55D7}" srcOrd="0" destOrd="0" presId="urn:microsoft.com/office/officeart/2018/2/layout/IconVerticalSolidList"/>
    <dgm:cxn modelId="{2705B3A6-FEE9-4121-AB67-C5292831F62B}" type="presParOf" srcId="{116FC55B-7725-4B07-824D-63458C20EE32}" destId="{9582DAE1-5361-4464-A001-C11EBEE36E59}" srcOrd="1" destOrd="0" presId="urn:microsoft.com/office/officeart/2018/2/layout/IconVerticalSolidList"/>
    <dgm:cxn modelId="{C38AF85F-A3AD-4CE0-8EBF-42499DF0CE95}" type="presParOf" srcId="{116FC55B-7725-4B07-824D-63458C20EE32}" destId="{453BC16B-CA47-4E56-8EF8-0F65B2073CAB}" srcOrd="2" destOrd="0" presId="urn:microsoft.com/office/officeart/2018/2/layout/IconVerticalSolidList"/>
    <dgm:cxn modelId="{2E5AD435-48AC-49B9-9FCF-F57CDFD84D81}" type="presParOf" srcId="{116FC55B-7725-4B07-824D-63458C20EE32}" destId="{FFC3F918-825A-46A6-95E1-43093C3CF754}" srcOrd="3" destOrd="0" presId="urn:microsoft.com/office/officeart/2018/2/layout/IconVerticalSolidList"/>
    <dgm:cxn modelId="{71640508-E954-4A39-AE85-D09B4395AEAA}" type="presParOf" srcId="{004D6189-3962-4B31-99CF-FB3DBC1F11B8}" destId="{6F5C149D-CB9E-4FCD-B5C5-3CEA9AE44284}" srcOrd="3" destOrd="0" presId="urn:microsoft.com/office/officeart/2018/2/layout/IconVerticalSolidList"/>
    <dgm:cxn modelId="{0AAFEA82-079E-42CF-BCF6-0AAA197842DC}" type="presParOf" srcId="{004D6189-3962-4B31-99CF-FB3DBC1F11B8}" destId="{9269F504-781A-4ED8-A3E1-B475714E2B9F}" srcOrd="4" destOrd="0" presId="urn:microsoft.com/office/officeart/2018/2/layout/IconVerticalSolidList"/>
    <dgm:cxn modelId="{500D2A46-BB8C-4717-8CBF-161A37A59C62}" type="presParOf" srcId="{9269F504-781A-4ED8-A3E1-B475714E2B9F}" destId="{C79CDED9-9413-49B0-B2CA-426691B5A653}" srcOrd="0" destOrd="0" presId="urn:microsoft.com/office/officeart/2018/2/layout/IconVerticalSolidList"/>
    <dgm:cxn modelId="{E666CE00-1062-451D-A813-E68F4D4C8758}" type="presParOf" srcId="{9269F504-781A-4ED8-A3E1-B475714E2B9F}" destId="{03A44AE2-C767-4BEB-97D5-6B0250F4B9EE}" srcOrd="1" destOrd="0" presId="urn:microsoft.com/office/officeart/2018/2/layout/IconVerticalSolidList"/>
    <dgm:cxn modelId="{8651427D-94C7-48B9-AAA3-7C61043C2FD0}" type="presParOf" srcId="{9269F504-781A-4ED8-A3E1-B475714E2B9F}" destId="{0BF0ACAD-1DAD-407D-AE38-2DC7258E053E}" srcOrd="2" destOrd="0" presId="urn:microsoft.com/office/officeart/2018/2/layout/IconVerticalSolidList"/>
    <dgm:cxn modelId="{3717604A-6A2C-4BD7-989F-3C9CB9331821}" type="presParOf" srcId="{9269F504-781A-4ED8-A3E1-B475714E2B9F}" destId="{502B28F1-92F5-4182-AC8F-BB5946B5BD58}" srcOrd="3" destOrd="0" presId="urn:microsoft.com/office/officeart/2018/2/layout/IconVerticalSolidList"/>
    <dgm:cxn modelId="{1762B6AC-E943-4B69-AE0D-251476C7EA32}" type="presParOf" srcId="{004D6189-3962-4B31-99CF-FB3DBC1F11B8}" destId="{E4955EE3-6D1C-4194-9827-02F2402E538D}" srcOrd="5" destOrd="0" presId="urn:microsoft.com/office/officeart/2018/2/layout/IconVerticalSolidList"/>
    <dgm:cxn modelId="{84D131F8-676A-4130-AC16-BE1654EC3BE0}" type="presParOf" srcId="{004D6189-3962-4B31-99CF-FB3DBC1F11B8}" destId="{BCC0FAD3-F6AB-4FCB-84B5-FC81C895DC0D}" srcOrd="6" destOrd="0" presId="urn:microsoft.com/office/officeart/2018/2/layout/IconVerticalSolidList"/>
    <dgm:cxn modelId="{90DA75FE-3A0F-4ABD-9CC0-23F87F5D6059}" type="presParOf" srcId="{BCC0FAD3-F6AB-4FCB-84B5-FC81C895DC0D}" destId="{68B9E72B-A557-4667-8E91-06DC5635FDD7}" srcOrd="0" destOrd="0" presId="urn:microsoft.com/office/officeart/2018/2/layout/IconVerticalSolidList"/>
    <dgm:cxn modelId="{F850849C-1AB1-44CE-826E-DBBC475BEF5E}" type="presParOf" srcId="{BCC0FAD3-F6AB-4FCB-84B5-FC81C895DC0D}" destId="{20B66DDB-1421-405D-A577-206C60B6F243}" srcOrd="1" destOrd="0" presId="urn:microsoft.com/office/officeart/2018/2/layout/IconVerticalSolidList"/>
    <dgm:cxn modelId="{871BFA02-380D-41DF-9FDA-34C37CFBC1C4}" type="presParOf" srcId="{BCC0FAD3-F6AB-4FCB-84B5-FC81C895DC0D}" destId="{652AC1EF-226A-48FA-AC67-27AC102937E6}" srcOrd="2" destOrd="0" presId="urn:microsoft.com/office/officeart/2018/2/layout/IconVerticalSolidList"/>
    <dgm:cxn modelId="{59A3D9E9-308A-430C-9AD0-88D710BA3DC1}" type="presParOf" srcId="{BCC0FAD3-F6AB-4FCB-84B5-FC81C895DC0D}" destId="{A61A5E1F-51AE-4602-8E86-DBDE578D1622}" srcOrd="3" destOrd="0" presId="urn:microsoft.com/office/officeart/2018/2/layout/IconVerticalSolidList"/>
    <dgm:cxn modelId="{42467F51-CA39-40A1-9122-44547C9E931D}" type="presParOf" srcId="{004D6189-3962-4B31-99CF-FB3DBC1F11B8}" destId="{910419CE-5366-489E-95EF-7923EA309579}" srcOrd="7" destOrd="0" presId="urn:microsoft.com/office/officeart/2018/2/layout/IconVerticalSolidList"/>
    <dgm:cxn modelId="{4BC09D81-3EA3-417D-AE29-32F0B2B1B23E}" type="presParOf" srcId="{004D6189-3962-4B31-99CF-FB3DBC1F11B8}" destId="{59EB5438-744A-4321-BF8A-53D33D5A6505}" srcOrd="8" destOrd="0" presId="urn:microsoft.com/office/officeart/2018/2/layout/IconVerticalSolidList"/>
    <dgm:cxn modelId="{C2941647-5BAC-47E3-9347-477CE98AE579}" type="presParOf" srcId="{59EB5438-744A-4321-BF8A-53D33D5A6505}" destId="{6F968A47-8C8E-40E7-A3B4-A199E8A3345B}" srcOrd="0" destOrd="0" presId="urn:microsoft.com/office/officeart/2018/2/layout/IconVerticalSolidList"/>
    <dgm:cxn modelId="{C9847DEB-B290-4527-BAF3-49CA79326956}" type="presParOf" srcId="{59EB5438-744A-4321-BF8A-53D33D5A6505}" destId="{B1DC6953-37D4-4ECD-AE8A-14EB732413A2}" srcOrd="1" destOrd="0" presId="urn:microsoft.com/office/officeart/2018/2/layout/IconVerticalSolidList"/>
    <dgm:cxn modelId="{600A702B-9271-42B1-8E49-0E6B4D737687}" type="presParOf" srcId="{59EB5438-744A-4321-BF8A-53D33D5A6505}" destId="{183B6C92-499D-4625-915A-F33B322CCA29}" srcOrd="2" destOrd="0" presId="urn:microsoft.com/office/officeart/2018/2/layout/IconVerticalSolidList"/>
    <dgm:cxn modelId="{3C3A8828-78F6-4075-B52F-FF9AA98A1690}" type="presParOf" srcId="{59EB5438-744A-4321-BF8A-53D33D5A6505}" destId="{6CDD2913-9E4B-48D1-84DA-96FE28919D9E}" srcOrd="3" destOrd="0" presId="urn:microsoft.com/office/officeart/2018/2/layout/IconVerticalSolidList"/>
    <dgm:cxn modelId="{BBFECB50-A207-4A85-86A7-1A3F342D1D59}" type="presParOf" srcId="{004D6189-3962-4B31-99CF-FB3DBC1F11B8}" destId="{C4D57208-9757-4D9B-B75E-7FD43434DBE4}" srcOrd="9" destOrd="0" presId="urn:microsoft.com/office/officeart/2018/2/layout/IconVerticalSolidList"/>
    <dgm:cxn modelId="{876543F4-47C4-454C-AA78-364EFB2860DE}" type="presParOf" srcId="{004D6189-3962-4B31-99CF-FB3DBC1F11B8}" destId="{8214466D-13DE-4A88-89EC-98AF5C6047FB}" srcOrd="10" destOrd="0" presId="urn:microsoft.com/office/officeart/2018/2/layout/IconVerticalSolidList"/>
    <dgm:cxn modelId="{CB997F6F-D463-45CE-9CAE-5B1C1A636DC5}" type="presParOf" srcId="{8214466D-13DE-4A88-89EC-98AF5C6047FB}" destId="{EC5CF884-D2F6-431C-B558-DC5C642FA706}" srcOrd="0" destOrd="0" presId="urn:microsoft.com/office/officeart/2018/2/layout/IconVerticalSolidList"/>
    <dgm:cxn modelId="{62851DE0-4FFA-406E-B18B-C90586A962E1}" type="presParOf" srcId="{8214466D-13DE-4A88-89EC-98AF5C6047FB}" destId="{68FB24AA-A60F-48D4-9E71-632906DF9F4D}" srcOrd="1" destOrd="0" presId="urn:microsoft.com/office/officeart/2018/2/layout/IconVerticalSolidList"/>
    <dgm:cxn modelId="{C8B0D2E2-9731-496A-A186-A0AF48519CB4}" type="presParOf" srcId="{8214466D-13DE-4A88-89EC-98AF5C6047FB}" destId="{6435C622-FB92-41BE-A3C2-7C1E0F6BAA78}" srcOrd="2" destOrd="0" presId="urn:microsoft.com/office/officeart/2018/2/layout/IconVerticalSolidList"/>
    <dgm:cxn modelId="{13BC35A6-6383-4CE0-8489-E78D94706B18}" type="presParOf" srcId="{8214466D-13DE-4A88-89EC-98AF5C6047FB}" destId="{79C84FFD-11B5-4B0E-BF1B-8EFDFA991F7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01E4A83-8960-4BE4-832F-82C1EF7AAA49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786D78C-E412-45B4-A991-2515FBADC799}">
      <dgm:prSet/>
      <dgm:spPr/>
      <dgm:t>
        <a:bodyPr/>
        <a:lstStyle/>
        <a:p>
          <a:r>
            <a:rPr lang="en-GB"/>
            <a:t>1. Keeping up to date with the legislation policies</a:t>
          </a:r>
          <a:endParaRPr lang="en-US"/>
        </a:p>
      </dgm:t>
    </dgm:pt>
    <dgm:pt modelId="{2CA02994-7C2F-4D66-9757-C5CE8A02572C}" type="parTrans" cxnId="{11FF4F75-36CE-43F7-AB8E-67E0CE55C855}">
      <dgm:prSet/>
      <dgm:spPr/>
      <dgm:t>
        <a:bodyPr/>
        <a:lstStyle/>
        <a:p>
          <a:endParaRPr lang="en-US"/>
        </a:p>
      </dgm:t>
    </dgm:pt>
    <dgm:pt modelId="{4F996009-3387-4268-993D-86CA71EDCFEB}" type="sibTrans" cxnId="{11FF4F75-36CE-43F7-AB8E-67E0CE55C855}">
      <dgm:prSet/>
      <dgm:spPr/>
      <dgm:t>
        <a:bodyPr/>
        <a:lstStyle/>
        <a:p>
          <a:endParaRPr lang="en-US"/>
        </a:p>
      </dgm:t>
    </dgm:pt>
    <dgm:pt modelId="{7C755166-F05E-446E-A66C-505C3243DE5B}">
      <dgm:prSet/>
      <dgm:spPr/>
      <dgm:t>
        <a:bodyPr/>
        <a:lstStyle/>
        <a:p>
          <a:r>
            <a:rPr lang="en-GB"/>
            <a:t>2. New approaches</a:t>
          </a:r>
          <a:endParaRPr lang="en-US"/>
        </a:p>
      </dgm:t>
    </dgm:pt>
    <dgm:pt modelId="{6F8EC40D-4EFF-4EAD-8A41-E08E5EFC3439}" type="parTrans" cxnId="{66943FFE-0E2B-4CE0-ADBD-DDAE737AAB94}">
      <dgm:prSet/>
      <dgm:spPr/>
      <dgm:t>
        <a:bodyPr/>
        <a:lstStyle/>
        <a:p>
          <a:endParaRPr lang="en-US"/>
        </a:p>
      </dgm:t>
    </dgm:pt>
    <dgm:pt modelId="{875C2EB3-C9DB-4819-8831-DBA7BC279CF4}" type="sibTrans" cxnId="{66943FFE-0E2B-4CE0-ADBD-DDAE737AAB94}">
      <dgm:prSet/>
      <dgm:spPr/>
      <dgm:t>
        <a:bodyPr/>
        <a:lstStyle/>
        <a:p>
          <a:endParaRPr lang="en-US"/>
        </a:p>
      </dgm:t>
    </dgm:pt>
    <dgm:pt modelId="{0C4A02E7-B895-488A-B2B1-DD7F82C4E01C}">
      <dgm:prSet/>
      <dgm:spPr/>
      <dgm:t>
        <a:bodyPr/>
        <a:lstStyle/>
        <a:p>
          <a:r>
            <a:rPr lang="en-GB"/>
            <a:t>3. Annual and mandatory training</a:t>
          </a:r>
          <a:endParaRPr lang="en-US"/>
        </a:p>
      </dgm:t>
    </dgm:pt>
    <dgm:pt modelId="{C4E353BD-E855-459C-8485-899A9A586CFB}" type="parTrans" cxnId="{BFB53E66-4758-41B9-A802-C929193A1024}">
      <dgm:prSet/>
      <dgm:spPr/>
      <dgm:t>
        <a:bodyPr/>
        <a:lstStyle/>
        <a:p>
          <a:endParaRPr lang="en-US"/>
        </a:p>
      </dgm:t>
    </dgm:pt>
    <dgm:pt modelId="{8F79AC36-A4BA-4FAF-B19D-4F35767DACEF}" type="sibTrans" cxnId="{BFB53E66-4758-41B9-A802-C929193A1024}">
      <dgm:prSet/>
      <dgm:spPr/>
      <dgm:t>
        <a:bodyPr/>
        <a:lstStyle/>
        <a:p>
          <a:endParaRPr lang="en-US"/>
        </a:p>
      </dgm:t>
    </dgm:pt>
    <dgm:pt modelId="{D11FD8AD-A2D1-46E3-8864-FCE08778CC0F}" type="pres">
      <dgm:prSet presAssocID="{F01E4A83-8960-4BE4-832F-82C1EF7AAA4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2793FD4-75DC-477C-938A-A34DDFB10198}" type="pres">
      <dgm:prSet presAssocID="{B786D78C-E412-45B4-A991-2515FBADC799}" presName="compNode" presStyleCnt="0"/>
      <dgm:spPr/>
    </dgm:pt>
    <dgm:pt modelId="{883626B6-959B-4AE2-9A8E-0199E44ED268}" type="pres">
      <dgm:prSet presAssocID="{B786D78C-E412-45B4-A991-2515FBADC799}" presName="bgRect" presStyleLbl="bgShp" presStyleIdx="0" presStyleCnt="3"/>
      <dgm:spPr/>
    </dgm:pt>
    <dgm:pt modelId="{014E1B0B-9B2C-4517-A395-2C0C10CCB41C}" type="pres">
      <dgm:prSet presAssocID="{B786D78C-E412-45B4-A991-2515FBADC799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0E0888DD-B3D8-42F6-AEBB-3F1BD70F4F31}" type="pres">
      <dgm:prSet presAssocID="{B786D78C-E412-45B4-A991-2515FBADC799}" presName="spaceRect" presStyleCnt="0"/>
      <dgm:spPr/>
    </dgm:pt>
    <dgm:pt modelId="{6A9F314B-3622-4FA3-8351-B56F5F5195DB}" type="pres">
      <dgm:prSet presAssocID="{B786D78C-E412-45B4-A991-2515FBADC799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55B6A5C1-F7FC-4CF2-AAC4-A439DD763B9E}" type="pres">
      <dgm:prSet presAssocID="{4F996009-3387-4268-993D-86CA71EDCFEB}" presName="sibTrans" presStyleCnt="0"/>
      <dgm:spPr/>
    </dgm:pt>
    <dgm:pt modelId="{7E5AF570-F123-4C12-8DD0-666DAE2B4280}" type="pres">
      <dgm:prSet presAssocID="{7C755166-F05E-446E-A66C-505C3243DE5B}" presName="compNode" presStyleCnt="0"/>
      <dgm:spPr/>
    </dgm:pt>
    <dgm:pt modelId="{4F580E2C-6F18-43D8-8B42-B7EFF481F8DC}" type="pres">
      <dgm:prSet presAssocID="{7C755166-F05E-446E-A66C-505C3243DE5B}" presName="bgRect" presStyleLbl="bgShp" presStyleIdx="1" presStyleCnt="3"/>
      <dgm:spPr/>
    </dgm:pt>
    <dgm:pt modelId="{05B7A8F7-07D6-4749-9D8F-E587BAD9A140}" type="pres">
      <dgm:prSet presAssocID="{7C755166-F05E-446E-A66C-505C3243DE5B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6DF63826-6BFB-495A-B6F7-0423096BE16C}" type="pres">
      <dgm:prSet presAssocID="{7C755166-F05E-446E-A66C-505C3243DE5B}" presName="spaceRect" presStyleCnt="0"/>
      <dgm:spPr/>
    </dgm:pt>
    <dgm:pt modelId="{68F8D998-EEBD-4695-A885-B55E435B57DD}" type="pres">
      <dgm:prSet presAssocID="{7C755166-F05E-446E-A66C-505C3243DE5B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00395849-89CA-41AC-8279-F2FEA35FD4C9}" type="pres">
      <dgm:prSet presAssocID="{875C2EB3-C9DB-4819-8831-DBA7BC279CF4}" presName="sibTrans" presStyleCnt="0"/>
      <dgm:spPr/>
    </dgm:pt>
    <dgm:pt modelId="{70BCAF86-1F76-4790-A83A-CF329F37F1BE}" type="pres">
      <dgm:prSet presAssocID="{0C4A02E7-B895-488A-B2B1-DD7F82C4E01C}" presName="compNode" presStyleCnt="0"/>
      <dgm:spPr/>
    </dgm:pt>
    <dgm:pt modelId="{4D4C93DB-BED8-41DA-B0CF-6D514B49E1D8}" type="pres">
      <dgm:prSet presAssocID="{0C4A02E7-B895-488A-B2B1-DD7F82C4E01C}" presName="bgRect" presStyleLbl="bgShp" presStyleIdx="2" presStyleCnt="3"/>
      <dgm:spPr/>
    </dgm:pt>
    <dgm:pt modelId="{0BB88870-A416-4BE9-972A-1CC3560C1531}" type="pres">
      <dgm:prSet presAssocID="{0C4A02E7-B895-488A-B2B1-DD7F82C4E01C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D0D2FFEC-F5BB-4E4C-AD06-001403B982A0}" type="pres">
      <dgm:prSet presAssocID="{0C4A02E7-B895-488A-B2B1-DD7F82C4E01C}" presName="spaceRect" presStyleCnt="0"/>
      <dgm:spPr/>
    </dgm:pt>
    <dgm:pt modelId="{2FAD3775-DE54-4149-81E9-1600FB02C230}" type="pres">
      <dgm:prSet presAssocID="{0C4A02E7-B895-488A-B2B1-DD7F82C4E01C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2B8A94AE-4984-403C-B83D-F12D1A400491}" type="presOf" srcId="{7C755166-F05E-446E-A66C-505C3243DE5B}" destId="{68F8D998-EEBD-4695-A885-B55E435B57DD}" srcOrd="0" destOrd="0" presId="urn:microsoft.com/office/officeart/2018/2/layout/IconVerticalSolidList"/>
    <dgm:cxn modelId="{11FF4F75-36CE-43F7-AB8E-67E0CE55C855}" srcId="{F01E4A83-8960-4BE4-832F-82C1EF7AAA49}" destId="{B786D78C-E412-45B4-A991-2515FBADC799}" srcOrd="0" destOrd="0" parTransId="{2CA02994-7C2F-4D66-9757-C5CE8A02572C}" sibTransId="{4F996009-3387-4268-993D-86CA71EDCFEB}"/>
    <dgm:cxn modelId="{306E8216-4C46-4330-BC08-3184DF693693}" type="presOf" srcId="{0C4A02E7-B895-488A-B2B1-DD7F82C4E01C}" destId="{2FAD3775-DE54-4149-81E9-1600FB02C230}" srcOrd="0" destOrd="0" presId="urn:microsoft.com/office/officeart/2018/2/layout/IconVerticalSolidList"/>
    <dgm:cxn modelId="{66943FFE-0E2B-4CE0-ADBD-DDAE737AAB94}" srcId="{F01E4A83-8960-4BE4-832F-82C1EF7AAA49}" destId="{7C755166-F05E-446E-A66C-505C3243DE5B}" srcOrd="1" destOrd="0" parTransId="{6F8EC40D-4EFF-4EAD-8A41-E08E5EFC3439}" sibTransId="{875C2EB3-C9DB-4819-8831-DBA7BC279CF4}"/>
    <dgm:cxn modelId="{00409119-41D9-4532-83D5-C5010479BD39}" type="presOf" srcId="{B786D78C-E412-45B4-A991-2515FBADC799}" destId="{6A9F314B-3622-4FA3-8351-B56F5F5195DB}" srcOrd="0" destOrd="0" presId="urn:microsoft.com/office/officeart/2018/2/layout/IconVerticalSolidList"/>
    <dgm:cxn modelId="{BFB53E66-4758-41B9-A802-C929193A1024}" srcId="{F01E4A83-8960-4BE4-832F-82C1EF7AAA49}" destId="{0C4A02E7-B895-488A-B2B1-DD7F82C4E01C}" srcOrd="2" destOrd="0" parTransId="{C4E353BD-E855-459C-8485-899A9A586CFB}" sibTransId="{8F79AC36-A4BA-4FAF-B19D-4F35767DACEF}"/>
    <dgm:cxn modelId="{87EB90D3-E420-475D-9C0B-FE5E8182225A}" type="presOf" srcId="{F01E4A83-8960-4BE4-832F-82C1EF7AAA49}" destId="{D11FD8AD-A2D1-46E3-8864-FCE08778CC0F}" srcOrd="0" destOrd="0" presId="urn:microsoft.com/office/officeart/2018/2/layout/IconVerticalSolidList"/>
    <dgm:cxn modelId="{FC9125BB-A849-4336-AF8E-618AB04C3BE5}" type="presParOf" srcId="{D11FD8AD-A2D1-46E3-8864-FCE08778CC0F}" destId="{F2793FD4-75DC-477C-938A-A34DDFB10198}" srcOrd="0" destOrd="0" presId="urn:microsoft.com/office/officeart/2018/2/layout/IconVerticalSolidList"/>
    <dgm:cxn modelId="{972B10AA-EEC8-4BC6-A24E-ED3FC383F3AC}" type="presParOf" srcId="{F2793FD4-75DC-477C-938A-A34DDFB10198}" destId="{883626B6-959B-4AE2-9A8E-0199E44ED268}" srcOrd="0" destOrd="0" presId="urn:microsoft.com/office/officeart/2018/2/layout/IconVerticalSolidList"/>
    <dgm:cxn modelId="{9B863D89-5287-4CE6-964F-2BE85D1C6124}" type="presParOf" srcId="{F2793FD4-75DC-477C-938A-A34DDFB10198}" destId="{014E1B0B-9B2C-4517-A395-2C0C10CCB41C}" srcOrd="1" destOrd="0" presId="urn:microsoft.com/office/officeart/2018/2/layout/IconVerticalSolidList"/>
    <dgm:cxn modelId="{E2A5B390-9C4C-4998-97DC-AA1B6ECCFD7B}" type="presParOf" srcId="{F2793FD4-75DC-477C-938A-A34DDFB10198}" destId="{0E0888DD-B3D8-42F6-AEBB-3F1BD70F4F31}" srcOrd="2" destOrd="0" presId="urn:microsoft.com/office/officeart/2018/2/layout/IconVerticalSolidList"/>
    <dgm:cxn modelId="{257FAB5C-D437-4BD9-A704-82F15C54C170}" type="presParOf" srcId="{F2793FD4-75DC-477C-938A-A34DDFB10198}" destId="{6A9F314B-3622-4FA3-8351-B56F5F5195DB}" srcOrd="3" destOrd="0" presId="urn:microsoft.com/office/officeart/2018/2/layout/IconVerticalSolidList"/>
    <dgm:cxn modelId="{53D32AF4-D4F8-4C0E-9AE0-540D29ED33FB}" type="presParOf" srcId="{D11FD8AD-A2D1-46E3-8864-FCE08778CC0F}" destId="{55B6A5C1-F7FC-4CF2-AAC4-A439DD763B9E}" srcOrd="1" destOrd="0" presId="urn:microsoft.com/office/officeart/2018/2/layout/IconVerticalSolidList"/>
    <dgm:cxn modelId="{AD8754F7-826F-4359-9BD3-AC5A21C4BE4E}" type="presParOf" srcId="{D11FD8AD-A2D1-46E3-8864-FCE08778CC0F}" destId="{7E5AF570-F123-4C12-8DD0-666DAE2B4280}" srcOrd="2" destOrd="0" presId="urn:microsoft.com/office/officeart/2018/2/layout/IconVerticalSolidList"/>
    <dgm:cxn modelId="{7B2EE833-EE82-48B6-947F-D8A84DB2A4E2}" type="presParOf" srcId="{7E5AF570-F123-4C12-8DD0-666DAE2B4280}" destId="{4F580E2C-6F18-43D8-8B42-B7EFF481F8DC}" srcOrd="0" destOrd="0" presId="urn:microsoft.com/office/officeart/2018/2/layout/IconVerticalSolidList"/>
    <dgm:cxn modelId="{8DB9F5AF-9C94-4079-8E8E-D793F0A8ABA6}" type="presParOf" srcId="{7E5AF570-F123-4C12-8DD0-666DAE2B4280}" destId="{05B7A8F7-07D6-4749-9D8F-E587BAD9A140}" srcOrd="1" destOrd="0" presId="urn:microsoft.com/office/officeart/2018/2/layout/IconVerticalSolidList"/>
    <dgm:cxn modelId="{F13FF086-9FD0-4637-981D-08399995C383}" type="presParOf" srcId="{7E5AF570-F123-4C12-8DD0-666DAE2B4280}" destId="{6DF63826-6BFB-495A-B6F7-0423096BE16C}" srcOrd="2" destOrd="0" presId="urn:microsoft.com/office/officeart/2018/2/layout/IconVerticalSolidList"/>
    <dgm:cxn modelId="{7E63374B-EFF0-4DA6-BCA7-FA1CFC1C108D}" type="presParOf" srcId="{7E5AF570-F123-4C12-8DD0-666DAE2B4280}" destId="{68F8D998-EEBD-4695-A885-B55E435B57DD}" srcOrd="3" destOrd="0" presId="urn:microsoft.com/office/officeart/2018/2/layout/IconVerticalSolidList"/>
    <dgm:cxn modelId="{F8848FCD-A62C-403F-AAF3-A9AA8CBC597D}" type="presParOf" srcId="{D11FD8AD-A2D1-46E3-8864-FCE08778CC0F}" destId="{00395849-89CA-41AC-8279-F2FEA35FD4C9}" srcOrd="3" destOrd="0" presId="urn:microsoft.com/office/officeart/2018/2/layout/IconVerticalSolidList"/>
    <dgm:cxn modelId="{96600FF1-302C-4E4F-BE64-26E1B9B2A8DA}" type="presParOf" srcId="{D11FD8AD-A2D1-46E3-8864-FCE08778CC0F}" destId="{70BCAF86-1F76-4790-A83A-CF329F37F1BE}" srcOrd="4" destOrd="0" presId="urn:microsoft.com/office/officeart/2018/2/layout/IconVerticalSolidList"/>
    <dgm:cxn modelId="{FC16F90F-6A53-4CE0-B56B-C180D8E5DF86}" type="presParOf" srcId="{70BCAF86-1F76-4790-A83A-CF329F37F1BE}" destId="{4D4C93DB-BED8-41DA-B0CF-6D514B49E1D8}" srcOrd="0" destOrd="0" presId="urn:microsoft.com/office/officeart/2018/2/layout/IconVerticalSolidList"/>
    <dgm:cxn modelId="{4B2C5CBB-312E-48CB-9EB1-04CD6B460148}" type="presParOf" srcId="{70BCAF86-1F76-4790-A83A-CF329F37F1BE}" destId="{0BB88870-A416-4BE9-972A-1CC3560C1531}" srcOrd="1" destOrd="0" presId="urn:microsoft.com/office/officeart/2018/2/layout/IconVerticalSolidList"/>
    <dgm:cxn modelId="{8260C813-41C0-4C5C-9EFA-EB837D50A05B}" type="presParOf" srcId="{70BCAF86-1F76-4790-A83A-CF329F37F1BE}" destId="{D0D2FFEC-F5BB-4E4C-AD06-001403B982A0}" srcOrd="2" destOrd="0" presId="urn:microsoft.com/office/officeart/2018/2/layout/IconVerticalSolidList"/>
    <dgm:cxn modelId="{62C2A90A-DE8F-4CC7-959D-CB49848BA4BF}" type="presParOf" srcId="{70BCAF86-1F76-4790-A83A-CF329F37F1BE}" destId="{2FAD3775-DE54-4149-81E9-1600FB02C23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010FD86-C5E6-4C0B-87F7-FF7C314E144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61BBEC9C-E2B2-40D4-96A0-623A624306E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Observing several police officers </a:t>
          </a:r>
          <a:endParaRPr lang="en-US"/>
        </a:p>
      </dgm:t>
    </dgm:pt>
    <dgm:pt modelId="{98E1FE64-5E11-425A-95F9-D38148A5CB6F}" type="parTrans" cxnId="{3847F39A-E1DC-4AB5-8D4A-4274A88888C9}">
      <dgm:prSet/>
      <dgm:spPr/>
      <dgm:t>
        <a:bodyPr/>
        <a:lstStyle/>
        <a:p>
          <a:endParaRPr lang="en-US"/>
        </a:p>
      </dgm:t>
    </dgm:pt>
    <dgm:pt modelId="{8AD2513F-A582-423E-BBC6-6F79C8C312A0}" type="sibTrans" cxnId="{3847F39A-E1DC-4AB5-8D4A-4274A88888C9}">
      <dgm:prSet/>
      <dgm:spPr/>
      <dgm:t>
        <a:bodyPr/>
        <a:lstStyle/>
        <a:p>
          <a:endParaRPr lang="en-US"/>
        </a:p>
      </dgm:t>
    </dgm:pt>
    <dgm:pt modelId="{59E49FF2-BB58-4554-8AB1-8B683A8F641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Additional training</a:t>
          </a:r>
          <a:endParaRPr lang="en-US"/>
        </a:p>
      </dgm:t>
    </dgm:pt>
    <dgm:pt modelId="{A5EAFBBF-35AB-4039-947F-D3FDFC64C4E6}" type="parTrans" cxnId="{53E406DE-3669-4C1D-8C31-8EC4D20EC90F}">
      <dgm:prSet/>
      <dgm:spPr/>
      <dgm:t>
        <a:bodyPr/>
        <a:lstStyle/>
        <a:p>
          <a:endParaRPr lang="en-US"/>
        </a:p>
      </dgm:t>
    </dgm:pt>
    <dgm:pt modelId="{A0D50093-D715-416D-907C-766BE794593C}" type="sibTrans" cxnId="{53E406DE-3669-4C1D-8C31-8EC4D20EC90F}">
      <dgm:prSet/>
      <dgm:spPr/>
      <dgm:t>
        <a:bodyPr/>
        <a:lstStyle/>
        <a:p>
          <a:endParaRPr lang="en-US"/>
        </a:p>
      </dgm:t>
    </dgm:pt>
    <dgm:pt modelId="{56A52599-E4DA-44CB-AB29-2C8C73F3A187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Attend policing events</a:t>
          </a:r>
          <a:endParaRPr lang="en-US"/>
        </a:p>
      </dgm:t>
    </dgm:pt>
    <dgm:pt modelId="{B5B30095-8698-4337-B06F-54719172BE82}" type="parTrans" cxnId="{E70A6D32-790B-4F1B-A40D-3DFE71769E7D}">
      <dgm:prSet/>
      <dgm:spPr/>
      <dgm:t>
        <a:bodyPr/>
        <a:lstStyle/>
        <a:p>
          <a:endParaRPr lang="en-US"/>
        </a:p>
      </dgm:t>
    </dgm:pt>
    <dgm:pt modelId="{5639044F-292D-4431-81FB-92C0DFB25A1C}" type="sibTrans" cxnId="{E70A6D32-790B-4F1B-A40D-3DFE71769E7D}">
      <dgm:prSet/>
      <dgm:spPr/>
      <dgm:t>
        <a:bodyPr/>
        <a:lstStyle/>
        <a:p>
          <a:endParaRPr lang="en-US"/>
        </a:p>
      </dgm:t>
    </dgm:pt>
    <dgm:pt modelId="{6B3AA94D-474C-4788-B7D1-10BD756246F1}" type="pres">
      <dgm:prSet presAssocID="{4010FD86-C5E6-4C0B-87F7-FF7C314E1446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08ED56C-80F7-4ED5-B096-EF0589A791BB}" type="pres">
      <dgm:prSet presAssocID="{61BBEC9C-E2B2-40D4-96A0-623A624306E4}" presName="compNode" presStyleCnt="0"/>
      <dgm:spPr/>
    </dgm:pt>
    <dgm:pt modelId="{2D209D22-5F52-4F34-B69C-DA872E8E4AD0}" type="pres">
      <dgm:prSet presAssocID="{61BBEC9C-E2B2-40D4-96A0-623A624306E4}" presName="bgRect" presStyleLbl="bgShp" presStyleIdx="0" presStyleCnt="3"/>
      <dgm:spPr/>
    </dgm:pt>
    <dgm:pt modelId="{2940EEAC-0587-496F-974C-1172BB9CB185}" type="pres">
      <dgm:prSet presAssocID="{61BBEC9C-E2B2-40D4-96A0-623A624306E4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Police"/>
        </a:ext>
      </dgm:extLst>
    </dgm:pt>
    <dgm:pt modelId="{1B9BE338-8759-43D9-A7CA-8FE719F2459C}" type="pres">
      <dgm:prSet presAssocID="{61BBEC9C-E2B2-40D4-96A0-623A624306E4}" presName="spaceRect" presStyleCnt="0"/>
      <dgm:spPr/>
    </dgm:pt>
    <dgm:pt modelId="{780DCF5D-2BC0-4149-8E77-63E82F45EB56}" type="pres">
      <dgm:prSet presAssocID="{61BBEC9C-E2B2-40D4-96A0-623A624306E4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337A7218-A61B-48FC-A667-D0E30523B100}" type="pres">
      <dgm:prSet presAssocID="{8AD2513F-A582-423E-BBC6-6F79C8C312A0}" presName="sibTrans" presStyleCnt="0"/>
      <dgm:spPr/>
    </dgm:pt>
    <dgm:pt modelId="{2A5DB899-D8FB-4A15-A216-E72CF59DF369}" type="pres">
      <dgm:prSet presAssocID="{59E49FF2-BB58-4554-8AB1-8B683A8F6410}" presName="compNode" presStyleCnt="0"/>
      <dgm:spPr/>
    </dgm:pt>
    <dgm:pt modelId="{5B0E1CA8-593D-4053-BC06-66EB6F14F808}" type="pres">
      <dgm:prSet presAssocID="{59E49FF2-BB58-4554-8AB1-8B683A8F6410}" presName="bgRect" presStyleLbl="bgShp" presStyleIdx="1" presStyleCnt="3"/>
      <dgm:spPr/>
    </dgm:pt>
    <dgm:pt modelId="{C4433CE8-D7C1-4BC1-A35D-4173E4639DC4}" type="pres">
      <dgm:prSet presAssocID="{59E49FF2-BB58-4554-8AB1-8B683A8F6410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0CBA999A-4259-4E22-A1C4-9B49E61BBCAF}" type="pres">
      <dgm:prSet presAssocID="{59E49FF2-BB58-4554-8AB1-8B683A8F6410}" presName="spaceRect" presStyleCnt="0"/>
      <dgm:spPr/>
    </dgm:pt>
    <dgm:pt modelId="{C9A2E1F4-33DD-4EFE-BFF4-45753980508A}" type="pres">
      <dgm:prSet presAssocID="{59E49FF2-BB58-4554-8AB1-8B683A8F6410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BE98101E-14DD-46DF-9B7A-6BF288A76B59}" type="pres">
      <dgm:prSet presAssocID="{A0D50093-D715-416D-907C-766BE794593C}" presName="sibTrans" presStyleCnt="0"/>
      <dgm:spPr/>
    </dgm:pt>
    <dgm:pt modelId="{C7F19EC7-11BC-43CA-8E89-85086FE777A3}" type="pres">
      <dgm:prSet presAssocID="{56A52599-E4DA-44CB-AB29-2C8C73F3A187}" presName="compNode" presStyleCnt="0"/>
      <dgm:spPr/>
    </dgm:pt>
    <dgm:pt modelId="{4A0DA3CE-F7F2-45D6-861D-45E51295C0B9}" type="pres">
      <dgm:prSet presAssocID="{56A52599-E4DA-44CB-AB29-2C8C73F3A187}" presName="bgRect" presStyleLbl="bgShp" presStyleIdx="2" presStyleCnt="3"/>
      <dgm:spPr/>
    </dgm:pt>
    <dgm:pt modelId="{B4F98AB8-BDFD-4FDA-97FB-1DF6C61A264A}" type="pres">
      <dgm:prSet presAssocID="{56A52599-E4DA-44CB-AB29-2C8C73F3A187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n-US"/>
        </a:p>
      </dgm:t>
      <dgm:extLst>
        <a:ext uri="{E40237B7-FDA0-4F09-8148-C483321AD2D9}">
          <dgm14:cNvPr xmlns:dgm14="http://schemas.microsoft.com/office/drawing/2010/diagram" id="0" name="" descr="Handcuffs"/>
        </a:ext>
      </dgm:extLst>
    </dgm:pt>
    <dgm:pt modelId="{0EBB8316-DABE-42E3-BD30-5F7F4D7AD631}" type="pres">
      <dgm:prSet presAssocID="{56A52599-E4DA-44CB-AB29-2C8C73F3A187}" presName="spaceRect" presStyleCnt="0"/>
      <dgm:spPr/>
    </dgm:pt>
    <dgm:pt modelId="{247B04C2-08E9-44A4-BE97-18A365122840}" type="pres">
      <dgm:prSet presAssocID="{56A52599-E4DA-44CB-AB29-2C8C73F3A187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7FC54597-EA09-49EA-A901-AA8C1793D591}" type="presOf" srcId="{59E49FF2-BB58-4554-8AB1-8B683A8F6410}" destId="{C9A2E1F4-33DD-4EFE-BFF4-45753980508A}" srcOrd="0" destOrd="0" presId="urn:microsoft.com/office/officeart/2018/2/layout/IconVerticalSolidList"/>
    <dgm:cxn modelId="{E70A6D32-790B-4F1B-A40D-3DFE71769E7D}" srcId="{4010FD86-C5E6-4C0B-87F7-FF7C314E1446}" destId="{56A52599-E4DA-44CB-AB29-2C8C73F3A187}" srcOrd="2" destOrd="0" parTransId="{B5B30095-8698-4337-B06F-54719172BE82}" sibTransId="{5639044F-292D-4431-81FB-92C0DFB25A1C}"/>
    <dgm:cxn modelId="{0FB4336E-E5FE-4224-A029-A0F344C9B215}" type="presOf" srcId="{61BBEC9C-E2B2-40D4-96A0-623A624306E4}" destId="{780DCF5D-2BC0-4149-8E77-63E82F45EB56}" srcOrd="0" destOrd="0" presId="urn:microsoft.com/office/officeart/2018/2/layout/IconVerticalSolidList"/>
    <dgm:cxn modelId="{3847F39A-E1DC-4AB5-8D4A-4274A88888C9}" srcId="{4010FD86-C5E6-4C0B-87F7-FF7C314E1446}" destId="{61BBEC9C-E2B2-40D4-96A0-623A624306E4}" srcOrd="0" destOrd="0" parTransId="{98E1FE64-5E11-425A-95F9-D38148A5CB6F}" sibTransId="{8AD2513F-A582-423E-BBC6-6F79C8C312A0}"/>
    <dgm:cxn modelId="{DDE548C9-BD60-411E-B91B-7F050EC16995}" type="presOf" srcId="{56A52599-E4DA-44CB-AB29-2C8C73F3A187}" destId="{247B04C2-08E9-44A4-BE97-18A365122840}" srcOrd="0" destOrd="0" presId="urn:microsoft.com/office/officeart/2018/2/layout/IconVerticalSolidList"/>
    <dgm:cxn modelId="{53E406DE-3669-4C1D-8C31-8EC4D20EC90F}" srcId="{4010FD86-C5E6-4C0B-87F7-FF7C314E1446}" destId="{59E49FF2-BB58-4554-8AB1-8B683A8F6410}" srcOrd="1" destOrd="0" parTransId="{A5EAFBBF-35AB-4039-947F-D3FDFC64C4E6}" sibTransId="{A0D50093-D715-416D-907C-766BE794593C}"/>
    <dgm:cxn modelId="{B4CC2FED-9409-45A6-BA07-577F7D9602C9}" type="presOf" srcId="{4010FD86-C5E6-4C0B-87F7-FF7C314E1446}" destId="{6B3AA94D-474C-4788-B7D1-10BD756246F1}" srcOrd="0" destOrd="0" presId="urn:microsoft.com/office/officeart/2018/2/layout/IconVerticalSolidList"/>
    <dgm:cxn modelId="{98BA824E-A7F6-4FBB-A573-871D321535DD}" type="presParOf" srcId="{6B3AA94D-474C-4788-B7D1-10BD756246F1}" destId="{B08ED56C-80F7-4ED5-B096-EF0589A791BB}" srcOrd="0" destOrd="0" presId="urn:microsoft.com/office/officeart/2018/2/layout/IconVerticalSolidList"/>
    <dgm:cxn modelId="{B3782AE1-2114-4172-BCF6-FF0B6D915A44}" type="presParOf" srcId="{B08ED56C-80F7-4ED5-B096-EF0589A791BB}" destId="{2D209D22-5F52-4F34-B69C-DA872E8E4AD0}" srcOrd="0" destOrd="0" presId="urn:microsoft.com/office/officeart/2018/2/layout/IconVerticalSolidList"/>
    <dgm:cxn modelId="{BC77F955-AA9D-4957-A6C9-A0171C312B1C}" type="presParOf" srcId="{B08ED56C-80F7-4ED5-B096-EF0589A791BB}" destId="{2940EEAC-0587-496F-974C-1172BB9CB185}" srcOrd="1" destOrd="0" presId="urn:microsoft.com/office/officeart/2018/2/layout/IconVerticalSolidList"/>
    <dgm:cxn modelId="{4EC0B23F-9B96-41F8-B218-32F1CD12B246}" type="presParOf" srcId="{B08ED56C-80F7-4ED5-B096-EF0589A791BB}" destId="{1B9BE338-8759-43D9-A7CA-8FE719F2459C}" srcOrd="2" destOrd="0" presId="urn:microsoft.com/office/officeart/2018/2/layout/IconVerticalSolidList"/>
    <dgm:cxn modelId="{82015A59-9B5E-4191-91D6-DCEDC09E6C06}" type="presParOf" srcId="{B08ED56C-80F7-4ED5-B096-EF0589A791BB}" destId="{780DCF5D-2BC0-4149-8E77-63E82F45EB56}" srcOrd="3" destOrd="0" presId="urn:microsoft.com/office/officeart/2018/2/layout/IconVerticalSolidList"/>
    <dgm:cxn modelId="{96FE8D45-FAEA-449E-B520-ED5430A31A5F}" type="presParOf" srcId="{6B3AA94D-474C-4788-B7D1-10BD756246F1}" destId="{337A7218-A61B-48FC-A667-D0E30523B100}" srcOrd="1" destOrd="0" presId="urn:microsoft.com/office/officeart/2018/2/layout/IconVerticalSolidList"/>
    <dgm:cxn modelId="{D014C310-56FF-4C2B-B1FB-9CA8BD65AC43}" type="presParOf" srcId="{6B3AA94D-474C-4788-B7D1-10BD756246F1}" destId="{2A5DB899-D8FB-4A15-A216-E72CF59DF369}" srcOrd="2" destOrd="0" presId="urn:microsoft.com/office/officeart/2018/2/layout/IconVerticalSolidList"/>
    <dgm:cxn modelId="{81EF4069-C28F-4C37-B634-377B1EEFA386}" type="presParOf" srcId="{2A5DB899-D8FB-4A15-A216-E72CF59DF369}" destId="{5B0E1CA8-593D-4053-BC06-66EB6F14F808}" srcOrd="0" destOrd="0" presId="urn:microsoft.com/office/officeart/2018/2/layout/IconVerticalSolidList"/>
    <dgm:cxn modelId="{194555C6-70AC-4E0D-87B8-F18359037F34}" type="presParOf" srcId="{2A5DB899-D8FB-4A15-A216-E72CF59DF369}" destId="{C4433CE8-D7C1-4BC1-A35D-4173E4639DC4}" srcOrd="1" destOrd="0" presId="urn:microsoft.com/office/officeart/2018/2/layout/IconVerticalSolidList"/>
    <dgm:cxn modelId="{D41FB4AA-1B18-4C4C-BBC6-557DC6D9C01A}" type="presParOf" srcId="{2A5DB899-D8FB-4A15-A216-E72CF59DF369}" destId="{0CBA999A-4259-4E22-A1C4-9B49E61BBCAF}" srcOrd="2" destOrd="0" presId="urn:microsoft.com/office/officeart/2018/2/layout/IconVerticalSolidList"/>
    <dgm:cxn modelId="{DF8E55A6-E75E-4EF9-A165-8891A2B6BF29}" type="presParOf" srcId="{2A5DB899-D8FB-4A15-A216-E72CF59DF369}" destId="{C9A2E1F4-33DD-4EFE-BFF4-45753980508A}" srcOrd="3" destOrd="0" presId="urn:microsoft.com/office/officeart/2018/2/layout/IconVerticalSolidList"/>
    <dgm:cxn modelId="{EA1E66D6-003F-4004-9D3D-808DAEC47FA8}" type="presParOf" srcId="{6B3AA94D-474C-4788-B7D1-10BD756246F1}" destId="{BE98101E-14DD-46DF-9B7A-6BF288A76B59}" srcOrd="3" destOrd="0" presId="urn:microsoft.com/office/officeart/2018/2/layout/IconVerticalSolidList"/>
    <dgm:cxn modelId="{4FF665C4-B00A-47C1-A467-2D84FFF9314F}" type="presParOf" srcId="{6B3AA94D-474C-4788-B7D1-10BD756246F1}" destId="{C7F19EC7-11BC-43CA-8E89-85086FE777A3}" srcOrd="4" destOrd="0" presId="urn:microsoft.com/office/officeart/2018/2/layout/IconVerticalSolidList"/>
    <dgm:cxn modelId="{8A961B1E-4EB2-4438-AF39-0F1D06BB9BAB}" type="presParOf" srcId="{C7F19EC7-11BC-43CA-8E89-85086FE777A3}" destId="{4A0DA3CE-F7F2-45D6-861D-45E51295C0B9}" srcOrd="0" destOrd="0" presId="urn:microsoft.com/office/officeart/2018/2/layout/IconVerticalSolidList"/>
    <dgm:cxn modelId="{D83DEC4B-F305-4922-860B-F0068721BF2A}" type="presParOf" srcId="{C7F19EC7-11BC-43CA-8E89-85086FE777A3}" destId="{B4F98AB8-BDFD-4FDA-97FB-1DF6C61A264A}" srcOrd="1" destOrd="0" presId="urn:microsoft.com/office/officeart/2018/2/layout/IconVerticalSolidList"/>
    <dgm:cxn modelId="{82688D60-E952-4A80-9FEB-A80E01F3A6B6}" type="presParOf" srcId="{C7F19EC7-11BC-43CA-8E89-85086FE777A3}" destId="{0EBB8316-DABE-42E3-BD30-5F7F4D7AD631}" srcOrd="2" destOrd="0" presId="urn:microsoft.com/office/officeart/2018/2/layout/IconVerticalSolidList"/>
    <dgm:cxn modelId="{F5184FB1-307A-4B36-845E-536F61FF8082}" type="presParOf" srcId="{C7F19EC7-11BC-43CA-8E89-85086FE777A3}" destId="{247B04C2-08E9-44A4-BE97-18A36512284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7B9A5A6-ABD0-48C3-8B9A-1A30E85B8CE2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87164D28-230D-4C67-ACAE-46B1B71FDD12}">
      <dgm:prSet phldrT="[Text]" phldr="0"/>
      <dgm:spPr/>
      <dgm:t>
        <a:bodyPr/>
        <a:lstStyle/>
        <a:p>
          <a:pPr rtl="0"/>
          <a:r>
            <a:rPr lang="en-GB" b="0" i="0" u="none" strike="noStrike" cap="none" baseline="0" noProof="0" dirty="0">
              <a:solidFill>
                <a:srgbClr val="010000"/>
              </a:solidFill>
              <a:latin typeface="Calibri Light"/>
              <a:cs typeface="Calibri Light"/>
            </a:rPr>
            <a:t>What I have done</a:t>
          </a:r>
        </a:p>
      </dgm:t>
    </dgm:pt>
    <dgm:pt modelId="{36100E2D-10D2-4275-917A-C1742CEF2274}" type="parTrans" cxnId="{24753C3F-EC3F-453A-8DF1-5540BE835FBD}">
      <dgm:prSet/>
      <dgm:spPr/>
      <dgm:t>
        <a:bodyPr/>
        <a:lstStyle/>
        <a:p>
          <a:endParaRPr lang="en-GB"/>
        </a:p>
      </dgm:t>
    </dgm:pt>
    <dgm:pt modelId="{DD4E60B2-4AF7-4374-8611-E718C7211AB8}" type="sibTrans" cxnId="{24753C3F-EC3F-453A-8DF1-5540BE835FBD}">
      <dgm:prSet/>
      <dgm:spPr/>
      <dgm:t>
        <a:bodyPr/>
        <a:lstStyle/>
        <a:p>
          <a:endParaRPr lang="en-GB"/>
        </a:p>
      </dgm:t>
    </dgm:pt>
    <dgm:pt modelId="{C42931FB-B19D-4993-8901-B39063F1715A}">
      <dgm:prSet phldrT="[Text]" phldr="0"/>
      <dgm:spPr/>
      <dgm:t>
        <a:bodyPr/>
        <a:lstStyle/>
        <a:p>
          <a:pPr rtl="0"/>
          <a:r>
            <a:rPr lang="en-GB">
              <a:latin typeface="Calibri Light" panose="020F0302020204030204"/>
            </a:rPr>
            <a:t> Spoke to family and friends</a:t>
          </a:r>
          <a:endParaRPr lang="en-GB"/>
        </a:p>
      </dgm:t>
    </dgm:pt>
    <dgm:pt modelId="{5EE3CACB-6292-41DE-B4ED-F861B90145D9}" type="parTrans" cxnId="{F274D5C1-70CC-4D84-86C2-54478D1F9AD5}">
      <dgm:prSet/>
      <dgm:spPr/>
      <dgm:t>
        <a:bodyPr/>
        <a:lstStyle/>
        <a:p>
          <a:endParaRPr lang="en-GB"/>
        </a:p>
      </dgm:t>
    </dgm:pt>
    <dgm:pt modelId="{8ACF1FA5-8AD7-4C35-9156-A15D4DEE785E}" type="sibTrans" cxnId="{F274D5C1-70CC-4D84-86C2-54478D1F9AD5}">
      <dgm:prSet/>
      <dgm:spPr/>
      <dgm:t>
        <a:bodyPr/>
        <a:lstStyle/>
        <a:p>
          <a:endParaRPr lang="en-GB"/>
        </a:p>
      </dgm:t>
    </dgm:pt>
    <dgm:pt modelId="{EA183B70-7D54-497A-AEC8-4E2967C675B4}">
      <dgm:prSet phldrT="[Text]" phldr="0"/>
      <dgm:spPr/>
      <dgm:t>
        <a:bodyPr/>
        <a:lstStyle/>
        <a:p>
          <a:pPr rtl="0"/>
          <a:r>
            <a:rPr lang="en-GB">
              <a:latin typeface="Calibri Light" panose="020F0302020204030204"/>
            </a:rPr>
            <a:t>Emailed police officers explaining my ambitions</a:t>
          </a:r>
          <a:endParaRPr lang="en-GB"/>
        </a:p>
      </dgm:t>
    </dgm:pt>
    <dgm:pt modelId="{10CD3A44-0B0A-4178-BCF0-19DD4DD64675}" type="parTrans" cxnId="{CA51BE46-FEB5-4BEE-8E1B-CE5AF4D79BBF}">
      <dgm:prSet/>
      <dgm:spPr/>
      <dgm:t>
        <a:bodyPr/>
        <a:lstStyle/>
        <a:p>
          <a:endParaRPr lang="en-GB"/>
        </a:p>
      </dgm:t>
    </dgm:pt>
    <dgm:pt modelId="{2DFAD24A-13A8-4AF3-ACB5-84C77C92C3D8}" type="sibTrans" cxnId="{CA51BE46-FEB5-4BEE-8E1B-CE5AF4D79BBF}">
      <dgm:prSet/>
      <dgm:spPr/>
      <dgm:t>
        <a:bodyPr/>
        <a:lstStyle/>
        <a:p>
          <a:endParaRPr lang="en-GB"/>
        </a:p>
      </dgm:t>
    </dgm:pt>
    <dgm:pt modelId="{6E757680-6BCE-4898-9E3D-1B0375C6E8A0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Filled in application for special constable officer (voleentering position) 16 hours a month</a:t>
          </a:r>
          <a:endParaRPr lang="en-GB" dirty="0"/>
        </a:p>
      </dgm:t>
    </dgm:pt>
    <dgm:pt modelId="{F0D93DD3-5CF9-4C62-8D3E-B30BE76DF67A}" type="parTrans" cxnId="{BFB04474-3DD2-412B-83CF-94458E5ADC2C}">
      <dgm:prSet/>
      <dgm:spPr/>
      <dgm:t>
        <a:bodyPr/>
        <a:lstStyle/>
        <a:p>
          <a:endParaRPr lang="en-GB"/>
        </a:p>
      </dgm:t>
    </dgm:pt>
    <dgm:pt modelId="{14C3BF83-F235-4E73-AA44-22561ACB45C2}" type="sibTrans" cxnId="{BFB04474-3DD2-412B-83CF-94458E5ADC2C}">
      <dgm:prSet/>
      <dgm:spPr/>
      <dgm:t>
        <a:bodyPr/>
        <a:lstStyle/>
        <a:p>
          <a:endParaRPr lang="en-GB"/>
        </a:p>
      </dgm:t>
    </dgm:pt>
    <dgm:pt modelId="{A0CC3EBD-0A65-493E-8DCA-8841A35895B4}">
      <dgm:prSet phldrT="[Text]"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Waiting for application date to apply</a:t>
          </a:r>
          <a:endParaRPr lang="en-GB" dirty="0"/>
        </a:p>
      </dgm:t>
    </dgm:pt>
    <dgm:pt modelId="{CB89B2CB-65CB-4D7B-A645-FAC3328E3A4A}" type="parTrans" cxnId="{91EE1DEF-56D5-4DA9-9CD0-E36C99C80BEA}">
      <dgm:prSet/>
      <dgm:spPr/>
      <dgm:t>
        <a:bodyPr/>
        <a:lstStyle/>
        <a:p>
          <a:endParaRPr lang="en-GB"/>
        </a:p>
      </dgm:t>
    </dgm:pt>
    <dgm:pt modelId="{55FF2646-2ACD-4964-8C92-EDF16A829039}" type="sibTrans" cxnId="{91EE1DEF-56D5-4DA9-9CD0-E36C99C80BEA}">
      <dgm:prSet/>
      <dgm:spPr/>
      <dgm:t>
        <a:bodyPr/>
        <a:lstStyle/>
        <a:p>
          <a:endParaRPr lang="en-GB"/>
        </a:p>
      </dgm:t>
    </dgm:pt>
    <dgm:pt modelId="{762E37FB-A8F9-49A8-BC9E-97CB6CC72F9C}">
      <dgm:prSet phldrT="[Text]" phldr="0"/>
      <dgm:spPr/>
      <dgm:t>
        <a:bodyPr/>
        <a:lstStyle/>
        <a:p>
          <a:pPr rtl="0"/>
          <a:r>
            <a:rPr lang="en-GB">
              <a:latin typeface="Calibri Light" panose="020F0302020204030204"/>
            </a:rPr>
            <a:t>What I plan to do</a:t>
          </a:r>
          <a:endParaRPr lang="en-GB"/>
        </a:p>
      </dgm:t>
    </dgm:pt>
    <dgm:pt modelId="{92EB0248-A737-48CC-A765-3ECC3AFEBD44}" type="parTrans" cxnId="{CEFEBCED-6703-4B59-AF3E-17D0C01518E9}">
      <dgm:prSet/>
      <dgm:spPr/>
      <dgm:t>
        <a:bodyPr/>
        <a:lstStyle/>
        <a:p>
          <a:endParaRPr lang="en-GB"/>
        </a:p>
      </dgm:t>
    </dgm:pt>
    <dgm:pt modelId="{34AEDAA4-0602-477B-930C-164CD046563D}" type="sibTrans" cxnId="{CEFEBCED-6703-4B59-AF3E-17D0C01518E9}">
      <dgm:prSet/>
      <dgm:spPr/>
      <dgm:t>
        <a:bodyPr/>
        <a:lstStyle/>
        <a:p>
          <a:endParaRPr lang="en-GB"/>
        </a:p>
      </dgm:t>
    </dgm:pt>
    <dgm:pt modelId="{F5663F09-7D64-401A-B7B2-6E54158D0B09}">
      <dgm:prSet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Keep my fitness to a good standard – join classes in fishguard</a:t>
          </a:r>
        </a:p>
      </dgm:t>
    </dgm:pt>
    <dgm:pt modelId="{425164BA-3547-4BFA-B0C8-7ADFE6529D51}" type="parTrans" cxnId="{AF842494-EFB1-4D6F-8342-B458AED28A0B}">
      <dgm:prSet/>
      <dgm:spPr/>
    </dgm:pt>
    <dgm:pt modelId="{24C1AA31-EE4E-40DC-BD97-0734E51B377F}" type="sibTrans" cxnId="{AF842494-EFB1-4D6F-8342-B458AED28A0B}">
      <dgm:prSet/>
      <dgm:spPr/>
    </dgm:pt>
    <dgm:pt modelId="{E2E711A9-CB11-49C4-9476-D616F67180E8}">
      <dgm:prSet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Read books on police recruitment</a:t>
          </a:r>
        </a:p>
      </dgm:t>
    </dgm:pt>
    <dgm:pt modelId="{5C5A0B3E-C782-494E-BD66-6ADDCD9881C1}" type="parTrans" cxnId="{22D03096-B7A4-4E7F-8247-8D05421FCCB2}">
      <dgm:prSet/>
      <dgm:spPr/>
    </dgm:pt>
    <dgm:pt modelId="{E86AB351-BE11-4A9D-AF52-47B8FF9F488B}" type="sibTrans" cxnId="{22D03096-B7A4-4E7F-8247-8D05421FCCB2}">
      <dgm:prSet/>
      <dgm:spPr/>
    </dgm:pt>
    <dgm:pt modelId="{3080473C-F068-49C7-9253-2080BE344CF6}">
      <dgm:prSet phldr="0"/>
      <dgm:spPr/>
      <dgm:t>
        <a:bodyPr/>
        <a:lstStyle/>
        <a:p>
          <a:pPr rtl="0"/>
          <a:r>
            <a:rPr lang="en-GB" dirty="0">
              <a:latin typeface="Calibri Light" panose="020F0302020204030204"/>
            </a:rPr>
            <a:t>Register to CASPAR</a:t>
          </a:r>
        </a:p>
      </dgm:t>
    </dgm:pt>
    <dgm:pt modelId="{40000B02-0E0D-4800-A2FC-C3EA79071B0C}" type="parTrans" cxnId="{1F8E656D-3E14-4CDA-A33B-1E67FEF611F6}">
      <dgm:prSet/>
      <dgm:spPr/>
    </dgm:pt>
    <dgm:pt modelId="{2F923F75-1A01-4E66-AC07-83DA0B8DA457}" type="sibTrans" cxnId="{1F8E656D-3E14-4CDA-A33B-1E67FEF611F6}">
      <dgm:prSet/>
      <dgm:spPr/>
    </dgm:pt>
    <dgm:pt modelId="{AB6E64FF-AD85-45F9-837C-E35800090243}" type="pres">
      <dgm:prSet presAssocID="{27B9A5A6-ABD0-48C3-8B9A-1A30E85B8CE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308B688-9801-49AB-92C4-FA7340E7E9EC}" type="pres">
      <dgm:prSet presAssocID="{87164D28-230D-4C67-ACAE-46B1B71FDD12}" presName="vertFlow" presStyleCnt="0"/>
      <dgm:spPr/>
    </dgm:pt>
    <dgm:pt modelId="{5757D9A4-A5E8-4146-A6AF-AC0B6593372F}" type="pres">
      <dgm:prSet presAssocID="{87164D28-230D-4C67-ACAE-46B1B71FDD12}" presName="header" presStyleLbl="node1" presStyleIdx="0" presStyleCnt="2"/>
      <dgm:spPr/>
      <dgm:t>
        <a:bodyPr/>
        <a:lstStyle/>
        <a:p>
          <a:endParaRPr lang="en-US"/>
        </a:p>
      </dgm:t>
    </dgm:pt>
    <dgm:pt modelId="{9269A65F-2F2C-4094-977C-78446146BAF6}" type="pres">
      <dgm:prSet presAssocID="{5EE3CACB-6292-41DE-B4ED-F861B90145D9}" presName="parTrans" presStyleLbl="sibTrans2D1" presStyleIdx="0" presStyleCnt="7"/>
      <dgm:spPr/>
      <dgm:t>
        <a:bodyPr/>
        <a:lstStyle/>
        <a:p>
          <a:endParaRPr lang="en-US"/>
        </a:p>
      </dgm:t>
    </dgm:pt>
    <dgm:pt modelId="{5C53C869-8096-4902-9C03-E6502B020272}" type="pres">
      <dgm:prSet presAssocID="{C42931FB-B19D-4993-8901-B39063F1715A}" presName="child" presStyleLbl="alignAccFollow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8CB388-93B7-4505-891D-FD8E19F5CA1B}" type="pres">
      <dgm:prSet presAssocID="{8ACF1FA5-8AD7-4C35-9156-A15D4DEE785E}" presName="sibTrans" presStyleLbl="sibTrans2D1" presStyleIdx="1" presStyleCnt="7"/>
      <dgm:spPr/>
      <dgm:t>
        <a:bodyPr/>
        <a:lstStyle/>
        <a:p>
          <a:endParaRPr lang="en-US"/>
        </a:p>
      </dgm:t>
    </dgm:pt>
    <dgm:pt modelId="{145BC09E-19E1-4976-A9AD-D276EE912883}" type="pres">
      <dgm:prSet presAssocID="{EA183B70-7D54-497A-AEC8-4E2967C675B4}" presName="child" presStyleLbl="alignAccFollow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CABB5FD-B723-4EEF-8AE2-AA57C6DB2BE4}" type="pres">
      <dgm:prSet presAssocID="{2DFAD24A-13A8-4AF3-ACB5-84C77C92C3D8}" presName="sibTrans" presStyleLbl="sibTrans2D1" presStyleIdx="2" presStyleCnt="7"/>
      <dgm:spPr/>
      <dgm:t>
        <a:bodyPr/>
        <a:lstStyle/>
        <a:p>
          <a:endParaRPr lang="en-US"/>
        </a:p>
      </dgm:t>
    </dgm:pt>
    <dgm:pt modelId="{422A0FFD-14F3-4DFC-AD7D-8C18ADAACFDF}" type="pres">
      <dgm:prSet presAssocID="{6E757680-6BCE-4898-9E3D-1B0375C6E8A0}" presName="child" presStyleLbl="alignAccFollow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8223C04-D340-4C0B-9430-DBCA7E970D12}" type="pres">
      <dgm:prSet presAssocID="{14C3BF83-F235-4E73-AA44-22561ACB45C2}" presName="sibTrans" presStyleLbl="sibTrans2D1" presStyleIdx="3" presStyleCnt="7"/>
      <dgm:spPr/>
      <dgm:t>
        <a:bodyPr/>
        <a:lstStyle/>
        <a:p>
          <a:endParaRPr lang="en-US"/>
        </a:p>
      </dgm:t>
    </dgm:pt>
    <dgm:pt modelId="{40911842-0B14-4E13-8A4C-2F455052D6FE}" type="pres">
      <dgm:prSet presAssocID="{A0CC3EBD-0A65-493E-8DCA-8841A35895B4}" presName="child" presStyleLbl="alignAccFollow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1EB110-7D8E-4521-930B-68BF460E8FB0}" type="pres">
      <dgm:prSet presAssocID="{87164D28-230D-4C67-ACAE-46B1B71FDD12}" presName="hSp" presStyleCnt="0"/>
      <dgm:spPr/>
    </dgm:pt>
    <dgm:pt modelId="{2AF0D14F-BB44-4B61-B46E-A61EF2193AAB}" type="pres">
      <dgm:prSet presAssocID="{762E37FB-A8F9-49A8-BC9E-97CB6CC72F9C}" presName="vertFlow" presStyleCnt="0"/>
      <dgm:spPr/>
    </dgm:pt>
    <dgm:pt modelId="{F86B8D7A-4966-4A3D-A858-3B94B4900CD0}" type="pres">
      <dgm:prSet presAssocID="{762E37FB-A8F9-49A8-BC9E-97CB6CC72F9C}" presName="header" presStyleLbl="node1" presStyleIdx="1" presStyleCnt="2"/>
      <dgm:spPr/>
      <dgm:t>
        <a:bodyPr/>
        <a:lstStyle/>
        <a:p>
          <a:endParaRPr lang="en-US"/>
        </a:p>
      </dgm:t>
    </dgm:pt>
    <dgm:pt modelId="{1AC22733-970E-4478-A0E0-6B262B458CA2}" type="pres">
      <dgm:prSet presAssocID="{425164BA-3547-4BFA-B0C8-7ADFE6529D51}" presName="parTrans" presStyleLbl="sibTrans2D1" presStyleIdx="4" presStyleCnt="7"/>
      <dgm:spPr/>
    </dgm:pt>
    <dgm:pt modelId="{703F6B20-20FF-4B3B-80DD-1AE3FE99991C}" type="pres">
      <dgm:prSet presAssocID="{F5663F09-7D64-401A-B7B2-6E54158D0B09}" presName="child" presStyleLbl="alignAccFollow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8C8D0BF-3AE8-432D-B62A-5465AD1ED663}" type="pres">
      <dgm:prSet presAssocID="{24C1AA31-EE4E-40DC-BD97-0734E51B377F}" presName="sibTrans" presStyleLbl="sibTrans2D1" presStyleIdx="5" presStyleCnt="7"/>
      <dgm:spPr/>
    </dgm:pt>
    <dgm:pt modelId="{B4079921-E60E-49AC-9B28-BA7AA742BCF5}" type="pres">
      <dgm:prSet presAssocID="{E2E711A9-CB11-49C4-9476-D616F67180E8}" presName="child" presStyleLbl="alignAccFollow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B4AD3C-617F-4BEB-9116-7C66315FEED9}" type="pres">
      <dgm:prSet presAssocID="{E86AB351-BE11-4A9D-AF52-47B8FF9F488B}" presName="sibTrans" presStyleLbl="sibTrans2D1" presStyleIdx="6" presStyleCnt="7"/>
      <dgm:spPr/>
    </dgm:pt>
    <dgm:pt modelId="{6187AEEC-C5D3-484D-B6DE-2D2A23DC8632}" type="pres">
      <dgm:prSet presAssocID="{3080473C-F068-49C7-9253-2080BE344CF6}" presName="child" presStyleLbl="alignAccFollow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29A99CF-6A16-4D27-A5CF-D8DD89163D29}" type="presOf" srcId="{3080473C-F068-49C7-9253-2080BE344CF6}" destId="{6187AEEC-C5D3-484D-B6DE-2D2A23DC8632}" srcOrd="0" destOrd="0" presId="urn:microsoft.com/office/officeart/2005/8/layout/lProcess1"/>
    <dgm:cxn modelId="{1F8E656D-3E14-4CDA-A33B-1E67FEF611F6}" srcId="{762E37FB-A8F9-49A8-BC9E-97CB6CC72F9C}" destId="{3080473C-F068-49C7-9253-2080BE344CF6}" srcOrd="2" destOrd="0" parTransId="{40000B02-0E0D-4800-A2FC-C3EA79071B0C}" sibTransId="{2F923F75-1A01-4E66-AC07-83DA0B8DA457}"/>
    <dgm:cxn modelId="{90BEAE48-B50C-43FC-A86B-FCC156207307}" type="presOf" srcId="{2DFAD24A-13A8-4AF3-ACB5-84C77C92C3D8}" destId="{FCABB5FD-B723-4EEF-8AE2-AA57C6DB2BE4}" srcOrd="0" destOrd="0" presId="urn:microsoft.com/office/officeart/2005/8/layout/lProcess1"/>
    <dgm:cxn modelId="{DBC9F209-66E8-4F13-BAF8-130A14616D50}" type="presOf" srcId="{E2E711A9-CB11-49C4-9476-D616F67180E8}" destId="{B4079921-E60E-49AC-9B28-BA7AA742BCF5}" srcOrd="0" destOrd="0" presId="urn:microsoft.com/office/officeart/2005/8/layout/lProcess1"/>
    <dgm:cxn modelId="{CEFEBCED-6703-4B59-AF3E-17D0C01518E9}" srcId="{27B9A5A6-ABD0-48C3-8B9A-1A30E85B8CE2}" destId="{762E37FB-A8F9-49A8-BC9E-97CB6CC72F9C}" srcOrd="1" destOrd="0" parTransId="{92EB0248-A737-48CC-A765-3ECC3AFEBD44}" sibTransId="{34AEDAA4-0602-477B-930C-164CD046563D}"/>
    <dgm:cxn modelId="{D082E3EC-9FE8-4143-9515-0FC3ED3FA58D}" type="presOf" srcId="{A0CC3EBD-0A65-493E-8DCA-8841A35895B4}" destId="{40911842-0B14-4E13-8A4C-2F455052D6FE}" srcOrd="0" destOrd="0" presId="urn:microsoft.com/office/officeart/2005/8/layout/lProcess1"/>
    <dgm:cxn modelId="{1F8DDF43-7ED1-4584-8F7B-21BAE7E945AD}" type="presOf" srcId="{F5663F09-7D64-401A-B7B2-6E54158D0B09}" destId="{703F6B20-20FF-4B3B-80DD-1AE3FE99991C}" srcOrd="0" destOrd="0" presId="urn:microsoft.com/office/officeart/2005/8/layout/lProcess1"/>
    <dgm:cxn modelId="{B25B45E6-0F68-467D-8E29-E7D00A7D5BC7}" type="presOf" srcId="{87164D28-230D-4C67-ACAE-46B1B71FDD12}" destId="{5757D9A4-A5E8-4146-A6AF-AC0B6593372F}" srcOrd="0" destOrd="0" presId="urn:microsoft.com/office/officeart/2005/8/layout/lProcess1"/>
    <dgm:cxn modelId="{BFB04474-3DD2-412B-83CF-94458E5ADC2C}" srcId="{87164D28-230D-4C67-ACAE-46B1B71FDD12}" destId="{6E757680-6BCE-4898-9E3D-1B0375C6E8A0}" srcOrd="2" destOrd="0" parTransId="{F0D93DD3-5CF9-4C62-8D3E-B30BE76DF67A}" sibTransId="{14C3BF83-F235-4E73-AA44-22561ACB45C2}"/>
    <dgm:cxn modelId="{F274D5C1-70CC-4D84-86C2-54478D1F9AD5}" srcId="{87164D28-230D-4C67-ACAE-46B1B71FDD12}" destId="{C42931FB-B19D-4993-8901-B39063F1715A}" srcOrd="0" destOrd="0" parTransId="{5EE3CACB-6292-41DE-B4ED-F861B90145D9}" sibTransId="{8ACF1FA5-8AD7-4C35-9156-A15D4DEE785E}"/>
    <dgm:cxn modelId="{3A6F84A5-59CC-45B9-94A5-F1796286E2FC}" type="presOf" srcId="{EA183B70-7D54-497A-AEC8-4E2967C675B4}" destId="{145BC09E-19E1-4976-A9AD-D276EE912883}" srcOrd="0" destOrd="0" presId="urn:microsoft.com/office/officeart/2005/8/layout/lProcess1"/>
    <dgm:cxn modelId="{36ADC693-90F4-415C-B630-7262CD2A8C00}" type="presOf" srcId="{E86AB351-BE11-4A9D-AF52-47B8FF9F488B}" destId="{35B4AD3C-617F-4BEB-9116-7C66315FEED9}" srcOrd="0" destOrd="0" presId="urn:microsoft.com/office/officeart/2005/8/layout/lProcess1"/>
    <dgm:cxn modelId="{C70B8B0E-5F9E-46C5-BA4F-9E98D5FAED56}" type="presOf" srcId="{27B9A5A6-ABD0-48C3-8B9A-1A30E85B8CE2}" destId="{AB6E64FF-AD85-45F9-837C-E35800090243}" srcOrd="0" destOrd="0" presId="urn:microsoft.com/office/officeart/2005/8/layout/lProcess1"/>
    <dgm:cxn modelId="{AF842494-EFB1-4D6F-8342-B458AED28A0B}" srcId="{762E37FB-A8F9-49A8-BC9E-97CB6CC72F9C}" destId="{F5663F09-7D64-401A-B7B2-6E54158D0B09}" srcOrd="0" destOrd="0" parTransId="{425164BA-3547-4BFA-B0C8-7ADFE6529D51}" sibTransId="{24C1AA31-EE4E-40DC-BD97-0734E51B377F}"/>
    <dgm:cxn modelId="{91EE1DEF-56D5-4DA9-9CD0-E36C99C80BEA}" srcId="{87164D28-230D-4C67-ACAE-46B1B71FDD12}" destId="{A0CC3EBD-0A65-493E-8DCA-8841A35895B4}" srcOrd="3" destOrd="0" parTransId="{CB89B2CB-65CB-4D7B-A645-FAC3328E3A4A}" sibTransId="{55FF2646-2ACD-4964-8C92-EDF16A829039}"/>
    <dgm:cxn modelId="{40202945-F456-48A5-930A-CC04EBF2CCDC}" type="presOf" srcId="{14C3BF83-F235-4E73-AA44-22561ACB45C2}" destId="{58223C04-D340-4C0B-9430-DBCA7E970D12}" srcOrd="0" destOrd="0" presId="urn:microsoft.com/office/officeart/2005/8/layout/lProcess1"/>
    <dgm:cxn modelId="{CA51BE46-FEB5-4BEE-8E1B-CE5AF4D79BBF}" srcId="{87164D28-230D-4C67-ACAE-46B1B71FDD12}" destId="{EA183B70-7D54-497A-AEC8-4E2967C675B4}" srcOrd="1" destOrd="0" parTransId="{10CD3A44-0B0A-4178-BCF0-19DD4DD64675}" sibTransId="{2DFAD24A-13A8-4AF3-ACB5-84C77C92C3D8}"/>
    <dgm:cxn modelId="{5AAF7536-EABF-476C-A91B-0818C231131C}" type="presOf" srcId="{425164BA-3547-4BFA-B0C8-7ADFE6529D51}" destId="{1AC22733-970E-4478-A0E0-6B262B458CA2}" srcOrd="0" destOrd="0" presId="urn:microsoft.com/office/officeart/2005/8/layout/lProcess1"/>
    <dgm:cxn modelId="{24753C3F-EC3F-453A-8DF1-5540BE835FBD}" srcId="{27B9A5A6-ABD0-48C3-8B9A-1A30E85B8CE2}" destId="{87164D28-230D-4C67-ACAE-46B1B71FDD12}" srcOrd="0" destOrd="0" parTransId="{36100E2D-10D2-4275-917A-C1742CEF2274}" sibTransId="{DD4E60B2-4AF7-4374-8611-E718C7211AB8}"/>
    <dgm:cxn modelId="{EF02782A-4553-491D-8711-01C7992A7D9C}" type="presOf" srcId="{24C1AA31-EE4E-40DC-BD97-0734E51B377F}" destId="{88C8D0BF-3AE8-432D-B62A-5465AD1ED663}" srcOrd="0" destOrd="0" presId="urn:microsoft.com/office/officeart/2005/8/layout/lProcess1"/>
    <dgm:cxn modelId="{05246F7F-979F-4CCD-BDA2-55ECA9BBC010}" type="presOf" srcId="{6E757680-6BCE-4898-9E3D-1B0375C6E8A0}" destId="{422A0FFD-14F3-4DFC-AD7D-8C18ADAACFDF}" srcOrd="0" destOrd="0" presId="urn:microsoft.com/office/officeart/2005/8/layout/lProcess1"/>
    <dgm:cxn modelId="{07B00EDB-9967-444C-958A-6F82AB25FA0F}" type="presOf" srcId="{5EE3CACB-6292-41DE-B4ED-F861B90145D9}" destId="{9269A65F-2F2C-4094-977C-78446146BAF6}" srcOrd="0" destOrd="0" presId="urn:microsoft.com/office/officeart/2005/8/layout/lProcess1"/>
    <dgm:cxn modelId="{A32CBE75-D1A5-4EE2-A588-7D754416EA70}" type="presOf" srcId="{8ACF1FA5-8AD7-4C35-9156-A15D4DEE785E}" destId="{638CB388-93B7-4505-891D-FD8E19F5CA1B}" srcOrd="0" destOrd="0" presId="urn:microsoft.com/office/officeart/2005/8/layout/lProcess1"/>
    <dgm:cxn modelId="{22D03096-B7A4-4E7F-8247-8D05421FCCB2}" srcId="{762E37FB-A8F9-49A8-BC9E-97CB6CC72F9C}" destId="{E2E711A9-CB11-49C4-9476-D616F67180E8}" srcOrd="1" destOrd="0" parTransId="{5C5A0B3E-C782-494E-BD66-6ADDCD9881C1}" sibTransId="{E86AB351-BE11-4A9D-AF52-47B8FF9F488B}"/>
    <dgm:cxn modelId="{CB2570C3-2709-4DCF-9E6D-AC39B658DCB1}" type="presOf" srcId="{762E37FB-A8F9-49A8-BC9E-97CB6CC72F9C}" destId="{F86B8D7A-4966-4A3D-A858-3B94B4900CD0}" srcOrd="0" destOrd="0" presId="urn:microsoft.com/office/officeart/2005/8/layout/lProcess1"/>
    <dgm:cxn modelId="{76E15572-86D7-4C61-8661-EB8911F9AA54}" type="presOf" srcId="{C42931FB-B19D-4993-8901-B39063F1715A}" destId="{5C53C869-8096-4902-9C03-E6502B020272}" srcOrd="0" destOrd="0" presId="urn:microsoft.com/office/officeart/2005/8/layout/lProcess1"/>
    <dgm:cxn modelId="{085D560C-B822-499F-9E00-BB270C1BA477}" type="presParOf" srcId="{AB6E64FF-AD85-45F9-837C-E35800090243}" destId="{B308B688-9801-49AB-92C4-FA7340E7E9EC}" srcOrd="0" destOrd="0" presId="urn:microsoft.com/office/officeart/2005/8/layout/lProcess1"/>
    <dgm:cxn modelId="{2126D133-1209-4944-9A65-70E80F77605C}" type="presParOf" srcId="{B308B688-9801-49AB-92C4-FA7340E7E9EC}" destId="{5757D9A4-A5E8-4146-A6AF-AC0B6593372F}" srcOrd="0" destOrd="0" presId="urn:microsoft.com/office/officeart/2005/8/layout/lProcess1"/>
    <dgm:cxn modelId="{41615456-7531-44A5-9A46-3988908355FE}" type="presParOf" srcId="{B308B688-9801-49AB-92C4-FA7340E7E9EC}" destId="{9269A65F-2F2C-4094-977C-78446146BAF6}" srcOrd="1" destOrd="0" presId="urn:microsoft.com/office/officeart/2005/8/layout/lProcess1"/>
    <dgm:cxn modelId="{E7AE2FB5-3836-4EBF-87B2-460C8E369CB5}" type="presParOf" srcId="{B308B688-9801-49AB-92C4-FA7340E7E9EC}" destId="{5C53C869-8096-4902-9C03-E6502B020272}" srcOrd="2" destOrd="0" presId="urn:microsoft.com/office/officeart/2005/8/layout/lProcess1"/>
    <dgm:cxn modelId="{4DBFBDCE-2C33-4C67-A28A-F9A4A5735595}" type="presParOf" srcId="{B308B688-9801-49AB-92C4-FA7340E7E9EC}" destId="{638CB388-93B7-4505-891D-FD8E19F5CA1B}" srcOrd="3" destOrd="0" presId="urn:microsoft.com/office/officeart/2005/8/layout/lProcess1"/>
    <dgm:cxn modelId="{27332641-62DB-41DD-8C56-D72AAC2F70BA}" type="presParOf" srcId="{B308B688-9801-49AB-92C4-FA7340E7E9EC}" destId="{145BC09E-19E1-4976-A9AD-D276EE912883}" srcOrd="4" destOrd="0" presId="urn:microsoft.com/office/officeart/2005/8/layout/lProcess1"/>
    <dgm:cxn modelId="{6B17C057-FBBD-4E60-9367-E52494195497}" type="presParOf" srcId="{B308B688-9801-49AB-92C4-FA7340E7E9EC}" destId="{FCABB5FD-B723-4EEF-8AE2-AA57C6DB2BE4}" srcOrd="5" destOrd="0" presId="urn:microsoft.com/office/officeart/2005/8/layout/lProcess1"/>
    <dgm:cxn modelId="{58219B1F-673B-43B8-9920-FE1B10D6F6DB}" type="presParOf" srcId="{B308B688-9801-49AB-92C4-FA7340E7E9EC}" destId="{422A0FFD-14F3-4DFC-AD7D-8C18ADAACFDF}" srcOrd="6" destOrd="0" presId="urn:microsoft.com/office/officeart/2005/8/layout/lProcess1"/>
    <dgm:cxn modelId="{4040BEAC-6910-486B-A7F8-3FD8336A75FD}" type="presParOf" srcId="{B308B688-9801-49AB-92C4-FA7340E7E9EC}" destId="{58223C04-D340-4C0B-9430-DBCA7E970D12}" srcOrd="7" destOrd="0" presId="urn:microsoft.com/office/officeart/2005/8/layout/lProcess1"/>
    <dgm:cxn modelId="{9C19667B-4FE1-47EA-99D5-A8AB156C9CED}" type="presParOf" srcId="{B308B688-9801-49AB-92C4-FA7340E7E9EC}" destId="{40911842-0B14-4E13-8A4C-2F455052D6FE}" srcOrd="8" destOrd="0" presId="urn:microsoft.com/office/officeart/2005/8/layout/lProcess1"/>
    <dgm:cxn modelId="{B4D8671D-FB49-4979-A4B8-26991ADA5CF6}" type="presParOf" srcId="{AB6E64FF-AD85-45F9-837C-E35800090243}" destId="{041EB110-7D8E-4521-930B-68BF460E8FB0}" srcOrd="1" destOrd="0" presId="urn:microsoft.com/office/officeart/2005/8/layout/lProcess1"/>
    <dgm:cxn modelId="{7331CCA5-7D28-4799-AFF7-B5F8AA63F2C6}" type="presParOf" srcId="{AB6E64FF-AD85-45F9-837C-E35800090243}" destId="{2AF0D14F-BB44-4B61-B46E-A61EF2193AAB}" srcOrd="2" destOrd="0" presId="urn:microsoft.com/office/officeart/2005/8/layout/lProcess1"/>
    <dgm:cxn modelId="{3A8365E3-557A-4A9E-9D75-B95D50EB4657}" type="presParOf" srcId="{2AF0D14F-BB44-4B61-B46E-A61EF2193AAB}" destId="{F86B8D7A-4966-4A3D-A858-3B94B4900CD0}" srcOrd="0" destOrd="0" presId="urn:microsoft.com/office/officeart/2005/8/layout/lProcess1"/>
    <dgm:cxn modelId="{595C8B24-1E91-495F-9510-8C443FA5B5B6}" type="presParOf" srcId="{2AF0D14F-BB44-4B61-B46E-A61EF2193AAB}" destId="{1AC22733-970E-4478-A0E0-6B262B458CA2}" srcOrd="1" destOrd="0" presId="urn:microsoft.com/office/officeart/2005/8/layout/lProcess1"/>
    <dgm:cxn modelId="{F653C2C9-B8C8-4DFA-9C38-BBE48AB139D9}" type="presParOf" srcId="{2AF0D14F-BB44-4B61-B46E-A61EF2193AAB}" destId="{703F6B20-20FF-4B3B-80DD-1AE3FE99991C}" srcOrd="2" destOrd="0" presId="urn:microsoft.com/office/officeart/2005/8/layout/lProcess1"/>
    <dgm:cxn modelId="{9B9BC14C-6FE8-4C83-A7C5-428E779734D3}" type="presParOf" srcId="{2AF0D14F-BB44-4B61-B46E-A61EF2193AAB}" destId="{88C8D0BF-3AE8-432D-B62A-5465AD1ED663}" srcOrd="3" destOrd="0" presId="urn:microsoft.com/office/officeart/2005/8/layout/lProcess1"/>
    <dgm:cxn modelId="{9B7B04A3-6AE5-43D9-8A0E-CCB36523D615}" type="presParOf" srcId="{2AF0D14F-BB44-4B61-B46E-A61EF2193AAB}" destId="{B4079921-E60E-49AC-9B28-BA7AA742BCF5}" srcOrd="4" destOrd="0" presId="urn:microsoft.com/office/officeart/2005/8/layout/lProcess1"/>
    <dgm:cxn modelId="{F3FF73B6-8290-433F-842E-1D932D0058BA}" type="presParOf" srcId="{2AF0D14F-BB44-4B61-B46E-A61EF2193AAB}" destId="{35B4AD3C-617F-4BEB-9116-7C66315FEED9}" srcOrd="5" destOrd="0" presId="urn:microsoft.com/office/officeart/2005/8/layout/lProcess1"/>
    <dgm:cxn modelId="{04B3854F-FD68-49D4-9F8D-FAD07977CE09}" type="presParOf" srcId="{2AF0D14F-BB44-4B61-B46E-A61EF2193AAB}" destId="{6187AEEC-C5D3-484D-B6DE-2D2A23DC8632}" srcOrd="6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78DE6E-D3DA-42A8-B7F2-E0E860D3D057}">
      <dsp:nvSpPr>
        <dsp:cNvPr id="0" name=""/>
        <dsp:cNvSpPr/>
      </dsp:nvSpPr>
      <dsp:spPr>
        <a:xfrm>
          <a:off x="0" y="680"/>
          <a:ext cx="6269038" cy="159164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87E52F-3754-4CE3-8188-E3E1DA8A6297}">
      <dsp:nvSpPr>
        <dsp:cNvPr id="0" name=""/>
        <dsp:cNvSpPr/>
      </dsp:nvSpPr>
      <dsp:spPr>
        <a:xfrm>
          <a:off x="481473" y="358800"/>
          <a:ext cx="875405" cy="875405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70B636-5975-456A-B759-2FDFCBAB381E}">
      <dsp:nvSpPr>
        <dsp:cNvPr id="0" name=""/>
        <dsp:cNvSpPr/>
      </dsp:nvSpPr>
      <dsp:spPr>
        <a:xfrm>
          <a:off x="1838352" y="680"/>
          <a:ext cx="4430685" cy="1591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49" tIns="168449" rIns="168449" bIns="168449" numCol="1" spcCol="1270" anchor="ctr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>
              <a:latin typeface="Arial"/>
              <a:cs typeface="Arial"/>
            </a:rPr>
            <a:t>Building skills and knowledge making me ready for future employment.</a:t>
          </a:r>
          <a:endParaRPr lang="en-US" sz="1700" kern="1200">
            <a:latin typeface="Arial"/>
            <a:cs typeface="Arial"/>
          </a:endParaRPr>
        </a:p>
      </dsp:txBody>
      <dsp:txXfrm>
        <a:off x="1838352" y="680"/>
        <a:ext cx="4430685" cy="1591647"/>
      </dsp:txXfrm>
    </dsp:sp>
    <dsp:sp modelId="{FC698348-0160-4D8E-BFEC-8B1D8F69004E}">
      <dsp:nvSpPr>
        <dsp:cNvPr id="0" name=""/>
        <dsp:cNvSpPr/>
      </dsp:nvSpPr>
      <dsp:spPr>
        <a:xfrm>
          <a:off x="0" y="1990238"/>
          <a:ext cx="6269038" cy="159164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8DFF18-F595-4769-9D1F-7E6DF3DFC3AD}">
      <dsp:nvSpPr>
        <dsp:cNvPr id="0" name=""/>
        <dsp:cNvSpPr/>
      </dsp:nvSpPr>
      <dsp:spPr>
        <a:xfrm>
          <a:off x="481473" y="2348359"/>
          <a:ext cx="875405" cy="875405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09AD4F-3732-4016-A886-E7D323F48DC7}">
      <dsp:nvSpPr>
        <dsp:cNvPr id="0" name=""/>
        <dsp:cNvSpPr/>
      </dsp:nvSpPr>
      <dsp:spPr>
        <a:xfrm>
          <a:off x="1838352" y="1990238"/>
          <a:ext cx="4430685" cy="1591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49" tIns="168449" rIns="168449" bIns="168449" numCol="1" spcCol="1270" anchor="ctr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>
              <a:latin typeface="Arial"/>
              <a:cs typeface="Arial"/>
            </a:rPr>
            <a:t>Allowing me  time to research indepth a field of work that is of most interest to me helping me understand the skills and attributes I need to have inorder to meet the job critarea </a:t>
          </a:r>
          <a:endParaRPr lang="en-US" sz="1700" kern="1200">
            <a:latin typeface="Arial"/>
            <a:cs typeface="Arial"/>
          </a:endParaRPr>
        </a:p>
      </dsp:txBody>
      <dsp:txXfrm>
        <a:off x="1838352" y="1990238"/>
        <a:ext cx="4430685" cy="1591647"/>
      </dsp:txXfrm>
    </dsp:sp>
    <dsp:sp modelId="{12212098-0AEB-4D52-93D5-72167E102256}">
      <dsp:nvSpPr>
        <dsp:cNvPr id="0" name=""/>
        <dsp:cNvSpPr/>
      </dsp:nvSpPr>
      <dsp:spPr>
        <a:xfrm>
          <a:off x="0" y="3979797"/>
          <a:ext cx="6269038" cy="159164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BC5F02-ACA5-475D-811F-5B36FD640117}">
      <dsp:nvSpPr>
        <dsp:cNvPr id="0" name=""/>
        <dsp:cNvSpPr/>
      </dsp:nvSpPr>
      <dsp:spPr>
        <a:xfrm>
          <a:off x="481473" y="4337918"/>
          <a:ext cx="875405" cy="875405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02937C-282C-4221-8D3B-4EB00680AD79}">
      <dsp:nvSpPr>
        <dsp:cNvPr id="0" name=""/>
        <dsp:cNvSpPr/>
      </dsp:nvSpPr>
      <dsp:spPr>
        <a:xfrm>
          <a:off x="1838352" y="3979797"/>
          <a:ext cx="4430685" cy="15916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8449" tIns="168449" rIns="168449" bIns="168449" numCol="1" spcCol="1270" anchor="ctr" anchorCtr="0">
          <a:noAutofit/>
        </a:bodyPr>
        <a:lstStyle/>
        <a:p>
          <a:pPr lvl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>
              <a:latin typeface="Arial"/>
              <a:cs typeface="Arial"/>
            </a:rPr>
            <a:t>Structure a plan of action </a:t>
          </a:r>
          <a:endParaRPr lang="en-US" sz="1700" kern="1200">
            <a:latin typeface="Arial"/>
            <a:cs typeface="Arial"/>
          </a:endParaRPr>
        </a:p>
      </dsp:txBody>
      <dsp:txXfrm>
        <a:off x="1838352" y="3979797"/>
        <a:ext cx="4430685" cy="159164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DB52A4-4967-40AE-B893-CD1EC819AD1D}">
      <dsp:nvSpPr>
        <dsp:cNvPr id="0" name=""/>
        <dsp:cNvSpPr/>
      </dsp:nvSpPr>
      <dsp:spPr>
        <a:xfrm>
          <a:off x="0" y="1903"/>
          <a:ext cx="6513603" cy="81125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41204D-6D45-4244-AAF4-96F1BCF6E3DC}">
      <dsp:nvSpPr>
        <dsp:cNvPr id="0" name=""/>
        <dsp:cNvSpPr/>
      </dsp:nvSpPr>
      <dsp:spPr>
        <a:xfrm>
          <a:off x="245405" y="184436"/>
          <a:ext cx="446191" cy="44619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5B6386-F0A9-44EC-A859-82A6AD1059D5}">
      <dsp:nvSpPr>
        <dsp:cNvPr id="0" name=""/>
        <dsp:cNvSpPr/>
      </dsp:nvSpPr>
      <dsp:spPr>
        <a:xfrm>
          <a:off x="937002" y="1903"/>
          <a:ext cx="5576601" cy="81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58" tIns="85858" rIns="85858" bIns="8585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Excellent communication </a:t>
          </a:r>
          <a:r>
            <a:rPr lang="en-GB" sz="1900" b="1" kern="1200"/>
            <a:t>skills</a:t>
          </a:r>
          <a:r>
            <a:rPr lang="en-GB" sz="1900" kern="1200"/>
            <a:t>.</a:t>
          </a:r>
          <a:endParaRPr lang="en-US" sz="1900" kern="1200"/>
        </a:p>
      </dsp:txBody>
      <dsp:txXfrm>
        <a:off x="937002" y="1903"/>
        <a:ext cx="5576601" cy="811257"/>
      </dsp:txXfrm>
    </dsp:sp>
    <dsp:sp modelId="{E24D012E-4FA7-4F87-8C1D-EBB161EE55D7}">
      <dsp:nvSpPr>
        <dsp:cNvPr id="0" name=""/>
        <dsp:cNvSpPr/>
      </dsp:nvSpPr>
      <dsp:spPr>
        <a:xfrm>
          <a:off x="0" y="1015975"/>
          <a:ext cx="6513603" cy="81125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82DAE1-5361-4464-A001-C11EBEE36E59}">
      <dsp:nvSpPr>
        <dsp:cNvPr id="0" name=""/>
        <dsp:cNvSpPr/>
      </dsp:nvSpPr>
      <dsp:spPr>
        <a:xfrm>
          <a:off x="245405" y="1198508"/>
          <a:ext cx="446191" cy="44619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C3F918-825A-46A6-95E1-43093C3CF754}">
      <dsp:nvSpPr>
        <dsp:cNvPr id="0" name=""/>
        <dsp:cNvSpPr/>
      </dsp:nvSpPr>
      <dsp:spPr>
        <a:xfrm>
          <a:off x="937002" y="1015975"/>
          <a:ext cx="5576601" cy="81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58" tIns="85858" rIns="85858" bIns="8585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Empathy and tact.</a:t>
          </a:r>
          <a:endParaRPr lang="en-US" sz="1900" kern="1200"/>
        </a:p>
      </dsp:txBody>
      <dsp:txXfrm>
        <a:off x="937002" y="1015975"/>
        <a:ext cx="5576601" cy="811257"/>
      </dsp:txXfrm>
    </dsp:sp>
    <dsp:sp modelId="{C79CDED9-9413-49B0-B2CA-426691B5A653}">
      <dsp:nvSpPr>
        <dsp:cNvPr id="0" name=""/>
        <dsp:cNvSpPr/>
      </dsp:nvSpPr>
      <dsp:spPr>
        <a:xfrm>
          <a:off x="0" y="2030048"/>
          <a:ext cx="6513603" cy="81125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A44AE2-C767-4BEB-97D5-6B0250F4B9EE}">
      <dsp:nvSpPr>
        <dsp:cNvPr id="0" name=""/>
        <dsp:cNvSpPr/>
      </dsp:nvSpPr>
      <dsp:spPr>
        <a:xfrm>
          <a:off x="245405" y="2212581"/>
          <a:ext cx="446191" cy="446191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2B28F1-92F5-4182-AC8F-BB5946B5BD58}">
      <dsp:nvSpPr>
        <dsp:cNvPr id="0" name=""/>
        <dsp:cNvSpPr/>
      </dsp:nvSpPr>
      <dsp:spPr>
        <a:xfrm>
          <a:off x="937002" y="2030048"/>
          <a:ext cx="5576601" cy="81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58" tIns="85858" rIns="85858" bIns="8585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Problem solving and good decision making.</a:t>
          </a:r>
          <a:endParaRPr lang="en-US" sz="1900" kern="1200"/>
        </a:p>
      </dsp:txBody>
      <dsp:txXfrm>
        <a:off x="937002" y="2030048"/>
        <a:ext cx="5576601" cy="811257"/>
      </dsp:txXfrm>
    </dsp:sp>
    <dsp:sp modelId="{68B9E72B-A557-4667-8E91-06DC5635FDD7}">
      <dsp:nvSpPr>
        <dsp:cNvPr id="0" name=""/>
        <dsp:cNvSpPr/>
      </dsp:nvSpPr>
      <dsp:spPr>
        <a:xfrm>
          <a:off x="0" y="3044120"/>
          <a:ext cx="6513603" cy="81125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B66DDB-1421-405D-A577-206C60B6F243}">
      <dsp:nvSpPr>
        <dsp:cNvPr id="0" name=""/>
        <dsp:cNvSpPr/>
      </dsp:nvSpPr>
      <dsp:spPr>
        <a:xfrm>
          <a:off x="245405" y="3226653"/>
          <a:ext cx="446191" cy="446191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1A5E1F-51AE-4602-8E86-DBDE578D1622}">
      <dsp:nvSpPr>
        <dsp:cNvPr id="0" name=""/>
        <dsp:cNvSpPr/>
      </dsp:nvSpPr>
      <dsp:spPr>
        <a:xfrm>
          <a:off x="937002" y="3044120"/>
          <a:ext cx="5576601" cy="81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58" tIns="85858" rIns="85858" bIns="8585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Honesty and integrity.</a:t>
          </a:r>
          <a:endParaRPr lang="en-US" sz="1900" kern="1200"/>
        </a:p>
      </dsp:txBody>
      <dsp:txXfrm>
        <a:off x="937002" y="3044120"/>
        <a:ext cx="5576601" cy="811257"/>
      </dsp:txXfrm>
    </dsp:sp>
    <dsp:sp modelId="{6F968A47-8C8E-40E7-A3B4-A199E8A3345B}">
      <dsp:nvSpPr>
        <dsp:cNvPr id="0" name=""/>
        <dsp:cNvSpPr/>
      </dsp:nvSpPr>
      <dsp:spPr>
        <a:xfrm>
          <a:off x="0" y="4058192"/>
          <a:ext cx="6513603" cy="81125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DC6953-37D4-4ECD-AE8A-14EB732413A2}">
      <dsp:nvSpPr>
        <dsp:cNvPr id="0" name=""/>
        <dsp:cNvSpPr/>
      </dsp:nvSpPr>
      <dsp:spPr>
        <a:xfrm>
          <a:off x="245405" y="4240725"/>
          <a:ext cx="446191" cy="446191"/>
        </a:xfrm>
        <a:prstGeom prst="rect">
          <a:avLst/>
        </a:prstGeom>
        <a:blipFill>
          <a:blip xmlns:r="http://schemas.openxmlformats.org/officeDocument/2006/relationships"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DD2913-9E4B-48D1-84DA-96FE28919D9E}">
      <dsp:nvSpPr>
        <dsp:cNvPr id="0" name=""/>
        <dsp:cNvSpPr/>
      </dsp:nvSpPr>
      <dsp:spPr>
        <a:xfrm>
          <a:off x="937002" y="4058192"/>
          <a:ext cx="5576601" cy="81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58" tIns="85858" rIns="85858" bIns="8585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Self-defence </a:t>
          </a:r>
          <a:r>
            <a:rPr lang="en-GB" sz="1900" b="1" kern="1200"/>
            <a:t>skills</a:t>
          </a:r>
          <a:r>
            <a:rPr lang="en-GB" sz="1900" kern="1200"/>
            <a:t>.</a:t>
          </a:r>
          <a:endParaRPr lang="en-US" sz="1900" kern="1200"/>
        </a:p>
      </dsp:txBody>
      <dsp:txXfrm>
        <a:off x="937002" y="4058192"/>
        <a:ext cx="5576601" cy="811257"/>
      </dsp:txXfrm>
    </dsp:sp>
    <dsp:sp modelId="{EC5CF884-D2F6-431C-B558-DC5C642FA706}">
      <dsp:nvSpPr>
        <dsp:cNvPr id="0" name=""/>
        <dsp:cNvSpPr/>
      </dsp:nvSpPr>
      <dsp:spPr>
        <a:xfrm>
          <a:off x="0" y="5072264"/>
          <a:ext cx="6513603" cy="811257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FB24AA-A60F-48D4-9E71-632906DF9F4D}">
      <dsp:nvSpPr>
        <dsp:cNvPr id="0" name=""/>
        <dsp:cNvSpPr/>
      </dsp:nvSpPr>
      <dsp:spPr>
        <a:xfrm>
          <a:off x="245405" y="5254797"/>
          <a:ext cx="446191" cy="446191"/>
        </a:xfrm>
        <a:prstGeom prst="rect">
          <a:avLst/>
        </a:prstGeom>
        <a:blipFill>
          <a:blip xmlns:r="http://schemas.openxmlformats.org/officeDocument/2006/relationships"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C84FFD-11B5-4B0E-BF1B-8EFDFA991F76}">
      <dsp:nvSpPr>
        <dsp:cNvPr id="0" name=""/>
        <dsp:cNvSpPr/>
      </dsp:nvSpPr>
      <dsp:spPr>
        <a:xfrm>
          <a:off x="937002" y="5072264"/>
          <a:ext cx="5576601" cy="81125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5858" tIns="85858" rIns="85858" bIns="85858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/>
            <a:t>A thick skin.</a:t>
          </a:r>
          <a:endParaRPr lang="en-US" sz="1900" kern="1200"/>
        </a:p>
      </dsp:txBody>
      <dsp:txXfrm>
        <a:off x="937002" y="5072264"/>
        <a:ext cx="5576601" cy="8112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3626B6-959B-4AE2-9A8E-0199E44ED268}">
      <dsp:nvSpPr>
        <dsp:cNvPr id="0" name=""/>
        <dsp:cNvSpPr/>
      </dsp:nvSpPr>
      <dsp:spPr>
        <a:xfrm>
          <a:off x="0" y="718"/>
          <a:ext cx="6513603" cy="16811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4E1B0B-9B2C-4517-A395-2C0C10CCB41C}">
      <dsp:nvSpPr>
        <dsp:cNvPr id="0" name=""/>
        <dsp:cNvSpPr/>
      </dsp:nvSpPr>
      <dsp:spPr>
        <a:xfrm>
          <a:off x="508544" y="378974"/>
          <a:ext cx="924626" cy="9246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F314B-3622-4FA3-8351-B56F5F5195DB}">
      <dsp:nvSpPr>
        <dsp:cNvPr id="0" name=""/>
        <dsp:cNvSpPr/>
      </dsp:nvSpPr>
      <dsp:spPr>
        <a:xfrm>
          <a:off x="1941716" y="718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/>
            <a:t>1. Keeping up to date with the legislation policies</a:t>
          </a:r>
          <a:endParaRPr lang="en-US" sz="2500" kern="1200"/>
        </a:p>
      </dsp:txBody>
      <dsp:txXfrm>
        <a:off x="1941716" y="718"/>
        <a:ext cx="4571887" cy="1681139"/>
      </dsp:txXfrm>
    </dsp:sp>
    <dsp:sp modelId="{4F580E2C-6F18-43D8-8B42-B7EFF481F8DC}">
      <dsp:nvSpPr>
        <dsp:cNvPr id="0" name=""/>
        <dsp:cNvSpPr/>
      </dsp:nvSpPr>
      <dsp:spPr>
        <a:xfrm>
          <a:off x="0" y="2102143"/>
          <a:ext cx="6513603" cy="16811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B7A8F7-07D6-4749-9D8F-E587BAD9A140}">
      <dsp:nvSpPr>
        <dsp:cNvPr id="0" name=""/>
        <dsp:cNvSpPr/>
      </dsp:nvSpPr>
      <dsp:spPr>
        <a:xfrm>
          <a:off x="508544" y="2480399"/>
          <a:ext cx="924626" cy="9246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F8D998-EEBD-4695-A885-B55E435B57DD}">
      <dsp:nvSpPr>
        <dsp:cNvPr id="0" name=""/>
        <dsp:cNvSpPr/>
      </dsp:nvSpPr>
      <dsp:spPr>
        <a:xfrm>
          <a:off x="1941716" y="2102143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/>
            <a:t>2. New approaches</a:t>
          </a:r>
          <a:endParaRPr lang="en-US" sz="2500" kern="1200"/>
        </a:p>
      </dsp:txBody>
      <dsp:txXfrm>
        <a:off x="1941716" y="2102143"/>
        <a:ext cx="4571887" cy="1681139"/>
      </dsp:txXfrm>
    </dsp:sp>
    <dsp:sp modelId="{4D4C93DB-BED8-41DA-B0CF-6D514B49E1D8}">
      <dsp:nvSpPr>
        <dsp:cNvPr id="0" name=""/>
        <dsp:cNvSpPr/>
      </dsp:nvSpPr>
      <dsp:spPr>
        <a:xfrm>
          <a:off x="0" y="4203567"/>
          <a:ext cx="6513603" cy="16811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B88870-A416-4BE9-972A-1CC3560C1531}">
      <dsp:nvSpPr>
        <dsp:cNvPr id="0" name=""/>
        <dsp:cNvSpPr/>
      </dsp:nvSpPr>
      <dsp:spPr>
        <a:xfrm>
          <a:off x="508544" y="4581824"/>
          <a:ext cx="924626" cy="924626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AD3775-DE54-4149-81E9-1600FB02C230}">
      <dsp:nvSpPr>
        <dsp:cNvPr id="0" name=""/>
        <dsp:cNvSpPr/>
      </dsp:nvSpPr>
      <dsp:spPr>
        <a:xfrm>
          <a:off x="1941716" y="4203567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/>
            <a:t>3. Annual and mandatory training</a:t>
          </a:r>
          <a:endParaRPr lang="en-US" sz="2500" kern="1200"/>
        </a:p>
      </dsp:txBody>
      <dsp:txXfrm>
        <a:off x="1941716" y="4203567"/>
        <a:ext cx="4571887" cy="16811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209D22-5F52-4F34-B69C-DA872E8E4AD0}">
      <dsp:nvSpPr>
        <dsp:cNvPr id="0" name=""/>
        <dsp:cNvSpPr/>
      </dsp:nvSpPr>
      <dsp:spPr>
        <a:xfrm>
          <a:off x="0" y="718"/>
          <a:ext cx="6513603" cy="16811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40EEAC-0587-496F-974C-1172BB9CB185}">
      <dsp:nvSpPr>
        <dsp:cNvPr id="0" name=""/>
        <dsp:cNvSpPr/>
      </dsp:nvSpPr>
      <dsp:spPr>
        <a:xfrm>
          <a:off x="508544" y="378974"/>
          <a:ext cx="924626" cy="924626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0DCF5D-2BC0-4149-8E77-63E82F45EB56}">
      <dsp:nvSpPr>
        <dsp:cNvPr id="0" name=""/>
        <dsp:cNvSpPr/>
      </dsp:nvSpPr>
      <dsp:spPr>
        <a:xfrm>
          <a:off x="1941716" y="718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/>
            <a:t>Observing several police officers </a:t>
          </a:r>
          <a:endParaRPr lang="en-US" sz="2500" kern="1200"/>
        </a:p>
      </dsp:txBody>
      <dsp:txXfrm>
        <a:off x="1941716" y="718"/>
        <a:ext cx="4571887" cy="1681139"/>
      </dsp:txXfrm>
    </dsp:sp>
    <dsp:sp modelId="{5B0E1CA8-593D-4053-BC06-66EB6F14F808}">
      <dsp:nvSpPr>
        <dsp:cNvPr id="0" name=""/>
        <dsp:cNvSpPr/>
      </dsp:nvSpPr>
      <dsp:spPr>
        <a:xfrm>
          <a:off x="0" y="2102143"/>
          <a:ext cx="6513603" cy="16811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433CE8-D7C1-4BC1-A35D-4173E4639DC4}">
      <dsp:nvSpPr>
        <dsp:cNvPr id="0" name=""/>
        <dsp:cNvSpPr/>
      </dsp:nvSpPr>
      <dsp:spPr>
        <a:xfrm>
          <a:off x="508544" y="2480399"/>
          <a:ext cx="924626" cy="924626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A2E1F4-33DD-4EFE-BFF4-45753980508A}">
      <dsp:nvSpPr>
        <dsp:cNvPr id="0" name=""/>
        <dsp:cNvSpPr/>
      </dsp:nvSpPr>
      <dsp:spPr>
        <a:xfrm>
          <a:off x="1941716" y="2102143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/>
            <a:t>Additional training</a:t>
          </a:r>
          <a:endParaRPr lang="en-US" sz="2500" kern="1200"/>
        </a:p>
      </dsp:txBody>
      <dsp:txXfrm>
        <a:off x="1941716" y="2102143"/>
        <a:ext cx="4571887" cy="1681139"/>
      </dsp:txXfrm>
    </dsp:sp>
    <dsp:sp modelId="{4A0DA3CE-F7F2-45D6-861D-45E51295C0B9}">
      <dsp:nvSpPr>
        <dsp:cNvPr id="0" name=""/>
        <dsp:cNvSpPr/>
      </dsp:nvSpPr>
      <dsp:spPr>
        <a:xfrm>
          <a:off x="0" y="4203567"/>
          <a:ext cx="6513603" cy="16811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F98AB8-BDFD-4FDA-97FB-1DF6C61A264A}">
      <dsp:nvSpPr>
        <dsp:cNvPr id="0" name=""/>
        <dsp:cNvSpPr/>
      </dsp:nvSpPr>
      <dsp:spPr>
        <a:xfrm>
          <a:off x="508544" y="4581824"/>
          <a:ext cx="924626" cy="924626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7B04C2-08E9-44A4-BE97-18A365122840}">
      <dsp:nvSpPr>
        <dsp:cNvPr id="0" name=""/>
        <dsp:cNvSpPr/>
      </dsp:nvSpPr>
      <dsp:spPr>
        <a:xfrm>
          <a:off x="1941716" y="4203567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lvl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/>
            <a:t>Attend policing events</a:t>
          </a:r>
          <a:endParaRPr lang="en-US" sz="2500" kern="1200"/>
        </a:p>
      </dsp:txBody>
      <dsp:txXfrm>
        <a:off x="1941716" y="4203567"/>
        <a:ext cx="4571887" cy="168113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57D9A4-A5E8-4146-A6AF-AC0B6593372F}">
      <dsp:nvSpPr>
        <dsp:cNvPr id="0" name=""/>
        <dsp:cNvSpPr/>
      </dsp:nvSpPr>
      <dsp:spPr>
        <a:xfrm>
          <a:off x="628996" y="0"/>
          <a:ext cx="3879273" cy="9698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100" b="0" i="0" u="none" strike="noStrike" kern="1200" cap="none" baseline="0" noProof="0" dirty="0">
              <a:solidFill>
                <a:srgbClr val="010000"/>
              </a:solidFill>
              <a:latin typeface="Calibri Light"/>
              <a:cs typeface="Calibri Light"/>
            </a:rPr>
            <a:t>What I have done</a:t>
          </a:r>
        </a:p>
      </dsp:txBody>
      <dsp:txXfrm>
        <a:off x="657401" y="28405"/>
        <a:ext cx="3822463" cy="913008"/>
      </dsp:txXfrm>
    </dsp:sp>
    <dsp:sp modelId="{9269A65F-2F2C-4094-977C-78446146BAF6}">
      <dsp:nvSpPr>
        <dsp:cNvPr id="0" name=""/>
        <dsp:cNvSpPr/>
      </dsp:nvSpPr>
      <dsp:spPr>
        <a:xfrm rot="5400000">
          <a:off x="2483773" y="1054677"/>
          <a:ext cx="169718" cy="169718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53C869-8096-4902-9C03-E6502B020272}">
      <dsp:nvSpPr>
        <dsp:cNvPr id="0" name=""/>
        <dsp:cNvSpPr/>
      </dsp:nvSpPr>
      <dsp:spPr>
        <a:xfrm>
          <a:off x="628996" y="1309254"/>
          <a:ext cx="3879273" cy="96981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>
              <a:latin typeface="Calibri Light" panose="020F0302020204030204"/>
            </a:rPr>
            <a:t> Spoke to family and friends</a:t>
          </a:r>
          <a:endParaRPr lang="en-GB" sz="2000" kern="1200"/>
        </a:p>
      </dsp:txBody>
      <dsp:txXfrm>
        <a:off x="657401" y="1337659"/>
        <a:ext cx="3822463" cy="913008"/>
      </dsp:txXfrm>
    </dsp:sp>
    <dsp:sp modelId="{638CB388-93B7-4505-891D-FD8E19F5CA1B}">
      <dsp:nvSpPr>
        <dsp:cNvPr id="0" name=""/>
        <dsp:cNvSpPr/>
      </dsp:nvSpPr>
      <dsp:spPr>
        <a:xfrm rot="5400000">
          <a:off x="2483773" y="2363932"/>
          <a:ext cx="169718" cy="169718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5BC09E-19E1-4976-A9AD-D276EE912883}">
      <dsp:nvSpPr>
        <dsp:cNvPr id="0" name=""/>
        <dsp:cNvSpPr/>
      </dsp:nvSpPr>
      <dsp:spPr>
        <a:xfrm>
          <a:off x="628996" y="2618509"/>
          <a:ext cx="3879273" cy="96981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>
              <a:latin typeface="Calibri Light" panose="020F0302020204030204"/>
            </a:rPr>
            <a:t>Emailed police officers explaining my ambitions</a:t>
          </a:r>
          <a:endParaRPr lang="en-GB" sz="2000" kern="1200"/>
        </a:p>
      </dsp:txBody>
      <dsp:txXfrm>
        <a:off x="657401" y="2646914"/>
        <a:ext cx="3822463" cy="913008"/>
      </dsp:txXfrm>
    </dsp:sp>
    <dsp:sp modelId="{FCABB5FD-B723-4EEF-8AE2-AA57C6DB2BE4}">
      <dsp:nvSpPr>
        <dsp:cNvPr id="0" name=""/>
        <dsp:cNvSpPr/>
      </dsp:nvSpPr>
      <dsp:spPr>
        <a:xfrm rot="5400000">
          <a:off x="2483773" y="3673186"/>
          <a:ext cx="169718" cy="169718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2A0FFD-14F3-4DFC-AD7D-8C18ADAACFDF}">
      <dsp:nvSpPr>
        <dsp:cNvPr id="0" name=""/>
        <dsp:cNvSpPr/>
      </dsp:nvSpPr>
      <dsp:spPr>
        <a:xfrm>
          <a:off x="628996" y="3927764"/>
          <a:ext cx="3879273" cy="96981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>
              <a:latin typeface="Calibri Light" panose="020F0302020204030204"/>
            </a:rPr>
            <a:t>Filled in application for special constable officer (voleentering position) 16 hours a month</a:t>
          </a:r>
          <a:endParaRPr lang="en-GB" sz="2000" kern="1200" dirty="0"/>
        </a:p>
      </dsp:txBody>
      <dsp:txXfrm>
        <a:off x="657401" y="3956169"/>
        <a:ext cx="3822463" cy="913008"/>
      </dsp:txXfrm>
    </dsp:sp>
    <dsp:sp modelId="{58223C04-D340-4C0B-9430-DBCA7E970D12}">
      <dsp:nvSpPr>
        <dsp:cNvPr id="0" name=""/>
        <dsp:cNvSpPr/>
      </dsp:nvSpPr>
      <dsp:spPr>
        <a:xfrm rot="5400000">
          <a:off x="2483773" y="4982441"/>
          <a:ext cx="169718" cy="169718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911842-0B14-4E13-8A4C-2F455052D6FE}">
      <dsp:nvSpPr>
        <dsp:cNvPr id="0" name=""/>
        <dsp:cNvSpPr/>
      </dsp:nvSpPr>
      <dsp:spPr>
        <a:xfrm>
          <a:off x="628996" y="5237018"/>
          <a:ext cx="3879273" cy="96981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>
              <a:latin typeface="Calibri Light" panose="020F0302020204030204"/>
            </a:rPr>
            <a:t>Waiting for application date to apply</a:t>
          </a:r>
          <a:endParaRPr lang="en-GB" sz="2000" kern="1200" dirty="0"/>
        </a:p>
      </dsp:txBody>
      <dsp:txXfrm>
        <a:off x="657401" y="5265423"/>
        <a:ext cx="3822463" cy="913008"/>
      </dsp:txXfrm>
    </dsp:sp>
    <dsp:sp modelId="{F86B8D7A-4966-4A3D-A858-3B94B4900CD0}">
      <dsp:nvSpPr>
        <dsp:cNvPr id="0" name=""/>
        <dsp:cNvSpPr/>
      </dsp:nvSpPr>
      <dsp:spPr>
        <a:xfrm>
          <a:off x="5051367" y="0"/>
          <a:ext cx="3879273" cy="96981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4100" kern="1200">
              <a:latin typeface="Calibri Light" panose="020F0302020204030204"/>
            </a:rPr>
            <a:t>What I plan to do</a:t>
          </a:r>
          <a:endParaRPr lang="en-GB" sz="4100" kern="1200"/>
        </a:p>
      </dsp:txBody>
      <dsp:txXfrm>
        <a:off x="5079772" y="28405"/>
        <a:ext cx="3822463" cy="913008"/>
      </dsp:txXfrm>
    </dsp:sp>
    <dsp:sp modelId="{1AC22733-970E-4478-A0E0-6B262B458CA2}">
      <dsp:nvSpPr>
        <dsp:cNvPr id="0" name=""/>
        <dsp:cNvSpPr/>
      </dsp:nvSpPr>
      <dsp:spPr>
        <a:xfrm rot="5400000">
          <a:off x="6906145" y="1054677"/>
          <a:ext cx="169718" cy="169718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3F6B20-20FF-4B3B-80DD-1AE3FE99991C}">
      <dsp:nvSpPr>
        <dsp:cNvPr id="0" name=""/>
        <dsp:cNvSpPr/>
      </dsp:nvSpPr>
      <dsp:spPr>
        <a:xfrm>
          <a:off x="5051367" y="1309254"/>
          <a:ext cx="3879273" cy="96981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>
              <a:latin typeface="Calibri Light" panose="020F0302020204030204"/>
            </a:rPr>
            <a:t>Keep my fitness to a good standard – join classes in fishguard</a:t>
          </a:r>
        </a:p>
      </dsp:txBody>
      <dsp:txXfrm>
        <a:off x="5079772" y="1337659"/>
        <a:ext cx="3822463" cy="913008"/>
      </dsp:txXfrm>
    </dsp:sp>
    <dsp:sp modelId="{88C8D0BF-3AE8-432D-B62A-5465AD1ED663}">
      <dsp:nvSpPr>
        <dsp:cNvPr id="0" name=""/>
        <dsp:cNvSpPr/>
      </dsp:nvSpPr>
      <dsp:spPr>
        <a:xfrm rot="5400000">
          <a:off x="6906145" y="2363932"/>
          <a:ext cx="169718" cy="169718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079921-E60E-49AC-9B28-BA7AA742BCF5}">
      <dsp:nvSpPr>
        <dsp:cNvPr id="0" name=""/>
        <dsp:cNvSpPr/>
      </dsp:nvSpPr>
      <dsp:spPr>
        <a:xfrm>
          <a:off x="5051367" y="2618509"/>
          <a:ext cx="3879273" cy="96981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>
              <a:latin typeface="Calibri Light" panose="020F0302020204030204"/>
            </a:rPr>
            <a:t>Read books on police recruitment</a:t>
          </a:r>
        </a:p>
      </dsp:txBody>
      <dsp:txXfrm>
        <a:off x="5079772" y="2646914"/>
        <a:ext cx="3822463" cy="913008"/>
      </dsp:txXfrm>
    </dsp:sp>
    <dsp:sp modelId="{35B4AD3C-617F-4BEB-9116-7C66315FEED9}">
      <dsp:nvSpPr>
        <dsp:cNvPr id="0" name=""/>
        <dsp:cNvSpPr/>
      </dsp:nvSpPr>
      <dsp:spPr>
        <a:xfrm rot="5400000">
          <a:off x="6906145" y="3673186"/>
          <a:ext cx="169718" cy="169718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87AEEC-C5D3-484D-B6DE-2D2A23DC8632}">
      <dsp:nvSpPr>
        <dsp:cNvPr id="0" name=""/>
        <dsp:cNvSpPr/>
      </dsp:nvSpPr>
      <dsp:spPr>
        <a:xfrm>
          <a:off x="5051367" y="3927764"/>
          <a:ext cx="3879273" cy="96981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>
              <a:latin typeface="Calibri Light" panose="020F0302020204030204"/>
            </a:rPr>
            <a:t>Register to CASPAR</a:t>
          </a:r>
        </a:p>
      </dsp:txBody>
      <dsp:txXfrm>
        <a:off x="5079772" y="3956169"/>
        <a:ext cx="3822463" cy="9130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288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28259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1109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651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10/17/2019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298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10/17/2019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599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10/17/2019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2487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45783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10/17/2019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7767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7473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8587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10/17/2019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7348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11" r:id="rId1"/>
    <p:sldLayoutId id="2147484112" r:id="rId2"/>
    <p:sldLayoutId id="2147484113" r:id="rId3"/>
    <p:sldLayoutId id="2147484114" r:id="rId4"/>
    <p:sldLayoutId id="2147484115" r:id="rId5"/>
    <p:sldLayoutId id="2147484116" r:id="rId6"/>
    <p:sldLayoutId id="2147484117" r:id="rId7"/>
    <p:sldLayoutId id="2147484118" r:id="rId8"/>
    <p:sldLayoutId id="2147484119" r:id="rId9"/>
    <p:sldLayoutId id="2147484120" r:id="rId10"/>
    <p:sldLayoutId id="214748412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pp.college.police.uk/app-content/investigations/investigative-strategies/house-to-house-enquiries/" TargetMode="External"/><Relationship Id="rId2" Type="http://schemas.openxmlformats.org/officeDocument/2006/relationships/hyperlink" Target="https://smallbusiness.chron.com/good-people-skills-54765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yfed-powys.police.uk/en/join-us/police-community-support-officer-pcso/about-the-role-of-a-pcso/" TargetMode="External"/><Relationship Id="rId5" Type="http://schemas.openxmlformats.org/officeDocument/2006/relationships/hyperlink" Target="https://www.college.police.uk/What-we-do/Ethics/integrity-and-transparency/Pages/Integrity-and-Transparency.aspx" TargetMode="External"/><Relationship Id="rId4" Type="http://schemas.openxmlformats.org/officeDocument/2006/relationships/hyperlink" Target="https://profdev.college.police.uk/professional-profile/police-community-support-officer-pcso/#cpd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assets.publishing.service.gov.uk/government/uploads/system/uploads/attachment_data/file/414195/2015_Code_A_web-19-03-15.pdf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ecurityandpolicing.co.uk/2020-features/" TargetMode="External"/><Relationship Id="rId2" Type="http://schemas.openxmlformats.org/officeDocument/2006/relationships/hyperlink" Target="https://www.open.edu/openlearncreate/mod/oucontent/view.php?id=53774&amp;section=1.3.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ucas.com/ucas/after-gcses/find-career-ideas/explore-jobs/job-profile/police-community-support-offic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8">
            <a:extLst>
              <a:ext uri="{FF2B5EF4-FFF2-40B4-BE49-F238E27FC236}">
                <a16:creationId xmlns:a16="http://schemas.microsoft.com/office/drawing/2014/main" id="{7905BA41-EE6E-4F80-8636-447F22DD72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48465" y="3298722"/>
            <a:ext cx="8495070" cy="1784402"/>
          </a:xfrm>
        </p:spPr>
        <p:txBody>
          <a:bodyPr anchor="b">
            <a:normAutofit/>
          </a:bodyPr>
          <a:lstStyle/>
          <a:p>
            <a:r>
              <a:rPr lang="en-GB" sz="3800">
                <a:solidFill>
                  <a:srgbClr val="FFFFFF"/>
                </a:solidFill>
                <a:latin typeface="Arial"/>
                <a:cs typeface="Calibri Light"/>
              </a:rPr>
              <a:t>Skills for life: Employability and future pathways.</a:t>
            </a:r>
            <a:r>
              <a:rPr lang="en-GB" sz="3800" dirty="0">
                <a:latin typeface="Arial"/>
                <a:cs typeface="Calibri Light"/>
              </a:rPr>
              <a:t/>
            </a:r>
            <a:br>
              <a:rPr lang="en-GB" sz="3800" dirty="0">
                <a:latin typeface="Arial"/>
                <a:cs typeface="Calibri Light"/>
              </a:rPr>
            </a:br>
            <a:r>
              <a:rPr lang="en-GB" sz="3800">
                <a:solidFill>
                  <a:srgbClr val="FFFFFF"/>
                </a:solidFill>
                <a:latin typeface="Arial"/>
                <a:cs typeface="Calibri Light"/>
              </a:rPr>
              <a:t>(ECGE6001)</a:t>
            </a:r>
            <a:endParaRPr lang="en-GB" sz="3800">
              <a:solidFill>
                <a:srgbClr val="FFFFFF"/>
              </a:solidFill>
              <a:latin typeface="Arial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48465" y="5258851"/>
            <a:ext cx="8495070" cy="904005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>
                <a:solidFill>
                  <a:srgbClr val="FFFFFF"/>
                </a:solidFill>
                <a:cs typeface="Calibri"/>
              </a:rPr>
              <a:t>Shannon Sinnott </a:t>
            </a:r>
            <a:endParaRPr lang="en-US">
              <a:solidFill>
                <a:srgbClr val="FFFFFF"/>
              </a:solidFill>
            </a:endParaRPr>
          </a:p>
          <a:p>
            <a:r>
              <a:rPr lang="en-GB">
                <a:solidFill>
                  <a:srgbClr val="FFFFFF"/>
                </a:solidFill>
                <a:cs typeface="Calibri"/>
              </a:rPr>
              <a:t>1704206</a:t>
            </a:r>
          </a:p>
        </p:txBody>
      </p:sp>
      <p:sp>
        <p:nvSpPr>
          <p:cNvPr id="18" name="Oval 10">
            <a:extLst>
              <a:ext uri="{FF2B5EF4-FFF2-40B4-BE49-F238E27FC236}">
                <a16:creationId xmlns:a16="http://schemas.microsoft.com/office/drawing/2014/main" id="{CD7549B2-EE05-4558-8C64-AC46755F2B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25914" y="889251"/>
            <a:ext cx="2140172" cy="2140172"/>
          </a:xfrm>
          <a:prstGeom prst="ellipse">
            <a:avLst/>
          </a:prstGeom>
          <a:solidFill>
            <a:srgbClr val="FFFFFF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Graphic 4" descr="Connections">
            <a:extLst>
              <a:ext uri="{FF2B5EF4-FFF2-40B4-BE49-F238E27FC236}">
                <a16:creationId xmlns:a16="http://schemas.microsoft.com/office/drawing/2014/main" id="{3A1B2396-721C-4AB6-8A29-F0EBBE686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508264" y="1371601"/>
            <a:ext cx="1175474" cy="117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7">
            <a:extLst>
              <a:ext uri="{FF2B5EF4-FFF2-40B4-BE49-F238E27FC236}">
                <a16:creationId xmlns:a16="http://schemas.microsoft.com/office/drawing/2014/main" id="{08E89D5E-1885-4160-AC77-CC471DD1D0D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9DAC78-A8FF-49DD-A562-CE9B3C881D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3277" y="712269"/>
            <a:ext cx="3370998" cy="5502264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>
                <a:solidFill>
                  <a:srgbClr val="FFFFFF"/>
                </a:solidFill>
                <a:latin typeface="Arial"/>
                <a:cs typeface="Arial"/>
              </a:rPr>
              <a:t>What is this module all about?</a:t>
            </a:r>
          </a:p>
        </p:txBody>
      </p:sp>
      <p:cxnSp>
        <p:nvCxnSpPr>
          <p:cNvPr id="26" name="Straight Connector 29">
            <a:extLst>
              <a:ext uri="{FF2B5EF4-FFF2-40B4-BE49-F238E27FC236}">
                <a16:creationId xmlns:a16="http://schemas.microsoft.com/office/drawing/2014/main" id="{550D2BD1-98F9-412D-905B-3A843EF407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762000" y="2971800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3" name="TextBox 3">
            <a:extLst>
              <a:ext uri="{FF2B5EF4-FFF2-40B4-BE49-F238E27FC236}">
                <a16:creationId xmlns:a16="http://schemas.microsoft.com/office/drawing/2014/main" id="{085DF850-7427-4993-A335-496EF0562A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85332401"/>
              </p:ext>
            </p:extLst>
          </p:nvPr>
        </p:nvGraphicFramePr>
        <p:xfrm>
          <a:off x="5280025" y="642938"/>
          <a:ext cx="6269038" cy="5572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70432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ectangle 76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49ADC3-DAD4-41C9-9980-3984E5027F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b="1" kern="1200">
                <a:solidFill>
                  <a:schemeClr val="accent1"/>
                </a:solidFill>
                <a:latin typeface="Arial"/>
                <a:cs typeface="Arial"/>
              </a:rPr>
              <a:t>Police Community Support Officer (PCSO).</a:t>
            </a:r>
          </a:p>
          <a:p>
            <a:pPr algn="r"/>
            <a:endParaRPr lang="en-US" kern="120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7" name="TextBox 646">
            <a:extLst>
              <a:ext uri="{FF2B5EF4-FFF2-40B4-BE49-F238E27FC236}">
                <a16:creationId xmlns:a16="http://schemas.microsoft.com/office/drawing/2014/main" id="{CA2FB26E-9F25-44FB-A420-7A531EAB78D3}"/>
              </a:ext>
            </a:extLst>
          </p:cNvPr>
          <p:cNvSpPr txBox="1"/>
          <p:nvPr/>
        </p:nvSpPr>
        <p:spPr>
          <a:xfrm>
            <a:off x="4976031" y="963877"/>
            <a:ext cx="6377769" cy="4930246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Deal with minor offences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Offer early intervention to deter people from committing offences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Conduct house-to-house enquiries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Guard crime scenes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>
                <a:latin typeface="Arial"/>
                <a:cs typeface="Arial"/>
              </a:rPr>
              <a:t>Provide crime prevention advice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Helping to support crime victims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serving the public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dealing with conflict resolution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problem solving and decision making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</a:pPr>
            <a:r>
              <a:rPr lang="en-US" sz="2400" dirty="0">
                <a:latin typeface="Arial"/>
                <a:cs typeface="Arial"/>
              </a:rPr>
              <a:t>communicating clearly and effectively</a:t>
            </a:r>
          </a:p>
        </p:txBody>
      </p:sp>
      <p:sp>
        <p:nvSpPr>
          <p:cNvPr id="205" name="TextBox 204">
            <a:extLst>
              <a:ext uri="{FF2B5EF4-FFF2-40B4-BE49-F238E27FC236}">
                <a16:creationId xmlns:a16="http://schemas.microsoft.com/office/drawing/2014/main" id="{3AC1981C-D692-4DE3-B020-8082378E2C1E}"/>
              </a:ext>
            </a:extLst>
          </p:cNvPr>
          <p:cNvSpPr txBox="1"/>
          <p:nvPr/>
        </p:nvSpPr>
        <p:spPr>
          <a:xfrm>
            <a:off x="4067336" y="222185"/>
            <a:ext cx="7169469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2000" b="1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5652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Freeform: Shape 56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FE9E71-8270-4ADF-BB17-538C70307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393" y="471677"/>
            <a:ext cx="4469102" cy="5889916"/>
          </a:xfrm>
          <a:solidFill>
            <a:schemeClr val="accent5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>
                <a:solidFill>
                  <a:srgbClr val="FFFFFF"/>
                </a:solidFill>
              </a:rPr>
              <a:t>Skills needed for being a PCSO.</a:t>
            </a:r>
          </a:p>
        </p:txBody>
      </p:sp>
      <p:graphicFrame>
        <p:nvGraphicFramePr>
          <p:cNvPr id="59" name="TextBox 49">
            <a:extLst>
              <a:ext uri="{FF2B5EF4-FFF2-40B4-BE49-F238E27FC236}">
                <a16:creationId xmlns:a16="http://schemas.microsoft.com/office/drawing/2014/main" id="{BCE595ED-1838-498B-A424-50861B3A29A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76843967"/>
              </p:ext>
            </p:extLst>
          </p:nvPr>
        </p:nvGraphicFramePr>
        <p:xfrm>
          <a:off x="5249718" y="484779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26532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7905BA41-EE6E-4F80-8636-447F22DD72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292E1D-F875-43CA-8F22-DDA277223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8465" y="3298722"/>
            <a:ext cx="8495070" cy="178440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The Law 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D7549B2-EE05-4558-8C64-AC46755F2B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25914" y="889251"/>
            <a:ext cx="2140172" cy="2140172"/>
          </a:xfrm>
          <a:prstGeom prst="ellipse">
            <a:avLst/>
          </a:prstGeom>
          <a:solidFill>
            <a:srgbClr val="FFFFFF"/>
          </a:solidFill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6" descr="Gavel">
            <a:extLst>
              <a:ext uri="{FF2B5EF4-FFF2-40B4-BE49-F238E27FC236}">
                <a16:creationId xmlns:a16="http://schemas.microsoft.com/office/drawing/2014/main" id="{79216598-6A01-4D69-978D-36D8007F068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5508264" y="1371601"/>
            <a:ext cx="1175474" cy="1175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915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754DFB2-372A-4C2C-AEC5-655AF74A2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393" y="416259"/>
            <a:ext cx="4413684" cy="5945334"/>
          </a:xfrm>
          <a:solidFill>
            <a:schemeClr val="accent5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  <a:ea typeface="+mj-lt"/>
                <a:cs typeface="+mj-lt"/>
              </a:rPr>
              <a:t> </a:t>
            </a:r>
            <a:r>
              <a:rPr lang="en-GB">
                <a:solidFill>
                  <a:schemeClr val="bg1"/>
                </a:solidFill>
                <a:ea typeface="+mj-lt"/>
                <a:cs typeface="+mj-lt"/>
              </a:rPr>
              <a:t>Continuing</a:t>
            </a:r>
            <a:r>
              <a:rPr lang="en-GB" dirty="0">
                <a:solidFill>
                  <a:srgbClr val="FFFFFF"/>
                </a:solidFill>
                <a:ea typeface="+mj-lt"/>
                <a:cs typeface="+mj-lt"/>
              </a:rPr>
              <a:t> </a:t>
            </a:r>
            <a:r>
              <a:rPr lang="en-GB">
                <a:solidFill>
                  <a:srgbClr val="FFFFFF"/>
                </a:solidFill>
                <a:ea typeface="+mj-lt"/>
                <a:cs typeface="+mj-lt"/>
              </a:rPr>
              <a:t>Professional </a:t>
            </a:r>
            <a:r>
              <a:rPr lang="en-GB" b="1">
                <a:solidFill>
                  <a:srgbClr val="FFFFFF"/>
                </a:solidFill>
                <a:ea typeface="+mj-lt"/>
                <a:cs typeface="+mj-lt"/>
              </a:rPr>
              <a:t>Development</a:t>
            </a:r>
            <a:r>
              <a:rPr lang="en-GB" dirty="0">
                <a:solidFill>
                  <a:srgbClr val="FFFFFF"/>
                </a:solidFill>
                <a:ea typeface="+mj-lt"/>
                <a:cs typeface="+mj-lt"/>
              </a:rPr>
              <a:t> </a:t>
            </a:r>
            <a:r>
              <a:rPr lang="en-GB">
                <a:solidFill>
                  <a:srgbClr val="FFFFFF"/>
                </a:solidFill>
                <a:ea typeface="+mj-lt"/>
                <a:cs typeface="+mj-lt"/>
              </a:rPr>
              <a:t>(CPD)</a:t>
            </a:r>
            <a:endParaRPr lang="en-US">
              <a:solidFill>
                <a:srgbClr val="FFFFFF"/>
              </a:solidFill>
              <a:ea typeface="+mj-lt"/>
              <a:cs typeface="+mj-lt"/>
            </a:endParaRP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16FDD827-B553-457D-9159-E78963AF2F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21375175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7411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4" name="Content Placeholder 2">
            <a:extLst>
              <a:ext uri="{FF2B5EF4-FFF2-40B4-BE49-F238E27FC236}">
                <a16:creationId xmlns:a16="http://schemas.microsoft.com/office/drawing/2014/main" id="{41505ECE-B182-4D9B-BF79-41155E0F2A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9502090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27" name="Rectangle 426">
            <a:extLst>
              <a:ext uri="{FF2B5EF4-FFF2-40B4-BE49-F238E27FC236}">
                <a16:creationId xmlns:a16="http://schemas.microsoft.com/office/drawing/2014/main" id="{64143C66-F2E3-4504-8202-C7DFBF294B3B}"/>
              </a:ext>
            </a:extLst>
          </p:cNvPr>
          <p:cNvSpPr/>
          <p:nvPr/>
        </p:nvSpPr>
        <p:spPr>
          <a:xfrm>
            <a:off x="428625" y="421697"/>
            <a:ext cx="4433453" cy="594359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0" name="TextBox 439">
            <a:extLst>
              <a:ext uri="{FF2B5EF4-FFF2-40B4-BE49-F238E27FC236}">
                <a16:creationId xmlns:a16="http://schemas.microsoft.com/office/drawing/2014/main" id="{DD289E5A-365E-493D-B8C6-A0296EE0B608}"/>
              </a:ext>
            </a:extLst>
          </p:cNvPr>
          <p:cNvSpPr txBox="1"/>
          <p:nvPr/>
        </p:nvSpPr>
        <p:spPr>
          <a:xfrm>
            <a:off x="1208809" y="2331027"/>
            <a:ext cx="2743200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000">
                <a:solidFill>
                  <a:schemeClr val="bg1"/>
                </a:solidFill>
                <a:latin typeface="Arial"/>
                <a:cs typeface="Calibri"/>
              </a:rPr>
              <a:t>How will I do this?</a:t>
            </a:r>
            <a:endParaRPr lang="en-GB" sz="4000" dirty="0">
              <a:solidFill>
                <a:schemeClr val="bg1"/>
              </a:solidFill>
              <a:latin typeface="Arial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2772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D70B121-56F4-4848-B38B-182089D909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8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BF4E34-D5B3-4090-AF28-3487E3461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63877"/>
            <a:ext cx="3494362" cy="4930246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chemeClr val="accent1"/>
                </a:solidFill>
                <a:cs typeface="Calibri Light"/>
              </a:rPr>
              <a:t>Why do I want to become a PCSO?</a:t>
            </a:r>
            <a:endParaRPr lang="en-GB">
              <a:solidFill>
                <a:schemeClr val="accent1"/>
              </a:solidFill>
            </a:endParaRPr>
          </a:p>
        </p:txBody>
      </p:sp>
      <p:cxnSp>
        <p:nvCxnSpPr>
          <p:cNvPr id="6" name="Straight Connector 9">
            <a:extLst>
              <a:ext uri="{FF2B5EF4-FFF2-40B4-BE49-F238E27FC236}">
                <a16:creationId xmlns:a16="http://schemas.microsoft.com/office/drawing/2014/main" id="{2D72A2C9-F3CA-4216-8BAD-FA4C970C3C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2057400"/>
            <a:ext cx="0" cy="2743200"/>
          </a:xfrm>
          <a:prstGeom prst="line">
            <a:avLst/>
          </a:prstGeom>
          <a:ln w="1905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01E769-75DC-4476-B0E6-527B9A92F9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6031" y="963877"/>
            <a:ext cx="6377769" cy="493024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400">
                <a:cs typeface="Calibri"/>
              </a:rPr>
              <a:t>Eventually become a Child Protection Officer (CPO)</a:t>
            </a:r>
          </a:p>
          <a:p>
            <a:r>
              <a:rPr lang="en-GB" sz="2400">
                <a:cs typeface="Calibri"/>
              </a:rPr>
              <a:t>Passion for caring for people</a:t>
            </a:r>
          </a:p>
          <a:p>
            <a:r>
              <a:rPr lang="en-GB" sz="2400">
                <a:cs typeface="Calibri"/>
              </a:rPr>
              <a:t>Make a difference to my community</a:t>
            </a:r>
          </a:p>
          <a:p>
            <a:r>
              <a:rPr lang="en-GB" sz="2400">
                <a:cs typeface="Calibri"/>
              </a:rPr>
              <a:t>A person that children can feel comfortable around to discuss anything with.</a:t>
            </a:r>
          </a:p>
          <a:p>
            <a:endParaRPr lang="en-GB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06661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1BABD49D-0BBF-4FB3-8010-0AD30B21DEC0}"/>
              </a:ext>
            </a:extLst>
          </p:cNvPr>
          <p:cNvSpPr txBox="1"/>
          <p:nvPr/>
        </p:nvSpPr>
        <p:spPr>
          <a:xfrm>
            <a:off x="443346" y="1108362"/>
            <a:ext cx="2743200" cy="4524315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>
                <a:solidFill>
                  <a:schemeClr val="bg1"/>
                </a:solidFill>
                <a:latin typeface="Arial"/>
                <a:cs typeface="Calibri"/>
              </a:rPr>
              <a:t>My plan of action pior to PCSO</a:t>
            </a:r>
            <a:r>
              <a:rPr lang="en-GB" sz="3600">
                <a:solidFill>
                  <a:schemeClr val="accent5">
                    <a:lumMod val="75000"/>
                  </a:schemeClr>
                </a:solidFill>
                <a:latin typeface="Arial"/>
                <a:cs typeface="Calibri"/>
              </a:rPr>
              <a:t>.......................................................................................</a:t>
            </a:r>
          </a:p>
        </p:txBody>
      </p:sp>
      <p:graphicFrame>
        <p:nvGraphicFramePr>
          <p:cNvPr id="3" name="Diagram 3">
            <a:extLst>
              <a:ext uri="{FF2B5EF4-FFF2-40B4-BE49-F238E27FC236}">
                <a16:creationId xmlns:a16="http://schemas.microsoft.com/office/drawing/2014/main" id="{AE1AFC66-19C5-4E71-A076-7E8DC1A120D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53584212"/>
              </p:ext>
            </p:extLst>
          </p:nvPr>
        </p:nvGraphicFramePr>
        <p:xfrm>
          <a:off x="3048000" y="367144"/>
          <a:ext cx="9559637" cy="6206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53776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E53679-594C-41DF-A967-5F1E308C3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latin typeface="Arial"/>
                <a:cs typeface="Calibri Light"/>
              </a:rPr>
              <a:t>References</a:t>
            </a:r>
            <a:endParaRPr lang="en-GB" dirty="0">
              <a:latin typeface="Calibri Light" panose="020F0302020204030204"/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C410B3-54CB-4FA0-886A-63C9DD2FBA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pPr marL="0" indent="0">
              <a:buNone/>
            </a:pPr>
            <a:r>
              <a:rPr lang="en-GB" sz="1600">
                <a:latin typeface="Arial"/>
                <a:ea typeface="+mn-lt"/>
                <a:cs typeface="+mn-lt"/>
              </a:rPr>
              <a:t>Bronfenbrenner U (1979) The Ecology of Human Development2 Experiments by Nature and Design (Harvard University Press, Cambridge, MA).</a:t>
            </a:r>
            <a:endParaRPr lang="en-GB" sz="1600" dirty="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>
                <a:latin typeface="Arial"/>
                <a:ea typeface="+mn-lt"/>
                <a:cs typeface="+mn-lt"/>
              </a:rPr>
              <a:t>Chron. (2019). </a:t>
            </a:r>
            <a:r>
              <a:rPr lang="en-GB" sz="1600" i="1">
                <a:latin typeface="Arial"/>
                <a:ea typeface="+mn-lt"/>
                <a:cs typeface="+mn-lt"/>
              </a:rPr>
              <a:t>What Are Good People Skills?</a:t>
            </a:r>
            <a:r>
              <a:rPr lang="en-GB" sz="1600">
                <a:latin typeface="Arial"/>
                <a:ea typeface="+mn-lt"/>
                <a:cs typeface="+mn-lt"/>
              </a:rPr>
              <a:t>. [online] Available at: </a:t>
            </a:r>
            <a:r>
              <a:rPr lang="en-GB" sz="1600" dirty="0">
                <a:latin typeface="Arial"/>
                <a:ea typeface="+mn-lt"/>
                <a:cs typeface="+mn-lt"/>
                <a:hlinkClick r:id="rId2"/>
              </a:rPr>
              <a:t>https://smallbusiness.chron.com/good-people-skills-54765.html</a:t>
            </a:r>
            <a:r>
              <a:rPr lang="en-GB" sz="1600">
                <a:latin typeface="Arial"/>
                <a:ea typeface="+mn-lt"/>
                <a:cs typeface="+mn-lt"/>
              </a:rPr>
              <a:t> [Accessed 11 Oct. 2019].</a:t>
            </a:r>
            <a:endParaRPr lang="en-GB" sz="1600" dirty="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>
                <a:latin typeface="Arial"/>
                <a:ea typeface="+mn-lt"/>
                <a:cs typeface="+mn-lt"/>
              </a:rPr>
              <a:t>college of policing. (2013). </a:t>
            </a:r>
            <a:r>
              <a:rPr lang="en-GB" sz="1600" i="1">
                <a:latin typeface="Arial"/>
                <a:ea typeface="+mn-lt"/>
                <a:cs typeface="+mn-lt"/>
              </a:rPr>
              <a:t>House-to-house enquiries</a:t>
            </a:r>
            <a:r>
              <a:rPr lang="en-GB" sz="1600">
                <a:latin typeface="Arial"/>
                <a:ea typeface="+mn-lt"/>
                <a:cs typeface="+mn-lt"/>
              </a:rPr>
              <a:t>. [online] Available at: </a:t>
            </a:r>
            <a:r>
              <a:rPr lang="en-GB" sz="1600" dirty="0">
                <a:latin typeface="Arial"/>
                <a:ea typeface="+mn-lt"/>
                <a:cs typeface="+mn-lt"/>
                <a:hlinkClick r:id="rId3"/>
              </a:rPr>
              <a:t>https://www.app.college.police.uk/app-content/investigations/investigative-strategies/house-to-house-enquiries/</a:t>
            </a:r>
            <a:r>
              <a:rPr lang="en-GB" sz="1600" dirty="0">
                <a:latin typeface="Arial"/>
                <a:ea typeface="+mn-lt"/>
                <a:cs typeface="+mn-lt"/>
              </a:rPr>
              <a:t> </a:t>
            </a:r>
            <a:r>
              <a:rPr lang="en-GB" sz="1600">
                <a:latin typeface="Arial"/>
                <a:ea typeface="+mn-lt"/>
                <a:cs typeface="+mn-lt"/>
              </a:rPr>
              <a:t>[Accessed 11 Oct. 2019].</a:t>
            </a:r>
            <a:endParaRPr lang="en-GB" sz="1600" dirty="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>
                <a:latin typeface="Arial"/>
                <a:ea typeface="+mn-lt"/>
                <a:cs typeface="+mn-lt"/>
              </a:rPr>
              <a:t>College of Policing. (2019). </a:t>
            </a:r>
            <a:r>
              <a:rPr lang="en-GB" sz="1600" i="1">
                <a:latin typeface="Arial"/>
                <a:ea typeface="+mn-lt"/>
                <a:cs typeface="+mn-lt"/>
              </a:rPr>
              <a:t>Police Community Support Officer (PCSO) - College of Policing</a:t>
            </a:r>
            <a:r>
              <a:rPr lang="en-GB" sz="1600">
                <a:latin typeface="Arial"/>
                <a:ea typeface="+mn-lt"/>
                <a:cs typeface="+mn-lt"/>
              </a:rPr>
              <a:t>. [online] Available at: </a:t>
            </a:r>
            <a:r>
              <a:rPr lang="en-GB" sz="1600" dirty="0">
                <a:latin typeface="Arial"/>
                <a:ea typeface="+mn-lt"/>
                <a:cs typeface="+mn-lt"/>
                <a:hlinkClick r:id="rId4"/>
              </a:rPr>
              <a:t>https://profdev.college.police.uk/professional-profile/police-community-support-officer-pcso/#cpd</a:t>
            </a:r>
            <a:r>
              <a:rPr lang="en-GB" sz="1600" dirty="0">
                <a:latin typeface="Arial"/>
                <a:ea typeface="+mn-lt"/>
                <a:cs typeface="+mn-lt"/>
              </a:rPr>
              <a:t> </a:t>
            </a:r>
            <a:r>
              <a:rPr lang="en-GB" sz="1600">
                <a:latin typeface="Arial"/>
                <a:ea typeface="+mn-lt"/>
                <a:cs typeface="+mn-lt"/>
              </a:rPr>
              <a:t>[Accessed 14 Oct. 2019].</a:t>
            </a:r>
            <a:endParaRPr lang="en-GB" sz="1600" dirty="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>
                <a:latin typeface="Arial"/>
                <a:ea typeface="+mn-lt"/>
                <a:cs typeface="+mn-lt"/>
              </a:rPr>
              <a:t>College of police. (2017). </a:t>
            </a:r>
            <a:r>
              <a:rPr lang="en-GB" sz="1600" i="1">
                <a:latin typeface="Arial"/>
                <a:ea typeface="+mn-lt"/>
                <a:cs typeface="+mn-lt"/>
              </a:rPr>
              <a:t>Integrity and Transparency | College of Policing</a:t>
            </a:r>
            <a:r>
              <a:rPr lang="en-GB" sz="1600">
                <a:latin typeface="Arial"/>
                <a:ea typeface="+mn-lt"/>
                <a:cs typeface="+mn-lt"/>
              </a:rPr>
              <a:t>. [online] Available at: </a:t>
            </a:r>
            <a:r>
              <a:rPr lang="en-GB" sz="1600" dirty="0">
                <a:latin typeface="Arial"/>
                <a:ea typeface="+mn-lt"/>
                <a:cs typeface="+mn-lt"/>
                <a:hlinkClick r:id="rId5"/>
              </a:rPr>
              <a:t>https://www.college.police.uk/What-we-do/Ethics/integrity-and-transparency/Pages/Integrity-and-Transparency.aspx</a:t>
            </a:r>
            <a:r>
              <a:rPr lang="en-GB" sz="1600">
                <a:latin typeface="Arial"/>
                <a:ea typeface="+mn-lt"/>
                <a:cs typeface="+mn-lt"/>
              </a:rPr>
              <a:t> [Accessed 14 Oct. 2019].</a:t>
            </a:r>
            <a:endParaRPr lang="en-GB" sz="1600" dirty="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>
                <a:latin typeface="Arial"/>
                <a:ea typeface="+mn-lt"/>
                <a:cs typeface="+mn-lt"/>
              </a:rPr>
              <a:t>Dewey, J. (1938), (1997 edition) Experience and Education, New York: Touchstone.</a:t>
            </a:r>
            <a:endParaRPr lang="en-GB" sz="1600" dirty="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>
                <a:latin typeface="Arial"/>
                <a:ea typeface="+mn-lt"/>
                <a:cs typeface="+mn-lt"/>
              </a:rPr>
              <a:t>Dyfed-powys.police.uk. (2019). </a:t>
            </a:r>
            <a:r>
              <a:rPr lang="en-GB" sz="1600" i="1">
                <a:latin typeface="Arial"/>
                <a:ea typeface="+mn-lt"/>
                <a:cs typeface="+mn-lt"/>
              </a:rPr>
              <a:t>About the role of a PCSO</a:t>
            </a:r>
            <a:r>
              <a:rPr lang="en-GB" sz="1600">
                <a:latin typeface="Arial"/>
                <a:ea typeface="+mn-lt"/>
                <a:cs typeface="+mn-lt"/>
              </a:rPr>
              <a:t>. [online] Available at: </a:t>
            </a:r>
            <a:r>
              <a:rPr lang="en-GB" sz="1600" dirty="0">
                <a:latin typeface="Arial"/>
                <a:ea typeface="+mn-lt"/>
                <a:cs typeface="+mn-lt"/>
                <a:hlinkClick r:id="rId6"/>
              </a:rPr>
              <a:t>https://www.dyfed-powys.police.uk/en/join-us/police-community-support-officer-pcso/about-the-role-of-a-pcso/</a:t>
            </a:r>
            <a:r>
              <a:rPr lang="en-GB" sz="1600" dirty="0">
                <a:latin typeface="Arial"/>
                <a:ea typeface="+mn-lt"/>
                <a:cs typeface="+mn-lt"/>
              </a:rPr>
              <a:t> </a:t>
            </a:r>
            <a:r>
              <a:rPr lang="en-GB" sz="1600">
                <a:latin typeface="Arial"/>
                <a:ea typeface="+mn-lt"/>
                <a:cs typeface="+mn-lt"/>
              </a:rPr>
              <a:t>[Accessed 9 Oct. 2019].</a:t>
            </a:r>
            <a:endParaRPr lang="en-GB" sz="1600" dirty="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endParaRPr lang="en-GB" dirty="0">
              <a:ea typeface="+mn-lt"/>
              <a:cs typeface="+mn-lt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753409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31B8A2B-2753-4832-BB91-37E66CCBAD14}"/>
              </a:ext>
            </a:extLst>
          </p:cNvPr>
          <p:cNvSpPr txBox="1"/>
          <p:nvPr/>
        </p:nvSpPr>
        <p:spPr>
          <a:xfrm>
            <a:off x="568037" y="955963"/>
            <a:ext cx="10446326" cy="344812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1600">
                <a:latin typeface="Arial"/>
                <a:cs typeface="Calibri"/>
              </a:rPr>
              <a:t>Eckert, T. (2013). Retain your key employees: develop their "Stakeholder" skills. Business Journal, 27(49), 6.</a:t>
            </a:r>
            <a:endParaRPr lang="en-GB" sz="16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1600">
                <a:latin typeface="Arial"/>
                <a:cs typeface="Calibri"/>
              </a:rPr>
              <a:t>Evenson, R. (1999). Soft skills, hard sell [Electronic version]. Techniques: Making Education &amp; Career Connections, 74(3), 29-31.</a:t>
            </a:r>
            <a:endParaRPr lang="en-GB" sz="16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1600">
                <a:latin typeface="Arial"/>
                <a:cs typeface="Calibri"/>
              </a:rPr>
              <a:t>Gabriel, A.S., Diefendorff, J.M., Moran, C.M. &amp; Greguras, G.J. (2014). The dynamic relationships of work affect and job satisfaction with perceptions of fit. Personnel Psychology(67), 389-420.</a:t>
            </a:r>
            <a:endParaRPr lang="en-GB" sz="16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1600">
                <a:latin typeface="Arial"/>
                <a:cs typeface="Calibri"/>
              </a:rPr>
              <a:t>Heathfield, S. M. (2008). Training and development for employee motivation and retention. The Lama Review, 20(2), 20.</a:t>
            </a:r>
            <a:endParaRPr lang="en-GB" sz="16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1600">
                <a:latin typeface="Arial"/>
                <a:cs typeface="Calibri"/>
              </a:rPr>
              <a:t>Home Office. (2015). [online] Available at: </a:t>
            </a:r>
            <a:r>
              <a:rPr lang="en-GB" sz="1600" dirty="0">
                <a:latin typeface="Arial"/>
                <a:cs typeface="Calibri"/>
                <a:hlinkClick r:id="rId2"/>
              </a:rPr>
              <a:t>https://assets.publishing.service.gov.uk/government/uploads/system/uploads/attachment_data/file/414195/2015_Code_A_web-19-03-15.pdf</a:t>
            </a:r>
            <a:r>
              <a:rPr lang="en-GB" sz="1600">
                <a:latin typeface="Arial"/>
                <a:cs typeface="Calibri"/>
              </a:rPr>
              <a:t> [Accessed 11 Oct. 2019].</a:t>
            </a:r>
            <a:endParaRPr lang="en-GB" sz="1600">
              <a:latin typeface="Arial"/>
              <a:ea typeface="+mn-lt"/>
              <a:cs typeface="+mn-lt"/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n-GB" sz="1600">
                <a:latin typeface="Arial"/>
                <a:cs typeface="Calibri"/>
              </a:rPr>
              <a:t>Journal of Leadership, Accountability and Ethics. (2015), Vol. 12(2)</a:t>
            </a:r>
            <a:endParaRPr lang="en-GB" sz="1600">
              <a:latin typeface="Arial"/>
              <a:ea typeface="+mn-lt"/>
              <a:cs typeface="+mn-lt"/>
            </a:endParaRPr>
          </a:p>
          <a:p>
            <a:pPr algn="l"/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973020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50B4EF-A097-4760-9382-BD9FA51133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51007"/>
            <a:ext cx="10515600" cy="562595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1600">
                <a:latin typeface="Arial"/>
                <a:cs typeface="Calibri"/>
              </a:rPr>
              <a:t>Kolb, D. (1984) Experiential Learning, Experience as the Source of Learning and Development, Englewood Cliffs, NJ: Prentice Hall</a:t>
            </a:r>
            <a:endParaRPr lang="en-GB" sz="160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>
                <a:latin typeface="Arial"/>
                <a:cs typeface="Calibri"/>
              </a:rPr>
              <a:t>Northouse, P. (2015). </a:t>
            </a:r>
            <a:r>
              <a:rPr lang="en-GB" sz="1600" i="1">
                <a:latin typeface="Arial"/>
                <a:cs typeface="Calibri"/>
              </a:rPr>
              <a:t>Introduction to leadership : Concepts and practice</a:t>
            </a:r>
            <a:r>
              <a:rPr lang="en-GB" sz="1600">
                <a:latin typeface="Arial"/>
                <a:cs typeface="Calibri"/>
              </a:rPr>
              <a:t> (Third ed.). Thousand Oaks, CA: SAGE Publications.</a:t>
            </a:r>
            <a:endParaRPr lang="en-GB" sz="160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 cap="all" dirty="0">
                <a:latin typeface="Arial"/>
                <a:cs typeface="Calibri"/>
              </a:rPr>
              <a:t> </a:t>
            </a:r>
            <a:r>
              <a:rPr lang="en-GB" sz="1600">
                <a:latin typeface="Arial"/>
                <a:cs typeface="Calibri"/>
              </a:rPr>
              <a:t>Open university. (2017). </a:t>
            </a:r>
            <a:r>
              <a:rPr lang="en-GB" sz="1600" i="1">
                <a:latin typeface="Arial"/>
                <a:cs typeface="Calibri"/>
              </a:rPr>
              <a:t>OLCreate: CREATE_1 Module 5: Module 5 - Children's rights: planning, monitoring and evaluation: The importance of action planning</a:t>
            </a:r>
            <a:r>
              <a:rPr lang="en-GB" sz="1600">
                <a:latin typeface="Arial"/>
                <a:cs typeface="Calibri"/>
              </a:rPr>
              <a:t>. [online] Available at: </a:t>
            </a:r>
            <a:r>
              <a:rPr lang="en-GB" sz="1600" dirty="0">
                <a:latin typeface="Arial"/>
                <a:cs typeface="Calibri"/>
                <a:hlinkClick r:id="rId2"/>
              </a:rPr>
              <a:t>https://www.open.edu/openlearncreate/mod/oucontent/view.php?id=53774&amp;section=1.3.2</a:t>
            </a:r>
            <a:r>
              <a:rPr lang="en-GB" sz="1600">
                <a:latin typeface="Arial"/>
                <a:cs typeface="Calibri"/>
              </a:rPr>
              <a:t> [Accessed 11 Oct. 2019].</a:t>
            </a:r>
            <a:endParaRPr lang="en-GB" sz="160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>
                <a:latin typeface="Arial"/>
                <a:cs typeface="Calibri"/>
              </a:rPr>
              <a:t>Piaget, J. (1965). Psychology and philosophy. In B.B. Wolman &amp; E. Nagel (Eds.), </a:t>
            </a:r>
            <a:r>
              <a:rPr lang="en-GB" sz="1600" i="1">
                <a:latin typeface="Arial"/>
                <a:cs typeface="Calibri"/>
              </a:rPr>
              <a:t>Scientific psychology: Principles and approaches</a:t>
            </a:r>
            <a:r>
              <a:rPr lang="en-GB" sz="1600">
                <a:latin typeface="Arial"/>
                <a:cs typeface="Calibri"/>
              </a:rPr>
              <a:t> (pp. 28–43). New York: Basic Books</a:t>
            </a:r>
            <a:endParaRPr lang="en-GB" sz="160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>
                <a:latin typeface="Arial"/>
                <a:cs typeface="Calibri"/>
              </a:rPr>
              <a:t>Security and Policing 2020. (2019). </a:t>
            </a:r>
            <a:r>
              <a:rPr lang="en-GB" sz="1600" i="1">
                <a:latin typeface="Arial"/>
                <a:cs typeface="Calibri"/>
              </a:rPr>
              <a:t>2020 features</a:t>
            </a:r>
            <a:r>
              <a:rPr lang="en-GB" sz="1600">
                <a:latin typeface="Arial"/>
                <a:cs typeface="Calibri"/>
              </a:rPr>
              <a:t>. [online] Available at: </a:t>
            </a:r>
            <a:r>
              <a:rPr lang="en-GB" sz="1600" dirty="0">
                <a:latin typeface="Arial"/>
                <a:cs typeface="Calibri"/>
                <a:hlinkClick r:id="rId3"/>
              </a:rPr>
              <a:t>https://www.securityandpolicing.co.uk/2020-features/</a:t>
            </a:r>
            <a:r>
              <a:rPr lang="en-GB" sz="1600">
                <a:latin typeface="Arial"/>
                <a:cs typeface="Calibri"/>
              </a:rPr>
              <a:t> [Accessed 14 Oct. 2019].</a:t>
            </a:r>
            <a:endParaRPr lang="en-GB" sz="160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>
                <a:latin typeface="Arial"/>
                <a:cs typeface="Calibri"/>
              </a:rPr>
              <a:t>UCAS. (2019). </a:t>
            </a:r>
            <a:r>
              <a:rPr lang="en-GB" sz="1600" i="1">
                <a:latin typeface="Arial"/>
                <a:cs typeface="Calibri"/>
              </a:rPr>
              <a:t>Police community support officer</a:t>
            </a:r>
            <a:r>
              <a:rPr lang="en-GB" sz="1600">
                <a:latin typeface="Arial"/>
                <a:cs typeface="Calibri"/>
              </a:rPr>
              <a:t>. [online] Available at: </a:t>
            </a:r>
            <a:r>
              <a:rPr lang="en-GB" sz="1600" dirty="0">
                <a:latin typeface="Arial"/>
                <a:cs typeface="Calibri"/>
                <a:hlinkClick r:id="rId4"/>
              </a:rPr>
              <a:t>https://www.ucas.com/ucas/after-gcses/find-career-ideas/explore-jobs/job-profile/police-community-support-officer</a:t>
            </a:r>
            <a:r>
              <a:rPr lang="en-GB" sz="1600">
                <a:latin typeface="Arial"/>
                <a:cs typeface="Calibri"/>
              </a:rPr>
              <a:t> [Accessed 14 Oct. 2019].</a:t>
            </a:r>
            <a:endParaRPr lang="en-GB" sz="1600">
              <a:latin typeface="Arial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>
                <a:latin typeface="Arial"/>
                <a:cs typeface="Calibri"/>
              </a:rPr>
              <a:t>Vygotsky (1978) Mind in Society: The Development of Higher Psychological Processes. Cambridge, Mass: Harvard University Press.</a:t>
            </a:r>
            <a:endParaRPr lang="en-US" sz="1600">
              <a:latin typeface="Arial"/>
              <a:ea typeface="+mn-lt"/>
              <a:cs typeface="+mn-lt"/>
            </a:endParaRPr>
          </a:p>
          <a:p>
            <a:endParaRPr lang="en-GB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08513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336</Words>
  <Application>Microsoft Office PowerPoint</Application>
  <PresentationFormat>Widescreen</PresentationFormat>
  <Paragraphs>70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Skills for life: Employability and future pathways. (ECGE6001)</vt:lpstr>
      <vt:lpstr>What is this module all about?</vt:lpstr>
      <vt:lpstr>Police Community Support Officer (PCSO). </vt:lpstr>
      <vt:lpstr>Skills needed for being a PCSO.</vt:lpstr>
      <vt:lpstr>The Law </vt:lpstr>
      <vt:lpstr> Continuing Professional Development (CPD)</vt:lpstr>
      <vt:lpstr>PowerPoint Presentation</vt:lpstr>
      <vt:lpstr>Why do I want to become a PCSO?</vt:lpstr>
      <vt:lpstr>PowerPoint Presentation</vt:lpstr>
      <vt:lpstr>References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Huw Smith</dc:creator>
  <cp:lastModifiedBy>Huw Smith</cp:lastModifiedBy>
  <cp:revision>804</cp:revision>
  <dcterms:created xsi:type="dcterms:W3CDTF">2013-07-15T20:26:40Z</dcterms:created>
  <dcterms:modified xsi:type="dcterms:W3CDTF">2019-10-17T14:14:01Z</dcterms:modified>
</cp:coreProperties>
</file>