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758"/>
    <p:restoredTop sz="94706"/>
  </p:normalViewPr>
  <p:slideViewPr>
    <p:cSldViewPr snapToGrid="0">
      <p:cViewPr varScale="1">
        <p:scale>
          <a:sx n="93" d="100"/>
          <a:sy n="93" d="100"/>
        </p:scale>
        <p:origin x="208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353BE-CF7D-F099-B965-9B1BD2DC60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B3957-8FBB-0CD1-DAF1-0BBDC37DBC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EDEFD-556E-2B0D-15DF-C1767E13A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4F98F-69EA-06AF-47CE-72B3AC41E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ECD80-4200-E143-0524-3767CCE9C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01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D500-00B8-D626-9D65-8A2C21BD0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F55C8-A8BF-E0CC-95D3-6AD58E030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5D3FE-A72E-0335-636C-01A721A6A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FB03B8-6F7A-1F2D-29C3-594AF5CBC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68306-8753-E52D-F05E-8AB400469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334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AC038-76B8-F11F-8449-7343F57F9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1FAD6F-5C95-0EC1-4C72-6F4CCBE561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8B6DA-991F-AC49-8B47-C8F4FF4CB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8941C7-78CD-792C-ABF4-43F4F7232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EF1D5-B470-70B4-F1A1-145961921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040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446DB-25AD-2E41-9009-F22C0BB0B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D88E3-EAAE-BBB2-8598-FE4093F4E6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D30FD-F16F-E64F-95F1-EF32BCE0B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3B10A7-66B3-F179-B6AB-98CCCFF5C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88124F-8B0B-6A99-C675-ED5B9D144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DA982-3347-EB80-79D1-93BD13EC5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311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F8700-1B2D-8714-54BC-034078E95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19384-0583-E749-D74E-1CE29C2ED7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816D7F-637D-3C55-83D4-22DC0EE9F7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047FB2-6D64-9A74-8276-3D706B74C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A168E7-E3F2-6989-C501-D5C7E40316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97F56-DACB-A4F9-3C0B-1FC89E7F9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880CBD-223A-1A34-0720-B2327A8E7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3FAA6E-BB1D-3E8D-1FF7-DC8F2FD14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2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1634C-7D68-B1F4-E460-E0320A2C7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B325C8-0E4D-CCD8-79B6-331031453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95B884-7EED-5198-8051-AC7EC1F57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771814-00E3-3D26-D4EB-D5DBBABBE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815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6BD39A-7C9C-B85A-81C7-0270905C8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E6B613-B426-A6D4-E548-257E99424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C7775-F19D-6CCC-5959-350AA43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448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945DA-3204-570B-D8E1-4E569B03A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247F0-F7F3-C8C5-69DC-5086A0B8D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7247CC-6C7A-105F-140E-F0DEBC3583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429C5C-32A1-6FE8-DC6E-2964055DB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D61AAE-1052-AC27-A5DA-6A81321BD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D0B01-8078-D960-A893-17128D9C2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941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BC7A8-E706-B86D-59EC-9C5723B92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5D8C5B-9AEE-A447-F2A7-A859F000A687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6BA9E-3573-1DB2-FA3E-0CAC80058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32F539-E07E-62A5-28ED-6CF83CF05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8C29E1-5D45-A30C-D3D6-D570FB1C2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954649-23CB-08E7-3334-94C19318B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978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A5278-4413-0927-F9D5-004F841F3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A06A-D499-BA1C-0F66-D36BB33CA7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D202E-1CF2-8308-99C8-F1E6F82B9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E2824-26F3-AD71-FD40-EF4F30FFC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819850-C0B8-775A-7E63-A66DEE27F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22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C8FBE9-E26E-A6B2-7195-38BDA21A79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2E35F7-4261-82B1-3D9E-E9DEA447D0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D1176-743E-ABEF-6CF5-DB69558C4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23C2C-A426-9721-3ADC-56D77119A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1806A-FE99-D283-EE20-371C98E63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933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59117C-8DF6-9BAB-E980-F664AD6E0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6EC46-77F6-CC44-4CAC-C186525CA9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3E560-F07B-58EE-14AF-2329400A4D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A13B45-527F-F445-AC43-7E42ED2F2A99}" type="datetimeFigureOut">
              <a:rPr lang="en-US" smtClean="0"/>
              <a:t>10/22/26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DFE91-6EA7-BBEF-A2F4-5338A62FB2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2994F-8049-DB23-37AD-729744EAB4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63C49F-5434-EA40-B18B-9CDFE83E91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68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11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48D3F18-959B-A265-0053-63491CE4024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4114" b="11616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1A74B0-D55A-8016-FF3A-0C82AB416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ctr"/>
            <a:r>
              <a:rPr lang="en-GB" sz="8000" dirty="0">
                <a:ln w="22225">
                  <a:solidFill>
                    <a:srgbClr val="FFFFFF"/>
                  </a:solidFill>
                </a:ln>
                <a:noFill/>
              </a:rPr>
              <a:t>CAMPUS PRINT HUB</a:t>
            </a:r>
            <a:br>
              <a:rPr lang="en-GB" sz="8000" dirty="0">
                <a:ln w="22225">
                  <a:solidFill>
                    <a:srgbClr val="FFFFFF"/>
                  </a:solidFill>
                </a:ln>
                <a:noFill/>
              </a:rPr>
            </a:br>
            <a:endParaRPr lang="en-US" sz="8000" dirty="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114" name="Straight Connector 113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Content Placeholder 2">
            <a:extLst>
              <a:ext uri="{FF2B5EF4-FFF2-40B4-BE49-F238E27FC236}">
                <a16:creationId xmlns:a16="http://schemas.microsoft.com/office/drawing/2014/main" id="{466075FC-CD89-4C56-8250-547EA8F79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400" u="sng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b="1" u="sng" dirty="0">
                <a:solidFill>
                  <a:srgbClr val="FFFFFF"/>
                </a:solidFill>
              </a:rPr>
              <a:t>PRINTING</a:t>
            </a:r>
          </a:p>
          <a:p>
            <a:r>
              <a:rPr lang="en-GB" sz="1400" dirty="0">
                <a:solidFill>
                  <a:srgbClr val="FFFFFF"/>
                </a:solidFill>
              </a:rPr>
              <a:t>Black and White A4               £0.10/page</a:t>
            </a:r>
          </a:p>
          <a:p>
            <a:r>
              <a:rPr lang="en-GB" sz="1400" dirty="0">
                <a:solidFill>
                  <a:srgbClr val="FFFFFF"/>
                </a:solidFill>
              </a:rPr>
              <a:t>Colour A4                                   £0.50/page</a:t>
            </a:r>
          </a:p>
          <a:p>
            <a:r>
              <a:rPr lang="en-GB" sz="1400" dirty="0">
                <a:solidFill>
                  <a:srgbClr val="FFFFFF"/>
                </a:solidFill>
              </a:rPr>
              <a:t>Colour A3                                   £1.00/page</a:t>
            </a:r>
          </a:p>
          <a:p>
            <a:pPr marL="0" indent="0">
              <a:buNone/>
            </a:pPr>
            <a:endParaRPr lang="en-GB" sz="1400" u="sng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b="1" u="sng" dirty="0">
                <a:solidFill>
                  <a:srgbClr val="FFFFFF"/>
                </a:solidFill>
              </a:rPr>
              <a:t>BINDING</a:t>
            </a:r>
          </a:p>
          <a:p>
            <a:r>
              <a:rPr lang="en-GB" sz="1400" dirty="0">
                <a:solidFill>
                  <a:srgbClr val="FFFFFF"/>
                </a:solidFill>
              </a:rPr>
              <a:t>Spiral Binding                          £3.00</a:t>
            </a:r>
          </a:p>
          <a:p>
            <a:r>
              <a:rPr lang="en-GB" sz="1400" dirty="0">
                <a:solidFill>
                  <a:srgbClr val="FFFFFF"/>
                </a:solidFill>
              </a:rPr>
              <a:t>Comb Binding                         £2.50</a:t>
            </a:r>
          </a:p>
          <a:p>
            <a:pPr marL="0" indent="0">
              <a:buNone/>
            </a:pPr>
            <a:endParaRPr lang="en-GB" sz="1400" u="sng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b="1" u="sng" dirty="0">
                <a:solidFill>
                  <a:srgbClr val="FFFFFF"/>
                </a:solidFill>
              </a:rPr>
              <a:t>OTHER SERVICES</a:t>
            </a:r>
          </a:p>
          <a:p>
            <a:r>
              <a:rPr lang="en-GB" sz="1400" dirty="0">
                <a:solidFill>
                  <a:srgbClr val="FFFFFF"/>
                </a:solidFill>
              </a:rPr>
              <a:t>Laminating A4                        £1.50</a:t>
            </a:r>
          </a:p>
          <a:p>
            <a:r>
              <a:rPr lang="en-GB" sz="1400" dirty="0">
                <a:solidFill>
                  <a:srgbClr val="FFFFFF"/>
                </a:solidFill>
              </a:rPr>
              <a:t>Laminating A3                        £2.50</a:t>
            </a:r>
          </a:p>
          <a:p>
            <a:r>
              <a:rPr lang="en-GB" sz="1400" dirty="0">
                <a:solidFill>
                  <a:srgbClr val="FFFFFF"/>
                </a:solidFill>
              </a:rPr>
              <a:t>Poster Printing                        £8.00</a:t>
            </a:r>
          </a:p>
          <a:p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345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48</Words>
  <Application>Microsoft Macintosh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CAMPUS PRINT HUB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Cristian-Constantin Ungureanu (2610342)</dc:creator>
  <cp:lastModifiedBy>Cristian-Constantin Ungureanu (2610342)</cp:lastModifiedBy>
  <cp:revision>24</cp:revision>
  <dcterms:created xsi:type="dcterms:W3CDTF">2026-10-09T17:30:28Z</dcterms:created>
  <dcterms:modified xsi:type="dcterms:W3CDTF">2026-10-22T18:37:55Z</dcterms:modified>
</cp:coreProperties>
</file>