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89D197-24DE-4E05-AD4A-B92ED74BACAE}" v="6108" dt="2022-02-18T20:12:10.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wabena Mensah (2027768)" userId="S::2027768@student.uwtsd.ac.uk::781aeaad-98e2-4943-87c2-d181684724ce" providerId="AD" clId="Web-{1889D197-24DE-4E05-AD4A-B92ED74BACAE}"/>
    <pc:docChg chg="addSld delSld modSld addMainMaster delMainMaster">
      <pc:chgData name="Kwabena Mensah (2027768)" userId="S::2027768@student.uwtsd.ac.uk::781aeaad-98e2-4943-87c2-d181684724ce" providerId="AD" clId="Web-{1889D197-24DE-4E05-AD4A-B92ED74BACAE}" dt="2022-02-18T20:12:10.531" v="3171"/>
      <pc:docMkLst>
        <pc:docMk/>
      </pc:docMkLst>
      <pc:sldChg chg="addSp delSp modSp mod setBg modClrScheme chgLayout">
        <pc:chgData name="Kwabena Mensah (2027768)" userId="S::2027768@student.uwtsd.ac.uk::781aeaad-98e2-4943-87c2-d181684724ce" providerId="AD" clId="Web-{1889D197-24DE-4E05-AD4A-B92ED74BACAE}" dt="2022-02-18T20:03:05.141" v="3130" actId="20577"/>
        <pc:sldMkLst>
          <pc:docMk/>
          <pc:sldMk cId="109857222" sldId="256"/>
        </pc:sldMkLst>
        <pc:spChg chg="del">
          <ac:chgData name="Kwabena Mensah (2027768)" userId="S::2027768@student.uwtsd.ac.uk::781aeaad-98e2-4943-87c2-d181684724ce" providerId="AD" clId="Web-{1889D197-24DE-4E05-AD4A-B92ED74BACAE}" dt="2022-02-17T18:46:13.560" v="0"/>
          <ac:spMkLst>
            <pc:docMk/>
            <pc:sldMk cId="109857222" sldId="256"/>
            <ac:spMk id="2" creationId="{00000000-0000-0000-0000-000000000000}"/>
          </ac:spMkLst>
        </pc:spChg>
        <pc:spChg chg="del">
          <ac:chgData name="Kwabena Mensah (2027768)" userId="S::2027768@student.uwtsd.ac.uk::781aeaad-98e2-4943-87c2-d181684724ce" providerId="AD" clId="Web-{1889D197-24DE-4E05-AD4A-B92ED74BACAE}" dt="2022-02-17T18:46:13.560" v="0"/>
          <ac:spMkLst>
            <pc:docMk/>
            <pc:sldMk cId="109857222" sldId="256"/>
            <ac:spMk id="3" creationId="{00000000-0000-0000-0000-000000000000}"/>
          </ac:spMkLst>
        </pc:spChg>
        <pc:spChg chg="add mod">
          <ac:chgData name="Kwabena Mensah (2027768)" userId="S::2027768@student.uwtsd.ac.uk::781aeaad-98e2-4943-87c2-d181684724ce" providerId="AD" clId="Web-{1889D197-24DE-4E05-AD4A-B92ED74BACAE}" dt="2022-02-18T20:02:06.936" v="3127"/>
          <ac:spMkLst>
            <pc:docMk/>
            <pc:sldMk cId="109857222" sldId="256"/>
            <ac:spMk id="3" creationId="{C32F8328-A9D7-4957-808B-E8F213B41A0A}"/>
          </ac:spMkLst>
        </pc:spChg>
        <pc:spChg chg="add mod">
          <ac:chgData name="Kwabena Mensah (2027768)" userId="S::2027768@student.uwtsd.ac.uk::781aeaad-98e2-4943-87c2-d181684724ce" providerId="AD" clId="Web-{1889D197-24DE-4E05-AD4A-B92ED74BACAE}" dt="2022-02-18T20:03:05.141" v="3130" actId="20577"/>
          <ac:spMkLst>
            <pc:docMk/>
            <pc:sldMk cId="109857222" sldId="256"/>
            <ac:spMk id="4" creationId="{4ED06A6C-899F-45EC-8FB3-CA86FA5B4211}"/>
          </ac:spMkLst>
        </pc:spChg>
        <pc:spChg chg="add mod">
          <ac:chgData name="Kwabena Mensah (2027768)" userId="S::2027768@student.uwtsd.ac.uk::781aeaad-98e2-4943-87c2-d181684724ce" providerId="AD" clId="Web-{1889D197-24DE-4E05-AD4A-B92ED74BACAE}" dt="2022-02-18T19:24:16.775" v="2992" actId="20577"/>
          <ac:spMkLst>
            <pc:docMk/>
            <pc:sldMk cId="109857222" sldId="256"/>
            <ac:spMk id="5" creationId="{04606C19-ADB7-4E7E-8228-672CC846DDA9}"/>
          </ac:spMkLst>
        </pc:spChg>
        <pc:spChg chg="add">
          <ac:chgData name="Kwabena Mensah (2027768)" userId="S::2027768@student.uwtsd.ac.uk::781aeaad-98e2-4943-87c2-d181684724ce" providerId="AD" clId="Web-{1889D197-24DE-4E05-AD4A-B92ED74BACAE}" dt="2022-02-18T20:02:06.936" v="3127"/>
          <ac:spMkLst>
            <pc:docMk/>
            <pc:sldMk cId="109857222" sldId="256"/>
            <ac:spMk id="10" creationId="{B86EEAC6-011F-4499-ACFF-2FDC742DB06D}"/>
          </ac:spMkLst>
        </pc:spChg>
        <pc:spChg chg="add">
          <ac:chgData name="Kwabena Mensah (2027768)" userId="S::2027768@student.uwtsd.ac.uk::781aeaad-98e2-4943-87c2-d181684724ce" providerId="AD" clId="Web-{1889D197-24DE-4E05-AD4A-B92ED74BACAE}" dt="2022-02-18T20:02:06.936" v="3127"/>
          <ac:spMkLst>
            <pc:docMk/>
            <pc:sldMk cId="109857222" sldId="256"/>
            <ac:spMk id="12" creationId="{6970F14D-B6E6-40EA-96B4-4E18D0CF9D8C}"/>
          </ac:spMkLst>
        </pc:spChg>
        <pc:spChg chg="add">
          <ac:chgData name="Kwabena Mensah (2027768)" userId="S::2027768@student.uwtsd.ac.uk::781aeaad-98e2-4943-87c2-d181684724ce" providerId="AD" clId="Web-{1889D197-24DE-4E05-AD4A-B92ED74BACAE}" dt="2022-02-18T20:02:06.936" v="3127"/>
          <ac:spMkLst>
            <pc:docMk/>
            <pc:sldMk cId="109857222" sldId="256"/>
            <ac:spMk id="14" creationId="{696A55C8-89F1-439D-863D-E208C0AC880F}"/>
          </ac:spMkLst>
        </pc:spChg>
        <pc:spChg chg="add">
          <ac:chgData name="Kwabena Mensah (2027768)" userId="S::2027768@student.uwtsd.ac.uk::781aeaad-98e2-4943-87c2-d181684724ce" providerId="AD" clId="Web-{1889D197-24DE-4E05-AD4A-B92ED74BACAE}" dt="2022-02-18T20:02:06.936" v="3127"/>
          <ac:spMkLst>
            <pc:docMk/>
            <pc:sldMk cId="109857222" sldId="256"/>
            <ac:spMk id="16" creationId="{E4A1FD7E-EAEC-40B9-B75B-432F9DA75BA8}"/>
          </ac:spMkLst>
        </pc:spChg>
        <pc:spChg chg="add">
          <ac:chgData name="Kwabena Mensah (2027768)" userId="S::2027768@student.uwtsd.ac.uk::781aeaad-98e2-4943-87c2-d181684724ce" providerId="AD" clId="Web-{1889D197-24DE-4E05-AD4A-B92ED74BACAE}" dt="2022-02-18T20:02:06.936" v="3127"/>
          <ac:spMkLst>
            <pc:docMk/>
            <pc:sldMk cId="109857222" sldId="256"/>
            <ac:spMk id="18" creationId="{AC88629E-396B-4C99-B284-F30AABDF2E1D}"/>
          </ac:spMkLst>
        </pc:spChg>
        <pc:picChg chg="add mod ord">
          <ac:chgData name="Kwabena Mensah (2027768)" userId="S::2027768@student.uwtsd.ac.uk::781aeaad-98e2-4943-87c2-d181684724ce" providerId="AD" clId="Web-{1889D197-24DE-4E05-AD4A-B92ED74BACAE}" dt="2022-02-18T20:02:06.936" v="3127"/>
          <ac:picMkLst>
            <pc:docMk/>
            <pc:sldMk cId="109857222" sldId="256"/>
            <ac:picMk id="2" creationId="{4FA3E4E2-7948-4C6C-A045-FDDF2FAACA7E}"/>
          </ac:picMkLst>
        </pc:picChg>
      </pc:sldChg>
      <pc:sldChg chg="addSp modSp new del">
        <pc:chgData name="Kwabena Mensah (2027768)" userId="S::2027768@student.uwtsd.ac.uk::781aeaad-98e2-4943-87c2-d181684724ce" providerId="AD" clId="Web-{1889D197-24DE-4E05-AD4A-B92ED74BACAE}" dt="2022-02-18T19:24:00.025" v="2981"/>
        <pc:sldMkLst>
          <pc:docMk/>
          <pc:sldMk cId="1750802486" sldId="257"/>
        </pc:sldMkLst>
        <pc:spChg chg="add mod">
          <ac:chgData name="Kwabena Mensah (2027768)" userId="S::2027768@student.uwtsd.ac.uk::781aeaad-98e2-4943-87c2-d181684724ce" providerId="AD" clId="Web-{1889D197-24DE-4E05-AD4A-B92ED74BACAE}" dt="2022-02-17T18:59:51.655" v="157" actId="20577"/>
          <ac:spMkLst>
            <pc:docMk/>
            <pc:sldMk cId="1750802486" sldId="257"/>
            <ac:spMk id="2" creationId="{DD153506-1485-41A8-BFC7-5E5F8DE9EE00}"/>
          </ac:spMkLst>
        </pc:spChg>
      </pc:sldChg>
      <pc:sldChg chg="addSp modSp new mod setBg modClrScheme chgLayout">
        <pc:chgData name="Kwabena Mensah (2027768)" userId="S::2027768@student.uwtsd.ac.uk::781aeaad-98e2-4943-87c2-d181684724ce" providerId="AD" clId="Web-{1889D197-24DE-4E05-AD4A-B92ED74BACAE}" dt="2022-02-18T20:06:06.615" v="3135"/>
        <pc:sldMkLst>
          <pc:docMk/>
          <pc:sldMk cId="3790136758" sldId="258"/>
        </pc:sldMkLst>
        <pc:spChg chg="add mod ord">
          <ac:chgData name="Kwabena Mensah (2027768)" userId="S::2027768@student.uwtsd.ac.uk::781aeaad-98e2-4943-87c2-d181684724ce" providerId="AD" clId="Web-{1889D197-24DE-4E05-AD4A-B92ED74BACAE}" dt="2022-02-18T20:06:06.615" v="3135"/>
          <ac:spMkLst>
            <pc:docMk/>
            <pc:sldMk cId="3790136758" sldId="258"/>
            <ac:spMk id="2" creationId="{6C94B1E9-C626-4BD7-8070-D57854A5D935}"/>
          </ac:spMkLst>
        </pc:spChg>
        <pc:spChg chg="add mod">
          <ac:chgData name="Kwabena Mensah (2027768)" userId="S::2027768@student.uwtsd.ac.uk::781aeaad-98e2-4943-87c2-d181684724ce" providerId="AD" clId="Web-{1889D197-24DE-4E05-AD4A-B92ED74BACAE}" dt="2022-02-18T20:06:06.615" v="3135"/>
          <ac:spMkLst>
            <pc:docMk/>
            <pc:sldMk cId="3790136758" sldId="258"/>
            <ac:spMk id="4" creationId="{06BB90B7-2A82-43A0-8790-1BF9A276F4CF}"/>
          </ac:spMkLst>
        </pc:spChg>
        <pc:spChg chg="add">
          <ac:chgData name="Kwabena Mensah (2027768)" userId="S::2027768@student.uwtsd.ac.uk::781aeaad-98e2-4943-87c2-d181684724ce" providerId="AD" clId="Web-{1889D197-24DE-4E05-AD4A-B92ED74BACAE}" dt="2022-02-18T20:06:06.615" v="3135"/>
          <ac:spMkLst>
            <pc:docMk/>
            <pc:sldMk cId="3790136758" sldId="258"/>
            <ac:spMk id="9" creationId="{B86EEAC6-011F-4499-ACFF-2FDC742DB06D}"/>
          </ac:spMkLst>
        </pc:spChg>
        <pc:spChg chg="add">
          <ac:chgData name="Kwabena Mensah (2027768)" userId="S::2027768@student.uwtsd.ac.uk::781aeaad-98e2-4943-87c2-d181684724ce" providerId="AD" clId="Web-{1889D197-24DE-4E05-AD4A-B92ED74BACAE}" dt="2022-02-18T20:06:06.615" v="3135"/>
          <ac:spMkLst>
            <pc:docMk/>
            <pc:sldMk cId="3790136758" sldId="258"/>
            <ac:spMk id="11" creationId="{6970F14D-B6E6-40EA-96B4-4E18D0CF9D8C}"/>
          </ac:spMkLst>
        </pc:spChg>
        <pc:spChg chg="add">
          <ac:chgData name="Kwabena Mensah (2027768)" userId="S::2027768@student.uwtsd.ac.uk::781aeaad-98e2-4943-87c2-d181684724ce" providerId="AD" clId="Web-{1889D197-24DE-4E05-AD4A-B92ED74BACAE}" dt="2022-02-18T20:06:06.615" v="3135"/>
          <ac:spMkLst>
            <pc:docMk/>
            <pc:sldMk cId="3790136758" sldId="258"/>
            <ac:spMk id="13" creationId="{696A55C8-89F1-439D-863D-E208C0AC880F}"/>
          </ac:spMkLst>
        </pc:spChg>
        <pc:spChg chg="add">
          <ac:chgData name="Kwabena Mensah (2027768)" userId="S::2027768@student.uwtsd.ac.uk::781aeaad-98e2-4943-87c2-d181684724ce" providerId="AD" clId="Web-{1889D197-24DE-4E05-AD4A-B92ED74BACAE}" dt="2022-02-18T20:06:06.615" v="3135"/>
          <ac:spMkLst>
            <pc:docMk/>
            <pc:sldMk cId="3790136758" sldId="258"/>
            <ac:spMk id="15" creationId="{E4A1FD7E-EAEC-40B9-B75B-432F9DA75BA8}"/>
          </ac:spMkLst>
        </pc:spChg>
        <pc:spChg chg="add">
          <ac:chgData name="Kwabena Mensah (2027768)" userId="S::2027768@student.uwtsd.ac.uk::781aeaad-98e2-4943-87c2-d181684724ce" providerId="AD" clId="Web-{1889D197-24DE-4E05-AD4A-B92ED74BACAE}" dt="2022-02-18T20:06:06.615" v="3135"/>
          <ac:spMkLst>
            <pc:docMk/>
            <pc:sldMk cId="3790136758" sldId="258"/>
            <ac:spMk id="17" creationId="{AC88629E-396B-4C99-B284-F30AABDF2E1D}"/>
          </ac:spMkLst>
        </pc:spChg>
        <pc:picChg chg="add mod">
          <ac:chgData name="Kwabena Mensah (2027768)" userId="S::2027768@student.uwtsd.ac.uk::781aeaad-98e2-4943-87c2-d181684724ce" providerId="AD" clId="Web-{1889D197-24DE-4E05-AD4A-B92ED74BACAE}" dt="2022-02-18T20:06:06.615" v="3135"/>
          <ac:picMkLst>
            <pc:docMk/>
            <pc:sldMk cId="3790136758" sldId="258"/>
            <ac:picMk id="3" creationId="{6324AFE7-27D3-4675-B407-132EA85B6C36}"/>
          </ac:picMkLst>
        </pc:picChg>
      </pc:sldChg>
      <pc:sldChg chg="addSp delSp modSp new mod setBg modClrScheme chgLayout">
        <pc:chgData name="Kwabena Mensah (2027768)" userId="S::2027768@student.uwtsd.ac.uk::781aeaad-98e2-4943-87c2-d181684724ce" providerId="AD" clId="Web-{1889D197-24DE-4E05-AD4A-B92ED74BACAE}" dt="2022-02-18T20:08:03.759" v="3142"/>
        <pc:sldMkLst>
          <pc:docMk/>
          <pc:sldMk cId="2496344828" sldId="259"/>
        </pc:sldMkLst>
        <pc:spChg chg="add mod ord">
          <ac:chgData name="Kwabena Mensah (2027768)" userId="S::2027768@student.uwtsd.ac.uk::781aeaad-98e2-4943-87c2-d181684724ce" providerId="AD" clId="Web-{1889D197-24DE-4E05-AD4A-B92ED74BACAE}" dt="2022-02-18T20:08:03.759" v="3142"/>
          <ac:spMkLst>
            <pc:docMk/>
            <pc:sldMk cId="2496344828" sldId="259"/>
            <ac:spMk id="2" creationId="{A2AF4EC2-37D5-4B5F-BE16-47941B6BD9DA}"/>
          </ac:spMkLst>
        </pc:spChg>
        <pc:spChg chg="add mod">
          <ac:chgData name="Kwabena Mensah (2027768)" userId="S::2027768@student.uwtsd.ac.uk::781aeaad-98e2-4943-87c2-d181684724ce" providerId="AD" clId="Web-{1889D197-24DE-4E05-AD4A-B92ED74BACAE}" dt="2022-02-18T20:08:03.759" v="3142"/>
          <ac:spMkLst>
            <pc:docMk/>
            <pc:sldMk cId="2496344828" sldId="259"/>
            <ac:spMk id="4" creationId="{9D184131-0A47-427C-85C5-685D8D448A97}"/>
          </ac:spMkLst>
        </pc:spChg>
        <pc:spChg chg="add del">
          <ac:chgData name="Kwabena Mensah (2027768)" userId="S::2027768@student.uwtsd.ac.uk::781aeaad-98e2-4943-87c2-d181684724ce" providerId="AD" clId="Web-{1889D197-24DE-4E05-AD4A-B92ED74BACAE}" dt="2022-02-18T20:08:03.743" v="3141"/>
          <ac:spMkLst>
            <pc:docMk/>
            <pc:sldMk cId="2496344828" sldId="259"/>
            <ac:spMk id="9" creationId="{B86EEAC6-011F-4499-ACFF-2FDC742DB06D}"/>
          </ac:spMkLst>
        </pc:spChg>
        <pc:spChg chg="add del">
          <ac:chgData name="Kwabena Mensah (2027768)" userId="S::2027768@student.uwtsd.ac.uk::781aeaad-98e2-4943-87c2-d181684724ce" providerId="AD" clId="Web-{1889D197-24DE-4E05-AD4A-B92ED74BACAE}" dt="2022-02-18T20:08:03.743" v="3141"/>
          <ac:spMkLst>
            <pc:docMk/>
            <pc:sldMk cId="2496344828" sldId="259"/>
            <ac:spMk id="11" creationId="{6970F14D-B6E6-40EA-96B4-4E18D0CF9D8C}"/>
          </ac:spMkLst>
        </pc:spChg>
        <pc:spChg chg="add del">
          <ac:chgData name="Kwabena Mensah (2027768)" userId="S::2027768@student.uwtsd.ac.uk::781aeaad-98e2-4943-87c2-d181684724ce" providerId="AD" clId="Web-{1889D197-24DE-4E05-AD4A-B92ED74BACAE}" dt="2022-02-18T20:08:03.743" v="3141"/>
          <ac:spMkLst>
            <pc:docMk/>
            <pc:sldMk cId="2496344828" sldId="259"/>
            <ac:spMk id="13" creationId="{696A55C8-89F1-439D-863D-E208C0AC880F}"/>
          </ac:spMkLst>
        </pc:spChg>
        <pc:spChg chg="add del">
          <ac:chgData name="Kwabena Mensah (2027768)" userId="S::2027768@student.uwtsd.ac.uk::781aeaad-98e2-4943-87c2-d181684724ce" providerId="AD" clId="Web-{1889D197-24DE-4E05-AD4A-B92ED74BACAE}" dt="2022-02-18T20:08:03.743" v="3141"/>
          <ac:spMkLst>
            <pc:docMk/>
            <pc:sldMk cId="2496344828" sldId="259"/>
            <ac:spMk id="15" creationId="{E4A1FD7E-EAEC-40B9-B75B-432F9DA75BA8}"/>
          </ac:spMkLst>
        </pc:spChg>
        <pc:spChg chg="add del">
          <ac:chgData name="Kwabena Mensah (2027768)" userId="S::2027768@student.uwtsd.ac.uk::781aeaad-98e2-4943-87c2-d181684724ce" providerId="AD" clId="Web-{1889D197-24DE-4E05-AD4A-B92ED74BACAE}" dt="2022-02-18T20:08:03.743" v="3141"/>
          <ac:spMkLst>
            <pc:docMk/>
            <pc:sldMk cId="2496344828" sldId="259"/>
            <ac:spMk id="17" creationId="{AC88629E-396B-4C99-B284-F30AABDF2E1D}"/>
          </ac:spMkLst>
        </pc:spChg>
        <pc:spChg chg="add">
          <ac:chgData name="Kwabena Mensah (2027768)" userId="S::2027768@student.uwtsd.ac.uk::781aeaad-98e2-4943-87c2-d181684724ce" providerId="AD" clId="Web-{1889D197-24DE-4E05-AD4A-B92ED74BACAE}" dt="2022-02-18T20:08:03.759" v="3142"/>
          <ac:spMkLst>
            <pc:docMk/>
            <pc:sldMk cId="2496344828" sldId="259"/>
            <ac:spMk id="19" creationId="{377CB93F-A0E2-4BBE-B2FC-E93932C7ECEE}"/>
          </ac:spMkLst>
        </pc:spChg>
        <pc:spChg chg="add">
          <ac:chgData name="Kwabena Mensah (2027768)" userId="S::2027768@student.uwtsd.ac.uk::781aeaad-98e2-4943-87c2-d181684724ce" providerId="AD" clId="Web-{1889D197-24DE-4E05-AD4A-B92ED74BACAE}" dt="2022-02-18T20:08:03.759" v="3142"/>
          <ac:spMkLst>
            <pc:docMk/>
            <pc:sldMk cId="2496344828" sldId="259"/>
            <ac:spMk id="20" creationId="{B86EEAC6-011F-4499-ACFF-2FDC742DB06D}"/>
          </ac:spMkLst>
        </pc:spChg>
        <pc:spChg chg="add">
          <ac:chgData name="Kwabena Mensah (2027768)" userId="S::2027768@student.uwtsd.ac.uk::781aeaad-98e2-4943-87c2-d181684724ce" providerId="AD" clId="Web-{1889D197-24DE-4E05-AD4A-B92ED74BACAE}" dt="2022-02-18T20:08:03.759" v="3142"/>
          <ac:spMkLst>
            <pc:docMk/>
            <pc:sldMk cId="2496344828" sldId="259"/>
            <ac:spMk id="21" creationId="{6970F14D-B6E6-40EA-96B4-4E18D0CF9D8C}"/>
          </ac:spMkLst>
        </pc:spChg>
        <pc:spChg chg="add">
          <ac:chgData name="Kwabena Mensah (2027768)" userId="S::2027768@student.uwtsd.ac.uk::781aeaad-98e2-4943-87c2-d181684724ce" providerId="AD" clId="Web-{1889D197-24DE-4E05-AD4A-B92ED74BACAE}" dt="2022-02-18T20:08:03.759" v="3142"/>
          <ac:spMkLst>
            <pc:docMk/>
            <pc:sldMk cId="2496344828" sldId="259"/>
            <ac:spMk id="22" creationId="{DCCCDCCF-DDE7-4FF9-BA8E-DFD3AC93A6C7}"/>
          </ac:spMkLst>
        </pc:spChg>
        <pc:spChg chg="add">
          <ac:chgData name="Kwabena Mensah (2027768)" userId="S::2027768@student.uwtsd.ac.uk::781aeaad-98e2-4943-87c2-d181684724ce" providerId="AD" clId="Web-{1889D197-24DE-4E05-AD4A-B92ED74BACAE}" dt="2022-02-18T20:08:03.759" v="3142"/>
          <ac:spMkLst>
            <pc:docMk/>
            <pc:sldMk cId="2496344828" sldId="259"/>
            <ac:spMk id="23" creationId="{C2352FE0-ACFA-479E-A574-CED1C035D3F5}"/>
          </ac:spMkLst>
        </pc:spChg>
        <pc:spChg chg="add">
          <ac:chgData name="Kwabena Mensah (2027768)" userId="S::2027768@student.uwtsd.ac.uk::781aeaad-98e2-4943-87c2-d181684724ce" providerId="AD" clId="Web-{1889D197-24DE-4E05-AD4A-B92ED74BACAE}" dt="2022-02-18T20:08:03.759" v="3142"/>
          <ac:spMkLst>
            <pc:docMk/>
            <pc:sldMk cId="2496344828" sldId="259"/>
            <ac:spMk id="24" creationId="{401F5979-1992-492E-ABBD-62EBC1016CB4}"/>
          </ac:spMkLst>
        </pc:spChg>
        <pc:picChg chg="add mod">
          <ac:chgData name="Kwabena Mensah (2027768)" userId="S::2027768@student.uwtsd.ac.uk::781aeaad-98e2-4943-87c2-d181684724ce" providerId="AD" clId="Web-{1889D197-24DE-4E05-AD4A-B92ED74BACAE}" dt="2022-02-18T20:08:03.759" v="3142"/>
          <ac:picMkLst>
            <pc:docMk/>
            <pc:sldMk cId="2496344828" sldId="259"/>
            <ac:picMk id="3" creationId="{929CA2BF-1666-41CC-929E-6D7577B2933A}"/>
          </ac:picMkLst>
        </pc:picChg>
      </pc:sldChg>
      <pc:sldChg chg="addSp delSp modSp new mod setBg modClrScheme chgLayout">
        <pc:chgData name="Kwabena Mensah (2027768)" userId="S::2027768@student.uwtsd.ac.uk::781aeaad-98e2-4943-87c2-d181684724ce" providerId="AD" clId="Web-{1889D197-24DE-4E05-AD4A-B92ED74BACAE}" dt="2022-02-18T20:08:36.166" v="3145"/>
        <pc:sldMkLst>
          <pc:docMk/>
          <pc:sldMk cId="348489464" sldId="260"/>
        </pc:sldMkLst>
        <pc:spChg chg="add mod">
          <ac:chgData name="Kwabena Mensah (2027768)" userId="S::2027768@student.uwtsd.ac.uk::781aeaad-98e2-4943-87c2-d181684724ce" providerId="AD" clId="Web-{1889D197-24DE-4E05-AD4A-B92ED74BACAE}" dt="2022-02-18T20:08:36.166" v="3145"/>
          <ac:spMkLst>
            <pc:docMk/>
            <pc:sldMk cId="348489464" sldId="260"/>
            <ac:spMk id="2" creationId="{02214A98-33B4-4376-A937-B6249279549A}"/>
          </ac:spMkLst>
        </pc:spChg>
        <pc:spChg chg="add del">
          <ac:chgData name="Kwabena Mensah (2027768)" userId="S::2027768@student.uwtsd.ac.uk::781aeaad-98e2-4943-87c2-d181684724ce" providerId="AD" clId="Web-{1889D197-24DE-4E05-AD4A-B92ED74BACAE}" dt="2022-02-18T20:08:36.166" v="3144"/>
          <ac:spMkLst>
            <pc:docMk/>
            <pc:sldMk cId="348489464" sldId="260"/>
            <ac:spMk id="7" creationId="{43162304-DA60-4C31-9E2B-E22F8DA75FF5}"/>
          </ac:spMkLst>
        </pc:spChg>
        <pc:spChg chg="add del">
          <ac:chgData name="Kwabena Mensah (2027768)" userId="S::2027768@student.uwtsd.ac.uk::781aeaad-98e2-4943-87c2-d181684724ce" providerId="AD" clId="Web-{1889D197-24DE-4E05-AD4A-B92ED74BACAE}" dt="2022-02-18T20:08:36.166" v="3144"/>
          <ac:spMkLst>
            <pc:docMk/>
            <pc:sldMk cId="348489464" sldId="260"/>
            <ac:spMk id="9" creationId="{C4AE1EFF-264A-4A42-BEA1-0E875F40D74F}"/>
          </ac:spMkLst>
        </pc:spChg>
        <pc:spChg chg="add del">
          <ac:chgData name="Kwabena Mensah (2027768)" userId="S::2027768@student.uwtsd.ac.uk::781aeaad-98e2-4943-87c2-d181684724ce" providerId="AD" clId="Web-{1889D197-24DE-4E05-AD4A-B92ED74BACAE}" dt="2022-02-18T20:08:36.166" v="3144"/>
          <ac:spMkLst>
            <pc:docMk/>
            <pc:sldMk cId="348489464" sldId="260"/>
            <ac:spMk id="11" creationId="{5DB23C2B-2054-4D8B-9E98-9190F8E05EAD}"/>
          </ac:spMkLst>
        </pc:spChg>
        <pc:spChg chg="add del">
          <ac:chgData name="Kwabena Mensah (2027768)" userId="S::2027768@student.uwtsd.ac.uk::781aeaad-98e2-4943-87c2-d181684724ce" providerId="AD" clId="Web-{1889D197-24DE-4E05-AD4A-B92ED74BACAE}" dt="2022-02-18T20:08:36.166" v="3144"/>
          <ac:spMkLst>
            <pc:docMk/>
            <pc:sldMk cId="348489464" sldId="260"/>
            <ac:spMk id="13" creationId="{8797B5BC-9873-45F9-97D6-298FB5AF08FF}"/>
          </ac:spMkLst>
        </pc:spChg>
        <pc:spChg chg="add del">
          <ac:chgData name="Kwabena Mensah (2027768)" userId="S::2027768@student.uwtsd.ac.uk::781aeaad-98e2-4943-87c2-d181684724ce" providerId="AD" clId="Web-{1889D197-24DE-4E05-AD4A-B92ED74BACAE}" dt="2022-02-18T20:08:36.166" v="3144"/>
          <ac:spMkLst>
            <pc:docMk/>
            <pc:sldMk cId="348489464" sldId="260"/>
            <ac:spMk id="15" creationId="{665C2FCD-09A4-4B4B-AA73-F330DFE91799}"/>
          </ac:spMkLst>
        </pc:spChg>
        <pc:spChg chg="add">
          <ac:chgData name="Kwabena Mensah (2027768)" userId="S::2027768@student.uwtsd.ac.uk::781aeaad-98e2-4943-87c2-d181684724ce" providerId="AD" clId="Web-{1889D197-24DE-4E05-AD4A-B92ED74BACAE}" dt="2022-02-18T20:08:36.166" v="3145"/>
          <ac:spMkLst>
            <pc:docMk/>
            <pc:sldMk cId="348489464" sldId="260"/>
            <ac:spMk id="17" creationId="{9A206779-5C74-4555-94BC-5845C92EC3A8}"/>
          </ac:spMkLst>
        </pc:spChg>
        <pc:spChg chg="add">
          <ac:chgData name="Kwabena Mensah (2027768)" userId="S::2027768@student.uwtsd.ac.uk::781aeaad-98e2-4943-87c2-d181684724ce" providerId="AD" clId="Web-{1889D197-24DE-4E05-AD4A-B92ED74BACAE}" dt="2022-02-18T20:08:36.166" v="3145"/>
          <ac:spMkLst>
            <pc:docMk/>
            <pc:sldMk cId="348489464" sldId="260"/>
            <ac:spMk id="18" creationId="{43162304-DA60-4C31-9E2B-E22F8DA75FF5}"/>
          </ac:spMkLst>
        </pc:spChg>
        <pc:spChg chg="add">
          <ac:chgData name="Kwabena Mensah (2027768)" userId="S::2027768@student.uwtsd.ac.uk::781aeaad-98e2-4943-87c2-d181684724ce" providerId="AD" clId="Web-{1889D197-24DE-4E05-AD4A-B92ED74BACAE}" dt="2022-02-18T20:08:36.166" v="3145"/>
          <ac:spMkLst>
            <pc:docMk/>
            <pc:sldMk cId="348489464" sldId="260"/>
            <ac:spMk id="19" creationId="{C4AE1EFF-264A-4A42-BEA1-0E875F40D74F}"/>
          </ac:spMkLst>
        </pc:spChg>
        <pc:spChg chg="add">
          <ac:chgData name="Kwabena Mensah (2027768)" userId="S::2027768@student.uwtsd.ac.uk::781aeaad-98e2-4943-87c2-d181684724ce" providerId="AD" clId="Web-{1889D197-24DE-4E05-AD4A-B92ED74BACAE}" dt="2022-02-18T20:08:36.166" v="3145"/>
          <ac:spMkLst>
            <pc:docMk/>
            <pc:sldMk cId="348489464" sldId="260"/>
            <ac:spMk id="20" creationId="{80516254-1D9F-4F3A-9870-3A3280BE2BFE}"/>
          </ac:spMkLst>
        </pc:spChg>
        <pc:spChg chg="add">
          <ac:chgData name="Kwabena Mensah (2027768)" userId="S::2027768@student.uwtsd.ac.uk::781aeaad-98e2-4943-87c2-d181684724ce" providerId="AD" clId="Web-{1889D197-24DE-4E05-AD4A-B92ED74BACAE}" dt="2022-02-18T20:08:36.166" v="3145"/>
          <ac:spMkLst>
            <pc:docMk/>
            <pc:sldMk cId="348489464" sldId="260"/>
            <ac:spMk id="21" creationId="{FC14672B-27A5-4CDA-ABAF-5E4CF4B41C23}"/>
          </ac:spMkLst>
        </pc:spChg>
        <pc:cxnChg chg="add">
          <ac:chgData name="Kwabena Mensah (2027768)" userId="S::2027768@student.uwtsd.ac.uk::781aeaad-98e2-4943-87c2-d181684724ce" providerId="AD" clId="Web-{1889D197-24DE-4E05-AD4A-B92ED74BACAE}" dt="2022-02-18T20:08:36.166" v="3145"/>
          <ac:cxnSpMkLst>
            <pc:docMk/>
            <pc:sldMk cId="348489464" sldId="260"/>
            <ac:cxnSpMk id="22" creationId="{8D89589C-2C90-4407-A995-05EC3DD7AB14}"/>
          </ac:cxnSpMkLst>
        </pc:cxnChg>
      </pc:sldChg>
      <pc:sldChg chg="addSp delSp modSp new mod setBg modClrScheme chgLayout">
        <pc:chgData name="Kwabena Mensah (2027768)" userId="S::2027768@student.uwtsd.ac.uk::781aeaad-98e2-4943-87c2-d181684724ce" providerId="AD" clId="Web-{1889D197-24DE-4E05-AD4A-B92ED74BACAE}" dt="2022-02-18T20:12:10.531" v="3171"/>
        <pc:sldMkLst>
          <pc:docMk/>
          <pc:sldMk cId="2656482322" sldId="261"/>
        </pc:sldMkLst>
        <pc:spChg chg="add del mod">
          <ac:chgData name="Kwabena Mensah (2027768)" userId="S::2027768@student.uwtsd.ac.uk::781aeaad-98e2-4943-87c2-d181684724ce" providerId="AD" clId="Web-{1889D197-24DE-4E05-AD4A-B92ED74BACAE}" dt="2022-02-18T20:12:10.531" v="3171"/>
          <ac:spMkLst>
            <pc:docMk/>
            <pc:sldMk cId="2656482322" sldId="261"/>
            <ac:spMk id="2" creationId="{DA9FD12C-F638-409B-AA2B-A1D840931C48}"/>
          </ac:spMkLst>
        </pc:spChg>
        <pc:spChg chg="add del">
          <ac:chgData name="Kwabena Mensah (2027768)" userId="S::2027768@student.uwtsd.ac.uk::781aeaad-98e2-4943-87c2-d181684724ce" providerId="AD" clId="Web-{1889D197-24DE-4E05-AD4A-B92ED74BACAE}" dt="2022-02-18T20:09:14.792" v="3147"/>
          <ac:spMkLst>
            <pc:docMk/>
            <pc:sldMk cId="2656482322" sldId="261"/>
            <ac:spMk id="7" creationId="{43162304-DA60-4C31-9E2B-E22F8DA75FF5}"/>
          </ac:spMkLst>
        </pc:spChg>
        <pc:spChg chg="add del">
          <ac:chgData name="Kwabena Mensah (2027768)" userId="S::2027768@student.uwtsd.ac.uk::781aeaad-98e2-4943-87c2-d181684724ce" providerId="AD" clId="Web-{1889D197-24DE-4E05-AD4A-B92ED74BACAE}" dt="2022-02-18T20:09:14.792" v="3147"/>
          <ac:spMkLst>
            <pc:docMk/>
            <pc:sldMk cId="2656482322" sldId="261"/>
            <ac:spMk id="9" creationId="{C4AE1EFF-264A-4A42-BEA1-0E875F40D74F}"/>
          </ac:spMkLst>
        </pc:spChg>
        <pc:spChg chg="add del">
          <ac:chgData name="Kwabena Mensah (2027768)" userId="S::2027768@student.uwtsd.ac.uk::781aeaad-98e2-4943-87c2-d181684724ce" providerId="AD" clId="Web-{1889D197-24DE-4E05-AD4A-B92ED74BACAE}" dt="2022-02-18T20:09:14.792" v="3147"/>
          <ac:spMkLst>
            <pc:docMk/>
            <pc:sldMk cId="2656482322" sldId="261"/>
            <ac:spMk id="11" creationId="{4102E8E4-3982-4884-AA0F-68EC37047387}"/>
          </ac:spMkLst>
        </pc:spChg>
        <pc:spChg chg="add del">
          <ac:chgData name="Kwabena Mensah (2027768)" userId="S::2027768@student.uwtsd.ac.uk::781aeaad-98e2-4943-87c2-d181684724ce" providerId="AD" clId="Web-{1889D197-24DE-4E05-AD4A-B92ED74BACAE}" dt="2022-02-18T20:09:14.792" v="3147"/>
          <ac:spMkLst>
            <pc:docMk/>
            <pc:sldMk cId="2656482322" sldId="261"/>
            <ac:spMk id="13" creationId="{51EB3F61-F91A-45E6-81DA-F22A4CBAC4CD}"/>
          </ac:spMkLst>
        </pc:spChg>
        <pc:spChg chg="add del">
          <ac:chgData name="Kwabena Mensah (2027768)" userId="S::2027768@student.uwtsd.ac.uk::781aeaad-98e2-4943-87c2-d181684724ce" providerId="AD" clId="Web-{1889D197-24DE-4E05-AD4A-B92ED74BACAE}" dt="2022-02-18T20:09:14.792" v="3147"/>
          <ac:spMkLst>
            <pc:docMk/>
            <pc:sldMk cId="2656482322" sldId="261"/>
            <ac:spMk id="15" creationId="{C0D1CB9A-4C6B-4843-B8E9-CD0071D37B0D}"/>
          </ac:spMkLst>
        </pc:spChg>
        <pc:spChg chg="add del">
          <ac:chgData name="Kwabena Mensah (2027768)" userId="S::2027768@student.uwtsd.ac.uk::781aeaad-98e2-4943-87c2-d181684724ce" providerId="AD" clId="Web-{1889D197-24DE-4E05-AD4A-B92ED74BACAE}" dt="2022-02-18T20:09:21.979" v="3149"/>
          <ac:spMkLst>
            <pc:docMk/>
            <pc:sldMk cId="2656482322" sldId="261"/>
            <ac:spMk id="17" creationId="{43162304-DA60-4C31-9E2B-E22F8DA75FF5}"/>
          </ac:spMkLst>
        </pc:spChg>
        <pc:spChg chg="add del">
          <ac:chgData name="Kwabena Mensah (2027768)" userId="S::2027768@student.uwtsd.ac.uk::781aeaad-98e2-4943-87c2-d181684724ce" providerId="AD" clId="Web-{1889D197-24DE-4E05-AD4A-B92ED74BACAE}" dt="2022-02-18T20:09:21.979" v="3149"/>
          <ac:spMkLst>
            <pc:docMk/>
            <pc:sldMk cId="2656482322" sldId="261"/>
            <ac:spMk id="18" creationId="{C4AE1EFF-264A-4A42-BEA1-0E875F40D74F}"/>
          </ac:spMkLst>
        </pc:spChg>
        <pc:spChg chg="add del">
          <ac:chgData name="Kwabena Mensah (2027768)" userId="S::2027768@student.uwtsd.ac.uk::781aeaad-98e2-4943-87c2-d181684724ce" providerId="AD" clId="Web-{1889D197-24DE-4E05-AD4A-B92ED74BACAE}" dt="2022-02-18T20:09:21.979" v="3149"/>
          <ac:spMkLst>
            <pc:docMk/>
            <pc:sldMk cId="2656482322" sldId="261"/>
            <ac:spMk id="19" creationId="{5DB23C2B-2054-4D8B-9E98-9190F8E05EAD}"/>
          </ac:spMkLst>
        </pc:spChg>
        <pc:spChg chg="add del">
          <ac:chgData name="Kwabena Mensah (2027768)" userId="S::2027768@student.uwtsd.ac.uk::781aeaad-98e2-4943-87c2-d181684724ce" providerId="AD" clId="Web-{1889D197-24DE-4E05-AD4A-B92ED74BACAE}" dt="2022-02-18T20:09:21.979" v="3149"/>
          <ac:spMkLst>
            <pc:docMk/>
            <pc:sldMk cId="2656482322" sldId="261"/>
            <ac:spMk id="20" creationId="{665C2FCD-09A4-4B4B-AA73-F330DFE91799}"/>
          </ac:spMkLst>
        </pc:spChg>
        <pc:spChg chg="add del">
          <ac:chgData name="Kwabena Mensah (2027768)" userId="S::2027768@student.uwtsd.ac.uk::781aeaad-98e2-4943-87c2-d181684724ce" providerId="AD" clId="Web-{1889D197-24DE-4E05-AD4A-B92ED74BACAE}" dt="2022-02-18T20:09:21.979" v="3149"/>
          <ac:spMkLst>
            <pc:docMk/>
            <pc:sldMk cId="2656482322" sldId="261"/>
            <ac:spMk id="21" creationId="{8797B5BC-9873-45F9-97D6-298FB5AF08FF}"/>
          </ac:spMkLst>
        </pc:spChg>
        <pc:spChg chg="add del">
          <ac:chgData name="Kwabena Mensah (2027768)" userId="S::2027768@student.uwtsd.ac.uk::781aeaad-98e2-4943-87c2-d181684724ce" providerId="AD" clId="Web-{1889D197-24DE-4E05-AD4A-B92ED74BACAE}" dt="2022-02-18T20:09:33.870" v="3151"/>
          <ac:spMkLst>
            <pc:docMk/>
            <pc:sldMk cId="2656482322" sldId="261"/>
            <ac:spMk id="23" creationId="{43162304-DA60-4C31-9E2B-E22F8DA75FF5}"/>
          </ac:spMkLst>
        </pc:spChg>
        <pc:spChg chg="add del">
          <ac:chgData name="Kwabena Mensah (2027768)" userId="S::2027768@student.uwtsd.ac.uk::781aeaad-98e2-4943-87c2-d181684724ce" providerId="AD" clId="Web-{1889D197-24DE-4E05-AD4A-B92ED74BACAE}" dt="2022-02-18T20:09:33.870" v="3151"/>
          <ac:spMkLst>
            <pc:docMk/>
            <pc:sldMk cId="2656482322" sldId="261"/>
            <ac:spMk id="24" creationId="{C4AE1EFF-264A-4A42-BEA1-0E875F40D74F}"/>
          </ac:spMkLst>
        </pc:spChg>
        <pc:spChg chg="add del">
          <ac:chgData name="Kwabena Mensah (2027768)" userId="S::2027768@student.uwtsd.ac.uk::781aeaad-98e2-4943-87c2-d181684724ce" providerId="AD" clId="Web-{1889D197-24DE-4E05-AD4A-B92ED74BACAE}" dt="2022-02-18T20:09:33.870" v="3151"/>
          <ac:spMkLst>
            <pc:docMk/>
            <pc:sldMk cId="2656482322" sldId="261"/>
            <ac:spMk id="25" creationId="{17AD4738-6130-415F-BA58-176DA3000547}"/>
          </ac:spMkLst>
        </pc:spChg>
        <pc:spChg chg="add del">
          <ac:chgData name="Kwabena Mensah (2027768)" userId="S::2027768@student.uwtsd.ac.uk::781aeaad-98e2-4943-87c2-d181684724ce" providerId="AD" clId="Web-{1889D197-24DE-4E05-AD4A-B92ED74BACAE}" dt="2022-02-18T20:09:33.870" v="3151"/>
          <ac:spMkLst>
            <pc:docMk/>
            <pc:sldMk cId="2656482322" sldId="261"/>
            <ac:spMk id="26" creationId="{567643AF-5083-45CE-BA04-BFB1A37D1D48}"/>
          </ac:spMkLst>
        </pc:spChg>
        <pc:spChg chg="add del">
          <ac:chgData name="Kwabena Mensah (2027768)" userId="S::2027768@student.uwtsd.ac.uk::781aeaad-98e2-4943-87c2-d181684724ce" providerId="AD" clId="Web-{1889D197-24DE-4E05-AD4A-B92ED74BACAE}" dt="2022-02-18T20:09:33.870" v="3151"/>
          <ac:spMkLst>
            <pc:docMk/>
            <pc:sldMk cId="2656482322" sldId="261"/>
            <ac:spMk id="27" creationId="{CC7E0005-C596-4A5C-BAFA-6C5CFA03A0EF}"/>
          </ac:spMkLst>
        </pc:spChg>
        <pc:spChg chg="add del">
          <ac:chgData name="Kwabena Mensah (2027768)" userId="S::2027768@student.uwtsd.ac.uk::781aeaad-98e2-4943-87c2-d181684724ce" providerId="AD" clId="Web-{1889D197-24DE-4E05-AD4A-B92ED74BACAE}" dt="2022-02-18T20:09:54.058" v="3153"/>
          <ac:spMkLst>
            <pc:docMk/>
            <pc:sldMk cId="2656482322" sldId="261"/>
            <ac:spMk id="29" creationId="{43162304-DA60-4C31-9E2B-E22F8DA75FF5}"/>
          </ac:spMkLst>
        </pc:spChg>
        <pc:spChg chg="add del">
          <ac:chgData name="Kwabena Mensah (2027768)" userId="S::2027768@student.uwtsd.ac.uk::781aeaad-98e2-4943-87c2-d181684724ce" providerId="AD" clId="Web-{1889D197-24DE-4E05-AD4A-B92ED74BACAE}" dt="2022-02-18T20:09:54.058" v="3153"/>
          <ac:spMkLst>
            <pc:docMk/>
            <pc:sldMk cId="2656482322" sldId="261"/>
            <ac:spMk id="30" creationId="{C4AE1EFF-264A-4A42-BEA1-0E875F40D74F}"/>
          </ac:spMkLst>
        </pc:spChg>
        <pc:spChg chg="add del">
          <ac:chgData name="Kwabena Mensah (2027768)" userId="S::2027768@student.uwtsd.ac.uk::781aeaad-98e2-4943-87c2-d181684724ce" providerId="AD" clId="Web-{1889D197-24DE-4E05-AD4A-B92ED74BACAE}" dt="2022-02-18T20:09:54.058" v="3153"/>
          <ac:spMkLst>
            <pc:docMk/>
            <pc:sldMk cId="2656482322" sldId="261"/>
            <ac:spMk id="31" creationId="{80516254-1D9F-4F3A-9870-3A3280BE2BFE}"/>
          </ac:spMkLst>
        </pc:spChg>
        <pc:spChg chg="add del">
          <ac:chgData name="Kwabena Mensah (2027768)" userId="S::2027768@student.uwtsd.ac.uk::781aeaad-98e2-4943-87c2-d181684724ce" providerId="AD" clId="Web-{1889D197-24DE-4E05-AD4A-B92ED74BACAE}" dt="2022-02-18T20:09:54.058" v="3153"/>
          <ac:spMkLst>
            <pc:docMk/>
            <pc:sldMk cId="2656482322" sldId="261"/>
            <ac:spMk id="32" creationId="{FC14672B-27A5-4CDA-ABAF-5E4CF4B41C23}"/>
          </ac:spMkLst>
        </pc:spChg>
        <pc:spChg chg="add del">
          <ac:chgData name="Kwabena Mensah (2027768)" userId="S::2027768@student.uwtsd.ac.uk::781aeaad-98e2-4943-87c2-d181684724ce" providerId="AD" clId="Web-{1889D197-24DE-4E05-AD4A-B92ED74BACAE}" dt="2022-02-18T20:09:54.058" v="3153"/>
          <ac:spMkLst>
            <pc:docMk/>
            <pc:sldMk cId="2656482322" sldId="261"/>
            <ac:spMk id="34" creationId="{9A206779-5C74-4555-94BC-5845C92EC3A8}"/>
          </ac:spMkLst>
        </pc:spChg>
        <pc:spChg chg="add del">
          <ac:chgData name="Kwabena Mensah (2027768)" userId="S::2027768@student.uwtsd.ac.uk::781aeaad-98e2-4943-87c2-d181684724ce" providerId="AD" clId="Web-{1889D197-24DE-4E05-AD4A-B92ED74BACAE}" dt="2022-02-18T20:10:07.371" v="3155"/>
          <ac:spMkLst>
            <pc:docMk/>
            <pc:sldMk cId="2656482322" sldId="261"/>
            <ac:spMk id="36" creationId="{43162304-DA60-4C31-9E2B-E22F8DA75FF5}"/>
          </ac:spMkLst>
        </pc:spChg>
        <pc:spChg chg="add del">
          <ac:chgData name="Kwabena Mensah (2027768)" userId="S::2027768@student.uwtsd.ac.uk::781aeaad-98e2-4943-87c2-d181684724ce" providerId="AD" clId="Web-{1889D197-24DE-4E05-AD4A-B92ED74BACAE}" dt="2022-02-18T20:10:07.371" v="3155"/>
          <ac:spMkLst>
            <pc:docMk/>
            <pc:sldMk cId="2656482322" sldId="261"/>
            <ac:spMk id="37" creationId="{C4AE1EFF-264A-4A42-BEA1-0E875F40D74F}"/>
          </ac:spMkLst>
        </pc:spChg>
        <pc:spChg chg="add del">
          <ac:chgData name="Kwabena Mensah (2027768)" userId="S::2027768@student.uwtsd.ac.uk::781aeaad-98e2-4943-87c2-d181684724ce" providerId="AD" clId="Web-{1889D197-24DE-4E05-AD4A-B92ED74BACAE}" dt="2022-02-18T20:10:07.371" v="3155"/>
          <ac:spMkLst>
            <pc:docMk/>
            <pc:sldMk cId="2656482322" sldId="261"/>
            <ac:spMk id="38" creationId="{5DB23C2B-2054-4D8B-9E98-9190F8E05EAD}"/>
          </ac:spMkLst>
        </pc:spChg>
        <pc:spChg chg="add del">
          <ac:chgData name="Kwabena Mensah (2027768)" userId="S::2027768@student.uwtsd.ac.uk::781aeaad-98e2-4943-87c2-d181684724ce" providerId="AD" clId="Web-{1889D197-24DE-4E05-AD4A-B92ED74BACAE}" dt="2022-02-18T20:10:07.371" v="3155"/>
          <ac:spMkLst>
            <pc:docMk/>
            <pc:sldMk cId="2656482322" sldId="261"/>
            <ac:spMk id="39" creationId="{665C2FCD-09A4-4B4B-AA73-F330DFE91799}"/>
          </ac:spMkLst>
        </pc:spChg>
        <pc:spChg chg="add del">
          <ac:chgData name="Kwabena Mensah (2027768)" userId="S::2027768@student.uwtsd.ac.uk::781aeaad-98e2-4943-87c2-d181684724ce" providerId="AD" clId="Web-{1889D197-24DE-4E05-AD4A-B92ED74BACAE}" dt="2022-02-18T20:10:07.371" v="3155"/>
          <ac:spMkLst>
            <pc:docMk/>
            <pc:sldMk cId="2656482322" sldId="261"/>
            <ac:spMk id="40" creationId="{8797B5BC-9873-45F9-97D6-298FB5AF08FF}"/>
          </ac:spMkLst>
        </pc:spChg>
        <pc:spChg chg="add del">
          <ac:chgData name="Kwabena Mensah (2027768)" userId="S::2027768@student.uwtsd.ac.uk::781aeaad-98e2-4943-87c2-d181684724ce" providerId="AD" clId="Web-{1889D197-24DE-4E05-AD4A-B92ED74BACAE}" dt="2022-02-18T20:12:10.531" v="3171"/>
          <ac:spMkLst>
            <pc:docMk/>
            <pc:sldMk cId="2656482322" sldId="261"/>
            <ac:spMk id="42" creationId="{43162304-DA60-4C31-9E2B-E22F8DA75FF5}"/>
          </ac:spMkLst>
        </pc:spChg>
        <pc:spChg chg="add del">
          <ac:chgData name="Kwabena Mensah (2027768)" userId="S::2027768@student.uwtsd.ac.uk::781aeaad-98e2-4943-87c2-d181684724ce" providerId="AD" clId="Web-{1889D197-24DE-4E05-AD4A-B92ED74BACAE}" dt="2022-02-18T20:12:10.531" v="3171"/>
          <ac:spMkLst>
            <pc:docMk/>
            <pc:sldMk cId="2656482322" sldId="261"/>
            <ac:spMk id="43" creationId="{C4AE1EFF-264A-4A42-BEA1-0E875F40D74F}"/>
          </ac:spMkLst>
        </pc:spChg>
        <pc:spChg chg="add del">
          <ac:chgData name="Kwabena Mensah (2027768)" userId="S::2027768@student.uwtsd.ac.uk::781aeaad-98e2-4943-87c2-d181684724ce" providerId="AD" clId="Web-{1889D197-24DE-4E05-AD4A-B92ED74BACAE}" dt="2022-02-18T20:12:10.531" v="3171"/>
          <ac:spMkLst>
            <pc:docMk/>
            <pc:sldMk cId="2656482322" sldId="261"/>
            <ac:spMk id="44" creationId="{4102E8E4-3982-4884-AA0F-68EC37047387}"/>
          </ac:spMkLst>
        </pc:spChg>
        <pc:spChg chg="add del">
          <ac:chgData name="Kwabena Mensah (2027768)" userId="S::2027768@student.uwtsd.ac.uk::781aeaad-98e2-4943-87c2-d181684724ce" providerId="AD" clId="Web-{1889D197-24DE-4E05-AD4A-B92ED74BACAE}" dt="2022-02-18T20:12:10.531" v="3171"/>
          <ac:spMkLst>
            <pc:docMk/>
            <pc:sldMk cId="2656482322" sldId="261"/>
            <ac:spMk id="45" creationId="{51EB3F61-F91A-45E6-81DA-F22A4CBAC4CD}"/>
          </ac:spMkLst>
        </pc:spChg>
        <pc:spChg chg="add del">
          <ac:chgData name="Kwabena Mensah (2027768)" userId="S::2027768@student.uwtsd.ac.uk::781aeaad-98e2-4943-87c2-d181684724ce" providerId="AD" clId="Web-{1889D197-24DE-4E05-AD4A-B92ED74BACAE}" dt="2022-02-18T20:12:10.531" v="3171"/>
          <ac:spMkLst>
            <pc:docMk/>
            <pc:sldMk cId="2656482322" sldId="261"/>
            <ac:spMk id="46" creationId="{C0D1CB9A-4C6B-4843-B8E9-CD0071D37B0D}"/>
          </ac:spMkLst>
        </pc:spChg>
        <pc:spChg chg="add del">
          <ac:chgData name="Kwabena Mensah (2027768)" userId="S::2027768@student.uwtsd.ac.uk::781aeaad-98e2-4943-87c2-d181684724ce" providerId="AD" clId="Web-{1889D197-24DE-4E05-AD4A-B92ED74BACAE}" dt="2022-02-18T20:11:37.514" v="3160"/>
          <ac:spMkLst>
            <pc:docMk/>
            <pc:sldMk cId="2656482322" sldId="261"/>
            <ac:spMk id="51" creationId="{43162304-DA60-4C31-9E2B-E22F8DA75FF5}"/>
          </ac:spMkLst>
        </pc:spChg>
        <pc:spChg chg="add del">
          <ac:chgData name="Kwabena Mensah (2027768)" userId="S::2027768@student.uwtsd.ac.uk::781aeaad-98e2-4943-87c2-d181684724ce" providerId="AD" clId="Web-{1889D197-24DE-4E05-AD4A-B92ED74BACAE}" dt="2022-02-18T20:11:37.514" v="3160"/>
          <ac:spMkLst>
            <pc:docMk/>
            <pc:sldMk cId="2656482322" sldId="261"/>
            <ac:spMk id="53" creationId="{C4AE1EFF-264A-4A42-BEA1-0E875F40D74F}"/>
          </ac:spMkLst>
        </pc:spChg>
        <pc:spChg chg="add del">
          <ac:chgData name="Kwabena Mensah (2027768)" userId="S::2027768@student.uwtsd.ac.uk::781aeaad-98e2-4943-87c2-d181684724ce" providerId="AD" clId="Web-{1889D197-24DE-4E05-AD4A-B92ED74BACAE}" dt="2022-02-18T20:11:37.514" v="3160"/>
          <ac:spMkLst>
            <pc:docMk/>
            <pc:sldMk cId="2656482322" sldId="261"/>
            <ac:spMk id="55" creationId="{80516254-1D9F-4F3A-9870-3A3280BE2BFE}"/>
          </ac:spMkLst>
        </pc:spChg>
        <pc:spChg chg="add del">
          <ac:chgData name="Kwabena Mensah (2027768)" userId="S::2027768@student.uwtsd.ac.uk::781aeaad-98e2-4943-87c2-d181684724ce" providerId="AD" clId="Web-{1889D197-24DE-4E05-AD4A-B92ED74BACAE}" dt="2022-02-18T20:11:37.514" v="3160"/>
          <ac:spMkLst>
            <pc:docMk/>
            <pc:sldMk cId="2656482322" sldId="261"/>
            <ac:spMk id="57" creationId="{FC14672B-27A5-4CDA-ABAF-5E4CF4B41C23}"/>
          </ac:spMkLst>
        </pc:spChg>
        <pc:spChg chg="add del">
          <ac:chgData name="Kwabena Mensah (2027768)" userId="S::2027768@student.uwtsd.ac.uk::781aeaad-98e2-4943-87c2-d181684724ce" providerId="AD" clId="Web-{1889D197-24DE-4E05-AD4A-B92ED74BACAE}" dt="2022-02-18T20:11:37.514" v="3160"/>
          <ac:spMkLst>
            <pc:docMk/>
            <pc:sldMk cId="2656482322" sldId="261"/>
            <ac:spMk id="61" creationId="{9A206779-5C74-4555-94BC-5845C92EC3A8}"/>
          </ac:spMkLst>
        </pc:spChg>
        <pc:spChg chg="add del">
          <ac:chgData name="Kwabena Mensah (2027768)" userId="S::2027768@student.uwtsd.ac.uk::781aeaad-98e2-4943-87c2-d181684724ce" providerId="AD" clId="Web-{1889D197-24DE-4E05-AD4A-B92ED74BACAE}" dt="2022-02-18T20:11:40.546" v="3162"/>
          <ac:spMkLst>
            <pc:docMk/>
            <pc:sldMk cId="2656482322" sldId="261"/>
            <ac:spMk id="63" creationId="{3FE91770-CDBB-4D24-94E5-AD484F36CE87}"/>
          </ac:spMkLst>
        </pc:spChg>
        <pc:spChg chg="add del">
          <ac:chgData name="Kwabena Mensah (2027768)" userId="S::2027768@student.uwtsd.ac.uk::781aeaad-98e2-4943-87c2-d181684724ce" providerId="AD" clId="Web-{1889D197-24DE-4E05-AD4A-B92ED74BACAE}" dt="2022-02-18T20:11:40.546" v="3162"/>
          <ac:spMkLst>
            <pc:docMk/>
            <pc:sldMk cId="2656482322" sldId="261"/>
            <ac:spMk id="64" creationId="{43162304-DA60-4C31-9E2B-E22F8DA75FF5}"/>
          </ac:spMkLst>
        </pc:spChg>
        <pc:spChg chg="add del">
          <ac:chgData name="Kwabena Mensah (2027768)" userId="S::2027768@student.uwtsd.ac.uk::781aeaad-98e2-4943-87c2-d181684724ce" providerId="AD" clId="Web-{1889D197-24DE-4E05-AD4A-B92ED74BACAE}" dt="2022-02-18T20:11:40.546" v="3162"/>
          <ac:spMkLst>
            <pc:docMk/>
            <pc:sldMk cId="2656482322" sldId="261"/>
            <ac:spMk id="65" creationId="{C4AE1EFF-264A-4A42-BEA1-0E875F40D74F}"/>
          </ac:spMkLst>
        </pc:spChg>
        <pc:spChg chg="add del">
          <ac:chgData name="Kwabena Mensah (2027768)" userId="S::2027768@student.uwtsd.ac.uk::781aeaad-98e2-4943-87c2-d181684724ce" providerId="AD" clId="Web-{1889D197-24DE-4E05-AD4A-B92ED74BACAE}" dt="2022-02-18T20:11:40.546" v="3162"/>
          <ac:spMkLst>
            <pc:docMk/>
            <pc:sldMk cId="2656482322" sldId="261"/>
            <ac:spMk id="66" creationId="{29DC5A77-10C9-4ECF-B7EB-8D917F36A9EE}"/>
          </ac:spMkLst>
        </pc:spChg>
        <pc:spChg chg="add del">
          <ac:chgData name="Kwabena Mensah (2027768)" userId="S::2027768@student.uwtsd.ac.uk::781aeaad-98e2-4943-87c2-d181684724ce" providerId="AD" clId="Web-{1889D197-24DE-4E05-AD4A-B92ED74BACAE}" dt="2022-02-18T20:11:40.546" v="3162"/>
          <ac:spMkLst>
            <pc:docMk/>
            <pc:sldMk cId="2656482322" sldId="261"/>
            <ac:spMk id="67" creationId="{2FFE28B5-FB16-49A9-B851-3C35FAC0CACB}"/>
          </ac:spMkLst>
        </pc:spChg>
        <pc:spChg chg="add del">
          <ac:chgData name="Kwabena Mensah (2027768)" userId="S::2027768@student.uwtsd.ac.uk::781aeaad-98e2-4943-87c2-d181684724ce" providerId="AD" clId="Web-{1889D197-24DE-4E05-AD4A-B92ED74BACAE}" dt="2022-02-18T20:11:40.546" v="3162"/>
          <ac:spMkLst>
            <pc:docMk/>
            <pc:sldMk cId="2656482322" sldId="261"/>
            <ac:spMk id="68" creationId="{01014442-855A-4E0F-8D09-C314661A48B9}"/>
          </ac:spMkLst>
        </pc:spChg>
        <pc:spChg chg="add del">
          <ac:chgData name="Kwabena Mensah (2027768)" userId="S::2027768@student.uwtsd.ac.uk::781aeaad-98e2-4943-87c2-d181684724ce" providerId="AD" clId="Web-{1889D197-24DE-4E05-AD4A-B92ED74BACAE}" dt="2022-02-18T20:11:40.546" v="3162"/>
          <ac:spMkLst>
            <pc:docMk/>
            <pc:sldMk cId="2656482322" sldId="261"/>
            <ac:spMk id="69" creationId="{9B1ABF09-86CF-414E-88A5-2B84CC7232A9}"/>
          </ac:spMkLst>
        </pc:spChg>
        <pc:spChg chg="add del">
          <ac:chgData name="Kwabena Mensah (2027768)" userId="S::2027768@student.uwtsd.ac.uk::781aeaad-98e2-4943-87c2-d181684724ce" providerId="AD" clId="Web-{1889D197-24DE-4E05-AD4A-B92ED74BACAE}" dt="2022-02-18T20:11:46.812" v="3164"/>
          <ac:spMkLst>
            <pc:docMk/>
            <pc:sldMk cId="2656482322" sldId="261"/>
            <ac:spMk id="71" creationId="{43162304-DA60-4C31-9E2B-E22F8DA75FF5}"/>
          </ac:spMkLst>
        </pc:spChg>
        <pc:spChg chg="add del">
          <ac:chgData name="Kwabena Mensah (2027768)" userId="S::2027768@student.uwtsd.ac.uk::781aeaad-98e2-4943-87c2-d181684724ce" providerId="AD" clId="Web-{1889D197-24DE-4E05-AD4A-B92ED74BACAE}" dt="2022-02-18T20:11:46.812" v="3164"/>
          <ac:spMkLst>
            <pc:docMk/>
            <pc:sldMk cId="2656482322" sldId="261"/>
            <ac:spMk id="72" creationId="{C4AE1EFF-264A-4A42-BEA1-0E875F40D74F}"/>
          </ac:spMkLst>
        </pc:spChg>
        <pc:spChg chg="add del">
          <ac:chgData name="Kwabena Mensah (2027768)" userId="S::2027768@student.uwtsd.ac.uk::781aeaad-98e2-4943-87c2-d181684724ce" providerId="AD" clId="Web-{1889D197-24DE-4E05-AD4A-B92ED74BACAE}" dt="2022-02-18T20:11:46.812" v="3164"/>
          <ac:spMkLst>
            <pc:docMk/>
            <pc:sldMk cId="2656482322" sldId="261"/>
            <ac:spMk id="73" creationId="{5DB23C2B-2054-4D8B-9E98-9190F8E05EAD}"/>
          </ac:spMkLst>
        </pc:spChg>
        <pc:spChg chg="add del">
          <ac:chgData name="Kwabena Mensah (2027768)" userId="S::2027768@student.uwtsd.ac.uk::781aeaad-98e2-4943-87c2-d181684724ce" providerId="AD" clId="Web-{1889D197-24DE-4E05-AD4A-B92ED74BACAE}" dt="2022-02-18T20:11:46.812" v="3164"/>
          <ac:spMkLst>
            <pc:docMk/>
            <pc:sldMk cId="2656482322" sldId="261"/>
            <ac:spMk id="74" creationId="{665C2FCD-09A4-4B4B-AA73-F330DFE91799}"/>
          </ac:spMkLst>
        </pc:spChg>
        <pc:spChg chg="add del">
          <ac:chgData name="Kwabena Mensah (2027768)" userId="S::2027768@student.uwtsd.ac.uk::781aeaad-98e2-4943-87c2-d181684724ce" providerId="AD" clId="Web-{1889D197-24DE-4E05-AD4A-B92ED74BACAE}" dt="2022-02-18T20:11:46.812" v="3164"/>
          <ac:spMkLst>
            <pc:docMk/>
            <pc:sldMk cId="2656482322" sldId="261"/>
            <ac:spMk id="75" creationId="{8797B5BC-9873-45F9-97D6-298FB5AF08FF}"/>
          </ac:spMkLst>
        </pc:spChg>
        <pc:spChg chg="add del">
          <ac:chgData name="Kwabena Mensah (2027768)" userId="S::2027768@student.uwtsd.ac.uk::781aeaad-98e2-4943-87c2-d181684724ce" providerId="AD" clId="Web-{1889D197-24DE-4E05-AD4A-B92ED74BACAE}" dt="2022-02-18T20:11:52.187" v="3166"/>
          <ac:spMkLst>
            <pc:docMk/>
            <pc:sldMk cId="2656482322" sldId="261"/>
            <ac:spMk id="77" creationId="{43162304-DA60-4C31-9E2B-E22F8DA75FF5}"/>
          </ac:spMkLst>
        </pc:spChg>
        <pc:spChg chg="add del">
          <ac:chgData name="Kwabena Mensah (2027768)" userId="S::2027768@student.uwtsd.ac.uk::781aeaad-98e2-4943-87c2-d181684724ce" providerId="AD" clId="Web-{1889D197-24DE-4E05-AD4A-B92ED74BACAE}" dt="2022-02-18T20:11:52.187" v="3166"/>
          <ac:spMkLst>
            <pc:docMk/>
            <pc:sldMk cId="2656482322" sldId="261"/>
            <ac:spMk id="78" creationId="{C4AE1EFF-264A-4A42-BEA1-0E875F40D74F}"/>
          </ac:spMkLst>
        </pc:spChg>
        <pc:spChg chg="add del">
          <ac:chgData name="Kwabena Mensah (2027768)" userId="S::2027768@student.uwtsd.ac.uk::781aeaad-98e2-4943-87c2-d181684724ce" providerId="AD" clId="Web-{1889D197-24DE-4E05-AD4A-B92ED74BACAE}" dt="2022-02-18T20:11:52.187" v="3166"/>
          <ac:spMkLst>
            <pc:docMk/>
            <pc:sldMk cId="2656482322" sldId="261"/>
            <ac:spMk id="79" creationId="{4DA2902A-FA5D-45A8-81EE-4342D330FA0A}"/>
          </ac:spMkLst>
        </pc:spChg>
        <pc:spChg chg="add del">
          <ac:chgData name="Kwabena Mensah (2027768)" userId="S::2027768@student.uwtsd.ac.uk::781aeaad-98e2-4943-87c2-d181684724ce" providerId="AD" clId="Web-{1889D197-24DE-4E05-AD4A-B92ED74BACAE}" dt="2022-02-18T20:11:52.187" v="3166"/>
          <ac:spMkLst>
            <pc:docMk/>
            <pc:sldMk cId="2656482322" sldId="261"/>
            <ac:spMk id="80" creationId="{E22B538A-2A50-48E0-89A4-F2D2EEB125CF}"/>
          </ac:spMkLst>
        </pc:spChg>
        <pc:spChg chg="add del">
          <ac:chgData name="Kwabena Mensah (2027768)" userId="S::2027768@student.uwtsd.ac.uk::781aeaad-98e2-4943-87c2-d181684724ce" providerId="AD" clId="Web-{1889D197-24DE-4E05-AD4A-B92ED74BACAE}" dt="2022-02-18T20:11:52.187" v="3166"/>
          <ac:spMkLst>
            <pc:docMk/>
            <pc:sldMk cId="2656482322" sldId="261"/>
            <ac:spMk id="81" creationId="{D319273A-84F0-4EF0-9ABB-6725351DB0C5}"/>
          </ac:spMkLst>
        </pc:spChg>
        <pc:spChg chg="add del">
          <ac:chgData name="Kwabena Mensah (2027768)" userId="S::2027768@student.uwtsd.ac.uk::781aeaad-98e2-4943-87c2-d181684724ce" providerId="AD" clId="Web-{1889D197-24DE-4E05-AD4A-B92ED74BACAE}" dt="2022-02-18T20:12:05.968" v="3168"/>
          <ac:spMkLst>
            <pc:docMk/>
            <pc:sldMk cId="2656482322" sldId="261"/>
            <ac:spMk id="83" creationId="{43162304-DA60-4C31-9E2B-E22F8DA75FF5}"/>
          </ac:spMkLst>
        </pc:spChg>
        <pc:spChg chg="add del">
          <ac:chgData name="Kwabena Mensah (2027768)" userId="S::2027768@student.uwtsd.ac.uk::781aeaad-98e2-4943-87c2-d181684724ce" providerId="AD" clId="Web-{1889D197-24DE-4E05-AD4A-B92ED74BACAE}" dt="2022-02-18T20:12:05.968" v="3168"/>
          <ac:spMkLst>
            <pc:docMk/>
            <pc:sldMk cId="2656482322" sldId="261"/>
            <ac:spMk id="84" creationId="{C4AE1EFF-264A-4A42-BEA1-0E875F40D74F}"/>
          </ac:spMkLst>
        </pc:spChg>
        <pc:spChg chg="add del">
          <ac:chgData name="Kwabena Mensah (2027768)" userId="S::2027768@student.uwtsd.ac.uk::781aeaad-98e2-4943-87c2-d181684724ce" providerId="AD" clId="Web-{1889D197-24DE-4E05-AD4A-B92ED74BACAE}" dt="2022-02-18T20:12:05.968" v="3168"/>
          <ac:spMkLst>
            <pc:docMk/>
            <pc:sldMk cId="2656482322" sldId="261"/>
            <ac:spMk id="85" creationId="{4102E8E4-3982-4884-AA0F-68EC37047387}"/>
          </ac:spMkLst>
        </pc:spChg>
        <pc:spChg chg="add del">
          <ac:chgData name="Kwabena Mensah (2027768)" userId="S::2027768@student.uwtsd.ac.uk::781aeaad-98e2-4943-87c2-d181684724ce" providerId="AD" clId="Web-{1889D197-24DE-4E05-AD4A-B92ED74BACAE}" dt="2022-02-18T20:12:05.968" v="3168"/>
          <ac:spMkLst>
            <pc:docMk/>
            <pc:sldMk cId="2656482322" sldId="261"/>
            <ac:spMk id="86" creationId="{51EB3F61-F91A-45E6-81DA-F22A4CBAC4CD}"/>
          </ac:spMkLst>
        </pc:spChg>
        <pc:spChg chg="add del">
          <ac:chgData name="Kwabena Mensah (2027768)" userId="S::2027768@student.uwtsd.ac.uk::781aeaad-98e2-4943-87c2-d181684724ce" providerId="AD" clId="Web-{1889D197-24DE-4E05-AD4A-B92ED74BACAE}" dt="2022-02-18T20:12:05.968" v="3168"/>
          <ac:spMkLst>
            <pc:docMk/>
            <pc:sldMk cId="2656482322" sldId="261"/>
            <ac:spMk id="87" creationId="{C0D1CB9A-4C6B-4843-B8E9-CD0071D37B0D}"/>
          </ac:spMkLst>
        </pc:spChg>
        <pc:spChg chg="add del">
          <ac:chgData name="Kwabena Mensah (2027768)" userId="S::2027768@student.uwtsd.ac.uk::781aeaad-98e2-4943-87c2-d181684724ce" providerId="AD" clId="Web-{1889D197-24DE-4E05-AD4A-B92ED74BACAE}" dt="2022-02-18T20:12:10.531" v="3170"/>
          <ac:spMkLst>
            <pc:docMk/>
            <pc:sldMk cId="2656482322" sldId="261"/>
            <ac:spMk id="89" creationId="{43162304-DA60-4C31-9E2B-E22F8DA75FF5}"/>
          </ac:spMkLst>
        </pc:spChg>
        <pc:spChg chg="add del">
          <ac:chgData name="Kwabena Mensah (2027768)" userId="S::2027768@student.uwtsd.ac.uk::781aeaad-98e2-4943-87c2-d181684724ce" providerId="AD" clId="Web-{1889D197-24DE-4E05-AD4A-B92ED74BACAE}" dt="2022-02-18T20:12:10.531" v="3170"/>
          <ac:spMkLst>
            <pc:docMk/>
            <pc:sldMk cId="2656482322" sldId="261"/>
            <ac:spMk id="90" creationId="{C4AE1EFF-264A-4A42-BEA1-0E875F40D74F}"/>
          </ac:spMkLst>
        </pc:spChg>
        <pc:spChg chg="add del">
          <ac:chgData name="Kwabena Mensah (2027768)" userId="S::2027768@student.uwtsd.ac.uk::781aeaad-98e2-4943-87c2-d181684724ce" providerId="AD" clId="Web-{1889D197-24DE-4E05-AD4A-B92ED74BACAE}" dt="2022-02-18T20:12:10.531" v="3170"/>
          <ac:spMkLst>
            <pc:docMk/>
            <pc:sldMk cId="2656482322" sldId="261"/>
            <ac:spMk id="91" creationId="{80516254-1D9F-4F3A-9870-3A3280BE2BFE}"/>
          </ac:spMkLst>
        </pc:spChg>
        <pc:spChg chg="add del">
          <ac:chgData name="Kwabena Mensah (2027768)" userId="S::2027768@student.uwtsd.ac.uk::781aeaad-98e2-4943-87c2-d181684724ce" providerId="AD" clId="Web-{1889D197-24DE-4E05-AD4A-B92ED74BACAE}" dt="2022-02-18T20:12:10.531" v="3170"/>
          <ac:spMkLst>
            <pc:docMk/>
            <pc:sldMk cId="2656482322" sldId="261"/>
            <ac:spMk id="92" creationId="{FC14672B-27A5-4CDA-ABAF-5E4CF4B41C23}"/>
          </ac:spMkLst>
        </pc:spChg>
        <pc:spChg chg="add del">
          <ac:chgData name="Kwabena Mensah (2027768)" userId="S::2027768@student.uwtsd.ac.uk::781aeaad-98e2-4943-87c2-d181684724ce" providerId="AD" clId="Web-{1889D197-24DE-4E05-AD4A-B92ED74BACAE}" dt="2022-02-18T20:12:10.531" v="3170"/>
          <ac:spMkLst>
            <pc:docMk/>
            <pc:sldMk cId="2656482322" sldId="261"/>
            <ac:spMk id="94" creationId="{DA9FD12C-F638-409B-AA2B-A1D840931C48}"/>
          </ac:spMkLst>
        </pc:spChg>
        <pc:spChg chg="add del">
          <ac:chgData name="Kwabena Mensah (2027768)" userId="S::2027768@student.uwtsd.ac.uk::781aeaad-98e2-4943-87c2-d181684724ce" providerId="AD" clId="Web-{1889D197-24DE-4E05-AD4A-B92ED74BACAE}" dt="2022-02-18T20:12:10.531" v="3170"/>
          <ac:spMkLst>
            <pc:docMk/>
            <pc:sldMk cId="2656482322" sldId="261"/>
            <ac:spMk id="95" creationId="{9A206779-5C74-4555-94BC-5845C92EC3A8}"/>
          </ac:spMkLst>
        </pc:spChg>
        <pc:spChg chg="add">
          <ac:chgData name="Kwabena Mensah (2027768)" userId="S::2027768@student.uwtsd.ac.uk::781aeaad-98e2-4943-87c2-d181684724ce" providerId="AD" clId="Web-{1889D197-24DE-4E05-AD4A-B92ED74BACAE}" dt="2022-02-18T20:12:10.531" v="3171"/>
          <ac:spMkLst>
            <pc:docMk/>
            <pc:sldMk cId="2656482322" sldId="261"/>
            <ac:spMk id="97" creationId="{43162304-DA60-4C31-9E2B-E22F8DA75FF5}"/>
          </ac:spMkLst>
        </pc:spChg>
        <pc:spChg chg="add">
          <ac:chgData name="Kwabena Mensah (2027768)" userId="S::2027768@student.uwtsd.ac.uk::781aeaad-98e2-4943-87c2-d181684724ce" providerId="AD" clId="Web-{1889D197-24DE-4E05-AD4A-B92ED74BACAE}" dt="2022-02-18T20:12:10.531" v="3171"/>
          <ac:spMkLst>
            <pc:docMk/>
            <pc:sldMk cId="2656482322" sldId="261"/>
            <ac:spMk id="98" creationId="{C4AE1EFF-264A-4A42-BEA1-0E875F40D74F}"/>
          </ac:spMkLst>
        </pc:spChg>
        <pc:spChg chg="add">
          <ac:chgData name="Kwabena Mensah (2027768)" userId="S::2027768@student.uwtsd.ac.uk::781aeaad-98e2-4943-87c2-d181684724ce" providerId="AD" clId="Web-{1889D197-24DE-4E05-AD4A-B92ED74BACAE}" dt="2022-02-18T20:12:10.531" v="3171"/>
          <ac:spMkLst>
            <pc:docMk/>
            <pc:sldMk cId="2656482322" sldId="261"/>
            <ac:spMk id="99" creationId="{5DB23C2B-2054-4D8B-9E98-9190F8E05EAD}"/>
          </ac:spMkLst>
        </pc:spChg>
        <pc:spChg chg="add">
          <ac:chgData name="Kwabena Mensah (2027768)" userId="S::2027768@student.uwtsd.ac.uk::781aeaad-98e2-4943-87c2-d181684724ce" providerId="AD" clId="Web-{1889D197-24DE-4E05-AD4A-B92ED74BACAE}" dt="2022-02-18T20:12:10.531" v="3171"/>
          <ac:spMkLst>
            <pc:docMk/>
            <pc:sldMk cId="2656482322" sldId="261"/>
            <ac:spMk id="100" creationId="{665C2FCD-09A4-4B4B-AA73-F330DFE91799}"/>
          </ac:spMkLst>
        </pc:spChg>
        <pc:spChg chg="add">
          <ac:chgData name="Kwabena Mensah (2027768)" userId="S::2027768@student.uwtsd.ac.uk::781aeaad-98e2-4943-87c2-d181684724ce" providerId="AD" clId="Web-{1889D197-24DE-4E05-AD4A-B92ED74BACAE}" dt="2022-02-18T20:12:10.531" v="3171"/>
          <ac:spMkLst>
            <pc:docMk/>
            <pc:sldMk cId="2656482322" sldId="261"/>
            <ac:spMk id="101" creationId="{DA9FD12C-F638-409B-AA2B-A1D840931C48}"/>
          </ac:spMkLst>
        </pc:spChg>
        <pc:spChg chg="add">
          <ac:chgData name="Kwabena Mensah (2027768)" userId="S::2027768@student.uwtsd.ac.uk::781aeaad-98e2-4943-87c2-d181684724ce" providerId="AD" clId="Web-{1889D197-24DE-4E05-AD4A-B92ED74BACAE}" dt="2022-02-18T20:12:10.531" v="3171"/>
          <ac:spMkLst>
            <pc:docMk/>
            <pc:sldMk cId="2656482322" sldId="261"/>
            <ac:spMk id="102" creationId="{8797B5BC-9873-45F9-97D6-298FB5AF08FF}"/>
          </ac:spMkLst>
        </pc:spChg>
        <pc:graphicFrameChg chg="add del">
          <ac:chgData name="Kwabena Mensah (2027768)" userId="S::2027768@student.uwtsd.ac.uk::781aeaad-98e2-4943-87c2-d181684724ce" providerId="AD" clId="Web-{1889D197-24DE-4E05-AD4A-B92ED74BACAE}" dt="2022-02-18T20:12:05.968" v="3168"/>
          <ac:graphicFrameMkLst>
            <pc:docMk/>
            <pc:sldMk cId="2656482322" sldId="261"/>
            <ac:graphicFrameMk id="48" creationId="{B813A4BA-112C-427E-AC9C-D870AC59AA1A}"/>
          </ac:graphicFrameMkLst>
        </pc:graphicFrameChg>
        <pc:cxnChg chg="add del">
          <ac:chgData name="Kwabena Mensah (2027768)" userId="S::2027768@student.uwtsd.ac.uk::781aeaad-98e2-4943-87c2-d181684724ce" providerId="AD" clId="Web-{1889D197-24DE-4E05-AD4A-B92ED74BACAE}" dt="2022-02-18T20:09:54.058" v="3153"/>
          <ac:cxnSpMkLst>
            <pc:docMk/>
            <pc:sldMk cId="2656482322" sldId="261"/>
            <ac:cxnSpMk id="33" creationId="{8D89589C-2C90-4407-A995-05EC3DD7AB14}"/>
          </ac:cxnSpMkLst>
        </pc:cxnChg>
        <pc:cxnChg chg="add del">
          <ac:chgData name="Kwabena Mensah (2027768)" userId="S::2027768@student.uwtsd.ac.uk::781aeaad-98e2-4943-87c2-d181684724ce" providerId="AD" clId="Web-{1889D197-24DE-4E05-AD4A-B92ED74BACAE}" dt="2022-02-18T20:11:37.514" v="3160"/>
          <ac:cxnSpMkLst>
            <pc:docMk/>
            <pc:sldMk cId="2656482322" sldId="261"/>
            <ac:cxnSpMk id="59" creationId="{8D89589C-2C90-4407-A995-05EC3DD7AB14}"/>
          </ac:cxnSpMkLst>
        </pc:cxnChg>
        <pc:cxnChg chg="add del">
          <ac:chgData name="Kwabena Mensah (2027768)" userId="S::2027768@student.uwtsd.ac.uk::781aeaad-98e2-4943-87c2-d181684724ce" providerId="AD" clId="Web-{1889D197-24DE-4E05-AD4A-B92ED74BACAE}" dt="2022-02-18T20:12:10.531" v="3170"/>
          <ac:cxnSpMkLst>
            <pc:docMk/>
            <pc:sldMk cId="2656482322" sldId="261"/>
            <ac:cxnSpMk id="93" creationId="{8D89589C-2C90-4407-A995-05EC3DD7AB14}"/>
          </ac:cxnSpMkLst>
        </pc:cxnChg>
      </pc:sldChg>
      <pc:sldChg chg="addSp modSp new mod modClrScheme chgLayout">
        <pc:chgData name="Kwabena Mensah (2027768)" userId="S::2027768@student.uwtsd.ac.uk::781aeaad-98e2-4943-87c2-d181684724ce" providerId="AD" clId="Web-{1889D197-24DE-4E05-AD4A-B92ED74BACAE}" dt="2022-02-18T19:57:55.117" v="3114" actId="20577"/>
        <pc:sldMkLst>
          <pc:docMk/>
          <pc:sldMk cId="4211567742" sldId="262"/>
        </pc:sldMkLst>
        <pc:spChg chg="add mod">
          <ac:chgData name="Kwabena Mensah (2027768)" userId="S::2027768@student.uwtsd.ac.uk::781aeaad-98e2-4943-87c2-d181684724ce" providerId="AD" clId="Web-{1889D197-24DE-4E05-AD4A-B92ED74BACAE}" dt="2022-02-18T19:57:55.117" v="3114" actId="20577"/>
          <ac:spMkLst>
            <pc:docMk/>
            <pc:sldMk cId="4211567742" sldId="262"/>
            <ac:spMk id="2" creationId="{EFCBFB2C-56E7-4590-A025-929D3D6D4B50}"/>
          </ac:spMkLst>
        </pc:spChg>
      </pc:sldChg>
      <pc:sldChg chg="addSp modSp new mod setBg modClrScheme chgLayout">
        <pc:chgData name="Kwabena Mensah (2027768)" userId="S::2027768@student.uwtsd.ac.uk::781aeaad-98e2-4943-87c2-d181684724ce" providerId="AD" clId="Web-{1889D197-24DE-4E05-AD4A-B92ED74BACAE}" dt="2022-02-18T20:10:56.560" v="3158"/>
        <pc:sldMkLst>
          <pc:docMk/>
          <pc:sldMk cId="2070726792" sldId="263"/>
        </pc:sldMkLst>
        <pc:spChg chg="add mod">
          <ac:chgData name="Kwabena Mensah (2027768)" userId="S::2027768@student.uwtsd.ac.uk::781aeaad-98e2-4943-87c2-d181684724ce" providerId="AD" clId="Web-{1889D197-24DE-4E05-AD4A-B92ED74BACAE}" dt="2022-02-18T20:10:56.560" v="3158"/>
          <ac:spMkLst>
            <pc:docMk/>
            <pc:sldMk cId="2070726792" sldId="263"/>
            <ac:spMk id="2" creationId="{0F955EB1-DDF6-4591-BE63-931D95865150}"/>
          </ac:spMkLst>
        </pc:spChg>
        <pc:spChg chg="add">
          <ac:chgData name="Kwabena Mensah (2027768)" userId="S::2027768@student.uwtsd.ac.uk::781aeaad-98e2-4943-87c2-d181684724ce" providerId="AD" clId="Web-{1889D197-24DE-4E05-AD4A-B92ED74BACAE}" dt="2022-02-18T20:10:56.560" v="3158"/>
          <ac:spMkLst>
            <pc:docMk/>
            <pc:sldMk cId="2070726792" sldId="263"/>
            <ac:spMk id="7" creationId="{43162304-DA60-4C31-9E2B-E22F8DA75FF5}"/>
          </ac:spMkLst>
        </pc:spChg>
        <pc:spChg chg="add">
          <ac:chgData name="Kwabena Mensah (2027768)" userId="S::2027768@student.uwtsd.ac.uk::781aeaad-98e2-4943-87c2-d181684724ce" providerId="AD" clId="Web-{1889D197-24DE-4E05-AD4A-B92ED74BACAE}" dt="2022-02-18T20:10:56.560" v="3158"/>
          <ac:spMkLst>
            <pc:docMk/>
            <pc:sldMk cId="2070726792" sldId="263"/>
            <ac:spMk id="9" creationId="{C4AE1EFF-264A-4A42-BEA1-0E875F40D74F}"/>
          </ac:spMkLst>
        </pc:spChg>
        <pc:spChg chg="add">
          <ac:chgData name="Kwabena Mensah (2027768)" userId="S::2027768@student.uwtsd.ac.uk::781aeaad-98e2-4943-87c2-d181684724ce" providerId="AD" clId="Web-{1889D197-24DE-4E05-AD4A-B92ED74BACAE}" dt="2022-02-18T20:10:56.560" v="3158"/>
          <ac:spMkLst>
            <pc:docMk/>
            <pc:sldMk cId="2070726792" sldId="263"/>
            <ac:spMk id="11" creationId="{80516254-1D9F-4F3A-9870-3A3280BE2BFE}"/>
          </ac:spMkLst>
        </pc:spChg>
        <pc:spChg chg="add">
          <ac:chgData name="Kwabena Mensah (2027768)" userId="S::2027768@student.uwtsd.ac.uk::781aeaad-98e2-4943-87c2-d181684724ce" providerId="AD" clId="Web-{1889D197-24DE-4E05-AD4A-B92ED74BACAE}" dt="2022-02-18T20:10:56.560" v="3158"/>
          <ac:spMkLst>
            <pc:docMk/>
            <pc:sldMk cId="2070726792" sldId="263"/>
            <ac:spMk id="13" creationId="{FC14672B-27A5-4CDA-ABAF-5E4CF4B41C23}"/>
          </ac:spMkLst>
        </pc:spChg>
        <pc:spChg chg="add">
          <ac:chgData name="Kwabena Mensah (2027768)" userId="S::2027768@student.uwtsd.ac.uk::781aeaad-98e2-4943-87c2-d181684724ce" providerId="AD" clId="Web-{1889D197-24DE-4E05-AD4A-B92ED74BACAE}" dt="2022-02-18T20:10:56.560" v="3158"/>
          <ac:spMkLst>
            <pc:docMk/>
            <pc:sldMk cId="2070726792" sldId="263"/>
            <ac:spMk id="17" creationId="{9A206779-5C74-4555-94BC-5845C92EC3A8}"/>
          </ac:spMkLst>
        </pc:spChg>
        <pc:cxnChg chg="add">
          <ac:chgData name="Kwabena Mensah (2027768)" userId="S::2027768@student.uwtsd.ac.uk::781aeaad-98e2-4943-87c2-d181684724ce" providerId="AD" clId="Web-{1889D197-24DE-4E05-AD4A-B92ED74BACAE}" dt="2022-02-18T20:10:56.560" v="3158"/>
          <ac:cxnSpMkLst>
            <pc:docMk/>
            <pc:sldMk cId="2070726792" sldId="263"/>
            <ac:cxnSpMk id="15" creationId="{8D89589C-2C90-4407-A995-05EC3DD7AB14}"/>
          </ac:cxnSpMkLst>
        </pc:cxnChg>
      </pc:sldChg>
      <pc:sldChg chg="addSp modSp new mod setBg modClrScheme chgLayout">
        <pc:chgData name="Kwabena Mensah (2027768)" userId="S::2027768@student.uwtsd.ac.uk::781aeaad-98e2-4943-87c2-d181684724ce" providerId="AD" clId="Web-{1889D197-24DE-4E05-AD4A-B92ED74BACAE}" dt="2022-02-18T20:10:40.060" v="3157"/>
        <pc:sldMkLst>
          <pc:docMk/>
          <pc:sldMk cId="3399007674" sldId="264"/>
        </pc:sldMkLst>
        <pc:spChg chg="add mod">
          <ac:chgData name="Kwabena Mensah (2027768)" userId="S::2027768@student.uwtsd.ac.uk::781aeaad-98e2-4943-87c2-d181684724ce" providerId="AD" clId="Web-{1889D197-24DE-4E05-AD4A-B92ED74BACAE}" dt="2022-02-18T20:10:40.060" v="3157"/>
          <ac:spMkLst>
            <pc:docMk/>
            <pc:sldMk cId="3399007674" sldId="264"/>
            <ac:spMk id="2" creationId="{44BEA739-1204-4EB4-877C-BE152F8FCE9E}"/>
          </ac:spMkLst>
        </pc:spChg>
        <pc:spChg chg="add">
          <ac:chgData name="Kwabena Mensah (2027768)" userId="S::2027768@student.uwtsd.ac.uk::781aeaad-98e2-4943-87c2-d181684724ce" providerId="AD" clId="Web-{1889D197-24DE-4E05-AD4A-B92ED74BACAE}" dt="2022-02-18T20:10:40.060" v="3157"/>
          <ac:spMkLst>
            <pc:docMk/>
            <pc:sldMk cId="3399007674" sldId="264"/>
            <ac:spMk id="7" creationId="{43162304-DA60-4C31-9E2B-E22F8DA75FF5}"/>
          </ac:spMkLst>
        </pc:spChg>
        <pc:spChg chg="add">
          <ac:chgData name="Kwabena Mensah (2027768)" userId="S::2027768@student.uwtsd.ac.uk::781aeaad-98e2-4943-87c2-d181684724ce" providerId="AD" clId="Web-{1889D197-24DE-4E05-AD4A-B92ED74BACAE}" dt="2022-02-18T20:10:40.060" v="3157"/>
          <ac:spMkLst>
            <pc:docMk/>
            <pc:sldMk cId="3399007674" sldId="264"/>
            <ac:spMk id="9" creationId="{C4AE1EFF-264A-4A42-BEA1-0E875F40D74F}"/>
          </ac:spMkLst>
        </pc:spChg>
        <pc:spChg chg="add">
          <ac:chgData name="Kwabena Mensah (2027768)" userId="S::2027768@student.uwtsd.ac.uk::781aeaad-98e2-4943-87c2-d181684724ce" providerId="AD" clId="Web-{1889D197-24DE-4E05-AD4A-B92ED74BACAE}" dt="2022-02-18T20:10:40.060" v="3157"/>
          <ac:spMkLst>
            <pc:docMk/>
            <pc:sldMk cId="3399007674" sldId="264"/>
            <ac:spMk id="11" creationId="{5DB23C2B-2054-4D8B-9E98-9190F8E05EAD}"/>
          </ac:spMkLst>
        </pc:spChg>
        <pc:spChg chg="add">
          <ac:chgData name="Kwabena Mensah (2027768)" userId="S::2027768@student.uwtsd.ac.uk::781aeaad-98e2-4943-87c2-d181684724ce" providerId="AD" clId="Web-{1889D197-24DE-4E05-AD4A-B92ED74BACAE}" dt="2022-02-18T20:10:40.060" v="3157"/>
          <ac:spMkLst>
            <pc:docMk/>
            <pc:sldMk cId="3399007674" sldId="264"/>
            <ac:spMk id="13" creationId="{8797B5BC-9873-45F9-97D6-298FB5AF08FF}"/>
          </ac:spMkLst>
        </pc:spChg>
        <pc:spChg chg="add">
          <ac:chgData name="Kwabena Mensah (2027768)" userId="S::2027768@student.uwtsd.ac.uk::781aeaad-98e2-4943-87c2-d181684724ce" providerId="AD" clId="Web-{1889D197-24DE-4E05-AD4A-B92ED74BACAE}" dt="2022-02-18T20:10:40.060" v="3157"/>
          <ac:spMkLst>
            <pc:docMk/>
            <pc:sldMk cId="3399007674" sldId="264"/>
            <ac:spMk id="15" creationId="{665C2FCD-09A4-4B4B-AA73-F330DFE91799}"/>
          </ac:spMkLst>
        </pc:spChg>
      </pc:sldChg>
      <pc:sldMasterChg chg="del delSldLayout">
        <pc:chgData name="Kwabena Mensah (2027768)" userId="S::2027768@student.uwtsd.ac.uk::781aeaad-98e2-4943-87c2-d181684724ce" providerId="AD" clId="Web-{1889D197-24DE-4E05-AD4A-B92ED74BACAE}" dt="2022-02-18T19:52:05.185" v="3099"/>
        <pc:sldMasterMkLst>
          <pc:docMk/>
          <pc:sldMasterMk cId="2460954070" sldId="2147483660"/>
        </pc:sldMasterMkLst>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2385387890" sldId="2147483661"/>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949138452" sldId="2147483662"/>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2591524520" sldId="2147483663"/>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1203092039" sldId="2147483664"/>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3733172339" sldId="2147483665"/>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3210312558" sldId="2147483666"/>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3146388984" sldId="2147483667"/>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3171841454" sldId="2147483668"/>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1718958274" sldId="2147483669"/>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2202905451" sldId="2147483670"/>
          </pc:sldLayoutMkLst>
        </pc:sldLayoutChg>
        <pc:sldLayoutChg chg="del">
          <pc:chgData name="Kwabena Mensah (2027768)" userId="S::2027768@student.uwtsd.ac.uk::781aeaad-98e2-4943-87c2-d181684724ce" providerId="AD" clId="Web-{1889D197-24DE-4E05-AD4A-B92ED74BACAE}" dt="2022-02-18T19:52:05.185" v="3099"/>
          <pc:sldLayoutMkLst>
            <pc:docMk/>
            <pc:sldMasterMk cId="2460954070" sldId="2147483660"/>
            <pc:sldLayoutMk cId="3479445657" sldId="2147483671"/>
          </pc:sldLayoutMkLst>
        </pc:sldLayoutChg>
      </pc:sldMasterChg>
      <pc:sldMasterChg chg="add addSldLayout modSldLayout">
        <pc:chgData name="Kwabena Mensah (2027768)" userId="S::2027768@student.uwtsd.ac.uk::781aeaad-98e2-4943-87c2-d181684724ce" providerId="AD" clId="Web-{1889D197-24DE-4E05-AD4A-B92ED74BACAE}" dt="2022-02-18T19:52:05.185" v="3099"/>
        <pc:sldMasterMkLst>
          <pc:docMk/>
          <pc:sldMasterMk cId="4156178218" sldId="2147483672"/>
        </pc:sldMasterMkLst>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4241012500" sldId="2147483673"/>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4281660151" sldId="2147483674"/>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2747682232" sldId="2147483675"/>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969155887" sldId="2147483676"/>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1834768429" sldId="2147483677"/>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2913972149" sldId="2147483678"/>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3687136377" sldId="2147483679"/>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2446412743" sldId="2147483680"/>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4092453915" sldId="2147483681"/>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1665411227" sldId="2147483682"/>
          </pc:sldLayoutMkLst>
        </pc:sldLayoutChg>
        <pc:sldLayoutChg chg="add mod replId">
          <pc:chgData name="Kwabena Mensah (2027768)" userId="S::2027768@student.uwtsd.ac.uk::781aeaad-98e2-4943-87c2-d181684724ce" providerId="AD" clId="Web-{1889D197-24DE-4E05-AD4A-B92ED74BACAE}" dt="2022-02-18T19:52:05.185" v="3099"/>
          <pc:sldLayoutMkLst>
            <pc:docMk/>
            <pc:sldMasterMk cId="4156178218" sldId="2147483672"/>
            <pc:sldLayoutMk cId="1261925649" sldId="214748368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41012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281660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47682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69155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834768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1397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87136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6412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92453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65411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2/18/2022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1925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2/18/2022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561782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ressbooks.bccampus.ca/kpupsyc1100/"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pressbooks.bccampus.ca/kpupsyc1100/"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ressbooks.bccampus.ca/kpupsyc1100/" TargetMode="External"/><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4" name="Rectangle 13">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4FA3E4E2-7948-4C6C-A045-FDDF2FAACA7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5" b="25000"/>
          <a:stretch/>
        </p:blipFill>
        <p:spPr>
          <a:xfrm>
            <a:off x="20" y="1"/>
            <a:ext cx="12188932" cy="6858000"/>
          </a:xfrm>
          <a:prstGeom prst="rect">
            <a:avLst/>
          </a:prstGeom>
        </p:spPr>
      </p:pic>
      <p:sp>
        <p:nvSpPr>
          <p:cNvPr id="16" name="Rectangle 15">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09599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4ED06A6C-899F-45EC-8FB3-CA86FA5B4211}"/>
              </a:ext>
            </a:extLst>
          </p:cNvPr>
          <p:cNvSpPr txBox="1"/>
          <p:nvPr/>
        </p:nvSpPr>
        <p:spPr>
          <a:xfrm>
            <a:off x="289248" y="2510395"/>
            <a:ext cx="5218209" cy="32745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dirty="0">
                <a:solidFill>
                  <a:srgbClr val="FFFFFF"/>
                </a:solidFill>
              </a:rPr>
              <a:t>Name: Kwabena Amponsah Mensah</a:t>
            </a:r>
          </a:p>
          <a:p>
            <a:pPr indent="-182880">
              <a:lnSpc>
                <a:spcPct val="90000"/>
              </a:lnSpc>
              <a:spcAft>
                <a:spcPts val="600"/>
              </a:spcAft>
              <a:buClr>
                <a:schemeClr val="accent1"/>
              </a:buClr>
              <a:buFont typeface="Wingdings 2" pitchFamily="18" charset="2"/>
              <a:buChar char=""/>
            </a:pPr>
            <a:r>
              <a:rPr lang="en-US" dirty="0">
                <a:solidFill>
                  <a:srgbClr val="FFFFFF"/>
                </a:solidFill>
              </a:rPr>
              <a:t>Student ID number: 2027768</a:t>
            </a:r>
          </a:p>
          <a:p>
            <a:pPr indent="-182880">
              <a:lnSpc>
                <a:spcPct val="90000"/>
              </a:lnSpc>
              <a:spcAft>
                <a:spcPts val="600"/>
              </a:spcAft>
              <a:buClr>
                <a:schemeClr val="accent1"/>
              </a:buClr>
              <a:buFont typeface="Wingdings 2" pitchFamily="18" charset="2"/>
              <a:buChar char=""/>
            </a:pPr>
            <a:r>
              <a:rPr lang="en-US" dirty="0">
                <a:solidFill>
                  <a:srgbClr val="FFFFFF"/>
                </a:solidFill>
              </a:rPr>
              <a:t>Module: BMHP 4003</a:t>
            </a:r>
          </a:p>
          <a:p>
            <a:pPr indent="-182880">
              <a:lnSpc>
                <a:spcPct val="90000"/>
              </a:lnSpc>
              <a:spcAft>
                <a:spcPts val="600"/>
              </a:spcAft>
              <a:buClr>
                <a:schemeClr val="accent1"/>
              </a:buClr>
              <a:buFont typeface="Wingdings 2" pitchFamily="18" charset="2"/>
              <a:buChar char=""/>
            </a:pPr>
            <a:r>
              <a:rPr lang="en-US" dirty="0">
                <a:solidFill>
                  <a:srgbClr val="FFFFFF"/>
                </a:solidFill>
              </a:rPr>
              <a:t>Title: why is psychology important when working   as a health care assistant with older adults</a:t>
            </a:r>
          </a:p>
          <a:p>
            <a:pPr indent="-182880">
              <a:lnSpc>
                <a:spcPct val="90000"/>
              </a:lnSpc>
              <a:spcAft>
                <a:spcPts val="600"/>
              </a:spcAft>
              <a:buClr>
                <a:schemeClr val="accent1"/>
              </a:buClr>
              <a:buFont typeface="Wingdings 2" pitchFamily="18" charset="2"/>
              <a:buChar char=""/>
            </a:pPr>
            <a:r>
              <a:rPr lang="en-US" dirty="0">
                <a:solidFill>
                  <a:srgbClr val="FFFFFF"/>
                </a:solidFill>
              </a:rPr>
              <a:t>Lecturer: Rebecca Kavanagh</a:t>
            </a:r>
          </a:p>
        </p:txBody>
      </p:sp>
      <p:sp>
        <p:nvSpPr>
          <p:cNvPr id="18" name="Rectangle 17">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04606C19-ADB7-4E7E-8228-672CC846DDA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3" name="TextBox 2">
            <a:extLst>
              <a:ext uri="{FF2B5EF4-FFF2-40B4-BE49-F238E27FC236}">
                <a16:creationId xmlns:a16="http://schemas.microsoft.com/office/drawing/2014/main" id="{C32F8328-A9D7-4957-808B-E8F213B41A0A}"/>
              </a:ext>
            </a:extLst>
          </p:cNvPr>
          <p:cNvSpPr txBox="1"/>
          <p:nvPr/>
        </p:nvSpPr>
        <p:spPr>
          <a:xfrm>
            <a:off x="9949236" y="6657946"/>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696A55C8-89F1-439D-863D-E208C0AC8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6324AFE7-27D3-4675-B407-132EA85B6C3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5" b="25000"/>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E4A1FD7E-EAEC-40B9-B75B-432F9DA75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6C94B1E9-C626-4BD7-8070-D57854A5D935}"/>
              </a:ext>
            </a:extLst>
          </p:cNvPr>
          <p:cNvSpPr txBox="1"/>
          <p:nvPr/>
        </p:nvSpPr>
        <p:spPr>
          <a:xfrm>
            <a:off x="289248" y="2510395"/>
            <a:ext cx="6451109" cy="32745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a:solidFill>
                  <a:srgbClr val="FFFFFF"/>
                </a:solidFill>
              </a:rPr>
              <a:t>Introduction</a:t>
            </a:r>
          </a:p>
          <a:p>
            <a:pPr indent="-182880">
              <a:lnSpc>
                <a:spcPct val="90000"/>
              </a:lnSpc>
              <a:spcAft>
                <a:spcPts val="600"/>
              </a:spcAft>
              <a:buClr>
                <a:schemeClr val="accent1"/>
              </a:buClr>
              <a:buFont typeface="Wingdings 2" pitchFamily="18" charset="2"/>
              <a:buChar char=""/>
            </a:pPr>
            <a:r>
              <a:rPr lang="en-US">
                <a:solidFill>
                  <a:srgbClr val="FFFFFF"/>
                </a:solidFill>
              </a:rPr>
              <a:t>Psychology is very important in our daily lives and so there is a need for us to pay attention to the psychological welfare of the people we normally come across. In this presentation I am going to talk about working as a health care assistant with older adults. The importance of psychology when working as a health care assistant. I will also elaborate on some of the theories of life span from prominent psychologists that can help you as a health care practitioner in your future role.</a:t>
            </a:r>
          </a:p>
        </p:txBody>
      </p:sp>
      <p:sp>
        <p:nvSpPr>
          <p:cNvPr id="17" name="Rectangle 16">
            <a:extLst>
              <a:ext uri="{FF2B5EF4-FFF2-40B4-BE49-F238E27FC236}">
                <a16:creationId xmlns:a16="http://schemas.microsoft.com/office/drawing/2014/main" id="{AC88629E-396B-4C99-B284-F30AABDF2E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06BB90B7-2A82-43A0-8790-1BF9A276F4CF}"/>
              </a:ext>
            </a:extLst>
          </p:cNvPr>
          <p:cNvSpPr txBox="1"/>
          <p:nvPr/>
        </p:nvSpPr>
        <p:spPr>
          <a:xfrm>
            <a:off x="9949236" y="6657946"/>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790136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8">
            <a:extLst>
              <a:ext uri="{FF2B5EF4-FFF2-40B4-BE49-F238E27FC236}">
                <a16:creationId xmlns:a16="http://schemas.microsoft.com/office/drawing/2014/main" id="{B86EEAC6-011F-4499-ACFF-2FDC742DB0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0">
            <a:extLst>
              <a:ext uri="{FF2B5EF4-FFF2-40B4-BE49-F238E27FC236}">
                <a16:creationId xmlns:a16="http://schemas.microsoft.com/office/drawing/2014/main" id="{6970F14D-B6E6-40EA-96B4-4E18D0CF9D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2" name="Rectangle 12">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929CA2BF-1666-41CC-929E-6D7577B2933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637" r="-1" b="24343"/>
          <a:stretch/>
        </p:blipFill>
        <p:spPr>
          <a:xfrm>
            <a:off x="20" y="1"/>
            <a:ext cx="12188932" cy="6858000"/>
          </a:xfrm>
          <a:prstGeom prst="rect">
            <a:avLst/>
          </a:prstGeom>
        </p:spPr>
      </p:pic>
      <p:sp>
        <p:nvSpPr>
          <p:cNvPr id="23" name="Rectangle 14">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6">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A2AF4EC2-37D5-4B5F-BE16-47941B6BD9DA}"/>
              </a:ext>
            </a:extLst>
          </p:cNvPr>
          <p:cNvSpPr txBox="1"/>
          <p:nvPr/>
        </p:nvSpPr>
        <p:spPr>
          <a:xfrm>
            <a:off x="3869268" y="864108"/>
            <a:ext cx="7315200" cy="51206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sz="1700">
                <a:solidFill>
                  <a:schemeClr val="tx1">
                    <a:lumMod val="65000"/>
                    <a:lumOff val="35000"/>
                  </a:schemeClr>
                </a:solidFill>
              </a:rPr>
              <a:t>First, what is psychology?</a:t>
            </a:r>
          </a:p>
          <a:p>
            <a:pPr indent="-182880">
              <a:lnSpc>
                <a:spcPct val="90000"/>
              </a:lnSpc>
              <a:spcAft>
                <a:spcPts val="600"/>
              </a:spcAft>
              <a:buClr>
                <a:schemeClr val="accent1"/>
              </a:buClr>
              <a:buFont typeface="Wingdings 2" pitchFamily="18" charset="2"/>
              <a:buChar char=""/>
            </a:pPr>
            <a:r>
              <a:rPr lang="en-US" sz="1700">
                <a:solidFill>
                  <a:schemeClr val="tx1">
                    <a:lumMod val="65000"/>
                    <a:lumOff val="35000"/>
                  </a:schemeClr>
                </a:solidFill>
              </a:rPr>
              <a:t>According to scholars' psychology is a study of science that focuses on mind and behavior. </a:t>
            </a:r>
          </a:p>
          <a:p>
            <a:pPr indent="-182880">
              <a:lnSpc>
                <a:spcPct val="90000"/>
              </a:lnSpc>
              <a:spcAft>
                <a:spcPts val="600"/>
              </a:spcAft>
              <a:buClr>
                <a:schemeClr val="accent1"/>
              </a:buClr>
              <a:buFont typeface="Wingdings 2" pitchFamily="18" charset="2"/>
              <a:buChar char=""/>
            </a:pPr>
            <a:r>
              <a:rPr lang="en-US" sz="1700">
                <a:solidFill>
                  <a:schemeClr val="tx1">
                    <a:lumMod val="65000"/>
                    <a:lumOff val="35000"/>
                  </a:schemeClr>
                </a:solidFill>
              </a:rPr>
              <a:t>Psychology is got a large scoop of academic discipline.</a:t>
            </a:r>
          </a:p>
          <a:p>
            <a:pPr indent="-182880">
              <a:lnSpc>
                <a:spcPct val="90000"/>
              </a:lnSpc>
              <a:spcAft>
                <a:spcPts val="600"/>
              </a:spcAft>
              <a:buClr>
                <a:schemeClr val="accent1"/>
              </a:buClr>
              <a:buFont typeface="Wingdings 2" pitchFamily="18" charset="2"/>
              <a:buChar char=""/>
            </a:pPr>
            <a:endParaRPr lang="en-US" sz="17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700">
                <a:solidFill>
                  <a:schemeClr val="tx1">
                    <a:lumMod val="65000"/>
                    <a:lumOff val="35000"/>
                  </a:schemeClr>
                </a:solidFill>
              </a:rPr>
              <a:t>My question is, why is psychology so important when working as a health care assistant with older adult. Someone may ask, who is a health care assistant?</a:t>
            </a:r>
          </a:p>
          <a:p>
            <a:pPr indent="-182880">
              <a:lnSpc>
                <a:spcPct val="90000"/>
              </a:lnSpc>
              <a:spcAft>
                <a:spcPts val="600"/>
              </a:spcAft>
              <a:buClr>
                <a:schemeClr val="accent1"/>
              </a:buClr>
              <a:buFont typeface="Wingdings 2" pitchFamily="18" charset="2"/>
              <a:buChar char=""/>
            </a:pPr>
            <a:r>
              <a:rPr lang="en-US" sz="1700">
                <a:solidFill>
                  <a:schemeClr val="tx1">
                    <a:lumMod val="65000"/>
                    <a:lumOff val="35000"/>
                  </a:schemeClr>
                </a:solidFill>
              </a:rPr>
              <a:t>You can become a health care assistant through college, apprenticeship or working towards it. A health care assistant is someone who looks after patients in hospital or In patients own home. They work 37 to 40 hours a week, average salary of 18,545 to 24,881 a year.</a:t>
            </a:r>
          </a:p>
          <a:p>
            <a:pPr indent="-182880">
              <a:lnSpc>
                <a:spcPct val="90000"/>
              </a:lnSpc>
              <a:spcAft>
                <a:spcPts val="600"/>
              </a:spcAft>
              <a:buClr>
                <a:schemeClr val="accent1"/>
              </a:buClr>
              <a:buFont typeface="Wingdings 2" pitchFamily="18" charset="2"/>
              <a:buChar char=""/>
            </a:pPr>
            <a:endParaRPr lang="en-US" sz="17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700">
                <a:solidFill>
                  <a:schemeClr val="tx1">
                    <a:lumMod val="65000"/>
                    <a:lumOff val="35000"/>
                  </a:schemeClr>
                </a:solidFill>
              </a:rPr>
              <a:t>One good psychological theory of life span development that can help us practice our role as a professional health care assistant is Vygotsky's zone proximal development</a:t>
            </a:r>
          </a:p>
          <a:p>
            <a:pPr indent="-182880">
              <a:lnSpc>
                <a:spcPct val="90000"/>
              </a:lnSpc>
              <a:spcAft>
                <a:spcPts val="600"/>
              </a:spcAft>
              <a:buClr>
                <a:schemeClr val="accent1"/>
              </a:buClr>
              <a:buFont typeface="Wingdings 2" pitchFamily="18" charset="2"/>
              <a:buChar char=""/>
            </a:pPr>
            <a:endParaRPr lang="en-US" sz="17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700">
                <a:solidFill>
                  <a:schemeClr val="tx1">
                    <a:lumMod val="65000"/>
                    <a:lumOff val="35000"/>
                  </a:schemeClr>
                </a:solidFill>
              </a:rPr>
              <a:t>Laird and Steedman, (1978).</a:t>
            </a:r>
          </a:p>
        </p:txBody>
      </p:sp>
      <p:sp>
        <p:nvSpPr>
          <p:cNvPr id="19" name="Rectangle 18">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9D184131-0A47-427C-85C5-685D8D448A97}"/>
              </a:ext>
            </a:extLst>
          </p:cNvPr>
          <p:cNvSpPr txBox="1"/>
          <p:nvPr/>
        </p:nvSpPr>
        <p:spPr>
          <a:xfrm>
            <a:off x="9949236" y="6657946"/>
            <a:ext cx="2239716"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496344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0">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2">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14">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2214A98-33B4-4376-A937-B6249279549A}"/>
              </a:ext>
            </a:extLst>
          </p:cNvPr>
          <p:cNvSpPr txBox="1"/>
          <p:nvPr/>
        </p:nvSpPr>
        <p:spPr>
          <a:xfrm>
            <a:off x="5289229" y="864108"/>
            <a:ext cx="5910677" cy="51206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sz="1500">
                <a:solidFill>
                  <a:schemeClr val="tx1">
                    <a:lumMod val="65000"/>
                    <a:lumOff val="35000"/>
                  </a:schemeClr>
                </a:solidFill>
              </a:rPr>
              <a:t>Applying Vygotsky theory to health care assistant role with aged</a:t>
            </a:r>
          </a:p>
          <a:p>
            <a:pPr indent="-182880">
              <a:lnSpc>
                <a:spcPct val="90000"/>
              </a:lnSpc>
              <a:spcAft>
                <a:spcPts val="600"/>
              </a:spcAft>
              <a:buClr>
                <a:schemeClr val="accent1"/>
              </a:buClr>
              <a:buFont typeface="Wingdings 2" pitchFamily="18" charset="2"/>
              <a:buChar char=""/>
            </a:pPr>
            <a:endParaRPr lang="en-US" sz="15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500">
                <a:solidFill>
                  <a:schemeClr val="tx1">
                    <a:lumMod val="65000"/>
                    <a:lumOff val="35000"/>
                  </a:schemeClr>
                </a:solidFill>
              </a:rPr>
              <a:t>Although Vygotsky theory focuses on children development from birth through adolescent, but his concept could possibly be expanded and apply to adult development through culture, language and socialization.</a:t>
            </a:r>
          </a:p>
          <a:p>
            <a:pPr indent="-182880">
              <a:lnSpc>
                <a:spcPct val="90000"/>
              </a:lnSpc>
              <a:spcAft>
                <a:spcPts val="600"/>
              </a:spcAft>
              <a:buClr>
                <a:schemeClr val="accent1"/>
              </a:buClr>
              <a:buFont typeface="Wingdings 2" pitchFamily="18" charset="2"/>
              <a:buChar char=""/>
            </a:pPr>
            <a:endParaRPr lang="en-US" sz="15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5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500">
                <a:solidFill>
                  <a:schemeClr val="tx1">
                    <a:lumMod val="65000"/>
                    <a:lumOff val="35000"/>
                  </a:schemeClr>
                </a:solidFill>
              </a:rPr>
              <a:t>Zone of proximal development</a:t>
            </a:r>
          </a:p>
          <a:p>
            <a:pPr indent="-182880">
              <a:lnSpc>
                <a:spcPct val="90000"/>
              </a:lnSpc>
              <a:spcAft>
                <a:spcPts val="600"/>
              </a:spcAft>
              <a:buClr>
                <a:schemeClr val="accent1"/>
              </a:buClr>
              <a:buFont typeface="Wingdings 2" pitchFamily="18" charset="2"/>
              <a:buChar char=""/>
            </a:pPr>
            <a:r>
              <a:rPr lang="en-US" sz="1500">
                <a:solidFill>
                  <a:schemeClr val="tx1">
                    <a:lumMod val="65000"/>
                    <a:lumOff val="35000"/>
                  </a:schemeClr>
                </a:solidFill>
              </a:rPr>
              <a:t>Is one of the ideas of Vygotsky that has impacted a lot on development of a person through problem solving under adult assistant. What it means is that the gap between two things.</a:t>
            </a:r>
          </a:p>
          <a:p>
            <a:pPr indent="-182880">
              <a:lnSpc>
                <a:spcPct val="90000"/>
              </a:lnSpc>
              <a:spcAft>
                <a:spcPts val="600"/>
              </a:spcAft>
              <a:buClr>
                <a:schemeClr val="accent1"/>
              </a:buClr>
              <a:buFont typeface="Wingdings 2" pitchFamily="18" charset="2"/>
              <a:buChar char=""/>
            </a:pPr>
            <a:r>
              <a:rPr lang="en-US" sz="1500">
                <a:solidFill>
                  <a:schemeClr val="tx1">
                    <a:lumMod val="65000"/>
                    <a:lumOff val="35000"/>
                  </a:schemeClr>
                </a:solidFill>
              </a:rPr>
              <a:t>That is, what you can do on your own and what you can do with someone's assistant.</a:t>
            </a:r>
          </a:p>
          <a:p>
            <a:pPr indent="-182880">
              <a:lnSpc>
                <a:spcPct val="90000"/>
              </a:lnSpc>
              <a:spcAft>
                <a:spcPts val="600"/>
              </a:spcAft>
              <a:buClr>
                <a:schemeClr val="accent1"/>
              </a:buClr>
              <a:buFont typeface="Wingdings 2" pitchFamily="18" charset="2"/>
              <a:buChar char=""/>
            </a:pPr>
            <a:r>
              <a:rPr lang="en-US" sz="1500">
                <a:solidFill>
                  <a:schemeClr val="tx1">
                    <a:lumMod val="65000"/>
                    <a:lumOff val="35000"/>
                  </a:schemeClr>
                </a:solidFill>
              </a:rPr>
              <a:t>Your target can be realized only with the right support from a professional person.</a:t>
            </a:r>
          </a:p>
          <a:p>
            <a:pPr indent="-182880">
              <a:lnSpc>
                <a:spcPct val="90000"/>
              </a:lnSpc>
              <a:spcAft>
                <a:spcPts val="600"/>
              </a:spcAft>
              <a:buClr>
                <a:schemeClr val="accent1"/>
              </a:buClr>
              <a:buFont typeface="Wingdings 2" pitchFamily="18" charset="2"/>
              <a:buChar char=""/>
            </a:pPr>
            <a:endParaRPr lang="en-US" sz="15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500">
                <a:solidFill>
                  <a:schemeClr val="tx1">
                    <a:lumMod val="65000"/>
                    <a:lumOff val="35000"/>
                  </a:schemeClr>
                </a:solidFill>
              </a:rPr>
              <a:t>Wertsch and Tulviste, (1992).</a:t>
            </a:r>
          </a:p>
        </p:txBody>
      </p:sp>
      <p:sp>
        <p:nvSpPr>
          <p:cNvPr id="17" name="Rectangle 1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8489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 name="Rectangle 50">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8" name="Rectangle 52">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9" name="Rectangle 54">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Shape 56">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TextBox 1">
            <a:extLst>
              <a:ext uri="{FF2B5EF4-FFF2-40B4-BE49-F238E27FC236}">
                <a16:creationId xmlns:a16="http://schemas.microsoft.com/office/drawing/2014/main" id="{DA9FD12C-F638-409B-AA2B-A1D840931C48}"/>
              </a:ext>
            </a:extLst>
          </p:cNvPr>
          <p:cNvSpPr txBox="1"/>
          <p:nvPr/>
        </p:nvSpPr>
        <p:spPr>
          <a:xfrm>
            <a:off x="1264150" y="1496501"/>
            <a:ext cx="6461231" cy="386499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sz="1000">
                <a:solidFill>
                  <a:schemeClr val="tx1">
                    <a:lumMod val="65000"/>
                    <a:lumOff val="35000"/>
                  </a:schemeClr>
                </a:solidFill>
              </a:rPr>
              <a:t>What you need to do as a health care assistant</a:t>
            </a: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000">
                <a:solidFill>
                  <a:schemeClr val="tx1">
                    <a:lumMod val="65000"/>
                    <a:lumOff val="35000"/>
                  </a:schemeClr>
                </a:solidFill>
              </a:rPr>
              <a:t>As a health care assistant, you should be able to apply good language skills in terms of communication to make your duties acceptable and professional to the people you providing service to.</a:t>
            </a: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000">
                <a:solidFill>
                  <a:schemeClr val="tx1">
                    <a:lumMod val="65000"/>
                    <a:lumOff val="35000"/>
                  </a:schemeClr>
                </a:solidFill>
              </a:rPr>
              <a:t>For example, listen to your patient and provide feedback according to the ethics of your role.</a:t>
            </a: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000">
                <a:solidFill>
                  <a:schemeClr val="tx1">
                    <a:lumMod val="65000"/>
                    <a:lumOff val="35000"/>
                  </a:schemeClr>
                </a:solidFill>
              </a:rPr>
              <a:t>Be ready to accept cultural differences of your patient if it does not impede or interrupt the rules of your profession.</a:t>
            </a: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000">
                <a:solidFill>
                  <a:schemeClr val="tx1">
                    <a:lumMod val="65000"/>
                    <a:lumOff val="35000"/>
                  </a:schemeClr>
                </a:solidFill>
              </a:rPr>
              <a:t>Socialization approach is very important and plays a major role in development of a person. As a professional health care assistant try to socialize with the people you assist, this can help improve their condition.</a:t>
            </a: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000">
                <a:solidFill>
                  <a:schemeClr val="tx1">
                    <a:lumMod val="65000"/>
                    <a:lumOff val="35000"/>
                  </a:schemeClr>
                </a:solidFill>
              </a:rPr>
              <a:t>Performing a role as a professional health care assistant, you should be able to use your understanding of psychology to support a service user. One way to do this, is to help patient to eat, prepare their bed, talk to them, reassure them, assist them to use the toilet, take their temperature or pulse, assist in their medication, shower, use equipment to lift and move patient.</a:t>
            </a: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sz="1000">
                <a:solidFill>
                  <a:schemeClr val="tx1">
                    <a:lumMod val="65000"/>
                    <a:lumOff val="35000"/>
                  </a:schemeClr>
                </a:solidFill>
              </a:rPr>
              <a:t>Snowman et.al, (2009).</a:t>
            </a:r>
          </a:p>
          <a:p>
            <a:pPr indent="-182880">
              <a:lnSpc>
                <a:spcPct val="90000"/>
              </a:lnSpc>
              <a:spcAft>
                <a:spcPts val="600"/>
              </a:spcAft>
              <a:buClr>
                <a:schemeClr val="accent1"/>
              </a:buClr>
              <a:buFont typeface="Wingdings 2" pitchFamily="18" charset="2"/>
              <a:buChar char=""/>
            </a:pPr>
            <a:endParaRPr lang="en-US" sz="1000">
              <a:solidFill>
                <a:schemeClr val="tx1">
                  <a:lumMod val="65000"/>
                  <a:lumOff val="35000"/>
                </a:schemeClr>
              </a:solidFill>
            </a:endParaRPr>
          </a:p>
        </p:txBody>
      </p:sp>
      <p:sp>
        <p:nvSpPr>
          <p:cNvPr id="102" name="Freeform: Shape 58">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6482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CBFB2C-56E7-4590-A025-929D3D6D4B50}"/>
              </a:ext>
            </a:extLst>
          </p:cNvPr>
          <p:cNvSpPr txBox="1"/>
          <p:nvPr/>
        </p:nvSpPr>
        <p:spPr>
          <a:xfrm>
            <a:off x="105938" y="412595"/>
            <a:ext cx="11766394" cy="58663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dirty="0">
                <a:cs typeface="Calibri"/>
              </a:rPr>
              <a:t>Applying Erikson's theory of psycho-social development stage 8</a:t>
            </a:r>
            <a:endParaRPr lang="en-US"/>
          </a:p>
          <a:p>
            <a:pPr>
              <a:lnSpc>
                <a:spcPct val="150000"/>
              </a:lnSpc>
            </a:pPr>
            <a:endParaRPr lang="en-US" dirty="0">
              <a:cs typeface="Calibri"/>
            </a:endParaRPr>
          </a:p>
          <a:p>
            <a:pPr>
              <a:lnSpc>
                <a:spcPct val="150000"/>
              </a:lnSpc>
            </a:pPr>
            <a:r>
              <a:rPr lang="en-US" dirty="0">
                <a:cs typeface="Calibri"/>
              </a:rPr>
              <a:t>Considering Erikson's theory of psycho-social development stage 8, this study has shown that working with the elderly from the age of 55 plus is important and interesting as a health care assistant .</a:t>
            </a:r>
          </a:p>
          <a:p>
            <a:pPr>
              <a:lnSpc>
                <a:spcPct val="150000"/>
              </a:lnSpc>
            </a:pPr>
            <a:endParaRPr lang="en-US" dirty="0">
              <a:cs typeface="Calibri"/>
            </a:endParaRPr>
          </a:p>
          <a:p>
            <a:pPr>
              <a:lnSpc>
                <a:spcPct val="150000"/>
              </a:lnSpc>
            </a:pPr>
            <a:r>
              <a:rPr lang="en-US" dirty="0">
                <a:cs typeface="Calibri"/>
              </a:rPr>
              <a:t>According to this theory, the aged have nothing to worry about fear of death, they do not think about competition with someone, accepting the aging situation, they accepting physical reflexes due to old age, nothing to think about stress of life as aged, the meaning of life has been defined, no attraction to material things and more relax life at later age.</a:t>
            </a:r>
          </a:p>
          <a:p>
            <a:pPr>
              <a:lnSpc>
                <a:spcPct val="150000"/>
              </a:lnSpc>
            </a:pPr>
            <a:endParaRPr lang="en-US" dirty="0">
              <a:cs typeface="Calibri"/>
            </a:endParaRPr>
          </a:p>
          <a:p>
            <a:pPr>
              <a:lnSpc>
                <a:spcPct val="150000"/>
              </a:lnSpc>
            </a:pPr>
            <a:r>
              <a:rPr lang="en-US" dirty="0">
                <a:cs typeface="Calibri"/>
              </a:rPr>
              <a:t>At a point of reviewing your life, you feel your life has been success or failure, if success you feel satisfactory but if it turn out to be failure you feel bitterness and anger. Past life has given you knowledge and experience, life has taught you lesson and have seen it all. </a:t>
            </a:r>
          </a:p>
          <a:p>
            <a:pPr>
              <a:lnSpc>
                <a:spcPct val="150000"/>
              </a:lnSpc>
            </a:pPr>
            <a:endParaRPr lang="en-US" dirty="0">
              <a:cs typeface="Calibri"/>
            </a:endParaRPr>
          </a:p>
          <a:p>
            <a:pPr>
              <a:lnSpc>
                <a:spcPct val="150000"/>
              </a:lnSpc>
            </a:pPr>
            <a:r>
              <a:rPr lang="en-US" dirty="0">
                <a:cs typeface="Calibri"/>
              </a:rPr>
              <a:t>Brown and Lowis, (2003).</a:t>
            </a:r>
          </a:p>
        </p:txBody>
      </p:sp>
    </p:spTree>
    <p:extLst>
      <p:ext uri="{BB962C8B-B14F-4D97-AF65-F5344CB8AC3E}">
        <p14:creationId xmlns:p14="http://schemas.microsoft.com/office/powerpoint/2010/main" val="42115677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F955EB1-DDF6-4591-BE63-931D95865150}"/>
              </a:ext>
            </a:extLst>
          </p:cNvPr>
          <p:cNvSpPr txBox="1"/>
          <p:nvPr/>
        </p:nvSpPr>
        <p:spPr>
          <a:xfrm>
            <a:off x="5289229" y="864108"/>
            <a:ext cx="5910677" cy="51206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Recommendation</a:t>
            </a:r>
          </a:p>
          <a:p>
            <a:pPr indent="-18288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Aged are seen as vulnerable and need support, allowing a patient to heal or develop independently and another way healing or develop with the help of a health care assistant.</a:t>
            </a:r>
          </a:p>
          <a:p>
            <a:pPr indent="-18288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The theories in my previous slides tell us the way to train and support individuals within the health care industry.</a:t>
            </a:r>
          </a:p>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I therefore recommend Vygotsky theory of zone proximal development and Erikson theory of psycho-social development stage 8 to all health care assistants working with older adult to adapt this theories in their future role towards adult patients.</a:t>
            </a:r>
          </a:p>
          <a:p>
            <a:pPr indent="-18288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Brown and Lowis, (2003).</a:t>
            </a:r>
          </a:p>
        </p:txBody>
      </p:sp>
      <p:sp>
        <p:nvSpPr>
          <p:cNvPr id="17" name="Rectangle 16">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0726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4BEA739-1204-4EB4-877C-BE152F8FCE9E}"/>
              </a:ext>
            </a:extLst>
          </p:cNvPr>
          <p:cNvSpPr txBox="1"/>
          <p:nvPr/>
        </p:nvSpPr>
        <p:spPr>
          <a:xfrm>
            <a:off x="4361606" y="1683143"/>
            <a:ext cx="6627377" cy="34917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Conclusion</a:t>
            </a:r>
          </a:p>
          <a:p>
            <a:pPr indent="-182880">
              <a:lnSpc>
                <a:spcPct val="90000"/>
              </a:lnSpc>
              <a:spcAft>
                <a:spcPts val="600"/>
              </a:spcAft>
              <a:buClr>
                <a:schemeClr val="accent1"/>
              </a:buClr>
              <a:buFont typeface="Wingdings 2" pitchFamily="18" charset="2"/>
              <a:buChar char=""/>
            </a:pPr>
            <a:endParaRPr lang="en-US">
              <a:solidFill>
                <a:schemeClr val="tx1">
                  <a:lumMod val="65000"/>
                  <a:lumOff val="35000"/>
                </a:schemeClr>
              </a:solidFill>
            </a:endParaRPr>
          </a:p>
          <a:p>
            <a:pPr indent="-182880">
              <a:lnSpc>
                <a:spcPct val="90000"/>
              </a:lnSpc>
              <a:spcAft>
                <a:spcPts val="600"/>
              </a:spcAft>
              <a:buClr>
                <a:schemeClr val="accent1"/>
              </a:buClr>
              <a:buFont typeface="Wingdings 2" pitchFamily="18" charset="2"/>
              <a:buChar char=""/>
            </a:pPr>
            <a:r>
              <a:rPr lang="en-US">
                <a:solidFill>
                  <a:schemeClr val="tx1">
                    <a:lumMod val="65000"/>
                    <a:lumOff val="35000"/>
                  </a:schemeClr>
                </a:solidFill>
              </a:rPr>
              <a:t>Psychology should be seen as an important feature in the life of every person who want to pursue health care assistant role, psychology helps influence development in a positive way through the support of health care assistant. This discussion and debates of the importance of psychology will continue on and on and on.</a:t>
            </a:r>
          </a:p>
        </p:txBody>
      </p:sp>
      <p:sp>
        <p:nvSpPr>
          <p:cNvPr id="15" name="Freeform: Shape 14">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9900767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Frame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891</cp:revision>
  <dcterms:created xsi:type="dcterms:W3CDTF">2022-02-17T17:21:25Z</dcterms:created>
  <dcterms:modified xsi:type="dcterms:W3CDTF">2022-02-18T20:12:15Z</dcterms:modified>
</cp:coreProperties>
</file>