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982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662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491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30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265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836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157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222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461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557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5166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279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3034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530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902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5366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622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8766675-D6D5-49BA-97C7-1A5F2DD66039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3475ACC-FEA3-4328-AFA8-2C377FD974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25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IkNrwBZj8U" TargetMode="External"/><Relationship Id="rId2" Type="http://schemas.openxmlformats.org/officeDocument/2006/relationships/hyperlink" Target="https://www.youtube.com/watch?v=QUJETzycRx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HccVUazOb-M" TargetMode="External"/><Relationship Id="rId4" Type="http://schemas.openxmlformats.org/officeDocument/2006/relationships/hyperlink" Target="https://www.youtube.com/watch?v=TGnjKq_C0H8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zB3pB4DBbk" TargetMode="External"/><Relationship Id="rId2" Type="http://schemas.openxmlformats.org/officeDocument/2006/relationships/hyperlink" Target="http://www.youtube.com/watch?v=TMnb536WuC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98CCD-9892-4FDD-B5F1-07E4AAFE40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Mass Media Campaigns – Discussion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F3462C-507B-482C-92C7-906F22BD7B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Stuart Jones</a:t>
            </a:r>
          </a:p>
        </p:txBody>
      </p:sp>
    </p:spTree>
    <p:extLst>
      <p:ext uri="{BB962C8B-B14F-4D97-AF65-F5344CB8AC3E}">
        <p14:creationId xmlns:p14="http://schemas.microsoft.com/office/powerpoint/2010/main" val="2336565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32B38-4C23-4A13-9591-9957747E3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19736-F8AD-4CD9-93AA-1F18703CC7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will watch the following Mass Media Campaigns. </a:t>
            </a:r>
          </a:p>
          <a:p>
            <a:endParaRPr lang="en-GB" dirty="0"/>
          </a:p>
          <a:p>
            <a:r>
              <a:rPr lang="en-GB" dirty="0"/>
              <a:t>We will have a discussion on a number of things. </a:t>
            </a:r>
          </a:p>
          <a:p>
            <a:r>
              <a:rPr lang="en-GB" dirty="0"/>
              <a:t>1) What is the campaign for – is it purely to raise awareness? </a:t>
            </a:r>
          </a:p>
          <a:p>
            <a:r>
              <a:rPr lang="en-GB" dirty="0"/>
              <a:t>2) Based on the Social Cognition Models we have discussed both online and in todays session – what Psychological variables are the campaigns trying to tap into. </a:t>
            </a:r>
          </a:p>
          <a:p>
            <a:r>
              <a:rPr lang="en-GB" dirty="0"/>
              <a:t>3) Is it successful? </a:t>
            </a:r>
          </a:p>
          <a:p>
            <a:r>
              <a:rPr lang="en-GB" dirty="0"/>
              <a:t>4) What campaigns do you feel could work for you, those based on fear or those with a more upbeat positive feel? </a:t>
            </a:r>
          </a:p>
        </p:txBody>
      </p:sp>
    </p:spTree>
    <p:extLst>
      <p:ext uri="{BB962C8B-B14F-4D97-AF65-F5344CB8AC3E}">
        <p14:creationId xmlns:p14="http://schemas.microsoft.com/office/powerpoint/2010/main" val="857728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B41C7-18CF-4674-BC0E-DEA19E68B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Various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D1623-4E30-4CA8-AEDF-CC50B949C7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https://www.youtube.com/watch?v=QUJETzycRx0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https://www.youtube.com/watch?v=oIkNrwBZj8U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https://www.youtube.com/watch?v=TGnjKq_C0H8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http://www.youtube.com/watch?v=HccVUazOb-M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985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031CA-B2A2-4688-88B5-C83D91FE0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Various Campaigns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911F5-FE98-434A-89D0-EB664FBA7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http://www.youtube.com/watch?v=TMnb536WuC0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https://www.youtube.com/watch?v=CzB3pB4DBbk</a:t>
            </a:r>
            <a:endParaRPr lang="en-GB" dirty="0"/>
          </a:p>
          <a:p>
            <a:endParaRPr lang="en-GB"/>
          </a:p>
          <a:p>
            <a:endParaRPr lang="en-GB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2207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236</TotalTime>
  <Words>188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 Boardroom</vt:lpstr>
      <vt:lpstr>Mass Media Campaigns – Discussion </vt:lpstr>
      <vt:lpstr>Task</vt:lpstr>
      <vt:lpstr>Various Campaigns</vt:lpstr>
      <vt:lpstr>Various Campaigns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Mass Media Campaigns – Discussion </dc:title>
  <dc:creator>Stuart Jones</dc:creator>
  <cp:lastModifiedBy>Stuart Jones</cp:lastModifiedBy>
  <cp:revision>1</cp:revision>
  <dcterms:created xsi:type="dcterms:W3CDTF">2022-03-30T20:51:36Z</dcterms:created>
  <dcterms:modified xsi:type="dcterms:W3CDTF">2022-03-31T00:47:54Z</dcterms:modified>
</cp:coreProperties>
</file>